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application/x-fontdata" Extension="fntdata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slide+xml" PartName="/ppt/slides/slide92.xml"/>
  <Override ContentType="application/vnd.openxmlformats-officedocument.presentationml.slide+xml" PartName="/ppt/slides/slide93.xml"/>
  <Override ContentType="application/vnd.openxmlformats-officedocument.presentationml.slide+xml" PartName="/ppt/slides/slide94.xml"/>
  <Override ContentType="application/vnd.openxmlformats-officedocument.presentationml.slide+xml" PartName="/ppt/slides/slide95.xml"/>
  <Override ContentType="application/vnd.openxmlformats-officedocument.presentationml.slide+xml" PartName="/ppt/slides/slide96.xml"/>
  <Override ContentType="application/vnd.openxmlformats-officedocument.presentationml.slide+xml" PartName="/ppt/slides/slide97.xml"/>
  <Override ContentType="application/vnd.openxmlformats-officedocument.presentationml.slide+xml" PartName="/ppt/slides/slide98.xml"/>
  <Override ContentType="application/vnd.openxmlformats-officedocument.presentationml.slide+xml" PartName="/ppt/slides/slide99.xml"/>
  <Override ContentType="application/vnd.openxmlformats-officedocument.presentationml.slide+xml" PartName="/ppt/slides/slide100.xml"/>
  <Override ContentType="application/vnd.openxmlformats-officedocument.presentationml.slide+xml" PartName="/ppt/slides/slide101.xml"/>
  <Override ContentType="application/vnd.openxmlformats-officedocument.presentationml.slide+xml" PartName="/ppt/slides/slide102.xml"/>
  <Override ContentType="application/vnd.openxmlformats-officedocument.presentationml.slide+xml" PartName="/ppt/slides/slide103.xml"/>
  <Override ContentType="application/vnd.openxmlformats-officedocument.presentationml.slide+xml" PartName="/ppt/slides/slide104.xml"/>
  <Override ContentType="application/vnd.openxmlformats-officedocument.presentationml.slide+xml" PartName="/ppt/slides/slide105.xml"/>
  <Override ContentType="application/vnd.openxmlformats-officedocument.presentationml.slide+xml" PartName="/ppt/slides/slide106.xml"/>
  <Override ContentType="application/vnd.openxmlformats-officedocument.presentationml.slide+xml" PartName="/ppt/slides/slide107.xml"/>
  <Override ContentType="application/vnd.openxmlformats-officedocument.presentationml.slide+xml" PartName="/ppt/slides/slide108.xml"/>
  <Override ContentType="application/vnd.openxmlformats-officedocument.presentationml.slide+xml" PartName="/ppt/slides/slide109.xml"/>
  <Override ContentType="application/vnd.openxmlformats-officedocument.presentationml.slide+xml" PartName="/ppt/slides/slide110.xml"/>
  <Override ContentType="application/vnd.openxmlformats-officedocument.presentationml.slide+xml" PartName="/ppt/slides/slide111.xml"/>
  <Override ContentType="application/vnd.openxmlformats-officedocument.presentationml.slide+xml" PartName="/ppt/slides/slide112.xml"/>
  <Override ContentType="application/vnd.openxmlformats-officedocument.presentationml.slide+xml" PartName="/ppt/slides/slide113.xml"/>
  <Override ContentType="application/vnd.openxmlformats-officedocument.presentationml.slide+xml" PartName="/ppt/slides/slide114.xml"/>
  <Override ContentType="application/vnd.openxmlformats-officedocument.presentationml.slide+xml" PartName="/ppt/slides/slide115.xml"/>
  <Override ContentType="application/vnd.openxmlformats-officedocument.presentationml.slide+xml" PartName="/ppt/slides/slide116.xml"/>
  <Override ContentType="application/vnd.openxmlformats-officedocument.presentationml.slide+xml" PartName="/ppt/slides/slide117.xml"/>
  <Override ContentType="application/vnd.openxmlformats-officedocument.presentationml.slide+xml" PartName="/ppt/slides/slide118.xml"/>
  <Override ContentType="application/vnd.openxmlformats-officedocument.presentationml.slide+xml" PartName="/ppt/slides/slide119.xml"/>
  <Override ContentType="application/vnd.openxmlformats-officedocument.presentationml.slide+xml" PartName="/ppt/slides/slide120.xml"/>
  <Override ContentType="application/vnd.openxmlformats-officedocument.presentationml.slide+xml" PartName="/ppt/slides/slide121.xml"/>
  <Override ContentType="application/vnd.openxmlformats-officedocument.presentationml.slide+xml" PartName="/ppt/slides/slide122.xml"/>
  <Override ContentType="application/vnd.openxmlformats-officedocument.presentationml.slide+xml" PartName="/ppt/slides/slide123.xml"/>
  <Override ContentType="application/vnd.openxmlformats-officedocument.presentationml.slide+xml" PartName="/ppt/slides/slide124.xml"/>
  <Override ContentType="application/vnd.openxmlformats-officedocument.presentationml.slide+xml" PartName="/ppt/slides/slide125.xml"/>
  <Override ContentType="application/vnd.openxmlformats-officedocument.presentationml.slide+xml" PartName="/ppt/slides/slide126.xml"/>
  <Override ContentType="application/vnd.openxmlformats-officedocument.presentationml.slide+xml" PartName="/ppt/slides/slide127.xml"/>
  <Override ContentType="application/vnd.openxmlformats-officedocument.presentationml.slide+xml" PartName="/ppt/slides/slide128.xml"/>
  <Override ContentType="application/vnd.openxmlformats-officedocument.presentationml.slide+xml" PartName="/ppt/slides/slide129.xml"/>
  <Override ContentType="application/vnd.openxmlformats-officedocument.presentationml.slide+xml" PartName="/ppt/slides/slide130.xml"/>
  <Override ContentType="application/vnd.openxmlformats-officedocument.presentationml.slide+xml" PartName="/ppt/slides/slide131.xml"/>
  <Override ContentType="application/vnd.openxmlformats-officedocument.presentationml.slide+xml" PartName="/ppt/slides/slide132.xml"/>
  <Override ContentType="application/vnd.openxmlformats-officedocument.presentationml.slide+xml" PartName="/ppt/slides/slide133.xml"/>
  <Override ContentType="application/vnd.openxmlformats-officedocument.presentationml.slide+xml" PartName="/ppt/slides/slide134.xml"/>
  <Override ContentType="application/vnd.openxmlformats-officedocument.presentationml.slide+xml" PartName="/ppt/slides/slide135.xml"/>
  <Override ContentType="application/vnd.openxmlformats-officedocument.presentationml.slide+xml" PartName="/ppt/slides/slide136.xml"/>
  <Override ContentType="application/vnd.openxmlformats-officedocument.presentationml.slide+xml" PartName="/ppt/slides/slide137.xml"/>
  <Override ContentType="application/vnd.openxmlformats-officedocument.presentationml.slide+xml" PartName="/ppt/slides/slide138.xml"/>
  <Override ContentType="application/vnd.openxmlformats-officedocument.presentationml.slide+xml" PartName="/ppt/slides/slide139.xml"/>
  <Override ContentType="application/vnd.openxmlformats-officedocument.presentationml.slide+xml" PartName="/ppt/slides/slide140.xml"/>
  <Override ContentType="application/vnd.openxmlformats-officedocument.presentationml.slide+xml" PartName="/ppt/slides/slide141.xml"/>
  <Override ContentType="application/vnd.openxmlformats-officedocument.presentationml.slide+xml" PartName="/ppt/slides/slide142.xml"/>
  <Override ContentType="application/vnd.openxmlformats-officedocument.presentationml.slide+xml" PartName="/ppt/slides/slide143.xml"/>
  <Override ContentType="application/vnd.openxmlformats-officedocument.presentationml.slide+xml" PartName="/ppt/slides/slide144.xml"/>
  <Override ContentType="application/vnd.openxmlformats-officedocument.presentationml.slide+xml" PartName="/ppt/slides/slide145.xml"/>
  <Override ContentType="application/vnd.openxmlformats-officedocument.presentationml.slide+xml" PartName="/ppt/slides/slide146.xml"/>
  <Override ContentType="application/vnd.openxmlformats-officedocument.presentationml.slide+xml" PartName="/ppt/slides/slide147.xml"/>
  <Override ContentType="application/vnd.openxmlformats-officedocument.presentationml.slide+xml" PartName="/ppt/slides/slide148.xml"/>
  <Override ContentType="application/vnd.openxmlformats-officedocument.presentationml.slide+xml" PartName="/ppt/slides/slide149.xml"/>
  <Override ContentType="application/vnd.openxmlformats-officedocument.presentationml.slide+xml" PartName="/ppt/slides/slide150.xml"/>
  <Override ContentType="application/vnd.openxmlformats-officedocument.presentationml.slide+xml" PartName="/ppt/slides/slide151.xml"/>
  <Override ContentType="application/vnd.openxmlformats-officedocument.presentationml.slide+xml" PartName="/ppt/slides/slide152.xml"/>
  <Override ContentType="application/vnd.openxmlformats-officedocument.presentationml.slide+xml" PartName="/ppt/slides/slide153.xml"/>
  <Override ContentType="application/vnd.openxmlformats-officedocument.presentationml.slide+xml" PartName="/ppt/slides/slide154.xml"/>
  <Override ContentType="application/vnd.openxmlformats-officedocument.presentationml.slide+xml" PartName="/ppt/slides/slide155.xml"/>
  <Override ContentType="application/vnd.openxmlformats-officedocument.presentationml.slide+xml" PartName="/ppt/slides/slide156.xml"/>
  <Override ContentType="application/vnd.openxmlformats-officedocument.presentationml.slide+xml" PartName="/ppt/slides/slide157.xml"/>
  <Override ContentType="application/vnd.openxmlformats-officedocument.presentationml.slide+xml" PartName="/ppt/slides/slide158.xml"/>
  <Override ContentType="application/vnd.openxmlformats-officedocument.presentationml.slide+xml" PartName="/ppt/slides/slide159.xml"/>
  <Override ContentType="application/vnd.openxmlformats-officedocument.presentationml.slide+xml" PartName="/ppt/slides/slide160.xml"/>
  <Override ContentType="application/vnd.openxmlformats-officedocument.presentationml.slide+xml" PartName="/ppt/slides/slide161.xml"/>
  <Override ContentType="application/vnd.openxmlformats-officedocument.presentationml.slide+xml" PartName="/ppt/slides/slide162.xml"/>
  <Override ContentType="application/vnd.openxmlformats-officedocument.presentationml.slide+xml" PartName="/ppt/slides/slide163.xml"/>
  <Override ContentType="application/vnd.openxmlformats-officedocument.presentationml.slide+xml" PartName="/ppt/slides/slide164.xml"/>
  <Override ContentType="application/vnd.openxmlformats-officedocument.presentationml.slide+xml" PartName="/ppt/slides/slide165.xml"/>
  <Override ContentType="application/vnd.openxmlformats-officedocument.presentationml.slide+xml" PartName="/ppt/slides/slide166.xml"/>
  <Override ContentType="application/vnd.openxmlformats-officedocument.presentationml.slide+xml" PartName="/ppt/slides/slide167.xml"/>
  <Override ContentType="application/vnd.openxmlformats-officedocument.presentationml.slide+xml" PartName="/ppt/slides/slide168.xml"/>
  <Override ContentType="application/vnd.openxmlformats-officedocument.presentationml.slide+xml" PartName="/ppt/slides/slide169.xml"/>
  <Override ContentType="application/vnd.openxmlformats-officedocument.presentationml.slide+xml" PartName="/ppt/slides/slide170.xml"/>
  <Override ContentType="application/vnd.openxmlformats-officedocument.presentationml.slide+xml" PartName="/ppt/slides/slide171.xml"/>
  <Override ContentType="application/vnd.openxmlformats-officedocument.presentationml.slide+xml" PartName="/ppt/slides/slide172.xml"/>
  <Override ContentType="application/vnd.openxmlformats-officedocument.presentationml.slide+xml" PartName="/ppt/slides/slide173.xml"/>
  <Override ContentType="application/vnd.openxmlformats-officedocument.presentationml.slide+xml" PartName="/ppt/slides/slide174.xml"/>
  <Override ContentType="application/vnd.openxmlformats-officedocument.presentationml.slide+xml" PartName="/ppt/slides/slide175.xml"/>
  <Override ContentType="application/vnd.openxmlformats-officedocument.presentationml.slide+xml" PartName="/ppt/slides/slide176.xml"/>
  <Override ContentType="application/vnd.openxmlformats-officedocument.presentationml.slide+xml" PartName="/ppt/slides/slide177.xml"/>
  <Override ContentType="application/vnd.openxmlformats-officedocument.presentationml.slide+xml" PartName="/ppt/slides/slide178.xml"/>
  <Override ContentType="application/vnd.openxmlformats-officedocument.presentationml.slide+xml" PartName="/ppt/slides/slide179.xml"/>
  <Override ContentType="application/vnd.openxmlformats-officedocument.presentationml.slide+xml" PartName="/ppt/slides/slide180.xml"/>
  <Override ContentType="application/vnd.openxmlformats-officedocument.presentationml.slide+xml" PartName="/ppt/slides/slide181.xml"/>
  <Override ContentType="application/vnd.openxmlformats-officedocument.presentationml.slide+xml" PartName="/ppt/slides/slide182.xml"/>
  <Override ContentType="application/vnd.openxmlformats-officedocument.presentationml.slide+xml" PartName="/ppt/slides/slide183.xml"/>
  <Override ContentType="application/vnd.openxmlformats-officedocument.presentationml.slide+xml" PartName="/ppt/slides/slide184.xml"/>
  <Override ContentType="application/vnd.openxmlformats-officedocument.presentationml.slide+xml" PartName="/ppt/slides/slide185.xml"/>
  <Override ContentType="application/vnd.openxmlformats-officedocument.presentationml.slide+xml" PartName="/ppt/slides/slide186.xml"/>
  <Override ContentType="application/vnd.openxmlformats-officedocument.presentationml.slide+xml" PartName="/ppt/slides/slide187.xml"/>
  <Override ContentType="application/vnd.openxmlformats-officedocument.presentationml.slide+xml" PartName="/ppt/slides/slide188.xml"/>
  <Override ContentType="application/vnd.openxmlformats-officedocument.presentationml.slide+xml" PartName="/ppt/slides/slide189.xml"/>
  <Override ContentType="application/vnd.openxmlformats-officedocument.presentationml.slide+xml" PartName="/ppt/slides/slide190.xml"/>
  <Override ContentType="application/vnd.openxmlformats-officedocument.presentationml.slide+xml" PartName="/ppt/slides/slide191.xml"/>
  <Override ContentType="application/vnd.openxmlformats-officedocument.presentationml.slide+xml" PartName="/ppt/slides/slide192.xml"/>
  <Override ContentType="application/vnd.openxmlformats-officedocument.presentationml.slide+xml" PartName="/ppt/slides/slide193.xml"/>
  <Override ContentType="application/vnd.openxmlformats-officedocument.presentationml.slide+xml" PartName="/ppt/slides/slide194.xml"/>
  <Override ContentType="application/vnd.openxmlformats-officedocument.presentationml.slide+xml" PartName="/ppt/slides/slide195.xml"/>
  <Override ContentType="application/vnd.openxmlformats-officedocument.presentationml.slide+xml" PartName="/ppt/slides/slide196.xml"/>
  <Override ContentType="application/vnd.openxmlformats-officedocument.presentationml.slide+xml" PartName="/ppt/slides/slide197.xml"/>
  <Override ContentType="application/vnd.openxmlformats-officedocument.presentationml.slide+xml" PartName="/ppt/slides/slide198.xml"/>
  <Override ContentType="application/vnd.openxmlformats-officedocument.presentationml.slide+xml" PartName="/ppt/slides/slide199.xml"/>
  <Override ContentType="application/vnd.openxmlformats-officedocument.presentationml.slide+xml" PartName="/ppt/slides/slide200.xml"/>
  <Override ContentType="application/vnd.openxmlformats-officedocument.presentationml.slide+xml" PartName="/ppt/slides/slide201.xml"/>
  <Override ContentType="application/vnd.openxmlformats-officedocument.presentationml.slide+xml" PartName="/ppt/slides/slide202.xml"/>
  <Override ContentType="application/vnd.openxmlformats-officedocument.presentationml.slide+xml" PartName="/ppt/slides/slide203.xml"/>
  <Override ContentType="application/vnd.openxmlformats-officedocument.presentationml.slide+xml" PartName="/ppt/slides/slide204.xml"/>
  <Override ContentType="application/vnd.openxmlformats-officedocument.presentationml.slide+xml" PartName="/ppt/slides/slide205.xml"/>
  <Override ContentType="application/vnd.openxmlformats-officedocument.presentationml.slide+xml" PartName="/ppt/slides/slide206.xml"/>
  <Override ContentType="application/vnd.openxmlformats-officedocument.presentationml.slide+xml" PartName="/ppt/slides/slide207.xml"/>
  <Override ContentType="application/vnd.openxmlformats-officedocument.presentationml.slide+xml" PartName="/ppt/slides/slide208.xml"/>
  <Override ContentType="application/vnd.openxmlformats-officedocument.presentationml.slide+xml" PartName="/ppt/slides/slide209.xml"/>
  <Override ContentType="application/vnd.openxmlformats-officedocument.presentationml.slide+xml" PartName="/ppt/slides/slide210.xml"/>
  <Override ContentType="application/vnd.openxmlformats-officedocument.presentationml.slide+xml" PartName="/ppt/slides/slide211.xml"/>
  <Override ContentType="application/vnd.openxmlformats-officedocument.presentationml.slide+xml" PartName="/ppt/slides/slide212.xml"/>
  <Override ContentType="application/vnd.openxmlformats-officedocument.presentationml.slide+xml" PartName="/ppt/slides/slide213.xml"/>
  <Override ContentType="application/vnd.openxmlformats-officedocument.presentationml.slide+xml" PartName="/ppt/slides/slide214.xml"/>
  <Override ContentType="application/vnd.openxmlformats-officedocument.presentationml.slide+xml" PartName="/ppt/slides/slide215.xml"/>
  <Override ContentType="application/vnd.openxmlformats-officedocument.presentationml.slide+xml" PartName="/ppt/slides/slide216.xml"/>
  <Override ContentType="application/vnd.openxmlformats-officedocument.presentationml.slide+xml" PartName="/ppt/slides/slide217.xml"/>
  <Override ContentType="application/vnd.openxmlformats-officedocument.presentationml.slide+xml" PartName="/ppt/slides/slide218.xml"/>
  <Override ContentType="application/vnd.openxmlformats-officedocument.presentationml.slide+xml" PartName="/ppt/slides/slide219.xml"/>
  <Override ContentType="application/vnd.openxmlformats-officedocument.presentationml.slide+xml" PartName="/ppt/slides/slide220.xml"/>
  <Override ContentType="application/vnd.openxmlformats-officedocument.presentationml.slide+xml" PartName="/ppt/slides/slide221.xml"/>
  <Override ContentType="application/vnd.openxmlformats-officedocument.presentationml.slide+xml" PartName="/ppt/slides/slide222.xml"/>
  <Override ContentType="application/vnd.openxmlformats-officedocument.presentationml.slide+xml" PartName="/ppt/slides/slide223.xml"/>
  <Override ContentType="application/vnd.openxmlformats-officedocument.presentationml.slide+xml" PartName="/ppt/slides/slide224.xml"/>
  <Override ContentType="application/vnd.openxmlformats-officedocument.presentationml.slide+xml" PartName="/ppt/slides/slide225.xml"/>
  <Override ContentType="application/vnd.openxmlformats-officedocument.presentationml.slide+xml" PartName="/ppt/slides/slide226.xml"/>
  <Override ContentType="application/vnd.openxmlformats-officedocument.presentationml.slide+xml" PartName="/ppt/slides/slide227.xml"/>
  <Override ContentType="application/vnd.openxmlformats-officedocument.presentationml.slide+xml" PartName="/ppt/slides/slide228.xml"/>
  <Override ContentType="application/vnd.openxmlformats-officedocument.presentationml.slide+xml" PartName="/ppt/slides/slide229.xml"/>
  <Override ContentType="application/vnd.openxmlformats-officedocument.presentationml.slide+xml" PartName="/ppt/slides/slide230.xml"/>
  <Override ContentType="application/vnd.openxmlformats-officedocument.presentationml.slide+xml" PartName="/ppt/slides/slide231.xml"/>
  <Override ContentType="application/vnd.openxmlformats-officedocument.presentationml.slide+xml" PartName="/ppt/slides/slide232.xml"/>
  <Override ContentType="application/vnd.openxmlformats-officedocument.presentationml.slide+xml" PartName="/ppt/slides/slide233.xml"/>
  <Override ContentType="application/vnd.openxmlformats-officedocument.presentationml.slide+xml" PartName="/ppt/slides/slide234.xml"/>
  <Override ContentType="application/vnd.openxmlformats-officedocument.presentationml.slide+xml" PartName="/ppt/slides/slide235.xml"/>
  <Override ContentType="application/vnd.openxmlformats-officedocument.presentationml.slide+xml" PartName="/ppt/slides/slide236.xml"/>
  <Override ContentType="application/vnd.openxmlformats-officedocument.presentationml.slide+xml" PartName="/ppt/slides/slide237.xml"/>
  <Override ContentType="application/vnd.openxmlformats-officedocument.presentationml.slide+xml" PartName="/ppt/slides/slide238.xml"/>
  <Override ContentType="application/vnd.openxmlformats-officedocument.presentationml.slide+xml" PartName="/ppt/slides/slide239.xml"/>
  <Override ContentType="application/vnd.openxmlformats-officedocument.presentationml.slide+xml" PartName="/ppt/slides/slide240.xml"/>
  <Override ContentType="application/vnd.openxmlformats-officedocument.presentationml.slide+xml" PartName="/ppt/slides/slide241.xml"/>
  <Override ContentType="application/vnd.openxmlformats-officedocument.presentationml.slide+xml" PartName="/ppt/slides/slide242.xml"/>
  <Override ContentType="application/vnd.openxmlformats-officedocument.presentationml.slide+xml" PartName="/ppt/slides/slide243.xml"/>
  <Override ContentType="application/vnd.openxmlformats-officedocument.presentationml.slide+xml" PartName="/ppt/slides/slide244.xml"/>
  <Override ContentType="application/vnd.openxmlformats-officedocument.presentationml.slide+xml" PartName="/ppt/slides/slide245.xml"/>
  <Override ContentType="application/vnd.openxmlformats-officedocument.presentationml.slide+xml" PartName="/ppt/slides/slide246.xml"/>
  <Override ContentType="application/vnd.openxmlformats-officedocument.presentationml.slide+xml" PartName="/ppt/slides/slide247.xml"/>
  <Override ContentType="application/vnd.openxmlformats-officedocument.presentationml.slide+xml" PartName="/ppt/slides/slide248.xml"/>
  <Override ContentType="application/vnd.openxmlformats-officedocument.presentationml.slide+xml" PartName="/ppt/slides/slide249.xml"/>
  <Override ContentType="application/vnd.openxmlformats-officedocument.presentationml.slide+xml" PartName="/ppt/slides/slide250.xml"/>
  <Override ContentType="application/vnd.openxmlformats-officedocument.presentationml.slide+xml" PartName="/ppt/slides/slide251.xml"/>
  <Override ContentType="application/vnd.openxmlformats-officedocument.presentationml.slide+xml" PartName="/ppt/slides/slide252.xml"/>
  <Override ContentType="application/vnd.openxmlformats-officedocument.presentationml.slide+xml" PartName="/ppt/slides/slide253.xml"/>
  <Override ContentType="application/vnd.openxmlformats-officedocument.presentationml.slide+xml" PartName="/ppt/slides/slide254.xml"/>
  <Override ContentType="application/vnd.openxmlformats-officedocument.presentationml.slide+xml" PartName="/ppt/slides/slide255.xml"/>
  <Override ContentType="application/vnd.openxmlformats-officedocument.presentationml.slide+xml" PartName="/ppt/slides/slide256.xml"/>
  <Override ContentType="application/vnd.openxmlformats-officedocument.presentationml.slide+xml" PartName="/ppt/slides/slide257.xml"/>
  <Override ContentType="application/vnd.openxmlformats-officedocument.presentationml.slide+xml" PartName="/ppt/slides/slide258.xml"/>
  <Override ContentType="application/vnd.openxmlformats-officedocument.presentationml.slide+xml" PartName="/ppt/slides/slide259.xml"/>
  <Override ContentType="application/vnd.openxmlformats-officedocument.presentationml.slide+xml" PartName="/ppt/slides/slide260.xml"/>
  <Override ContentType="application/vnd.openxmlformats-officedocument.presentationml.slide+xml" PartName="/ppt/slides/slide261.xml"/>
  <Override ContentType="application/vnd.openxmlformats-officedocument.presentationml.slide+xml" PartName="/ppt/slides/slide262.xml"/>
  <Override ContentType="application/vnd.openxmlformats-officedocument.presentationml.slide+xml" PartName="/ppt/slides/slide263.xml"/>
  <Override ContentType="application/vnd.openxmlformats-officedocument.presentationml.slide+xml" PartName="/ppt/slides/slide264.xml"/>
  <Override ContentType="application/vnd.openxmlformats-officedocument.presentationml.slide+xml" PartName="/ppt/slides/slide265.xml"/>
  <Override ContentType="application/vnd.openxmlformats-officedocument.presentationml.slide+xml" PartName="/ppt/slides/slide266.xml"/>
  <Override ContentType="application/vnd.openxmlformats-officedocument.presentationml.slide+xml" PartName="/ppt/slides/slide267.xml"/>
  <Override ContentType="application/vnd.openxmlformats-officedocument.presentationml.slide+xml" PartName="/ppt/slides/slide268.xml"/>
  <Override ContentType="application/vnd.openxmlformats-officedocument.presentationml.slide+xml" PartName="/ppt/slides/slide269.xml"/>
  <Override ContentType="application/vnd.openxmlformats-officedocument.presentationml.slide+xml" PartName="/ppt/slides/slide270.xml"/>
  <Override ContentType="application/vnd.openxmlformats-officedocument.presentationml.slide+xml" PartName="/ppt/slides/slide271.xml"/>
  <Override ContentType="application/vnd.openxmlformats-officedocument.presentationml.slide+xml" PartName="/ppt/slides/slide272.xml"/>
  <Override ContentType="application/vnd.openxmlformats-officedocument.presentationml.slide+xml" PartName="/ppt/slides/slide273.xml"/>
  <Override ContentType="application/vnd.openxmlformats-officedocument.presentationml.slide+xml" PartName="/ppt/slides/slide274.xml"/>
  <Override ContentType="application/vnd.openxmlformats-officedocument.presentationml.slide+xml" PartName="/ppt/slides/slide275.xml"/>
  <Override ContentType="application/vnd.openxmlformats-officedocument.presentationml.slide+xml" PartName="/ppt/slides/slide276.xml"/>
  <Override ContentType="application/vnd.openxmlformats-officedocument.presentationml.slide+xml" PartName="/ppt/slides/slide277.xml"/>
  <Override ContentType="application/vnd.openxmlformats-officedocument.presentationml.slide+xml" PartName="/ppt/slides/slide278.xml"/>
  <Override ContentType="application/vnd.openxmlformats-officedocument.presentationml.slide+xml" PartName="/ppt/slides/slide279.xml"/>
  <Override ContentType="application/vnd.openxmlformats-officedocument.presentationml.slide+xml" PartName="/ppt/slides/slide280.xml"/>
  <Override ContentType="application/vnd.openxmlformats-officedocument.presentationml.slide+xml" PartName="/ppt/slides/slide281.xml"/>
  <Override ContentType="application/vnd.openxmlformats-officedocument.presentationml.slide+xml" PartName="/ppt/slides/slide282.xml"/>
  <Override ContentType="application/vnd.openxmlformats-officedocument.presentationml.slide+xml" PartName="/ppt/slides/slide283.xml"/>
  <Override ContentType="application/vnd.openxmlformats-officedocument.presentationml.slide+xml" PartName="/ppt/slides/slide284.xml"/>
  <Override ContentType="application/vnd.openxmlformats-officedocument.presentationml.slide+xml" PartName="/ppt/slides/slide285.xml"/>
  <Override ContentType="application/vnd.openxmlformats-officedocument.presentationml.slide+xml" PartName="/ppt/slides/slide286.xml"/>
  <Override ContentType="application/vnd.openxmlformats-officedocument.presentationml.slide+xml" PartName="/ppt/slides/slide287.xml"/>
  <Override ContentType="application/vnd.openxmlformats-officedocument.presentationml.slide+xml" PartName="/ppt/slides/slide288.xml"/>
  <Override ContentType="application/vnd.openxmlformats-officedocument.presentationml.slide+xml" PartName="/ppt/slides/slide289.xml"/>
  <Override ContentType="application/vnd.openxmlformats-officedocument.presentationml.slide+xml" PartName="/ppt/slides/slide290.xml"/>
  <Override ContentType="application/vnd.openxmlformats-officedocument.presentationml.slide+xml" PartName="/ppt/slides/slide291.xml"/>
  <Override ContentType="application/vnd.openxmlformats-officedocument.presentationml.slide+xml" PartName="/ppt/slides/slide292.xml"/>
  <Override ContentType="application/vnd.openxmlformats-officedocument.presentationml.slide+xml" PartName="/ppt/slides/slide293.xml"/>
  <Override ContentType="application/vnd.openxmlformats-officedocument.presentationml.slide+xml" PartName="/ppt/slides/slide294.xml"/>
  <Override ContentType="application/vnd.openxmlformats-officedocument.presentationml.slide+xml" PartName="/ppt/slides/slide295.xml"/>
  <Override ContentType="application/vnd.openxmlformats-officedocument.presentationml.slide+xml" PartName="/ppt/slides/slide296.xml"/>
  <Override ContentType="application/vnd.openxmlformats-officedocument.presentationml.slide+xml" PartName="/ppt/slides/slide297.xml"/>
  <Override ContentType="application/vnd.openxmlformats-officedocument.presentationml.slide+xml" PartName="/ppt/slides/slide298.xml"/>
  <Override ContentType="application/vnd.openxmlformats-officedocument.presentationml.slide+xml" PartName="/ppt/slides/slide299.xml"/>
  <Override ContentType="application/vnd.openxmlformats-officedocument.presentationml.slide+xml" PartName="/ppt/slides/slide300.xml"/>
  <Override ContentType="application/vnd.openxmlformats-officedocument.presentationml.slide+xml" PartName="/ppt/slides/slide301.xml"/>
  <Override ContentType="application/vnd.openxmlformats-officedocument.presentationml.slide+xml" PartName="/ppt/slides/slide302.xml"/>
  <Override ContentType="application/vnd.openxmlformats-officedocument.presentationml.slide+xml" PartName="/ppt/slides/slide303.xml"/>
  <Override ContentType="application/vnd.openxmlformats-officedocument.presentationml.slide+xml" PartName="/ppt/slides/slide304.xml"/>
  <Override ContentType="application/vnd.openxmlformats-officedocument.presentationml.slide+xml" PartName="/ppt/slides/slide305.xml"/>
  <Override ContentType="application/vnd.openxmlformats-officedocument.presentationml.slide+xml" PartName="/ppt/slides/slide306.xml"/>
  <Override ContentType="application/vnd.openxmlformats-officedocument.presentationml.slide+xml" PartName="/ppt/slides/slide307.xml"/>
  <Override ContentType="application/vnd.openxmlformats-officedocument.presentationml.slide+xml" PartName="/ppt/slides/slide308.xml"/>
  <Override ContentType="application/vnd.openxmlformats-officedocument.presentationml.slide+xml" PartName="/ppt/slides/slide309.xml"/>
  <Override ContentType="application/vnd.openxmlformats-officedocument.presentationml.slide+xml" PartName="/ppt/slides/slide310.xml"/>
  <Override ContentType="application/vnd.openxmlformats-officedocument.presentationml.slide+xml" PartName="/ppt/slides/slide311.xml"/>
  <Override ContentType="application/vnd.openxmlformats-officedocument.presentationml.slide+xml" PartName="/ppt/slides/slide312.xml"/>
  <Override ContentType="application/vnd.openxmlformats-officedocument.presentationml.slide+xml" PartName="/ppt/slides/slide313.xml"/>
  <Override ContentType="application/vnd.openxmlformats-officedocument.presentationml.slide+xml" PartName="/ppt/slides/slide314.xml"/>
  <Override ContentType="application/vnd.openxmlformats-officedocument.presentationml.slide+xml" PartName="/ppt/slides/slide315.xml"/>
  <Override ContentType="application/vnd.openxmlformats-officedocument.presentationml.slide+xml" PartName="/ppt/slides/slide316.xml"/>
  <Override ContentType="application/vnd.openxmlformats-officedocument.presentationml.slide+xml" PartName="/ppt/slides/slide317.xml"/>
  <Override ContentType="application/vnd.openxmlformats-officedocument.presentationml.slide+xml" PartName="/ppt/slides/slide318.xml"/>
  <Override ContentType="application/vnd.openxmlformats-officedocument.presentationml.slide+xml" PartName="/ppt/slides/slide319.xml"/>
  <Override ContentType="application/vnd.openxmlformats-officedocument.presentationml.slide+xml" PartName="/ppt/slides/slide320.xml"/>
  <Override ContentType="application/vnd.openxmlformats-officedocument.presentationml.slide+xml" PartName="/ppt/slides/slide321.xml"/>
  <Override ContentType="application/vnd.openxmlformats-officedocument.presentationml.slide+xml" PartName="/ppt/slides/slide322.xml"/>
  <Override ContentType="application/vnd.openxmlformats-officedocument.presentationml.slide+xml" PartName="/ppt/slides/slide323.xml"/>
  <Override ContentType="application/vnd.openxmlformats-officedocument.presentationml.slide+xml" PartName="/ppt/slides/slide324.xml"/>
  <Override ContentType="application/vnd.openxmlformats-officedocument.presentationml.slide+xml" PartName="/ppt/slides/slide325.xml"/>
  <Override ContentType="application/vnd.openxmlformats-officedocument.presentationml.slide+xml" PartName="/ppt/slides/slide326.xml"/>
  <Override ContentType="application/vnd.openxmlformats-officedocument.presentationml.slide+xml" PartName="/ppt/slides/slide327.xml"/>
  <Override ContentType="application/vnd.openxmlformats-officedocument.presentationml.slide+xml" PartName="/ppt/slides/slide328.xml"/>
  <Override ContentType="application/vnd.openxmlformats-officedocument.presentationml.slide+xml" PartName="/ppt/slides/slide329.xml"/>
  <Override ContentType="application/vnd.openxmlformats-officedocument.presentationml.slide+xml" PartName="/ppt/slides/slide330.xml"/>
  <Override ContentType="application/vnd.openxmlformats-officedocument.presentationml.slide+xml" PartName="/ppt/slides/slide331.xml"/>
  <Override ContentType="application/vnd.openxmlformats-officedocument.presentationml.slide+xml" PartName="/ppt/slides/slide332.xml"/>
  <Override ContentType="application/vnd.openxmlformats-officedocument.presentationml.slide+xml" PartName="/ppt/slides/slide333.xml"/>
  <Override ContentType="application/vnd.openxmlformats-officedocument.presentationml.slide+xml" PartName="/ppt/slides/slide334.xml"/>
  <Override ContentType="application/vnd.openxmlformats-officedocument.presentationml.slide+xml" PartName="/ppt/slides/slide335.xml"/>
  <Override ContentType="application/vnd.openxmlformats-officedocument.presentationml.slide+xml" PartName="/ppt/slides/slide336.xml"/>
  <Override ContentType="application/vnd.openxmlformats-officedocument.presentationml.slide+xml" PartName="/ppt/slides/slide337.xml"/>
  <Override ContentType="application/vnd.openxmlformats-officedocument.presentationml.slide+xml" PartName="/ppt/slides/slide338.xml"/>
  <Override ContentType="application/vnd.openxmlformats-officedocument.presentationml.slide+xml" PartName="/ppt/slides/slide339.xml"/>
  <Override ContentType="application/vnd.openxmlformats-officedocument.presentationml.slide+xml" PartName="/ppt/slides/slide340.xml"/>
  <Override ContentType="application/vnd.openxmlformats-officedocument.presentationml.slide+xml" PartName="/ppt/slides/slide341.xml"/>
  <Override ContentType="application/vnd.openxmlformats-officedocument.presentationml.slide+xml" PartName="/ppt/slides/slide342.xml"/>
  <Override ContentType="application/vnd.openxmlformats-officedocument.presentationml.slide+xml" PartName="/ppt/slides/slide343.xml"/>
  <Override ContentType="application/vnd.openxmlformats-officedocument.presentationml.slide+xml" PartName="/ppt/slides/slide344.xml"/>
  <Override ContentType="application/vnd.openxmlformats-officedocument.presentationml.slide+xml" PartName="/ppt/slides/slide345.xml"/>
  <Override ContentType="application/vnd.openxmlformats-officedocument.presentationml.slide+xml" PartName="/ppt/slides/slide346.xml"/>
  <Override ContentType="application/vnd.openxmlformats-officedocument.presentationml.slide+xml" PartName="/ppt/slides/slide347.xml"/>
  <Override ContentType="application/vnd.openxmlformats-officedocument.presentationml.slide+xml" PartName="/ppt/slides/slide348.xml"/>
  <Override ContentType="application/vnd.openxmlformats-officedocument.presentationml.slide+xml" PartName="/ppt/slides/slide349.xml"/>
  <Override ContentType="application/vnd.openxmlformats-officedocument.presentationml.slide+xml" PartName="/ppt/slides/slide350.xml"/>
  <Override ContentType="application/vnd.openxmlformats-officedocument.presentationml.slide+xml" PartName="/ppt/slides/slide351.xml"/>
  <Override ContentType="application/vnd.openxmlformats-officedocument.presentationml.slide+xml" PartName="/ppt/slides/slide352.xml"/>
  <Override ContentType="application/vnd.openxmlformats-officedocument.presentationml.slide+xml" PartName="/ppt/slides/slide353.xml"/>
  <Override ContentType="application/vnd.openxmlformats-officedocument.presentationml.slide+xml" PartName="/ppt/slides/slide354.xml"/>
  <Override ContentType="application/vnd.openxmlformats-officedocument.presentationml.slide+xml" PartName="/ppt/slides/slide355.xml"/>
  <Override ContentType="application/vnd.openxmlformats-officedocument.presentationml.slide+xml" PartName="/ppt/slides/slide356.xml"/>
  <Override ContentType="application/vnd.openxmlformats-officedocument.presentationml.slide+xml" PartName="/ppt/slides/slide357.xml"/>
  <Override ContentType="application/vnd.openxmlformats-officedocument.presentationml.slide+xml" PartName="/ppt/slides/slide358.xml"/>
  <Override ContentType="application/vnd.openxmlformats-officedocument.presentationml.slide+xml" PartName="/ppt/slides/slide359.xml"/>
  <Override ContentType="application/vnd.openxmlformats-officedocument.presentationml.slide+xml" PartName="/ppt/slides/slide360.xml"/>
  <Override ContentType="application/vnd.openxmlformats-officedocument.presentationml.slide+xml" PartName="/ppt/slides/slide361.xml"/>
  <Override ContentType="application/vnd.openxmlformats-officedocument.presentationml.slide+xml" PartName="/ppt/slides/slide362.xml"/>
  <Override ContentType="application/vnd.openxmlformats-officedocument.presentationml.slide+xml" PartName="/ppt/slides/slide363.xml"/>
  <Override ContentType="application/vnd.openxmlformats-officedocument.presentationml.slide+xml" PartName="/ppt/slides/slide364.xml"/>
  <Override ContentType="application/vnd.openxmlformats-officedocument.presentationml.slide+xml" PartName="/ppt/slides/slide365.xml"/>
  <Override ContentType="application/vnd.openxmlformats-officedocument.presentationml.slide+xml" PartName="/ppt/slides/slide366.xml"/>
  <Override ContentType="application/vnd.openxmlformats-officedocument.presentationml.slide+xml" PartName="/ppt/slides/slide367.xml"/>
  <Override ContentType="application/vnd.openxmlformats-officedocument.presentationml.slide+xml" PartName="/ppt/slides/slide368.xml"/>
  <Override ContentType="application/vnd.openxmlformats-officedocument.presentationml.slide+xml" PartName="/ppt/slides/slide369.xml"/>
  <Override ContentType="application/vnd.openxmlformats-officedocument.presentationml.slide+xml" PartName="/ppt/slides/slide370.xml"/>
  <Override ContentType="application/vnd.openxmlformats-officedocument.presentationml.slide+xml" PartName="/ppt/slides/slide371.xml"/>
  <Override ContentType="application/vnd.openxmlformats-officedocument.presentationml.slide+xml" PartName="/ppt/slides/slide372.xml"/>
  <Override ContentType="application/vnd.openxmlformats-officedocument.presentationml.slide+xml" PartName="/ppt/slides/slide373.xml"/>
  <Override ContentType="application/vnd.openxmlformats-officedocument.presentationml.slide+xml" PartName="/ppt/slides/slide374.xml"/>
  <Override ContentType="application/vnd.openxmlformats-officedocument.presentationml.slide+xml" PartName="/ppt/slides/slide375.xml"/>
  <Override ContentType="application/vnd.openxmlformats-officedocument.presentationml.slide+xml" PartName="/ppt/slides/slide376.xml"/>
  <Override ContentType="application/vnd.openxmlformats-officedocument.presentationml.slide+xml" PartName="/ppt/slides/slide377.xml"/>
  <Override ContentType="application/vnd.openxmlformats-officedocument.presentationml.slide+xml" PartName="/ppt/slides/slide378.xml"/>
  <Override ContentType="application/vnd.openxmlformats-officedocument.presentationml.slide+xml" PartName="/ppt/slides/slide379.xml"/>
  <Override ContentType="application/vnd.openxmlformats-officedocument.presentationml.slide+xml" PartName="/ppt/slides/slide380.xml"/>
  <Override ContentType="application/vnd.openxmlformats-officedocument.presentationml.slide+xml" PartName="/ppt/slides/slide381.xml"/>
  <Override ContentType="application/vnd.openxmlformats-officedocument.presentationml.slide+xml" PartName="/ppt/slides/slide382.xml"/>
  <Override ContentType="application/vnd.openxmlformats-officedocument.presentationml.slide+xml" PartName="/ppt/slides/slide383.xml"/>
  <Override ContentType="application/vnd.openxmlformats-officedocument.presentationml.slide+xml" PartName="/ppt/slides/slide384.xml"/>
  <Override ContentType="application/vnd.openxmlformats-officedocument.presentationml.slide+xml" PartName="/ppt/slides/slide385.xml"/>
  <Override ContentType="application/vnd.openxmlformats-officedocument.presentationml.slide+xml" PartName="/ppt/slides/slide386.xml"/>
  <Override ContentType="application/vnd.openxmlformats-officedocument.presentationml.slide+xml" PartName="/ppt/slides/slide387.xml"/>
  <Override ContentType="application/vnd.openxmlformats-officedocument.presentationml.slide+xml" PartName="/ppt/slides/slide388.xml"/>
  <Override ContentType="application/vnd.openxmlformats-officedocument.presentationml.slide+xml" PartName="/ppt/slides/slide389.xml"/>
  <Override ContentType="application/vnd.openxmlformats-officedocument.presentationml.slide+xml" PartName="/ppt/slides/slide390.xml"/>
  <Override ContentType="application/vnd.openxmlformats-officedocument.presentationml.slide+xml" PartName="/ppt/slides/slide391.xml"/>
  <Override ContentType="application/vnd.openxmlformats-officedocument.presentationml.slide+xml" PartName="/ppt/slides/slide392.xml"/>
  <Override ContentType="application/vnd.openxmlformats-officedocument.presentationml.slide+xml" PartName="/ppt/slides/slide393.xml"/>
  <Override ContentType="application/vnd.openxmlformats-officedocument.presentationml.slide+xml" PartName="/ppt/slides/slide394.xml"/>
  <Override ContentType="application/vnd.openxmlformats-officedocument.presentationml.slide+xml" PartName="/ppt/slides/slide395.xml"/>
  <Override ContentType="application/vnd.openxmlformats-officedocument.presentationml.slide+xml" PartName="/ppt/slides/slide396.xml"/>
  <Override ContentType="application/vnd.openxmlformats-officedocument.presentationml.slide+xml" PartName="/ppt/slides/slide397.xml"/>
  <Override ContentType="application/vnd.openxmlformats-officedocument.presentationml.slide+xml" PartName="/ppt/slides/slide398.xml"/>
  <Override ContentType="application/vnd.openxmlformats-officedocument.presentationml.slide+xml" PartName="/ppt/slides/slide399.xml"/>
  <Override ContentType="application/vnd.openxmlformats-officedocument.presentationml.slide+xml" PartName="/ppt/slides/slide400.xml"/>
  <Override ContentType="application/vnd.openxmlformats-officedocument.presentationml.slide+xml" PartName="/ppt/slides/slide401.xml"/>
  <Override ContentType="application/vnd.openxmlformats-officedocument.presentationml.slide+xml" PartName="/ppt/slides/slide402.xml"/>
  <Override ContentType="application/vnd.openxmlformats-officedocument.presentationml.slide+xml" PartName="/ppt/slides/slide403.xml"/>
  <Override ContentType="application/vnd.openxmlformats-officedocument.presentationml.slide+xml" PartName="/ppt/slides/slide404.xml"/>
  <Override ContentType="application/vnd.openxmlformats-officedocument.presentationml.slide+xml" PartName="/ppt/slides/slide405.xml"/>
  <Override ContentType="application/vnd.openxmlformats-officedocument.presentationml.slide+xml" PartName="/ppt/slides/slide406.xml"/>
  <Override ContentType="application/vnd.openxmlformats-officedocument.presentationml.slide+xml" PartName="/ppt/slides/slide407.xml"/>
  <Override ContentType="application/vnd.openxmlformats-officedocument.presentationml.slide+xml" PartName="/ppt/slides/slide408.xml"/>
  <Override ContentType="application/vnd.openxmlformats-officedocument.presentationml.slide+xml" PartName="/ppt/slides/slide409.xml"/>
  <Override ContentType="application/vnd.openxmlformats-officedocument.presentationml.slide+xml" PartName="/ppt/slides/slide410.xml"/>
  <Override ContentType="application/vnd.openxmlformats-officedocument.presentationml.slide+xml" PartName="/ppt/slides/slide411.xml"/>
  <Override ContentType="application/vnd.openxmlformats-officedocument.presentationml.slide+xml" PartName="/ppt/slides/slide412.xml"/>
  <Override ContentType="application/vnd.openxmlformats-officedocument.presentationml.slide+xml" PartName="/ppt/slides/slide413.xml"/>
  <Override ContentType="application/vnd.openxmlformats-officedocument.presentationml.slide+xml" PartName="/ppt/slides/slide414.xml"/>
  <Override ContentType="application/vnd.openxmlformats-officedocument.presentationml.slide+xml" PartName="/ppt/slides/slide415.xml"/>
  <Override ContentType="application/vnd.openxmlformats-officedocument.presentationml.slide+xml" PartName="/ppt/slides/slide416.xml"/>
  <Override ContentType="application/vnd.openxmlformats-officedocument.presentationml.slide+xml" PartName="/ppt/slides/slide417.xml"/>
  <Override ContentType="application/vnd.openxmlformats-officedocument.presentationml.slide+xml" PartName="/ppt/slides/slide418.xml"/>
  <Override ContentType="application/vnd.openxmlformats-officedocument.presentationml.slide+xml" PartName="/ppt/slides/slide419.xml"/>
  <Override ContentType="application/vnd.openxmlformats-officedocument.presentationml.slide+xml" PartName="/ppt/slides/slide420.xml"/>
  <Override ContentType="application/vnd.openxmlformats-officedocument.presentationml.slide+xml" PartName="/ppt/slides/slide421.xml"/>
  <Override ContentType="application/vnd.openxmlformats-officedocument.presentationml.slide+xml" PartName="/ppt/slides/slide422.xml"/>
  <Override ContentType="application/vnd.openxmlformats-officedocument.presentationml.slide+xml" PartName="/ppt/slides/slide423.xml"/>
  <Override ContentType="application/vnd.openxmlformats-officedocument.presentationml.slide+xml" PartName="/ppt/slides/slide424.xml"/>
  <Override ContentType="application/vnd.openxmlformats-officedocument.presentationml.slide+xml" PartName="/ppt/slides/slide425.xml"/>
  <Override ContentType="application/vnd.openxmlformats-officedocument.presentationml.slide+xml" PartName="/ppt/slides/slide426.xml"/>
  <Override ContentType="application/vnd.openxmlformats-officedocument.presentationml.slide+xml" PartName="/ppt/slides/slide427.xml"/>
  <Override ContentType="application/vnd.openxmlformats-officedocument.presentationml.slide+xml" PartName="/ppt/slides/slide428.xml"/>
  <Override ContentType="application/vnd.openxmlformats-officedocument.presentationml.slide+xml" PartName="/ppt/slides/slide429.xml"/>
  <Override ContentType="application/vnd.openxmlformats-officedocument.presentationml.slide+xml" PartName="/ppt/slides/slide430.xml"/>
  <Override ContentType="application/vnd.openxmlformats-officedocument.presentationml.slide+xml" PartName="/ppt/slides/slide431.xml"/>
  <Override ContentType="application/vnd.openxmlformats-officedocument.presentationml.slide+xml" PartName="/ppt/slides/slide432.xml"/>
  <Override ContentType="application/vnd.openxmlformats-officedocument.presentationml.slide+xml" PartName="/ppt/slides/slide433.xml"/>
  <Override ContentType="application/vnd.openxmlformats-officedocument.presentationml.slide+xml" PartName="/ppt/slides/slide434.xml"/>
  <Override ContentType="application/vnd.openxmlformats-officedocument.presentationml.slide+xml" PartName="/ppt/slides/slide435.xml"/>
  <Override ContentType="application/vnd.openxmlformats-officedocument.presentationml.slide+xml" PartName="/ppt/slides/slide436.xml"/>
  <Override ContentType="application/vnd.openxmlformats-officedocument.presentationml.slide+xml" PartName="/ppt/slides/slide437.xml"/>
  <Override ContentType="application/vnd.openxmlformats-officedocument.presentationml.slide+xml" PartName="/ppt/slides/slide438.xml"/>
  <Override ContentType="application/vnd.openxmlformats-officedocument.presentationml.slide+xml" PartName="/ppt/slides/slide439.xml"/>
  <Override ContentType="application/vnd.openxmlformats-officedocument.presentationml.slide+xml" PartName="/ppt/slides/slide440.xml"/>
  <Override ContentType="application/vnd.openxmlformats-officedocument.presentationml.slide+xml" PartName="/ppt/slides/slide441.xml"/>
  <Override ContentType="application/vnd.openxmlformats-officedocument.presentationml.slide+xml" PartName="/ppt/slides/slide442.xml"/>
  <Override ContentType="application/vnd.openxmlformats-officedocument.presentationml.slide+xml" PartName="/ppt/slides/slide443.xml"/>
  <Override ContentType="application/vnd.openxmlformats-officedocument.presentationml.slide+xml" PartName="/ppt/slides/slide444.xml"/>
  <Override ContentType="application/vnd.openxmlformats-officedocument.presentationml.slide+xml" PartName="/ppt/slides/slide445.xml"/>
  <Override ContentType="application/vnd.openxmlformats-officedocument.presentationml.slide+xml" PartName="/ppt/slides/slide446.xml"/>
  <Override ContentType="application/vnd.openxmlformats-officedocument.presentationml.slide+xml" PartName="/ppt/slides/slide447.xml"/>
  <Override ContentType="application/vnd.openxmlformats-officedocument.presentationml.slide+xml" PartName="/ppt/slides/slide448.xml"/>
  <Override ContentType="application/vnd.openxmlformats-officedocument.presentationml.slide+xml" PartName="/ppt/slides/slide449.xml"/>
  <Override ContentType="application/vnd.openxmlformats-officedocument.presentationml.slide+xml" PartName="/ppt/slides/slide450.xml"/>
  <Override ContentType="application/vnd.openxmlformats-officedocument.presentationml.slide+xml" PartName="/ppt/slides/slide451.xml"/>
  <Override ContentType="application/vnd.openxmlformats-officedocument.presentationml.slide+xml" PartName="/ppt/slides/slide452.xml"/>
  <Override ContentType="application/vnd.openxmlformats-officedocument.presentationml.slide+xml" PartName="/ppt/slides/slide453.xml"/>
  <Override ContentType="application/vnd.openxmlformats-officedocument.presentationml.slide+xml" PartName="/ppt/slides/slide454.xml"/>
  <Override ContentType="application/vnd.openxmlformats-officedocument.presentationml.slide+xml" PartName="/ppt/slides/slide455.xml"/>
  <Override ContentType="application/vnd.openxmlformats-officedocument.presentationml.slide+xml" PartName="/ppt/slides/slide456.xml"/>
  <Override ContentType="application/vnd.openxmlformats-officedocument.presentationml.slide+xml" PartName="/ppt/slides/slide457.xml"/>
  <Override ContentType="application/vnd.openxmlformats-officedocument.presentationml.slide+xml" PartName="/ppt/slides/slide458.xml"/>
  <Override ContentType="application/vnd.openxmlformats-officedocument.presentationml.slide+xml" PartName="/ppt/slides/slide459.xml"/>
  <Override ContentType="application/vnd.openxmlformats-officedocument.presentationml.slide+xml" PartName="/ppt/slides/slide460.xml"/>
  <Override ContentType="application/vnd.openxmlformats-officedocument.presentationml.slide+xml" PartName="/ppt/slides/slide461.xml"/>
  <Override ContentType="application/vnd.openxmlformats-officedocument.presentationml.slide+xml" PartName="/ppt/slides/slide462.xml"/>
  <Override ContentType="application/vnd.openxmlformats-officedocument.presentationml.slide+xml" PartName="/ppt/slides/slide463.xml"/>
  <Override ContentType="application/vnd.openxmlformats-officedocument.presentationml.slide+xml" PartName="/ppt/slides/slide464.xml"/>
  <Override ContentType="application/vnd.openxmlformats-officedocument.presentationml.slide+xml" PartName="/ppt/slides/slide465.xml"/>
  <Override ContentType="application/vnd.openxmlformats-officedocument.presentationml.slide+xml" PartName="/ppt/slides/slide466.xml"/>
  <Override ContentType="application/vnd.openxmlformats-officedocument.presentationml.slide+xml" PartName="/ppt/slides/slide467.xml"/>
  <Override ContentType="application/vnd.openxmlformats-officedocument.presentationml.slide+xml" PartName="/ppt/slides/slide468.xml"/>
  <Override ContentType="application/vnd.openxmlformats-officedocument.presentationml.slide+xml" PartName="/ppt/slides/slide469.xml"/>
  <Override ContentType="application/vnd.openxmlformats-officedocument.presentationml.slide+xml" PartName="/ppt/slides/slide470.xml"/>
  <Override ContentType="application/vnd.openxmlformats-officedocument.presentationml.slide+xml" PartName="/ppt/slides/slide471.xml"/>
  <Override ContentType="application/vnd.openxmlformats-officedocument.presentationml.slide+xml" PartName="/ppt/slides/slide472.xml"/>
  <Override ContentType="application/vnd.openxmlformats-officedocument.presentationml.slide+xml" PartName="/ppt/slides/slide473.xml"/>
  <Override ContentType="application/vnd.openxmlformats-officedocument.presentationml.slide+xml" PartName="/ppt/slides/slide474.xml"/>
  <Override ContentType="application/vnd.openxmlformats-officedocument.presentationml.slide+xml" PartName="/ppt/slides/slide475.xml"/>
  <Override ContentType="application/vnd.openxmlformats-officedocument.presentationml.slide+xml" PartName="/ppt/slides/slide476.xml"/>
  <Override ContentType="application/vnd.openxmlformats-officedocument.presentationml.slide+xml" PartName="/ppt/slides/slide477.xml"/>
  <Override ContentType="application/vnd.openxmlformats-officedocument.presentationml.slide+xml" PartName="/ppt/slides/slide478.xml"/>
  <Override ContentType="application/vnd.openxmlformats-officedocument.presentationml.slide+xml" PartName="/ppt/slides/slide479.xml"/>
  <Override ContentType="application/vnd.openxmlformats-officedocument.presentationml.slide+xml" PartName="/ppt/slides/slide480.xml"/>
  <Override ContentType="application/vnd.openxmlformats-officedocument.presentationml.slide+xml" PartName="/ppt/slides/slide481.xml"/>
  <Override ContentType="application/vnd.openxmlformats-officedocument.presentationml.slide+xml" PartName="/ppt/slides/slide482.xml"/>
  <Override ContentType="application/vnd.openxmlformats-officedocument.presentationml.slide+xml" PartName="/ppt/slides/slide483.xml"/>
  <Override ContentType="application/vnd.openxmlformats-officedocument.presentationml.slide+xml" PartName="/ppt/slides/slide484.xml"/>
  <Override ContentType="application/vnd.openxmlformats-officedocument.presentationml.slide+xml" PartName="/ppt/slides/slide485.xml"/>
  <Override ContentType="application/vnd.openxmlformats-officedocument.presentationml.slide+xml" PartName="/ppt/slides/slide486.xml"/>
  <Override ContentType="application/vnd.openxmlformats-officedocument.presentationml.slide+xml" PartName="/ppt/slides/slide487.xml"/>
  <Override ContentType="application/vnd.openxmlformats-officedocument.presentationml.slide+xml" PartName="/ppt/slides/slide488.xml"/>
  <Override ContentType="application/vnd.openxmlformats-officedocument.presentationml.slide+xml" PartName="/ppt/slides/slide489.xml"/>
  <Override ContentType="application/vnd.openxmlformats-officedocument.presentationml.slide+xml" PartName="/ppt/slides/slide490.xml"/>
  <Override ContentType="application/vnd.openxmlformats-officedocument.presentationml.slide+xml" PartName="/ppt/slides/slide491.xml"/>
  <Override ContentType="application/vnd.openxmlformats-officedocument.presentationml.slide+xml" PartName="/ppt/slides/slide492.xml"/>
  <Override ContentType="application/vnd.openxmlformats-officedocument.presentationml.slide+xml" PartName="/ppt/slides/slide493.xml"/>
  <Override ContentType="application/vnd.openxmlformats-officedocument.presentationml.slide+xml" PartName="/ppt/slides/slide494.xml"/>
  <Override ContentType="application/vnd.openxmlformats-officedocument.presentationml.slide+xml" PartName="/ppt/slides/slide495.xml"/>
  <Override ContentType="application/vnd.openxmlformats-officedocument.presentationml.slide+xml" PartName="/ppt/slides/slide496.xml"/>
  <Override ContentType="application/vnd.openxmlformats-officedocument.presentationml.slide+xml" PartName="/ppt/slides/slide497.xml"/>
  <Override ContentType="application/vnd.openxmlformats-officedocument.presentationml.slide+xml" PartName="/ppt/slides/slide498.xml"/>
  <Override ContentType="application/vnd.openxmlformats-officedocument.presentationml.slide+xml" PartName="/ppt/slides/slide499.xml"/>
  <Override ContentType="application/vnd.openxmlformats-officedocument.presentationml.slide+xml" PartName="/ppt/slides/slide500.xml"/>
  <Override ContentType="application/vnd.openxmlformats-officedocument.presentationml.slide+xml" PartName="/ppt/slides/slide501.xml"/>
  <Override ContentType="application/vnd.openxmlformats-officedocument.presentationml.slide+xml" PartName="/ppt/slides/slide502.xml"/>
  <Override ContentType="application/vnd.openxmlformats-officedocument.presentationml.slide+xml" PartName="/ppt/slides/slide503.xml"/>
  <Override ContentType="application/vnd.openxmlformats-officedocument.presentationml.slide+xml" PartName="/ppt/slides/slide504.xml"/>
  <Override ContentType="application/vnd.openxmlformats-officedocument.presentationml.slide+xml" PartName="/ppt/slides/slide505.xml"/>
  <Override ContentType="application/vnd.openxmlformats-officedocument.presentationml.slide+xml" PartName="/ppt/slides/slide506.xml"/>
  <Override ContentType="application/vnd.openxmlformats-officedocument.presentationml.slide+xml" PartName="/ppt/slides/slide507.xml"/>
  <Override ContentType="application/vnd.openxmlformats-officedocument.presentationml.slide+xml" PartName="/ppt/slides/slide508.xml"/>
  <Override ContentType="application/vnd.openxmlformats-officedocument.presentationml.slide+xml" PartName="/ppt/slides/slide509.xml"/>
  <Override ContentType="application/vnd.openxmlformats-officedocument.presentationml.slide+xml" PartName="/ppt/slides/slide510.xml"/>
  <Override ContentType="application/vnd.openxmlformats-officedocument.presentationml.slide+xml" PartName="/ppt/slides/slide511.xml"/>
  <Override ContentType="application/vnd.openxmlformats-officedocument.presentationml.slide+xml" PartName="/ppt/slides/slide512.xml"/>
  <Override ContentType="application/vnd.openxmlformats-officedocument.presentationml.slide+xml" PartName="/ppt/slides/slide513.xml"/>
  <Override ContentType="application/vnd.openxmlformats-officedocument.presentationml.slide+xml" PartName="/ppt/slides/slide514.xml"/>
  <Override ContentType="application/vnd.openxmlformats-officedocument.presentationml.slide+xml" PartName="/ppt/slides/slide515.xml"/>
  <Override ContentType="application/vnd.openxmlformats-officedocument.presentationml.slide+xml" PartName="/ppt/slides/slide516.xml"/>
  <Override ContentType="application/vnd.openxmlformats-officedocument.presentationml.slide+xml" PartName="/ppt/slides/slide517.xml"/>
  <Override ContentType="application/vnd.openxmlformats-officedocument.presentationml.slide+xml" PartName="/ppt/slides/slide518.xml"/>
  <Override ContentType="application/vnd.openxmlformats-officedocument.presentationml.slide+xml" PartName="/ppt/slides/slide519.xml"/>
  <Override ContentType="application/vnd.openxmlformats-officedocument.presentationml.slide+xml" PartName="/ppt/slides/slide520.xml"/>
  <Override ContentType="application/vnd.openxmlformats-officedocument.presentationml.slide+xml" PartName="/ppt/slides/slide521.xml"/>
  <Override ContentType="application/vnd.openxmlformats-officedocument.presentationml.slide+xml" PartName="/ppt/slides/slide522.xml"/>
  <Override ContentType="application/vnd.openxmlformats-officedocument.presentationml.slide+xml" PartName="/ppt/slides/slide523.xml"/>
  <Override ContentType="application/vnd.openxmlformats-officedocument.presentationml.slide+xml" PartName="/ppt/slides/slide524.xml"/>
  <Override ContentType="application/vnd.openxmlformats-officedocument.presentationml.slide+xml" PartName="/ppt/slides/slide525.xml"/>
  <Override ContentType="application/vnd.openxmlformats-officedocument.presentationml.slide+xml" PartName="/ppt/slides/slide526.xml"/>
  <Override ContentType="application/vnd.openxmlformats-officedocument.presentationml.slide+xml" PartName="/ppt/slides/slide527.xml"/>
  <Override ContentType="application/vnd.openxmlformats-officedocument.presentationml.slide+xml" PartName="/ppt/slides/slide528.xml"/>
  <Override ContentType="application/vnd.openxmlformats-officedocument.presentationml.slide+xml" PartName="/ppt/slides/slide529.xml"/>
  <Override ContentType="application/vnd.openxmlformats-officedocument.presentationml.slide+xml" PartName="/ppt/slides/slide530.xml"/>
  <Override ContentType="application/vnd.openxmlformats-officedocument.presentationml.slide+xml" PartName="/ppt/slides/slide531.xml"/>
  <Override ContentType="application/vnd.openxmlformats-officedocument.presentationml.slide+xml" PartName="/ppt/slides/slide532.xml"/>
  <Override ContentType="application/vnd.openxmlformats-officedocument.presentationml.slide+xml" PartName="/ppt/slides/slide533.xml"/>
  <Override ContentType="application/vnd.openxmlformats-officedocument.presentationml.slide+xml" PartName="/ppt/slides/slide534.xml"/>
  <Override ContentType="application/vnd.openxmlformats-officedocument.presentationml.slide+xml" PartName="/ppt/slides/slide535.xml"/>
  <Override ContentType="application/vnd.openxmlformats-officedocument.presentationml.slide+xml" PartName="/ppt/slides/slide536.xml"/>
  <Override ContentType="application/vnd.openxmlformats-officedocument.presentationml.slide+xml" PartName="/ppt/slides/slide537.xml"/>
  <Override ContentType="application/vnd.openxmlformats-officedocument.presentationml.slide+xml" PartName="/ppt/slides/slide538.xml"/>
  <Override ContentType="application/vnd.openxmlformats-officedocument.presentationml.slide+xml" PartName="/ppt/slides/slide539.xml"/>
  <Override ContentType="application/vnd.openxmlformats-officedocument.presentationml.slide+xml" PartName="/ppt/slides/slide540.xml"/>
  <Override ContentType="application/vnd.openxmlformats-officedocument.presentationml.slide+xml" PartName="/ppt/slides/slide541.xml"/>
  <Override ContentType="application/vnd.openxmlformats-officedocument.presentationml.slide+xml" PartName="/ppt/slides/slide542.xml"/>
  <Override ContentType="application/vnd.openxmlformats-officedocument.presentationml.slide+xml" PartName="/ppt/slides/slide543.xml"/>
  <Override ContentType="application/vnd.openxmlformats-officedocument.presentationml.slide+xml" PartName="/ppt/slides/slide544.xml"/>
  <Override ContentType="application/vnd.openxmlformats-officedocument.presentationml.slide+xml" PartName="/ppt/slides/slide545.xml"/>
  <Override ContentType="application/vnd.openxmlformats-officedocument.presentationml.slide+xml" PartName="/ppt/slides/slide546.xml"/>
  <Override ContentType="application/vnd.openxmlformats-officedocument.presentationml.slide+xml" PartName="/ppt/slides/slide547.xml"/>
  <Override ContentType="application/vnd.openxmlformats-officedocument.presentationml.slide+xml" PartName="/ppt/slides/slide548.xml"/>
  <Override ContentType="application/vnd.openxmlformats-officedocument.presentationml.slide+xml" PartName="/ppt/slides/slide549.xml"/>
  <Override ContentType="application/vnd.openxmlformats-officedocument.presentationml.slide+xml" PartName="/ppt/slides/slide550.xml"/>
  <Override ContentType="application/vnd.openxmlformats-officedocument.presentationml.slide+xml" PartName="/ppt/slides/slide551.xml"/>
  <Override ContentType="application/vnd.openxmlformats-officedocument.presentationml.slide+xml" PartName="/ppt/slides/slide552.xml"/>
  <Override ContentType="application/vnd.openxmlformats-officedocument.presentationml.slide+xml" PartName="/ppt/slides/slide553.xml"/>
  <Override ContentType="application/vnd.openxmlformats-officedocument.presentationml.slide+xml" PartName="/ppt/slides/slide554.xml"/>
  <Override ContentType="application/vnd.openxmlformats-officedocument.presentationml.slide+xml" PartName="/ppt/slides/slide555.xml"/>
  <Override ContentType="application/vnd.openxmlformats-officedocument.presentationml.slide+xml" PartName="/ppt/slides/slide556.xml"/>
  <Override ContentType="application/vnd.openxmlformats-officedocument.presentationml.slide+xml" PartName="/ppt/slides/slide557.xml"/>
  <Override ContentType="application/vnd.openxmlformats-officedocument.presentationml.slide+xml" PartName="/ppt/slides/slide558.xml"/>
  <Override ContentType="application/vnd.openxmlformats-officedocument.presentationml.slide+xml" PartName="/ppt/slides/slide559.xml"/>
  <Override ContentType="application/vnd.openxmlformats-officedocument.presentationml.slide+xml" PartName="/ppt/slides/slide560.xml"/>
  <Override ContentType="application/vnd.openxmlformats-officedocument.presentationml.slide+xml" PartName="/ppt/slides/slide561.xml"/>
  <Override ContentType="application/vnd.openxmlformats-officedocument.presentationml.slide+xml" PartName="/ppt/slides/slide562.xml"/>
  <Override ContentType="application/vnd.openxmlformats-officedocument.presentationml.slide+xml" PartName="/ppt/slides/slide563.xml"/>
  <Override ContentType="application/vnd.openxmlformats-officedocument.presentationml.slide+xml" PartName="/ppt/slides/slide564.xml"/>
  <Override ContentType="application/vnd.openxmlformats-officedocument.presentationml.slide+xml" PartName="/ppt/slides/slide565.xml"/>
  <Override ContentType="application/vnd.openxmlformats-officedocument.presentationml.slide+xml" PartName="/ppt/slides/slide566.xml"/>
  <Override ContentType="application/vnd.openxmlformats-officedocument.presentationml.slide+xml" PartName="/ppt/slides/slide567.xml"/>
  <Override ContentType="application/vnd.openxmlformats-officedocument.presentationml.slide+xml" PartName="/ppt/slides/slide568.xml"/>
  <Override ContentType="application/vnd.openxmlformats-officedocument.presentationml.slide+xml" PartName="/ppt/slides/slide569.xml"/>
  <Override ContentType="application/vnd.openxmlformats-officedocument.presentationml.slide+xml" PartName="/ppt/slides/slide570.xml"/>
  <Override ContentType="application/vnd.openxmlformats-officedocument.presentationml.slide+xml" PartName="/ppt/slides/slide571.xml"/>
  <Override ContentType="application/vnd.openxmlformats-officedocument.presentationml.slide+xml" PartName="/ppt/slides/slide572.xml"/>
  <Override ContentType="application/vnd.openxmlformats-officedocument.presentationml.slide+xml" PartName="/ppt/slides/slide573.xml"/>
  <Override ContentType="application/vnd.openxmlformats-officedocument.presentationml.slide+xml" PartName="/ppt/slides/slide574.xml"/>
  <Override ContentType="application/vnd.openxmlformats-officedocument.presentationml.slide+xml" PartName="/ppt/slides/slide575.xml"/>
  <Override ContentType="application/vnd.openxmlformats-officedocument.presentationml.slide+xml" PartName="/ppt/slides/slide576.xml"/>
  <Override ContentType="application/vnd.openxmlformats-officedocument.presentationml.slide+xml" PartName="/ppt/slides/slide577.xml"/>
  <Override ContentType="application/vnd.openxmlformats-officedocument.presentationml.slide+xml" PartName="/ppt/slides/slide578.xml"/>
  <Override ContentType="application/vnd.openxmlformats-officedocument.presentationml.slide+xml" PartName="/ppt/slides/slide579.xml"/>
  <Override ContentType="application/vnd.openxmlformats-officedocument.presentationml.slide+xml" PartName="/ppt/slides/slide580.xml"/>
  <Override ContentType="application/vnd.openxmlformats-officedocument.presentationml.slide+xml" PartName="/ppt/slides/slide581.xml"/>
  <Override ContentType="application/vnd.openxmlformats-officedocument.presentationml.slide+xml" PartName="/ppt/slides/slide582.xml"/>
  <Override ContentType="application/vnd.openxmlformats-officedocument.presentationml.slide+xml" PartName="/ppt/slides/slide583.xml"/>
  <Override ContentType="application/vnd.openxmlformats-officedocument.presentationml.slide+xml" PartName="/ppt/slides/slide584.xml"/>
  <Override ContentType="application/vnd.openxmlformats-officedocument.presentationml.slide+xml" PartName="/ppt/slides/slide585.xml"/>
  <Override ContentType="application/vnd.openxmlformats-officedocument.presentationml.slide+xml" PartName="/ppt/slides/slide586.xml"/>
  <Override ContentType="application/vnd.openxmlformats-officedocument.presentationml.slide+xml" PartName="/ppt/slides/slide587.xml"/>
  <Override ContentType="application/vnd.openxmlformats-officedocument.presentationml.slide+xml" PartName="/ppt/slides/slide588.xml"/>
  <Override ContentType="application/vnd.openxmlformats-officedocument.presentationml.slide+xml" PartName="/ppt/slides/slide589.xml"/>
  <Override ContentType="application/vnd.openxmlformats-officedocument.presentationml.slide+xml" PartName="/ppt/slides/slide590.xml"/>
  <Override ContentType="application/vnd.openxmlformats-officedocument.presentationml.slide+xml" PartName="/ppt/slides/slide591.xml"/>
  <Override ContentType="application/vnd.openxmlformats-officedocument.presentationml.slide+xml" PartName="/ppt/slides/slide592.xml"/>
  <Override ContentType="application/vnd.openxmlformats-officedocument.presentationml.slide+xml" PartName="/ppt/slides/slide593.xml"/>
  <Override ContentType="application/vnd.openxmlformats-officedocument.presentationml.slide+xml" PartName="/ppt/slides/slide594.xml"/>
  <Override ContentType="application/vnd.openxmlformats-officedocument.presentationml.slide+xml" PartName="/ppt/slides/slide595.xml"/>
  <Override ContentType="application/vnd.openxmlformats-officedocument.presentationml.slide+xml" PartName="/ppt/slides/slide596.xml"/>
  <Override ContentType="application/vnd.openxmlformats-officedocument.presentationml.slide+xml" PartName="/ppt/slides/slide597.xml"/>
  <Override ContentType="application/vnd.openxmlformats-officedocument.presentationml.slide+xml" PartName="/ppt/slides/slide598.xml"/>
  <Override ContentType="application/vnd.openxmlformats-officedocument.presentationml.slide+xml" PartName="/ppt/slides/slide599.xml"/>
  <Override ContentType="application/vnd.openxmlformats-officedocument.presentationml.slide+xml" PartName="/ppt/slides/slide600.xml"/>
  <Override ContentType="application/vnd.openxmlformats-officedocument.presentationml.slide+xml" PartName="/ppt/slides/slide601.xml"/>
  <Override ContentType="application/vnd.openxmlformats-officedocument.presentationml.slide+xml" PartName="/ppt/slides/slide602.xml"/>
  <Override ContentType="application/vnd.openxmlformats-officedocument.presentationml.slide+xml" PartName="/ppt/slides/slide603.xml"/>
  <Override ContentType="application/vnd.openxmlformats-officedocument.presentationml.slide+xml" PartName="/ppt/slides/slide604.xml"/>
  <Override ContentType="application/vnd.openxmlformats-officedocument.presentationml.slide+xml" PartName="/ppt/slides/slide605.xml"/>
  <Override ContentType="application/vnd.openxmlformats-officedocument.presentationml.slide+xml" PartName="/ppt/slides/slide606.xml"/>
  <Override ContentType="application/vnd.openxmlformats-officedocument.presentationml.slide+xml" PartName="/ppt/slides/slide607.xml"/>
  <Override ContentType="application/vnd.openxmlformats-officedocument.presentationml.slide+xml" PartName="/ppt/slides/slide608.xml"/>
  <Override ContentType="application/vnd.openxmlformats-officedocument.presentationml.slide+xml" PartName="/ppt/slides/slide609.xml"/>
  <Override ContentType="application/vnd.openxmlformats-officedocument.presentationml.slide+xml" PartName="/ppt/slides/slide610.xml"/>
  <Override ContentType="application/vnd.openxmlformats-officedocument.presentationml.slide+xml" PartName="/ppt/slides/slide611.xml"/>
  <Override ContentType="application/vnd.openxmlformats-officedocument.presentationml.slide+xml" PartName="/ppt/slides/slide612.xml"/>
  <Override ContentType="application/vnd.openxmlformats-officedocument.presentationml.slide+xml" PartName="/ppt/slides/slide613.xml"/>
  <Override ContentType="application/vnd.openxmlformats-officedocument.presentationml.slide+xml" PartName="/ppt/slides/slide614.xml"/>
  <Override ContentType="application/vnd.openxmlformats-officedocument.presentationml.slide+xml" PartName="/ppt/slides/slide615.xml"/>
  <Override ContentType="application/vnd.openxmlformats-officedocument.presentationml.slide+xml" PartName="/ppt/slides/slide616.xml"/>
  <Override ContentType="application/vnd.openxmlformats-officedocument.presentationml.slide+xml" PartName="/ppt/slides/slide617.xml"/>
  <Override ContentType="application/vnd.openxmlformats-officedocument.presentationml.slide+xml" PartName="/ppt/slides/slide618.xml"/>
  <Override ContentType="application/vnd.openxmlformats-officedocument.presentationml.slide+xml" PartName="/ppt/slides/slide619.xml"/>
  <Override ContentType="application/vnd.openxmlformats-officedocument.presentationml.slide+xml" PartName="/ppt/slides/slide620.xml"/>
  <Override ContentType="application/vnd.openxmlformats-officedocument.presentationml.slide+xml" PartName="/ppt/slides/slide621.xml"/>
  <Override ContentType="application/vnd.openxmlformats-officedocument.presentationml.slide+xml" PartName="/ppt/slides/slide622.xml"/>
  <Override ContentType="application/vnd.openxmlformats-officedocument.presentationml.slide+xml" PartName="/ppt/slides/slide623.xml"/>
  <Override ContentType="application/vnd.openxmlformats-officedocument.presentationml.slide+xml" PartName="/ppt/slides/slide624.xml"/>
  <Override ContentType="application/vnd.openxmlformats-officedocument.presentationml.slide+xml" PartName="/ppt/slides/slide625.xml"/>
  <Override ContentType="application/vnd.openxmlformats-officedocument.presentationml.slide+xml" PartName="/ppt/slides/slide626.xml"/>
  <Override ContentType="application/vnd.openxmlformats-officedocument.presentationml.slide+xml" PartName="/ppt/slides/slide627.xml"/>
  <Override ContentType="application/vnd.openxmlformats-officedocument.presentationml.slide+xml" PartName="/ppt/slides/slide628.xml"/>
  <Override ContentType="application/vnd.openxmlformats-officedocument.presentationml.slide+xml" PartName="/ppt/slides/slide629.xml"/>
  <Override ContentType="application/vnd.openxmlformats-officedocument.presentationml.slide+xml" PartName="/ppt/slides/slide630.xml"/>
  <Override ContentType="application/vnd.openxmlformats-officedocument.presentationml.slide+xml" PartName="/ppt/slides/slide631.xml"/>
  <Override ContentType="application/vnd.openxmlformats-officedocument.presentationml.slide+xml" PartName="/ppt/slides/slide632.xml"/>
  <Override ContentType="application/vnd.openxmlformats-officedocument.presentationml.slide+xml" PartName="/ppt/slides/slide633.xml"/>
  <Override ContentType="application/vnd.openxmlformats-officedocument.presentationml.slide+xml" PartName="/ppt/slides/slide634.xml"/>
  <Override ContentType="application/vnd.openxmlformats-officedocument.presentationml.slide+xml" PartName="/ppt/slides/slide635.xml"/>
  <Override ContentType="application/vnd.openxmlformats-officedocument.presentationml.slide+xml" PartName="/ppt/slides/slide636.xml"/>
  <Override ContentType="application/vnd.openxmlformats-officedocument.presentationml.slide+xml" PartName="/ppt/slides/slide637.xml"/>
  <Override ContentType="application/vnd.openxmlformats-officedocument.presentationml.slide+xml" PartName="/ppt/slides/slide638.xml"/>
  <Override ContentType="application/vnd.openxmlformats-officedocument.presentationml.slide+xml" PartName="/ppt/slides/slide639.xml"/>
  <Override ContentType="application/vnd.openxmlformats-officedocument.presentationml.slide+xml" PartName="/ppt/slides/slide640.xml"/>
  <Override ContentType="application/vnd.openxmlformats-officedocument.presentationml.slide+xml" PartName="/ppt/slides/slide641.xml"/>
  <Override ContentType="application/vnd.openxmlformats-officedocument.presentationml.slide+xml" PartName="/ppt/slides/slide642.xml"/>
  <Override ContentType="application/vnd.openxmlformats-officedocument.presentationml.slide+xml" PartName="/ppt/slides/slide643.xml"/>
  <Override ContentType="application/vnd.openxmlformats-officedocument.presentationml.slide+xml" PartName="/ppt/slides/slide644.xml"/>
  <Override ContentType="application/vnd.openxmlformats-officedocument.presentationml.slide+xml" PartName="/ppt/slides/slide645.xml"/>
  <Override ContentType="application/vnd.openxmlformats-officedocument.presentationml.slide+xml" PartName="/ppt/slides/slide646.xml"/>
  <Override ContentType="application/vnd.openxmlformats-officedocument.presentationml.slide+xml" PartName="/ppt/slides/slide647.xml"/>
  <Override ContentType="application/vnd.openxmlformats-officedocument.presentationml.slide+xml" PartName="/ppt/slides/slide648.xml"/>
  <Override ContentType="application/vnd.openxmlformats-officedocument.presentationml.slide+xml" PartName="/ppt/slides/slide649.xml"/>
  <Override ContentType="application/vnd.openxmlformats-officedocument.presentationml.slide+xml" PartName="/ppt/slides/slide650.xml"/>
  <Override ContentType="application/vnd.openxmlformats-officedocument.presentationml.slide+xml" PartName="/ppt/slides/slide651.xml"/>
  <Override ContentType="application/vnd.openxmlformats-officedocument.presentationml.slide+xml" PartName="/ppt/slides/slide652.xml"/>
  <Override ContentType="application/vnd.openxmlformats-officedocument.presentationml.slide+xml" PartName="/ppt/slides/slide653.xml"/>
  <Override ContentType="application/vnd.openxmlformats-officedocument.presentationml.slide+xml" PartName="/ppt/slides/slide654.xml"/>
  <Override ContentType="application/vnd.openxmlformats-officedocument.presentationml.slide+xml" PartName="/ppt/slides/slide655.xml"/>
  <Override ContentType="application/vnd.openxmlformats-officedocument.presentationml.slide+xml" PartName="/ppt/slides/slide656.xml"/>
  <Override ContentType="application/vnd.openxmlformats-officedocument.presentationml.slide+xml" PartName="/ppt/slides/slide657.xml"/>
  <Override ContentType="application/vnd.openxmlformats-officedocument.presentationml.slide+xml" PartName="/ppt/slides/slide658.xml"/>
  <Override ContentType="application/vnd.openxmlformats-officedocument.presentationml.slide+xml" PartName="/ppt/slides/slide659.xml"/>
  <Override ContentType="application/vnd.openxmlformats-officedocument.presentationml.slide+xml" PartName="/ppt/slides/slide660.xml"/>
  <Override ContentType="application/vnd.openxmlformats-officedocument.presentationml.slide+xml" PartName="/ppt/slides/slide661.xml"/>
  <Override ContentType="application/vnd.openxmlformats-officedocument.presentationml.slide+xml" PartName="/ppt/slides/slide662.xml"/>
  <Override ContentType="application/vnd.openxmlformats-officedocument.presentationml.slide+xml" PartName="/ppt/slides/slide663.xml"/>
  <Override ContentType="application/vnd.openxmlformats-officedocument.presentationml.slide+xml" PartName="/ppt/slides/slide664.xml"/>
  <Override ContentType="application/vnd.openxmlformats-officedocument.presentationml.slide+xml" PartName="/ppt/slides/slide665.xml"/>
  <Override ContentType="application/vnd.openxmlformats-officedocument.presentationml.slide+xml" PartName="/ppt/slides/slide666.xml"/>
  <Override ContentType="application/vnd.openxmlformats-officedocument.presentationml.slide+xml" PartName="/ppt/slides/slide667.xml"/>
  <Override ContentType="application/vnd.openxmlformats-officedocument.presentationml.slide+xml" PartName="/ppt/slides/slide668.xml"/>
  <Override ContentType="application/vnd.openxmlformats-officedocument.presentationml.slide+xml" PartName="/ppt/slides/slide669.xml"/>
  <Override ContentType="application/vnd.openxmlformats-officedocument.presentationml.slide+xml" PartName="/ppt/slides/slide670.xml"/>
  <Override ContentType="application/vnd.openxmlformats-officedocument.presentationml.slide+xml" PartName="/ppt/slides/slide671.xml"/>
  <Override ContentType="application/vnd.openxmlformats-officedocument.presentationml.slide+xml" PartName="/ppt/slides/slide672.xml"/>
  <Override ContentType="application/vnd.openxmlformats-officedocument.presentationml.slide+xml" PartName="/ppt/slides/slide673.xml"/>
  <Override ContentType="application/vnd.openxmlformats-officedocument.presentationml.slide+xml" PartName="/ppt/slides/slide674.xml"/>
  <Override ContentType="application/vnd.openxmlformats-officedocument.presentationml.slide+xml" PartName="/ppt/slides/slide675.xml"/>
  <Override ContentType="application/vnd.openxmlformats-officedocument.presentationml.slide+xml" PartName="/ppt/slides/slide676.xml"/>
  <Override ContentType="application/vnd.openxmlformats-officedocument.presentationml.slide+xml" PartName="/ppt/slides/slide677.xml"/>
  <Override ContentType="application/vnd.openxmlformats-officedocument.presentationml.slide+xml" PartName="/ppt/slides/slide678.xml"/>
  <Override ContentType="application/vnd.openxmlformats-officedocument.presentationml.slide+xml" PartName="/ppt/slides/slide679.xml"/>
  <Override ContentType="application/vnd.openxmlformats-officedocument.presentationml.slide+xml" PartName="/ppt/slides/slide680.xml"/>
  <Override ContentType="application/vnd.openxmlformats-officedocument.presentationml.slide+xml" PartName="/ppt/slides/slide681.xml"/>
  <Override ContentType="application/vnd.openxmlformats-officedocument.presentationml.slide+xml" PartName="/ppt/slides/slide682.xml"/>
  <Override ContentType="application/vnd.openxmlformats-officedocument.presentationml.slide+xml" PartName="/ppt/slides/slide683.xml"/>
  <Override ContentType="application/vnd.openxmlformats-officedocument.presentationml.slide+xml" PartName="/ppt/slides/slide684.xml"/>
  <Override ContentType="application/vnd.openxmlformats-officedocument.presentationml.slide+xml" PartName="/ppt/slides/slide685.xml"/>
  <Override ContentType="application/vnd.openxmlformats-officedocument.presentationml.slide+xml" PartName="/ppt/slides/slide686.xml"/>
  <Override ContentType="application/vnd.openxmlformats-officedocument.presentationml.slide+xml" PartName="/ppt/slides/slide687.xml"/>
  <Override ContentType="application/vnd.openxmlformats-officedocument.presentationml.slide+xml" PartName="/ppt/slides/slide688.xml"/>
  <Override ContentType="application/vnd.openxmlformats-officedocument.presentationml.slide+xml" PartName="/ppt/slides/slide689.xml"/>
  <Override ContentType="application/vnd.openxmlformats-officedocument.presentationml.slide+xml" PartName="/ppt/slides/slide690.xml"/>
  <Override ContentType="application/vnd.openxmlformats-officedocument.presentationml.slide+xml" PartName="/ppt/slides/slide691.xml"/>
  <Override ContentType="application/vnd.openxmlformats-officedocument.presentationml.slide+xml" PartName="/ppt/slides/slide692.xml"/>
  <Override ContentType="application/vnd.openxmlformats-officedocument.presentationml.slide+xml" PartName="/ppt/slides/slide693.xml"/>
  <Override ContentType="application/vnd.openxmlformats-officedocument.presentationml.slide+xml" PartName="/ppt/slides/slide694.xml"/>
  <Override ContentType="application/vnd.openxmlformats-officedocument.presentationml.slide+xml" PartName="/ppt/slides/slide695.xml"/>
  <Override ContentType="application/vnd.openxmlformats-officedocument.presentationml.slide+xml" PartName="/ppt/slides/slide696.xml"/>
  <Override ContentType="application/vnd.openxmlformats-officedocument.presentationml.slide+xml" PartName="/ppt/slides/slide697.xml"/>
  <Override ContentType="application/vnd.openxmlformats-officedocument.presentationml.slide+xml" PartName="/ppt/slides/slide698.xml"/>
  <Override ContentType="application/vnd.openxmlformats-officedocument.presentationml.slide+xml" PartName="/ppt/slides/slide699.xml"/>
  <Override ContentType="application/vnd.openxmlformats-officedocument.presentationml.slide+xml" PartName="/ppt/slides/slide700.xml"/>
  <Override ContentType="application/vnd.openxmlformats-officedocument.presentationml.slide+xml" PartName="/ppt/slides/slide701.xml"/>
  <Override ContentType="application/vnd.openxmlformats-officedocument.presentationml.slide+xml" PartName="/ppt/slides/slide702.xml"/>
  <Override ContentType="application/vnd.openxmlformats-officedocument.presentationml.slide+xml" PartName="/ppt/slides/slide703.xml"/>
  <Override ContentType="application/vnd.openxmlformats-officedocument.presentationml.slide+xml" PartName="/ppt/slides/slide704.xml"/>
  <Override ContentType="application/vnd.openxmlformats-officedocument.presentationml.slide+xml" PartName="/ppt/slides/slide705.xml"/>
  <Override ContentType="application/vnd.openxmlformats-officedocument.presentationml.slide+xml" PartName="/ppt/slides/slide706.xml"/>
  <Override ContentType="application/vnd.openxmlformats-officedocument.presentationml.slide+xml" PartName="/ppt/slides/slide707.xml"/>
  <Override ContentType="application/vnd.openxmlformats-officedocument.presentationml.slide+xml" PartName="/ppt/slides/slide708.xml"/>
  <Override ContentType="application/vnd.openxmlformats-officedocument.presentationml.slide+xml" PartName="/ppt/slides/slide709.xml"/>
  <Override ContentType="application/vnd.openxmlformats-officedocument.presentationml.slide+xml" PartName="/ppt/slides/slide710.xml"/>
  <Override ContentType="application/vnd.openxmlformats-officedocument.presentationml.slide+xml" PartName="/ppt/slides/slide711.xml"/>
  <Override ContentType="application/vnd.openxmlformats-officedocument.presentationml.slide+xml" PartName="/ppt/slides/slide712.xml"/>
  <Override ContentType="application/vnd.openxmlformats-officedocument.presentationml.slide+xml" PartName="/ppt/slides/slide713.xml"/>
  <Override ContentType="application/vnd.openxmlformats-officedocument.presentationml.slide+xml" PartName="/ppt/slides/slide714.xml"/>
  <Override ContentType="application/vnd.openxmlformats-officedocument.presentationml.slide+xml" PartName="/ppt/slides/slide715.xml"/>
  <Override ContentType="application/vnd.openxmlformats-officedocument.presentationml.slide+xml" PartName="/ppt/slides/slide716.xml"/>
  <Override ContentType="application/vnd.openxmlformats-officedocument.presentationml.slide+xml" PartName="/ppt/slides/slide717.xml"/>
  <Override ContentType="application/vnd.openxmlformats-officedocument.presentationml.slide+xml" PartName="/ppt/slides/slide718.xml"/>
  <Override ContentType="application/vnd.openxmlformats-officedocument.presentationml.slide+xml" PartName="/ppt/slides/slide719.xml"/>
  <Override ContentType="application/vnd.openxmlformats-officedocument.presentationml.slide+xml" PartName="/ppt/slides/slide720.xml"/>
  <Override ContentType="application/vnd.openxmlformats-officedocument.presentationml.slide+xml" PartName="/ppt/slides/slide721.xml"/>
  <Override ContentType="application/vnd.openxmlformats-officedocument.presentationml.slide+xml" PartName="/ppt/slides/slide722.xml"/>
  <Override ContentType="application/vnd.openxmlformats-officedocument.presentationml.slide+xml" PartName="/ppt/slides/slide723.xml"/>
  <Override ContentType="application/vnd.openxmlformats-officedocument.presentationml.slide+xml" PartName="/ppt/slides/slide724.xml"/>
  <Override ContentType="application/vnd.openxmlformats-officedocument.presentationml.slide+xml" PartName="/ppt/slides/slide725.xml"/>
  <Override ContentType="application/vnd.openxmlformats-officedocument.presentationml.slide+xml" PartName="/ppt/slides/slide726.xml"/>
  <Override ContentType="application/vnd.openxmlformats-officedocument.presentationml.slide+xml" PartName="/ppt/slides/slide727.xml"/>
  <Override ContentType="application/vnd.openxmlformats-officedocument.presentationml.slide+xml" PartName="/ppt/slides/slide728.xml"/>
  <Override ContentType="application/vnd.openxmlformats-officedocument.presentationml.slide+xml" PartName="/ppt/slides/slide729.xml"/>
  <Override ContentType="application/vnd.openxmlformats-officedocument.presentationml.slide+xml" PartName="/ppt/slides/slide730.xml"/>
  <Override ContentType="application/vnd.openxmlformats-officedocument.presentationml.slide+xml" PartName="/ppt/slides/slide731.xml"/>
  <Override ContentType="application/vnd.openxmlformats-officedocument.presentationml.slide+xml" PartName="/ppt/slides/slide732.xml"/>
  <Override ContentType="application/vnd.openxmlformats-officedocument.presentationml.slide+xml" PartName="/ppt/slides/slide733.xml"/>
  <Override ContentType="application/vnd.openxmlformats-officedocument.presentationml.slide+xml" PartName="/ppt/slides/slide734.xml"/>
  <Override ContentType="application/vnd.openxmlformats-officedocument.presentationml.slide+xml" PartName="/ppt/slides/slide735.xml"/>
  <Override ContentType="application/vnd.openxmlformats-officedocument.presentationml.slide+xml" PartName="/ppt/slides/slide736.xml"/>
  <Override ContentType="application/vnd.openxmlformats-officedocument.presentationml.slide+xml" PartName="/ppt/slides/slide737.xml"/>
  <Override ContentType="application/vnd.openxmlformats-officedocument.presentationml.slide+xml" PartName="/ppt/slides/slide738.xml"/>
  <Override ContentType="application/vnd.openxmlformats-officedocument.presentationml.slide+xml" PartName="/ppt/slides/slide739.xml"/>
  <Override ContentType="application/vnd.openxmlformats-officedocument.presentationml.slide+xml" PartName="/ppt/slides/slide740.xml"/>
  <Override ContentType="application/vnd.openxmlformats-officedocument.presentationml.slide+xml" PartName="/ppt/slides/slide741.xml"/>
  <Override ContentType="application/vnd.openxmlformats-officedocument.presentationml.slide+xml" PartName="/ppt/slides/slide742.xml"/>
  <Override ContentType="application/vnd.openxmlformats-officedocument.presentationml.slide+xml" PartName="/ppt/slides/slide743.xml"/>
  <Override ContentType="application/vnd.openxmlformats-officedocument.presentationml.slide+xml" PartName="/ppt/slides/slide744.xml"/>
  <Override ContentType="application/vnd.openxmlformats-officedocument.presentationml.slide+xml" PartName="/ppt/slides/slide745.xml"/>
  <Override ContentType="application/vnd.openxmlformats-officedocument.presentationml.slide+xml" PartName="/ppt/slides/slide746.xml"/>
  <Override ContentType="application/vnd.openxmlformats-officedocument.presentationml.slide+xml" PartName="/ppt/slides/slide747.xml"/>
  <Override ContentType="application/vnd.openxmlformats-officedocument.presentationml.slide+xml" PartName="/ppt/slides/slide748.xml"/>
  <Override ContentType="application/vnd.openxmlformats-officedocument.presentationml.slide+xml" PartName="/ppt/slides/slide749.xml"/>
  <Override ContentType="application/vnd.openxmlformats-officedocument.presentationml.slide+xml" PartName="/ppt/slides/slide750.xml"/>
  <Override ContentType="application/vnd.openxmlformats-officedocument.presentationml.slide+xml" PartName="/ppt/slides/slide751.xml"/>
  <Override ContentType="application/vnd.openxmlformats-officedocument.presentationml.slide+xml" PartName="/ppt/slides/slide752.xml"/>
  <Override ContentType="application/vnd.openxmlformats-officedocument.presentationml.slide+xml" PartName="/ppt/slides/slide753.xml"/>
  <Override ContentType="application/vnd.openxmlformats-officedocument.presentationml.slide+xml" PartName="/ppt/slides/slide754.xml"/>
  <Override ContentType="application/vnd.openxmlformats-officedocument.presentationml.slide+xml" PartName="/ppt/slides/slide755.xml"/>
  <Override ContentType="application/vnd.openxmlformats-officedocument.presentationml.slide+xml" PartName="/ppt/slides/slide756.xml"/>
  <Override ContentType="application/vnd.openxmlformats-officedocument.presentationml.slide+xml" PartName="/ppt/slides/slide757.xml"/>
  <Override ContentType="application/vnd.openxmlformats-officedocument.presentationml.slide+xml" PartName="/ppt/slides/slide758.xml"/>
  <Override ContentType="application/vnd.openxmlformats-officedocument.presentationml.slide+xml" PartName="/ppt/slides/slide759.xml"/>
  <Override ContentType="application/vnd.openxmlformats-officedocument.presentationml.slide+xml" PartName="/ppt/slides/slide760.xml"/>
  <Override ContentType="application/vnd.openxmlformats-officedocument.presentationml.slide+xml" PartName="/ppt/slides/slide761.xml"/>
  <Override ContentType="application/vnd.openxmlformats-officedocument.presentationml.slide+xml" PartName="/ppt/slides/slide762.xml"/>
  <Override ContentType="application/vnd.openxmlformats-officedocument.presentationml.slide+xml" PartName="/ppt/slides/slide763.xml"/>
  <Override ContentType="application/vnd.openxmlformats-officedocument.presentationml.slide+xml" PartName="/ppt/slides/slide764.xml"/>
  <Override ContentType="application/vnd.openxmlformats-officedocument.presentationml.slide+xml" PartName="/ppt/slides/slide765.xml"/>
  <Override ContentType="application/vnd.openxmlformats-officedocument.presentationml.slide+xml" PartName="/ppt/slides/slide766.xml"/>
  <Override ContentType="application/vnd.openxmlformats-officedocument.presentationml.slide+xml" PartName="/ppt/slides/slide767.xml"/>
  <Override ContentType="application/vnd.openxmlformats-officedocument.presentationml.slide+xml" PartName="/ppt/slides/slide768.xml"/>
  <Override ContentType="application/vnd.openxmlformats-officedocument.presentationml.slide+xml" PartName="/ppt/slides/slide769.xml"/>
  <Override ContentType="application/vnd.openxmlformats-officedocument.presentationml.slide+xml" PartName="/ppt/slides/slide770.xml"/>
  <Override ContentType="application/vnd.openxmlformats-officedocument.presentationml.slide+xml" PartName="/ppt/slides/slide771.xml"/>
  <Override ContentType="application/vnd.openxmlformats-officedocument.presentationml.slide+xml" PartName="/ppt/slides/slide772.xml"/>
  <Override ContentType="application/vnd.openxmlformats-officedocument.presentationml.slide+xml" PartName="/ppt/slides/slide773.xml"/>
  <Override ContentType="application/vnd.openxmlformats-officedocument.presentationml.slide+xml" PartName="/ppt/slides/slide774.xml"/>
  <Override ContentType="application/vnd.openxmlformats-officedocument.presentationml.slide+xml" PartName="/ppt/slides/slide775.xml"/>
  <Override ContentType="application/vnd.openxmlformats-officedocument.presentationml.slide+xml" PartName="/ppt/slides/slide776.xml"/>
  <Override ContentType="application/vnd.openxmlformats-officedocument.presentationml.slide+xml" PartName="/ppt/slides/slide777.xml"/>
  <Override ContentType="application/vnd.openxmlformats-officedocument.presentationml.slide+xml" PartName="/ppt/slides/slide778.xml"/>
  <Override ContentType="application/vnd.openxmlformats-officedocument.presentationml.slide+xml" PartName="/ppt/slides/slide779.xml"/>
  <Override ContentType="application/vnd.openxmlformats-officedocument.presentationml.slide+xml" PartName="/ppt/slides/slide780.xml"/>
  <Override ContentType="application/vnd.openxmlformats-officedocument.presentationml.slide+xml" PartName="/ppt/slides/slide781.xml"/>
  <Override ContentType="application/vnd.openxmlformats-officedocument.presentationml.slide+xml" PartName="/ppt/slides/slide782.xml"/>
  <Override ContentType="application/vnd.openxmlformats-officedocument.presentationml.slide+xml" PartName="/ppt/slides/slide783.xml"/>
  <Override ContentType="application/vnd.openxmlformats-officedocument.presentationml.slide+xml" PartName="/ppt/slides/slide784.xml"/>
  <Override ContentType="application/vnd.openxmlformats-officedocument.presentationml.slide+xml" PartName="/ppt/slides/slide785.xml"/>
  <Override ContentType="application/vnd.openxmlformats-officedocument.presentationml.slide+xml" PartName="/ppt/slides/slide786.xml"/>
  <Override ContentType="application/vnd.openxmlformats-officedocument.presentationml.slide+xml" PartName="/ppt/slides/slide787.xml"/>
  <Override ContentType="application/vnd.openxmlformats-officedocument.presentationml.slide+xml" PartName="/ppt/slides/slide788.xml"/>
  <Override ContentType="application/vnd.openxmlformats-officedocument.presentationml.slide+xml" PartName="/ppt/slides/slide789.xml"/>
  <Override ContentType="application/vnd.openxmlformats-officedocument.presentationml.slide+xml" PartName="/ppt/slides/slide790.xml"/>
  <Override ContentType="application/vnd.openxmlformats-officedocument.presentationml.slide+xml" PartName="/ppt/slides/slide791.xml"/>
  <Override ContentType="application/vnd.openxmlformats-officedocument.presentationml.slide+xml" PartName="/ppt/slides/slide792.xml"/>
  <Override ContentType="application/vnd.openxmlformats-officedocument.presentationml.slide+xml" PartName="/ppt/slides/slide793.xml"/>
  <Override ContentType="application/vnd.openxmlformats-officedocument.presentationml.slide+xml" PartName="/ppt/slides/slide794.xml"/>
  <Override ContentType="application/vnd.openxmlformats-officedocument.presentationml.slide+xml" PartName="/ppt/slides/slide795.xml"/>
  <Override ContentType="application/vnd.openxmlformats-officedocument.presentationml.slide+xml" PartName="/ppt/slides/slide796.xml"/>
  <Override ContentType="application/vnd.openxmlformats-officedocument.presentationml.slide+xml" PartName="/ppt/slides/slide797.xml"/>
  <Override ContentType="application/vnd.openxmlformats-officedocument.presentationml.slide+xml" PartName="/ppt/slides/slide798.xml"/>
  <Override ContentType="application/vnd.openxmlformats-officedocument.presentationml.slide+xml" PartName="/ppt/slides/slide799.xml"/>
  <Override ContentType="application/vnd.openxmlformats-officedocument.presentationml.slide+xml" PartName="/ppt/slides/slide800.xml"/>
  <Override ContentType="application/vnd.openxmlformats-officedocument.presentationml.slide+xml" PartName="/ppt/slides/slide801.xml"/>
  <Override ContentType="application/vnd.openxmlformats-officedocument.presentationml.slide+xml" PartName="/ppt/slides/slide802.xml"/>
  <Override ContentType="application/vnd.openxmlformats-officedocument.presentationml.slide+xml" PartName="/ppt/slides/slide803.xml"/>
  <Override ContentType="application/vnd.openxmlformats-officedocument.presentationml.slide+xml" PartName="/ppt/slides/slide804.xml"/>
  <Override ContentType="application/vnd.openxmlformats-officedocument.presentationml.slide+xml" PartName="/ppt/slides/slide805.xml"/>
  <Override ContentType="application/vnd.openxmlformats-officedocument.presentationml.slide+xml" PartName="/ppt/slides/slide806.xml"/>
  <Override ContentType="application/vnd.openxmlformats-officedocument.presentationml.slide+xml" PartName="/ppt/slides/slide807.xml"/>
  <Override ContentType="application/vnd.openxmlformats-officedocument.presentationml.slide+xml" PartName="/ppt/slides/slide808.xml"/>
  <Override ContentType="application/vnd.openxmlformats-officedocument.presentationml.slide+xml" PartName="/ppt/slides/slide809.xml"/>
  <Override ContentType="application/vnd.openxmlformats-officedocument.presentationml.slide+xml" PartName="/ppt/slides/slide810.xml"/>
  <Override ContentType="application/vnd.openxmlformats-officedocument.presentationml.slide+xml" PartName="/ppt/slides/slide811.xml"/>
  <Override ContentType="application/vnd.openxmlformats-officedocument.presentationml.slide+xml" PartName="/ppt/slides/slide812.xml"/>
  <Override ContentType="application/vnd.openxmlformats-officedocument.presentationml.slide+xml" PartName="/ppt/slides/slide813.xml"/>
  <Override ContentType="application/vnd.openxmlformats-officedocument.presentationml.slide+xml" PartName="/ppt/slides/slide814.xml"/>
  <Override ContentType="application/vnd.openxmlformats-officedocument.presentationml.slide+xml" PartName="/ppt/slides/slide815.xml"/>
  <Override ContentType="application/vnd.openxmlformats-officedocument.presentationml.slide+xml" PartName="/ppt/slides/slide816.xml"/>
  <Override ContentType="application/vnd.openxmlformats-officedocument.presentationml.slide+xml" PartName="/ppt/slides/slide817.xml"/>
  <Override ContentType="application/vnd.openxmlformats-officedocument.presentationml.slide+xml" PartName="/ppt/slides/slide818.xml"/>
  <Override ContentType="application/vnd.openxmlformats-officedocument.presentationml.slide+xml" PartName="/ppt/slides/slide819.xml"/>
  <Override ContentType="application/vnd.openxmlformats-officedocument.presentationml.slide+xml" PartName="/ppt/slides/slide820.xml"/>
  <Override ContentType="application/vnd.openxmlformats-officedocument.presentationml.slide+xml" PartName="/ppt/slides/slide821.xml"/>
  <Override ContentType="application/vnd.openxmlformats-officedocument.presentationml.slide+xml" PartName="/ppt/slides/slide822.xml"/>
  <Override ContentType="application/vnd.openxmlformats-officedocument.presentationml.slide+xml" PartName="/ppt/slides/slide823.xml"/>
  <Override ContentType="application/vnd.openxmlformats-officedocument.presentationml.slide+xml" PartName="/ppt/slides/slide824.xml"/>
  <Override ContentType="application/vnd.openxmlformats-officedocument.presentationml.slide+xml" PartName="/ppt/slides/slide825.xml"/>
  <Override ContentType="application/vnd.openxmlformats-officedocument.presentationml.slide+xml" PartName="/ppt/slides/slide826.xml"/>
  <Override ContentType="application/vnd.openxmlformats-officedocument.presentationml.slide+xml" PartName="/ppt/slides/slide827.xml"/>
  <Override ContentType="application/vnd.openxmlformats-officedocument.presentationml.slide+xml" PartName="/ppt/slides/slide828.xml"/>
  <Override ContentType="application/vnd.openxmlformats-officedocument.presentationml.slide+xml" PartName="/ppt/slides/slide829.xml"/>
  <Override ContentType="application/vnd.openxmlformats-officedocument.presentationml.slide+xml" PartName="/ppt/slides/slide830.xml"/>
  <Override ContentType="application/vnd.openxmlformats-officedocument.presentationml.slide+xml" PartName="/ppt/slides/slide831.xml"/>
  <Override ContentType="application/vnd.openxmlformats-officedocument.presentationml.slide+xml" PartName="/ppt/slides/slide832.xml"/>
  <Override ContentType="application/vnd.openxmlformats-officedocument.presentationml.slide+xml" PartName="/ppt/slides/slide833.xml"/>
  <Override ContentType="application/vnd.openxmlformats-officedocument.presentationml.slide+xml" PartName="/ppt/slides/slide834.xml"/>
  <Override ContentType="application/vnd.openxmlformats-officedocument.presentationml.slide+xml" PartName="/ppt/slides/slide835.xml"/>
  <Override ContentType="application/vnd.openxmlformats-officedocument.presentationml.slide+xml" PartName="/ppt/slides/slide836.xml"/>
  <Override ContentType="application/vnd.openxmlformats-officedocument.presentationml.slide+xml" PartName="/ppt/slides/slide837.xml"/>
  <Override ContentType="application/vnd.openxmlformats-officedocument.presentationml.slide+xml" PartName="/ppt/slides/slide838.xml"/>
  <Override ContentType="application/vnd.openxmlformats-officedocument.presentationml.slide+xml" PartName="/ppt/slides/slide839.xml"/>
  <Override ContentType="application/vnd.openxmlformats-officedocument.presentationml.slide+xml" PartName="/ppt/slides/slide840.xml"/>
  <Override ContentType="application/vnd.openxmlformats-officedocument.presentationml.slide+xml" PartName="/ppt/slides/slide841.xml"/>
  <Override ContentType="application/vnd.openxmlformats-officedocument.presentationml.slide+xml" PartName="/ppt/slides/slide842.xml"/>
  <Override ContentType="application/vnd.openxmlformats-officedocument.presentationml.slide+xml" PartName="/ppt/slides/slide843.xml"/>
  <Override ContentType="application/vnd.openxmlformats-officedocument.presentationml.slide+xml" PartName="/ppt/slides/slide844.xml"/>
  <Override ContentType="application/vnd.openxmlformats-officedocument.presentationml.slide+xml" PartName="/ppt/slides/slide845.xml"/>
  <Override ContentType="application/vnd.openxmlformats-officedocument.presentationml.slide+xml" PartName="/ppt/slides/slide846.xml"/>
  <Override ContentType="application/vnd.openxmlformats-officedocument.presentationml.slide+xml" PartName="/ppt/slides/slide847.xml"/>
  <Override ContentType="application/vnd.openxmlformats-officedocument.presentationml.slide+xml" PartName="/ppt/slides/slide848.xml"/>
  <Override ContentType="application/vnd.openxmlformats-officedocument.presentationml.slide+xml" PartName="/ppt/slides/slide849.xml"/>
  <Override ContentType="application/vnd.openxmlformats-officedocument.presentationml.slide+xml" PartName="/ppt/slides/slide850.xml"/>
  <Override ContentType="application/vnd.openxmlformats-officedocument.presentationml.slide+xml" PartName="/ppt/slides/slide851.xml"/>
  <Override ContentType="application/vnd.openxmlformats-officedocument.presentationml.slide+xml" PartName="/ppt/slides/slide852.xml"/>
  <Override ContentType="application/vnd.openxmlformats-officedocument.presentationml.slide+xml" PartName="/ppt/slides/slide853.xml"/>
  <Override ContentType="application/vnd.openxmlformats-officedocument.presentationml.slide+xml" PartName="/ppt/slides/slide854.xml"/>
  <Override ContentType="application/vnd.openxmlformats-officedocument.presentationml.slide+xml" PartName="/ppt/slides/slide855.xml"/>
  <Override ContentType="application/vnd.openxmlformats-officedocument.presentationml.slide+xml" PartName="/ppt/slides/slide856.xml"/>
  <Override ContentType="application/vnd.openxmlformats-officedocument.presentationml.slide+xml" PartName="/ppt/slides/slide857.xml"/>
  <Override ContentType="application/vnd.openxmlformats-officedocument.presentationml.slide+xml" PartName="/ppt/slides/slide858.xml"/>
  <Override ContentType="application/vnd.openxmlformats-officedocument.presentationml.slide+xml" PartName="/ppt/slides/slide859.xml"/>
  <Override ContentType="application/vnd.openxmlformats-officedocument.presentationml.slide+xml" PartName="/ppt/slides/slide860.xml"/>
  <Override ContentType="application/vnd.openxmlformats-officedocument.presentationml.slide+xml" PartName="/ppt/slides/slide861.xml"/>
  <Override ContentType="application/vnd.openxmlformats-officedocument.presentationml.slide+xml" PartName="/ppt/slides/slide862.xml"/>
  <Override ContentType="application/vnd.openxmlformats-officedocument.presentationml.slide+xml" PartName="/ppt/slides/slide863.xml"/>
  <Override ContentType="application/vnd.openxmlformats-officedocument.presentationml.slide+xml" PartName="/ppt/slides/slide864.xml"/>
  <Override ContentType="application/vnd.openxmlformats-officedocument.presentationml.slide+xml" PartName="/ppt/slides/slide865.xml"/>
  <Override ContentType="application/vnd.openxmlformats-officedocument.presentationml.slide+xml" PartName="/ppt/slides/slide866.xml"/>
  <Override ContentType="application/vnd.openxmlformats-officedocument.presentationml.slide+xml" PartName="/ppt/slides/slide867.xml"/>
  <Override ContentType="application/vnd.openxmlformats-officedocument.presentationml.slide+xml" PartName="/ppt/slides/slide868.xml"/>
  <Override ContentType="application/vnd.openxmlformats-officedocument.presentationml.slide+xml" PartName="/ppt/slides/slide869.xml"/>
  <Override ContentType="application/vnd.openxmlformats-officedocument.presentationml.slide+xml" PartName="/ppt/slides/slide870.xml"/>
  <Override ContentType="application/vnd.openxmlformats-officedocument.presentationml.slide+xml" PartName="/ppt/slides/slide871.xml"/>
  <Override ContentType="application/vnd.openxmlformats-officedocument.presentationml.slide+xml" PartName="/ppt/slides/slide872.xml"/>
  <Override ContentType="application/vnd.openxmlformats-officedocument.presentationml.slide+xml" PartName="/ppt/slides/slide873.xml"/>
  <Override ContentType="application/vnd.openxmlformats-officedocument.presentationml.slide+xml" PartName="/ppt/slides/slide874.xml"/>
  <Override ContentType="application/vnd.openxmlformats-officedocument.presentationml.slide+xml" PartName="/ppt/slides/slide875.xml"/>
  <Override ContentType="application/vnd.openxmlformats-officedocument.presentationml.slide+xml" PartName="/ppt/slides/slide876.xml"/>
  <Override ContentType="application/vnd.openxmlformats-officedocument.presentationml.slide+xml" PartName="/ppt/slides/slide877.xml"/>
  <Override ContentType="application/vnd.openxmlformats-officedocument.presentationml.slide+xml" PartName="/ppt/slides/slide878.xml"/>
  <Override ContentType="application/vnd.openxmlformats-officedocument.presentationml.slide+xml" PartName="/ppt/slides/slide879.xml"/>
  <Override ContentType="application/vnd.openxmlformats-officedocument.presentationml.slide+xml" PartName="/ppt/slides/slide880.xml"/>
  <Override ContentType="application/vnd.openxmlformats-officedocument.presentationml.slide+xml" PartName="/ppt/slides/slide881.xml"/>
  <Override ContentType="application/vnd.openxmlformats-officedocument.presentationml.slide+xml" PartName="/ppt/slides/slide882.xml"/>
  <Override ContentType="application/vnd.openxmlformats-officedocument.presentationml.slide+xml" PartName="/ppt/slides/slide883.xml"/>
  <Override ContentType="application/vnd.openxmlformats-officedocument.presentationml.slide+xml" PartName="/ppt/slides/slide884.xml"/>
  <Override ContentType="application/vnd.openxmlformats-officedocument.presentationml.slide+xml" PartName="/ppt/slides/slide885.xml"/>
  <Override ContentType="application/vnd.openxmlformats-officedocument.presentationml.slide+xml" PartName="/ppt/slides/slide886.xml"/>
  <Override ContentType="application/vnd.openxmlformats-officedocument.presentationml.slide+xml" PartName="/ppt/slides/slide887.xml"/>
  <Override ContentType="application/vnd.openxmlformats-officedocument.presentationml.slide+xml" PartName="/ppt/slides/slide888.xml"/>
  <Override ContentType="application/vnd.openxmlformats-officedocument.presentationml.slide+xml" PartName="/ppt/slides/slide889.xml"/>
  <Override ContentType="application/vnd.openxmlformats-officedocument.presentationml.slide+xml" PartName="/ppt/slides/slide890.xml"/>
  <Override ContentType="application/vnd.openxmlformats-officedocument.presentationml.slide+xml" PartName="/ppt/slides/slide891.xml"/>
  <Override ContentType="application/vnd.openxmlformats-officedocument.presentationml.slide+xml" PartName="/ppt/slides/slide892.xml"/>
  <Override ContentType="application/vnd.openxmlformats-officedocument.presentationml.slide+xml" PartName="/ppt/slides/slide893.xml"/>
  <Override ContentType="application/vnd.openxmlformats-officedocument.presentationml.slide+xml" PartName="/ppt/slides/slide894.xml"/>
  <Override ContentType="application/vnd.openxmlformats-officedocument.presentationml.slide+xml" PartName="/ppt/slides/slide895.xml"/>
  <Override ContentType="application/vnd.openxmlformats-officedocument.presentationml.slide+xml" PartName="/ppt/slides/slide896.xml"/>
  <Override ContentType="application/vnd.openxmlformats-officedocument.presentationml.slide+xml" PartName="/ppt/slides/slide897.xml"/>
  <Override ContentType="application/vnd.openxmlformats-officedocument.presentationml.slide+xml" PartName="/ppt/slides/slide898.xml"/>
  <Override ContentType="application/vnd.openxmlformats-officedocument.presentationml.slide+xml" PartName="/ppt/slides/slide899.xml"/>
  <Override ContentType="application/vnd.openxmlformats-officedocument.presentationml.slide+xml" PartName="/ppt/slides/slide900.xml"/>
  <Override ContentType="application/vnd.openxmlformats-officedocument.presentationml.slide+xml" PartName="/ppt/slides/slide901.xml"/>
  <Override ContentType="application/vnd.openxmlformats-officedocument.presentationml.slide+xml" PartName="/ppt/slides/slide902.xml"/>
  <Override ContentType="application/vnd.openxmlformats-officedocument.presentationml.slide+xml" PartName="/ppt/slides/slide903.xml"/>
  <Override ContentType="application/vnd.openxmlformats-officedocument.presentationml.slide+xml" PartName="/ppt/slides/slide904.xml"/>
  <Override ContentType="application/vnd.openxmlformats-officedocument.presentationml.slide+xml" PartName="/ppt/slides/slide905.xml"/>
  <Override ContentType="application/vnd.openxmlformats-officedocument.presentationml.slide+xml" PartName="/ppt/slides/slide906.xml"/>
  <Override ContentType="application/vnd.openxmlformats-officedocument.presentationml.slide+xml" PartName="/ppt/slides/slide907.xml"/>
  <Override ContentType="application/vnd.openxmlformats-officedocument.presentationml.slide+xml" PartName="/ppt/slides/slide908.xml"/>
  <Override ContentType="application/vnd.openxmlformats-officedocument.presentationml.slide+xml" PartName="/ppt/slides/slide909.xml"/>
  <Override ContentType="application/vnd.openxmlformats-officedocument.presentationml.slide+xml" PartName="/ppt/slides/slide910.xml"/>
  <Override ContentType="application/vnd.openxmlformats-officedocument.presentationml.slide+xml" PartName="/ppt/slides/slide911.xml"/>
  <Override ContentType="application/vnd.openxmlformats-officedocument.presentationml.slide+xml" PartName="/ppt/slides/slide912.xml"/>
  <Override ContentType="application/vnd.openxmlformats-officedocument.presentationml.slide+xml" PartName="/ppt/slides/slide913.xml"/>
  <Override ContentType="application/vnd.openxmlformats-officedocument.presentationml.slide+xml" PartName="/ppt/slides/slide914.xml"/>
  <Override ContentType="application/vnd.openxmlformats-officedocument.presentationml.slide+xml" PartName="/ppt/slides/slide915.xml"/>
  <Override ContentType="application/vnd.openxmlformats-officedocument.presentationml.slide+xml" PartName="/ppt/slides/slide916.xml"/>
  <Override ContentType="application/vnd.openxmlformats-officedocument.presentationml.slide+xml" PartName="/ppt/slides/slide917.xml"/>
  <Override ContentType="application/vnd.openxmlformats-officedocument.presentationml.slide+xml" PartName="/ppt/slides/slide918.xml"/>
  <Override ContentType="application/vnd.openxmlformats-officedocument.presentationml.slide+xml" PartName="/ppt/slides/slide919.xml"/>
  <Override ContentType="application/vnd.openxmlformats-officedocument.presentationml.slide+xml" PartName="/ppt/slides/slide920.xml"/>
  <Override ContentType="application/vnd.openxmlformats-officedocument.presentationml.slide+xml" PartName="/ppt/slides/slide921.xml"/>
  <Override ContentType="application/vnd.openxmlformats-officedocument.presentationml.slide+xml" PartName="/ppt/slides/slide922.xml"/>
  <Override ContentType="application/vnd.openxmlformats-officedocument.presentationml.slide+xml" PartName="/ppt/slides/slide923.xml"/>
  <Override ContentType="application/vnd.openxmlformats-officedocument.presentationml.slide+xml" PartName="/ppt/slides/slide924.xml"/>
  <Override ContentType="application/vnd.openxmlformats-officedocument.presentationml.slide+xml" PartName="/ppt/slides/slide925.xml"/>
  <Override ContentType="application/vnd.openxmlformats-officedocument.presentationml.slide+xml" PartName="/ppt/slides/slide926.xml"/>
  <Override ContentType="application/vnd.openxmlformats-officedocument.presentationml.slide+xml" PartName="/ppt/slides/slide927.xml"/>
  <Override ContentType="application/vnd.openxmlformats-officedocument.presentationml.slide+xml" PartName="/ppt/slides/slide928.xml"/>
  <Override ContentType="application/vnd.openxmlformats-officedocument.presentationml.slide+xml" PartName="/ppt/slides/slide929.xml"/>
  <Override ContentType="application/vnd.openxmlformats-officedocument.presentationml.slide+xml" PartName="/ppt/slides/slide930.xml"/>
  <Override ContentType="application/vnd.openxmlformats-officedocument.presentationml.slide+xml" PartName="/ppt/slides/slide931.xml"/>
  <Override ContentType="application/vnd.openxmlformats-officedocument.presentationml.slide+xml" PartName="/ppt/slides/slide932.xml"/>
  <Override ContentType="application/vnd.openxmlformats-officedocument.presentationml.slide+xml" PartName="/ppt/slides/slide933.xml"/>
  <Override ContentType="application/vnd.openxmlformats-officedocument.presentationml.slide+xml" PartName="/ppt/slides/slide934.xml"/>
  <Override ContentType="application/vnd.openxmlformats-officedocument.presentationml.slide+xml" PartName="/ppt/slides/slide935.xml"/>
  <Override ContentType="application/vnd.openxmlformats-officedocument.presentationml.slide+xml" PartName="/ppt/slides/slide936.xml"/>
  <Override ContentType="application/vnd.openxmlformats-officedocument.presentationml.slide+xml" PartName="/ppt/slides/slide937.xml"/>
  <Override ContentType="application/vnd.openxmlformats-officedocument.presentationml.slide+xml" PartName="/ppt/slides/slide938.xml"/>
  <Override ContentType="application/vnd.openxmlformats-officedocument.presentationml.slide+xml" PartName="/ppt/slides/slide939.xml"/>
  <Override ContentType="application/vnd.openxmlformats-officedocument.presentationml.slide+xml" PartName="/ppt/slides/slide940.xml"/>
  <Override ContentType="application/vnd.openxmlformats-officedocument.presentationml.slide+xml" PartName="/ppt/slides/slide941.xml"/>
  <Override ContentType="application/vnd.openxmlformats-officedocument.presentationml.slide+xml" PartName="/ppt/slides/slide942.xml"/>
  <Override ContentType="application/vnd.openxmlformats-officedocument.presentationml.slide+xml" PartName="/ppt/slides/slide943.xml"/>
  <Override ContentType="application/vnd.openxmlformats-officedocument.presentationml.slide+xml" PartName="/ppt/slides/slide944.xml"/>
  <Override ContentType="application/vnd.openxmlformats-officedocument.presentationml.slide+xml" PartName="/ppt/slides/slide945.xml"/>
  <Override ContentType="application/vnd.openxmlformats-officedocument.presentationml.slide+xml" PartName="/ppt/slides/slide946.xml"/>
  <Override ContentType="application/vnd.openxmlformats-officedocument.presentationml.slide+xml" PartName="/ppt/slides/slide947.xml"/>
  <Override ContentType="application/vnd.openxmlformats-officedocument.presentationml.slide+xml" PartName="/ppt/slides/slide948.xml"/>
  <Override ContentType="application/vnd.openxmlformats-officedocument.presentationml.slide+xml" PartName="/ppt/slides/slide949.xml"/>
  <Override ContentType="application/vnd.openxmlformats-officedocument.presentationml.slide+xml" PartName="/ppt/slides/slide950.xml"/>
  <Override ContentType="application/vnd.openxmlformats-officedocument.presentationml.slide+xml" PartName="/ppt/slides/slide951.xml"/>
  <Override ContentType="application/vnd.openxmlformats-officedocument.presentationml.slide+xml" PartName="/ppt/slides/slide952.xml"/>
  <Override ContentType="application/vnd.openxmlformats-officedocument.presentationml.slide+xml" PartName="/ppt/slides/slide953.xml"/>
  <Override ContentType="application/vnd.openxmlformats-officedocument.presentationml.slide+xml" PartName="/ppt/slides/slide954.xml"/>
  <Override ContentType="application/vnd.openxmlformats-officedocument.presentationml.slide+xml" PartName="/ppt/slides/slide955.xml"/>
  <Override ContentType="application/vnd.openxmlformats-officedocument.presentationml.slide+xml" PartName="/ppt/slides/slide956.xml"/>
  <Override ContentType="application/vnd.openxmlformats-officedocument.presentationml.slide+xml" PartName="/ppt/slides/slide957.xml"/>
  <Override ContentType="application/vnd.openxmlformats-officedocument.presentationml.slide+xml" PartName="/ppt/slides/slide958.xml"/>
  <Override ContentType="application/vnd.openxmlformats-officedocument.presentationml.slide+xml" PartName="/ppt/slides/slide959.xml"/>
  <Override ContentType="application/vnd.openxmlformats-officedocument.presentationml.slide+xml" PartName="/ppt/slides/slide960.xml"/>
  <Override ContentType="application/vnd.openxmlformats-officedocument.presentationml.slide+xml" PartName="/ppt/slides/slide961.xml"/>
  <Override ContentType="application/vnd.openxmlformats-officedocument.presentationml.slide+xml" PartName="/ppt/slides/slide962.xml"/>
  <Override ContentType="application/vnd.openxmlformats-officedocument.presentationml.slide+xml" PartName="/ppt/slides/slide963.xml"/>
  <Override ContentType="application/vnd.openxmlformats-officedocument.presentationml.slide+xml" PartName="/ppt/slides/slide964.xml"/>
  <Override ContentType="application/vnd.openxmlformats-officedocument.presentationml.slide+xml" PartName="/ppt/slides/slide965.xml"/>
  <Override ContentType="application/vnd.openxmlformats-officedocument.presentationml.slide+xml" PartName="/ppt/slides/slide966.xml"/>
  <Override ContentType="application/vnd.openxmlformats-officedocument.presentationml.slide+xml" PartName="/ppt/slides/slide967.xml"/>
  <Override ContentType="application/vnd.openxmlformats-officedocument.presentationml.slide+xml" PartName="/ppt/slides/slide968.xml"/>
  <Override ContentType="application/vnd.openxmlformats-officedocument.presentationml.slide+xml" PartName="/ppt/slides/slide969.xml"/>
  <Override ContentType="application/vnd.openxmlformats-officedocument.presentationml.slide+xml" PartName="/ppt/slides/slide970.xml"/>
  <Override ContentType="application/vnd.openxmlformats-officedocument.presentationml.slide+xml" PartName="/ppt/slides/slide971.xml"/>
  <Override ContentType="application/vnd.openxmlformats-officedocument.presentationml.slide+xml" PartName="/ppt/slides/slide972.xml"/>
  <Override ContentType="application/vnd.openxmlformats-officedocument.presentationml.slide+xml" PartName="/ppt/slides/slide973.xml"/>
  <Override ContentType="application/vnd.openxmlformats-officedocument.presentationml.slide+xml" PartName="/ppt/slides/slide974.xml"/>
  <Override ContentType="application/vnd.openxmlformats-officedocument.presentationml.slide+xml" PartName="/ppt/slides/slide975.xml"/>
  <Override ContentType="application/vnd.openxmlformats-officedocument.presentationml.slide+xml" PartName="/ppt/slides/slide976.xml"/>
  <Override ContentType="application/vnd.openxmlformats-officedocument.presentationml.slide+xml" PartName="/ppt/slides/slide977.xml"/>
  <Override ContentType="application/vnd.openxmlformats-officedocument.presentationml.slide+xml" PartName="/ppt/slides/slide978.xml"/>
  <Override ContentType="application/vnd.openxmlformats-officedocument.presentationml.slide+xml" PartName="/ppt/slides/slide979.xml"/>
  <Override ContentType="application/vnd.openxmlformats-officedocument.presentationml.slide+xml" PartName="/ppt/slides/slide980.xml"/>
  <Override ContentType="application/vnd.openxmlformats-officedocument.presentationml.slide+xml" PartName="/ppt/slides/slide981.xml"/>
  <Override ContentType="application/vnd.openxmlformats-officedocument.presentationml.slide+xml" PartName="/ppt/slides/slide982.xml"/>
  <Override ContentType="application/vnd.openxmlformats-officedocument.presentationml.slide+xml" PartName="/ppt/slides/slide983.xml"/>
  <Override ContentType="application/vnd.openxmlformats-officedocument.presentationml.slide+xml" PartName="/ppt/slides/slide984.xml"/>
  <Override ContentType="application/vnd.openxmlformats-officedocument.presentationml.slide+xml" PartName="/ppt/slides/slide985.xml"/>
  <Override ContentType="application/vnd.openxmlformats-officedocument.presentationml.slide+xml" PartName="/ppt/slides/slide986.xml"/>
  <Override ContentType="application/vnd.openxmlformats-officedocument.presentationml.slide+xml" PartName="/ppt/slides/slide987.xml"/>
  <Override ContentType="application/vnd.openxmlformats-officedocument.presentationml.slide+xml" PartName="/ppt/slides/slide988.xml"/>
  <Override ContentType="application/vnd.openxmlformats-officedocument.presentationml.slide+xml" PartName="/ppt/slides/slide989.xml"/>
  <Override ContentType="application/vnd.openxmlformats-officedocument.presentationml.slide+xml" PartName="/ppt/slides/slide990.xml"/>
  <Override ContentType="application/vnd.openxmlformats-officedocument.presentationml.slide+xml" PartName="/ppt/slides/slide991.xml"/>
  <Override ContentType="application/vnd.openxmlformats-officedocument.presentationml.slide+xml" PartName="/ppt/slides/slide992.xml"/>
  <Override ContentType="application/vnd.openxmlformats-officedocument.presentationml.slide+xml" PartName="/ppt/slides/slide993.xml"/>
  <Override ContentType="application/vnd.openxmlformats-officedocument.presentationml.slide+xml" PartName="/ppt/slides/slide994.xml"/>
  <Override ContentType="application/vnd.openxmlformats-officedocument.presentationml.slide+xml" PartName="/ppt/slides/slide995.xml"/>
  <Override ContentType="application/vnd.openxmlformats-officedocument.presentationml.slide+xml" PartName="/ppt/slides/slide996.xml"/>
  <Override ContentType="application/vnd.openxmlformats-officedocument.presentationml.slide+xml" PartName="/ppt/slides/slide997.xml"/>
  <Override ContentType="application/vnd.openxmlformats-officedocument.presentationml.slide+xml" PartName="/ppt/slides/slide998.xml"/>
  <Override ContentType="application/vnd.openxmlformats-officedocument.presentationml.slide+xml" PartName="/ppt/slides/slide999.xml"/>
  <Override ContentType="application/vnd.openxmlformats-officedocument.presentationml.slide+xml" PartName="/ppt/slides/slide1000.xml"/>
  <Override ContentType="application/vnd.openxmlformats-officedocument.presentationml.slide+xml" PartName="/ppt/slides/slide1001.xml"/>
  <Override ContentType="application/vnd.openxmlformats-officedocument.presentationml.slide+xml" PartName="/ppt/slides/slide1002.xml"/>
  <Override ContentType="application/vnd.openxmlformats-officedocument.presentationml.slide+xml" PartName="/ppt/slides/slide1003.xml"/>
  <Override ContentType="application/vnd.openxmlformats-officedocument.presentationml.slide+xml" PartName="/ppt/slides/slide1004.xml"/>
  <Override ContentType="application/vnd.openxmlformats-officedocument.presentationml.slide+xml" PartName="/ppt/slides/slide1005.xml"/>
  <Override ContentType="application/vnd.openxmlformats-officedocument.presentationml.slide+xml" PartName="/ppt/slides/slide1006.xml"/>
  <Override ContentType="application/vnd.openxmlformats-officedocument.presentationml.slide+xml" PartName="/ppt/slides/slide1007.xml"/>
  <Override ContentType="application/vnd.openxmlformats-officedocument.presentationml.slide+xml" PartName="/ppt/slides/slide1008.xml"/>
  <Override ContentType="application/vnd.openxmlformats-officedocument.presentationml.slide+xml" PartName="/ppt/slides/slide1009.xml"/>
  <Override ContentType="application/vnd.openxmlformats-officedocument.presentationml.slide+xml" PartName="/ppt/slides/slide1010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160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169.xml"/>
  <Override ContentType="application/vnd.openxmlformats-officedocument.presentationml.slideLayout+xml" PartName="/ppt/slideLayouts/slideLayout170.xml"/>
  <Override ContentType="application/vnd.openxmlformats-officedocument.presentationml.slideLayout+xml" PartName="/ppt/slideLayouts/slideLayout171.xml"/>
  <Override ContentType="application/vnd.openxmlformats-officedocument.presentationml.slideLayout+xml" PartName="/ppt/slideLayouts/slideLayout172.xml"/>
  <Override ContentType="application/vnd.openxmlformats-officedocument.presentationml.slideLayout+xml" PartName="/ppt/slideLayouts/slideLayout173.xml"/>
  <Override ContentType="application/vnd.openxmlformats-officedocument.presentationml.slideLayout+xml" PartName="/ppt/slideLayouts/slideLayout174.xml"/>
  <Override ContentType="application/vnd.openxmlformats-officedocument.presentationml.slideLayout+xml" PartName="/ppt/slideLayouts/slideLayout175.xml"/>
  <Override ContentType="application/vnd.openxmlformats-officedocument.presentationml.slideLayout+xml" PartName="/ppt/slideLayouts/slideLayout176.xml"/>
  <Override ContentType="application/vnd.openxmlformats-officedocument.presentationml.slideLayout+xml" PartName="/ppt/slideLayouts/slideLayout177.xml"/>
  <Override ContentType="application/vnd.openxmlformats-officedocument.presentationml.slideLayout+xml" PartName="/ppt/slideLayouts/slideLayout178.xml"/>
  <Override ContentType="application/vnd.openxmlformats-officedocument.presentationml.slideLayout+xml" PartName="/ppt/slideLayouts/slideLayout179.xml"/>
  <Override ContentType="application/vnd.openxmlformats-officedocument.presentationml.slideLayout+xml" PartName="/ppt/slideLayouts/slideLayout180.xml"/>
  <Override ContentType="application/vnd.openxmlformats-officedocument.presentationml.slideLayout+xml" PartName="/ppt/slideLayouts/slideLayout181.xml"/>
  <Override ContentType="application/vnd.openxmlformats-officedocument.presentationml.slideLayout+xml" PartName="/ppt/slideLayouts/slideLayout182.xml"/>
  <Override ContentType="application/vnd.openxmlformats-officedocument.presentationml.slideLayout+xml" PartName="/ppt/slideLayouts/slideLayout183.xml"/>
  <Override ContentType="application/vnd.openxmlformats-officedocument.presentationml.slideLayout+xml" PartName="/ppt/slideLayouts/slideLayout184.xml"/>
  <Override ContentType="application/vnd.openxmlformats-officedocument.presentationml.slideLayout+xml" PartName="/ppt/slideLayouts/slideLayout185.xml"/>
  <Override ContentType="application/vnd.openxmlformats-officedocument.presentationml.slideLayout+xml" PartName="/ppt/slideLayouts/slideLayout186.xml"/>
  <Override ContentType="application/vnd.openxmlformats-officedocument.presentationml.slideLayout+xml" PartName="/ppt/slideLayouts/slideLayout187.xml"/>
  <Override ContentType="application/vnd.openxmlformats-officedocument.presentationml.slideLayout+xml" PartName="/ppt/slideLayouts/slideLayout188.xml"/>
  <Override ContentType="application/vnd.openxmlformats-officedocument.presentationml.slideLayout+xml" PartName="/ppt/slideLayouts/slideLayout189.xml"/>
  <Override ContentType="application/vnd.openxmlformats-officedocument.presentationml.slideLayout+xml" PartName="/ppt/slideLayouts/slideLayout190.xml"/>
  <Override ContentType="application/vnd.openxmlformats-officedocument.presentationml.slideLayout+xml" PartName="/ppt/slideLayouts/slideLayout191.xml"/>
  <Override ContentType="application/vnd.openxmlformats-officedocument.presentationml.slideLayout+xml" PartName="/ppt/slideLayouts/slideLayout192.xml"/>
  <Override ContentType="application/vnd.openxmlformats-officedocument.presentationml.slideLayout+xml" PartName="/ppt/slideLayouts/slideLayout193.xml"/>
  <Override ContentType="application/vnd.openxmlformats-officedocument.presentationml.slideLayout+xml" PartName="/ppt/slideLayouts/slideLayout194.xml"/>
  <Override ContentType="application/vnd.openxmlformats-officedocument.presentationml.slideLayout+xml" PartName="/ppt/slideLayouts/slideLayout195.xml"/>
  <Override ContentType="application/vnd.openxmlformats-officedocument.presentationml.slideLayout+xml" PartName="/ppt/slideLayouts/slideLayout196.xml"/>
  <Override ContentType="application/vnd.openxmlformats-officedocument.presentationml.slideLayout+xml" PartName="/ppt/slideLayouts/slideLayout197.xml"/>
  <Override ContentType="application/vnd.openxmlformats-officedocument.presentationml.slideLayout+xml" PartName="/ppt/slideLayouts/slideLayout198.xml"/>
  <Override ContentType="application/vnd.openxmlformats-officedocument.presentationml.slideLayout+xml" PartName="/ppt/slideLayouts/slideLayout199.xml"/>
  <Override ContentType="application/vnd.openxmlformats-officedocument.presentationml.slideLayout+xml" PartName="/ppt/slideLayouts/slideLayout200.xml"/>
  <Override ContentType="application/vnd.openxmlformats-officedocument.presentationml.slideLayout+xml" PartName="/ppt/slideLayouts/slideLayout201.xml"/>
  <Override ContentType="application/vnd.openxmlformats-officedocument.presentationml.slideLayout+xml" PartName="/ppt/slideLayouts/slideLayout202.xml"/>
  <Override ContentType="application/vnd.openxmlformats-officedocument.presentationml.slideLayout+xml" PartName="/ppt/slideLayouts/slideLayout203.xml"/>
  <Override ContentType="application/vnd.openxmlformats-officedocument.presentationml.slideLayout+xml" PartName="/ppt/slideLayouts/slideLayout204.xml"/>
  <Override ContentType="application/vnd.openxmlformats-officedocument.presentationml.slideLayout+xml" PartName="/ppt/slideLayouts/slideLayout205.xml"/>
  <Override ContentType="application/vnd.openxmlformats-officedocument.presentationml.slideLayout+xml" PartName="/ppt/slideLayouts/slideLayout206.xml"/>
  <Override ContentType="application/vnd.openxmlformats-officedocument.presentationml.slideLayout+xml" PartName="/ppt/slideLayouts/slideLayout207.xml"/>
  <Override ContentType="application/vnd.openxmlformats-officedocument.presentationml.slideLayout+xml" PartName="/ppt/slideLayouts/slideLayout208.xml"/>
  <Override ContentType="application/vnd.openxmlformats-officedocument.presentationml.slideLayout+xml" PartName="/ppt/slideLayouts/slideLayout209.xml"/>
  <Override ContentType="application/vnd.openxmlformats-officedocument.presentationml.slideLayout+xml" PartName="/ppt/slideLayouts/slideLayout210.xml"/>
  <Override ContentType="application/vnd.openxmlformats-officedocument.presentationml.slideLayout+xml" PartName="/ppt/slideLayouts/slideLayout211.xml"/>
  <Override ContentType="application/vnd.openxmlformats-officedocument.presentationml.slideLayout+xml" PartName="/ppt/slideLayouts/slideLayout212.xml"/>
  <Override ContentType="application/vnd.openxmlformats-officedocument.presentationml.slideLayout+xml" PartName="/ppt/slideLayouts/slideLayout213.xml"/>
  <Override ContentType="application/vnd.openxmlformats-officedocument.presentationml.slideLayout+xml" PartName="/ppt/slideLayouts/slideLayout214.xml"/>
  <Override ContentType="application/vnd.openxmlformats-officedocument.presentationml.slideLayout+xml" PartName="/ppt/slideLayouts/slideLayout215.xml"/>
  <Override ContentType="application/vnd.openxmlformats-officedocument.presentationml.slideLayout+xml" PartName="/ppt/slideLayouts/slideLayout216.xml"/>
  <Override ContentType="application/vnd.openxmlformats-officedocument.presentationml.slideLayout+xml" PartName="/ppt/slideLayouts/slideLayout217.xml"/>
  <Override ContentType="application/vnd.openxmlformats-officedocument.presentationml.slideLayout+xml" PartName="/ppt/slideLayouts/slideLayout218.xml"/>
  <Override ContentType="application/vnd.openxmlformats-officedocument.presentationml.slideLayout+xml" PartName="/ppt/slideLayouts/slideLayout219.xml"/>
  <Override ContentType="application/vnd.openxmlformats-officedocument.presentationml.slideLayout+xml" PartName="/ppt/slideLayouts/slideLayout220.xml"/>
  <Override ContentType="application/vnd.openxmlformats-officedocument.presentationml.slideLayout+xml" PartName="/ppt/slideLayouts/slideLayout221.xml"/>
  <Override ContentType="application/vnd.openxmlformats-officedocument.presentationml.slideLayout+xml" PartName="/ppt/slideLayouts/slideLayout222.xml"/>
  <Override ContentType="application/vnd.openxmlformats-officedocument.presentationml.slideLayout+xml" PartName="/ppt/slideLayouts/slideLayout223.xml"/>
  <Override ContentType="application/vnd.openxmlformats-officedocument.presentationml.slideLayout+xml" PartName="/ppt/slideLayouts/slideLayout224.xml"/>
  <Override ContentType="application/vnd.openxmlformats-officedocument.presentationml.slideLayout+xml" PartName="/ppt/slideLayouts/slideLayout225.xml"/>
  <Override ContentType="application/vnd.openxmlformats-officedocument.presentationml.slideLayout+xml" PartName="/ppt/slideLayouts/slideLayout226.xml"/>
  <Override ContentType="application/vnd.openxmlformats-officedocument.presentationml.slideLayout+xml" PartName="/ppt/slideLayouts/slideLayout227.xml"/>
  <Override ContentType="application/vnd.openxmlformats-officedocument.presentationml.slideLayout+xml" PartName="/ppt/slideLayouts/slideLayout228.xml"/>
  <Override ContentType="application/vnd.openxmlformats-officedocument.presentationml.slideLayout+xml" PartName="/ppt/slideLayouts/slideLayout229.xml"/>
  <Override ContentType="application/vnd.openxmlformats-officedocument.presentationml.slideLayout+xml" PartName="/ppt/slideLayouts/slideLayout230.xml"/>
  <Override ContentType="application/vnd.openxmlformats-officedocument.presentationml.slideLayout+xml" PartName="/ppt/slideLayouts/slideLayout231.xml"/>
  <Override ContentType="application/vnd.openxmlformats-officedocument.presentationml.slideLayout+xml" PartName="/ppt/slideLayouts/slideLayout232.xml"/>
  <Override ContentType="application/vnd.openxmlformats-officedocument.presentationml.slideLayout+xml" PartName="/ppt/slideLayouts/slideLayout233.xml"/>
  <Override ContentType="application/vnd.openxmlformats-officedocument.presentationml.slideLayout+xml" PartName="/ppt/slideLayouts/slideLayout234.xml"/>
  <Override ContentType="application/vnd.openxmlformats-officedocument.presentationml.slideLayout+xml" PartName="/ppt/slideLayouts/slideLayout235.xml"/>
  <Override ContentType="application/vnd.openxmlformats-officedocument.presentationml.slideLayout+xml" PartName="/ppt/slideLayouts/slideLayout236.xml"/>
  <Override ContentType="application/vnd.openxmlformats-officedocument.presentationml.slideLayout+xml" PartName="/ppt/slideLayouts/slideLayout237.xml"/>
  <Override ContentType="application/vnd.openxmlformats-officedocument.presentationml.slideLayout+xml" PartName="/ppt/slideLayouts/slideLayout238.xml"/>
  <Override ContentType="application/vnd.openxmlformats-officedocument.presentationml.slideLayout+xml" PartName="/ppt/slideLayouts/slideLayout239.xml"/>
  <Override ContentType="application/vnd.openxmlformats-officedocument.presentationml.slideLayout+xml" PartName="/ppt/slideLayouts/slideLayout240.xml"/>
  <Override ContentType="application/vnd.openxmlformats-officedocument.presentationml.slideLayout+xml" PartName="/ppt/slideLayouts/slideLayout241.xml"/>
  <Override ContentType="application/vnd.openxmlformats-officedocument.presentationml.slideLayout+xml" PartName="/ppt/slideLayouts/slideLayout242.xml"/>
  <Override ContentType="application/vnd.openxmlformats-officedocument.presentationml.slideLayout+xml" PartName="/ppt/slideLayouts/slideLayout243.xml"/>
  <Override ContentType="application/vnd.openxmlformats-officedocument.presentationml.slideLayout+xml" PartName="/ppt/slideLayouts/slideLayout244.xml"/>
  <Override ContentType="application/vnd.openxmlformats-officedocument.presentationml.slideLayout+xml" PartName="/ppt/slideLayouts/slideLayout245.xml"/>
  <Override ContentType="application/vnd.openxmlformats-officedocument.presentationml.slideLayout+xml" PartName="/ppt/slideLayouts/slideLayout246.xml"/>
  <Override ContentType="application/vnd.openxmlformats-officedocument.presentationml.slideLayout+xml" PartName="/ppt/slideLayouts/slideLayout247.xml"/>
  <Override ContentType="application/vnd.openxmlformats-officedocument.presentationml.slideLayout+xml" PartName="/ppt/slideLayouts/slideLayout248.xml"/>
  <Override ContentType="application/vnd.openxmlformats-officedocument.presentationml.slideLayout+xml" PartName="/ppt/slideLayouts/slideLayout249.xml"/>
  <Override ContentType="application/vnd.openxmlformats-officedocument.presentationml.slideLayout+xml" PartName="/ppt/slideLayouts/slideLayout250.xml"/>
  <Override ContentType="application/vnd.openxmlformats-officedocument.presentationml.slideLayout+xml" PartName="/ppt/slideLayouts/slideLayout251.xml"/>
  <Override ContentType="application/vnd.openxmlformats-officedocument.presentationml.slideLayout+xml" PartName="/ppt/slideLayouts/slideLayout252.xml"/>
  <Override ContentType="application/vnd.openxmlformats-officedocument.presentationml.slideLayout+xml" PartName="/ppt/slideLayouts/slideLayout253.xml"/>
  <Override ContentType="application/vnd.openxmlformats-officedocument.presentationml.slideLayout+xml" PartName="/ppt/slideLayouts/slideLayout254.xml"/>
  <Override ContentType="application/vnd.openxmlformats-officedocument.presentationml.slideLayout+xml" PartName="/ppt/slideLayouts/slideLayout255.xml"/>
  <Override ContentType="application/vnd.openxmlformats-officedocument.presentationml.slideLayout+xml" PartName="/ppt/slideLayouts/slideLayout256.xml"/>
  <Override ContentType="application/vnd.openxmlformats-officedocument.presentationml.slideLayout+xml" PartName="/ppt/slideLayouts/slideLayout257.xml"/>
  <Override ContentType="application/vnd.openxmlformats-officedocument.presentationml.slideLayout+xml" PartName="/ppt/slideLayouts/slideLayout258.xml"/>
  <Override ContentType="application/vnd.openxmlformats-officedocument.presentationml.slideLayout+xml" PartName="/ppt/slideLayouts/slideLayout259.xml"/>
  <Override ContentType="application/vnd.openxmlformats-officedocument.presentationml.slideLayout+xml" PartName="/ppt/slideLayouts/slideLayout260.xml"/>
  <Override ContentType="application/vnd.openxmlformats-officedocument.presentationml.slideLayout+xml" PartName="/ppt/slideLayouts/slideLayout261.xml"/>
  <Override ContentType="application/vnd.openxmlformats-officedocument.presentationml.slideLayout+xml" PartName="/ppt/slideLayouts/slideLayout262.xml"/>
  <Override ContentType="application/vnd.openxmlformats-officedocument.presentationml.slideLayout+xml" PartName="/ppt/slideLayouts/slideLayout263.xml"/>
  <Override ContentType="application/vnd.openxmlformats-officedocument.presentationml.slideLayout+xml" PartName="/ppt/slideLayouts/slideLayout264.xml"/>
  <Override ContentType="application/vnd.openxmlformats-officedocument.presentationml.slideLayout+xml" PartName="/ppt/slideLayouts/slideLayout265.xml"/>
  <Override ContentType="application/vnd.openxmlformats-officedocument.presentationml.slideLayout+xml" PartName="/ppt/slideLayouts/slideLayout266.xml"/>
  <Override ContentType="application/vnd.openxmlformats-officedocument.presentationml.slideLayout+xml" PartName="/ppt/slideLayouts/slideLayout267.xml"/>
  <Override ContentType="application/vnd.openxmlformats-officedocument.presentationml.slideLayout+xml" PartName="/ppt/slideLayouts/slideLayout268.xml"/>
  <Override ContentType="application/vnd.openxmlformats-officedocument.presentationml.slideLayout+xml" PartName="/ppt/slideLayouts/slideLayout269.xml"/>
  <Override ContentType="application/vnd.openxmlformats-officedocument.presentationml.slideLayout+xml" PartName="/ppt/slideLayouts/slideLayout270.xml"/>
  <Override ContentType="application/vnd.openxmlformats-officedocument.presentationml.slideLayout+xml" PartName="/ppt/slideLayouts/slideLayout271.xml"/>
  <Override ContentType="application/vnd.openxmlformats-officedocument.presentationml.slideLayout+xml" PartName="/ppt/slideLayouts/slideLayout272.xml"/>
  <Override ContentType="application/vnd.openxmlformats-officedocument.presentationml.slideLayout+xml" PartName="/ppt/slideLayouts/slideLayout273.xml"/>
  <Override ContentType="application/vnd.openxmlformats-officedocument.presentationml.slideLayout+xml" PartName="/ppt/slideLayouts/slideLayout274.xml"/>
  <Override ContentType="application/vnd.openxmlformats-officedocument.presentationml.slideLayout+xml" PartName="/ppt/slideLayouts/slideLayout275.xml"/>
  <Override ContentType="application/vnd.openxmlformats-officedocument.presentationml.slideLayout+xml" PartName="/ppt/slideLayouts/slideLayout276.xml"/>
  <Override ContentType="application/vnd.openxmlformats-officedocument.presentationml.slideLayout+xml" PartName="/ppt/slideLayouts/slideLayout277.xml"/>
  <Override ContentType="application/vnd.openxmlformats-officedocument.presentationml.slideLayout+xml" PartName="/ppt/slideLayouts/slideLayout278.xml"/>
  <Override ContentType="application/vnd.openxmlformats-officedocument.presentationml.slideLayout+xml" PartName="/ppt/slideLayouts/slideLayout279.xml"/>
  <Override ContentType="application/vnd.openxmlformats-officedocument.presentationml.slideLayout+xml" PartName="/ppt/slideLayouts/slideLayout280.xml"/>
  <Override ContentType="application/vnd.openxmlformats-officedocument.presentationml.slideLayout+xml" PartName="/ppt/slideLayouts/slideLayout281.xml"/>
  <Override ContentType="application/vnd.openxmlformats-officedocument.presentationml.slideLayout+xml" PartName="/ppt/slideLayouts/slideLayout282.xml"/>
  <Override ContentType="application/vnd.openxmlformats-officedocument.presentationml.slideLayout+xml" PartName="/ppt/slideLayouts/slideLayout283.xml"/>
  <Override ContentType="application/vnd.openxmlformats-officedocument.presentationml.slideLayout+xml" PartName="/ppt/slideLayouts/slideLayout284.xml"/>
  <Override ContentType="application/vnd.openxmlformats-officedocument.presentationml.slideLayout+xml" PartName="/ppt/slideLayouts/slideLayout285.xml"/>
  <Override ContentType="application/vnd.openxmlformats-officedocument.presentationml.slideLayout+xml" PartName="/ppt/slideLayouts/slideLayout286.xml"/>
  <Override ContentType="application/vnd.openxmlformats-officedocument.presentationml.slideLayout+xml" PartName="/ppt/slideLayouts/slideLayout287.xml"/>
  <Override ContentType="application/vnd.openxmlformats-officedocument.presentationml.slideLayout+xml" PartName="/ppt/slideLayouts/slideLayout288.xml"/>
  <Override ContentType="application/vnd.openxmlformats-officedocument.presentationml.slideLayout+xml" PartName="/ppt/slideLayouts/slideLayout289.xml"/>
  <Override ContentType="application/vnd.openxmlformats-officedocument.presentationml.slideLayout+xml" PartName="/ppt/slideLayouts/slideLayout290.xml"/>
  <Override ContentType="application/vnd.openxmlformats-officedocument.presentationml.slideLayout+xml" PartName="/ppt/slideLayouts/slideLayout291.xml"/>
  <Override ContentType="application/vnd.openxmlformats-officedocument.presentationml.slideLayout+xml" PartName="/ppt/slideLayouts/slideLayout292.xml"/>
  <Override ContentType="application/vnd.openxmlformats-officedocument.presentationml.slideLayout+xml" PartName="/ppt/slideLayouts/slideLayout293.xml"/>
  <Override ContentType="application/vnd.openxmlformats-officedocument.presentationml.slideLayout+xml" PartName="/ppt/slideLayouts/slideLayout294.xml"/>
  <Override ContentType="application/vnd.openxmlformats-officedocument.presentationml.slideLayout+xml" PartName="/ppt/slideLayouts/slideLayout295.xml"/>
  <Override ContentType="application/vnd.openxmlformats-officedocument.presentationml.slideLayout+xml" PartName="/ppt/slideLayouts/slideLayout296.xml"/>
  <Override ContentType="application/vnd.openxmlformats-officedocument.presentationml.slideLayout+xml" PartName="/ppt/slideLayouts/slideLayout297.xml"/>
  <Override ContentType="application/vnd.openxmlformats-officedocument.presentationml.slideLayout+xml" PartName="/ppt/slideLayouts/slideLayout298.xml"/>
  <Override ContentType="application/vnd.openxmlformats-officedocument.presentationml.slideLayout+xml" PartName="/ppt/slideLayouts/slideLayout299.xml"/>
  <Override ContentType="application/vnd.openxmlformats-officedocument.presentationml.slideLayout+xml" PartName="/ppt/slideLayouts/slideLayout300.xml"/>
  <Override ContentType="application/vnd.openxmlformats-officedocument.presentationml.slideLayout+xml" PartName="/ppt/slideLayouts/slideLayout301.xml"/>
  <Override ContentType="application/vnd.openxmlformats-officedocument.presentationml.slideLayout+xml" PartName="/ppt/slideLayouts/slideLayout302.xml"/>
  <Override ContentType="application/vnd.openxmlformats-officedocument.presentationml.slideLayout+xml" PartName="/ppt/slideLayouts/slideLayout303.xml"/>
  <Override ContentType="application/vnd.openxmlformats-officedocument.presentationml.slideLayout+xml" PartName="/ppt/slideLayouts/slideLayout304.xml"/>
  <Override ContentType="application/vnd.openxmlformats-officedocument.presentationml.slideLayout+xml" PartName="/ppt/slideLayouts/slideLayout305.xml"/>
  <Override ContentType="application/vnd.openxmlformats-officedocument.presentationml.slideLayout+xml" PartName="/ppt/slideLayouts/slideLayout306.xml"/>
  <Override ContentType="application/vnd.openxmlformats-officedocument.presentationml.slideLayout+xml" PartName="/ppt/slideLayouts/slideLayout307.xml"/>
  <Override ContentType="application/vnd.openxmlformats-officedocument.presentationml.slideLayout+xml" PartName="/ppt/slideLayouts/slideLayout308.xml"/>
  <Override ContentType="application/vnd.openxmlformats-officedocument.presentationml.slideLayout+xml" PartName="/ppt/slideLayouts/slideLayout309.xml"/>
  <Override ContentType="application/vnd.openxmlformats-officedocument.presentationml.slideLayout+xml" PartName="/ppt/slideLayouts/slideLayout310.xml"/>
  <Override ContentType="application/vnd.openxmlformats-officedocument.presentationml.slideLayout+xml" PartName="/ppt/slideLayouts/slideLayout311.xml"/>
  <Override ContentType="application/vnd.openxmlformats-officedocument.presentationml.slideLayout+xml" PartName="/ppt/slideLayouts/slideLayout312.xml"/>
  <Override ContentType="application/vnd.openxmlformats-officedocument.presentationml.slideLayout+xml" PartName="/ppt/slideLayouts/slideLayout313.xml"/>
  <Override ContentType="application/vnd.openxmlformats-officedocument.presentationml.slideLayout+xml" PartName="/ppt/slideLayouts/slideLayout314.xml"/>
  <Override ContentType="application/vnd.openxmlformats-officedocument.presentationml.slideLayout+xml" PartName="/ppt/slideLayouts/slideLayout315.xml"/>
  <Override ContentType="application/vnd.openxmlformats-officedocument.presentationml.slideLayout+xml" PartName="/ppt/slideLayouts/slideLayout316.xml"/>
  <Override ContentType="application/vnd.openxmlformats-officedocument.presentationml.slideLayout+xml" PartName="/ppt/slideLayouts/slideLayout317.xml"/>
  <Override ContentType="application/vnd.openxmlformats-officedocument.presentationml.slideLayout+xml" PartName="/ppt/slideLayouts/slideLayout318.xml"/>
  <Override ContentType="application/vnd.openxmlformats-officedocument.presentationml.slideLayout+xml" PartName="/ppt/slideLayouts/slideLayout319.xml"/>
  <Override ContentType="application/vnd.openxmlformats-officedocument.presentationml.slideLayout+xml" PartName="/ppt/slideLayouts/slideLayout320.xml"/>
  <Override ContentType="application/vnd.openxmlformats-officedocument.presentationml.slideLayout+xml" PartName="/ppt/slideLayouts/slideLayout321.xml"/>
  <Override ContentType="application/vnd.openxmlformats-officedocument.presentationml.slideLayout+xml" PartName="/ppt/slideLayouts/slideLayout322.xml"/>
  <Override ContentType="application/vnd.openxmlformats-officedocument.presentationml.slideLayout+xml" PartName="/ppt/slideLayouts/slideLayout323.xml"/>
  <Override ContentType="application/vnd.openxmlformats-officedocument.presentationml.slideLayout+xml" PartName="/ppt/slideLayouts/slideLayout324.xml"/>
  <Override ContentType="application/vnd.openxmlformats-officedocument.presentationml.slideLayout+xml" PartName="/ppt/slideLayouts/slideLayout325.xml"/>
  <Override ContentType="application/vnd.openxmlformats-officedocument.presentationml.slideLayout+xml" PartName="/ppt/slideLayouts/slideLayout326.xml"/>
  <Override ContentType="application/vnd.openxmlformats-officedocument.presentationml.slideLayout+xml" PartName="/ppt/slideLayouts/slideLayout327.xml"/>
  <Override ContentType="application/vnd.openxmlformats-officedocument.presentationml.slideLayout+xml" PartName="/ppt/slideLayouts/slideLayout328.xml"/>
  <Override ContentType="application/vnd.openxmlformats-officedocument.presentationml.slideLayout+xml" PartName="/ppt/slideLayouts/slideLayout329.xml"/>
  <Override ContentType="application/vnd.openxmlformats-officedocument.presentationml.slideLayout+xml" PartName="/ppt/slideLayouts/slideLayout330.xml"/>
  <Override ContentType="application/vnd.openxmlformats-officedocument.presentationml.slideLayout+xml" PartName="/ppt/slideLayouts/slideLayout331.xml"/>
  <Override ContentType="application/vnd.openxmlformats-officedocument.presentationml.slideLayout+xml" PartName="/ppt/slideLayouts/slideLayout332.xml"/>
  <Override ContentType="application/vnd.openxmlformats-officedocument.presentationml.slideLayout+xml" PartName="/ppt/slideLayouts/slideLayout333.xml"/>
  <Override ContentType="application/vnd.openxmlformats-officedocument.presentationml.slideLayout+xml" PartName="/ppt/slideLayouts/slideLayout334.xml"/>
  <Override ContentType="application/vnd.openxmlformats-officedocument.presentationml.slideLayout+xml" PartName="/ppt/slideLayouts/slideLayout335.xml"/>
  <Override ContentType="application/vnd.openxmlformats-officedocument.presentationml.slideLayout+xml" PartName="/ppt/slideLayouts/slideLayout336.xml"/>
  <Override ContentType="application/vnd.openxmlformats-officedocument.presentationml.slideLayout+xml" PartName="/ppt/slideLayouts/slideLayout337.xml"/>
  <Override ContentType="application/vnd.openxmlformats-officedocument.presentationml.slideLayout+xml" PartName="/ppt/slideLayouts/slideLayout338.xml"/>
  <Override ContentType="application/vnd.openxmlformats-officedocument.presentationml.slideLayout+xml" PartName="/ppt/slideLayouts/slideLayout339.xml"/>
  <Override ContentType="application/vnd.openxmlformats-officedocument.presentationml.slideLayout+xml" PartName="/ppt/slideLayouts/slideLayout340.xml"/>
  <Override ContentType="application/vnd.openxmlformats-officedocument.presentationml.slideLayout+xml" PartName="/ppt/slideLayouts/slideLayout341.xml"/>
  <Override ContentType="application/vnd.openxmlformats-officedocument.presentationml.slideLayout+xml" PartName="/ppt/slideLayouts/slideLayout342.xml"/>
  <Override ContentType="application/vnd.openxmlformats-officedocument.presentationml.slideLayout+xml" PartName="/ppt/slideLayouts/slideLayout343.xml"/>
  <Override ContentType="application/vnd.openxmlformats-officedocument.presentationml.slideLayout+xml" PartName="/ppt/slideLayouts/slideLayout344.xml"/>
  <Override ContentType="application/vnd.openxmlformats-officedocument.presentationml.slideLayout+xml" PartName="/ppt/slideLayouts/slideLayout345.xml"/>
  <Override ContentType="application/vnd.openxmlformats-officedocument.presentationml.slideLayout+xml" PartName="/ppt/slideLayouts/slideLayout346.xml"/>
  <Override ContentType="application/vnd.openxmlformats-officedocument.presentationml.slideLayout+xml" PartName="/ppt/slideLayouts/slideLayout347.xml"/>
  <Override ContentType="application/vnd.openxmlformats-officedocument.presentationml.slideLayout+xml" PartName="/ppt/slideLayouts/slideLayout348.xml"/>
  <Override ContentType="application/vnd.openxmlformats-officedocument.presentationml.slideLayout+xml" PartName="/ppt/slideLayouts/slideLayout349.xml"/>
  <Override ContentType="application/vnd.openxmlformats-officedocument.presentationml.slideLayout+xml" PartName="/ppt/slideLayouts/slideLayout350.xml"/>
  <Override ContentType="application/vnd.openxmlformats-officedocument.presentationml.slideLayout+xml" PartName="/ppt/slideLayouts/slideLayout351.xml"/>
  <Override ContentType="application/vnd.openxmlformats-officedocument.presentationml.slideLayout+xml" PartName="/ppt/slideLayouts/slideLayout352.xml"/>
  <Override ContentType="application/vnd.openxmlformats-officedocument.presentationml.slideLayout+xml" PartName="/ppt/slideLayouts/slideLayout353.xml"/>
  <Override ContentType="application/vnd.openxmlformats-officedocument.presentationml.slideLayout+xml" PartName="/ppt/slideLayouts/slideLayout354.xml"/>
  <Override ContentType="application/vnd.openxmlformats-officedocument.presentationml.slideLayout+xml" PartName="/ppt/slideLayouts/slideLayout355.xml"/>
  <Override ContentType="application/vnd.openxmlformats-officedocument.presentationml.slideLayout+xml" PartName="/ppt/slideLayouts/slideLayout356.xml"/>
  <Override ContentType="application/vnd.openxmlformats-officedocument.presentationml.slideLayout+xml" PartName="/ppt/slideLayouts/slideLayout357.xml"/>
  <Override ContentType="application/vnd.openxmlformats-officedocument.presentationml.slideLayout+xml" PartName="/ppt/slideLayouts/slideLayout358.xml"/>
  <Override ContentType="application/vnd.openxmlformats-officedocument.presentationml.slideLayout+xml" PartName="/ppt/slideLayouts/slideLayout359.xml"/>
  <Override ContentType="application/vnd.openxmlformats-officedocument.presentationml.slideLayout+xml" PartName="/ppt/slideLayouts/slideLayout360.xml"/>
  <Override ContentType="application/vnd.openxmlformats-officedocument.presentationml.slideLayout+xml" PartName="/ppt/slideLayouts/slideLayout361.xml"/>
  <Override ContentType="application/vnd.openxmlformats-officedocument.presentationml.slideLayout+xml" PartName="/ppt/slideLayouts/slideLayout362.xml"/>
  <Override ContentType="application/vnd.openxmlformats-officedocument.presentationml.slideLayout+xml" PartName="/ppt/slideLayouts/slideLayout363.xml"/>
  <Override ContentType="application/vnd.openxmlformats-officedocument.presentationml.slideLayout+xml" PartName="/ppt/slideLayouts/slideLayout364.xml"/>
  <Override ContentType="application/vnd.openxmlformats-officedocument.presentationml.slideLayout+xml" PartName="/ppt/slideLayouts/slideLayout365.xml"/>
  <Override ContentType="application/vnd.openxmlformats-officedocument.presentationml.slideLayout+xml" PartName="/ppt/slideLayouts/slideLayout366.xml"/>
  <Override ContentType="application/vnd.openxmlformats-officedocument.presentationml.slideLayout+xml" PartName="/ppt/slideLayouts/slideLayout367.xml"/>
  <Override ContentType="application/vnd.openxmlformats-officedocument.presentationml.slideLayout+xml" PartName="/ppt/slideLayouts/slideLayout368.xml"/>
  <Override ContentType="application/vnd.openxmlformats-officedocument.presentationml.slideLayout+xml" PartName="/ppt/slideLayouts/slideLayout369.xml"/>
  <Override ContentType="application/vnd.openxmlformats-officedocument.presentationml.slideLayout+xml" PartName="/ppt/slideLayouts/slideLayout370.xml"/>
  <Override ContentType="application/vnd.openxmlformats-officedocument.presentationml.slideLayout+xml" PartName="/ppt/slideLayouts/slideLayout371.xml"/>
  <Override ContentType="application/vnd.openxmlformats-officedocument.presentationml.slideLayout+xml" PartName="/ppt/slideLayouts/slideLayout372.xml"/>
  <Override ContentType="application/vnd.openxmlformats-officedocument.presentationml.slideLayout+xml" PartName="/ppt/slideLayouts/slideLayout373.xml"/>
  <Override ContentType="application/vnd.openxmlformats-officedocument.presentationml.slideLayout+xml" PartName="/ppt/slideLayouts/slideLayout374.xml"/>
  <Override ContentType="application/vnd.openxmlformats-officedocument.presentationml.slideLayout+xml" PartName="/ppt/slideLayouts/slideLayout375.xml"/>
  <Override ContentType="application/vnd.openxmlformats-officedocument.presentationml.slideLayout+xml" PartName="/ppt/slideLayouts/slideLayout376.xml"/>
  <Override ContentType="application/vnd.openxmlformats-officedocument.presentationml.slideLayout+xml" PartName="/ppt/slideLayouts/slideLayout377.xml"/>
  <Override ContentType="application/vnd.openxmlformats-officedocument.presentationml.slideLayout+xml" PartName="/ppt/slideLayouts/slideLayout378.xml"/>
  <Override ContentType="application/vnd.openxmlformats-officedocument.presentationml.slideLayout+xml" PartName="/ppt/slideLayouts/slideLayout379.xml"/>
  <Override ContentType="application/vnd.openxmlformats-officedocument.presentationml.slideLayout+xml" PartName="/ppt/slideLayouts/slideLayout380.xml"/>
  <Override ContentType="application/vnd.openxmlformats-officedocument.presentationml.slideLayout+xml" PartName="/ppt/slideLayouts/slideLayout381.xml"/>
  <Override ContentType="application/vnd.openxmlformats-officedocument.presentationml.slideLayout+xml" PartName="/ppt/slideLayouts/slideLayout382.xml"/>
  <Override ContentType="application/vnd.openxmlformats-officedocument.presentationml.slideLayout+xml" PartName="/ppt/slideLayouts/slideLayout383.xml"/>
  <Override ContentType="application/vnd.openxmlformats-officedocument.presentationml.slideLayout+xml" PartName="/ppt/slideLayouts/slideLayout384.xml"/>
  <Override ContentType="application/vnd.openxmlformats-officedocument.presentationml.slideLayout+xml" PartName="/ppt/slideLayouts/slideLayout385.xml"/>
  <Override ContentType="application/vnd.openxmlformats-officedocument.presentationml.slideLayout+xml" PartName="/ppt/slideLayouts/slideLayout386.xml"/>
  <Override ContentType="application/vnd.openxmlformats-officedocument.presentationml.slideLayout+xml" PartName="/ppt/slideLayouts/slideLayout387.xml"/>
  <Override ContentType="application/vnd.openxmlformats-officedocument.presentationml.slideLayout+xml" PartName="/ppt/slideLayouts/slideLayout388.xml"/>
  <Override ContentType="application/vnd.openxmlformats-officedocument.presentationml.slideLayout+xml" PartName="/ppt/slideLayouts/slideLayout389.xml"/>
  <Override ContentType="application/vnd.openxmlformats-officedocument.presentationml.slideLayout+xml" PartName="/ppt/slideLayouts/slideLayout390.xml"/>
  <Override ContentType="application/vnd.openxmlformats-officedocument.presentationml.slideLayout+xml" PartName="/ppt/slideLayouts/slideLayout391.xml"/>
  <Override ContentType="application/vnd.openxmlformats-officedocument.presentationml.slideLayout+xml" PartName="/ppt/slideLayouts/slideLayout392.xml"/>
  <Override ContentType="application/vnd.openxmlformats-officedocument.presentationml.slideLayout+xml" PartName="/ppt/slideLayouts/slideLayout393.xml"/>
  <Override ContentType="application/vnd.openxmlformats-officedocument.presentationml.slideLayout+xml" PartName="/ppt/slideLayouts/slideLayout394.xml"/>
  <Override ContentType="application/vnd.openxmlformats-officedocument.presentationml.slideLayout+xml" PartName="/ppt/slideLayouts/slideLayout395.xml"/>
  <Override ContentType="application/vnd.openxmlformats-officedocument.presentationml.slideLayout+xml" PartName="/ppt/slideLayouts/slideLayout396.xml"/>
  <Override ContentType="application/vnd.openxmlformats-officedocument.presentationml.slideLayout+xml" PartName="/ppt/slideLayouts/slideLayout397.xml"/>
  <Override ContentType="application/vnd.openxmlformats-officedocument.presentationml.slideLayout+xml" PartName="/ppt/slideLayouts/slideLayout398.xml"/>
  <Override ContentType="application/vnd.openxmlformats-officedocument.presentationml.slideLayout+xml" PartName="/ppt/slideLayouts/slideLayout399.xml"/>
  <Override ContentType="application/vnd.openxmlformats-officedocument.presentationml.slideLayout+xml" PartName="/ppt/slideLayouts/slideLayout400.xml"/>
  <Override ContentType="application/vnd.openxmlformats-officedocument.presentationml.slideLayout+xml" PartName="/ppt/slideLayouts/slideLayout401.xml"/>
  <Override ContentType="application/vnd.openxmlformats-officedocument.presentationml.slideLayout+xml" PartName="/ppt/slideLayouts/slideLayout402.xml"/>
  <Override ContentType="application/vnd.openxmlformats-officedocument.presentationml.slideLayout+xml" PartName="/ppt/slideLayouts/slideLayout403.xml"/>
  <Override ContentType="application/vnd.openxmlformats-officedocument.presentationml.slideLayout+xml" PartName="/ppt/slideLayouts/slideLayout404.xml"/>
  <Override ContentType="application/vnd.openxmlformats-officedocument.presentationml.slideLayout+xml" PartName="/ppt/slideLayouts/slideLayout405.xml"/>
  <Override ContentType="application/vnd.openxmlformats-officedocument.presentationml.slideLayout+xml" PartName="/ppt/slideLayouts/slideLayout406.xml"/>
  <Override ContentType="application/vnd.openxmlformats-officedocument.presentationml.slideLayout+xml" PartName="/ppt/slideLayouts/slideLayout407.xml"/>
  <Override ContentType="application/vnd.openxmlformats-officedocument.presentationml.slideLayout+xml" PartName="/ppt/slideLayouts/slideLayout408.xml"/>
  <Override ContentType="application/vnd.openxmlformats-officedocument.presentationml.slideLayout+xml" PartName="/ppt/slideLayouts/slideLayout409.xml"/>
  <Override ContentType="application/vnd.openxmlformats-officedocument.presentationml.slideLayout+xml" PartName="/ppt/slideLayouts/slideLayout410.xml"/>
  <Override ContentType="application/vnd.openxmlformats-officedocument.presentationml.slideLayout+xml" PartName="/ppt/slideLayouts/slideLayout411.xml"/>
  <Override ContentType="application/vnd.openxmlformats-officedocument.presentationml.slideLayout+xml" PartName="/ppt/slideLayouts/slideLayout412.xml"/>
  <Override ContentType="application/vnd.openxmlformats-officedocument.presentationml.slideLayout+xml" PartName="/ppt/slideLayouts/slideLayout413.xml"/>
  <Override ContentType="application/vnd.openxmlformats-officedocument.presentationml.slideLayout+xml" PartName="/ppt/slideLayouts/slideLayout414.xml"/>
  <Override ContentType="application/vnd.openxmlformats-officedocument.presentationml.slideLayout+xml" PartName="/ppt/slideLayouts/slideLayout415.xml"/>
  <Override ContentType="application/vnd.openxmlformats-officedocument.presentationml.slideLayout+xml" PartName="/ppt/slideLayouts/slideLayout416.xml"/>
  <Override ContentType="application/vnd.openxmlformats-officedocument.presentationml.slideLayout+xml" PartName="/ppt/slideLayouts/slideLayout417.xml"/>
  <Override ContentType="application/vnd.openxmlformats-officedocument.presentationml.slideLayout+xml" PartName="/ppt/slideLayouts/slideLayout418.xml"/>
  <Override ContentType="application/vnd.openxmlformats-officedocument.presentationml.slideLayout+xml" PartName="/ppt/slideLayouts/slideLayout419.xml"/>
  <Override ContentType="application/vnd.openxmlformats-officedocument.presentationml.slideLayout+xml" PartName="/ppt/slideLayouts/slideLayout420.xml"/>
  <Override ContentType="application/vnd.openxmlformats-officedocument.presentationml.slideLayout+xml" PartName="/ppt/slideLayouts/slideLayout421.xml"/>
  <Override ContentType="application/vnd.openxmlformats-officedocument.presentationml.slideLayout+xml" PartName="/ppt/slideLayouts/slideLayout422.xml"/>
  <Override ContentType="application/vnd.openxmlformats-officedocument.presentationml.slideLayout+xml" PartName="/ppt/slideLayouts/slideLayout423.xml"/>
  <Override ContentType="application/vnd.openxmlformats-officedocument.presentationml.slideLayout+xml" PartName="/ppt/slideLayouts/slideLayout424.xml"/>
  <Override ContentType="application/vnd.openxmlformats-officedocument.presentationml.slideLayout+xml" PartName="/ppt/slideLayouts/slideLayout425.xml"/>
  <Override ContentType="application/vnd.openxmlformats-officedocument.presentationml.slideLayout+xml" PartName="/ppt/slideLayouts/slideLayout426.xml"/>
  <Override ContentType="application/vnd.openxmlformats-officedocument.presentationml.slideLayout+xml" PartName="/ppt/slideLayouts/slideLayout427.xml"/>
  <Override ContentType="application/vnd.openxmlformats-officedocument.presentationml.slideLayout+xml" PartName="/ppt/slideLayouts/slideLayout428.xml"/>
  <Override ContentType="application/vnd.openxmlformats-officedocument.presentationml.slideLayout+xml" PartName="/ppt/slideLayouts/slideLayout429.xml"/>
  <Override ContentType="application/vnd.openxmlformats-officedocument.presentationml.slideLayout+xml" PartName="/ppt/slideLayouts/slideLayout430.xml"/>
  <Override ContentType="application/vnd.openxmlformats-officedocument.presentationml.slideLayout+xml" PartName="/ppt/slideLayouts/slideLayout431.xml"/>
  <Override ContentType="application/vnd.openxmlformats-officedocument.presentationml.slideLayout+xml" PartName="/ppt/slideLayouts/slideLayout432.xml"/>
  <Override ContentType="application/vnd.openxmlformats-officedocument.presentationml.slideLayout+xml" PartName="/ppt/slideLayouts/slideLayout433.xml"/>
  <Override ContentType="application/vnd.openxmlformats-officedocument.presentationml.slideLayout+xml" PartName="/ppt/slideLayouts/slideLayout434.xml"/>
  <Override ContentType="application/vnd.openxmlformats-officedocument.presentationml.slideLayout+xml" PartName="/ppt/slideLayouts/slideLayout435.xml"/>
  <Override ContentType="application/vnd.openxmlformats-officedocument.presentationml.slideLayout+xml" PartName="/ppt/slideLayouts/slideLayout436.xml"/>
  <Override ContentType="application/vnd.openxmlformats-officedocument.presentationml.slideLayout+xml" PartName="/ppt/slideLayouts/slideLayout437.xml"/>
  <Override ContentType="application/vnd.openxmlformats-officedocument.presentationml.slideLayout+xml" PartName="/ppt/slideLayouts/slideLayout438.xml"/>
  <Override ContentType="application/vnd.openxmlformats-officedocument.presentationml.slideLayout+xml" PartName="/ppt/slideLayouts/slideLayout439.xml"/>
  <Override ContentType="application/vnd.openxmlformats-officedocument.presentationml.slideLayout+xml" PartName="/ppt/slideLayouts/slideLayout440.xml"/>
  <Override ContentType="application/vnd.openxmlformats-officedocument.presentationml.slideLayout+xml" PartName="/ppt/slideLayouts/slideLayout441.xml"/>
  <Override ContentType="application/vnd.openxmlformats-officedocument.presentationml.slideLayout+xml" PartName="/ppt/slideLayouts/slideLayout442.xml"/>
  <Override ContentType="application/vnd.openxmlformats-officedocument.presentationml.slideLayout+xml" PartName="/ppt/slideLayouts/slideLayout443.xml"/>
  <Override ContentType="application/vnd.openxmlformats-officedocument.presentationml.slideLayout+xml" PartName="/ppt/slideLayouts/slideLayout444.xml"/>
  <Override ContentType="application/vnd.openxmlformats-officedocument.presentationml.slideLayout+xml" PartName="/ppt/slideLayouts/slideLayout445.xml"/>
  <Override ContentType="application/vnd.openxmlformats-officedocument.presentationml.slideLayout+xml" PartName="/ppt/slideLayouts/slideLayout446.xml"/>
  <Override ContentType="application/vnd.openxmlformats-officedocument.presentationml.slideLayout+xml" PartName="/ppt/slideLayouts/slideLayout447.xml"/>
  <Override ContentType="application/vnd.openxmlformats-officedocument.presentationml.slideLayout+xml" PartName="/ppt/slideLayouts/slideLayout448.xml"/>
  <Override ContentType="application/vnd.openxmlformats-officedocument.presentationml.slideLayout+xml" PartName="/ppt/slideLayouts/slideLayout449.xml"/>
  <Override ContentType="application/vnd.openxmlformats-officedocument.presentationml.slideLayout+xml" PartName="/ppt/slideLayouts/slideLayout450.xml"/>
  <Override ContentType="application/vnd.openxmlformats-officedocument.presentationml.slideLayout+xml" PartName="/ppt/slideLayouts/slideLayout451.xml"/>
  <Override ContentType="application/vnd.openxmlformats-officedocument.presentationml.slideLayout+xml" PartName="/ppt/slideLayouts/slideLayout452.xml"/>
  <Override ContentType="application/vnd.openxmlformats-officedocument.presentationml.slideLayout+xml" PartName="/ppt/slideLayouts/slideLayout453.xml"/>
  <Override ContentType="application/vnd.openxmlformats-officedocument.presentationml.slideLayout+xml" PartName="/ppt/slideLayouts/slideLayout454.xml"/>
  <Override ContentType="application/vnd.openxmlformats-officedocument.presentationml.slideLayout+xml" PartName="/ppt/slideLayouts/slideLayout455.xml"/>
  <Override ContentType="application/vnd.openxmlformats-officedocument.presentationml.slideLayout+xml" PartName="/ppt/slideLayouts/slideLayout456.xml"/>
  <Override ContentType="application/vnd.openxmlformats-officedocument.presentationml.slideLayout+xml" PartName="/ppt/slideLayouts/slideLayout457.xml"/>
  <Override ContentType="application/vnd.openxmlformats-officedocument.presentationml.slideLayout+xml" PartName="/ppt/slideLayouts/slideLayout458.xml"/>
  <Override ContentType="application/vnd.openxmlformats-officedocument.presentationml.slideLayout+xml" PartName="/ppt/slideLayouts/slideLayout459.xml"/>
  <Override ContentType="application/vnd.openxmlformats-officedocument.presentationml.slideLayout+xml" PartName="/ppt/slideLayouts/slideLayout460.xml"/>
  <Override ContentType="application/vnd.openxmlformats-officedocument.presentationml.slideLayout+xml" PartName="/ppt/slideLayouts/slideLayout461.xml"/>
  <Override ContentType="application/vnd.openxmlformats-officedocument.presentationml.slideLayout+xml" PartName="/ppt/slideLayouts/slideLayout462.xml"/>
  <Override ContentType="application/vnd.openxmlformats-officedocument.presentationml.slideLayout+xml" PartName="/ppt/slideLayouts/slideLayout463.xml"/>
  <Override ContentType="application/vnd.openxmlformats-officedocument.presentationml.slideLayout+xml" PartName="/ppt/slideLayouts/slideLayout464.xml"/>
  <Override ContentType="application/vnd.openxmlformats-officedocument.presentationml.slideLayout+xml" PartName="/ppt/slideLayouts/slideLayout465.xml"/>
  <Override ContentType="application/vnd.openxmlformats-officedocument.presentationml.slideLayout+xml" PartName="/ppt/slideLayouts/slideLayout466.xml"/>
  <Override ContentType="application/vnd.openxmlformats-officedocument.presentationml.slideLayout+xml" PartName="/ppt/slideLayouts/slideLayout467.xml"/>
  <Override ContentType="application/vnd.openxmlformats-officedocument.presentationml.slideLayout+xml" PartName="/ppt/slideLayouts/slideLayout468.xml"/>
  <Override ContentType="application/vnd.openxmlformats-officedocument.presentationml.slideLayout+xml" PartName="/ppt/slideLayouts/slideLayout469.xml"/>
  <Override ContentType="application/vnd.openxmlformats-officedocument.presentationml.slideLayout+xml" PartName="/ppt/slideLayouts/slideLayout470.xml"/>
  <Override ContentType="application/vnd.openxmlformats-officedocument.presentationml.slideLayout+xml" PartName="/ppt/slideLayouts/slideLayout471.xml"/>
  <Override ContentType="application/vnd.openxmlformats-officedocument.presentationml.slideLayout+xml" PartName="/ppt/slideLayouts/slideLayout472.xml"/>
  <Override ContentType="application/vnd.openxmlformats-officedocument.presentationml.slideLayout+xml" PartName="/ppt/slideLayouts/slideLayout473.xml"/>
  <Override ContentType="application/vnd.openxmlformats-officedocument.presentationml.slideLayout+xml" PartName="/ppt/slideLayouts/slideLayout474.xml"/>
  <Override ContentType="application/vnd.openxmlformats-officedocument.presentationml.slideLayout+xml" PartName="/ppt/slideLayouts/slideLayout475.xml"/>
  <Override ContentType="application/vnd.openxmlformats-officedocument.presentationml.slideLayout+xml" PartName="/ppt/slideLayouts/slideLayout476.xml"/>
  <Override ContentType="application/vnd.openxmlformats-officedocument.presentationml.slideLayout+xml" PartName="/ppt/slideLayouts/slideLayout477.xml"/>
  <Override ContentType="application/vnd.openxmlformats-officedocument.presentationml.slideLayout+xml" PartName="/ppt/slideLayouts/slideLayout478.xml"/>
  <Override ContentType="application/vnd.openxmlformats-officedocument.presentationml.slideLayout+xml" PartName="/ppt/slideLayouts/slideLayout479.xml"/>
  <Override ContentType="application/vnd.openxmlformats-officedocument.presentationml.slideLayout+xml" PartName="/ppt/slideLayouts/slideLayout480.xml"/>
  <Override ContentType="application/vnd.openxmlformats-officedocument.presentationml.slideLayout+xml" PartName="/ppt/slideLayouts/slideLayout481.xml"/>
  <Override ContentType="application/vnd.openxmlformats-officedocument.presentationml.slideLayout+xml" PartName="/ppt/slideLayouts/slideLayout482.xml"/>
  <Override ContentType="application/vnd.openxmlformats-officedocument.presentationml.slideLayout+xml" PartName="/ppt/slideLayouts/slideLayout483.xml"/>
  <Override ContentType="application/vnd.openxmlformats-officedocument.presentationml.slideLayout+xml" PartName="/ppt/slideLayouts/slideLayout484.xml"/>
  <Override ContentType="application/vnd.openxmlformats-officedocument.presentationml.slideLayout+xml" PartName="/ppt/slideLayouts/slideLayout485.xml"/>
  <Override ContentType="application/vnd.openxmlformats-officedocument.presentationml.slideLayout+xml" PartName="/ppt/slideLayouts/slideLayout486.xml"/>
  <Override ContentType="application/vnd.openxmlformats-officedocument.presentationml.slideLayout+xml" PartName="/ppt/slideLayouts/slideLayout487.xml"/>
  <Override ContentType="application/vnd.openxmlformats-officedocument.presentationml.slideLayout+xml" PartName="/ppt/slideLayouts/slideLayout488.xml"/>
  <Override ContentType="application/vnd.openxmlformats-officedocument.presentationml.slideLayout+xml" PartName="/ppt/slideLayouts/slideLayout489.xml"/>
  <Override ContentType="application/vnd.openxmlformats-officedocument.presentationml.slideLayout+xml" PartName="/ppt/slideLayouts/slideLayout490.xml"/>
  <Override ContentType="application/vnd.openxmlformats-officedocument.presentationml.slideLayout+xml" PartName="/ppt/slideLayouts/slideLayout491.xml"/>
  <Override ContentType="application/vnd.openxmlformats-officedocument.presentationml.slideLayout+xml" PartName="/ppt/slideLayouts/slideLayout492.xml"/>
  <Override ContentType="application/vnd.openxmlformats-officedocument.presentationml.slideLayout+xml" PartName="/ppt/slideLayouts/slideLayout493.xml"/>
  <Override ContentType="application/vnd.openxmlformats-officedocument.presentationml.slideLayout+xml" PartName="/ppt/slideLayouts/slideLayout494.xml"/>
  <Override ContentType="application/vnd.openxmlformats-officedocument.presentationml.slideLayout+xml" PartName="/ppt/slideLayouts/slideLayout495.xml"/>
  <Override ContentType="application/vnd.openxmlformats-officedocument.presentationml.slideLayout+xml" PartName="/ppt/slideLayouts/slideLayout496.xml"/>
  <Override ContentType="application/vnd.openxmlformats-officedocument.presentationml.slideLayout+xml" PartName="/ppt/slideLayouts/slideLayout497.xml"/>
  <Override ContentType="application/vnd.openxmlformats-officedocument.presentationml.slideLayout+xml" PartName="/ppt/slideLayouts/slideLayout498.xml"/>
  <Override ContentType="application/vnd.openxmlformats-officedocument.presentationml.slideLayout+xml" PartName="/ppt/slideLayouts/slideLayout499.xml"/>
  <Override ContentType="application/vnd.openxmlformats-officedocument.presentationml.slideLayout+xml" PartName="/ppt/slideLayouts/slideLayout500.xml"/>
  <Override ContentType="application/vnd.openxmlformats-officedocument.presentationml.slideLayout+xml" PartName="/ppt/slideLayouts/slideLayout501.xml"/>
  <Override ContentType="application/vnd.openxmlformats-officedocument.presentationml.slideLayout+xml" PartName="/ppt/slideLayouts/slideLayout502.xml"/>
  <Override ContentType="application/vnd.openxmlformats-officedocument.presentationml.slideLayout+xml" PartName="/ppt/slideLayouts/slideLayout503.xml"/>
  <Override ContentType="application/vnd.openxmlformats-officedocument.presentationml.slideLayout+xml" PartName="/ppt/slideLayouts/slideLayout504.xml"/>
  <Override ContentType="application/vnd.openxmlformats-officedocument.presentationml.slideLayout+xml" PartName="/ppt/slideLayouts/slideLayout505.xml"/>
  <Override ContentType="application/vnd.openxmlformats-officedocument.presentationml.slideLayout+xml" PartName="/ppt/slideLayouts/slideLayout506.xml"/>
  <Override ContentType="application/vnd.openxmlformats-officedocument.presentationml.slideLayout+xml" PartName="/ppt/slideLayouts/slideLayout507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8" r:id="rId1"/>
  </p:sldMasterIdLst>
  <p:notesMasterIdLst>
    <p:notesMasterId r:id="rId1012"/>
  </p:notesMasterIdLst>
  <p:sldIdLst>
    <p:sldId id="853" r:id="rId2"/>
    <p:sldId id="872" r:id="rId3"/>
    <p:sldId id="875" r:id="rId4"/>
    <p:sldId id="1296" r:id="rId5"/>
    <p:sldId id="1297" r:id="rId6"/>
    <p:sldId id="1298" r:id="rId7"/>
    <p:sldId id="1321" r:id="rId8"/>
    <p:sldId id="1322" r:id="rId9"/>
    <p:sldId id="1323" r:id="rId10"/>
    <p:sldId id="1324" r:id="rId11"/>
    <p:sldId id="1299" r:id="rId12"/>
    <p:sldId id="1300" r:id="rId13"/>
    <p:sldId id="1301" r:id="rId14"/>
    <p:sldId id="1302" r:id="rId15"/>
    <p:sldId id="1325" r:id="rId16"/>
    <p:sldId id="1326" r:id="rId17"/>
    <p:sldId id="1327" r:id="rId18"/>
    <p:sldId id="1328" r:id="rId19"/>
    <p:sldId id="877" r:id="rId20"/>
    <p:sldId id="878" r:id="rId21"/>
    <p:sldId id="1329" r:id="rId22"/>
    <p:sldId id="1330" r:id="rId23"/>
    <p:sldId id="879" r:id="rId24"/>
    <p:sldId id="880" r:id="rId25"/>
    <p:sldId id="1331" r:id="rId26"/>
    <p:sldId id="1516" r:id="rId27"/>
    <p:sldId id="881" r:id="rId28"/>
    <p:sldId id="882" r:id="rId29"/>
    <p:sldId id="883" r:id="rId30"/>
    <p:sldId id="884" r:id="rId31"/>
    <p:sldId id="1332" r:id="rId32"/>
    <p:sldId id="1333" r:id="rId33"/>
    <p:sldId id="1334" r:id="rId34"/>
    <p:sldId id="1335" r:id="rId35"/>
    <p:sldId id="885" r:id="rId36"/>
    <p:sldId id="886" r:id="rId37"/>
    <p:sldId id="1303" r:id="rId38"/>
    <p:sldId id="1304" r:id="rId39"/>
    <p:sldId id="1336" r:id="rId40"/>
    <p:sldId id="1337" r:id="rId41"/>
    <p:sldId id="1338" r:id="rId42"/>
    <p:sldId id="1339" r:id="rId43"/>
    <p:sldId id="887" r:id="rId44"/>
    <p:sldId id="888" r:id="rId45"/>
    <p:sldId id="1340" r:id="rId46"/>
    <p:sldId id="1341" r:id="rId47"/>
    <p:sldId id="889" r:id="rId48"/>
    <p:sldId id="1133" r:id="rId49"/>
    <p:sldId id="1342" r:id="rId50"/>
    <p:sldId id="1343" r:id="rId51"/>
    <p:sldId id="1344" r:id="rId52"/>
    <p:sldId id="1345" r:id="rId53"/>
    <p:sldId id="1346" r:id="rId54"/>
    <p:sldId id="1347" r:id="rId55"/>
    <p:sldId id="890" r:id="rId56"/>
    <p:sldId id="891" r:id="rId57"/>
    <p:sldId id="892" r:id="rId58"/>
    <p:sldId id="893" r:id="rId59"/>
    <p:sldId id="1348" r:id="rId60"/>
    <p:sldId id="1349" r:id="rId61"/>
    <p:sldId id="1350" r:id="rId62"/>
    <p:sldId id="1351" r:id="rId63"/>
    <p:sldId id="894" r:id="rId64"/>
    <p:sldId id="895" r:id="rId65"/>
    <p:sldId id="896" r:id="rId66"/>
    <p:sldId id="897" r:id="rId67"/>
    <p:sldId id="898" r:id="rId68"/>
    <p:sldId id="899" r:id="rId69"/>
    <p:sldId id="900" r:id="rId70"/>
    <p:sldId id="901" r:id="rId71"/>
    <p:sldId id="902" r:id="rId72"/>
    <p:sldId id="903" r:id="rId73"/>
    <p:sldId id="904" r:id="rId74"/>
    <p:sldId id="905" r:id="rId75"/>
    <p:sldId id="1352" r:id="rId76"/>
    <p:sldId id="1353" r:id="rId77"/>
    <p:sldId id="1354" r:id="rId78"/>
    <p:sldId id="1355" r:id="rId79"/>
    <p:sldId id="906" r:id="rId80"/>
    <p:sldId id="907" r:id="rId81"/>
    <p:sldId id="908" r:id="rId82"/>
    <p:sldId id="909" r:id="rId83"/>
    <p:sldId id="910" r:id="rId84"/>
    <p:sldId id="911" r:id="rId85"/>
    <p:sldId id="1356" r:id="rId86"/>
    <p:sldId id="1357" r:id="rId87"/>
    <p:sldId id="1358" r:id="rId88"/>
    <p:sldId id="1359" r:id="rId89"/>
    <p:sldId id="1360" r:id="rId90"/>
    <p:sldId id="1361" r:id="rId91"/>
    <p:sldId id="912" r:id="rId92"/>
    <p:sldId id="913" r:id="rId93"/>
    <p:sldId id="914" r:id="rId94"/>
    <p:sldId id="915" r:id="rId95"/>
    <p:sldId id="916" r:id="rId96"/>
    <p:sldId id="917" r:id="rId97"/>
    <p:sldId id="918" r:id="rId98"/>
    <p:sldId id="919" r:id="rId99"/>
    <p:sldId id="1362" r:id="rId100"/>
    <p:sldId id="1363" r:id="rId101"/>
    <p:sldId id="1364" r:id="rId102"/>
    <p:sldId id="1365" r:id="rId103"/>
    <p:sldId id="920" r:id="rId104"/>
    <p:sldId id="921" r:id="rId105"/>
    <p:sldId id="922" r:id="rId106"/>
    <p:sldId id="923" r:id="rId107"/>
    <p:sldId id="1366" r:id="rId108"/>
    <p:sldId id="1367" r:id="rId109"/>
    <p:sldId id="1368" r:id="rId110"/>
    <p:sldId id="1369" r:id="rId111"/>
    <p:sldId id="924" r:id="rId112"/>
    <p:sldId id="925" r:id="rId113"/>
    <p:sldId id="926" r:id="rId114"/>
    <p:sldId id="927" r:id="rId115"/>
    <p:sldId id="1370" r:id="rId116"/>
    <p:sldId id="1371" r:id="rId117"/>
    <p:sldId id="1372" r:id="rId118"/>
    <p:sldId id="1373" r:id="rId119"/>
    <p:sldId id="928" r:id="rId120"/>
    <p:sldId id="929" r:id="rId121"/>
    <p:sldId id="930" r:id="rId122"/>
    <p:sldId id="931" r:id="rId123"/>
    <p:sldId id="932" r:id="rId124"/>
    <p:sldId id="933" r:id="rId125"/>
    <p:sldId id="934" r:id="rId126"/>
    <p:sldId id="935" r:id="rId127"/>
    <p:sldId id="937" r:id="rId128"/>
    <p:sldId id="938" r:id="rId129"/>
    <p:sldId id="939" r:id="rId130"/>
    <p:sldId id="940" r:id="rId131"/>
    <p:sldId id="1385" r:id="rId132"/>
    <p:sldId id="1386" r:id="rId133"/>
    <p:sldId id="1387" r:id="rId134"/>
    <p:sldId id="1388" r:id="rId135"/>
    <p:sldId id="941" r:id="rId136"/>
    <p:sldId id="942" r:id="rId137"/>
    <p:sldId id="943" r:id="rId138"/>
    <p:sldId id="944" r:id="rId139"/>
    <p:sldId id="1389" r:id="rId140"/>
    <p:sldId id="1390" r:id="rId141"/>
    <p:sldId id="1391" r:id="rId142"/>
    <p:sldId id="1392" r:id="rId143"/>
    <p:sldId id="1393" r:id="rId144"/>
    <p:sldId id="1394" r:id="rId145"/>
    <p:sldId id="1395" r:id="rId146"/>
    <p:sldId id="1396" r:id="rId147"/>
    <p:sldId id="1397" r:id="rId148"/>
    <p:sldId id="1398" r:id="rId149"/>
    <p:sldId id="1399" r:id="rId150"/>
    <p:sldId id="1400" r:id="rId151"/>
    <p:sldId id="1381" r:id="rId152"/>
    <p:sldId id="1382" r:id="rId153"/>
    <p:sldId id="1383" r:id="rId154"/>
    <p:sldId id="1384" r:id="rId155"/>
    <p:sldId id="1401" r:id="rId156"/>
    <p:sldId id="1402" r:id="rId157"/>
    <p:sldId id="1403" r:id="rId158"/>
    <p:sldId id="1404" r:id="rId159"/>
    <p:sldId id="945" r:id="rId160"/>
    <p:sldId id="946" r:id="rId161"/>
    <p:sldId id="947" r:id="rId162"/>
    <p:sldId id="948" r:id="rId163"/>
    <p:sldId id="949" r:id="rId164"/>
    <p:sldId id="950" r:id="rId165"/>
    <p:sldId id="951" r:id="rId166"/>
    <p:sldId id="952" r:id="rId167"/>
    <p:sldId id="1374" r:id="rId168"/>
    <p:sldId id="1375" r:id="rId169"/>
    <p:sldId id="1376" r:id="rId170"/>
    <p:sldId id="1377" r:id="rId171"/>
    <p:sldId id="1378" r:id="rId172"/>
    <p:sldId id="1379" r:id="rId173"/>
    <p:sldId id="1380" r:id="rId174"/>
    <p:sldId id="1517" r:id="rId175"/>
    <p:sldId id="953" r:id="rId176"/>
    <p:sldId id="954" r:id="rId177"/>
    <p:sldId id="955" r:id="rId178"/>
    <p:sldId id="956" r:id="rId179"/>
    <p:sldId id="957" r:id="rId180"/>
    <p:sldId id="958" r:id="rId181"/>
    <p:sldId id="959" r:id="rId182"/>
    <p:sldId id="960" r:id="rId183"/>
    <p:sldId id="961" r:id="rId184"/>
    <p:sldId id="962" r:id="rId185"/>
    <p:sldId id="963" r:id="rId186"/>
    <p:sldId id="964" r:id="rId187"/>
    <p:sldId id="965" r:id="rId188"/>
    <p:sldId id="967" r:id="rId189"/>
    <p:sldId id="968" r:id="rId190"/>
    <p:sldId id="969" r:id="rId191"/>
    <p:sldId id="970" r:id="rId192"/>
    <p:sldId id="971" r:id="rId193"/>
    <p:sldId id="972" r:id="rId194"/>
    <p:sldId id="973" r:id="rId195"/>
    <p:sldId id="1405" r:id="rId196"/>
    <p:sldId id="1406" r:id="rId197"/>
    <p:sldId id="1407" r:id="rId198"/>
    <p:sldId id="1408" r:id="rId199"/>
    <p:sldId id="974" r:id="rId200"/>
    <p:sldId id="975" r:id="rId201"/>
    <p:sldId id="976" r:id="rId202"/>
    <p:sldId id="1518" r:id="rId203"/>
    <p:sldId id="977" r:id="rId204"/>
    <p:sldId id="1519" r:id="rId205"/>
    <p:sldId id="1520" r:id="rId206"/>
    <p:sldId id="1521" r:id="rId207"/>
    <p:sldId id="978" r:id="rId208"/>
    <p:sldId id="979" r:id="rId209"/>
    <p:sldId id="980" r:id="rId210"/>
    <p:sldId id="981" r:id="rId211"/>
    <p:sldId id="982" r:id="rId212"/>
    <p:sldId id="983" r:id="rId213"/>
    <p:sldId id="984" r:id="rId214"/>
    <p:sldId id="985" r:id="rId215"/>
    <p:sldId id="1409" r:id="rId216"/>
    <p:sldId id="1410" r:id="rId217"/>
    <p:sldId id="1411" r:id="rId218"/>
    <p:sldId id="1412" r:id="rId219"/>
    <p:sldId id="986" r:id="rId220"/>
    <p:sldId id="987" r:id="rId221"/>
    <p:sldId id="988" r:id="rId222"/>
    <p:sldId id="989" r:id="rId223"/>
    <p:sldId id="1413" r:id="rId224"/>
    <p:sldId id="1414" r:id="rId225"/>
    <p:sldId id="1415" r:id="rId226"/>
    <p:sldId id="1416" r:id="rId227"/>
    <p:sldId id="993" r:id="rId228"/>
    <p:sldId id="994" r:id="rId229"/>
    <p:sldId id="991" r:id="rId230"/>
    <p:sldId id="992" r:id="rId231"/>
    <p:sldId id="995" r:id="rId232"/>
    <p:sldId id="996" r:id="rId233"/>
    <p:sldId id="997" r:id="rId234"/>
    <p:sldId id="998" r:id="rId235"/>
    <p:sldId id="1417" r:id="rId236"/>
    <p:sldId id="1418" r:id="rId237"/>
    <p:sldId id="1419" r:id="rId238"/>
    <p:sldId id="1420" r:id="rId239"/>
    <p:sldId id="999" r:id="rId240"/>
    <p:sldId id="1000" r:id="rId241"/>
    <p:sldId id="1001" r:id="rId242"/>
    <p:sldId id="1002" r:id="rId243"/>
    <p:sldId id="1003" r:id="rId244"/>
    <p:sldId id="1004" r:id="rId245"/>
    <p:sldId id="1005" r:id="rId246"/>
    <p:sldId id="1006" r:id="rId247"/>
    <p:sldId id="1421" r:id="rId248"/>
    <p:sldId id="1422" r:id="rId249"/>
    <p:sldId id="1423" r:id="rId250"/>
    <p:sldId id="1424" r:id="rId251"/>
    <p:sldId id="1007" r:id="rId252"/>
    <p:sldId id="1008" r:id="rId253"/>
    <p:sldId id="1009" r:id="rId254"/>
    <p:sldId id="1010" r:id="rId255"/>
    <p:sldId id="1011" r:id="rId256"/>
    <p:sldId id="1012" r:id="rId257"/>
    <p:sldId id="1013" r:id="rId258"/>
    <p:sldId id="1014" r:id="rId259"/>
    <p:sldId id="1015" r:id="rId260"/>
    <p:sldId id="1016" r:id="rId261"/>
    <p:sldId id="1017" r:id="rId262"/>
    <p:sldId id="1018" r:id="rId263"/>
    <p:sldId id="1019" r:id="rId264"/>
    <p:sldId id="1020" r:id="rId265"/>
    <p:sldId id="1425" r:id="rId266"/>
    <p:sldId id="1427" r:id="rId267"/>
    <p:sldId id="1426" r:id="rId268"/>
    <p:sldId id="1428" r:id="rId269"/>
    <p:sldId id="1429" r:id="rId270"/>
    <p:sldId id="1430" r:id="rId271"/>
    <p:sldId id="1431" r:id="rId272"/>
    <p:sldId id="1432" r:id="rId273"/>
    <p:sldId id="1021" r:id="rId274"/>
    <p:sldId id="1022" r:id="rId275"/>
    <p:sldId id="1023" r:id="rId276"/>
    <p:sldId id="1024" r:id="rId277"/>
    <p:sldId id="1433" r:id="rId278"/>
    <p:sldId id="1434" r:id="rId279"/>
    <p:sldId id="1435" r:id="rId280"/>
    <p:sldId id="1436" r:id="rId281"/>
    <p:sldId id="1025" r:id="rId282"/>
    <p:sldId id="1026" r:id="rId283"/>
    <p:sldId id="1027" r:id="rId284"/>
    <p:sldId id="1028" r:id="rId285"/>
    <p:sldId id="1437" r:id="rId286"/>
    <p:sldId id="1438" r:id="rId287"/>
    <p:sldId id="1439" r:id="rId288"/>
    <p:sldId id="1440" r:id="rId289"/>
    <p:sldId id="1029" r:id="rId290"/>
    <p:sldId id="1030" r:id="rId291"/>
    <p:sldId id="1031" r:id="rId292"/>
    <p:sldId id="1032" r:id="rId293"/>
    <p:sldId id="1441" r:id="rId294"/>
    <p:sldId id="1442" r:id="rId295"/>
    <p:sldId id="1443" r:id="rId296"/>
    <p:sldId id="1444" r:id="rId297"/>
    <p:sldId id="1033" r:id="rId298"/>
    <p:sldId id="1034" r:id="rId299"/>
    <p:sldId id="1035" r:id="rId300"/>
    <p:sldId id="1036" r:id="rId301"/>
    <p:sldId id="1037" r:id="rId302"/>
    <p:sldId id="1038" r:id="rId303"/>
    <p:sldId id="1039" r:id="rId304"/>
    <p:sldId id="1040" r:id="rId305"/>
    <p:sldId id="1041" r:id="rId306"/>
    <p:sldId id="1042" r:id="rId307"/>
    <p:sldId id="1043" r:id="rId308"/>
    <p:sldId id="1044" r:id="rId309"/>
    <p:sldId id="1045" r:id="rId310"/>
    <p:sldId id="1046" r:id="rId311"/>
    <p:sldId id="1047" r:id="rId312"/>
    <p:sldId id="1048" r:id="rId313"/>
    <p:sldId id="1279" r:id="rId314"/>
    <p:sldId id="1282" r:id="rId315"/>
    <p:sldId id="1281" r:id="rId316"/>
    <p:sldId id="1283" r:id="rId317"/>
    <p:sldId id="1284" r:id="rId318"/>
    <p:sldId id="1285" r:id="rId319"/>
    <p:sldId id="1286" r:id="rId320"/>
    <p:sldId id="1287" r:id="rId321"/>
    <p:sldId id="1049" r:id="rId322"/>
    <p:sldId id="1050" r:id="rId323"/>
    <p:sldId id="1051" r:id="rId324"/>
    <p:sldId id="1052" r:id="rId325"/>
    <p:sldId id="1445" r:id="rId326"/>
    <p:sldId id="1446" r:id="rId327"/>
    <p:sldId id="1447" r:id="rId328"/>
    <p:sldId id="1448" r:id="rId329"/>
    <p:sldId id="1053" r:id="rId330"/>
    <p:sldId id="1054" r:id="rId331"/>
    <p:sldId id="1055" r:id="rId332"/>
    <p:sldId id="1056" r:id="rId333"/>
    <p:sldId id="1057" r:id="rId334"/>
    <p:sldId id="1058" r:id="rId335"/>
    <p:sldId id="1059" r:id="rId336"/>
    <p:sldId id="1060" r:id="rId337"/>
    <p:sldId id="1061" r:id="rId338"/>
    <p:sldId id="1062" r:id="rId339"/>
    <p:sldId id="1063" r:id="rId340"/>
    <p:sldId id="1064" r:id="rId341"/>
    <p:sldId id="1065" r:id="rId342"/>
    <p:sldId id="1066" r:id="rId343"/>
    <p:sldId id="1067" r:id="rId344"/>
    <p:sldId id="1068" r:id="rId345"/>
    <p:sldId id="1069" r:id="rId346"/>
    <p:sldId id="1070" r:id="rId347"/>
    <p:sldId id="1071" r:id="rId348"/>
    <p:sldId id="1072" r:id="rId349"/>
    <p:sldId id="1073" r:id="rId350"/>
    <p:sldId id="1074" r:id="rId351"/>
    <p:sldId id="1075" r:id="rId352"/>
    <p:sldId id="1076" r:id="rId353"/>
    <p:sldId id="1077" r:id="rId354"/>
    <p:sldId id="1078" r:id="rId355"/>
    <p:sldId id="1079" r:id="rId356"/>
    <p:sldId id="1080" r:id="rId357"/>
    <p:sldId id="1081" r:id="rId358"/>
    <p:sldId id="1082" r:id="rId359"/>
    <p:sldId id="1083" r:id="rId360"/>
    <p:sldId id="1084" r:id="rId361"/>
    <p:sldId id="1085" r:id="rId362"/>
    <p:sldId id="1272" r:id="rId363"/>
    <p:sldId id="1086" r:id="rId364"/>
    <p:sldId id="1271" r:id="rId365"/>
    <p:sldId id="1273" r:id="rId366"/>
    <p:sldId id="1274" r:id="rId367"/>
    <p:sldId id="1275" r:id="rId368"/>
    <p:sldId id="1276" r:id="rId369"/>
    <p:sldId id="1277" r:id="rId370"/>
    <p:sldId id="1278" r:id="rId371"/>
    <p:sldId id="1087" r:id="rId372"/>
    <p:sldId id="1088" r:id="rId373"/>
    <p:sldId id="1089" r:id="rId374"/>
    <p:sldId id="1090" r:id="rId375"/>
    <p:sldId id="1091" r:id="rId376"/>
    <p:sldId id="1092" r:id="rId377"/>
    <p:sldId id="1093" r:id="rId378"/>
    <p:sldId id="1094" r:id="rId379"/>
    <p:sldId id="1449" r:id="rId380"/>
    <p:sldId id="1450" r:id="rId381"/>
    <p:sldId id="1451" r:id="rId382"/>
    <p:sldId id="1452" r:id="rId383"/>
    <p:sldId id="1453" r:id="rId384"/>
    <p:sldId id="1454" r:id="rId385"/>
    <p:sldId id="1455" r:id="rId386"/>
    <p:sldId id="1456" r:id="rId387"/>
    <p:sldId id="1095" r:id="rId388"/>
    <p:sldId id="1096" r:id="rId389"/>
    <p:sldId id="1097" r:id="rId390"/>
    <p:sldId id="1098" r:id="rId391"/>
    <p:sldId id="1099" r:id="rId392"/>
    <p:sldId id="1100" r:id="rId393"/>
    <p:sldId id="1101" r:id="rId394"/>
    <p:sldId id="1102" r:id="rId395"/>
    <p:sldId id="1103" r:id="rId396"/>
    <p:sldId id="1104" r:id="rId397"/>
    <p:sldId id="1105" r:id="rId398"/>
    <p:sldId id="1106" r:id="rId399"/>
    <p:sldId id="1107" r:id="rId400"/>
    <p:sldId id="1108" r:id="rId401"/>
    <p:sldId id="1109" r:id="rId402"/>
    <p:sldId id="1110" r:id="rId403"/>
    <p:sldId id="1111" r:id="rId404"/>
    <p:sldId id="1112" r:id="rId405"/>
    <p:sldId id="1113" r:id="rId406"/>
    <p:sldId id="1114" r:id="rId407"/>
    <p:sldId id="1115" r:id="rId408"/>
    <p:sldId id="1116" r:id="rId409"/>
    <p:sldId id="1117" r:id="rId410"/>
    <p:sldId id="1118" r:id="rId411"/>
    <p:sldId id="1119" r:id="rId412"/>
    <p:sldId id="1120" r:id="rId413"/>
    <p:sldId id="1121" r:id="rId414"/>
    <p:sldId id="1123" r:id="rId415"/>
    <p:sldId id="1288" r:id="rId416"/>
    <p:sldId id="1289" r:id="rId417"/>
    <p:sldId id="1290" r:id="rId418"/>
    <p:sldId id="1291" r:id="rId419"/>
    <p:sldId id="1124" r:id="rId420"/>
    <p:sldId id="1125" r:id="rId421"/>
    <p:sldId id="1126" r:id="rId422"/>
    <p:sldId id="1127" r:id="rId423"/>
    <p:sldId id="1292" r:id="rId424"/>
    <p:sldId id="1293" r:id="rId425"/>
    <p:sldId id="1294" r:id="rId426"/>
    <p:sldId id="1295" r:id="rId427"/>
    <p:sldId id="1128" r:id="rId428"/>
    <p:sldId id="1129" r:id="rId429"/>
    <p:sldId id="1130" r:id="rId430"/>
    <p:sldId id="1131" r:id="rId431"/>
    <p:sldId id="1132" r:id="rId432"/>
    <p:sldId id="1134" r:id="rId433"/>
    <p:sldId id="1135" r:id="rId434"/>
    <p:sldId id="1136" r:id="rId435"/>
    <p:sldId id="1137" r:id="rId436"/>
    <p:sldId id="1138" r:id="rId437"/>
    <p:sldId id="1139" r:id="rId438"/>
    <p:sldId id="1140" r:id="rId439"/>
    <p:sldId id="1457" r:id="rId440"/>
    <p:sldId id="1458" r:id="rId441"/>
    <p:sldId id="1459" r:id="rId442"/>
    <p:sldId id="1460" r:id="rId443"/>
    <p:sldId id="1461" r:id="rId444"/>
    <p:sldId id="1462" r:id="rId445"/>
    <p:sldId id="1463" r:id="rId446"/>
    <p:sldId id="1464" r:id="rId447"/>
    <p:sldId id="1141" r:id="rId448"/>
    <p:sldId id="1142" r:id="rId449"/>
    <p:sldId id="1143" r:id="rId450"/>
    <p:sldId id="1144" r:id="rId451"/>
    <p:sldId id="1145" r:id="rId452"/>
    <p:sldId id="1146" r:id="rId453"/>
    <p:sldId id="1147" r:id="rId454"/>
    <p:sldId id="1148" r:id="rId455"/>
    <p:sldId id="1149" r:id="rId456"/>
    <p:sldId id="1150" r:id="rId457"/>
    <p:sldId id="1151" r:id="rId458"/>
    <p:sldId id="1152" r:id="rId459"/>
    <p:sldId id="1153" r:id="rId460"/>
    <p:sldId id="1154" r:id="rId461"/>
    <p:sldId id="1155" r:id="rId462"/>
    <p:sldId id="1156" r:id="rId463"/>
    <p:sldId id="1157" r:id="rId464"/>
    <p:sldId id="1158" r:id="rId465"/>
    <p:sldId id="1159" r:id="rId466"/>
    <p:sldId id="1160" r:id="rId467"/>
    <p:sldId id="1161" r:id="rId468"/>
    <p:sldId id="1162" r:id="rId469"/>
    <p:sldId id="1163" r:id="rId470"/>
    <p:sldId id="1164" r:id="rId471"/>
    <p:sldId id="1264" r:id="rId472"/>
    <p:sldId id="1265" r:id="rId473"/>
    <p:sldId id="1266" r:id="rId474"/>
    <p:sldId id="1267" r:id="rId475"/>
    <p:sldId id="1268" r:id="rId476"/>
    <p:sldId id="1269" r:id="rId477"/>
    <p:sldId id="1270" r:id="rId478"/>
    <p:sldId id="1522" r:id="rId479"/>
    <p:sldId id="1165" r:id="rId480"/>
    <p:sldId id="1166" r:id="rId481"/>
    <p:sldId id="1167" r:id="rId482"/>
    <p:sldId id="1168" r:id="rId483"/>
    <p:sldId id="1169" r:id="rId484"/>
    <p:sldId id="1170" r:id="rId485"/>
    <p:sldId id="1171" r:id="rId486"/>
    <p:sldId id="1172" r:id="rId487"/>
    <p:sldId id="1465" r:id="rId488"/>
    <p:sldId id="1466" r:id="rId489"/>
    <p:sldId id="1467" r:id="rId490"/>
    <p:sldId id="1468" r:id="rId491"/>
    <p:sldId id="1469" r:id="rId492"/>
    <p:sldId id="1470" r:id="rId493"/>
    <p:sldId id="1471" r:id="rId494"/>
    <p:sldId id="1472" r:id="rId495"/>
    <p:sldId id="1173" r:id="rId496"/>
    <p:sldId id="1174" r:id="rId497"/>
    <p:sldId id="1175" r:id="rId498"/>
    <p:sldId id="1176" r:id="rId499"/>
    <p:sldId id="1177" r:id="rId500"/>
    <p:sldId id="1178" r:id="rId501"/>
    <p:sldId id="1179" r:id="rId502"/>
    <p:sldId id="1180" r:id="rId503"/>
    <p:sldId id="1181" r:id="rId504"/>
    <p:sldId id="1182" r:id="rId505"/>
    <p:sldId id="1183" r:id="rId506"/>
    <p:sldId id="1184" r:id="rId507"/>
    <p:sldId id="1185" r:id="rId508"/>
    <p:sldId id="1186" r:id="rId509"/>
    <p:sldId id="1187" r:id="rId510"/>
    <p:sldId id="1188" r:id="rId511"/>
    <p:sldId id="1189" r:id="rId512"/>
    <p:sldId id="1190" r:id="rId513"/>
    <p:sldId id="1191" r:id="rId514"/>
    <p:sldId id="1192" r:id="rId515"/>
    <p:sldId id="1256" r:id="rId516"/>
    <p:sldId id="1257" r:id="rId517"/>
    <p:sldId id="1258" r:id="rId518"/>
    <p:sldId id="1259" r:id="rId519"/>
    <p:sldId id="1260" r:id="rId520"/>
    <p:sldId id="1261" r:id="rId521"/>
    <p:sldId id="1262" r:id="rId522"/>
    <p:sldId id="1263" r:id="rId523"/>
    <p:sldId id="1193" r:id="rId524"/>
    <p:sldId id="1194" r:id="rId525"/>
    <p:sldId id="1195" r:id="rId526"/>
    <p:sldId id="1196" r:id="rId527"/>
    <p:sldId id="1197" r:id="rId528"/>
    <p:sldId id="1198" r:id="rId529"/>
    <p:sldId id="1199" r:id="rId530"/>
    <p:sldId id="1200" r:id="rId531"/>
    <p:sldId id="1201" r:id="rId532"/>
    <p:sldId id="1202" r:id="rId533"/>
    <p:sldId id="1203" r:id="rId534"/>
    <p:sldId id="1204" r:id="rId535"/>
    <p:sldId id="1305" r:id="rId536"/>
    <p:sldId id="1306" r:id="rId537"/>
    <p:sldId id="1307" r:id="rId538"/>
    <p:sldId id="1308" r:id="rId539"/>
    <p:sldId id="1309" r:id="rId540"/>
    <p:sldId id="1311" r:id="rId541"/>
    <p:sldId id="1310" r:id="rId542"/>
    <p:sldId id="1312" r:id="rId543"/>
    <p:sldId id="1205" r:id="rId544"/>
    <p:sldId id="1206" r:id="rId545"/>
    <p:sldId id="1207" r:id="rId546"/>
    <p:sldId id="1208" r:id="rId547"/>
    <p:sldId id="1209" r:id="rId548"/>
    <p:sldId id="1210" r:id="rId549"/>
    <p:sldId id="1211" r:id="rId550"/>
    <p:sldId id="1212" r:id="rId551"/>
    <p:sldId id="1314" r:id="rId552"/>
    <p:sldId id="1315" r:id="rId553"/>
    <p:sldId id="1316" r:id="rId554"/>
    <p:sldId id="1523" r:id="rId555"/>
    <p:sldId id="1317" r:id="rId556"/>
    <p:sldId id="1318" r:id="rId557"/>
    <p:sldId id="1319" r:id="rId558"/>
    <p:sldId id="1320" r:id="rId559"/>
    <p:sldId id="1213" r:id="rId560"/>
    <p:sldId id="1313" r:id="rId561"/>
    <p:sldId id="1214" r:id="rId562"/>
    <p:sldId id="1215" r:id="rId563"/>
    <p:sldId id="1216" r:id="rId564"/>
    <p:sldId id="1217" r:id="rId565"/>
    <p:sldId id="1218" r:id="rId566"/>
    <p:sldId id="1219" r:id="rId567"/>
    <p:sldId id="1220" r:id="rId568"/>
    <p:sldId id="1221" r:id="rId569"/>
    <p:sldId id="1222" r:id="rId570"/>
    <p:sldId id="1223" r:id="rId571"/>
    <p:sldId id="1224" r:id="rId572"/>
    <p:sldId id="1225" r:id="rId573"/>
    <p:sldId id="1226" r:id="rId574"/>
    <p:sldId id="1227" r:id="rId575"/>
    <p:sldId id="1228" r:id="rId576"/>
    <p:sldId id="1229" r:id="rId577"/>
    <p:sldId id="1473" r:id="rId578"/>
    <p:sldId id="1474" r:id="rId579"/>
    <p:sldId id="1475" r:id="rId580"/>
    <p:sldId id="1476" r:id="rId581"/>
    <p:sldId id="1477" r:id="rId582"/>
    <p:sldId id="1524" r:id="rId583"/>
    <p:sldId id="1230" r:id="rId584"/>
    <p:sldId id="1231" r:id="rId585"/>
    <p:sldId id="1478" r:id="rId586"/>
    <p:sldId id="1479" r:id="rId587"/>
    <p:sldId id="1480" r:id="rId588"/>
    <p:sldId id="1481" r:id="rId589"/>
    <p:sldId id="1482" r:id="rId590"/>
    <p:sldId id="1483" r:id="rId591"/>
    <p:sldId id="1232" r:id="rId592"/>
    <p:sldId id="1233" r:id="rId593"/>
    <p:sldId id="1234" r:id="rId594"/>
    <p:sldId id="1235" r:id="rId595"/>
    <p:sldId id="1236" r:id="rId596"/>
    <p:sldId id="1237" r:id="rId597"/>
    <p:sldId id="1484" r:id="rId598"/>
    <p:sldId id="1485" r:id="rId599"/>
    <p:sldId id="1486" r:id="rId600"/>
    <p:sldId id="1487" r:id="rId601"/>
    <p:sldId id="1488" r:id="rId602"/>
    <p:sldId id="1489" r:id="rId603"/>
    <p:sldId id="1238" r:id="rId604"/>
    <p:sldId id="1239" r:id="rId605"/>
    <p:sldId id="1490" r:id="rId606"/>
    <p:sldId id="1491" r:id="rId607"/>
    <p:sldId id="1240" r:id="rId608"/>
    <p:sldId id="1241" r:id="rId609"/>
    <p:sldId id="1242" r:id="rId610"/>
    <p:sldId id="1243" r:id="rId611"/>
    <p:sldId id="1492" r:id="rId612"/>
    <p:sldId id="1493" r:id="rId613"/>
    <p:sldId id="1494" r:id="rId614"/>
    <p:sldId id="1495" r:id="rId615"/>
    <p:sldId id="1244" r:id="rId616"/>
    <p:sldId id="1245" r:id="rId617"/>
    <p:sldId id="1246" r:id="rId618"/>
    <p:sldId id="1247" r:id="rId619"/>
    <p:sldId id="1496" r:id="rId620"/>
    <p:sldId id="1497" r:id="rId621"/>
    <p:sldId id="1498" r:id="rId622"/>
    <p:sldId id="1499" r:id="rId623"/>
    <p:sldId id="1248" r:id="rId624"/>
    <p:sldId id="1249" r:id="rId625"/>
    <p:sldId id="1250" r:id="rId626"/>
    <p:sldId id="1251" r:id="rId627"/>
    <p:sldId id="1512" r:id="rId628"/>
    <p:sldId id="1513" r:id="rId629"/>
    <p:sldId id="1514" r:id="rId630"/>
    <p:sldId id="1515" r:id="rId631"/>
    <p:sldId id="1252" r:id="rId632"/>
    <p:sldId id="1253" r:id="rId633"/>
    <p:sldId id="1502" r:id="rId634"/>
    <p:sldId id="1503" r:id="rId635"/>
    <p:sldId id="1254" r:id="rId636"/>
    <p:sldId id="1255" r:id="rId637"/>
    <p:sldId id="1500" r:id="rId638"/>
    <p:sldId id="1501" r:id="rId639"/>
    <p:sldId id="1504" r:id="rId640"/>
    <p:sldId id="1505" r:id="rId641"/>
    <p:sldId id="1506" r:id="rId642"/>
    <p:sldId id="1507" r:id="rId643"/>
    <p:sldId id="1508" r:id="rId644"/>
    <p:sldId id="1509" r:id="rId645"/>
    <p:sldId id="1510" r:id="rId646"/>
    <p:sldId id="1511" r:id="rId647"/>
    <p:sldId id="1525" r:id="rId648"/>
    <p:sldId id="1526" r:id="rId649"/>
    <p:sldId id="1527" r:id="rId650"/>
    <p:sldId id="1528" r:id="rId651"/>
    <p:sldId id="1529" r:id="rId652"/>
    <p:sldId id="1530" r:id="rId653"/>
    <p:sldId id="1531" r:id="rId654"/>
    <p:sldId id="1532" r:id="rId655"/>
    <p:sldId id="1533" r:id="rId656"/>
    <p:sldId id="1534" r:id="rId657"/>
    <p:sldId id="1535" r:id="rId658"/>
    <p:sldId id="1536" r:id="rId659"/>
    <p:sldId id="1537" r:id="rId660"/>
    <p:sldId id="1538" r:id="rId661"/>
    <p:sldId id="1539" r:id="rId662"/>
    <p:sldId id="1540" r:id="rId663"/>
    <p:sldId id="1541" r:id="rId664"/>
    <p:sldId id="1542" r:id="rId665"/>
    <p:sldId id="1543" r:id="rId666"/>
    <p:sldId id="1544" r:id="rId667"/>
    <p:sldId id="1545" r:id="rId668"/>
    <p:sldId id="1546" r:id="rId669"/>
    <p:sldId id="1547" r:id="rId670"/>
    <p:sldId id="1548" r:id="rId671"/>
    <p:sldId id="1549" r:id="rId672"/>
    <p:sldId id="1550" r:id="rId673"/>
    <p:sldId id="1551" r:id="rId674"/>
    <p:sldId id="1552" r:id="rId675"/>
    <p:sldId id="1553" r:id="rId676"/>
    <p:sldId id="1554" r:id="rId677"/>
    <p:sldId id="1555" r:id="rId678"/>
    <p:sldId id="1556" r:id="rId679"/>
    <p:sldId id="1557" r:id="rId680"/>
    <p:sldId id="1558" r:id="rId681"/>
    <p:sldId id="1559" r:id="rId682"/>
    <p:sldId id="1560" r:id="rId683"/>
    <p:sldId id="1561" r:id="rId684"/>
    <p:sldId id="1562" r:id="rId685"/>
    <p:sldId id="1563" r:id="rId686"/>
    <p:sldId id="1564" r:id="rId687"/>
    <p:sldId id="1565" r:id="rId688"/>
    <p:sldId id="1566" r:id="rId689"/>
    <p:sldId id="1567" r:id="rId690"/>
    <p:sldId id="1568" r:id="rId691"/>
    <p:sldId id="1569" r:id="rId692"/>
    <p:sldId id="1570" r:id="rId693"/>
    <p:sldId id="1571" r:id="rId694"/>
    <p:sldId id="1572" r:id="rId695"/>
    <p:sldId id="1573" r:id="rId696"/>
    <p:sldId id="1574" r:id="rId697"/>
    <p:sldId id="1575" r:id="rId698"/>
    <p:sldId id="1576" r:id="rId699"/>
    <p:sldId id="1577" r:id="rId700"/>
    <p:sldId id="1578" r:id="rId701"/>
    <p:sldId id="1579" r:id="rId702"/>
    <p:sldId id="1580" r:id="rId703"/>
    <p:sldId id="1581" r:id="rId704"/>
    <p:sldId id="1582" r:id="rId705"/>
    <p:sldId id="1583" r:id="rId706"/>
    <p:sldId id="1584" r:id="rId707"/>
    <p:sldId id="1585" r:id="rId708"/>
    <p:sldId id="1586" r:id="rId709"/>
    <p:sldId id="1587" r:id="rId710"/>
    <p:sldId id="1588" r:id="rId711"/>
    <p:sldId id="1589" r:id="rId712"/>
    <p:sldId id="1590" r:id="rId713"/>
    <p:sldId id="1591" r:id="rId714"/>
    <p:sldId id="1592" r:id="rId715"/>
    <p:sldId id="1593" r:id="rId716"/>
    <p:sldId id="1594" r:id="rId717"/>
    <p:sldId id="1595" r:id="rId718"/>
    <p:sldId id="1596" r:id="rId719"/>
    <p:sldId id="1597" r:id="rId720"/>
    <p:sldId id="1598" r:id="rId721"/>
    <p:sldId id="1599" r:id="rId722"/>
    <p:sldId id="1600" r:id="rId723"/>
    <p:sldId id="1601" r:id="rId724"/>
    <p:sldId id="1602" r:id="rId725"/>
    <p:sldId id="1603" r:id="rId726"/>
    <p:sldId id="1604" r:id="rId727"/>
    <p:sldId id="1605" r:id="rId728"/>
    <p:sldId id="1606" r:id="rId729"/>
    <p:sldId id="1607" r:id="rId730"/>
    <p:sldId id="1608" r:id="rId731"/>
    <p:sldId id="1609" r:id="rId732"/>
    <p:sldId id="1610" r:id="rId733"/>
    <p:sldId id="1611" r:id="rId734"/>
    <p:sldId id="1612" r:id="rId735"/>
    <p:sldId id="1613" r:id="rId736"/>
    <p:sldId id="1614" r:id="rId737"/>
    <p:sldId id="1615" r:id="rId738"/>
    <p:sldId id="1616" r:id="rId739"/>
    <p:sldId id="1617" r:id="rId740"/>
    <p:sldId id="1618" r:id="rId741"/>
    <p:sldId id="1619" r:id="rId742"/>
    <p:sldId id="1620" r:id="rId743"/>
    <p:sldId id="1621" r:id="rId744"/>
    <p:sldId id="1622" r:id="rId745"/>
    <p:sldId id="1623" r:id="rId746"/>
    <p:sldId id="1624" r:id="rId747"/>
    <p:sldId id="1625" r:id="rId748"/>
    <p:sldId id="1626" r:id="rId749"/>
    <p:sldId id="1627" r:id="rId750"/>
    <p:sldId id="1628" r:id="rId751"/>
    <p:sldId id="1629" r:id="rId752"/>
    <p:sldId id="1630" r:id="rId753"/>
    <p:sldId id="1631" r:id="rId754"/>
    <p:sldId id="1632" r:id="rId755"/>
    <p:sldId id="1633" r:id="rId756"/>
    <p:sldId id="1634" r:id="rId757"/>
    <p:sldId id="1635" r:id="rId758"/>
    <p:sldId id="1636" r:id="rId759"/>
    <p:sldId id="1637" r:id="rId760"/>
    <p:sldId id="1638" r:id="rId761"/>
    <p:sldId id="1639" r:id="rId762"/>
    <p:sldId id="1640" r:id="rId763"/>
    <p:sldId id="1641" r:id="rId764"/>
    <p:sldId id="1642" r:id="rId765"/>
    <p:sldId id="1643" r:id="rId766"/>
    <p:sldId id="1644" r:id="rId767"/>
    <p:sldId id="1645" r:id="rId768"/>
    <p:sldId id="1646" r:id="rId769"/>
    <p:sldId id="1647" r:id="rId770"/>
    <p:sldId id="1648" r:id="rId771"/>
    <p:sldId id="1649" r:id="rId772"/>
    <p:sldId id="1650" r:id="rId773"/>
    <p:sldId id="1651" r:id="rId774"/>
    <p:sldId id="1652" r:id="rId775"/>
    <p:sldId id="1653" r:id="rId776"/>
    <p:sldId id="1654" r:id="rId777"/>
    <p:sldId id="1655" r:id="rId778"/>
    <p:sldId id="1656" r:id="rId779"/>
    <p:sldId id="1657" r:id="rId780"/>
    <p:sldId id="1658" r:id="rId781"/>
    <p:sldId id="1659" r:id="rId782"/>
    <p:sldId id="1660" r:id="rId783"/>
    <p:sldId id="1661" r:id="rId784"/>
    <p:sldId id="1662" r:id="rId785"/>
    <p:sldId id="1663" r:id="rId786"/>
    <p:sldId id="1664" r:id="rId787"/>
    <p:sldId id="1665" r:id="rId788"/>
    <p:sldId id="1666" r:id="rId789"/>
    <p:sldId id="1667" r:id="rId790"/>
    <p:sldId id="1668" r:id="rId791"/>
    <p:sldId id="1669" r:id="rId792"/>
    <p:sldId id="1670" r:id="rId793"/>
    <p:sldId id="1671" r:id="rId794"/>
    <p:sldId id="1672" r:id="rId795"/>
    <p:sldId id="1673" r:id="rId796"/>
    <p:sldId id="1674" r:id="rId797"/>
    <p:sldId id="1675" r:id="rId798"/>
    <p:sldId id="1676" r:id="rId799"/>
    <p:sldId id="1677" r:id="rId800"/>
    <p:sldId id="1678" r:id="rId801"/>
    <p:sldId id="1679" r:id="rId802"/>
    <p:sldId id="1680" r:id="rId803"/>
    <p:sldId id="1681" r:id="rId804"/>
    <p:sldId id="1682" r:id="rId805"/>
    <p:sldId id="1683" r:id="rId806"/>
    <p:sldId id="1684" r:id="rId807"/>
    <p:sldId id="1685" r:id="rId808"/>
    <p:sldId id="1686" r:id="rId809"/>
    <p:sldId id="1687" r:id="rId810"/>
    <p:sldId id="1688" r:id="rId811"/>
    <p:sldId id="1689" r:id="rId812"/>
    <p:sldId id="1690" r:id="rId813"/>
    <p:sldId id="1691" r:id="rId814"/>
    <p:sldId id="1692" r:id="rId815"/>
    <p:sldId id="1693" r:id="rId816"/>
    <p:sldId id="1694" r:id="rId817"/>
    <p:sldId id="1695" r:id="rId818"/>
    <p:sldId id="1696" r:id="rId819"/>
    <p:sldId id="1697" r:id="rId820"/>
    <p:sldId id="1698" r:id="rId821"/>
    <p:sldId id="1699" r:id="rId822"/>
    <p:sldId id="1700" r:id="rId823"/>
    <p:sldId id="1701" r:id="rId824"/>
    <p:sldId id="1702" r:id="rId825"/>
    <p:sldId id="1703" r:id="rId826"/>
    <p:sldId id="1704" r:id="rId827"/>
    <p:sldId id="1705" r:id="rId828"/>
    <p:sldId id="1706" r:id="rId829"/>
    <p:sldId id="1707" r:id="rId830"/>
    <p:sldId id="1708" r:id="rId831"/>
    <p:sldId id="1709" r:id="rId832"/>
    <p:sldId id="1710" r:id="rId833"/>
    <p:sldId id="1711" r:id="rId834"/>
    <p:sldId id="1712" r:id="rId835"/>
    <p:sldId id="1713" r:id="rId836"/>
    <p:sldId id="1714" r:id="rId837"/>
    <p:sldId id="1715" r:id="rId838"/>
    <p:sldId id="1716" r:id="rId839"/>
    <p:sldId id="1717" r:id="rId840"/>
    <p:sldId id="1718" r:id="rId841"/>
    <p:sldId id="1719" r:id="rId842"/>
    <p:sldId id="1720" r:id="rId843"/>
    <p:sldId id="1721" r:id="rId844"/>
    <p:sldId id="1722" r:id="rId845"/>
    <p:sldId id="1723" r:id="rId846"/>
    <p:sldId id="1724" r:id="rId847"/>
    <p:sldId id="1725" r:id="rId848"/>
    <p:sldId id="1726" r:id="rId849"/>
    <p:sldId id="1727" r:id="rId850"/>
    <p:sldId id="1728" r:id="rId851"/>
    <p:sldId id="1729" r:id="rId852"/>
    <p:sldId id="1730" r:id="rId853"/>
    <p:sldId id="1731" r:id="rId854"/>
    <p:sldId id="1732" r:id="rId855"/>
    <p:sldId id="1733" r:id="rId856"/>
    <p:sldId id="1734" r:id="rId857"/>
    <p:sldId id="1735" r:id="rId858"/>
    <p:sldId id="1736" r:id="rId859"/>
    <p:sldId id="1737" r:id="rId860"/>
    <p:sldId id="1738" r:id="rId861"/>
    <p:sldId id="1739" r:id="rId862"/>
    <p:sldId id="1740" r:id="rId863"/>
    <p:sldId id="1741" r:id="rId864"/>
    <p:sldId id="1742" r:id="rId865"/>
    <p:sldId id="1743" r:id="rId866"/>
    <p:sldId id="1883" r:id="rId867"/>
    <p:sldId id="1745" r:id="rId868"/>
    <p:sldId id="1746" r:id="rId869"/>
    <p:sldId id="1747" r:id="rId870"/>
    <p:sldId id="1748" r:id="rId871"/>
    <p:sldId id="1749" r:id="rId872"/>
    <p:sldId id="1750" r:id="rId873"/>
    <p:sldId id="1751" r:id="rId874"/>
    <p:sldId id="1752" r:id="rId875"/>
    <p:sldId id="1753" r:id="rId876"/>
    <p:sldId id="1754" r:id="rId877"/>
    <p:sldId id="1755" r:id="rId878"/>
    <p:sldId id="1756" r:id="rId879"/>
    <p:sldId id="1757" r:id="rId880"/>
    <p:sldId id="1758" r:id="rId881"/>
    <p:sldId id="1759" r:id="rId882"/>
    <p:sldId id="1760" r:id="rId883"/>
    <p:sldId id="1761" r:id="rId884"/>
    <p:sldId id="1762" r:id="rId885"/>
    <p:sldId id="1763" r:id="rId886"/>
    <p:sldId id="1764" r:id="rId887"/>
    <p:sldId id="1765" r:id="rId888"/>
    <p:sldId id="1766" r:id="rId889"/>
    <p:sldId id="1767" r:id="rId890"/>
    <p:sldId id="1768" r:id="rId891"/>
    <p:sldId id="1769" r:id="rId892"/>
    <p:sldId id="1770" r:id="rId893"/>
    <p:sldId id="1771" r:id="rId894"/>
    <p:sldId id="1772" r:id="rId895"/>
    <p:sldId id="1773" r:id="rId896"/>
    <p:sldId id="1774" r:id="rId897"/>
    <p:sldId id="1775" r:id="rId898"/>
    <p:sldId id="1776" r:id="rId899"/>
    <p:sldId id="1777" r:id="rId900"/>
    <p:sldId id="1778" r:id="rId901"/>
    <p:sldId id="1779" r:id="rId902"/>
    <p:sldId id="1780" r:id="rId903"/>
    <p:sldId id="1781" r:id="rId904"/>
    <p:sldId id="1782" r:id="rId905"/>
    <p:sldId id="1783" r:id="rId906"/>
    <p:sldId id="1784" r:id="rId907"/>
    <p:sldId id="1785" r:id="rId908"/>
    <p:sldId id="1786" r:id="rId909"/>
    <p:sldId id="1787" r:id="rId910"/>
    <p:sldId id="1788" r:id="rId911"/>
    <p:sldId id="1789" r:id="rId912"/>
    <p:sldId id="1790" r:id="rId913"/>
    <p:sldId id="1791" r:id="rId914"/>
    <p:sldId id="1792" r:id="rId915"/>
    <p:sldId id="1793" r:id="rId916"/>
    <p:sldId id="1794" r:id="rId917"/>
    <p:sldId id="1795" r:id="rId918"/>
    <p:sldId id="1796" r:id="rId919"/>
    <p:sldId id="1797" r:id="rId920"/>
    <p:sldId id="1798" r:id="rId921"/>
    <p:sldId id="1799" r:id="rId922"/>
    <p:sldId id="1800" r:id="rId923"/>
    <p:sldId id="1801" r:id="rId924"/>
    <p:sldId id="1802" r:id="rId925"/>
    <p:sldId id="1803" r:id="rId926"/>
    <p:sldId id="1804" r:id="rId927"/>
    <p:sldId id="1805" r:id="rId928"/>
    <p:sldId id="1806" r:id="rId929"/>
    <p:sldId id="1807" r:id="rId930"/>
    <p:sldId id="1808" r:id="rId931"/>
    <p:sldId id="1809" r:id="rId932"/>
    <p:sldId id="1810" r:id="rId933"/>
    <p:sldId id="1811" r:id="rId934"/>
    <p:sldId id="1812" r:id="rId935"/>
    <p:sldId id="1813" r:id="rId936"/>
    <p:sldId id="1814" r:id="rId937"/>
    <p:sldId id="1815" r:id="rId938"/>
    <p:sldId id="1816" r:id="rId939"/>
    <p:sldId id="1817" r:id="rId940"/>
    <p:sldId id="1818" r:id="rId941"/>
    <p:sldId id="1819" r:id="rId942"/>
    <p:sldId id="1820" r:id="rId943"/>
    <p:sldId id="1821" r:id="rId944"/>
    <p:sldId id="1822" r:id="rId945"/>
    <p:sldId id="1823" r:id="rId946"/>
    <p:sldId id="1824" r:id="rId947"/>
    <p:sldId id="1825" r:id="rId948"/>
    <p:sldId id="1826" r:id="rId949"/>
    <p:sldId id="1827" r:id="rId950"/>
    <p:sldId id="1828" r:id="rId951"/>
    <p:sldId id="1829" r:id="rId952"/>
    <p:sldId id="1830" r:id="rId953"/>
    <p:sldId id="1831" r:id="rId954"/>
    <p:sldId id="1832" r:id="rId955"/>
    <p:sldId id="1833" r:id="rId956"/>
    <p:sldId id="1834" r:id="rId957"/>
    <p:sldId id="1835" r:id="rId958"/>
    <p:sldId id="1836" r:id="rId959"/>
    <p:sldId id="1837" r:id="rId960"/>
    <p:sldId id="1838" r:id="rId961"/>
    <p:sldId id="1839" r:id="rId962"/>
    <p:sldId id="1840" r:id="rId963"/>
    <p:sldId id="1841" r:id="rId964"/>
    <p:sldId id="1842" r:id="rId965"/>
    <p:sldId id="1843" r:id="rId966"/>
    <p:sldId id="1844" r:id="rId967"/>
    <p:sldId id="1845" r:id="rId968"/>
    <p:sldId id="1846" r:id="rId969"/>
    <p:sldId id="1847" r:id="rId970"/>
    <p:sldId id="1848" r:id="rId971"/>
    <p:sldId id="1849" r:id="rId972"/>
    <p:sldId id="1850" r:id="rId973"/>
    <p:sldId id="1851" r:id="rId974"/>
    <p:sldId id="1852" r:id="rId975"/>
    <p:sldId id="1853" r:id="rId976"/>
    <p:sldId id="1854" r:id="rId977"/>
    <p:sldId id="1855" r:id="rId978"/>
    <p:sldId id="1856" r:id="rId979"/>
    <p:sldId id="1857" r:id="rId980"/>
    <p:sldId id="1858" r:id="rId981"/>
    <p:sldId id="1859" r:id="rId982"/>
    <p:sldId id="1860" r:id="rId983"/>
    <p:sldId id="1861" r:id="rId984"/>
    <p:sldId id="1862" r:id="rId985"/>
    <p:sldId id="1863" r:id="rId986"/>
    <p:sldId id="1864" r:id="rId987"/>
    <p:sldId id="1865" r:id="rId988"/>
    <p:sldId id="1866" r:id="rId989"/>
    <p:sldId id="1867" r:id="rId990"/>
    <p:sldId id="1868" r:id="rId991"/>
    <p:sldId id="1869" r:id="rId992"/>
    <p:sldId id="1870" r:id="rId993"/>
    <p:sldId id="1871" r:id="rId994"/>
    <p:sldId id="1872" r:id="rId995"/>
    <p:sldId id="1873" r:id="rId996"/>
    <p:sldId id="1874" r:id="rId997"/>
    <p:sldId id="1875" r:id="rId998"/>
    <p:sldId id="1876" r:id="rId999"/>
    <p:sldId id="1877" r:id="rId1000"/>
    <p:sldId id="1878" r:id="rId1001"/>
    <p:sldId id="1879" r:id="rId1002"/>
    <p:sldId id="1880" r:id="rId1003"/>
    <p:sldId id="874" r:id="rId1004"/>
    <p:sldId id="873" r:id="rId1005"/>
    <p:sldId id="1881" r:id="rId1006"/>
    <p:sldId id="1882" r:id="rId1007"/>
    <p:sldId id="759" r:id="rId1008"/>
    <p:sldId id="760" r:id="rId1009"/>
    <p:sldId id="761" r:id="rId1010"/>
    <p:sldId id="762" r:id="rId1011"/>
  </p:sldIdLst>
  <p:sldSz cx="9144000" cy="6858000" type="screen4x3"/>
  <p:notesSz cx="6858000" cy="9144000"/>
  <p:embeddedFontLst>
    <p:embeddedFont>
      <p:font typeface="微軟正黑體" panose="020B0604030504040204" pitchFamily="34" charset="-120"/>
      <p:regular r:id="rId1013"/>
      <p:bold r:id="rId1014"/>
    </p:embeddedFont>
    <p:embeddedFont>
      <p:font typeface="Calibri" panose="020F0502020204030204" pitchFamily="34" charset="0"/>
      <p:regular r:id="rId1015"/>
      <p:bold r:id="rId1016"/>
      <p:italic r:id="rId1017"/>
      <p:boldItalic r:id="rId1018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E0A"/>
    <a:srgbClr val="7CBA01"/>
    <a:srgbClr val="D0E6D2"/>
    <a:srgbClr val="FFA397"/>
    <a:srgbClr val="F8D870"/>
    <a:srgbClr val="90D8D3"/>
    <a:srgbClr val="FF6801"/>
    <a:srgbClr val="00B691"/>
    <a:srgbClr val="61AB68"/>
    <a:srgbClr val="FA1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0" autoAdjust="0"/>
    <p:restoredTop sz="95274" autoAdjust="0"/>
  </p:normalViewPr>
  <p:slideViewPr>
    <p:cSldViewPr snapToGrid="0" snapToObjects="1">
      <p:cViewPr varScale="1">
        <p:scale>
          <a:sx n="78" d="100"/>
          <a:sy n="78" d="100"/>
        </p:scale>
        <p:origin x="-17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2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45034"/>
    </p:cViewPr>
  </p:sorterViewPr>
  <p:notesViewPr>
    <p:cSldViewPr snapToGrid="0" snapToObjects="1">
      <p:cViewPr varScale="1">
        <p:scale>
          <a:sx n="64" d="100"/>
          <a:sy n="64" d="100"/>
        </p:scale>
        <p:origin x="32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671" Type="http://schemas.openxmlformats.org/officeDocument/2006/relationships/slide" Target="slides/slide670.xml"/><Relationship Id="rId769" Type="http://schemas.openxmlformats.org/officeDocument/2006/relationships/slide" Target="slides/slide768.xml"/><Relationship Id="rId976" Type="http://schemas.openxmlformats.org/officeDocument/2006/relationships/slide" Target="slides/slide975.xml"/><Relationship Id="rId21" Type="http://schemas.openxmlformats.org/officeDocument/2006/relationships/slide" Target="slides/slide20.xml"/><Relationship Id="rId324" Type="http://schemas.openxmlformats.org/officeDocument/2006/relationships/slide" Target="slides/slide323.xml"/><Relationship Id="rId531" Type="http://schemas.openxmlformats.org/officeDocument/2006/relationships/slide" Target="slides/slide530.xml"/><Relationship Id="rId629" Type="http://schemas.openxmlformats.org/officeDocument/2006/relationships/slide" Target="slides/slide628.xml"/><Relationship Id="rId170" Type="http://schemas.openxmlformats.org/officeDocument/2006/relationships/slide" Target="slides/slide169.xml"/><Relationship Id="rId836" Type="http://schemas.openxmlformats.org/officeDocument/2006/relationships/slide" Target="slides/slide835.xml"/><Relationship Id="rId1021" Type="http://schemas.openxmlformats.org/officeDocument/2006/relationships/theme" Target="theme/theme1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682" Type="http://schemas.openxmlformats.org/officeDocument/2006/relationships/slide" Target="slides/slide681.xml"/><Relationship Id="rId903" Type="http://schemas.openxmlformats.org/officeDocument/2006/relationships/slide" Target="slides/slide902.xml"/><Relationship Id="rId32" Type="http://schemas.openxmlformats.org/officeDocument/2006/relationships/slide" Target="slides/slide31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42" Type="http://schemas.openxmlformats.org/officeDocument/2006/relationships/slide" Target="slides/slide541.xml"/><Relationship Id="rId987" Type="http://schemas.openxmlformats.org/officeDocument/2006/relationships/slide" Target="slides/slide986.xml"/><Relationship Id="rId181" Type="http://schemas.openxmlformats.org/officeDocument/2006/relationships/slide" Target="slides/slide180.xml"/><Relationship Id="rId402" Type="http://schemas.openxmlformats.org/officeDocument/2006/relationships/slide" Target="slides/slide401.xml"/><Relationship Id="rId847" Type="http://schemas.openxmlformats.org/officeDocument/2006/relationships/slide" Target="slides/slide846.xml"/><Relationship Id="rId279" Type="http://schemas.openxmlformats.org/officeDocument/2006/relationships/slide" Target="slides/slide278.xml"/><Relationship Id="rId486" Type="http://schemas.openxmlformats.org/officeDocument/2006/relationships/slide" Target="slides/slide485.xml"/><Relationship Id="rId693" Type="http://schemas.openxmlformats.org/officeDocument/2006/relationships/slide" Target="slides/slide692.xml"/><Relationship Id="rId707" Type="http://schemas.openxmlformats.org/officeDocument/2006/relationships/slide" Target="slides/slide706.xml"/><Relationship Id="rId914" Type="http://schemas.openxmlformats.org/officeDocument/2006/relationships/slide" Target="slides/slide913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346" Type="http://schemas.openxmlformats.org/officeDocument/2006/relationships/slide" Target="slides/slide345.xml"/><Relationship Id="rId553" Type="http://schemas.openxmlformats.org/officeDocument/2006/relationships/slide" Target="slides/slide552.xml"/><Relationship Id="rId760" Type="http://schemas.openxmlformats.org/officeDocument/2006/relationships/slide" Target="slides/slide759.xml"/><Relationship Id="rId998" Type="http://schemas.openxmlformats.org/officeDocument/2006/relationships/slide" Target="slides/slide997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858" Type="http://schemas.openxmlformats.org/officeDocument/2006/relationships/slide" Target="slides/slide857.xml"/><Relationship Id="rId497" Type="http://schemas.openxmlformats.org/officeDocument/2006/relationships/slide" Target="slides/slide496.xml"/><Relationship Id="rId620" Type="http://schemas.openxmlformats.org/officeDocument/2006/relationships/slide" Target="slides/slide619.xml"/><Relationship Id="rId718" Type="http://schemas.openxmlformats.org/officeDocument/2006/relationships/slide" Target="slides/slide717.xml"/><Relationship Id="rId925" Type="http://schemas.openxmlformats.org/officeDocument/2006/relationships/slide" Target="slides/slide92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217" Type="http://schemas.openxmlformats.org/officeDocument/2006/relationships/slide" Target="slides/slide216.xml"/><Relationship Id="rId564" Type="http://schemas.openxmlformats.org/officeDocument/2006/relationships/slide" Target="slides/slide563.xml"/><Relationship Id="rId771" Type="http://schemas.openxmlformats.org/officeDocument/2006/relationships/slide" Target="slides/slide770.xml"/><Relationship Id="rId869" Type="http://schemas.openxmlformats.org/officeDocument/2006/relationships/slide" Target="slides/slide868.xml"/><Relationship Id="rId424" Type="http://schemas.openxmlformats.org/officeDocument/2006/relationships/slide" Target="slides/slide423.xml"/><Relationship Id="rId631" Type="http://schemas.openxmlformats.org/officeDocument/2006/relationships/slide" Target="slides/slide630.xml"/><Relationship Id="rId729" Type="http://schemas.openxmlformats.org/officeDocument/2006/relationships/slide" Target="slides/slide728.xml"/><Relationship Id="rId270" Type="http://schemas.openxmlformats.org/officeDocument/2006/relationships/slide" Target="slides/slide269.xml"/><Relationship Id="rId936" Type="http://schemas.openxmlformats.org/officeDocument/2006/relationships/slide" Target="slides/slide93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782" Type="http://schemas.openxmlformats.org/officeDocument/2006/relationships/slide" Target="slides/slide78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642" Type="http://schemas.openxmlformats.org/officeDocument/2006/relationships/slide" Target="slides/slide641.xml"/><Relationship Id="rId281" Type="http://schemas.openxmlformats.org/officeDocument/2006/relationships/slide" Target="slides/slide280.xml"/><Relationship Id="rId502" Type="http://schemas.openxmlformats.org/officeDocument/2006/relationships/slide" Target="slides/slide501.xml"/><Relationship Id="rId947" Type="http://schemas.openxmlformats.org/officeDocument/2006/relationships/slide" Target="slides/slide946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86" Type="http://schemas.openxmlformats.org/officeDocument/2006/relationships/slide" Target="slides/slide585.xml"/><Relationship Id="rId793" Type="http://schemas.openxmlformats.org/officeDocument/2006/relationships/slide" Target="slides/slide792.xml"/><Relationship Id="rId807" Type="http://schemas.openxmlformats.org/officeDocument/2006/relationships/slide" Target="slides/slide806.xml"/><Relationship Id="rId7" Type="http://schemas.openxmlformats.org/officeDocument/2006/relationships/slide" Target="slides/slide6.xml"/><Relationship Id="rId239" Type="http://schemas.openxmlformats.org/officeDocument/2006/relationships/slide" Target="slides/slide238.xml"/><Relationship Id="rId446" Type="http://schemas.openxmlformats.org/officeDocument/2006/relationships/slide" Target="slides/slide445.xml"/><Relationship Id="rId653" Type="http://schemas.openxmlformats.org/officeDocument/2006/relationships/slide" Target="slides/slide652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860" Type="http://schemas.openxmlformats.org/officeDocument/2006/relationships/slide" Target="slides/slide859.xml"/><Relationship Id="rId958" Type="http://schemas.openxmlformats.org/officeDocument/2006/relationships/slide" Target="slides/slide957.xml"/><Relationship Id="rId87" Type="http://schemas.openxmlformats.org/officeDocument/2006/relationships/slide" Target="slides/slide86.xml"/><Relationship Id="rId513" Type="http://schemas.openxmlformats.org/officeDocument/2006/relationships/slide" Target="slides/slide512.xml"/><Relationship Id="rId597" Type="http://schemas.openxmlformats.org/officeDocument/2006/relationships/slide" Target="slides/slide596.xml"/><Relationship Id="rId720" Type="http://schemas.openxmlformats.org/officeDocument/2006/relationships/slide" Target="slides/slide719.xml"/><Relationship Id="rId818" Type="http://schemas.openxmlformats.org/officeDocument/2006/relationships/slide" Target="slides/slide817.xml"/><Relationship Id="rId152" Type="http://schemas.openxmlformats.org/officeDocument/2006/relationships/slide" Target="slides/slide151.xml"/><Relationship Id="rId457" Type="http://schemas.openxmlformats.org/officeDocument/2006/relationships/slide" Target="slides/slide456.xml"/><Relationship Id="rId1003" Type="http://schemas.openxmlformats.org/officeDocument/2006/relationships/slide" Target="slides/slide1002.xml"/><Relationship Id="rId664" Type="http://schemas.openxmlformats.org/officeDocument/2006/relationships/slide" Target="slides/slide663.xml"/><Relationship Id="rId871" Type="http://schemas.openxmlformats.org/officeDocument/2006/relationships/slide" Target="slides/slide870.xml"/><Relationship Id="rId969" Type="http://schemas.openxmlformats.org/officeDocument/2006/relationships/slide" Target="slides/slide968.xml"/><Relationship Id="rId14" Type="http://schemas.openxmlformats.org/officeDocument/2006/relationships/slide" Target="slides/slide13.xml"/><Relationship Id="rId317" Type="http://schemas.openxmlformats.org/officeDocument/2006/relationships/slide" Target="slides/slide316.xml"/><Relationship Id="rId524" Type="http://schemas.openxmlformats.org/officeDocument/2006/relationships/slide" Target="slides/slide523.xml"/><Relationship Id="rId731" Type="http://schemas.openxmlformats.org/officeDocument/2006/relationships/slide" Target="slides/slide730.xml"/><Relationship Id="rId98" Type="http://schemas.openxmlformats.org/officeDocument/2006/relationships/slide" Target="slides/slide97.xml"/><Relationship Id="rId163" Type="http://schemas.openxmlformats.org/officeDocument/2006/relationships/slide" Target="slides/slide162.xml"/><Relationship Id="rId370" Type="http://schemas.openxmlformats.org/officeDocument/2006/relationships/slide" Target="slides/slide369.xml"/><Relationship Id="rId829" Type="http://schemas.openxmlformats.org/officeDocument/2006/relationships/slide" Target="slides/slide828.xml"/><Relationship Id="rId1014" Type="http://schemas.openxmlformats.org/officeDocument/2006/relationships/font" Target="fonts/font2.fntdata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675" Type="http://schemas.openxmlformats.org/officeDocument/2006/relationships/slide" Target="slides/slide674.xml"/><Relationship Id="rId882" Type="http://schemas.openxmlformats.org/officeDocument/2006/relationships/slide" Target="slides/slide881.xml"/><Relationship Id="rId25" Type="http://schemas.openxmlformats.org/officeDocument/2006/relationships/slide" Target="slides/slide24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742" Type="http://schemas.openxmlformats.org/officeDocument/2006/relationships/slide" Target="slides/slide74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602" Type="http://schemas.openxmlformats.org/officeDocument/2006/relationships/slide" Target="slides/slide601.xml"/><Relationship Id="rId241" Type="http://schemas.openxmlformats.org/officeDocument/2006/relationships/slide" Target="slides/slide240.xml"/><Relationship Id="rId479" Type="http://schemas.openxmlformats.org/officeDocument/2006/relationships/slide" Target="slides/slide478.xml"/><Relationship Id="rId686" Type="http://schemas.openxmlformats.org/officeDocument/2006/relationships/slide" Target="slides/slide685.xml"/><Relationship Id="rId893" Type="http://schemas.openxmlformats.org/officeDocument/2006/relationships/slide" Target="slides/slide892.xml"/><Relationship Id="rId907" Type="http://schemas.openxmlformats.org/officeDocument/2006/relationships/slide" Target="slides/slide906.xml"/><Relationship Id="rId36" Type="http://schemas.openxmlformats.org/officeDocument/2006/relationships/slide" Target="slides/slide35.xml"/><Relationship Id="rId339" Type="http://schemas.openxmlformats.org/officeDocument/2006/relationships/slide" Target="slides/slide338.xml"/><Relationship Id="rId546" Type="http://schemas.openxmlformats.org/officeDocument/2006/relationships/slide" Target="slides/slide545.xml"/><Relationship Id="rId753" Type="http://schemas.openxmlformats.org/officeDocument/2006/relationships/slide" Target="slides/slide752.xml"/><Relationship Id="rId101" Type="http://schemas.openxmlformats.org/officeDocument/2006/relationships/slide" Target="slides/slide100.xml"/><Relationship Id="rId185" Type="http://schemas.openxmlformats.org/officeDocument/2006/relationships/slide" Target="slides/slide184.xml"/><Relationship Id="rId406" Type="http://schemas.openxmlformats.org/officeDocument/2006/relationships/slide" Target="slides/slide405.xml"/><Relationship Id="rId960" Type="http://schemas.openxmlformats.org/officeDocument/2006/relationships/slide" Target="slides/slide959.xml"/><Relationship Id="rId392" Type="http://schemas.openxmlformats.org/officeDocument/2006/relationships/slide" Target="slides/slide391.xml"/><Relationship Id="rId613" Type="http://schemas.openxmlformats.org/officeDocument/2006/relationships/slide" Target="slides/slide612.xml"/><Relationship Id="rId697" Type="http://schemas.openxmlformats.org/officeDocument/2006/relationships/slide" Target="slides/slide696.xml"/><Relationship Id="rId820" Type="http://schemas.openxmlformats.org/officeDocument/2006/relationships/slide" Target="slides/slide819.xml"/><Relationship Id="rId918" Type="http://schemas.openxmlformats.org/officeDocument/2006/relationships/slide" Target="slides/slide917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112" Type="http://schemas.openxmlformats.org/officeDocument/2006/relationships/slide" Target="slides/slide111.xml"/><Relationship Id="rId557" Type="http://schemas.openxmlformats.org/officeDocument/2006/relationships/slide" Target="slides/slide556.xml"/><Relationship Id="rId764" Type="http://schemas.openxmlformats.org/officeDocument/2006/relationships/slide" Target="slides/slide763.xml"/><Relationship Id="rId971" Type="http://schemas.openxmlformats.org/officeDocument/2006/relationships/slide" Target="slides/slide970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624" Type="http://schemas.openxmlformats.org/officeDocument/2006/relationships/slide" Target="slides/slide623.xml"/><Relationship Id="rId831" Type="http://schemas.openxmlformats.org/officeDocument/2006/relationships/slide" Target="slides/slide830.xml"/><Relationship Id="rId263" Type="http://schemas.openxmlformats.org/officeDocument/2006/relationships/slide" Target="slides/slide262.xml"/><Relationship Id="rId470" Type="http://schemas.openxmlformats.org/officeDocument/2006/relationships/slide" Target="slides/slide469.xml"/><Relationship Id="rId929" Type="http://schemas.openxmlformats.org/officeDocument/2006/relationships/slide" Target="slides/slide928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775" Type="http://schemas.openxmlformats.org/officeDocument/2006/relationships/slide" Target="slides/slide774.xml"/><Relationship Id="rId982" Type="http://schemas.openxmlformats.org/officeDocument/2006/relationships/slide" Target="slides/slide981.xml"/><Relationship Id="rId428" Type="http://schemas.openxmlformats.org/officeDocument/2006/relationships/slide" Target="slides/slide427.xml"/><Relationship Id="rId635" Type="http://schemas.openxmlformats.org/officeDocument/2006/relationships/slide" Target="slides/slide634.xml"/><Relationship Id="rId842" Type="http://schemas.openxmlformats.org/officeDocument/2006/relationships/slide" Target="slides/slide84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702" Type="http://schemas.openxmlformats.org/officeDocument/2006/relationships/slide" Target="slides/slide701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579" Type="http://schemas.openxmlformats.org/officeDocument/2006/relationships/slide" Target="slides/slide578.xml"/><Relationship Id="rId786" Type="http://schemas.openxmlformats.org/officeDocument/2006/relationships/slide" Target="slides/slide785.xml"/><Relationship Id="rId993" Type="http://schemas.openxmlformats.org/officeDocument/2006/relationships/slide" Target="slides/slide992.xml"/><Relationship Id="rId341" Type="http://schemas.openxmlformats.org/officeDocument/2006/relationships/slide" Target="slides/slide340.xml"/><Relationship Id="rId439" Type="http://schemas.openxmlformats.org/officeDocument/2006/relationships/slide" Target="slides/slide438.xml"/><Relationship Id="rId646" Type="http://schemas.openxmlformats.org/officeDocument/2006/relationships/slide" Target="slides/slide645.xml"/><Relationship Id="rId201" Type="http://schemas.openxmlformats.org/officeDocument/2006/relationships/slide" Target="slides/slide200.xml"/><Relationship Id="rId285" Type="http://schemas.openxmlformats.org/officeDocument/2006/relationships/slide" Target="slides/slide284.xml"/><Relationship Id="rId506" Type="http://schemas.openxmlformats.org/officeDocument/2006/relationships/slide" Target="slides/slide505.xml"/><Relationship Id="rId853" Type="http://schemas.openxmlformats.org/officeDocument/2006/relationships/slide" Target="slides/slide852.xml"/><Relationship Id="rId492" Type="http://schemas.openxmlformats.org/officeDocument/2006/relationships/slide" Target="slides/slide491.xml"/><Relationship Id="rId713" Type="http://schemas.openxmlformats.org/officeDocument/2006/relationships/slide" Target="slides/slide712.xml"/><Relationship Id="rId797" Type="http://schemas.openxmlformats.org/officeDocument/2006/relationships/slide" Target="slides/slide796.xml"/><Relationship Id="rId920" Type="http://schemas.openxmlformats.org/officeDocument/2006/relationships/slide" Target="slides/slide91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615" Type="http://schemas.openxmlformats.org/officeDocument/2006/relationships/slide" Target="slides/slide614.xml"/><Relationship Id="rId822" Type="http://schemas.openxmlformats.org/officeDocument/2006/relationships/slide" Target="slides/slide821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657" Type="http://schemas.openxmlformats.org/officeDocument/2006/relationships/slide" Target="slides/slide656.xml"/><Relationship Id="rId699" Type="http://schemas.openxmlformats.org/officeDocument/2006/relationships/slide" Target="slides/slide698.xml"/><Relationship Id="rId864" Type="http://schemas.openxmlformats.org/officeDocument/2006/relationships/slide" Target="slides/slide863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461" Type="http://schemas.openxmlformats.org/officeDocument/2006/relationships/slide" Target="slides/slide460.xml"/><Relationship Id="rId517" Type="http://schemas.openxmlformats.org/officeDocument/2006/relationships/slide" Target="slides/slide516.xml"/><Relationship Id="rId559" Type="http://schemas.openxmlformats.org/officeDocument/2006/relationships/slide" Target="slides/slide558.xml"/><Relationship Id="rId724" Type="http://schemas.openxmlformats.org/officeDocument/2006/relationships/slide" Target="slides/slide723.xml"/><Relationship Id="rId766" Type="http://schemas.openxmlformats.org/officeDocument/2006/relationships/slide" Target="slides/slide765.xml"/><Relationship Id="rId931" Type="http://schemas.openxmlformats.org/officeDocument/2006/relationships/slide" Target="slides/slide930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570" Type="http://schemas.openxmlformats.org/officeDocument/2006/relationships/slide" Target="slides/slide569.xml"/><Relationship Id="rId626" Type="http://schemas.openxmlformats.org/officeDocument/2006/relationships/slide" Target="slides/slide625.xml"/><Relationship Id="rId973" Type="http://schemas.openxmlformats.org/officeDocument/2006/relationships/slide" Target="slides/slide972.xml"/><Relationship Id="rId1007" Type="http://schemas.openxmlformats.org/officeDocument/2006/relationships/slide" Target="slides/slide1006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668" Type="http://schemas.openxmlformats.org/officeDocument/2006/relationships/slide" Target="slides/slide667.xml"/><Relationship Id="rId833" Type="http://schemas.openxmlformats.org/officeDocument/2006/relationships/slide" Target="slides/slide832.xml"/><Relationship Id="rId875" Type="http://schemas.openxmlformats.org/officeDocument/2006/relationships/slide" Target="slides/slide874.xml"/><Relationship Id="rId18" Type="http://schemas.openxmlformats.org/officeDocument/2006/relationships/slide" Target="slides/slide1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528" Type="http://schemas.openxmlformats.org/officeDocument/2006/relationships/slide" Target="slides/slide527.xml"/><Relationship Id="rId735" Type="http://schemas.openxmlformats.org/officeDocument/2006/relationships/slide" Target="slides/slide734.xml"/><Relationship Id="rId900" Type="http://schemas.openxmlformats.org/officeDocument/2006/relationships/slide" Target="slides/slide899.xml"/><Relationship Id="rId942" Type="http://schemas.openxmlformats.org/officeDocument/2006/relationships/slide" Target="slides/slide941.xml"/><Relationship Id="rId125" Type="http://schemas.openxmlformats.org/officeDocument/2006/relationships/slide" Target="slides/slide124.xml"/><Relationship Id="rId167" Type="http://schemas.openxmlformats.org/officeDocument/2006/relationships/slide" Target="slides/slide166.xml"/><Relationship Id="rId332" Type="http://schemas.openxmlformats.org/officeDocument/2006/relationships/slide" Target="slides/slide331.xml"/><Relationship Id="rId374" Type="http://schemas.openxmlformats.org/officeDocument/2006/relationships/slide" Target="slides/slide373.xml"/><Relationship Id="rId581" Type="http://schemas.openxmlformats.org/officeDocument/2006/relationships/slide" Target="slides/slide580.xml"/><Relationship Id="rId777" Type="http://schemas.openxmlformats.org/officeDocument/2006/relationships/slide" Target="slides/slide776.xml"/><Relationship Id="rId984" Type="http://schemas.openxmlformats.org/officeDocument/2006/relationships/slide" Target="slides/slide983.xml"/><Relationship Id="rId1018" Type="http://schemas.openxmlformats.org/officeDocument/2006/relationships/font" Target="fonts/font6.fntdata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637" Type="http://schemas.openxmlformats.org/officeDocument/2006/relationships/slide" Target="slides/slide636.xml"/><Relationship Id="rId679" Type="http://schemas.openxmlformats.org/officeDocument/2006/relationships/slide" Target="slides/slide678.xml"/><Relationship Id="rId802" Type="http://schemas.openxmlformats.org/officeDocument/2006/relationships/slide" Target="slides/slide801.xml"/><Relationship Id="rId844" Type="http://schemas.openxmlformats.org/officeDocument/2006/relationships/slide" Target="slides/slide843.xml"/><Relationship Id="rId886" Type="http://schemas.openxmlformats.org/officeDocument/2006/relationships/slide" Target="slides/slide885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76" Type="http://schemas.openxmlformats.org/officeDocument/2006/relationships/slide" Target="slides/slide275.xml"/><Relationship Id="rId441" Type="http://schemas.openxmlformats.org/officeDocument/2006/relationships/slide" Target="slides/slide440.xml"/><Relationship Id="rId483" Type="http://schemas.openxmlformats.org/officeDocument/2006/relationships/slide" Target="slides/slide482.xml"/><Relationship Id="rId539" Type="http://schemas.openxmlformats.org/officeDocument/2006/relationships/slide" Target="slides/slide538.xml"/><Relationship Id="rId690" Type="http://schemas.openxmlformats.org/officeDocument/2006/relationships/slide" Target="slides/slide689.xml"/><Relationship Id="rId704" Type="http://schemas.openxmlformats.org/officeDocument/2006/relationships/slide" Target="slides/slide703.xml"/><Relationship Id="rId746" Type="http://schemas.openxmlformats.org/officeDocument/2006/relationships/slide" Target="slides/slide745.xml"/><Relationship Id="rId911" Type="http://schemas.openxmlformats.org/officeDocument/2006/relationships/slide" Target="slides/slide910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43" Type="http://schemas.openxmlformats.org/officeDocument/2006/relationships/slide" Target="slides/slide342.xml"/><Relationship Id="rId550" Type="http://schemas.openxmlformats.org/officeDocument/2006/relationships/slide" Target="slides/slide549.xml"/><Relationship Id="rId788" Type="http://schemas.openxmlformats.org/officeDocument/2006/relationships/slide" Target="slides/slide787.xml"/><Relationship Id="rId953" Type="http://schemas.openxmlformats.org/officeDocument/2006/relationships/slide" Target="slides/slide952.xml"/><Relationship Id="rId995" Type="http://schemas.openxmlformats.org/officeDocument/2006/relationships/slide" Target="slides/slide994.xml"/><Relationship Id="rId82" Type="http://schemas.openxmlformats.org/officeDocument/2006/relationships/slide" Target="slides/slide81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592" Type="http://schemas.openxmlformats.org/officeDocument/2006/relationships/slide" Target="slides/slide591.xml"/><Relationship Id="rId606" Type="http://schemas.openxmlformats.org/officeDocument/2006/relationships/slide" Target="slides/slide605.xml"/><Relationship Id="rId648" Type="http://schemas.openxmlformats.org/officeDocument/2006/relationships/slide" Target="slides/slide647.xml"/><Relationship Id="rId813" Type="http://schemas.openxmlformats.org/officeDocument/2006/relationships/slide" Target="slides/slide812.xml"/><Relationship Id="rId855" Type="http://schemas.openxmlformats.org/officeDocument/2006/relationships/slide" Target="slides/slide854.xml"/><Relationship Id="rId245" Type="http://schemas.openxmlformats.org/officeDocument/2006/relationships/slide" Target="slides/slide24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52" Type="http://schemas.openxmlformats.org/officeDocument/2006/relationships/slide" Target="slides/slide451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715" Type="http://schemas.openxmlformats.org/officeDocument/2006/relationships/slide" Target="slides/slide714.xml"/><Relationship Id="rId897" Type="http://schemas.openxmlformats.org/officeDocument/2006/relationships/slide" Target="slides/slide896.xml"/><Relationship Id="rId922" Type="http://schemas.openxmlformats.org/officeDocument/2006/relationships/slide" Target="slides/slide921.xml"/><Relationship Id="rId105" Type="http://schemas.openxmlformats.org/officeDocument/2006/relationships/slide" Target="slides/slide104.xml"/><Relationship Id="rId147" Type="http://schemas.openxmlformats.org/officeDocument/2006/relationships/slide" Target="slides/slide146.xml"/><Relationship Id="rId312" Type="http://schemas.openxmlformats.org/officeDocument/2006/relationships/slide" Target="slides/slide311.xml"/><Relationship Id="rId354" Type="http://schemas.openxmlformats.org/officeDocument/2006/relationships/slide" Target="slides/slide353.xml"/><Relationship Id="rId757" Type="http://schemas.openxmlformats.org/officeDocument/2006/relationships/slide" Target="slides/slide756.xml"/><Relationship Id="rId799" Type="http://schemas.openxmlformats.org/officeDocument/2006/relationships/slide" Target="slides/slide798.xml"/><Relationship Id="rId964" Type="http://schemas.openxmlformats.org/officeDocument/2006/relationships/slide" Target="slides/slide963.xml"/><Relationship Id="rId51" Type="http://schemas.openxmlformats.org/officeDocument/2006/relationships/slide" Target="slides/slide50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561" Type="http://schemas.openxmlformats.org/officeDocument/2006/relationships/slide" Target="slides/slide560.xml"/><Relationship Id="rId617" Type="http://schemas.openxmlformats.org/officeDocument/2006/relationships/slide" Target="slides/slide616.xml"/><Relationship Id="rId659" Type="http://schemas.openxmlformats.org/officeDocument/2006/relationships/slide" Target="slides/slide658.xml"/><Relationship Id="rId824" Type="http://schemas.openxmlformats.org/officeDocument/2006/relationships/slide" Target="slides/slide823.xml"/><Relationship Id="rId866" Type="http://schemas.openxmlformats.org/officeDocument/2006/relationships/slide" Target="slides/slide865.xml"/><Relationship Id="rId214" Type="http://schemas.openxmlformats.org/officeDocument/2006/relationships/slide" Target="slides/slide213.xml"/><Relationship Id="rId256" Type="http://schemas.openxmlformats.org/officeDocument/2006/relationships/slide" Target="slides/slide255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463" Type="http://schemas.openxmlformats.org/officeDocument/2006/relationships/slide" Target="slides/slide462.xml"/><Relationship Id="rId519" Type="http://schemas.openxmlformats.org/officeDocument/2006/relationships/slide" Target="slides/slide518.xml"/><Relationship Id="rId670" Type="http://schemas.openxmlformats.org/officeDocument/2006/relationships/slide" Target="slides/slide669.xml"/><Relationship Id="rId116" Type="http://schemas.openxmlformats.org/officeDocument/2006/relationships/slide" Target="slides/slide115.xml"/><Relationship Id="rId158" Type="http://schemas.openxmlformats.org/officeDocument/2006/relationships/slide" Target="slides/slide157.xml"/><Relationship Id="rId323" Type="http://schemas.openxmlformats.org/officeDocument/2006/relationships/slide" Target="slides/slide322.xml"/><Relationship Id="rId530" Type="http://schemas.openxmlformats.org/officeDocument/2006/relationships/slide" Target="slides/slide529.xml"/><Relationship Id="rId726" Type="http://schemas.openxmlformats.org/officeDocument/2006/relationships/slide" Target="slides/slide725.xml"/><Relationship Id="rId768" Type="http://schemas.openxmlformats.org/officeDocument/2006/relationships/slide" Target="slides/slide767.xml"/><Relationship Id="rId933" Type="http://schemas.openxmlformats.org/officeDocument/2006/relationships/slide" Target="slides/slide932.xml"/><Relationship Id="rId975" Type="http://schemas.openxmlformats.org/officeDocument/2006/relationships/slide" Target="slides/slide974.xml"/><Relationship Id="rId1009" Type="http://schemas.openxmlformats.org/officeDocument/2006/relationships/slide" Target="slides/slide1008.xml"/><Relationship Id="rId20" Type="http://schemas.openxmlformats.org/officeDocument/2006/relationships/slide" Target="slides/slide19.xml"/><Relationship Id="rId62" Type="http://schemas.openxmlformats.org/officeDocument/2006/relationships/slide" Target="slides/slide61.xml"/><Relationship Id="rId365" Type="http://schemas.openxmlformats.org/officeDocument/2006/relationships/slide" Target="slides/slide364.xml"/><Relationship Id="rId572" Type="http://schemas.openxmlformats.org/officeDocument/2006/relationships/slide" Target="slides/slide571.xml"/><Relationship Id="rId628" Type="http://schemas.openxmlformats.org/officeDocument/2006/relationships/slide" Target="slides/slide627.xml"/><Relationship Id="rId835" Type="http://schemas.openxmlformats.org/officeDocument/2006/relationships/slide" Target="slides/slide834.xml"/><Relationship Id="rId225" Type="http://schemas.openxmlformats.org/officeDocument/2006/relationships/slide" Target="slides/slide224.xml"/><Relationship Id="rId267" Type="http://schemas.openxmlformats.org/officeDocument/2006/relationships/slide" Target="slides/slide266.xml"/><Relationship Id="rId432" Type="http://schemas.openxmlformats.org/officeDocument/2006/relationships/slide" Target="slides/slide431.xml"/><Relationship Id="rId474" Type="http://schemas.openxmlformats.org/officeDocument/2006/relationships/slide" Target="slides/slide473.xml"/><Relationship Id="rId877" Type="http://schemas.openxmlformats.org/officeDocument/2006/relationships/slide" Target="slides/slide876.xml"/><Relationship Id="rId1020" Type="http://schemas.openxmlformats.org/officeDocument/2006/relationships/viewProps" Target="viewProps.xml"/><Relationship Id="rId127" Type="http://schemas.openxmlformats.org/officeDocument/2006/relationships/slide" Target="slides/slide126.xml"/><Relationship Id="rId681" Type="http://schemas.openxmlformats.org/officeDocument/2006/relationships/slide" Target="slides/slide680.xml"/><Relationship Id="rId737" Type="http://schemas.openxmlformats.org/officeDocument/2006/relationships/slide" Target="slides/slide736.xml"/><Relationship Id="rId779" Type="http://schemas.openxmlformats.org/officeDocument/2006/relationships/slide" Target="slides/slide778.xml"/><Relationship Id="rId902" Type="http://schemas.openxmlformats.org/officeDocument/2006/relationships/slide" Target="slides/slide901.xml"/><Relationship Id="rId944" Type="http://schemas.openxmlformats.org/officeDocument/2006/relationships/slide" Target="slides/slide943.xml"/><Relationship Id="rId986" Type="http://schemas.openxmlformats.org/officeDocument/2006/relationships/slide" Target="slides/slide985.xml"/><Relationship Id="rId31" Type="http://schemas.openxmlformats.org/officeDocument/2006/relationships/slide" Target="slides/slide30.xml"/><Relationship Id="rId73" Type="http://schemas.openxmlformats.org/officeDocument/2006/relationships/slide" Target="slides/slide72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76" Type="http://schemas.openxmlformats.org/officeDocument/2006/relationships/slide" Target="slides/slide375.xml"/><Relationship Id="rId541" Type="http://schemas.openxmlformats.org/officeDocument/2006/relationships/slide" Target="slides/slide540.xml"/><Relationship Id="rId583" Type="http://schemas.openxmlformats.org/officeDocument/2006/relationships/slide" Target="slides/slide582.xml"/><Relationship Id="rId639" Type="http://schemas.openxmlformats.org/officeDocument/2006/relationships/slide" Target="slides/slide638.xml"/><Relationship Id="rId790" Type="http://schemas.openxmlformats.org/officeDocument/2006/relationships/slide" Target="slides/slide789.xml"/><Relationship Id="rId804" Type="http://schemas.openxmlformats.org/officeDocument/2006/relationships/slide" Target="slides/slide803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36" Type="http://schemas.openxmlformats.org/officeDocument/2006/relationships/slide" Target="slides/slide235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43" Type="http://schemas.openxmlformats.org/officeDocument/2006/relationships/slide" Target="slides/slide442.xml"/><Relationship Id="rId650" Type="http://schemas.openxmlformats.org/officeDocument/2006/relationships/slide" Target="slides/slide649.xml"/><Relationship Id="rId846" Type="http://schemas.openxmlformats.org/officeDocument/2006/relationships/slide" Target="slides/slide845.xml"/><Relationship Id="rId888" Type="http://schemas.openxmlformats.org/officeDocument/2006/relationships/slide" Target="slides/slide887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692" Type="http://schemas.openxmlformats.org/officeDocument/2006/relationships/slide" Target="slides/slide691.xml"/><Relationship Id="rId706" Type="http://schemas.openxmlformats.org/officeDocument/2006/relationships/slide" Target="slides/slide705.xml"/><Relationship Id="rId748" Type="http://schemas.openxmlformats.org/officeDocument/2006/relationships/slide" Target="slides/slide747.xml"/><Relationship Id="rId913" Type="http://schemas.openxmlformats.org/officeDocument/2006/relationships/slide" Target="slides/slide912.xml"/><Relationship Id="rId955" Type="http://schemas.openxmlformats.org/officeDocument/2006/relationships/slide" Target="slides/slide95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552" Type="http://schemas.openxmlformats.org/officeDocument/2006/relationships/slide" Target="slides/slide551.xml"/><Relationship Id="rId594" Type="http://schemas.openxmlformats.org/officeDocument/2006/relationships/slide" Target="slides/slide593.xml"/><Relationship Id="rId608" Type="http://schemas.openxmlformats.org/officeDocument/2006/relationships/slide" Target="slides/slide607.xml"/><Relationship Id="rId815" Type="http://schemas.openxmlformats.org/officeDocument/2006/relationships/slide" Target="slides/slide814.xml"/><Relationship Id="rId997" Type="http://schemas.openxmlformats.org/officeDocument/2006/relationships/slide" Target="slides/slide99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857" Type="http://schemas.openxmlformats.org/officeDocument/2006/relationships/slide" Target="slides/slide856.xml"/><Relationship Id="rId899" Type="http://schemas.openxmlformats.org/officeDocument/2006/relationships/slide" Target="slides/slide898.xml"/><Relationship Id="rId1000" Type="http://schemas.openxmlformats.org/officeDocument/2006/relationships/slide" Target="slides/slide999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661" Type="http://schemas.openxmlformats.org/officeDocument/2006/relationships/slide" Target="slides/slide660.xml"/><Relationship Id="rId717" Type="http://schemas.openxmlformats.org/officeDocument/2006/relationships/slide" Target="slides/slide716.xml"/><Relationship Id="rId759" Type="http://schemas.openxmlformats.org/officeDocument/2006/relationships/slide" Target="slides/slide758.xml"/><Relationship Id="rId924" Type="http://schemas.openxmlformats.org/officeDocument/2006/relationships/slide" Target="slides/slide923.xml"/><Relationship Id="rId966" Type="http://schemas.openxmlformats.org/officeDocument/2006/relationships/slide" Target="slides/slide96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563" Type="http://schemas.openxmlformats.org/officeDocument/2006/relationships/slide" Target="slides/slide562.xml"/><Relationship Id="rId619" Type="http://schemas.openxmlformats.org/officeDocument/2006/relationships/slide" Target="slides/slide618.xml"/><Relationship Id="rId770" Type="http://schemas.openxmlformats.org/officeDocument/2006/relationships/slide" Target="slides/slide76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826" Type="http://schemas.openxmlformats.org/officeDocument/2006/relationships/slide" Target="slides/slide825.xml"/><Relationship Id="rId868" Type="http://schemas.openxmlformats.org/officeDocument/2006/relationships/slide" Target="slides/slide867.xml"/><Relationship Id="rId1011" Type="http://schemas.openxmlformats.org/officeDocument/2006/relationships/slide" Target="slides/slide1010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630" Type="http://schemas.openxmlformats.org/officeDocument/2006/relationships/slide" Target="slides/slide629.xml"/><Relationship Id="rId672" Type="http://schemas.openxmlformats.org/officeDocument/2006/relationships/slide" Target="slides/slide671.xml"/><Relationship Id="rId728" Type="http://schemas.openxmlformats.org/officeDocument/2006/relationships/slide" Target="slides/slide727.xml"/><Relationship Id="rId935" Type="http://schemas.openxmlformats.org/officeDocument/2006/relationships/slide" Target="slides/slide93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532" Type="http://schemas.openxmlformats.org/officeDocument/2006/relationships/slide" Target="slides/slide531.xml"/><Relationship Id="rId574" Type="http://schemas.openxmlformats.org/officeDocument/2006/relationships/slide" Target="slides/slide573.xml"/><Relationship Id="rId977" Type="http://schemas.openxmlformats.org/officeDocument/2006/relationships/slide" Target="slides/slide97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781" Type="http://schemas.openxmlformats.org/officeDocument/2006/relationships/slide" Target="slides/slide780.xml"/><Relationship Id="rId837" Type="http://schemas.openxmlformats.org/officeDocument/2006/relationships/slide" Target="slides/slide836.xml"/><Relationship Id="rId879" Type="http://schemas.openxmlformats.org/officeDocument/2006/relationships/slide" Target="slides/slide878.xml"/><Relationship Id="rId1022" Type="http://schemas.openxmlformats.org/officeDocument/2006/relationships/tableStyles" Target="tableStyles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641" Type="http://schemas.openxmlformats.org/officeDocument/2006/relationships/slide" Target="slides/slide640.xml"/><Relationship Id="rId683" Type="http://schemas.openxmlformats.org/officeDocument/2006/relationships/slide" Target="slides/slide682.xml"/><Relationship Id="rId739" Type="http://schemas.openxmlformats.org/officeDocument/2006/relationships/slide" Target="slides/slide738.xml"/><Relationship Id="rId890" Type="http://schemas.openxmlformats.org/officeDocument/2006/relationships/slide" Target="slides/slide889.xml"/><Relationship Id="rId904" Type="http://schemas.openxmlformats.org/officeDocument/2006/relationships/slide" Target="slides/slide903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543" Type="http://schemas.openxmlformats.org/officeDocument/2006/relationships/slide" Target="slides/slide542.xml"/><Relationship Id="rId946" Type="http://schemas.openxmlformats.org/officeDocument/2006/relationships/slide" Target="slides/slide945.xml"/><Relationship Id="rId988" Type="http://schemas.openxmlformats.org/officeDocument/2006/relationships/slide" Target="slides/slide987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585" Type="http://schemas.openxmlformats.org/officeDocument/2006/relationships/slide" Target="slides/slide584.xml"/><Relationship Id="rId750" Type="http://schemas.openxmlformats.org/officeDocument/2006/relationships/slide" Target="slides/slide749.xml"/><Relationship Id="rId792" Type="http://schemas.openxmlformats.org/officeDocument/2006/relationships/slide" Target="slides/slide791.xml"/><Relationship Id="rId806" Type="http://schemas.openxmlformats.org/officeDocument/2006/relationships/slide" Target="slides/slide805.xml"/><Relationship Id="rId848" Type="http://schemas.openxmlformats.org/officeDocument/2006/relationships/slide" Target="slides/slide847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610" Type="http://schemas.openxmlformats.org/officeDocument/2006/relationships/slide" Target="slides/slide609.xml"/><Relationship Id="rId652" Type="http://schemas.openxmlformats.org/officeDocument/2006/relationships/slide" Target="slides/slide651.xml"/><Relationship Id="rId694" Type="http://schemas.openxmlformats.org/officeDocument/2006/relationships/slide" Target="slides/slide693.xml"/><Relationship Id="rId708" Type="http://schemas.openxmlformats.org/officeDocument/2006/relationships/slide" Target="slides/slide707.xml"/><Relationship Id="rId915" Type="http://schemas.openxmlformats.org/officeDocument/2006/relationships/slide" Target="slides/slide914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957" Type="http://schemas.openxmlformats.org/officeDocument/2006/relationships/slide" Target="slides/slide956.xml"/><Relationship Id="rId999" Type="http://schemas.openxmlformats.org/officeDocument/2006/relationships/slide" Target="slides/slide998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54" Type="http://schemas.openxmlformats.org/officeDocument/2006/relationships/slide" Target="slides/slide553.xml"/><Relationship Id="rId596" Type="http://schemas.openxmlformats.org/officeDocument/2006/relationships/slide" Target="slides/slide595.xml"/><Relationship Id="rId761" Type="http://schemas.openxmlformats.org/officeDocument/2006/relationships/slide" Target="slides/slide760.xml"/><Relationship Id="rId817" Type="http://schemas.openxmlformats.org/officeDocument/2006/relationships/slide" Target="slides/slide816.xml"/><Relationship Id="rId859" Type="http://schemas.openxmlformats.org/officeDocument/2006/relationships/slide" Target="slides/slide858.xml"/><Relationship Id="rId1002" Type="http://schemas.openxmlformats.org/officeDocument/2006/relationships/slide" Target="slides/slide100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621" Type="http://schemas.openxmlformats.org/officeDocument/2006/relationships/slide" Target="slides/slide620.xml"/><Relationship Id="rId663" Type="http://schemas.openxmlformats.org/officeDocument/2006/relationships/slide" Target="slides/slide662.xml"/><Relationship Id="rId870" Type="http://schemas.openxmlformats.org/officeDocument/2006/relationships/slide" Target="slides/slide869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719" Type="http://schemas.openxmlformats.org/officeDocument/2006/relationships/slide" Target="slides/slide718.xml"/><Relationship Id="rId926" Type="http://schemas.openxmlformats.org/officeDocument/2006/relationships/slide" Target="slides/slide925.xml"/><Relationship Id="rId968" Type="http://schemas.openxmlformats.org/officeDocument/2006/relationships/slide" Target="slides/slide967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730" Type="http://schemas.openxmlformats.org/officeDocument/2006/relationships/slide" Target="slides/slide729.xml"/><Relationship Id="rId772" Type="http://schemas.openxmlformats.org/officeDocument/2006/relationships/slide" Target="slides/slide771.xml"/><Relationship Id="rId828" Type="http://schemas.openxmlformats.org/officeDocument/2006/relationships/slide" Target="slides/slide827.xml"/><Relationship Id="rId1013" Type="http://schemas.openxmlformats.org/officeDocument/2006/relationships/font" Target="fonts/font1.fntdata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632" Type="http://schemas.openxmlformats.org/officeDocument/2006/relationships/slide" Target="slides/slide631.xml"/><Relationship Id="rId271" Type="http://schemas.openxmlformats.org/officeDocument/2006/relationships/slide" Target="slides/slide270.xml"/><Relationship Id="rId674" Type="http://schemas.openxmlformats.org/officeDocument/2006/relationships/slide" Target="slides/slide673.xml"/><Relationship Id="rId881" Type="http://schemas.openxmlformats.org/officeDocument/2006/relationships/slide" Target="slides/slide880.xml"/><Relationship Id="rId937" Type="http://schemas.openxmlformats.org/officeDocument/2006/relationships/slide" Target="slides/slide936.xml"/><Relationship Id="rId979" Type="http://schemas.openxmlformats.org/officeDocument/2006/relationships/slide" Target="slides/slide978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534" Type="http://schemas.openxmlformats.org/officeDocument/2006/relationships/slide" Target="slides/slide533.xml"/><Relationship Id="rId576" Type="http://schemas.openxmlformats.org/officeDocument/2006/relationships/slide" Target="slides/slide575.xml"/><Relationship Id="rId741" Type="http://schemas.openxmlformats.org/officeDocument/2006/relationships/slide" Target="slides/slide740.xml"/><Relationship Id="rId783" Type="http://schemas.openxmlformats.org/officeDocument/2006/relationships/slide" Target="slides/slide782.xml"/><Relationship Id="rId839" Type="http://schemas.openxmlformats.org/officeDocument/2006/relationships/slide" Target="slides/slide838.xml"/><Relationship Id="rId990" Type="http://schemas.openxmlformats.org/officeDocument/2006/relationships/slide" Target="slides/slide989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601" Type="http://schemas.openxmlformats.org/officeDocument/2006/relationships/slide" Target="slides/slide600.xml"/><Relationship Id="rId643" Type="http://schemas.openxmlformats.org/officeDocument/2006/relationships/slide" Target="slides/slide642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685" Type="http://schemas.openxmlformats.org/officeDocument/2006/relationships/slide" Target="slides/slide684.xml"/><Relationship Id="rId850" Type="http://schemas.openxmlformats.org/officeDocument/2006/relationships/slide" Target="slides/slide849.xml"/><Relationship Id="rId892" Type="http://schemas.openxmlformats.org/officeDocument/2006/relationships/slide" Target="slides/slide891.xml"/><Relationship Id="rId906" Type="http://schemas.openxmlformats.org/officeDocument/2006/relationships/slide" Target="slides/slide905.xml"/><Relationship Id="rId948" Type="http://schemas.openxmlformats.org/officeDocument/2006/relationships/slide" Target="slides/slide94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545" Type="http://schemas.openxmlformats.org/officeDocument/2006/relationships/slide" Target="slides/slide544.xml"/><Relationship Id="rId587" Type="http://schemas.openxmlformats.org/officeDocument/2006/relationships/slide" Target="slides/slide586.xml"/><Relationship Id="rId710" Type="http://schemas.openxmlformats.org/officeDocument/2006/relationships/slide" Target="slides/slide709.xml"/><Relationship Id="rId752" Type="http://schemas.openxmlformats.org/officeDocument/2006/relationships/slide" Target="slides/slide751.xml"/><Relationship Id="rId808" Type="http://schemas.openxmlformats.org/officeDocument/2006/relationships/slide" Target="slides/slide80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612" Type="http://schemas.openxmlformats.org/officeDocument/2006/relationships/slide" Target="slides/slide611.xml"/><Relationship Id="rId794" Type="http://schemas.openxmlformats.org/officeDocument/2006/relationships/slide" Target="slides/slide793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654" Type="http://schemas.openxmlformats.org/officeDocument/2006/relationships/slide" Target="slides/slide653.xml"/><Relationship Id="rId696" Type="http://schemas.openxmlformats.org/officeDocument/2006/relationships/slide" Target="slides/slide695.xml"/><Relationship Id="rId861" Type="http://schemas.openxmlformats.org/officeDocument/2006/relationships/slide" Target="slides/slide860.xml"/><Relationship Id="rId917" Type="http://schemas.openxmlformats.org/officeDocument/2006/relationships/slide" Target="slides/slide916.xml"/><Relationship Id="rId959" Type="http://schemas.openxmlformats.org/officeDocument/2006/relationships/slide" Target="slides/slide958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556" Type="http://schemas.openxmlformats.org/officeDocument/2006/relationships/slide" Target="slides/slide555.xml"/><Relationship Id="rId721" Type="http://schemas.openxmlformats.org/officeDocument/2006/relationships/slide" Target="slides/slide720.xml"/><Relationship Id="rId763" Type="http://schemas.openxmlformats.org/officeDocument/2006/relationships/slide" Target="slides/slide76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598" Type="http://schemas.openxmlformats.org/officeDocument/2006/relationships/slide" Target="slides/slide597.xml"/><Relationship Id="rId819" Type="http://schemas.openxmlformats.org/officeDocument/2006/relationships/slide" Target="slides/slide818.xml"/><Relationship Id="rId970" Type="http://schemas.openxmlformats.org/officeDocument/2006/relationships/slide" Target="slides/slide969.xml"/><Relationship Id="rId1004" Type="http://schemas.openxmlformats.org/officeDocument/2006/relationships/slide" Target="slides/slide1003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623" Type="http://schemas.openxmlformats.org/officeDocument/2006/relationships/slide" Target="slides/slide622.xml"/><Relationship Id="rId665" Type="http://schemas.openxmlformats.org/officeDocument/2006/relationships/slide" Target="slides/slide664.xml"/><Relationship Id="rId830" Type="http://schemas.openxmlformats.org/officeDocument/2006/relationships/slide" Target="slides/slide829.xml"/><Relationship Id="rId872" Type="http://schemas.openxmlformats.org/officeDocument/2006/relationships/slide" Target="slides/slide871.xml"/><Relationship Id="rId928" Type="http://schemas.openxmlformats.org/officeDocument/2006/relationships/slide" Target="slides/slide927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567" Type="http://schemas.openxmlformats.org/officeDocument/2006/relationships/slide" Target="slides/slide566.xml"/><Relationship Id="rId732" Type="http://schemas.openxmlformats.org/officeDocument/2006/relationships/slide" Target="slides/slide731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774" Type="http://schemas.openxmlformats.org/officeDocument/2006/relationships/slide" Target="slides/slide773.xml"/><Relationship Id="rId981" Type="http://schemas.openxmlformats.org/officeDocument/2006/relationships/slide" Target="slides/slide980.xml"/><Relationship Id="rId1015" Type="http://schemas.openxmlformats.org/officeDocument/2006/relationships/font" Target="fonts/font3.fntdata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634" Type="http://schemas.openxmlformats.org/officeDocument/2006/relationships/slide" Target="slides/slide633.xml"/><Relationship Id="rId676" Type="http://schemas.openxmlformats.org/officeDocument/2006/relationships/slide" Target="slides/slide675.xml"/><Relationship Id="rId841" Type="http://schemas.openxmlformats.org/officeDocument/2006/relationships/slide" Target="slides/slide840.xml"/><Relationship Id="rId883" Type="http://schemas.openxmlformats.org/officeDocument/2006/relationships/slide" Target="slides/slide882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36" Type="http://schemas.openxmlformats.org/officeDocument/2006/relationships/slide" Target="slides/slide535.xml"/><Relationship Id="rId701" Type="http://schemas.openxmlformats.org/officeDocument/2006/relationships/slide" Target="slides/slide700.xml"/><Relationship Id="rId939" Type="http://schemas.openxmlformats.org/officeDocument/2006/relationships/slide" Target="slides/slide938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743" Type="http://schemas.openxmlformats.org/officeDocument/2006/relationships/slide" Target="slides/slide742.xml"/><Relationship Id="rId785" Type="http://schemas.openxmlformats.org/officeDocument/2006/relationships/slide" Target="slides/slide784.xml"/><Relationship Id="rId950" Type="http://schemas.openxmlformats.org/officeDocument/2006/relationships/slide" Target="slides/slide949.xml"/><Relationship Id="rId992" Type="http://schemas.openxmlformats.org/officeDocument/2006/relationships/slide" Target="slides/slide991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603" Type="http://schemas.openxmlformats.org/officeDocument/2006/relationships/slide" Target="slides/slide602.xml"/><Relationship Id="rId645" Type="http://schemas.openxmlformats.org/officeDocument/2006/relationships/slide" Target="slides/slide644.xml"/><Relationship Id="rId687" Type="http://schemas.openxmlformats.org/officeDocument/2006/relationships/slide" Target="slides/slide686.xml"/><Relationship Id="rId810" Type="http://schemas.openxmlformats.org/officeDocument/2006/relationships/slide" Target="slides/slide809.xml"/><Relationship Id="rId852" Type="http://schemas.openxmlformats.org/officeDocument/2006/relationships/slide" Target="slides/slide851.xml"/><Relationship Id="rId908" Type="http://schemas.openxmlformats.org/officeDocument/2006/relationships/slide" Target="slides/slide907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712" Type="http://schemas.openxmlformats.org/officeDocument/2006/relationships/slide" Target="slides/slide711.xml"/><Relationship Id="rId894" Type="http://schemas.openxmlformats.org/officeDocument/2006/relationships/slide" Target="slides/slide893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547" Type="http://schemas.openxmlformats.org/officeDocument/2006/relationships/slide" Target="slides/slide546.xml"/><Relationship Id="rId589" Type="http://schemas.openxmlformats.org/officeDocument/2006/relationships/slide" Target="slides/slide588.xml"/><Relationship Id="rId754" Type="http://schemas.openxmlformats.org/officeDocument/2006/relationships/slide" Target="slides/slide753.xml"/><Relationship Id="rId796" Type="http://schemas.openxmlformats.org/officeDocument/2006/relationships/slide" Target="slides/slide795.xml"/><Relationship Id="rId961" Type="http://schemas.openxmlformats.org/officeDocument/2006/relationships/slide" Target="slides/slide960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49" Type="http://schemas.openxmlformats.org/officeDocument/2006/relationships/slide" Target="slides/slide448.xml"/><Relationship Id="rId614" Type="http://schemas.openxmlformats.org/officeDocument/2006/relationships/slide" Target="slides/slide613.xml"/><Relationship Id="rId656" Type="http://schemas.openxmlformats.org/officeDocument/2006/relationships/slide" Target="slides/slide655.xml"/><Relationship Id="rId821" Type="http://schemas.openxmlformats.org/officeDocument/2006/relationships/slide" Target="slides/slide820.xml"/><Relationship Id="rId863" Type="http://schemas.openxmlformats.org/officeDocument/2006/relationships/slide" Target="slides/slide862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516" Type="http://schemas.openxmlformats.org/officeDocument/2006/relationships/slide" Target="slides/slide515.xml"/><Relationship Id="rId698" Type="http://schemas.openxmlformats.org/officeDocument/2006/relationships/slide" Target="slides/slide697.xml"/><Relationship Id="rId919" Type="http://schemas.openxmlformats.org/officeDocument/2006/relationships/slide" Target="slides/slide918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558" Type="http://schemas.openxmlformats.org/officeDocument/2006/relationships/slide" Target="slides/slide557.xml"/><Relationship Id="rId723" Type="http://schemas.openxmlformats.org/officeDocument/2006/relationships/slide" Target="slides/slide722.xml"/><Relationship Id="rId765" Type="http://schemas.openxmlformats.org/officeDocument/2006/relationships/slide" Target="slides/slide764.xml"/><Relationship Id="rId930" Type="http://schemas.openxmlformats.org/officeDocument/2006/relationships/slide" Target="slides/slide929.xml"/><Relationship Id="rId972" Type="http://schemas.openxmlformats.org/officeDocument/2006/relationships/slide" Target="slides/slide971.xml"/><Relationship Id="rId1006" Type="http://schemas.openxmlformats.org/officeDocument/2006/relationships/slide" Target="slides/slide1005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625" Type="http://schemas.openxmlformats.org/officeDocument/2006/relationships/slide" Target="slides/slide624.xml"/><Relationship Id="rId832" Type="http://schemas.openxmlformats.org/officeDocument/2006/relationships/slide" Target="slides/slide831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667" Type="http://schemas.openxmlformats.org/officeDocument/2006/relationships/slide" Target="slides/slide666.xml"/><Relationship Id="rId874" Type="http://schemas.openxmlformats.org/officeDocument/2006/relationships/slide" Target="slides/slide873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27" Type="http://schemas.openxmlformats.org/officeDocument/2006/relationships/slide" Target="slides/slide526.xml"/><Relationship Id="rId569" Type="http://schemas.openxmlformats.org/officeDocument/2006/relationships/slide" Target="slides/slide568.xml"/><Relationship Id="rId734" Type="http://schemas.openxmlformats.org/officeDocument/2006/relationships/slide" Target="slides/slide733.xml"/><Relationship Id="rId776" Type="http://schemas.openxmlformats.org/officeDocument/2006/relationships/slide" Target="slides/slide775.xml"/><Relationship Id="rId941" Type="http://schemas.openxmlformats.org/officeDocument/2006/relationships/slide" Target="slides/slide940.xml"/><Relationship Id="rId983" Type="http://schemas.openxmlformats.org/officeDocument/2006/relationships/slide" Target="slides/slide982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580" Type="http://schemas.openxmlformats.org/officeDocument/2006/relationships/slide" Target="slides/slide579.xml"/><Relationship Id="rId636" Type="http://schemas.openxmlformats.org/officeDocument/2006/relationships/slide" Target="slides/slide635.xml"/><Relationship Id="rId801" Type="http://schemas.openxmlformats.org/officeDocument/2006/relationships/slide" Target="slides/slide800.xml"/><Relationship Id="rId1017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678" Type="http://schemas.openxmlformats.org/officeDocument/2006/relationships/slide" Target="slides/slide677.xml"/><Relationship Id="rId843" Type="http://schemas.openxmlformats.org/officeDocument/2006/relationships/slide" Target="slides/slide842.xml"/><Relationship Id="rId885" Type="http://schemas.openxmlformats.org/officeDocument/2006/relationships/slide" Target="slides/slide884.xml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482" Type="http://schemas.openxmlformats.org/officeDocument/2006/relationships/slide" Target="slides/slide481.xml"/><Relationship Id="rId538" Type="http://schemas.openxmlformats.org/officeDocument/2006/relationships/slide" Target="slides/slide537.xml"/><Relationship Id="rId703" Type="http://schemas.openxmlformats.org/officeDocument/2006/relationships/slide" Target="slides/slide702.xml"/><Relationship Id="rId745" Type="http://schemas.openxmlformats.org/officeDocument/2006/relationships/slide" Target="slides/slide744.xml"/><Relationship Id="rId910" Type="http://schemas.openxmlformats.org/officeDocument/2006/relationships/slide" Target="slides/slide909.xml"/><Relationship Id="rId952" Type="http://schemas.openxmlformats.org/officeDocument/2006/relationships/slide" Target="slides/slide951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591" Type="http://schemas.openxmlformats.org/officeDocument/2006/relationships/slide" Target="slides/slide590.xml"/><Relationship Id="rId605" Type="http://schemas.openxmlformats.org/officeDocument/2006/relationships/slide" Target="slides/slide604.xml"/><Relationship Id="rId787" Type="http://schemas.openxmlformats.org/officeDocument/2006/relationships/slide" Target="slides/slide786.xml"/><Relationship Id="rId812" Type="http://schemas.openxmlformats.org/officeDocument/2006/relationships/slide" Target="slides/slide811.xml"/><Relationship Id="rId994" Type="http://schemas.openxmlformats.org/officeDocument/2006/relationships/slide" Target="slides/slide993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Relationship Id="rId647" Type="http://schemas.openxmlformats.org/officeDocument/2006/relationships/slide" Target="slides/slide646.xml"/><Relationship Id="rId689" Type="http://schemas.openxmlformats.org/officeDocument/2006/relationships/slide" Target="slides/slide688.xml"/><Relationship Id="rId854" Type="http://schemas.openxmlformats.org/officeDocument/2006/relationships/slide" Target="slides/slide853.xml"/><Relationship Id="rId896" Type="http://schemas.openxmlformats.org/officeDocument/2006/relationships/slide" Target="slides/slide895.xml"/><Relationship Id="rId39" Type="http://schemas.openxmlformats.org/officeDocument/2006/relationships/slide" Target="slides/slide38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49" Type="http://schemas.openxmlformats.org/officeDocument/2006/relationships/slide" Target="slides/slide548.xml"/><Relationship Id="rId714" Type="http://schemas.openxmlformats.org/officeDocument/2006/relationships/slide" Target="slides/slide713.xml"/><Relationship Id="rId756" Type="http://schemas.openxmlformats.org/officeDocument/2006/relationships/slide" Target="slides/slide755.xml"/><Relationship Id="rId921" Type="http://schemas.openxmlformats.org/officeDocument/2006/relationships/slide" Target="slides/slide920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46" Type="http://schemas.openxmlformats.org/officeDocument/2006/relationships/slide" Target="slides/slide145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53" Type="http://schemas.openxmlformats.org/officeDocument/2006/relationships/slide" Target="slides/slide352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560" Type="http://schemas.openxmlformats.org/officeDocument/2006/relationships/slide" Target="slides/slide559.xml"/><Relationship Id="rId798" Type="http://schemas.openxmlformats.org/officeDocument/2006/relationships/slide" Target="slides/slide797.xml"/><Relationship Id="rId963" Type="http://schemas.openxmlformats.org/officeDocument/2006/relationships/slide" Target="slides/slide962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616" Type="http://schemas.openxmlformats.org/officeDocument/2006/relationships/slide" Target="slides/slide615.xml"/><Relationship Id="rId658" Type="http://schemas.openxmlformats.org/officeDocument/2006/relationships/slide" Target="slides/slide657.xml"/><Relationship Id="rId823" Type="http://schemas.openxmlformats.org/officeDocument/2006/relationships/slide" Target="slides/slide822.xml"/><Relationship Id="rId865" Type="http://schemas.openxmlformats.org/officeDocument/2006/relationships/slide" Target="slides/slide864.xml"/><Relationship Id="rId255" Type="http://schemas.openxmlformats.org/officeDocument/2006/relationships/slide" Target="slides/slide254.xml"/><Relationship Id="rId297" Type="http://schemas.openxmlformats.org/officeDocument/2006/relationships/slide" Target="slides/slide296.xml"/><Relationship Id="rId462" Type="http://schemas.openxmlformats.org/officeDocument/2006/relationships/slide" Target="slides/slide461.xml"/><Relationship Id="rId518" Type="http://schemas.openxmlformats.org/officeDocument/2006/relationships/slide" Target="slides/slide517.xml"/><Relationship Id="rId725" Type="http://schemas.openxmlformats.org/officeDocument/2006/relationships/slide" Target="slides/slide724.xml"/><Relationship Id="rId932" Type="http://schemas.openxmlformats.org/officeDocument/2006/relationships/slide" Target="slides/slide931.xml"/><Relationship Id="rId115" Type="http://schemas.openxmlformats.org/officeDocument/2006/relationships/slide" Target="slides/slide114.xml"/><Relationship Id="rId157" Type="http://schemas.openxmlformats.org/officeDocument/2006/relationships/slide" Target="slides/slide156.xml"/><Relationship Id="rId322" Type="http://schemas.openxmlformats.org/officeDocument/2006/relationships/slide" Target="slides/slide321.xml"/><Relationship Id="rId364" Type="http://schemas.openxmlformats.org/officeDocument/2006/relationships/slide" Target="slides/slide363.xml"/><Relationship Id="rId767" Type="http://schemas.openxmlformats.org/officeDocument/2006/relationships/slide" Target="slides/slide766.xml"/><Relationship Id="rId974" Type="http://schemas.openxmlformats.org/officeDocument/2006/relationships/slide" Target="slides/slide973.xml"/><Relationship Id="rId1008" Type="http://schemas.openxmlformats.org/officeDocument/2006/relationships/slide" Target="slides/slide1007.xml"/><Relationship Id="rId61" Type="http://schemas.openxmlformats.org/officeDocument/2006/relationships/slide" Target="slides/slide60.xml"/><Relationship Id="rId199" Type="http://schemas.openxmlformats.org/officeDocument/2006/relationships/slide" Target="slides/slide198.xml"/><Relationship Id="rId571" Type="http://schemas.openxmlformats.org/officeDocument/2006/relationships/slide" Target="slides/slide570.xml"/><Relationship Id="rId627" Type="http://schemas.openxmlformats.org/officeDocument/2006/relationships/slide" Target="slides/slide626.xml"/><Relationship Id="rId669" Type="http://schemas.openxmlformats.org/officeDocument/2006/relationships/slide" Target="slides/slide668.xml"/><Relationship Id="rId834" Type="http://schemas.openxmlformats.org/officeDocument/2006/relationships/slide" Target="slides/slide833.xml"/><Relationship Id="rId876" Type="http://schemas.openxmlformats.org/officeDocument/2006/relationships/slide" Target="slides/slide875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66" Type="http://schemas.openxmlformats.org/officeDocument/2006/relationships/slide" Target="slides/slide265.xml"/><Relationship Id="rId431" Type="http://schemas.openxmlformats.org/officeDocument/2006/relationships/slide" Target="slides/slide430.xml"/><Relationship Id="rId473" Type="http://schemas.openxmlformats.org/officeDocument/2006/relationships/slide" Target="slides/slide472.xml"/><Relationship Id="rId529" Type="http://schemas.openxmlformats.org/officeDocument/2006/relationships/slide" Target="slides/slide528.xml"/><Relationship Id="rId680" Type="http://schemas.openxmlformats.org/officeDocument/2006/relationships/slide" Target="slides/slide679.xml"/><Relationship Id="rId736" Type="http://schemas.openxmlformats.org/officeDocument/2006/relationships/slide" Target="slides/slide735.xml"/><Relationship Id="rId901" Type="http://schemas.openxmlformats.org/officeDocument/2006/relationships/slide" Target="slides/slide900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168" Type="http://schemas.openxmlformats.org/officeDocument/2006/relationships/slide" Target="slides/slide167.xml"/><Relationship Id="rId333" Type="http://schemas.openxmlformats.org/officeDocument/2006/relationships/slide" Target="slides/slide332.xml"/><Relationship Id="rId540" Type="http://schemas.openxmlformats.org/officeDocument/2006/relationships/slide" Target="slides/slide539.xml"/><Relationship Id="rId778" Type="http://schemas.openxmlformats.org/officeDocument/2006/relationships/slide" Target="slides/slide777.xml"/><Relationship Id="rId943" Type="http://schemas.openxmlformats.org/officeDocument/2006/relationships/slide" Target="slides/slide942.xml"/><Relationship Id="rId985" Type="http://schemas.openxmlformats.org/officeDocument/2006/relationships/slide" Target="slides/slide984.xml"/><Relationship Id="rId1019" Type="http://schemas.openxmlformats.org/officeDocument/2006/relationships/presProps" Target="presProps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582" Type="http://schemas.openxmlformats.org/officeDocument/2006/relationships/slide" Target="slides/slide581.xml"/><Relationship Id="rId638" Type="http://schemas.openxmlformats.org/officeDocument/2006/relationships/slide" Target="slides/slide637.xml"/><Relationship Id="rId803" Type="http://schemas.openxmlformats.org/officeDocument/2006/relationships/slide" Target="slides/slide802.xml"/><Relationship Id="rId845" Type="http://schemas.openxmlformats.org/officeDocument/2006/relationships/slide" Target="slides/slide844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42" Type="http://schemas.openxmlformats.org/officeDocument/2006/relationships/slide" Target="slides/slide441.xml"/><Relationship Id="rId484" Type="http://schemas.openxmlformats.org/officeDocument/2006/relationships/slide" Target="slides/slide483.xml"/><Relationship Id="rId705" Type="http://schemas.openxmlformats.org/officeDocument/2006/relationships/slide" Target="slides/slide704.xml"/><Relationship Id="rId887" Type="http://schemas.openxmlformats.org/officeDocument/2006/relationships/slide" Target="slides/slide886.xml"/><Relationship Id="rId137" Type="http://schemas.openxmlformats.org/officeDocument/2006/relationships/slide" Target="slides/slide136.xml"/><Relationship Id="rId302" Type="http://schemas.openxmlformats.org/officeDocument/2006/relationships/slide" Target="slides/slide301.xml"/><Relationship Id="rId344" Type="http://schemas.openxmlformats.org/officeDocument/2006/relationships/slide" Target="slides/slide343.xml"/><Relationship Id="rId691" Type="http://schemas.openxmlformats.org/officeDocument/2006/relationships/slide" Target="slides/slide690.xml"/><Relationship Id="rId747" Type="http://schemas.openxmlformats.org/officeDocument/2006/relationships/slide" Target="slides/slide746.xml"/><Relationship Id="rId789" Type="http://schemas.openxmlformats.org/officeDocument/2006/relationships/slide" Target="slides/slide788.xml"/><Relationship Id="rId912" Type="http://schemas.openxmlformats.org/officeDocument/2006/relationships/slide" Target="slides/slide911.xml"/><Relationship Id="rId954" Type="http://schemas.openxmlformats.org/officeDocument/2006/relationships/slide" Target="slides/slide953.xml"/><Relationship Id="rId996" Type="http://schemas.openxmlformats.org/officeDocument/2006/relationships/slide" Target="slides/slide995.xml"/><Relationship Id="rId41" Type="http://schemas.openxmlformats.org/officeDocument/2006/relationships/slide" Target="slides/slide40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Relationship Id="rId551" Type="http://schemas.openxmlformats.org/officeDocument/2006/relationships/slide" Target="slides/slide550.xml"/><Relationship Id="rId593" Type="http://schemas.openxmlformats.org/officeDocument/2006/relationships/slide" Target="slides/slide592.xml"/><Relationship Id="rId607" Type="http://schemas.openxmlformats.org/officeDocument/2006/relationships/slide" Target="slides/slide606.xml"/><Relationship Id="rId649" Type="http://schemas.openxmlformats.org/officeDocument/2006/relationships/slide" Target="slides/slide648.xml"/><Relationship Id="rId814" Type="http://schemas.openxmlformats.org/officeDocument/2006/relationships/slide" Target="slides/slide813.xml"/><Relationship Id="rId856" Type="http://schemas.openxmlformats.org/officeDocument/2006/relationships/slide" Target="slides/slide85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46" Type="http://schemas.openxmlformats.org/officeDocument/2006/relationships/slide" Target="slides/slide245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53" Type="http://schemas.openxmlformats.org/officeDocument/2006/relationships/slide" Target="slides/slide452.xml"/><Relationship Id="rId509" Type="http://schemas.openxmlformats.org/officeDocument/2006/relationships/slide" Target="slides/slide508.xml"/><Relationship Id="rId660" Type="http://schemas.openxmlformats.org/officeDocument/2006/relationships/slide" Target="slides/slide659.xml"/><Relationship Id="rId898" Type="http://schemas.openxmlformats.org/officeDocument/2006/relationships/slide" Target="slides/slide897.xml"/><Relationship Id="rId106" Type="http://schemas.openxmlformats.org/officeDocument/2006/relationships/slide" Target="slides/slide105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716" Type="http://schemas.openxmlformats.org/officeDocument/2006/relationships/slide" Target="slides/slide715.xml"/><Relationship Id="rId758" Type="http://schemas.openxmlformats.org/officeDocument/2006/relationships/slide" Target="slides/slide757.xml"/><Relationship Id="rId923" Type="http://schemas.openxmlformats.org/officeDocument/2006/relationships/slide" Target="slides/slide922.xml"/><Relationship Id="rId965" Type="http://schemas.openxmlformats.org/officeDocument/2006/relationships/slide" Target="slides/slide964.xml"/><Relationship Id="rId10" Type="http://schemas.openxmlformats.org/officeDocument/2006/relationships/slide" Target="slides/slide9.xml"/><Relationship Id="rId52" Type="http://schemas.openxmlformats.org/officeDocument/2006/relationships/slide" Target="slides/slide51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355" Type="http://schemas.openxmlformats.org/officeDocument/2006/relationships/slide" Target="slides/slide354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562" Type="http://schemas.openxmlformats.org/officeDocument/2006/relationships/slide" Target="slides/slide561.xml"/><Relationship Id="rId618" Type="http://schemas.openxmlformats.org/officeDocument/2006/relationships/slide" Target="slides/slide617.xml"/><Relationship Id="rId825" Type="http://schemas.openxmlformats.org/officeDocument/2006/relationships/slide" Target="slides/slide824.xml"/><Relationship Id="rId215" Type="http://schemas.openxmlformats.org/officeDocument/2006/relationships/slide" Target="slides/slide214.xml"/><Relationship Id="rId257" Type="http://schemas.openxmlformats.org/officeDocument/2006/relationships/slide" Target="slides/slide256.xml"/><Relationship Id="rId422" Type="http://schemas.openxmlformats.org/officeDocument/2006/relationships/slide" Target="slides/slide421.xml"/><Relationship Id="rId464" Type="http://schemas.openxmlformats.org/officeDocument/2006/relationships/slide" Target="slides/slide463.xml"/><Relationship Id="rId867" Type="http://schemas.openxmlformats.org/officeDocument/2006/relationships/slide" Target="slides/slide866.xml"/><Relationship Id="rId1010" Type="http://schemas.openxmlformats.org/officeDocument/2006/relationships/slide" Target="slides/slide1009.xml"/><Relationship Id="rId299" Type="http://schemas.openxmlformats.org/officeDocument/2006/relationships/slide" Target="slides/slide298.xml"/><Relationship Id="rId727" Type="http://schemas.openxmlformats.org/officeDocument/2006/relationships/slide" Target="slides/slide726.xml"/><Relationship Id="rId934" Type="http://schemas.openxmlformats.org/officeDocument/2006/relationships/slide" Target="slides/slide933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66" Type="http://schemas.openxmlformats.org/officeDocument/2006/relationships/slide" Target="slides/slide365.xml"/><Relationship Id="rId573" Type="http://schemas.openxmlformats.org/officeDocument/2006/relationships/slide" Target="slides/slide572.xml"/><Relationship Id="rId780" Type="http://schemas.openxmlformats.org/officeDocument/2006/relationships/slide" Target="slides/slide77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878" Type="http://schemas.openxmlformats.org/officeDocument/2006/relationships/slide" Target="slides/slide877.xml"/><Relationship Id="rId640" Type="http://schemas.openxmlformats.org/officeDocument/2006/relationships/slide" Target="slides/slide639.xml"/><Relationship Id="rId738" Type="http://schemas.openxmlformats.org/officeDocument/2006/relationships/slide" Target="slides/slide737.xml"/><Relationship Id="rId945" Type="http://schemas.openxmlformats.org/officeDocument/2006/relationships/slide" Target="slides/slide944.xml"/><Relationship Id="rId74" Type="http://schemas.openxmlformats.org/officeDocument/2006/relationships/slide" Target="slides/slide73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84" Type="http://schemas.openxmlformats.org/officeDocument/2006/relationships/slide" Target="slides/slide583.xml"/><Relationship Id="rId805" Type="http://schemas.openxmlformats.org/officeDocument/2006/relationships/slide" Target="slides/slide804.xml"/><Relationship Id="rId5" Type="http://schemas.openxmlformats.org/officeDocument/2006/relationships/slide" Target="slides/slide4.xml"/><Relationship Id="rId237" Type="http://schemas.openxmlformats.org/officeDocument/2006/relationships/slide" Target="slides/slide236.xml"/><Relationship Id="rId791" Type="http://schemas.openxmlformats.org/officeDocument/2006/relationships/slide" Target="slides/slide790.xml"/><Relationship Id="rId889" Type="http://schemas.openxmlformats.org/officeDocument/2006/relationships/slide" Target="slides/slide888.xml"/><Relationship Id="rId444" Type="http://schemas.openxmlformats.org/officeDocument/2006/relationships/slide" Target="slides/slide443.xml"/><Relationship Id="rId651" Type="http://schemas.openxmlformats.org/officeDocument/2006/relationships/slide" Target="slides/slide650.xml"/><Relationship Id="rId749" Type="http://schemas.openxmlformats.org/officeDocument/2006/relationships/slide" Target="slides/slide74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609" Type="http://schemas.openxmlformats.org/officeDocument/2006/relationships/slide" Target="slides/slide608.xml"/><Relationship Id="rId956" Type="http://schemas.openxmlformats.org/officeDocument/2006/relationships/slide" Target="slides/slide95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595" Type="http://schemas.openxmlformats.org/officeDocument/2006/relationships/slide" Target="slides/slide594.xml"/><Relationship Id="rId816" Type="http://schemas.openxmlformats.org/officeDocument/2006/relationships/slide" Target="slides/slide815.xml"/><Relationship Id="rId1001" Type="http://schemas.openxmlformats.org/officeDocument/2006/relationships/slide" Target="slides/slide1000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662" Type="http://schemas.openxmlformats.org/officeDocument/2006/relationships/slide" Target="slides/slide661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22" Type="http://schemas.openxmlformats.org/officeDocument/2006/relationships/slide" Target="slides/slide521.xml"/><Relationship Id="rId967" Type="http://schemas.openxmlformats.org/officeDocument/2006/relationships/slide" Target="slides/slide966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399" Type="http://schemas.openxmlformats.org/officeDocument/2006/relationships/slide" Target="slides/slide398.xml"/><Relationship Id="rId827" Type="http://schemas.openxmlformats.org/officeDocument/2006/relationships/slide" Target="slides/slide826.xml"/><Relationship Id="rId1012" Type="http://schemas.openxmlformats.org/officeDocument/2006/relationships/notesMaster" Target="notesMasters/notesMaster1.xml"/><Relationship Id="rId259" Type="http://schemas.openxmlformats.org/officeDocument/2006/relationships/slide" Target="slides/slide258.xml"/><Relationship Id="rId466" Type="http://schemas.openxmlformats.org/officeDocument/2006/relationships/slide" Target="slides/slide465.xml"/><Relationship Id="rId673" Type="http://schemas.openxmlformats.org/officeDocument/2006/relationships/slide" Target="slides/slide672.xml"/><Relationship Id="rId880" Type="http://schemas.openxmlformats.org/officeDocument/2006/relationships/slide" Target="slides/slide879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978" Type="http://schemas.openxmlformats.org/officeDocument/2006/relationships/slide" Target="slides/slide977.xml"/><Relationship Id="rId740" Type="http://schemas.openxmlformats.org/officeDocument/2006/relationships/slide" Target="slides/slide739.xml"/><Relationship Id="rId838" Type="http://schemas.openxmlformats.org/officeDocument/2006/relationships/slide" Target="slides/slide837.xml"/><Relationship Id="rId172" Type="http://schemas.openxmlformats.org/officeDocument/2006/relationships/slide" Target="slides/slide171.xml"/><Relationship Id="rId477" Type="http://schemas.openxmlformats.org/officeDocument/2006/relationships/slide" Target="slides/slide476.xml"/><Relationship Id="rId600" Type="http://schemas.openxmlformats.org/officeDocument/2006/relationships/slide" Target="slides/slide599.xml"/><Relationship Id="rId684" Type="http://schemas.openxmlformats.org/officeDocument/2006/relationships/slide" Target="slides/slide683.xml"/><Relationship Id="rId337" Type="http://schemas.openxmlformats.org/officeDocument/2006/relationships/slide" Target="slides/slide336.xml"/><Relationship Id="rId891" Type="http://schemas.openxmlformats.org/officeDocument/2006/relationships/slide" Target="slides/slide890.xml"/><Relationship Id="rId905" Type="http://schemas.openxmlformats.org/officeDocument/2006/relationships/slide" Target="slides/slide904.xml"/><Relationship Id="rId989" Type="http://schemas.openxmlformats.org/officeDocument/2006/relationships/slide" Target="slides/slide988.xml"/><Relationship Id="rId34" Type="http://schemas.openxmlformats.org/officeDocument/2006/relationships/slide" Target="slides/slide33.xml"/><Relationship Id="rId544" Type="http://schemas.openxmlformats.org/officeDocument/2006/relationships/slide" Target="slides/slide543.xml"/><Relationship Id="rId751" Type="http://schemas.openxmlformats.org/officeDocument/2006/relationships/slide" Target="slides/slide750.xml"/><Relationship Id="rId849" Type="http://schemas.openxmlformats.org/officeDocument/2006/relationships/slide" Target="slides/slide848.xml"/><Relationship Id="rId183" Type="http://schemas.openxmlformats.org/officeDocument/2006/relationships/slide" Target="slides/slide182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611" Type="http://schemas.openxmlformats.org/officeDocument/2006/relationships/slide" Target="slides/slide610.xml"/><Relationship Id="rId250" Type="http://schemas.openxmlformats.org/officeDocument/2006/relationships/slide" Target="slides/slide249.xml"/><Relationship Id="rId488" Type="http://schemas.openxmlformats.org/officeDocument/2006/relationships/slide" Target="slides/slide487.xml"/><Relationship Id="rId695" Type="http://schemas.openxmlformats.org/officeDocument/2006/relationships/slide" Target="slides/slide694.xml"/><Relationship Id="rId709" Type="http://schemas.openxmlformats.org/officeDocument/2006/relationships/slide" Target="slides/slide708.xml"/><Relationship Id="rId916" Type="http://schemas.openxmlformats.org/officeDocument/2006/relationships/slide" Target="slides/slide915.xml"/><Relationship Id="rId45" Type="http://schemas.openxmlformats.org/officeDocument/2006/relationships/slide" Target="slides/slide44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55" Type="http://schemas.openxmlformats.org/officeDocument/2006/relationships/slide" Target="slides/slide554.xml"/><Relationship Id="rId762" Type="http://schemas.openxmlformats.org/officeDocument/2006/relationships/slide" Target="slides/slide76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622" Type="http://schemas.openxmlformats.org/officeDocument/2006/relationships/slide" Target="slides/slide621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927" Type="http://schemas.openxmlformats.org/officeDocument/2006/relationships/slide" Target="slides/slide926.xml"/><Relationship Id="rId56" Type="http://schemas.openxmlformats.org/officeDocument/2006/relationships/slide" Target="slides/slide55.xml"/><Relationship Id="rId359" Type="http://schemas.openxmlformats.org/officeDocument/2006/relationships/slide" Target="slides/slide358.xml"/><Relationship Id="rId566" Type="http://schemas.openxmlformats.org/officeDocument/2006/relationships/slide" Target="slides/slide565.xml"/><Relationship Id="rId773" Type="http://schemas.openxmlformats.org/officeDocument/2006/relationships/slide" Target="slides/slide772.xml"/><Relationship Id="rId121" Type="http://schemas.openxmlformats.org/officeDocument/2006/relationships/slide" Target="slides/slide120.xml"/><Relationship Id="rId219" Type="http://schemas.openxmlformats.org/officeDocument/2006/relationships/slide" Target="slides/slide218.xml"/><Relationship Id="rId426" Type="http://schemas.openxmlformats.org/officeDocument/2006/relationships/slide" Target="slides/slide425.xml"/><Relationship Id="rId633" Type="http://schemas.openxmlformats.org/officeDocument/2006/relationships/slide" Target="slides/slide632.xml"/><Relationship Id="rId980" Type="http://schemas.openxmlformats.org/officeDocument/2006/relationships/slide" Target="slides/slide979.xml"/><Relationship Id="rId840" Type="http://schemas.openxmlformats.org/officeDocument/2006/relationships/slide" Target="slides/slide839.xml"/><Relationship Id="rId938" Type="http://schemas.openxmlformats.org/officeDocument/2006/relationships/slide" Target="slides/slide937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577" Type="http://schemas.openxmlformats.org/officeDocument/2006/relationships/slide" Target="slides/slide576.xml"/><Relationship Id="rId700" Type="http://schemas.openxmlformats.org/officeDocument/2006/relationships/slide" Target="slides/slide699.xml"/><Relationship Id="rId132" Type="http://schemas.openxmlformats.org/officeDocument/2006/relationships/slide" Target="slides/slide131.xml"/><Relationship Id="rId784" Type="http://schemas.openxmlformats.org/officeDocument/2006/relationships/slide" Target="slides/slide783.xml"/><Relationship Id="rId991" Type="http://schemas.openxmlformats.org/officeDocument/2006/relationships/slide" Target="slides/slide990.xml"/><Relationship Id="rId437" Type="http://schemas.openxmlformats.org/officeDocument/2006/relationships/slide" Target="slides/slide436.xml"/><Relationship Id="rId644" Type="http://schemas.openxmlformats.org/officeDocument/2006/relationships/slide" Target="slides/slide643.xml"/><Relationship Id="rId851" Type="http://schemas.openxmlformats.org/officeDocument/2006/relationships/slide" Target="slides/slide850.xml"/><Relationship Id="rId283" Type="http://schemas.openxmlformats.org/officeDocument/2006/relationships/slide" Target="slides/slide282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711" Type="http://schemas.openxmlformats.org/officeDocument/2006/relationships/slide" Target="slides/slide710.xml"/><Relationship Id="rId949" Type="http://schemas.openxmlformats.org/officeDocument/2006/relationships/slide" Target="slides/slide948.xml"/><Relationship Id="rId78" Type="http://schemas.openxmlformats.org/officeDocument/2006/relationships/slide" Target="slides/slide77.xml"/><Relationship Id="rId143" Type="http://schemas.openxmlformats.org/officeDocument/2006/relationships/slide" Target="slides/slide142.xml"/><Relationship Id="rId350" Type="http://schemas.openxmlformats.org/officeDocument/2006/relationships/slide" Target="slides/slide349.xml"/><Relationship Id="rId588" Type="http://schemas.openxmlformats.org/officeDocument/2006/relationships/slide" Target="slides/slide587.xml"/><Relationship Id="rId795" Type="http://schemas.openxmlformats.org/officeDocument/2006/relationships/slide" Target="slides/slide794.xml"/><Relationship Id="rId809" Type="http://schemas.openxmlformats.org/officeDocument/2006/relationships/slide" Target="slides/slide808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448" Type="http://schemas.openxmlformats.org/officeDocument/2006/relationships/slide" Target="slides/slide447.xml"/><Relationship Id="rId655" Type="http://schemas.openxmlformats.org/officeDocument/2006/relationships/slide" Target="slides/slide654.xml"/><Relationship Id="rId862" Type="http://schemas.openxmlformats.org/officeDocument/2006/relationships/slide" Target="slides/slide86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722" Type="http://schemas.openxmlformats.org/officeDocument/2006/relationships/slide" Target="slides/slide721.xml"/><Relationship Id="rId89" Type="http://schemas.openxmlformats.org/officeDocument/2006/relationships/slide" Target="slides/slide88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99" Type="http://schemas.openxmlformats.org/officeDocument/2006/relationships/slide" Target="slides/slide598.xml"/><Relationship Id="rId1005" Type="http://schemas.openxmlformats.org/officeDocument/2006/relationships/slide" Target="slides/slide1004.xml"/><Relationship Id="rId459" Type="http://schemas.openxmlformats.org/officeDocument/2006/relationships/slide" Target="slides/slide458.xml"/><Relationship Id="rId666" Type="http://schemas.openxmlformats.org/officeDocument/2006/relationships/slide" Target="slides/slide665.xml"/><Relationship Id="rId873" Type="http://schemas.openxmlformats.org/officeDocument/2006/relationships/slide" Target="slides/slide872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19" Type="http://schemas.openxmlformats.org/officeDocument/2006/relationships/slide" Target="slides/slide318.xml"/><Relationship Id="rId526" Type="http://schemas.openxmlformats.org/officeDocument/2006/relationships/slide" Target="slides/slide525.xml"/><Relationship Id="rId733" Type="http://schemas.openxmlformats.org/officeDocument/2006/relationships/slide" Target="slides/slide732.xml"/><Relationship Id="rId940" Type="http://schemas.openxmlformats.org/officeDocument/2006/relationships/slide" Target="slides/slide939.xml"/><Relationship Id="rId1016" Type="http://schemas.openxmlformats.org/officeDocument/2006/relationships/font" Target="fonts/font4.fntdata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677" Type="http://schemas.openxmlformats.org/officeDocument/2006/relationships/slide" Target="slides/slide676.xml"/><Relationship Id="rId800" Type="http://schemas.openxmlformats.org/officeDocument/2006/relationships/slide" Target="slides/slide799.xml"/><Relationship Id="rId232" Type="http://schemas.openxmlformats.org/officeDocument/2006/relationships/slide" Target="slides/slide231.xml"/><Relationship Id="rId884" Type="http://schemas.openxmlformats.org/officeDocument/2006/relationships/slide" Target="slides/slide883.xml"/><Relationship Id="rId27" Type="http://schemas.openxmlformats.org/officeDocument/2006/relationships/slide" Target="slides/slide26.xml"/><Relationship Id="rId537" Type="http://schemas.openxmlformats.org/officeDocument/2006/relationships/slide" Target="slides/slide536.xml"/><Relationship Id="rId744" Type="http://schemas.openxmlformats.org/officeDocument/2006/relationships/slide" Target="slides/slide743.xml"/><Relationship Id="rId951" Type="http://schemas.openxmlformats.org/officeDocument/2006/relationships/slide" Target="slides/slide950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83" Type="http://schemas.openxmlformats.org/officeDocument/2006/relationships/slide" Target="slides/slide382.xml"/><Relationship Id="rId590" Type="http://schemas.openxmlformats.org/officeDocument/2006/relationships/slide" Target="slides/slide589.xml"/><Relationship Id="rId604" Type="http://schemas.openxmlformats.org/officeDocument/2006/relationships/slide" Target="slides/slide603.xml"/><Relationship Id="rId811" Type="http://schemas.openxmlformats.org/officeDocument/2006/relationships/slide" Target="slides/slide810.xml"/><Relationship Id="rId243" Type="http://schemas.openxmlformats.org/officeDocument/2006/relationships/slide" Target="slides/slide242.xml"/><Relationship Id="rId450" Type="http://schemas.openxmlformats.org/officeDocument/2006/relationships/slide" Target="slides/slide449.xml"/><Relationship Id="rId688" Type="http://schemas.openxmlformats.org/officeDocument/2006/relationships/slide" Target="slides/slide687.xml"/><Relationship Id="rId895" Type="http://schemas.openxmlformats.org/officeDocument/2006/relationships/slide" Target="slides/slide894.xml"/><Relationship Id="rId909" Type="http://schemas.openxmlformats.org/officeDocument/2006/relationships/slide" Target="slides/slide908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548" Type="http://schemas.openxmlformats.org/officeDocument/2006/relationships/slide" Target="slides/slide547.xml"/><Relationship Id="rId755" Type="http://schemas.openxmlformats.org/officeDocument/2006/relationships/slide" Target="slides/slide754.xml"/><Relationship Id="rId962" Type="http://schemas.openxmlformats.org/officeDocument/2006/relationships/slide" Target="slides/slide9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21916-9E7D-441A-ABFC-FC60F45A3D68}" type="datetimeFigureOut">
              <a:rPr lang="zh-TW" altLang="en-US" smtClean="0"/>
              <a:t>2017/10/8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E9FDD-1EF8-48B2-BF5F-73829B9CE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935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2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1006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4954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1007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71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1008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264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1009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071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341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rot="19800000" flipH="1">
            <a:off x="2903035" y="5416174"/>
            <a:ext cx="4994631" cy="2883652"/>
          </a:xfrm>
          <a:custGeom>
            <a:avLst/>
            <a:gdLst>
              <a:gd name="connsiteX0" fmla="*/ 772672 w 4994631"/>
              <a:gd name="connsiteY0" fmla="*/ 0 h 2883652"/>
              <a:gd name="connsiteX1" fmla="*/ 4994631 w 4994631"/>
              <a:gd name="connsiteY1" fmla="*/ 0 h 2883652"/>
              <a:gd name="connsiteX2" fmla="*/ 0 w 4994631"/>
              <a:gd name="connsiteY2" fmla="*/ 2883652 h 2883652"/>
              <a:gd name="connsiteX3" fmla="*/ 772672 w 4994631"/>
              <a:gd name="connsiteY3" fmla="*/ 0 h 288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631" h="2883652">
                <a:moveTo>
                  <a:pt x="772672" y="0"/>
                </a:moveTo>
                <a:lnTo>
                  <a:pt x="4994631" y="0"/>
                </a:lnTo>
                <a:lnTo>
                  <a:pt x="0" y="2883652"/>
                </a:lnTo>
                <a:lnTo>
                  <a:pt x="77267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 userDrawn="1"/>
        </p:nvSpPr>
        <p:spPr>
          <a:xfrm flipH="1">
            <a:off x="6324839" y="3040488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05591" y="3632199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5591" y="41982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1656705" y="-1"/>
            <a:ext cx="7487295" cy="4556568"/>
          </a:xfrm>
          <a:custGeom>
            <a:avLst/>
            <a:gdLst>
              <a:gd name="connsiteX0" fmla="*/ 0 w 7487295"/>
              <a:gd name="connsiteY0" fmla="*/ 0 h 4556568"/>
              <a:gd name="connsiteX1" fmla="*/ 7487294 w 7487295"/>
              <a:gd name="connsiteY1" fmla="*/ 0 h 4556568"/>
              <a:gd name="connsiteX2" fmla="*/ 7487295 w 7487295"/>
              <a:gd name="connsiteY2" fmla="*/ 2864512 h 4556568"/>
              <a:gd name="connsiteX3" fmla="*/ 4556568 w 7487295"/>
              <a:gd name="connsiteY3" fmla="*/ 4556568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0" y="0"/>
                </a:moveTo>
                <a:lnTo>
                  <a:pt x="7487294" y="0"/>
                </a:lnTo>
                <a:lnTo>
                  <a:pt x="7487295" y="2864512"/>
                </a:lnTo>
                <a:lnTo>
                  <a:pt x="4556568" y="45565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19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rot="1800000">
            <a:off x="1231155" y="5416174"/>
            <a:ext cx="4994631" cy="2883652"/>
          </a:xfrm>
          <a:custGeom>
            <a:avLst/>
            <a:gdLst>
              <a:gd name="connsiteX0" fmla="*/ 772672 w 4994631"/>
              <a:gd name="connsiteY0" fmla="*/ 0 h 2883652"/>
              <a:gd name="connsiteX1" fmla="*/ 4994631 w 4994631"/>
              <a:gd name="connsiteY1" fmla="*/ 0 h 2883652"/>
              <a:gd name="connsiteX2" fmla="*/ 0 w 4994631"/>
              <a:gd name="connsiteY2" fmla="*/ 2883652 h 2883652"/>
              <a:gd name="connsiteX3" fmla="*/ 772672 w 4994631"/>
              <a:gd name="connsiteY3" fmla="*/ 0 h 288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631" h="2883652">
                <a:moveTo>
                  <a:pt x="772672" y="0"/>
                </a:moveTo>
                <a:lnTo>
                  <a:pt x="4994631" y="0"/>
                </a:lnTo>
                <a:lnTo>
                  <a:pt x="0" y="2883652"/>
                </a:lnTo>
                <a:lnTo>
                  <a:pt x="77267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209143" y="3632199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09143" y="41982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87295" cy="4556568"/>
          </a:xfrm>
          <a:custGeom>
            <a:avLst/>
            <a:gdLst>
              <a:gd name="connsiteX0" fmla="*/ 1 w 7487295"/>
              <a:gd name="connsiteY0" fmla="*/ 0 h 4556568"/>
              <a:gd name="connsiteX1" fmla="*/ 7487295 w 7487295"/>
              <a:gd name="connsiteY1" fmla="*/ 0 h 4556568"/>
              <a:gd name="connsiteX2" fmla="*/ 2930727 w 7487295"/>
              <a:gd name="connsiteY2" fmla="*/ 4556568 h 4556568"/>
              <a:gd name="connsiteX3" fmla="*/ 0 w 7487295"/>
              <a:gd name="connsiteY3" fmla="*/ 2864512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1" y="0"/>
                </a:moveTo>
                <a:lnTo>
                  <a:pt x="7487295" y="0"/>
                </a:lnTo>
                <a:lnTo>
                  <a:pt x="2930727" y="4556568"/>
                </a:lnTo>
                <a:lnTo>
                  <a:pt x="0" y="28645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0" name="手繪多邊形 9"/>
          <p:cNvSpPr/>
          <p:nvPr userDrawn="1"/>
        </p:nvSpPr>
        <p:spPr>
          <a:xfrm>
            <a:off x="1" y="3040488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52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5"/>
          </p:nvPr>
        </p:nvSpPr>
        <p:spPr>
          <a:xfrm>
            <a:off x="1656705" y="2301432"/>
            <a:ext cx="7487295" cy="4556568"/>
          </a:xfrm>
          <a:custGeom>
            <a:avLst/>
            <a:gdLst>
              <a:gd name="connsiteX0" fmla="*/ 4556568 w 7487295"/>
              <a:gd name="connsiteY0" fmla="*/ 0 h 4556568"/>
              <a:gd name="connsiteX1" fmla="*/ 7487295 w 7487295"/>
              <a:gd name="connsiteY1" fmla="*/ 1692056 h 4556568"/>
              <a:gd name="connsiteX2" fmla="*/ 7487294 w 7487295"/>
              <a:gd name="connsiteY2" fmla="*/ 4556568 h 4556568"/>
              <a:gd name="connsiteX3" fmla="*/ 0 w 7487295"/>
              <a:gd name="connsiteY3" fmla="*/ 4556568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4556568" y="0"/>
                </a:moveTo>
                <a:lnTo>
                  <a:pt x="7487295" y="1692056"/>
                </a:lnTo>
                <a:lnTo>
                  <a:pt x="7487294" y="4556568"/>
                </a:lnTo>
                <a:lnTo>
                  <a:pt x="0" y="45565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手繪多邊形 13"/>
          <p:cNvSpPr/>
          <p:nvPr userDrawn="1"/>
        </p:nvSpPr>
        <p:spPr>
          <a:xfrm flipH="1" flipV="1">
            <a:off x="6324839" y="0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05591" y="2008237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5591" y="2574298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手繪多邊形 9"/>
          <p:cNvSpPr/>
          <p:nvPr userDrawn="1"/>
        </p:nvSpPr>
        <p:spPr>
          <a:xfrm>
            <a:off x="2516699" y="0"/>
            <a:ext cx="5767303" cy="2110980"/>
          </a:xfrm>
          <a:custGeom>
            <a:avLst/>
            <a:gdLst>
              <a:gd name="connsiteX0" fmla="*/ 5767303 w 5767303"/>
              <a:gd name="connsiteY0" fmla="*/ 0 h 2110980"/>
              <a:gd name="connsiteX1" fmla="*/ 3656324 w 5767303"/>
              <a:gd name="connsiteY1" fmla="*/ 2110980 h 2110980"/>
              <a:gd name="connsiteX2" fmla="*/ 0 w 5767303"/>
              <a:gd name="connsiteY2" fmla="*/ 0 h 211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7303" h="2110980">
                <a:moveTo>
                  <a:pt x="5767303" y="0"/>
                </a:moveTo>
                <a:lnTo>
                  <a:pt x="3656324" y="21109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99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0" y="2301431"/>
            <a:ext cx="7487295" cy="4556568"/>
          </a:xfrm>
          <a:custGeom>
            <a:avLst/>
            <a:gdLst>
              <a:gd name="connsiteX0" fmla="*/ 2930727 w 7487295"/>
              <a:gd name="connsiteY0" fmla="*/ 0 h 4556568"/>
              <a:gd name="connsiteX1" fmla="*/ 7487295 w 7487295"/>
              <a:gd name="connsiteY1" fmla="*/ 4556568 h 4556568"/>
              <a:gd name="connsiteX2" fmla="*/ 1 w 7487295"/>
              <a:gd name="connsiteY2" fmla="*/ 4556568 h 4556568"/>
              <a:gd name="connsiteX3" fmla="*/ 0 w 7487295"/>
              <a:gd name="connsiteY3" fmla="*/ 1692056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2930727" y="0"/>
                </a:moveTo>
                <a:lnTo>
                  <a:pt x="7487295" y="4556568"/>
                </a:lnTo>
                <a:lnTo>
                  <a:pt x="1" y="4556568"/>
                </a:lnTo>
                <a:lnTo>
                  <a:pt x="0" y="16920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手繪多邊形 13"/>
          <p:cNvSpPr/>
          <p:nvPr userDrawn="1"/>
        </p:nvSpPr>
        <p:spPr>
          <a:xfrm flipV="1">
            <a:off x="0" y="0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063193" y="1714357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63193" y="2280418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手繪多邊形 9"/>
          <p:cNvSpPr/>
          <p:nvPr userDrawn="1"/>
        </p:nvSpPr>
        <p:spPr>
          <a:xfrm flipH="1">
            <a:off x="833044" y="0"/>
            <a:ext cx="5767303" cy="2110980"/>
          </a:xfrm>
          <a:custGeom>
            <a:avLst/>
            <a:gdLst>
              <a:gd name="connsiteX0" fmla="*/ 5767303 w 5767303"/>
              <a:gd name="connsiteY0" fmla="*/ 0 h 2110980"/>
              <a:gd name="connsiteX1" fmla="*/ 3656324 w 5767303"/>
              <a:gd name="connsiteY1" fmla="*/ 2110980 h 2110980"/>
              <a:gd name="connsiteX2" fmla="*/ 0 w 5767303"/>
              <a:gd name="connsiteY2" fmla="*/ 0 h 211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7303" h="2110980">
                <a:moveTo>
                  <a:pt x="5767303" y="0"/>
                </a:moveTo>
                <a:lnTo>
                  <a:pt x="3656324" y="21109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14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 userDrawn="1"/>
        </p:nvSpPr>
        <p:spPr>
          <a:xfrm>
            <a:off x="0" y="1"/>
            <a:ext cx="6063344" cy="6883899"/>
          </a:xfrm>
          <a:custGeom>
            <a:avLst/>
            <a:gdLst>
              <a:gd name="connsiteX0" fmla="*/ 0 w 6063344"/>
              <a:gd name="connsiteY0" fmla="*/ 0 h 6883899"/>
              <a:gd name="connsiteX1" fmla="*/ 1458412 w 6063344"/>
              <a:gd name="connsiteY1" fmla="*/ 0 h 6883899"/>
              <a:gd name="connsiteX2" fmla="*/ 6063344 w 6063344"/>
              <a:gd name="connsiteY2" fmla="*/ 4615543 h 6883899"/>
              <a:gd name="connsiteX3" fmla="*/ 2110759 w 6063344"/>
              <a:gd name="connsiteY3" fmla="*/ 6883899 h 6883899"/>
              <a:gd name="connsiteX4" fmla="*/ 0 w 6063344"/>
              <a:gd name="connsiteY4" fmla="*/ 6883899 h 688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344" h="6883899">
                <a:moveTo>
                  <a:pt x="0" y="0"/>
                </a:moveTo>
                <a:lnTo>
                  <a:pt x="1458412" y="0"/>
                </a:lnTo>
                <a:lnTo>
                  <a:pt x="6063344" y="4615543"/>
                </a:lnTo>
                <a:lnTo>
                  <a:pt x="2110759" y="6883899"/>
                </a:lnTo>
                <a:lnTo>
                  <a:pt x="0" y="6883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 userDrawn="1"/>
        </p:nvSpPr>
        <p:spPr>
          <a:xfrm rot="19800000" flipH="1">
            <a:off x="2903035" y="5416174"/>
            <a:ext cx="4994631" cy="2883652"/>
          </a:xfrm>
          <a:custGeom>
            <a:avLst/>
            <a:gdLst>
              <a:gd name="connsiteX0" fmla="*/ 772672 w 4994631"/>
              <a:gd name="connsiteY0" fmla="*/ 0 h 2883652"/>
              <a:gd name="connsiteX1" fmla="*/ 4994631 w 4994631"/>
              <a:gd name="connsiteY1" fmla="*/ 0 h 2883652"/>
              <a:gd name="connsiteX2" fmla="*/ 0 w 4994631"/>
              <a:gd name="connsiteY2" fmla="*/ 2883652 h 2883652"/>
              <a:gd name="connsiteX3" fmla="*/ 772672 w 4994631"/>
              <a:gd name="connsiteY3" fmla="*/ 0 h 288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631" h="2883652">
                <a:moveTo>
                  <a:pt x="772672" y="0"/>
                </a:moveTo>
                <a:lnTo>
                  <a:pt x="4994631" y="0"/>
                </a:lnTo>
                <a:lnTo>
                  <a:pt x="0" y="2883652"/>
                </a:lnTo>
                <a:lnTo>
                  <a:pt x="77267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 userDrawn="1"/>
        </p:nvSpPr>
        <p:spPr>
          <a:xfrm flipH="1">
            <a:off x="6324839" y="3040488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253191" y="3632199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53191" y="41982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1656705" y="-1"/>
            <a:ext cx="7487295" cy="4556568"/>
          </a:xfrm>
          <a:custGeom>
            <a:avLst/>
            <a:gdLst>
              <a:gd name="connsiteX0" fmla="*/ 0 w 7487295"/>
              <a:gd name="connsiteY0" fmla="*/ 0 h 4556568"/>
              <a:gd name="connsiteX1" fmla="*/ 7487294 w 7487295"/>
              <a:gd name="connsiteY1" fmla="*/ 0 h 4556568"/>
              <a:gd name="connsiteX2" fmla="*/ 7487295 w 7487295"/>
              <a:gd name="connsiteY2" fmla="*/ 2864512 h 4556568"/>
              <a:gd name="connsiteX3" fmla="*/ 4556568 w 7487295"/>
              <a:gd name="connsiteY3" fmla="*/ 4556568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0" y="0"/>
                </a:moveTo>
                <a:lnTo>
                  <a:pt x="7487294" y="0"/>
                </a:lnTo>
                <a:lnTo>
                  <a:pt x="7487295" y="2864512"/>
                </a:lnTo>
                <a:lnTo>
                  <a:pt x="4556568" y="45565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0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>
            <a:off x="3080656" y="1"/>
            <a:ext cx="6063344" cy="6883899"/>
          </a:xfrm>
          <a:custGeom>
            <a:avLst/>
            <a:gdLst>
              <a:gd name="connsiteX0" fmla="*/ 0 w 6063344"/>
              <a:gd name="connsiteY0" fmla="*/ 0 h 6883899"/>
              <a:gd name="connsiteX1" fmla="*/ 1458412 w 6063344"/>
              <a:gd name="connsiteY1" fmla="*/ 0 h 6883899"/>
              <a:gd name="connsiteX2" fmla="*/ 6063344 w 6063344"/>
              <a:gd name="connsiteY2" fmla="*/ 4615543 h 6883899"/>
              <a:gd name="connsiteX3" fmla="*/ 2110759 w 6063344"/>
              <a:gd name="connsiteY3" fmla="*/ 6883899 h 6883899"/>
              <a:gd name="connsiteX4" fmla="*/ 0 w 6063344"/>
              <a:gd name="connsiteY4" fmla="*/ 6883899 h 688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344" h="6883899">
                <a:moveTo>
                  <a:pt x="0" y="0"/>
                </a:moveTo>
                <a:lnTo>
                  <a:pt x="1458412" y="0"/>
                </a:lnTo>
                <a:lnTo>
                  <a:pt x="6063344" y="4615543"/>
                </a:lnTo>
                <a:lnTo>
                  <a:pt x="2110759" y="6883899"/>
                </a:lnTo>
                <a:lnTo>
                  <a:pt x="0" y="6883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 userDrawn="1"/>
        </p:nvSpPr>
        <p:spPr>
          <a:xfrm rot="1800000">
            <a:off x="1231155" y="5416174"/>
            <a:ext cx="4994631" cy="2883652"/>
          </a:xfrm>
          <a:custGeom>
            <a:avLst/>
            <a:gdLst>
              <a:gd name="connsiteX0" fmla="*/ 772672 w 4994631"/>
              <a:gd name="connsiteY0" fmla="*/ 0 h 2883652"/>
              <a:gd name="connsiteX1" fmla="*/ 4994631 w 4994631"/>
              <a:gd name="connsiteY1" fmla="*/ 0 h 2883652"/>
              <a:gd name="connsiteX2" fmla="*/ 0 w 4994631"/>
              <a:gd name="connsiteY2" fmla="*/ 2883652 h 2883652"/>
              <a:gd name="connsiteX3" fmla="*/ 772672 w 4994631"/>
              <a:gd name="connsiteY3" fmla="*/ 0 h 288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4631" h="2883652">
                <a:moveTo>
                  <a:pt x="772672" y="0"/>
                </a:moveTo>
                <a:lnTo>
                  <a:pt x="4994631" y="0"/>
                </a:lnTo>
                <a:lnTo>
                  <a:pt x="0" y="2883652"/>
                </a:lnTo>
                <a:lnTo>
                  <a:pt x="77267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209143" y="3632199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09143" y="41982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87295" cy="4556568"/>
          </a:xfrm>
          <a:custGeom>
            <a:avLst/>
            <a:gdLst>
              <a:gd name="connsiteX0" fmla="*/ 1 w 7487295"/>
              <a:gd name="connsiteY0" fmla="*/ 0 h 4556568"/>
              <a:gd name="connsiteX1" fmla="*/ 7487295 w 7487295"/>
              <a:gd name="connsiteY1" fmla="*/ 0 h 4556568"/>
              <a:gd name="connsiteX2" fmla="*/ 2930727 w 7487295"/>
              <a:gd name="connsiteY2" fmla="*/ 4556568 h 4556568"/>
              <a:gd name="connsiteX3" fmla="*/ 0 w 7487295"/>
              <a:gd name="connsiteY3" fmla="*/ 2864512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1" y="0"/>
                </a:moveTo>
                <a:lnTo>
                  <a:pt x="7487295" y="0"/>
                </a:lnTo>
                <a:lnTo>
                  <a:pt x="2930727" y="4556568"/>
                </a:lnTo>
                <a:lnTo>
                  <a:pt x="0" y="28645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0" name="手繪多邊形 9"/>
          <p:cNvSpPr/>
          <p:nvPr userDrawn="1"/>
        </p:nvSpPr>
        <p:spPr>
          <a:xfrm>
            <a:off x="1" y="3040488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5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5"/>
          </p:nvPr>
        </p:nvSpPr>
        <p:spPr>
          <a:xfrm>
            <a:off x="1656705" y="2301432"/>
            <a:ext cx="7487295" cy="4556568"/>
          </a:xfrm>
          <a:custGeom>
            <a:avLst/>
            <a:gdLst>
              <a:gd name="connsiteX0" fmla="*/ 4556568 w 7487295"/>
              <a:gd name="connsiteY0" fmla="*/ 0 h 4556568"/>
              <a:gd name="connsiteX1" fmla="*/ 7487295 w 7487295"/>
              <a:gd name="connsiteY1" fmla="*/ 1692056 h 4556568"/>
              <a:gd name="connsiteX2" fmla="*/ 7487294 w 7487295"/>
              <a:gd name="connsiteY2" fmla="*/ 4556568 h 4556568"/>
              <a:gd name="connsiteX3" fmla="*/ 0 w 7487295"/>
              <a:gd name="connsiteY3" fmla="*/ 4556568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4556568" y="0"/>
                </a:moveTo>
                <a:lnTo>
                  <a:pt x="7487295" y="1692056"/>
                </a:lnTo>
                <a:lnTo>
                  <a:pt x="7487294" y="4556568"/>
                </a:lnTo>
                <a:lnTo>
                  <a:pt x="0" y="45565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手繪多邊形 16"/>
          <p:cNvSpPr/>
          <p:nvPr userDrawn="1"/>
        </p:nvSpPr>
        <p:spPr>
          <a:xfrm flipV="1">
            <a:off x="0" y="-25899"/>
            <a:ext cx="6063344" cy="6883899"/>
          </a:xfrm>
          <a:custGeom>
            <a:avLst/>
            <a:gdLst>
              <a:gd name="connsiteX0" fmla="*/ 0 w 6063344"/>
              <a:gd name="connsiteY0" fmla="*/ 0 h 6883899"/>
              <a:gd name="connsiteX1" fmla="*/ 1458412 w 6063344"/>
              <a:gd name="connsiteY1" fmla="*/ 0 h 6883899"/>
              <a:gd name="connsiteX2" fmla="*/ 6063344 w 6063344"/>
              <a:gd name="connsiteY2" fmla="*/ 4615543 h 6883899"/>
              <a:gd name="connsiteX3" fmla="*/ 2110759 w 6063344"/>
              <a:gd name="connsiteY3" fmla="*/ 6883899 h 6883899"/>
              <a:gd name="connsiteX4" fmla="*/ 0 w 6063344"/>
              <a:gd name="connsiteY4" fmla="*/ 6883899 h 688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344" h="6883899">
                <a:moveTo>
                  <a:pt x="0" y="0"/>
                </a:moveTo>
                <a:lnTo>
                  <a:pt x="1458412" y="0"/>
                </a:lnTo>
                <a:lnTo>
                  <a:pt x="6063344" y="4615543"/>
                </a:lnTo>
                <a:lnTo>
                  <a:pt x="2110759" y="6883899"/>
                </a:lnTo>
                <a:lnTo>
                  <a:pt x="0" y="6883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flipH="1" flipV="1">
            <a:off x="6324839" y="0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 userDrawn="1"/>
        </p:nvSpPr>
        <p:spPr>
          <a:xfrm>
            <a:off x="2516699" y="0"/>
            <a:ext cx="5767303" cy="2110980"/>
          </a:xfrm>
          <a:custGeom>
            <a:avLst/>
            <a:gdLst>
              <a:gd name="connsiteX0" fmla="*/ 5767303 w 5767303"/>
              <a:gd name="connsiteY0" fmla="*/ 0 h 2110980"/>
              <a:gd name="connsiteX1" fmla="*/ 3656324 w 5767303"/>
              <a:gd name="connsiteY1" fmla="*/ 2110980 h 2110980"/>
              <a:gd name="connsiteX2" fmla="*/ 0 w 5767303"/>
              <a:gd name="connsiteY2" fmla="*/ 0 h 211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7303" h="2110980">
                <a:moveTo>
                  <a:pt x="5767303" y="0"/>
                </a:moveTo>
                <a:lnTo>
                  <a:pt x="3656324" y="21109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567875" y="1840423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67875" y="2406484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8904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0" y="2301431"/>
            <a:ext cx="7487295" cy="4556568"/>
          </a:xfrm>
          <a:custGeom>
            <a:avLst/>
            <a:gdLst>
              <a:gd name="connsiteX0" fmla="*/ 2930727 w 7487295"/>
              <a:gd name="connsiteY0" fmla="*/ 0 h 4556568"/>
              <a:gd name="connsiteX1" fmla="*/ 7487295 w 7487295"/>
              <a:gd name="connsiteY1" fmla="*/ 4556568 h 4556568"/>
              <a:gd name="connsiteX2" fmla="*/ 1 w 7487295"/>
              <a:gd name="connsiteY2" fmla="*/ 4556568 h 4556568"/>
              <a:gd name="connsiteX3" fmla="*/ 0 w 7487295"/>
              <a:gd name="connsiteY3" fmla="*/ 1692056 h 455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7295" h="4556568">
                <a:moveTo>
                  <a:pt x="2930727" y="0"/>
                </a:moveTo>
                <a:lnTo>
                  <a:pt x="7487295" y="4556568"/>
                </a:lnTo>
                <a:lnTo>
                  <a:pt x="1" y="4556568"/>
                </a:lnTo>
                <a:lnTo>
                  <a:pt x="0" y="16920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手繪多邊形 15"/>
          <p:cNvSpPr/>
          <p:nvPr userDrawn="1"/>
        </p:nvSpPr>
        <p:spPr>
          <a:xfrm flipH="1" flipV="1">
            <a:off x="3080656" y="-25899"/>
            <a:ext cx="6063344" cy="6883899"/>
          </a:xfrm>
          <a:custGeom>
            <a:avLst/>
            <a:gdLst>
              <a:gd name="connsiteX0" fmla="*/ 0 w 6063344"/>
              <a:gd name="connsiteY0" fmla="*/ 0 h 6883899"/>
              <a:gd name="connsiteX1" fmla="*/ 1458412 w 6063344"/>
              <a:gd name="connsiteY1" fmla="*/ 0 h 6883899"/>
              <a:gd name="connsiteX2" fmla="*/ 6063344 w 6063344"/>
              <a:gd name="connsiteY2" fmla="*/ 4615543 h 6883899"/>
              <a:gd name="connsiteX3" fmla="*/ 2110759 w 6063344"/>
              <a:gd name="connsiteY3" fmla="*/ 6883899 h 6883899"/>
              <a:gd name="connsiteX4" fmla="*/ 0 w 6063344"/>
              <a:gd name="connsiteY4" fmla="*/ 6883899 h 688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344" h="6883899">
                <a:moveTo>
                  <a:pt x="0" y="0"/>
                </a:moveTo>
                <a:lnTo>
                  <a:pt x="1458412" y="0"/>
                </a:lnTo>
                <a:lnTo>
                  <a:pt x="6063344" y="4615543"/>
                </a:lnTo>
                <a:lnTo>
                  <a:pt x="2110759" y="6883899"/>
                </a:lnTo>
                <a:lnTo>
                  <a:pt x="0" y="6883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手繪多邊形 10"/>
          <p:cNvSpPr/>
          <p:nvPr userDrawn="1"/>
        </p:nvSpPr>
        <p:spPr>
          <a:xfrm flipV="1">
            <a:off x="0" y="0"/>
            <a:ext cx="2819161" cy="3817512"/>
          </a:xfrm>
          <a:custGeom>
            <a:avLst/>
            <a:gdLst>
              <a:gd name="connsiteX0" fmla="*/ 0 w 2819161"/>
              <a:gd name="connsiteY0" fmla="*/ 0 h 3817512"/>
              <a:gd name="connsiteX1" fmla="*/ 2819161 w 2819161"/>
              <a:gd name="connsiteY1" fmla="*/ 1627644 h 3817512"/>
              <a:gd name="connsiteX2" fmla="*/ 629293 w 2819161"/>
              <a:gd name="connsiteY2" fmla="*/ 3817512 h 3817512"/>
              <a:gd name="connsiteX3" fmla="*/ 0 w 2819161"/>
              <a:gd name="connsiteY3" fmla="*/ 3817511 h 3817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161" h="3817512">
                <a:moveTo>
                  <a:pt x="0" y="0"/>
                </a:moveTo>
                <a:lnTo>
                  <a:pt x="2819161" y="1627644"/>
                </a:lnTo>
                <a:lnTo>
                  <a:pt x="629293" y="3817512"/>
                </a:lnTo>
                <a:lnTo>
                  <a:pt x="0" y="381751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 userDrawn="1"/>
        </p:nvSpPr>
        <p:spPr>
          <a:xfrm flipH="1">
            <a:off x="833044" y="0"/>
            <a:ext cx="5767303" cy="2110980"/>
          </a:xfrm>
          <a:custGeom>
            <a:avLst/>
            <a:gdLst>
              <a:gd name="connsiteX0" fmla="*/ 5767303 w 5767303"/>
              <a:gd name="connsiteY0" fmla="*/ 0 h 2110980"/>
              <a:gd name="connsiteX1" fmla="*/ 3656324 w 5767303"/>
              <a:gd name="connsiteY1" fmla="*/ 2110980 h 2110980"/>
              <a:gd name="connsiteX2" fmla="*/ 0 w 5767303"/>
              <a:gd name="connsiteY2" fmla="*/ 0 h 211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7303" h="2110980">
                <a:moveTo>
                  <a:pt x="5767303" y="0"/>
                </a:moveTo>
                <a:lnTo>
                  <a:pt x="3656324" y="21109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187371" y="1840423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87371" y="2406484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32917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116112" y="2888343"/>
            <a:ext cx="4604803" cy="3969657"/>
          </a:xfrm>
          <a:custGeom>
            <a:avLst/>
            <a:gdLst>
              <a:gd name="connsiteX0" fmla="*/ 2302402 w 4604803"/>
              <a:gd name="connsiteY0" fmla="*/ 0 h 3969657"/>
              <a:gd name="connsiteX1" fmla="*/ 4604803 w 4604803"/>
              <a:gd name="connsiteY1" fmla="*/ 3969657 h 3969657"/>
              <a:gd name="connsiteX2" fmla="*/ 0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2302402" y="0"/>
                </a:moveTo>
                <a:lnTo>
                  <a:pt x="4604803" y="3969657"/>
                </a:lnTo>
                <a:lnTo>
                  <a:pt x="0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等腰三角形 9"/>
          <p:cNvSpPr/>
          <p:nvPr userDrawn="1"/>
        </p:nvSpPr>
        <p:spPr>
          <a:xfrm rot="10800000">
            <a:off x="3247570" y="4049486"/>
            <a:ext cx="2953804" cy="254638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899885" y="0"/>
            <a:ext cx="4604803" cy="3969657"/>
          </a:xfrm>
          <a:custGeom>
            <a:avLst/>
            <a:gdLst>
              <a:gd name="connsiteX0" fmla="*/ 0 w 4604803"/>
              <a:gd name="connsiteY0" fmla="*/ 0 h 3969657"/>
              <a:gd name="connsiteX1" fmla="*/ 4604803 w 4604803"/>
              <a:gd name="connsiteY1" fmla="*/ 0 h 3969657"/>
              <a:gd name="connsiteX2" fmla="*/ 2302401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0" y="0"/>
                </a:moveTo>
                <a:lnTo>
                  <a:pt x="4604803" y="0"/>
                </a:lnTo>
                <a:lnTo>
                  <a:pt x="2302401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4412343" y="2347229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12343" y="291329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8959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4539197" y="2888343"/>
            <a:ext cx="4604803" cy="3969657"/>
          </a:xfrm>
          <a:custGeom>
            <a:avLst/>
            <a:gdLst>
              <a:gd name="connsiteX0" fmla="*/ 2302402 w 4604803"/>
              <a:gd name="connsiteY0" fmla="*/ 0 h 3969657"/>
              <a:gd name="connsiteX1" fmla="*/ 4604803 w 4604803"/>
              <a:gd name="connsiteY1" fmla="*/ 3969657 h 3969657"/>
              <a:gd name="connsiteX2" fmla="*/ 0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2302402" y="0"/>
                </a:moveTo>
                <a:lnTo>
                  <a:pt x="4604803" y="3969657"/>
                </a:lnTo>
                <a:lnTo>
                  <a:pt x="0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等腰三角形 9"/>
          <p:cNvSpPr/>
          <p:nvPr userDrawn="1"/>
        </p:nvSpPr>
        <p:spPr>
          <a:xfrm rot="10800000">
            <a:off x="3093282" y="4049486"/>
            <a:ext cx="2953804" cy="254638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744685" y="0"/>
            <a:ext cx="4604803" cy="3969657"/>
          </a:xfrm>
          <a:custGeom>
            <a:avLst/>
            <a:gdLst>
              <a:gd name="connsiteX0" fmla="*/ 0 w 4604803"/>
              <a:gd name="connsiteY0" fmla="*/ 0 h 3969657"/>
              <a:gd name="connsiteX1" fmla="*/ 4604803 w 4604803"/>
              <a:gd name="connsiteY1" fmla="*/ 0 h 3969657"/>
              <a:gd name="connsiteX2" fmla="*/ 2302401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0" y="0"/>
                </a:moveTo>
                <a:lnTo>
                  <a:pt x="4604803" y="0"/>
                </a:lnTo>
                <a:lnTo>
                  <a:pt x="2302401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2347229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291329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393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 userDrawn="1"/>
        </p:nvSpPr>
        <p:spPr>
          <a:xfrm>
            <a:off x="141517" y="2976057"/>
            <a:ext cx="4503054" cy="388194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899885" y="0"/>
            <a:ext cx="4604803" cy="3969657"/>
          </a:xfrm>
          <a:custGeom>
            <a:avLst/>
            <a:gdLst>
              <a:gd name="connsiteX0" fmla="*/ 0 w 4604803"/>
              <a:gd name="connsiteY0" fmla="*/ 0 h 3969657"/>
              <a:gd name="connsiteX1" fmla="*/ 4604803 w 4604803"/>
              <a:gd name="connsiteY1" fmla="*/ 0 h 3969657"/>
              <a:gd name="connsiteX2" fmla="*/ 2302401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0" y="0"/>
                </a:moveTo>
                <a:lnTo>
                  <a:pt x="4604803" y="0"/>
                </a:lnTo>
                <a:lnTo>
                  <a:pt x="2302401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8" name="等腰三角形 7"/>
          <p:cNvSpPr/>
          <p:nvPr userDrawn="1"/>
        </p:nvSpPr>
        <p:spPr>
          <a:xfrm rot="10800000">
            <a:off x="3247570" y="4049486"/>
            <a:ext cx="2953804" cy="254638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412343" y="2379885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12343" y="2945946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930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 userDrawn="1"/>
        </p:nvSpPr>
        <p:spPr>
          <a:xfrm>
            <a:off x="4640946" y="2976057"/>
            <a:ext cx="4503054" cy="388194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793598" y="0"/>
            <a:ext cx="4604803" cy="3969657"/>
          </a:xfrm>
          <a:custGeom>
            <a:avLst/>
            <a:gdLst>
              <a:gd name="connsiteX0" fmla="*/ 0 w 4604803"/>
              <a:gd name="connsiteY0" fmla="*/ 0 h 3969657"/>
              <a:gd name="connsiteX1" fmla="*/ 4604803 w 4604803"/>
              <a:gd name="connsiteY1" fmla="*/ 0 h 3969657"/>
              <a:gd name="connsiteX2" fmla="*/ 2302401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0" y="0"/>
                </a:moveTo>
                <a:lnTo>
                  <a:pt x="4604803" y="0"/>
                </a:lnTo>
                <a:lnTo>
                  <a:pt x="2302401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8" name="等腰三角形 7"/>
          <p:cNvSpPr/>
          <p:nvPr userDrawn="1"/>
        </p:nvSpPr>
        <p:spPr>
          <a:xfrm rot="10800000">
            <a:off x="3142196" y="4049486"/>
            <a:ext cx="2953804" cy="254638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26861" y="2379885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26861" y="2945946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777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 userDrawn="1"/>
        </p:nvSpPr>
        <p:spPr>
          <a:xfrm>
            <a:off x="3764644" y="0"/>
            <a:ext cx="5379357" cy="6858000"/>
          </a:xfrm>
          <a:custGeom>
            <a:avLst/>
            <a:gdLst>
              <a:gd name="connsiteX0" fmla="*/ 1714500 w 5379357"/>
              <a:gd name="connsiteY0" fmla="*/ 0 h 6858000"/>
              <a:gd name="connsiteX1" fmla="*/ 5379357 w 5379357"/>
              <a:gd name="connsiteY1" fmla="*/ 0 h 6858000"/>
              <a:gd name="connsiteX2" fmla="*/ 5379357 w 5379357"/>
              <a:gd name="connsiteY2" fmla="*/ 6858000 h 6858000"/>
              <a:gd name="connsiteX3" fmla="*/ 0 w 5379357"/>
              <a:gd name="connsiteY3" fmla="*/ 6858000 h 6858000"/>
              <a:gd name="connsiteX4" fmla="*/ 1714500 w 537935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9357" h="6858000">
                <a:moveTo>
                  <a:pt x="1714500" y="0"/>
                </a:moveTo>
                <a:lnTo>
                  <a:pt x="5379357" y="0"/>
                </a:lnTo>
                <a:lnTo>
                  <a:pt x="5379357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479143" cy="6858000"/>
          </a:xfrm>
          <a:custGeom>
            <a:avLst/>
            <a:gdLst>
              <a:gd name="connsiteX0" fmla="*/ 0 w 5479143"/>
              <a:gd name="connsiteY0" fmla="*/ 0 h 6858000"/>
              <a:gd name="connsiteX1" fmla="*/ 5479143 w 5479143"/>
              <a:gd name="connsiteY1" fmla="*/ 0 h 6858000"/>
              <a:gd name="connsiteX2" fmla="*/ 3764643 w 5479143"/>
              <a:gd name="connsiteY2" fmla="*/ 6858000 h 6858000"/>
              <a:gd name="connsiteX3" fmla="*/ 0 w 547914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9143" h="6858000">
                <a:moveTo>
                  <a:pt x="0" y="0"/>
                </a:moveTo>
                <a:lnTo>
                  <a:pt x="5479143" y="0"/>
                </a:lnTo>
                <a:lnTo>
                  <a:pt x="376464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4412343" y="4731199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12343" y="52972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2335602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>
            <a:off x="3715658" y="0"/>
            <a:ext cx="5428343" cy="6858000"/>
          </a:xfrm>
          <a:custGeom>
            <a:avLst/>
            <a:gdLst>
              <a:gd name="connsiteX0" fmla="*/ 0 w 5428343"/>
              <a:gd name="connsiteY0" fmla="*/ 0 h 6858000"/>
              <a:gd name="connsiteX1" fmla="*/ 5428343 w 5428343"/>
              <a:gd name="connsiteY1" fmla="*/ 0 h 6858000"/>
              <a:gd name="connsiteX2" fmla="*/ 5428343 w 5428343"/>
              <a:gd name="connsiteY2" fmla="*/ 6858000 h 6858000"/>
              <a:gd name="connsiteX3" fmla="*/ 1714500 w 5428343"/>
              <a:gd name="connsiteY3" fmla="*/ 6858000 h 6858000"/>
              <a:gd name="connsiteX4" fmla="*/ 0 w 542834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8343" h="6858000">
                <a:moveTo>
                  <a:pt x="0" y="0"/>
                </a:moveTo>
                <a:lnTo>
                  <a:pt x="5428343" y="0"/>
                </a:lnTo>
                <a:lnTo>
                  <a:pt x="5428343" y="6858000"/>
                </a:lnTo>
                <a:lnTo>
                  <a:pt x="171450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430157" cy="6858000"/>
          </a:xfrm>
          <a:custGeom>
            <a:avLst/>
            <a:gdLst>
              <a:gd name="connsiteX0" fmla="*/ 0 w 5430157"/>
              <a:gd name="connsiteY0" fmla="*/ 0 h 6858000"/>
              <a:gd name="connsiteX1" fmla="*/ 3715657 w 5430157"/>
              <a:gd name="connsiteY1" fmla="*/ 0 h 6858000"/>
              <a:gd name="connsiteX2" fmla="*/ 5430157 w 5430157"/>
              <a:gd name="connsiteY2" fmla="*/ 6858000 h 6858000"/>
              <a:gd name="connsiteX3" fmla="*/ 0 w 54301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0157" h="6858000">
                <a:moveTo>
                  <a:pt x="0" y="0"/>
                </a:moveTo>
                <a:lnTo>
                  <a:pt x="3715657" y="0"/>
                </a:lnTo>
                <a:lnTo>
                  <a:pt x="54301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412344" y="870399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12344" y="14364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944125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5430157" cy="6858000"/>
          </a:xfrm>
          <a:custGeom>
            <a:avLst/>
            <a:gdLst>
              <a:gd name="connsiteX0" fmla="*/ 0 w 5430157"/>
              <a:gd name="connsiteY0" fmla="*/ 0 h 6858000"/>
              <a:gd name="connsiteX1" fmla="*/ 5430157 w 5430157"/>
              <a:gd name="connsiteY1" fmla="*/ 0 h 6858000"/>
              <a:gd name="connsiteX2" fmla="*/ 3715657 w 5430157"/>
              <a:gd name="connsiteY2" fmla="*/ 6858000 h 6858000"/>
              <a:gd name="connsiteX3" fmla="*/ 0 w 54301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0157" h="6858000">
                <a:moveTo>
                  <a:pt x="0" y="0"/>
                </a:moveTo>
                <a:lnTo>
                  <a:pt x="5430157" y="0"/>
                </a:lnTo>
                <a:lnTo>
                  <a:pt x="37156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手繪多邊形 11"/>
          <p:cNvSpPr/>
          <p:nvPr userDrawn="1"/>
        </p:nvSpPr>
        <p:spPr>
          <a:xfrm flipV="1">
            <a:off x="3715658" y="0"/>
            <a:ext cx="5428343" cy="6858000"/>
          </a:xfrm>
          <a:custGeom>
            <a:avLst/>
            <a:gdLst>
              <a:gd name="connsiteX0" fmla="*/ 0 w 5428343"/>
              <a:gd name="connsiteY0" fmla="*/ 0 h 6858000"/>
              <a:gd name="connsiteX1" fmla="*/ 5428343 w 5428343"/>
              <a:gd name="connsiteY1" fmla="*/ 0 h 6858000"/>
              <a:gd name="connsiteX2" fmla="*/ 5428343 w 5428343"/>
              <a:gd name="connsiteY2" fmla="*/ 6858000 h 6858000"/>
              <a:gd name="connsiteX3" fmla="*/ 1714500 w 5428343"/>
              <a:gd name="connsiteY3" fmla="*/ 6858000 h 6858000"/>
              <a:gd name="connsiteX4" fmla="*/ 0 w 542834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8343" h="6858000">
                <a:moveTo>
                  <a:pt x="0" y="0"/>
                </a:moveTo>
                <a:lnTo>
                  <a:pt x="5428343" y="0"/>
                </a:lnTo>
                <a:lnTo>
                  <a:pt x="5428343" y="6858000"/>
                </a:lnTo>
                <a:lnTo>
                  <a:pt x="171450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341587" y="4687657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41587" y="5253718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89485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3713843" y="-1"/>
            <a:ext cx="5430157" cy="6858000"/>
          </a:xfrm>
          <a:custGeom>
            <a:avLst/>
            <a:gdLst>
              <a:gd name="connsiteX0" fmla="*/ 0 w 5430157"/>
              <a:gd name="connsiteY0" fmla="*/ 0 h 6858000"/>
              <a:gd name="connsiteX1" fmla="*/ 5430157 w 5430157"/>
              <a:gd name="connsiteY1" fmla="*/ 0 h 6858000"/>
              <a:gd name="connsiteX2" fmla="*/ 5430157 w 5430157"/>
              <a:gd name="connsiteY2" fmla="*/ 6858000 h 6858000"/>
              <a:gd name="connsiteX3" fmla="*/ 1714500 w 54301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0157" h="6858000">
                <a:moveTo>
                  <a:pt x="0" y="0"/>
                </a:moveTo>
                <a:lnTo>
                  <a:pt x="5430157" y="0"/>
                </a:lnTo>
                <a:lnTo>
                  <a:pt x="5430157" y="6858000"/>
                </a:lnTo>
                <a:lnTo>
                  <a:pt x="171450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手繪多邊形 11"/>
          <p:cNvSpPr/>
          <p:nvPr userDrawn="1"/>
        </p:nvSpPr>
        <p:spPr>
          <a:xfrm flipH="1" flipV="1">
            <a:off x="0" y="0"/>
            <a:ext cx="5428343" cy="6858000"/>
          </a:xfrm>
          <a:custGeom>
            <a:avLst/>
            <a:gdLst>
              <a:gd name="connsiteX0" fmla="*/ 0 w 5428343"/>
              <a:gd name="connsiteY0" fmla="*/ 0 h 6858000"/>
              <a:gd name="connsiteX1" fmla="*/ 5428343 w 5428343"/>
              <a:gd name="connsiteY1" fmla="*/ 0 h 6858000"/>
              <a:gd name="connsiteX2" fmla="*/ 5428343 w 5428343"/>
              <a:gd name="connsiteY2" fmla="*/ 6858000 h 6858000"/>
              <a:gd name="connsiteX3" fmla="*/ 1714500 w 5428343"/>
              <a:gd name="connsiteY3" fmla="*/ 6858000 h 6858000"/>
              <a:gd name="connsiteX4" fmla="*/ 0 w 542834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8343" h="6858000">
                <a:moveTo>
                  <a:pt x="0" y="0"/>
                </a:moveTo>
                <a:lnTo>
                  <a:pt x="5428343" y="0"/>
                </a:lnTo>
                <a:lnTo>
                  <a:pt x="5428343" y="6858000"/>
                </a:lnTo>
                <a:lnTo>
                  <a:pt x="171450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3543" y="4687657"/>
            <a:ext cx="4731657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543" y="5253718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91592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手繪多邊形 51"/>
          <p:cNvSpPr/>
          <p:nvPr userDrawn="1"/>
        </p:nvSpPr>
        <p:spPr>
          <a:xfrm>
            <a:off x="0" y="2617579"/>
            <a:ext cx="9144000" cy="4240423"/>
          </a:xfrm>
          <a:custGeom>
            <a:avLst/>
            <a:gdLst>
              <a:gd name="connsiteX0" fmla="*/ 9144000 w 9144000"/>
              <a:gd name="connsiteY0" fmla="*/ 0 h 4240423"/>
              <a:gd name="connsiteX1" fmla="*/ 9144000 w 9144000"/>
              <a:gd name="connsiteY1" fmla="*/ 4240423 h 4240423"/>
              <a:gd name="connsiteX2" fmla="*/ 0 w 9144000"/>
              <a:gd name="connsiteY2" fmla="*/ 4240423 h 4240423"/>
              <a:gd name="connsiteX3" fmla="*/ 0 w 9144000"/>
              <a:gd name="connsiteY3" fmla="*/ 1 h 4240423"/>
              <a:gd name="connsiteX4" fmla="*/ 100390 w 9144000"/>
              <a:gd name="connsiteY4" fmla="*/ 68637 h 4240423"/>
              <a:gd name="connsiteX5" fmla="*/ 4572000 w 9144000"/>
              <a:gd name="connsiteY5" fmla="*/ 1275995 h 4240423"/>
              <a:gd name="connsiteX6" fmla="*/ 9043610 w 9144000"/>
              <a:gd name="connsiteY6" fmla="*/ 68637 h 424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240423">
                <a:moveTo>
                  <a:pt x="9144000" y="0"/>
                </a:moveTo>
                <a:lnTo>
                  <a:pt x="9144000" y="4240423"/>
                </a:lnTo>
                <a:lnTo>
                  <a:pt x="0" y="4240423"/>
                </a:lnTo>
                <a:lnTo>
                  <a:pt x="0" y="1"/>
                </a:lnTo>
                <a:lnTo>
                  <a:pt x="100390" y="68637"/>
                </a:lnTo>
                <a:cubicBezTo>
                  <a:pt x="1244775" y="814605"/>
                  <a:pt x="2825728" y="1275995"/>
                  <a:pt x="4572000" y="1275995"/>
                </a:cubicBezTo>
                <a:cubicBezTo>
                  <a:pt x="6318273" y="1275995"/>
                  <a:pt x="7899226" y="814605"/>
                  <a:pt x="9043610" y="686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4" name="手繪多邊形 83"/>
          <p:cNvSpPr/>
          <p:nvPr userDrawn="1"/>
        </p:nvSpPr>
        <p:spPr>
          <a:xfrm>
            <a:off x="0" y="1525973"/>
            <a:ext cx="9144002" cy="2190618"/>
          </a:xfrm>
          <a:custGeom>
            <a:avLst/>
            <a:gdLst>
              <a:gd name="connsiteX0" fmla="*/ 0 w 9144002"/>
              <a:gd name="connsiteY0" fmla="*/ 0 h 2190618"/>
              <a:gd name="connsiteX1" fmla="*/ 2852 w 9144002"/>
              <a:gd name="connsiteY1" fmla="*/ 5080 h 2190618"/>
              <a:gd name="connsiteX2" fmla="*/ 4572001 w 9144002"/>
              <a:gd name="connsiteY2" fmla="*/ 1979296 h 2190618"/>
              <a:gd name="connsiteX3" fmla="*/ 9141150 w 9144002"/>
              <a:gd name="connsiteY3" fmla="*/ 5080 h 2190618"/>
              <a:gd name="connsiteX4" fmla="*/ 9144002 w 9144002"/>
              <a:gd name="connsiteY4" fmla="*/ 0 h 2190618"/>
              <a:gd name="connsiteX5" fmla="*/ 9144002 w 9144002"/>
              <a:gd name="connsiteY5" fmla="*/ 623834 h 2190618"/>
              <a:gd name="connsiteX6" fmla="*/ 8858154 w 9144002"/>
              <a:gd name="connsiteY6" fmla="*/ 873009 h 2190618"/>
              <a:gd name="connsiteX7" fmla="*/ 4572001 w 9144002"/>
              <a:gd name="connsiteY7" fmla="*/ 2190618 h 2190618"/>
              <a:gd name="connsiteX8" fmla="*/ 285848 w 9144002"/>
              <a:gd name="connsiteY8" fmla="*/ 873009 h 2190618"/>
              <a:gd name="connsiteX9" fmla="*/ 0 w 9144002"/>
              <a:gd name="connsiteY9" fmla="*/ 623834 h 219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2190618">
                <a:moveTo>
                  <a:pt x="0" y="0"/>
                </a:moveTo>
                <a:lnTo>
                  <a:pt x="2852" y="5080"/>
                </a:lnTo>
                <a:cubicBezTo>
                  <a:pt x="755645" y="1165244"/>
                  <a:pt x="2517983" y="1979296"/>
                  <a:pt x="4572001" y="1979296"/>
                </a:cubicBezTo>
                <a:cubicBezTo>
                  <a:pt x="6626020" y="1979296"/>
                  <a:pt x="8388357" y="1165244"/>
                  <a:pt x="9141150" y="5080"/>
                </a:cubicBezTo>
                <a:lnTo>
                  <a:pt x="9144002" y="0"/>
                </a:lnTo>
                <a:lnTo>
                  <a:pt x="9144002" y="623834"/>
                </a:lnTo>
                <a:lnTo>
                  <a:pt x="8858154" y="873009"/>
                </a:lnTo>
                <a:cubicBezTo>
                  <a:pt x="7839370" y="1677706"/>
                  <a:pt x="6297576" y="2190618"/>
                  <a:pt x="4572001" y="2190618"/>
                </a:cubicBezTo>
                <a:cubicBezTo>
                  <a:pt x="2846427" y="2190618"/>
                  <a:pt x="1304632" y="1677706"/>
                  <a:pt x="285848" y="873009"/>
                </a:cubicBezTo>
                <a:lnTo>
                  <a:pt x="0" y="623834"/>
                </a:lnTo>
                <a:close/>
              </a:path>
            </a:pathLst>
          </a:cu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 userDrawn="1"/>
        </p:nvSpPr>
        <p:spPr>
          <a:xfrm>
            <a:off x="0" y="2149807"/>
            <a:ext cx="9144001" cy="1743766"/>
          </a:xfrm>
          <a:custGeom>
            <a:avLst/>
            <a:gdLst>
              <a:gd name="connsiteX0" fmla="*/ 0 w 9144001"/>
              <a:gd name="connsiteY0" fmla="*/ 0 h 1743766"/>
              <a:gd name="connsiteX1" fmla="*/ 285848 w 9144001"/>
              <a:gd name="connsiteY1" fmla="*/ 249175 h 1743766"/>
              <a:gd name="connsiteX2" fmla="*/ 4572001 w 9144001"/>
              <a:gd name="connsiteY2" fmla="*/ 1566784 h 1743766"/>
              <a:gd name="connsiteX3" fmla="*/ 8858154 w 9144001"/>
              <a:gd name="connsiteY3" fmla="*/ 249175 h 1743766"/>
              <a:gd name="connsiteX4" fmla="*/ 9144001 w 9144001"/>
              <a:gd name="connsiteY4" fmla="*/ 1 h 1743766"/>
              <a:gd name="connsiteX5" fmla="*/ 9144001 w 9144001"/>
              <a:gd name="connsiteY5" fmla="*/ 465540 h 1743766"/>
              <a:gd name="connsiteX6" fmla="*/ 8823990 w 9144001"/>
              <a:gd name="connsiteY6" fmla="*/ 672899 h 1743766"/>
              <a:gd name="connsiteX7" fmla="*/ 4572001 w 9144001"/>
              <a:gd name="connsiteY7" fmla="*/ 1743766 h 1743766"/>
              <a:gd name="connsiteX8" fmla="*/ 320013 w 9144001"/>
              <a:gd name="connsiteY8" fmla="*/ 672899 h 1743766"/>
              <a:gd name="connsiteX9" fmla="*/ 0 w 9144001"/>
              <a:gd name="connsiteY9" fmla="*/ 465539 h 174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1" h="1743766">
                <a:moveTo>
                  <a:pt x="0" y="0"/>
                </a:moveTo>
                <a:lnTo>
                  <a:pt x="285848" y="249175"/>
                </a:lnTo>
                <a:cubicBezTo>
                  <a:pt x="1304632" y="1053872"/>
                  <a:pt x="2846427" y="1566784"/>
                  <a:pt x="4572001" y="1566784"/>
                </a:cubicBezTo>
                <a:cubicBezTo>
                  <a:pt x="6297576" y="1566784"/>
                  <a:pt x="7839370" y="1053872"/>
                  <a:pt x="8858154" y="249175"/>
                </a:cubicBezTo>
                <a:lnTo>
                  <a:pt x="9144001" y="1"/>
                </a:lnTo>
                <a:lnTo>
                  <a:pt x="9144001" y="465540"/>
                </a:lnTo>
                <a:lnTo>
                  <a:pt x="8823990" y="672899"/>
                </a:lnTo>
                <a:cubicBezTo>
                  <a:pt x="7700962" y="1338247"/>
                  <a:pt x="6209132" y="1743766"/>
                  <a:pt x="4572001" y="1743766"/>
                </a:cubicBezTo>
                <a:cubicBezTo>
                  <a:pt x="2934871" y="1743766"/>
                  <a:pt x="1443041" y="1338247"/>
                  <a:pt x="320013" y="672899"/>
                </a:cubicBezTo>
                <a:lnTo>
                  <a:pt x="0" y="465539"/>
                </a:lnTo>
                <a:close/>
              </a:path>
            </a:pathLst>
          </a:cu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圖片版面配置區 89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1" cy="3505269"/>
          </a:xfrm>
          <a:custGeom>
            <a:avLst/>
            <a:gdLst>
              <a:gd name="connsiteX0" fmla="*/ 0 w 9144001"/>
              <a:gd name="connsiteY0" fmla="*/ 0 h 3505269"/>
              <a:gd name="connsiteX1" fmla="*/ 9144001 w 9144001"/>
              <a:gd name="connsiteY1" fmla="*/ 0 h 3505269"/>
              <a:gd name="connsiteX2" fmla="*/ 9144001 w 9144001"/>
              <a:gd name="connsiteY2" fmla="*/ 1525975 h 3505269"/>
              <a:gd name="connsiteX3" fmla="*/ 9141150 w 9144001"/>
              <a:gd name="connsiteY3" fmla="*/ 1531053 h 3505269"/>
              <a:gd name="connsiteX4" fmla="*/ 4572001 w 9144001"/>
              <a:gd name="connsiteY4" fmla="*/ 3505269 h 3505269"/>
              <a:gd name="connsiteX5" fmla="*/ 2852 w 9144001"/>
              <a:gd name="connsiteY5" fmla="*/ 1531053 h 3505269"/>
              <a:gd name="connsiteX6" fmla="*/ 0 w 9144001"/>
              <a:gd name="connsiteY6" fmla="*/ 1525973 h 350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1" h="3505269">
                <a:moveTo>
                  <a:pt x="0" y="0"/>
                </a:moveTo>
                <a:lnTo>
                  <a:pt x="9144001" y="0"/>
                </a:lnTo>
                <a:lnTo>
                  <a:pt x="9144001" y="1525975"/>
                </a:lnTo>
                <a:lnTo>
                  <a:pt x="9141150" y="1531053"/>
                </a:lnTo>
                <a:cubicBezTo>
                  <a:pt x="8388357" y="2691217"/>
                  <a:pt x="6626020" y="3505269"/>
                  <a:pt x="4572001" y="3505269"/>
                </a:cubicBezTo>
                <a:cubicBezTo>
                  <a:pt x="2517983" y="3505269"/>
                  <a:pt x="755645" y="2691217"/>
                  <a:pt x="2852" y="1531053"/>
                </a:cubicBezTo>
                <a:lnTo>
                  <a:pt x="0" y="15259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1" name="標題 1"/>
          <p:cNvSpPr>
            <a:spLocks noGrp="1"/>
          </p:cNvSpPr>
          <p:nvPr>
            <p:ph type="ctrTitle" hasCustomPrompt="1"/>
          </p:nvPr>
        </p:nvSpPr>
        <p:spPr>
          <a:xfrm>
            <a:off x="2213429" y="4505110"/>
            <a:ext cx="4731657" cy="541114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213429" y="5071171"/>
            <a:ext cx="4731657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92124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0" y="3352731"/>
            <a:ext cx="9144001" cy="3505269"/>
          </a:xfrm>
          <a:custGeom>
            <a:avLst/>
            <a:gdLst>
              <a:gd name="connsiteX0" fmla="*/ 4572001 w 9144001"/>
              <a:gd name="connsiteY0" fmla="*/ 0 h 3505269"/>
              <a:gd name="connsiteX1" fmla="*/ 9141150 w 9144001"/>
              <a:gd name="connsiteY1" fmla="*/ 1974216 h 3505269"/>
              <a:gd name="connsiteX2" fmla="*/ 9144001 w 9144001"/>
              <a:gd name="connsiteY2" fmla="*/ 1979294 h 3505269"/>
              <a:gd name="connsiteX3" fmla="*/ 9144001 w 9144001"/>
              <a:gd name="connsiteY3" fmla="*/ 3505269 h 3505269"/>
              <a:gd name="connsiteX4" fmla="*/ 0 w 9144001"/>
              <a:gd name="connsiteY4" fmla="*/ 3505269 h 3505269"/>
              <a:gd name="connsiteX5" fmla="*/ 0 w 9144001"/>
              <a:gd name="connsiteY5" fmla="*/ 1979296 h 3505269"/>
              <a:gd name="connsiteX6" fmla="*/ 2852 w 9144001"/>
              <a:gd name="connsiteY6" fmla="*/ 1974216 h 3505269"/>
              <a:gd name="connsiteX7" fmla="*/ 4572001 w 9144001"/>
              <a:gd name="connsiteY7" fmla="*/ 0 h 350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1" h="3505269">
                <a:moveTo>
                  <a:pt x="4572001" y="0"/>
                </a:moveTo>
                <a:cubicBezTo>
                  <a:pt x="6626020" y="0"/>
                  <a:pt x="8388357" y="814052"/>
                  <a:pt x="9141150" y="1974216"/>
                </a:cubicBezTo>
                <a:lnTo>
                  <a:pt x="9144001" y="1979294"/>
                </a:lnTo>
                <a:lnTo>
                  <a:pt x="9144001" y="3505269"/>
                </a:lnTo>
                <a:lnTo>
                  <a:pt x="0" y="3505269"/>
                </a:lnTo>
                <a:lnTo>
                  <a:pt x="0" y="1979296"/>
                </a:lnTo>
                <a:lnTo>
                  <a:pt x="2852" y="1974216"/>
                </a:lnTo>
                <a:cubicBezTo>
                  <a:pt x="755645" y="814052"/>
                  <a:pt x="2517983" y="0"/>
                  <a:pt x="45720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 userDrawn="1"/>
        </p:nvGrpSpPr>
        <p:grpSpPr>
          <a:xfrm flipV="1">
            <a:off x="0" y="0"/>
            <a:ext cx="9144002" cy="5332029"/>
            <a:chOff x="0" y="1525973"/>
            <a:chExt cx="9144002" cy="5332029"/>
          </a:xfrm>
        </p:grpSpPr>
        <p:sp>
          <p:nvSpPr>
            <p:cNvPr id="52" name="手繪多邊形 51"/>
            <p:cNvSpPr/>
            <p:nvPr userDrawn="1"/>
          </p:nvSpPr>
          <p:spPr>
            <a:xfrm>
              <a:off x="0" y="2617579"/>
              <a:ext cx="9144000" cy="4240423"/>
            </a:xfrm>
            <a:custGeom>
              <a:avLst/>
              <a:gdLst>
                <a:gd name="connsiteX0" fmla="*/ 9144000 w 9144000"/>
                <a:gd name="connsiteY0" fmla="*/ 0 h 4240423"/>
                <a:gd name="connsiteX1" fmla="*/ 9144000 w 9144000"/>
                <a:gd name="connsiteY1" fmla="*/ 4240423 h 4240423"/>
                <a:gd name="connsiteX2" fmla="*/ 0 w 9144000"/>
                <a:gd name="connsiteY2" fmla="*/ 4240423 h 4240423"/>
                <a:gd name="connsiteX3" fmla="*/ 0 w 9144000"/>
                <a:gd name="connsiteY3" fmla="*/ 1 h 4240423"/>
                <a:gd name="connsiteX4" fmla="*/ 100390 w 9144000"/>
                <a:gd name="connsiteY4" fmla="*/ 68637 h 4240423"/>
                <a:gd name="connsiteX5" fmla="*/ 4572000 w 9144000"/>
                <a:gd name="connsiteY5" fmla="*/ 1275995 h 4240423"/>
                <a:gd name="connsiteX6" fmla="*/ 9043610 w 9144000"/>
                <a:gd name="connsiteY6" fmla="*/ 68637 h 424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4240423">
                  <a:moveTo>
                    <a:pt x="9144000" y="0"/>
                  </a:moveTo>
                  <a:lnTo>
                    <a:pt x="9144000" y="4240423"/>
                  </a:lnTo>
                  <a:lnTo>
                    <a:pt x="0" y="4240423"/>
                  </a:lnTo>
                  <a:lnTo>
                    <a:pt x="0" y="1"/>
                  </a:lnTo>
                  <a:lnTo>
                    <a:pt x="100390" y="68637"/>
                  </a:lnTo>
                  <a:cubicBezTo>
                    <a:pt x="1244775" y="814605"/>
                    <a:pt x="2825728" y="1275995"/>
                    <a:pt x="4572000" y="1275995"/>
                  </a:cubicBezTo>
                  <a:cubicBezTo>
                    <a:pt x="6318273" y="1275995"/>
                    <a:pt x="7899226" y="814605"/>
                    <a:pt x="9043610" y="6863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手繪多邊形 83"/>
            <p:cNvSpPr/>
            <p:nvPr userDrawn="1"/>
          </p:nvSpPr>
          <p:spPr>
            <a:xfrm>
              <a:off x="0" y="1525973"/>
              <a:ext cx="9144002" cy="2190618"/>
            </a:xfrm>
            <a:custGeom>
              <a:avLst/>
              <a:gdLst>
                <a:gd name="connsiteX0" fmla="*/ 0 w 9144002"/>
                <a:gd name="connsiteY0" fmla="*/ 0 h 2190618"/>
                <a:gd name="connsiteX1" fmla="*/ 2852 w 9144002"/>
                <a:gd name="connsiteY1" fmla="*/ 5080 h 2190618"/>
                <a:gd name="connsiteX2" fmla="*/ 4572001 w 9144002"/>
                <a:gd name="connsiteY2" fmla="*/ 1979296 h 2190618"/>
                <a:gd name="connsiteX3" fmla="*/ 9141150 w 9144002"/>
                <a:gd name="connsiteY3" fmla="*/ 5080 h 2190618"/>
                <a:gd name="connsiteX4" fmla="*/ 9144002 w 9144002"/>
                <a:gd name="connsiteY4" fmla="*/ 0 h 2190618"/>
                <a:gd name="connsiteX5" fmla="*/ 9144002 w 9144002"/>
                <a:gd name="connsiteY5" fmla="*/ 623834 h 2190618"/>
                <a:gd name="connsiteX6" fmla="*/ 8858154 w 9144002"/>
                <a:gd name="connsiteY6" fmla="*/ 873009 h 2190618"/>
                <a:gd name="connsiteX7" fmla="*/ 4572001 w 9144002"/>
                <a:gd name="connsiteY7" fmla="*/ 2190618 h 2190618"/>
                <a:gd name="connsiteX8" fmla="*/ 285848 w 9144002"/>
                <a:gd name="connsiteY8" fmla="*/ 873009 h 2190618"/>
                <a:gd name="connsiteX9" fmla="*/ 0 w 9144002"/>
                <a:gd name="connsiteY9" fmla="*/ 623834 h 219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4002" h="2190618">
                  <a:moveTo>
                    <a:pt x="0" y="0"/>
                  </a:moveTo>
                  <a:lnTo>
                    <a:pt x="2852" y="5080"/>
                  </a:lnTo>
                  <a:cubicBezTo>
                    <a:pt x="755645" y="1165244"/>
                    <a:pt x="2517983" y="1979296"/>
                    <a:pt x="4572001" y="1979296"/>
                  </a:cubicBezTo>
                  <a:cubicBezTo>
                    <a:pt x="6626020" y="1979296"/>
                    <a:pt x="8388357" y="1165244"/>
                    <a:pt x="9141150" y="5080"/>
                  </a:cubicBezTo>
                  <a:lnTo>
                    <a:pt x="9144002" y="0"/>
                  </a:lnTo>
                  <a:lnTo>
                    <a:pt x="9144002" y="623834"/>
                  </a:lnTo>
                  <a:lnTo>
                    <a:pt x="8858154" y="873009"/>
                  </a:lnTo>
                  <a:cubicBezTo>
                    <a:pt x="7839370" y="1677706"/>
                    <a:pt x="6297576" y="2190618"/>
                    <a:pt x="4572001" y="2190618"/>
                  </a:cubicBezTo>
                  <a:cubicBezTo>
                    <a:pt x="2846427" y="2190618"/>
                    <a:pt x="1304632" y="1677706"/>
                    <a:pt x="285848" y="873009"/>
                  </a:cubicBezTo>
                  <a:lnTo>
                    <a:pt x="0" y="623834"/>
                  </a:lnTo>
                  <a:close/>
                </a:path>
              </a:pathLst>
            </a:custGeom>
            <a:solidFill>
              <a:schemeClr val="bg1">
                <a:lumMod val="8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手繪多邊形 85"/>
            <p:cNvSpPr/>
            <p:nvPr userDrawn="1"/>
          </p:nvSpPr>
          <p:spPr>
            <a:xfrm>
              <a:off x="0" y="2149807"/>
              <a:ext cx="9144001" cy="1743766"/>
            </a:xfrm>
            <a:custGeom>
              <a:avLst/>
              <a:gdLst>
                <a:gd name="connsiteX0" fmla="*/ 0 w 9144001"/>
                <a:gd name="connsiteY0" fmla="*/ 0 h 1743766"/>
                <a:gd name="connsiteX1" fmla="*/ 285848 w 9144001"/>
                <a:gd name="connsiteY1" fmla="*/ 249175 h 1743766"/>
                <a:gd name="connsiteX2" fmla="*/ 4572001 w 9144001"/>
                <a:gd name="connsiteY2" fmla="*/ 1566784 h 1743766"/>
                <a:gd name="connsiteX3" fmla="*/ 8858154 w 9144001"/>
                <a:gd name="connsiteY3" fmla="*/ 249175 h 1743766"/>
                <a:gd name="connsiteX4" fmla="*/ 9144001 w 9144001"/>
                <a:gd name="connsiteY4" fmla="*/ 1 h 1743766"/>
                <a:gd name="connsiteX5" fmla="*/ 9144001 w 9144001"/>
                <a:gd name="connsiteY5" fmla="*/ 465540 h 1743766"/>
                <a:gd name="connsiteX6" fmla="*/ 8823990 w 9144001"/>
                <a:gd name="connsiteY6" fmla="*/ 672899 h 1743766"/>
                <a:gd name="connsiteX7" fmla="*/ 4572001 w 9144001"/>
                <a:gd name="connsiteY7" fmla="*/ 1743766 h 1743766"/>
                <a:gd name="connsiteX8" fmla="*/ 320013 w 9144001"/>
                <a:gd name="connsiteY8" fmla="*/ 672899 h 1743766"/>
                <a:gd name="connsiteX9" fmla="*/ 0 w 9144001"/>
                <a:gd name="connsiteY9" fmla="*/ 465539 h 1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4001" h="1743766">
                  <a:moveTo>
                    <a:pt x="0" y="0"/>
                  </a:moveTo>
                  <a:lnTo>
                    <a:pt x="285848" y="249175"/>
                  </a:lnTo>
                  <a:cubicBezTo>
                    <a:pt x="1304632" y="1053872"/>
                    <a:pt x="2846427" y="1566784"/>
                    <a:pt x="4572001" y="1566784"/>
                  </a:cubicBezTo>
                  <a:cubicBezTo>
                    <a:pt x="6297576" y="1566784"/>
                    <a:pt x="7839370" y="1053872"/>
                    <a:pt x="8858154" y="249175"/>
                  </a:cubicBezTo>
                  <a:lnTo>
                    <a:pt x="9144001" y="1"/>
                  </a:lnTo>
                  <a:lnTo>
                    <a:pt x="9144001" y="465540"/>
                  </a:lnTo>
                  <a:lnTo>
                    <a:pt x="8823990" y="672899"/>
                  </a:lnTo>
                  <a:cubicBezTo>
                    <a:pt x="7700962" y="1338247"/>
                    <a:pt x="6209132" y="1743766"/>
                    <a:pt x="4572001" y="1743766"/>
                  </a:cubicBezTo>
                  <a:cubicBezTo>
                    <a:pt x="2934871" y="1743766"/>
                    <a:pt x="1443041" y="1338247"/>
                    <a:pt x="320013" y="672899"/>
                  </a:cubicBezTo>
                  <a:lnTo>
                    <a:pt x="0" y="465539"/>
                  </a:lnTo>
                  <a:close/>
                </a:path>
              </a:pathLst>
            </a:custGeom>
            <a:solidFill>
              <a:schemeClr val="accent1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標題 1"/>
          <p:cNvSpPr>
            <a:spLocks noGrp="1"/>
          </p:cNvSpPr>
          <p:nvPr>
            <p:ph type="ctrTitle" hasCustomPrompt="1"/>
          </p:nvPr>
        </p:nvSpPr>
        <p:spPr>
          <a:xfrm>
            <a:off x="2213429" y="970585"/>
            <a:ext cx="4731657" cy="541114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213429" y="1536646"/>
            <a:ext cx="4731657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91430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2213430" y="2"/>
            <a:ext cx="6941142" cy="6858000"/>
          </a:xfrm>
          <a:custGeom>
            <a:avLst/>
            <a:gdLst>
              <a:gd name="connsiteX0" fmla="*/ 0 w 6941142"/>
              <a:gd name="connsiteY0" fmla="*/ 0 h 6858000"/>
              <a:gd name="connsiteX1" fmla="*/ 4240423 w 6941142"/>
              <a:gd name="connsiteY1" fmla="*/ 0 h 6858000"/>
              <a:gd name="connsiteX2" fmla="*/ 4240423 w 6941142"/>
              <a:gd name="connsiteY2" fmla="*/ 0 h 6858000"/>
              <a:gd name="connsiteX3" fmla="*/ 6941142 w 6941142"/>
              <a:gd name="connsiteY3" fmla="*/ 0 h 6858000"/>
              <a:gd name="connsiteX4" fmla="*/ 6941142 w 6941142"/>
              <a:gd name="connsiteY4" fmla="*/ 6857998 h 6858000"/>
              <a:gd name="connsiteX5" fmla="*/ 4240423 w 6941142"/>
              <a:gd name="connsiteY5" fmla="*/ 6857998 h 6858000"/>
              <a:gd name="connsiteX6" fmla="*/ 4240423 w 6941142"/>
              <a:gd name="connsiteY6" fmla="*/ 6858000 h 6858000"/>
              <a:gd name="connsiteX7" fmla="*/ 0 w 6941142"/>
              <a:gd name="connsiteY7" fmla="*/ 6858000 h 6858000"/>
              <a:gd name="connsiteX8" fmla="*/ 68636 w 6941142"/>
              <a:gd name="connsiteY8" fmla="*/ 6782707 h 6858000"/>
              <a:gd name="connsiteX9" fmla="*/ 1275994 w 6941142"/>
              <a:gd name="connsiteY9" fmla="*/ 3429000 h 6858000"/>
              <a:gd name="connsiteX10" fmla="*/ 68636 w 6941142"/>
              <a:gd name="connsiteY10" fmla="*/ 752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1142" h="6858000">
                <a:moveTo>
                  <a:pt x="0" y="0"/>
                </a:moveTo>
                <a:lnTo>
                  <a:pt x="4240423" y="0"/>
                </a:lnTo>
                <a:lnTo>
                  <a:pt x="4240423" y="0"/>
                </a:lnTo>
                <a:lnTo>
                  <a:pt x="6941142" y="0"/>
                </a:lnTo>
                <a:lnTo>
                  <a:pt x="6941142" y="6857998"/>
                </a:lnTo>
                <a:lnTo>
                  <a:pt x="4240423" y="6857998"/>
                </a:lnTo>
                <a:lnTo>
                  <a:pt x="4240423" y="6858000"/>
                </a:lnTo>
                <a:lnTo>
                  <a:pt x="0" y="6858000"/>
                </a:lnTo>
                <a:lnTo>
                  <a:pt x="68636" y="6782707"/>
                </a:lnTo>
                <a:cubicBezTo>
                  <a:pt x="814605" y="5924419"/>
                  <a:pt x="1275994" y="4738705"/>
                  <a:pt x="1275994" y="3429000"/>
                </a:cubicBezTo>
                <a:cubicBezTo>
                  <a:pt x="1275994" y="2119296"/>
                  <a:pt x="814605" y="933581"/>
                  <a:pt x="68636" y="7529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2" y="1"/>
            <a:ext cx="3101122" cy="6858000"/>
          </a:xfrm>
          <a:custGeom>
            <a:avLst/>
            <a:gdLst>
              <a:gd name="connsiteX0" fmla="*/ 0 w 3101122"/>
              <a:gd name="connsiteY0" fmla="*/ 0 h 6858000"/>
              <a:gd name="connsiteX1" fmla="*/ 1121826 w 3101122"/>
              <a:gd name="connsiteY1" fmla="*/ 0 h 6858000"/>
              <a:gd name="connsiteX2" fmla="*/ 1126906 w 3101122"/>
              <a:gd name="connsiteY2" fmla="*/ 2139 h 6858000"/>
              <a:gd name="connsiteX3" fmla="*/ 3101122 w 3101122"/>
              <a:gd name="connsiteY3" fmla="*/ 3429000 h 6858000"/>
              <a:gd name="connsiteX4" fmla="*/ 1126906 w 3101122"/>
              <a:gd name="connsiteY4" fmla="*/ 6855862 h 6858000"/>
              <a:gd name="connsiteX5" fmla="*/ 1121828 w 3101122"/>
              <a:gd name="connsiteY5" fmla="*/ 6858000 h 6858000"/>
              <a:gd name="connsiteX6" fmla="*/ 0 w 31011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1122" h="6858000">
                <a:moveTo>
                  <a:pt x="0" y="0"/>
                </a:moveTo>
                <a:lnTo>
                  <a:pt x="1121826" y="0"/>
                </a:lnTo>
                <a:lnTo>
                  <a:pt x="1126906" y="2139"/>
                </a:lnTo>
                <a:cubicBezTo>
                  <a:pt x="2287070" y="566734"/>
                  <a:pt x="3101122" y="1888487"/>
                  <a:pt x="3101122" y="3429000"/>
                </a:cubicBezTo>
                <a:cubicBezTo>
                  <a:pt x="3101122" y="4969515"/>
                  <a:pt x="2287070" y="6291267"/>
                  <a:pt x="1126906" y="6855862"/>
                </a:cubicBezTo>
                <a:lnTo>
                  <a:pt x="112182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4" name="手繪多邊形 83"/>
          <p:cNvSpPr/>
          <p:nvPr userDrawn="1"/>
        </p:nvSpPr>
        <p:spPr>
          <a:xfrm rot="5400000" flipV="1">
            <a:off x="-1211868" y="2333693"/>
            <a:ext cx="6858001" cy="2190618"/>
          </a:xfrm>
          <a:custGeom>
            <a:avLst/>
            <a:gdLst>
              <a:gd name="connsiteX0" fmla="*/ 0 w 9144002"/>
              <a:gd name="connsiteY0" fmla="*/ 0 h 2190618"/>
              <a:gd name="connsiteX1" fmla="*/ 2852 w 9144002"/>
              <a:gd name="connsiteY1" fmla="*/ 5080 h 2190618"/>
              <a:gd name="connsiteX2" fmla="*/ 4572001 w 9144002"/>
              <a:gd name="connsiteY2" fmla="*/ 1979296 h 2190618"/>
              <a:gd name="connsiteX3" fmla="*/ 9141150 w 9144002"/>
              <a:gd name="connsiteY3" fmla="*/ 5080 h 2190618"/>
              <a:gd name="connsiteX4" fmla="*/ 9144002 w 9144002"/>
              <a:gd name="connsiteY4" fmla="*/ 0 h 2190618"/>
              <a:gd name="connsiteX5" fmla="*/ 9144002 w 9144002"/>
              <a:gd name="connsiteY5" fmla="*/ 623834 h 2190618"/>
              <a:gd name="connsiteX6" fmla="*/ 8858154 w 9144002"/>
              <a:gd name="connsiteY6" fmla="*/ 873009 h 2190618"/>
              <a:gd name="connsiteX7" fmla="*/ 4572001 w 9144002"/>
              <a:gd name="connsiteY7" fmla="*/ 2190618 h 2190618"/>
              <a:gd name="connsiteX8" fmla="*/ 285848 w 9144002"/>
              <a:gd name="connsiteY8" fmla="*/ 873009 h 2190618"/>
              <a:gd name="connsiteX9" fmla="*/ 0 w 9144002"/>
              <a:gd name="connsiteY9" fmla="*/ 623834 h 219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2190618">
                <a:moveTo>
                  <a:pt x="0" y="0"/>
                </a:moveTo>
                <a:lnTo>
                  <a:pt x="2852" y="5080"/>
                </a:lnTo>
                <a:cubicBezTo>
                  <a:pt x="755645" y="1165244"/>
                  <a:pt x="2517983" y="1979296"/>
                  <a:pt x="4572001" y="1979296"/>
                </a:cubicBezTo>
                <a:cubicBezTo>
                  <a:pt x="6626020" y="1979296"/>
                  <a:pt x="8388357" y="1165244"/>
                  <a:pt x="9141150" y="5080"/>
                </a:cubicBezTo>
                <a:lnTo>
                  <a:pt x="9144002" y="0"/>
                </a:lnTo>
                <a:lnTo>
                  <a:pt x="9144002" y="623834"/>
                </a:lnTo>
                <a:lnTo>
                  <a:pt x="8858154" y="873009"/>
                </a:lnTo>
                <a:cubicBezTo>
                  <a:pt x="7839370" y="1677706"/>
                  <a:pt x="6297576" y="2190618"/>
                  <a:pt x="4572001" y="2190618"/>
                </a:cubicBezTo>
                <a:cubicBezTo>
                  <a:pt x="2846427" y="2190618"/>
                  <a:pt x="1304632" y="1677706"/>
                  <a:pt x="285848" y="873009"/>
                </a:cubicBezTo>
                <a:lnTo>
                  <a:pt x="0" y="623834"/>
                </a:lnTo>
                <a:close/>
              </a:path>
            </a:pathLst>
          </a:cu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 userDrawn="1"/>
        </p:nvSpPr>
        <p:spPr>
          <a:xfrm rot="5400000" flipV="1">
            <a:off x="-811460" y="2557119"/>
            <a:ext cx="6858000" cy="1743766"/>
          </a:xfrm>
          <a:custGeom>
            <a:avLst/>
            <a:gdLst>
              <a:gd name="connsiteX0" fmla="*/ 0 w 9144001"/>
              <a:gd name="connsiteY0" fmla="*/ 0 h 1743766"/>
              <a:gd name="connsiteX1" fmla="*/ 285848 w 9144001"/>
              <a:gd name="connsiteY1" fmla="*/ 249175 h 1743766"/>
              <a:gd name="connsiteX2" fmla="*/ 4572001 w 9144001"/>
              <a:gd name="connsiteY2" fmla="*/ 1566784 h 1743766"/>
              <a:gd name="connsiteX3" fmla="*/ 8858154 w 9144001"/>
              <a:gd name="connsiteY3" fmla="*/ 249175 h 1743766"/>
              <a:gd name="connsiteX4" fmla="*/ 9144001 w 9144001"/>
              <a:gd name="connsiteY4" fmla="*/ 1 h 1743766"/>
              <a:gd name="connsiteX5" fmla="*/ 9144001 w 9144001"/>
              <a:gd name="connsiteY5" fmla="*/ 465540 h 1743766"/>
              <a:gd name="connsiteX6" fmla="*/ 8823990 w 9144001"/>
              <a:gd name="connsiteY6" fmla="*/ 672899 h 1743766"/>
              <a:gd name="connsiteX7" fmla="*/ 4572001 w 9144001"/>
              <a:gd name="connsiteY7" fmla="*/ 1743766 h 1743766"/>
              <a:gd name="connsiteX8" fmla="*/ 320013 w 9144001"/>
              <a:gd name="connsiteY8" fmla="*/ 672899 h 1743766"/>
              <a:gd name="connsiteX9" fmla="*/ 0 w 9144001"/>
              <a:gd name="connsiteY9" fmla="*/ 465539 h 174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1" h="1743766">
                <a:moveTo>
                  <a:pt x="0" y="0"/>
                </a:moveTo>
                <a:lnTo>
                  <a:pt x="285848" y="249175"/>
                </a:lnTo>
                <a:cubicBezTo>
                  <a:pt x="1304632" y="1053872"/>
                  <a:pt x="2846427" y="1566784"/>
                  <a:pt x="4572001" y="1566784"/>
                </a:cubicBezTo>
                <a:cubicBezTo>
                  <a:pt x="6297576" y="1566784"/>
                  <a:pt x="7839370" y="1053872"/>
                  <a:pt x="8858154" y="249175"/>
                </a:cubicBezTo>
                <a:lnTo>
                  <a:pt x="9144001" y="1"/>
                </a:lnTo>
                <a:lnTo>
                  <a:pt x="9144001" y="465540"/>
                </a:lnTo>
                <a:lnTo>
                  <a:pt x="8823990" y="672899"/>
                </a:lnTo>
                <a:cubicBezTo>
                  <a:pt x="7700962" y="1338247"/>
                  <a:pt x="6209132" y="1743766"/>
                  <a:pt x="4572001" y="1743766"/>
                </a:cubicBezTo>
                <a:cubicBezTo>
                  <a:pt x="2934871" y="1743766"/>
                  <a:pt x="1443041" y="1338247"/>
                  <a:pt x="320013" y="672899"/>
                </a:cubicBezTo>
                <a:lnTo>
                  <a:pt x="0" y="465539"/>
                </a:lnTo>
                <a:close/>
              </a:path>
            </a:pathLst>
          </a:cu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867678" y="995532"/>
            <a:ext cx="4731657" cy="541114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867678" y="1561593"/>
            <a:ext cx="4731657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73455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 flipH="1">
            <a:off x="0" y="2"/>
            <a:ext cx="6941142" cy="6858000"/>
          </a:xfrm>
          <a:custGeom>
            <a:avLst/>
            <a:gdLst>
              <a:gd name="connsiteX0" fmla="*/ 0 w 6941142"/>
              <a:gd name="connsiteY0" fmla="*/ 0 h 6858000"/>
              <a:gd name="connsiteX1" fmla="*/ 4240423 w 6941142"/>
              <a:gd name="connsiteY1" fmla="*/ 0 h 6858000"/>
              <a:gd name="connsiteX2" fmla="*/ 4240423 w 6941142"/>
              <a:gd name="connsiteY2" fmla="*/ 0 h 6858000"/>
              <a:gd name="connsiteX3" fmla="*/ 6941142 w 6941142"/>
              <a:gd name="connsiteY3" fmla="*/ 0 h 6858000"/>
              <a:gd name="connsiteX4" fmla="*/ 6941142 w 6941142"/>
              <a:gd name="connsiteY4" fmla="*/ 6857998 h 6858000"/>
              <a:gd name="connsiteX5" fmla="*/ 4240423 w 6941142"/>
              <a:gd name="connsiteY5" fmla="*/ 6857998 h 6858000"/>
              <a:gd name="connsiteX6" fmla="*/ 4240423 w 6941142"/>
              <a:gd name="connsiteY6" fmla="*/ 6858000 h 6858000"/>
              <a:gd name="connsiteX7" fmla="*/ 0 w 6941142"/>
              <a:gd name="connsiteY7" fmla="*/ 6858000 h 6858000"/>
              <a:gd name="connsiteX8" fmla="*/ 68636 w 6941142"/>
              <a:gd name="connsiteY8" fmla="*/ 6782707 h 6858000"/>
              <a:gd name="connsiteX9" fmla="*/ 1275994 w 6941142"/>
              <a:gd name="connsiteY9" fmla="*/ 3429000 h 6858000"/>
              <a:gd name="connsiteX10" fmla="*/ 68636 w 6941142"/>
              <a:gd name="connsiteY10" fmla="*/ 752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1142" h="6858000">
                <a:moveTo>
                  <a:pt x="0" y="0"/>
                </a:moveTo>
                <a:lnTo>
                  <a:pt x="4240423" y="0"/>
                </a:lnTo>
                <a:lnTo>
                  <a:pt x="4240423" y="0"/>
                </a:lnTo>
                <a:lnTo>
                  <a:pt x="6941142" y="0"/>
                </a:lnTo>
                <a:lnTo>
                  <a:pt x="6941142" y="6857998"/>
                </a:lnTo>
                <a:lnTo>
                  <a:pt x="4240423" y="6857998"/>
                </a:lnTo>
                <a:lnTo>
                  <a:pt x="4240423" y="6858000"/>
                </a:lnTo>
                <a:lnTo>
                  <a:pt x="0" y="6858000"/>
                </a:lnTo>
                <a:lnTo>
                  <a:pt x="68636" y="6782707"/>
                </a:lnTo>
                <a:cubicBezTo>
                  <a:pt x="814605" y="5924419"/>
                  <a:pt x="1275994" y="4738705"/>
                  <a:pt x="1275994" y="3429000"/>
                </a:cubicBezTo>
                <a:cubicBezTo>
                  <a:pt x="1275994" y="2119296"/>
                  <a:pt x="814605" y="933581"/>
                  <a:pt x="68636" y="7529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4" name="手繪多邊形 83"/>
          <p:cNvSpPr/>
          <p:nvPr userDrawn="1"/>
        </p:nvSpPr>
        <p:spPr>
          <a:xfrm rot="16200000" flipH="1" flipV="1">
            <a:off x="3508439" y="2333693"/>
            <a:ext cx="6858001" cy="2190618"/>
          </a:xfrm>
          <a:custGeom>
            <a:avLst/>
            <a:gdLst>
              <a:gd name="connsiteX0" fmla="*/ 0 w 9144002"/>
              <a:gd name="connsiteY0" fmla="*/ 0 h 2190618"/>
              <a:gd name="connsiteX1" fmla="*/ 2852 w 9144002"/>
              <a:gd name="connsiteY1" fmla="*/ 5080 h 2190618"/>
              <a:gd name="connsiteX2" fmla="*/ 4572001 w 9144002"/>
              <a:gd name="connsiteY2" fmla="*/ 1979296 h 2190618"/>
              <a:gd name="connsiteX3" fmla="*/ 9141150 w 9144002"/>
              <a:gd name="connsiteY3" fmla="*/ 5080 h 2190618"/>
              <a:gd name="connsiteX4" fmla="*/ 9144002 w 9144002"/>
              <a:gd name="connsiteY4" fmla="*/ 0 h 2190618"/>
              <a:gd name="connsiteX5" fmla="*/ 9144002 w 9144002"/>
              <a:gd name="connsiteY5" fmla="*/ 623834 h 2190618"/>
              <a:gd name="connsiteX6" fmla="*/ 8858154 w 9144002"/>
              <a:gd name="connsiteY6" fmla="*/ 873009 h 2190618"/>
              <a:gd name="connsiteX7" fmla="*/ 4572001 w 9144002"/>
              <a:gd name="connsiteY7" fmla="*/ 2190618 h 2190618"/>
              <a:gd name="connsiteX8" fmla="*/ 285848 w 9144002"/>
              <a:gd name="connsiteY8" fmla="*/ 873009 h 2190618"/>
              <a:gd name="connsiteX9" fmla="*/ 0 w 9144002"/>
              <a:gd name="connsiteY9" fmla="*/ 623834 h 219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2190618">
                <a:moveTo>
                  <a:pt x="0" y="0"/>
                </a:moveTo>
                <a:lnTo>
                  <a:pt x="2852" y="5080"/>
                </a:lnTo>
                <a:cubicBezTo>
                  <a:pt x="755645" y="1165244"/>
                  <a:pt x="2517983" y="1979296"/>
                  <a:pt x="4572001" y="1979296"/>
                </a:cubicBezTo>
                <a:cubicBezTo>
                  <a:pt x="6626020" y="1979296"/>
                  <a:pt x="8388357" y="1165244"/>
                  <a:pt x="9141150" y="5080"/>
                </a:cubicBezTo>
                <a:lnTo>
                  <a:pt x="9144002" y="0"/>
                </a:lnTo>
                <a:lnTo>
                  <a:pt x="9144002" y="623834"/>
                </a:lnTo>
                <a:lnTo>
                  <a:pt x="8858154" y="873009"/>
                </a:lnTo>
                <a:cubicBezTo>
                  <a:pt x="7839370" y="1677706"/>
                  <a:pt x="6297576" y="2190618"/>
                  <a:pt x="4572001" y="2190618"/>
                </a:cubicBezTo>
                <a:cubicBezTo>
                  <a:pt x="2846427" y="2190618"/>
                  <a:pt x="1304632" y="1677706"/>
                  <a:pt x="285848" y="873009"/>
                </a:cubicBezTo>
                <a:lnTo>
                  <a:pt x="0" y="623834"/>
                </a:lnTo>
                <a:close/>
              </a:path>
            </a:pathLst>
          </a:custGeom>
          <a:solidFill>
            <a:schemeClr val="bg1">
              <a:lumMod val="8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 userDrawn="1"/>
        </p:nvSpPr>
        <p:spPr>
          <a:xfrm rot="16200000" flipH="1" flipV="1">
            <a:off x="3108032" y="2557119"/>
            <a:ext cx="6858000" cy="1743766"/>
          </a:xfrm>
          <a:custGeom>
            <a:avLst/>
            <a:gdLst>
              <a:gd name="connsiteX0" fmla="*/ 0 w 9144001"/>
              <a:gd name="connsiteY0" fmla="*/ 0 h 1743766"/>
              <a:gd name="connsiteX1" fmla="*/ 285848 w 9144001"/>
              <a:gd name="connsiteY1" fmla="*/ 249175 h 1743766"/>
              <a:gd name="connsiteX2" fmla="*/ 4572001 w 9144001"/>
              <a:gd name="connsiteY2" fmla="*/ 1566784 h 1743766"/>
              <a:gd name="connsiteX3" fmla="*/ 8858154 w 9144001"/>
              <a:gd name="connsiteY3" fmla="*/ 249175 h 1743766"/>
              <a:gd name="connsiteX4" fmla="*/ 9144001 w 9144001"/>
              <a:gd name="connsiteY4" fmla="*/ 1 h 1743766"/>
              <a:gd name="connsiteX5" fmla="*/ 9144001 w 9144001"/>
              <a:gd name="connsiteY5" fmla="*/ 465540 h 1743766"/>
              <a:gd name="connsiteX6" fmla="*/ 8823990 w 9144001"/>
              <a:gd name="connsiteY6" fmla="*/ 672899 h 1743766"/>
              <a:gd name="connsiteX7" fmla="*/ 4572001 w 9144001"/>
              <a:gd name="connsiteY7" fmla="*/ 1743766 h 1743766"/>
              <a:gd name="connsiteX8" fmla="*/ 320013 w 9144001"/>
              <a:gd name="connsiteY8" fmla="*/ 672899 h 1743766"/>
              <a:gd name="connsiteX9" fmla="*/ 0 w 9144001"/>
              <a:gd name="connsiteY9" fmla="*/ 465539 h 174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1" h="1743766">
                <a:moveTo>
                  <a:pt x="0" y="0"/>
                </a:moveTo>
                <a:lnTo>
                  <a:pt x="285848" y="249175"/>
                </a:lnTo>
                <a:cubicBezTo>
                  <a:pt x="1304632" y="1053872"/>
                  <a:pt x="2846427" y="1566784"/>
                  <a:pt x="4572001" y="1566784"/>
                </a:cubicBezTo>
                <a:cubicBezTo>
                  <a:pt x="6297576" y="1566784"/>
                  <a:pt x="7839370" y="1053872"/>
                  <a:pt x="8858154" y="249175"/>
                </a:cubicBezTo>
                <a:lnTo>
                  <a:pt x="9144001" y="1"/>
                </a:lnTo>
                <a:lnTo>
                  <a:pt x="9144001" y="465540"/>
                </a:lnTo>
                <a:lnTo>
                  <a:pt x="8823990" y="672899"/>
                </a:lnTo>
                <a:cubicBezTo>
                  <a:pt x="7700962" y="1338247"/>
                  <a:pt x="6209132" y="1743766"/>
                  <a:pt x="4572001" y="1743766"/>
                </a:cubicBezTo>
                <a:cubicBezTo>
                  <a:pt x="2934871" y="1743766"/>
                  <a:pt x="1443041" y="1338247"/>
                  <a:pt x="320013" y="672899"/>
                </a:cubicBezTo>
                <a:lnTo>
                  <a:pt x="0" y="465539"/>
                </a:lnTo>
                <a:close/>
              </a:path>
            </a:pathLst>
          </a:cu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555237" y="995532"/>
            <a:ext cx="4731657" cy="541114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55237" y="1561593"/>
            <a:ext cx="4731657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6042877" y="0"/>
            <a:ext cx="3101122" cy="6858000"/>
          </a:xfrm>
          <a:custGeom>
            <a:avLst/>
            <a:gdLst>
              <a:gd name="connsiteX0" fmla="*/ 1979296 w 3101122"/>
              <a:gd name="connsiteY0" fmla="*/ 0 h 6858000"/>
              <a:gd name="connsiteX1" fmla="*/ 3101122 w 3101122"/>
              <a:gd name="connsiteY1" fmla="*/ 0 h 6858000"/>
              <a:gd name="connsiteX2" fmla="*/ 3101122 w 3101122"/>
              <a:gd name="connsiteY2" fmla="*/ 6858000 h 6858000"/>
              <a:gd name="connsiteX3" fmla="*/ 1979294 w 3101122"/>
              <a:gd name="connsiteY3" fmla="*/ 6858000 h 6858000"/>
              <a:gd name="connsiteX4" fmla="*/ 1974216 w 3101122"/>
              <a:gd name="connsiteY4" fmla="*/ 6855862 h 6858000"/>
              <a:gd name="connsiteX5" fmla="*/ 0 w 3101122"/>
              <a:gd name="connsiteY5" fmla="*/ 3429000 h 6858000"/>
              <a:gd name="connsiteX6" fmla="*/ 1974216 w 3101122"/>
              <a:gd name="connsiteY6" fmla="*/ 21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1122" h="6858000">
                <a:moveTo>
                  <a:pt x="1979296" y="0"/>
                </a:moveTo>
                <a:lnTo>
                  <a:pt x="3101122" y="0"/>
                </a:lnTo>
                <a:lnTo>
                  <a:pt x="3101122" y="6858000"/>
                </a:lnTo>
                <a:lnTo>
                  <a:pt x="1979294" y="6858000"/>
                </a:lnTo>
                <a:lnTo>
                  <a:pt x="1974216" y="6855862"/>
                </a:lnTo>
                <a:cubicBezTo>
                  <a:pt x="814052" y="6291267"/>
                  <a:pt x="0" y="4969515"/>
                  <a:pt x="0" y="3429000"/>
                </a:cubicBezTo>
                <a:cubicBezTo>
                  <a:pt x="0" y="1888487"/>
                  <a:pt x="814052" y="566734"/>
                  <a:pt x="1974216" y="21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651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116112" y="2888343"/>
            <a:ext cx="4604803" cy="3969657"/>
          </a:xfrm>
          <a:custGeom>
            <a:avLst/>
            <a:gdLst>
              <a:gd name="connsiteX0" fmla="*/ 2302402 w 4604803"/>
              <a:gd name="connsiteY0" fmla="*/ 0 h 3969657"/>
              <a:gd name="connsiteX1" fmla="*/ 4604803 w 4604803"/>
              <a:gd name="connsiteY1" fmla="*/ 3969657 h 3969657"/>
              <a:gd name="connsiteX2" fmla="*/ 0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2302402" y="0"/>
                </a:moveTo>
                <a:lnTo>
                  <a:pt x="4604803" y="3969657"/>
                </a:lnTo>
                <a:lnTo>
                  <a:pt x="0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899885" y="0"/>
            <a:ext cx="4604803" cy="3969657"/>
          </a:xfrm>
          <a:custGeom>
            <a:avLst/>
            <a:gdLst>
              <a:gd name="connsiteX0" fmla="*/ 0 w 4604803"/>
              <a:gd name="connsiteY0" fmla="*/ 0 h 3969657"/>
              <a:gd name="connsiteX1" fmla="*/ 4604803 w 4604803"/>
              <a:gd name="connsiteY1" fmla="*/ 0 h 3969657"/>
              <a:gd name="connsiteX2" fmla="*/ 2302401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0" y="0"/>
                </a:moveTo>
                <a:lnTo>
                  <a:pt x="4604803" y="0"/>
                </a:lnTo>
                <a:lnTo>
                  <a:pt x="2302401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3247569" y="4049485"/>
            <a:ext cx="2953804" cy="2546382"/>
          </a:xfrm>
          <a:custGeom>
            <a:avLst/>
            <a:gdLst>
              <a:gd name="connsiteX0" fmla="*/ 0 w 2953804"/>
              <a:gd name="connsiteY0" fmla="*/ 0 h 2546382"/>
              <a:gd name="connsiteX1" fmla="*/ 2953804 w 2953804"/>
              <a:gd name="connsiteY1" fmla="*/ 0 h 2546382"/>
              <a:gd name="connsiteX2" fmla="*/ 1476902 w 2953804"/>
              <a:gd name="connsiteY2" fmla="*/ 2546382 h 254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3804" h="2546382">
                <a:moveTo>
                  <a:pt x="0" y="0"/>
                </a:moveTo>
                <a:lnTo>
                  <a:pt x="2953804" y="0"/>
                </a:lnTo>
                <a:lnTo>
                  <a:pt x="1476902" y="254638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281715" y="2575145"/>
            <a:ext cx="4731657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81715" y="3141206"/>
            <a:ext cx="4731657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290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4539197" y="2888343"/>
            <a:ext cx="4604803" cy="3969657"/>
          </a:xfrm>
          <a:custGeom>
            <a:avLst/>
            <a:gdLst>
              <a:gd name="connsiteX0" fmla="*/ 2302402 w 4604803"/>
              <a:gd name="connsiteY0" fmla="*/ 0 h 3969657"/>
              <a:gd name="connsiteX1" fmla="*/ 4604803 w 4604803"/>
              <a:gd name="connsiteY1" fmla="*/ 3969657 h 3969657"/>
              <a:gd name="connsiteX2" fmla="*/ 0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2302402" y="0"/>
                </a:moveTo>
                <a:lnTo>
                  <a:pt x="4604803" y="3969657"/>
                </a:lnTo>
                <a:lnTo>
                  <a:pt x="0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759199" y="0"/>
            <a:ext cx="4604803" cy="3969657"/>
          </a:xfrm>
          <a:custGeom>
            <a:avLst/>
            <a:gdLst>
              <a:gd name="connsiteX0" fmla="*/ 0 w 4604803"/>
              <a:gd name="connsiteY0" fmla="*/ 0 h 3969657"/>
              <a:gd name="connsiteX1" fmla="*/ 4604803 w 4604803"/>
              <a:gd name="connsiteY1" fmla="*/ 0 h 3969657"/>
              <a:gd name="connsiteX2" fmla="*/ 2302401 w 4604803"/>
              <a:gd name="connsiteY2" fmla="*/ 3969657 h 3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4803" h="3969657">
                <a:moveTo>
                  <a:pt x="0" y="0"/>
                </a:moveTo>
                <a:lnTo>
                  <a:pt x="4604803" y="0"/>
                </a:lnTo>
                <a:lnTo>
                  <a:pt x="2302401" y="39696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3062295" y="4049485"/>
            <a:ext cx="2953804" cy="2546382"/>
          </a:xfrm>
          <a:custGeom>
            <a:avLst/>
            <a:gdLst>
              <a:gd name="connsiteX0" fmla="*/ 0 w 2953804"/>
              <a:gd name="connsiteY0" fmla="*/ 0 h 2546382"/>
              <a:gd name="connsiteX1" fmla="*/ 2953804 w 2953804"/>
              <a:gd name="connsiteY1" fmla="*/ 0 h 2546382"/>
              <a:gd name="connsiteX2" fmla="*/ 1476902 w 2953804"/>
              <a:gd name="connsiteY2" fmla="*/ 2546382 h 254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3804" h="2546382">
                <a:moveTo>
                  <a:pt x="0" y="0"/>
                </a:moveTo>
                <a:lnTo>
                  <a:pt x="2953804" y="0"/>
                </a:lnTo>
                <a:lnTo>
                  <a:pt x="1476902" y="254638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304801" y="2575145"/>
            <a:ext cx="4731657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4801" y="3141206"/>
            <a:ext cx="4731657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4140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手繪多邊形 35"/>
          <p:cNvSpPr/>
          <p:nvPr userDrawn="1"/>
        </p:nvSpPr>
        <p:spPr>
          <a:xfrm>
            <a:off x="4796712" y="4457702"/>
            <a:ext cx="4347288" cy="2400299"/>
          </a:xfrm>
          <a:custGeom>
            <a:avLst/>
            <a:gdLst>
              <a:gd name="connsiteX0" fmla="*/ 1530346 w 4347288"/>
              <a:gd name="connsiteY0" fmla="*/ 0 h 2400299"/>
              <a:gd name="connsiteX1" fmla="*/ 4265673 w 4347288"/>
              <a:gd name="connsiteY1" fmla="*/ 635328 h 2400299"/>
              <a:gd name="connsiteX2" fmla="*/ 4347288 w 4347288"/>
              <a:gd name="connsiteY2" fmla="*/ 678447 h 2400299"/>
              <a:gd name="connsiteX3" fmla="*/ 4347288 w 4347288"/>
              <a:gd name="connsiteY3" fmla="*/ 2400299 h 2400299"/>
              <a:gd name="connsiteX4" fmla="*/ 836002 w 4347288"/>
              <a:gd name="connsiteY4" fmla="*/ 2400299 h 2400299"/>
              <a:gd name="connsiteX5" fmla="*/ 806373 w 4347288"/>
              <a:gd name="connsiteY5" fmla="*/ 2353776 h 2400299"/>
              <a:gd name="connsiteX6" fmla="*/ 35676 w 4347288"/>
              <a:gd name="connsiteY6" fmla="*/ 390751 h 2400299"/>
              <a:gd name="connsiteX7" fmla="*/ 0 w 4347288"/>
              <a:gd name="connsiteY7" fmla="*/ 190975 h 2400299"/>
              <a:gd name="connsiteX8" fmla="*/ 282345 w 4347288"/>
              <a:gd name="connsiteY8" fmla="*/ 125809 h 2400299"/>
              <a:gd name="connsiteX9" fmla="*/ 1530346 w 4347288"/>
              <a:gd name="connsiteY9" fmla="*/ 0 h 24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7288" h="2400299">
                <a:moveTo>
                  <a:pt x="1530346" y="0"/>
                </a:moveTo>
                <a:cubicBezTo>
                  <a:pt x="2512264" y="0"/>
                  <a:pt x="3440803" y="228540"/>
                  <a:pt x="4265673" y="635328"/>
                </a:cubicBezTo>
                <a:lnTo>
                  <a:pt x="4347288" y="678447"/>
                </a:lnTo>
                <a:lnTo>
                  <a:pt x="4347288" y="2400299"/>
                </a:lnTo>
                <a:lnTo>
                  <a:pt x="836002" y="2400299"/>
                </a:lnTo>
                <a:lnTo>
                  <a:pt x="806373" y="2353776"/>
                </a:lnTo>
                <a:cubicBezTo>
                  <a:pt x="444346" y="1757959"/>
                  <a:pt x="180033" y="1096203"/>
                  <a:pt x="35676" y="390751"/>
                </a:cubicBezTo>
                <a:lnTo>
                  <a:pt x="0" y="190975"/>
                </a:lnTo>
                <a:lnTo>
                  <a:pt x="282345" y="125809"/>
                </a:lnTo>
                <a:cubicBezTo>
                  <a:pt x="685461" y="43320"/>
                  <a:pt x="1102845" y="0"/>
                  <a:pt x="15303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 userDrawn="1"/>
        </p:nvSpPr>
        <p:spPr>
          <a:xfrm>
            <a:off x="1435397" y="4684744"/>
            <a:ext cx="4039124" cy="2173256"/>
          </a:xfrm>
          <a:custGeom>
            <a:avLst/>
            <a:gdLst>
              <a:gd name="connsiteX0" fmla="*/ 3231068 w 4039124"/>
              <a:gd name="connsiteY0" fmla="*/ 0 h 2173256"/>
              <a:gd name="connsiteX1" fmla="*/ 3265146 w 4039124"/>
              <a:gd name="connsiteY1" fmla="*/ 190829 h 2173256"/>
              <a:gd name="connsiteX2" fmla="*/ 3918606 w 4039124"/>
              <a:gd name="connsiteY2" fmla="*/ 1965115 h 2173256"/>
              <a:gd name="connsiteX3" fmla="*/ 4039124 w 4039124"/>
              <a:gd name="connsiteY3" fmla="*/ 2173256 h 2173256"/>
              <a:gd name="connsiteX4" fmla="*/ 0 w 4039124"/>
              <a:gd name="connsiteY4" fmla="*/ 2173256 h 2173256"/>
              <a:gd name="connsiteX5" fmla="*/ 233648 w 4039124"/>
              <a:gd name="connsiteY5" fmla="*/ 1884904 h 2173256"/>
              <a:gd name="connsiteX6" fmla="*/ 3050207 w 4039124"/>
              <a:gd name="connsiteY6" fmla="*/ 51358 h 2173256"/>
              <a:gd name="connsiteX7" fmla="*/ 3231068 w 4039124"/>
              <a:gd name="connsiteY7" fmla="*/ 0 h 217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39124" h="2173256">
                <a:moveTo>
                  <a:pt x="3231068" y="0"/>
                </a:moveTo>
                <a:lnTo>
                  <a:pt x="3265146" y="190829"/>
                </a:lnTo>
                <a:cubicBezTo>
                  <a:pt x="3394203" y="821515"/>
                  <a:pt x="3617098" y="1418018"/>
                  <a:pt x="3918606" y="1965115"/>
                </a:cubicBezTo>
                <a:lnTo>
                  <a:pt x="4039124" y="2173256"/>
                </a:lnTo>
                <a:lnTo>
                  <a:pt x="0" y="2173256"/>
                </a:lnTo>
                <a:lnTo>
                  <a:pt x="233648" y="1884904"/>
                </a:lnTo>
                <a:cubicBezTo>
                  <a:pt x="976705" y="1037372"/>
                  <a:pt x="1947373" y="394375"/>
                  <a:pt x="3050207" y="51358"/>
                </a:cubicBezTo>
                <a:lnTo>
                  <a:pt x="32310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7" name="圖片版面配置區 46"/>
          <p:cNvSpPr>
            <a:spLocks noGrp="1"/>
          </p:cNvSpPr>
          <p:nvPr>
            <p:ph type="pic" sz="quarter" idx="13"/>
          </p:nvPr>
        </p:nvSpPr>
        <p:spPr>
          <a:xfrm>
            <a:off x="4706579" y="1"/>
            <a:ext cx="4437420" cy="4984783"/>
          </a:xfrm>
          <a:custGeom>
            <a:avLst/>
            <a:gdLst>
              <a:gd name="connsiteX0" fmla="*/ 1155127 w 4437420"/>
              <a:gd name="connsiteY0" fmla="*/ 0 h 4984783"/>
              <a:gd name="connsiteX1" fmla="*/ 4437420 w 4437420"/>
              <a:gd name="connsiteY1" fmla="*/ 0 h 4984783"/>
              <a:gd name="connsiteX2" fmla="*/ 4437420 w 4437420"/>
              <a:gd name="connsiteY2" fmla="*/ 4984783 h 4984783"/>
              <a:gd name="connsiteX3" fmla="*/ 4294138 w 4437420"/>
              <a:gd name="connsiteY3" fmla="*/ 4914126 h 4984783"/>
              <a:gd name="connsiteX4" fmla="*/ 1620479 w 4437420"/>
              <a:gd name="connsiteY4" fmla="*/ 4323122 h 4984783"/>
              <a:gd name="connsiteX5" fmla="*/ 345356 w 4437420"/>
              <a:gd name="connsiteY5" fmla="*/ 4451665 h 4984783"/>
              <a:gd name="connsiteX6" fmla="*/ 67821 w 4437420"/>
              <a:gd name="connsiteY6" fmla="*/ 4515721 h 4984783"/>
              <a:gd name="connsiteX7" fmla="*/ 31971 w 4437420"/>
              <a:gd name="connsiteY7" fmla="*/ 4233596 h 4984783"/>
              <a:gd name="connsiteX8" fmla="*/ 0 w 4437420"/>
              <a:gd name="connsiteY8" fmla="*/ 3600451 h 4984783"/>
              <a:gd name="connsiteX9" fmla="*/ 1089080 w 4437420"/>
              <a:gd name="connsiteY9" fmla="*/ 91998 h 498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7420" h="4984783">
                <a:moveTo>
                  <a:pt x="1155127" y="0"/>
                </a:moveTo>
                <a:lnTo>
                  <a:pt x="4437420" y="0"/>
                </a:lnTo>
                <a:lnTo>
                  <a:pt x="4437420" y="4984783"/>
                </a:lnTo>
                <a:lnTo>
                  <a:pt x="4294138" y="4914126"/>
                </a:lnTo>
                <a:cubicBezTo>
                  <a:pt x="3481978" y="4534919"/>
                  <a:pt x="2575962" y="4323122"/>
                  <a:pt x="1620479" y="4323122"/>
                </a:cubicBezTo>
                <a:cubicBezTo>
                  <a:pt x="1183687" y="4323122"/>
                  <a:pt x="757233" y="4367383"/>
                  <a:pt x="345356" y="4451665"/>
                </a:cubicBezTo>
                <a:lnTo>
                  <a:pt x="67821" y="4515721"/>
                </a:lnTo>
                <a:lnTo>
                  <a:pt x="31971" y="4233596"/>
                </a:lnTo>
                <a:cubicBezTo>
                  <a:pt x="10830" y="4025423"/>
                  <a:pt x="0" y="3814202"/>
                  <a:pt x="0" y="3600451"/>
                </a:cubicBezTo>
                <a:cubicBezTo>
                  <a:pt x="0" y="2297907"/>
                  <a:pt x="402157" y="1089292"/>
                  <a:pt x="1089080" y="919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48" name="標題 1"/>
          <p:cNvSpPr>
            <a:spLocks noGrp="1"/>
          </p:cNvSpPr>
          <p:nvPr>
            <p:ph type="ctrTitle" hasCustomPrompt="1"/>
          </p:nvPr>
        </p:nvSpPr>
        <p:spPr>
          <a:xfrm>
            <a:off x="0" y="1579774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2145835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2435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手繪多邊形 35"/>
          <p:cNvSpPr/>
          <p:nvPr userDrawn="1"/>
        </p:nvSpPr>
        <p:spPr>
          <a:xfrm flipH="1">
            <a:off x="0" y="4457702"/>
            <a:ext cx="4347288" cy="2400299"/>
          </a:xfrm>
          <a:custGeom>
            <a:avLst/>
            <a:gdLst>
              <a:gd name="connsiteX0" fmla="*/ 1530346 w 4347288"/>
              <a:gd name="connsiteY0" fmla="*/ 0 h 2400299"/>
              <a:gd name="connsiteX1" fmla="*/ 4265673 w 4347288"/>
              <a:gd name="connsiteY1" fmla="*/ 635328 h 2400299"/>
              <a:gd name="connsiteX2" fmla="*/ 4347288 w 4347288"/>
              <a:gd name="connsiteY2" fmla="*/ 678447 h 2400299"/>
              <a:gd name="connsiteX3" fmla="*/ 4347288 w 4347288"/>
              <a:gd name="connsiteY3" fmla="*/ 2400299 h 2400299"/>
              <a:gd name="connsiteX4" fmla="*/ 836002 w 4347288"/>
              <a:gd name="connsiteY4" fmla="*/ 2400299 h 2400299"/>
              <a:gd name="connsiteX5" fmla="*/ 806373 w 4347288"/>
              <a:gd name="connsiteY5" fmla="*/ 2353776 h 2400299"/>
              <a:gd name="connsiteX6" fmla="*/ 35676 w 4347288"/>
              <a:gd name="connsiteY6" fmla="*/ 390751 h 2400299"/>
              <a:gd name="connsiteX7" fmla="*/ 0 w 4347288"/>
              <a:gd name="connsiteY7" fmla="*/ 190975 h 2400299"/>
              <a:gd name="connsiteX8" fmla="*/ 282345 w 4347288"/>
              <a:gd name="connsiteY8" fmla="*/ 125809 h 2400299"/>
              <a:gd name="connsiteX9" fmla="*/ 1530346 w 4347288"/>
              <a:gd name="connsiteY9" fmla="*/ 0 h 24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7288" h="2400299">
                <a:moveTo>
                  <a:pt x="1530346" y="0"/>
                </a:moveTo>
                <a:cubicBezTo>
                  <a:pt x="2512264" y="0"/>
                  <a:pt x="3440803" y="228540"/>
                  <a:pt x="4265673" y="635328"/>
                </a:cubicBezTo>
                <a:lnTo>
                  <a:pt x="4347288" y="678447"/>
                </a:lnTo>
                <a:lnTo>
                  <a:pt x="4347288" y="2400299"/>
                </a:lnTo>
                <a:lnTo>
                  <a:pt x="836002" y="2400299"/>
                </a:lnTo>
                <a:lnTo>
                  <a:pt x="806373" y="2353776"/>
                </a:lnTo>
                <a:cubicBezTo>
                  <a:pt x="444346" y="1757959"/>
                  <a:pt x="180033" y="1096203"/>
                  <a:pt x="35676" y="390751"/>
                </a:cubicBezTo>
                <a:lnTo>
                  <a:pt x="0" y="190975"/>
                </a:lnTo>
                <a:lnTo>
                  <a:pt x="282345" y="125809"/>
                </a:lnTo>
                <a:cubicBezTo>
                  <a:pt x="685461" y="43320"/>
                  <a:pt x="1102845" y="0"/>
                  <a:pt x="15303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 userDrawn="1"/>
        </p:nvSpPr>
        <p:spPr>
          <a:xfrm flipH="1">
            <a:off x="3669479" y="4684744"/>
            <a:ext cx="4039124" cy="2173256"/>
          </a:xfrm>
          <a:custGeom>
            <a:avLst/>
            <a:gdLst>
              <a:gd name="connsiteX0" fmla="*/ 3231068 w 4039124"/>
              <a:gd name="connsiteY0" fmla="*/ 0 h 2173256"/>
              <a:gd name="connsiteX1" fmla="*/ 3265146 w 4039124"/>
              <a:gd name="connsiteY1" fmla="*/ 190829 h 2173256"/>
              <a:gd name="connsiteX2" fmla="*/ 3918606 w 4039124"/>
              <a:gd name="connsiteY2" fmla="*/ 1965115 h 2173256"/>
              <a:gd name="connsiteX3" fmla="*/ 4039124 w 4039124"/>
              <a:gd name="connsiteY3" fmla="*/ 2173256 h 2173256"/>
              <a:gd name="connsiteX4" fmla="*/ 0 w 4039124"/>
              <a:gd name="connsiteY4" fmla="*/ 2173256 h 2173256"/>
              <a:gd name="connsiteX5" fmla="*/ 233648 w 4039124"/>
              <a:gd name="connsiteY5" fmla="*/ 1884904 h 2173256"/>
              <a:gd name="connsiteX6" fmla="*/ 3050207 w 4039124"/>
              <a:gd name="connsiteY6" fmla="*/ 51358 h 2173256"/>
              <a:gd name="connsiteX7" fmla="*/ 3231068 w 4039124"/>
              <a:gd name="connsiteY7" fmla="*/ 0 h 217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39124" h="2173256">
                <a:moveTo>
                  <a:pt x="3231068" y="0"/>
                </a:moveTo>
                <a:lnTo>
                  <a:pt x="3265146" y="190829"/>
                </a:lnTo>
                <a:cubicBezTo>
                  <a:pt x="3394203" y="821515"/>
                  <a:pt x="3617098" y="1418018"/>
                  <a:pt x="3918606" y="1965115"/>
                </a:cubicBezTo>
                <a:lnTo>
                  <a:pt x="4039124" y="2173256"/>
                </a:lnTo>
                <a:lnTo>
                  <a:pt x="0" y="2173256"/>
                </a:lnTo>
                <a:lnTo>
                  <a:pt x="233648" y="1884904"/>
                </a:lnTo>
                <a:cubicBezTo>
                  <a:pt x="976705" y="1037372"/>
                  <a:pt x="1947373" y="394375"/>
                  <a:pt x="3050207" y="51358"/>
                </a:cubicBezTo>
                <a:lnTo>
                  <a:pt x="32310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7" name="圖片版面配置區 46"/>
          <p:cNvSpPr>
            <a:spLocks noGrp="1"/>
          </p:cNvSpPr>
          <p:nvPr userDrawn="1">
            <p:ph type="pic" sz="quarter" idx="13"/>
          </p:nvPr>
        </p:nvSpPr>
        <p:spPr>
          <a:xfrm flipH="1">
            <a:off x="0" y="1"/>
            <a:ext cx="4437420" cy="4984783"/>
          </a:xfrm>
          <a:custGeom>
            <a:avLst/>
            <a:gdLst>
              <a:gd name="connsiteX0" fmla="*/ 1155127 w 4437420"/>
              <a:gd name="connsiteY0" fmla="*/ 0 h 4984783"/>
              <a:gd name="connsiteX1" fmla="*/ 4437420 w 4437420"/>
              <a:gd name="connsiteY1" fmla="*/ 0 h 4984783"/>
              <a:gd name="connsiteX2" fmla="*/ 4437420 w 4437420"/>
              <a:gd name="connsiteY2" fmla="*/ 4984783 h 4984783"/>
              <a:gd name="connsiteX3" fmla="*/ 4294138 w 4437420"/>
              <a:gd name="connsiteY3" fmla="*/ 4914126 h 4984783"/>
              <a:gd name="connsiteX4" fmla="*/ 1620479 w 4437420"/>
              <a:gd name="connsiteY4" fmla="*/ 4323122 h 4984783"/>
              <a:gd name="connsiteX5" fmla="*/ 345356 w 4437420"/>
              <a:gd name="connsiteY5" fmla="*/ 4451665 h 4984783"/>
              <a:gd name="connsiteX6" fmla="*/ 67821 w 4437420"/>
              <a:gd name="connsiteY6" fmla="*/ 4515721 h 4984783"/>
              <a:gd name="connsiteX7" fmla="*/ 31971 w 4437420"/>
              <a:gd name="connsiteY7" fmla="*/ 4233596 h 4984783"/>
              <a:gd name="connsiteX8" fmla="*/ 0 w 4437420"/>
              <a:gd name="connsiteY8" fmla="*/ 3600451 h 4984783"/>
              <a:gd name="connsiteX9" fmla="*/ 1089080 w 4437420"/>
              <a:gd name="connsiteY9" fmla="*/ 91998 h 498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7420" h="4984783">
                <a:moveTo>
                  <a:pt x="1155127" y="0"/>
                </a:moveTo>
                <a:lnTo>
                  <a:pt x="4437420" y="0"/>
                </a:lnTo>
                <a:lnTo>
                  <a:pt x="4437420" y="4984783"/>
                </a:lnTo>
                <a:lnTo>
                  <a:pt x="4294138" y="4914126"/>
                </a:lnTo>
                <a:cubicBezTo>
                  <a:pt x="3481978" y="4534919"/>
                  <a:pt x="2575962" y="4323122"/>
                  <a:pt x="1620479" y="4323122"/>
                </a:cubicBezTo>
                <a:cubicBezTo>
                  <a:pt x="1183687" y="4323122"/>
                  <a:pt x="757233" y="4367383"/>
                  <a:pt x="345356" y="4451665"/>
                </a:cubicBezTo>
                <a:lnTo>
                  <a:pt x="67821" y="4515721"/>
                </a:lnTo>
                <a:lnTo>
                  <a:pt x="31971" y="4233596"/>
                </a:lnTo>
                <a:cubicBezTo>
                  <a:pt x="10830" y="4025423"/>
                  <a:pt x="0" y="3814202"/>
                  <a:pt x="0" y="3600451"/>
                </a:cubicBezTo>
                <a:cubicBezTo>
                  <a:pt x="0" y="2297907"/>
                  <a:pt x="402157" y="1089292"/>
                  <a:pt x="1089080" y="919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48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274718" y="720708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9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274718" y="1286769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9772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-1" y="1873217"/>
            <a:ext cx="4437420" cy="4984783"/>
          </a:xfrm>
          <a:custGeom>
            <a:avLst/>
            <a:gdLst>
              <a:gd name="connsiteX0" fmla="*/ 0 w 4437420"/>
              <a:gd name="connsiteY0" fmla="*/ 0 h 4984783"/>
              <a:gd name="connsiteX1" fmla="*/ 143282 w 4437420"/>
              <a:gd name="connsiteY1" fmla="*/ 70657 h 4984783"/>
              <a:gd name="connsiteX2" fmla="*/ 2816941 w 4437420"/>
              <a:gd name="connsiteY2" fmla="*/ 661661 h 4984783"/>
              <a:gd name="connsiteX3" fmla="*/ 4092064 w 4437420"/>
              <a:gd name="connsiteY3" fmla="*/ 533118 h 4984783"/>
              <a:gd name="connsiteX4" fmla="*/ 4369599 w 4437420"/>
              <a:gd name="connsiteY4" fmla="*/ 469062 h 4984783"/>
              <a:gd name="connsiteX5" fmla="*/ 4405449 w 4437420"/>
              <a:gd name="connsiteY5" fmla="*/ 751187 h 4984783"/>
              <a:gd name="connsiteX6" fmla="*/ 4437420 w 4437420"/>
              <a:gd name="connsiteY6" fmla="*/ 1384332 h 4984783"/>
              <a:gd name="connsiteX7" fmla="*/ 3348340 w 4437420"/>
              <a:gd name="connsiteY7" fmla="*/ 4892785 h 4984783"/>
              <a:gd name="connsiteX8" fmla="*/ 3282293 w 4437420"/>
              <a:gd name="connsiteY8" fmla="*/ 4984783 h 4984783"/>
              <a:gd name="connsiteX9" fmla="*/ 0 w 4437420"/>
              <a:gd name="connsiteY9" fmla="*/ 4984783 h 498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7420" h="4984783">
                <a:moveTo>
                  <a:pt x="0" y="0"/>
                </a:moveTo>
                <a:lnTo>
                  <a:pt x="143282" y="70657"/>
                </a:lnTo>
                <a:cubicBezTo>
                  <a:pt x="955442" y="449864"/>
                  <a:pt x="1861458" y="661661"/>
                  <a:pt x="2816941" y="661661"/>
                </a:cubicBezTo>
                <a:cubicBezTo>
                  <a:pt x="3253733" y="661661"/>
                  <a:pt x="3680187" y="617400"/>
                  <a:pt x="4092064" y="533118"/>
                </a:cubicBezTo>
                <a:lnTo>
                  <a:pt x="4369599" y="469062"/>
                </a:lnTo>
                <a:lnTo>
                  <a:pt x="4405449" y="751187"/>
                </a:lnTo>
                <a:cubicBezTo>
                  <a:pt x="4426590" y="959360"/>
                  <a:pt x="4437420" y="1170581"/>
                  <a:pt x="4437420" y="1384332"/>
                </a:cubicBezTo>
                <a:cubicBezTo>
                  <a:pt x="4437420" y="2686876"/>
                  <a:pt x="4035263" y="3895491"/>
                  <a:pt x="3348340" y="4892785"/>
                </a:cubicBezTo>
                <a:lnTo>
                  <a:pt x="3282293" y="4984783"/>
                </a:lnTo>
                <a:lnTo>
                  <a:pt x="0" y="498478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6" name="手繪多邊形 35"/>
          <p:cNvSpPr/>
          <p:nvPr userDrawn="1"/>
        </p:nvSpPr>
        <p:spPr>
          <a:xfrm flipH="1" flipV="1">
            <a:off x="0" y="0"/>
            <a:ext cx="4347288" cy="2400299"/>
          </a:xfrm>
          <a:custGeom>
            <a:avLst/>
            <a:gdLst>
              <a:gd name="connsiteX0" fmla="*/ 1530346 w 4347288"/>
              <a:gd name="connsiteY0" fmla="*/ 0 h 2400299"/>
              <a:gd name="connsiteX1" fmla="*/ 4265673 w 4347288"/>
              <a:gd name="connsiteY1" fmla="*/ 635328 h 2400299"/>
              <a:gd name="connsiteX2" fmla="*/ 4347288 w 4347288"/>
              <a:gd name="connsiteY2" fmla="*/ 678447 h 2400299"/>
              <a:gd name="connsiteX3" fmla="*/ 4347288 w 4347288"/>
              <a:gd name="connsiteY3" fmla="*/ 2400299 h 2400299"/>
              <a:gd name="connsiteX4" fmla="*/ 836002 w 4347288"/>
              <a:gd name="connsiteY4" fmla="*/ 2400299 h 2400299"/>
              <a:gd name="connsiteX5" fmla="*/ 806373 w 4347288"/>
              <a:gd name="connsiteY5" fmla="*/ 2353776 h 2400299"/>
              <a:gd name="connsiteX6" fmla="*/ 35676 w 4347288"/>
              <a:gd name="connsiteY6" fmla="*/ 390751 h 2400299"/>
              <a:gd name="connsiteX7" fmla="*/ 0 w 4347288"/>
              <a:gd name="connsiteY7" fmla="*/ 190975 h 2400299"/>
              <a:gd name="connsiteX8" fmla="*/ 282345 w 4347288"/>
              <a:gd name="connsiteY8" fmla="*/ 125809 h 2400299"/>
              <a:gd name="connsiteX9" fmla="*/ 1530346 w 4347288"/>
              <a:gd name="connsiteY9" fmla="*/ 0 h 24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7288" h="2400299">
                <a:moveTo>
                  <a:pt x="1530346" y="0"/>
                </a:moveTo>
                <a:cubicBezTo>
                  <a:pt x="2512264" y="0"/>
                  <a:pt x="3440803" y="228540"/>
                  <a:pt x="4265673" y="635328"/>
                </a:cubicBezTo>
                <a:lnTo>
                  <a:pt x="4347288" y="678447"/>
                </a:lnTo>
                <a:lnTo>
                  <a:pt x="4347288" y="2400299"/>
                </a:lnTo>
                <a:lnTo>
                  <a:pt x="836002" y="2400299"/>
                </a:lnTo>
                <a:lnTo>
                  <a:pt x="806373" y="2353776"/>
                </a:lnTo>
                <a:cubicBezTo>
                  <a:pt x="444346" y="1757959"/>
                  <a:pt x="180033" y="1096203"/>
                  <a:pt x="35676" y="390751"/>
                </a:cubicBezTo>
                <a:lnTo>
                  <a:pt x="0" y="190975"/>
                </a:lnTo>
                <a:lnTo>
                  <a:pt x="282345" y="125809"/>
                </a:lnTo>
                <a:cubicBezTo>
                  <a:pt x="685461" y="43320"/>
                  <a:pt x="1102845" y="0"/>
                  <a:pt x="15303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 userDrawn="1"/>
        </p:nvSpPr>
        <p:spPr>
          <a:xfrm flipH="1" flipV="1">
            <a:off x="3669479" y="1"/>
            <a:ext cx="4039124" cy="2173256"/>
          </a:xfrm>
          <a:custGeom>
            <a:avLst/>
            <a:gdLst>
              <a:gd name="connsiteX0" fmla="*/ 3231068 w 4039124"/>
              <a:gd name="connsiteY0" fmla="*/ 0 h 2173256"/>
              <a:gd name="connsiteX1" fmla="*/ 3265146 w 4039124"/>
              <a:gd name="connsiteY1" fmla="*/ 190829 h 2173256"/>
              <a:gd name="connsiteX2" fmla="*/ 3918606 w 4039124"/>
              <a:gd name="connsiteY2" fmla="*/ 1965115 h 2173256"/>
              <a:gd name="connsiteX3" fmla="*/ 4039124 w 4039124"/>
              <a:gd name="connsiteY3" fmla="*/ 2173256 h 2173256"/>
              <a:gd name="connsiteX4" fmla="*/ 0 w 4039124"/>
              <a:gd name="connsiteY4" fmla="*/ 2173256 h 2173256"/>
              <a:gd name="connsiteX5" fmla="*/ 233648 w 4039124"/>
              <a:gd name="connsiteY5" fmla="*/ 1884904 h 2173256"/>
              <a:gd name="connsiteX6" fmla="*/ 3050207 w 4039124"/>
              <a:gd name="connsiteY6" fmla="*/ 51358 h 2173256"/>
              <a:gd name="connsiteX7" fmla="*/ 3231068 w 4039124"/>
              <a:gd name="connsiteY7" fmla="*/ 0 h 217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39124" h="2173256">
                <a:moveTo>
                  <a:pt x="3231068" y="0"/>
                </a:moveTo>
                <a:lnTo>
                  <a:pt x="3265146" y="190829"/>
                </a:lnTo>
                <a:cubicBezTo>
                  <a:pt x="3394203" y="821515"/>
                  <a:pt x="3617098" y="1418018"/>
                  <a:pt x="3918606" y="1965115"/>
                </a:cubicBezTo>
                <a:lnTo>
                  <a:pt x="4039124" y="2173256"/>
                </a:lnTo>
                <a:lnTo>
                  <a:pt x="0" y="2173256"/>
                </a:lnTo>
                <a:lnTo>
                  <a:pt x="233648" y="1884904"/>
                </a:lnTo>
                <a:cubicBezTo>
                  <a:pt x="976705" y="1037372"/>
                  <a:pt x="1947373" y="394375"/>
                  <a:pt x="3050207" y="51358"/>
                </a:cubicBezTo>
                <a:lnTo>
                  <a:pt x="32310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8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47288" y="4642288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9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47288" y="5208349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5002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手繪多邊形 35"/>
          <p:cNvSpPr/>
          <p:nvPr userDrawn="1"/>
        </p:nvSpPr>
        <p:spPr>
          <a:xfrm flipV="1">
            <a:off x="4796712" y="0"/>
            <a:ext cx="4347288" cy="2400299"/>
          </a:xfrm>
          <a:custGeom>
            <a:avLst/>
            <a:gdLst>
              <a:gd name="connsiteX0" fmla="*/ 1530346 w 4347288"/>
              <a:gd name="connsiteY0" fmla="*/ 0 h 2400299"/>
              <a:gd name="connsiteX1" fmla="*/ 4265673 w 4347288"/>
              <a:gd name="connsiteY1" fmla="*/ 635328 h 2400299"/>
              <a:gd name="connsiteX2" fmla="*/ 4347288 w 4347288"/>
              <a:gd name="connsiteY2" fmla="*/ 678447 h 2400299"/>
              <a:gd name="connsiteX3" fmla="*/ 4347288 w 4347288"/>
              <a:gd name="connsiteY3" fmla="*/ 2400299 h 2400299"/>
              <a:gd name="connsiteX4" fmla="*/ 836002 w 4347288"/>
              <a:gd name="connsiteY4" fmla="*/ 2400299 h 2400299"/>
              <a:gd name="connsiteX5" fmla="*/ 806373 w 4347288"/>
              <a:gd name="connsiteY5" fmla="*/ 2353776 h 2400299"/>
              <a:gd name="connsiteX6" fmla="*/ 35676 w 4347288"/>
              <a:gd name="connsiteY6" fmla="*/ 390751 h 2400299"/>
              <a:gd name="connsiteX7" fmla="*/ 0 w 4347288"/>
              <a:gd name="connsiteY7" fmla="*/ 190975 h 2400299"/>
              <a:gd name="connsiteX8" fmla="*/ 282345 w 4347288"/>
              <a:gd name="connsiteY8" fmla="*/ 125809 h 2400299"/>
              <a:gd name="connsiteX9" fmla="*/ 1530346 w 4347288"/>
              <a:gd name="connsiteY9" fmla="*/ 0 h 2400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7288" h="2400299">
                <a:moveTo>
                  <a:pt x="1530346" y="0"/>
                </a:moveTo>
                <a:cubicBezTo>
                  <a:pt x="2512264" y="0"/>
                  <a:pt x="3440803" y="228540"/>
                  <a:pt x="4265673" y="635328"/>
                </a:cubicBezTo>
                <a:lnTo>
                  <a:pt x="4347288" y="678447"/>
                </a:lnTo>
                <a:lnTo>
                  <a:pt x="4347288" y="2400299"/>
                </a:lnTo>
                <a:lnTo>
                  <a:pt x="836002" y="2400299"/>
                </a:lnTo>
                <a:lnTo>
                  <a:pt x="806373" y="2353776"/>
                </a:lnTo>
                <a:cubicBezTo>
                  <a:pt x="444346" y="1757959"/>
                  <a:pt x="180033" y="1096203"/>
                  <a:pt x="35676" y="390751"/>
                </a:cubicBezTo>
                <a:lnTo>
                  <a:pt x="0" y="190975"/>
                </a:lnTo>
                <a:lnTo>
                  <a:pt x="282345" y="125809"/>
                </a:lnTo>
                <a:cubicBezTo>
                  <a:pt x="685461" y="43320"/>
                  <a:pt x="1102845" y="0"/>
                  <a:pt x="15303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 userDrawn="1"/>
        </p:nvSpPr>
        <p:spPr>
          <a:xfrm flipV="1">
            <a:off x="1435397" y="1"/>
            <a:ext cx="4039124" cy="2173256"/>
          </a:xfrm>
          <a:custGeom>
            <a:avLst/>
            <a:gdLst>
              <a:gd name="connsiteX0" fmla="*/ 3231068 w 4039124"/>
              <a:gd name="connsiteY0" fmla="*/ 0 h 2173256"/>
              <a:gd name="connsiteX1" fmla="*/ 3265146 w 4039124"/>
              <a:gd name="connsiteY1" fmla="*/ 190829 h 2173256"/>
              <a:gd name="connsiteX2" fmla="*/ 3918606 w 4039124"/>
              <a:gd name="connsiteY2" fmla="*/ 1965115 h 2173256"/>
              <a:gd name="connsiteX3" fmla="*/ 4039124 w 4039124"/>
              <a:gd name="connsiteY3" fmla="*/ 2173256 h 2173256"/>
              <a:gd name="connsiteX4" fmla="*/ 0 w 4039124"/>
              <a:gd name="connsiteY4" fmla="*/ 2173256 h 2173256"/>
              <a:gd name="connsiteX5" fmla="*/ 233648 w 4039124"/>
              <a:gd name="connsiteY5" fmla="*/ 1884904 h 2173256"/>
              <a:gd name="connsiteX6" fmla="*/ 3050207 w 4039124"/>
              <a:gd name="connsiteY6" fmla="*/ 51358 h 2173256"/>
              <a:gd name="connsiteX7" fmla="*/ 3231068 w 4039124"/>
              <a:gd name="connsiteY7" fmla="*/ 0 h 217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39124" h="2173256">
                <a:moveTo>
                  <a:pt x="3231068" y="0"/>
                </a:moveTo>
                <a:lnTo>
                  <a:pt x="3265146" y="190829"/>
                </a:lnTo>
                <a:cubicBezTo>
                  <a:pt x="3394203" y="821515"/>
                  <a:pt x="3617098" y="1418018"/>
                  <a:pt x="3918606" y="1965115"/>
                </a:cubicBezTo>
                <a:lnTo>
                  <a:pt x="4039124" y="2173256"/>
                </a:lnTo>
                <a:lnTo>
                  <a:pt x="0" y="2173256"/>
                </a:lnTo>
                <a:lnTo>
                  <a:pt x="233648" y="1884904"/>
                </a:lnTo>
                <a:cubicBezTo>
                  <a:pt x="976705" y="1037372"/>
                  <a:pt x="1947373" y="394375"/>
                  <a:pt x="3050207" y="51358"/>
                </a:cubicBezTo>
                <a:lnTo>
                  <a:pt x="32310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5"/>
          </p:nvPr>
        </p:nvSpPr>
        <p:spPr>
          <a:xfrm>
            <a:off x="4706579" y="1873217"/>
            <a:ext cx="4437420" cy="4984783"/>
          </a:xfrm>
          <a:custGeom>
            <a:avLst/>
            <a:gdLst>
              <a:gd name="connsiteX0" fmla="*/ 4437420 w 4437420"/>
              <a:gd name="connsiteY0" fmla="*/ 0 h 4984783"/>
              <a:gd name="connsiteX1" fmla="*/ 4437420 w 4437420"/>
              <a:gd name="connsiteY1" fmla="*/ 4984783 h 4984783"/>
              <a:gd name="connsiteX2" fmla="*/ 1155127 w 4437420"/>
              <a:gd name="connsiteY2" fmla="*/ 4984783 h 4984783"/>
              <a:gd name="connsiteX3" fmla="*/ 1089080 w 4437420"/>
              <a:gd name="connsiteY3" fmla="*/ 4892785 h 4984783"/>
              <a:gd name="connsiteX4" fmla="*/ 0 w 4437420"/>
              <a:gd name="connsiteY4" fmla="*/ 1384332 h 4984783"/>
              <a:gd name="connsiteX5" fmla="*/ 31971 w 4437420"/>
              <a:gd name="connsiteY5" fmla="*/ 751187 h 4984783"/>
              <a:gd name="connsiteX6" fmla="*/ 67821 w 4437420"/>
              <a:gd name="connsiteY6" fmla="*/ 469062 h 4984783"/>
              <a:gd name="connsiteX7" fmla="*/ 345356 w 4437420"/>
              <a:gd name="connsiteY7" fmla="*/ 533118 h 4984783"/>
              <a:gd name="connsiteX8" fmla="*/ 1620479 w 4437420"/>
              <a:gd name="connsiteY8" fmla="*/ 661661 h 4984783"/>
              <a:gd name="connsiteX9" fmla="*/ 4294138 w 4437420"/>
              <a:gd name="connsiteY9" fmla="*/ 70657 h 498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7420" h="4984783">
                <a:moveTo>
                  <a:pt x="4437420" y="0"/>
                </a:moveTo>
                <a:lnTo>
                  <a:pt x="4437420" y="4984783"/>
                </a:lnTo>
                <a:lnTo>
                  <a:pt x="1155127" y="4984783"/>
                </a:lnTo>
                <a:lnTo>
                  <a:pt x="1089080" y="4892785"/>
                </a:lnTo>
                <a:cubicBezTo>
                  <a:pt x="402157" y="3895491"/>
                  <a:pt x="0" y="2686876"/>
                  <a:pt x="0" y="1384332"/>
                </a:cubicBezTo>
                <a:cubicBezTo>
                  <a:pt x="0" y="1170581"/>
                  <a:pt x="10830" y="959360"/>
                  <a:pt x="31971" y="751187"/>
                </a:cubicBezTo>
                <a:lnTo>
                  <a:pt x="67821" y="469062"/>
                </a:lnTo>
                <a:lnTo>
                  <a:pt x="345356" y="533118"/>
                </a:lnTo>
                <a:cubicBezTo>
                  <a:pt x="757233" y="617400"/>
                  <a:pt x="1183687" y="661661"/>
                  <a:pt x="1620479" y="661661"/>
                </a:cubicBezTo>
                <a:cubicBezTo>
                  <a:pt x="2575962" y="661661"/>
                  <a:pt x="3481978" y="449864"/>
                  <a:pt x="4294138" y="7065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8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72570" y="4642288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9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2570" y="5208349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5272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>
            <a:off x="7867760" y="858696"/>
            <a:ext cx="1276240" cy="5999305"/>
          </a:xfrm>
          <a:custGeom>
            <a:avLst/>
            <a:gdLst>
              <a:gd name="connsiteX0" fmla="*/ 1276240 w 1276240"/>
              <a:gd name="connsiteY0" fmla="*/ 0 h 5999305"/>
              <a:gd name="connsiteX1" fmla="*/ 1276240 w 1276240"/>
              <a:gd name="connsiteY1" fmla="*/ 5999305 h 5999305"/>
              <a:gd name="connsiteX2" fmla="*/ 0 w 1276240"/>
              <a:gd name="connsiteY2" fmla="*/ 5999305 h 5999305"/>
              <a:gd name="connsiteX3" fmla="*/ 1276240 w 1276240"/>
              <a:gd name="connsiteY3" fmla="*/ 0 h 599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6240" h="5999305">
                <a:moveTo>
                  <a:pt x="1276240" y="0"/>
                </a:moveTo>
                <a:lnTo>
                  <a:pt x="1276240" y="5999305"/>
                </a:lnTo>
                <a:lnTo>
                  <a:pt x="0" y="5999305"/>
                </a:lnTo>
                <a:lnTo>
                  <a:pt x="12762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4065874" y="0"/>
            <a:ext cx="5078127" cy="6858000"/>
          </a:xfrm>
          <a:custGeom>
            <a:avLst/>
            <a:gdLst>
              <a:gd name="connsiteX0" fmla="*/ 1458912 w 5078127"/>
              <a:gd name="connsiteY0" fmla="*/ 0 h 6858000"/>
              <a:gd name="connsiteX1" fmla="*/ 5078127 w 5078127"/>
              <a:gd name="connsiteY1" fmla="*/ 0 h 6858000"/>
              <a:gd name="connsiteX2" fmla="*/ 5078127 w 5078127"/>
              <a:gd name="connsiteY2" fmla="*/ 858695 h 6858000"/>
              <a:gd name="connsiteX3" fmla="*/ 3801887 w 5078127"/>
              <a:gd name="connsiteY3" fmla="*/ 6858000 h 6858000"/>
              <a:gd name="connsiteX4" fmla="*/ 0 w 507812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8127" h="6858000">
                <a:moveTo>
                  <a:pt x="1458912" y="0"/>
                </a:moveTo>
                <a:lnTo>
                  <a:pt x="5078127" y="0"/>
                </a:lnTo>
                <a:lnTo>
                  <a:pt x="5078127" y="858695"/>
                </a:lnTo>
                <a:lnTo>
                  <a:pt x="380188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0" y="1579774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2145835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4526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78127" cy="6858000"/>
          </a:xfrm>
          <a:custGeom>
            <a:avLst/>
            <a:gdLst>
              <a:gd name="connsiteX0" fmla="*/ 0 w 5078127"/>
              <a:gd name="connsiteY0" fmla="*/ 0 h 6858000"/>
              <a:gd name="connsiteX1" fmla="*/ 3619215 w 5078127"/>
              <a:gd name="connsiteY1" fmla="*/ 0 h 6858000"/>
              <a:gd name="connsiteX2" fmla="*/ 5078127 w 5078127"/>
              <a:gd name="connsiteY2" fmla="*/ 6858000 h 6858000"/>
              <a:gd name="connsiteX3" fmla="*/ 1276240 w 5078127"/>
              <a:gd name="connsiteY3" fmla="*/ 6858000 h 6858000"/>
              <a:gd name="connsiteX4" fmla="*/ 0 w 5078127"/>
              <a:gd name="connsiteY4" fmla="*/ 8586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8127" h="6858000">
                <a:moveTo>
                  <a:pt x="0" y="0"/>
                </a:moveTo>
                <a:lnTo>
                  <a:pt x="3619215" y="0"/>
                </a:lnTo>
                <a:lnTo>
                  <a:pt x="5078127" y="6858000"/>
                </a:lnTo>
                <a:lnTo>
                  <a:pt x="1276240" y="6858000"/>
                </a:lnTo>
                <a:lnTo>
                  <a:pt x="0" y="8586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1" y="858696"/>
            <a:ext cx="1276240" cy="5999305"/>
          </a:xfrm>
          <a:custGeom>
            <a:avLst/>
            <a:gdLst>
              <a:gd name="connsiteX0" fmla="*/ 1276240 w 1276240"/>
              <a:gd name="connsiteY0" fmla="*/ 0 h 5999305"/>
              <a:gd name="connsiteX1" fmla="*/ 1276240 w 1276240"/>
              <a:gd name="connsiteY1" fmla="*/ 5999305 h 5999305"/>
              <a:gd name="connsiteX2" fmla="*/ 0 w 1276240"/>
              <a:gd name="connsiteY2" fmla="*/ 5999305 h 5999305"/>
              <a:gd name="connsiteX3" fmla="*/ 1276240 w 1276240"/>
              <a:gd name="connsiteY3" fmla="*/ 0 h 599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6240" h="5999305">
                <a:moveTo>
                  <a:pt x="1276240" y="0"/>
                </a:moveTo>
                <a:lnTo>
                  <a:pt x="1276240" y="5999305"/>
                </a:lnTo>
                <a:lnTo>
                  <a:pt x="0" y="5999305"/>
                </a:lnTo>
                <a:lnTo>
                  <a:pt x="12762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292600" y="1579774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92600" y="2145835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028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4065874" y="-1"/>
            <a:ext cx="5078127" cy="6858000"/>
          </a:xfrm>
          <a:custGeom>
            <a:avLst/>
            <a:gdLst>
              <a:gd name="connsiteX0" fmla="*/ 0 w 5078127"/>
              <a:gd name="connsiteY0" fmla="*/ 0 h 6858000"/>
              <a:gd name="connsiteX1" fmla="*/ 3801887 w 5078127"/>
              <a:gd name="connsiteY1" fmla="*/ 0 h 6858000"/>
              <a:gd name="connsiteX2" fmla="*/ 5078127 w 5078127"/>
              <a:gd name="connsiteY2" fmla="*/ 5999305 h 6858000"/>
              <a:gd name="connsiteX3" fmla="*/ 5078127 w 5078127"/>
              <a:gd name="connsiteY3" fmla="*/ 6858000 h 6858000"/>
              <a:gd name="connsiteX4" fmla="*/ 1458912 w 507812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8127" h="6858000">
                <a:moveTo>
                  <a:pt x="0" y="0"/>
                </a:moveTo>
                <a:lnTo>
                  <a:pt x="3801887" y="0"/>
                </a:lnTo>
                <a:lnTo>
                  <a:pt x="5078127" y="5999305"/>
                </a:lnTo>
                <a:lnTo>
                  <a:pt x="5078127" y="6858000"/>
                </a:lnTo>
                <a:lnTo>
                  <a:pt x="1458912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V="1">
            <a:off x="7867760" y="0"/>
            <a:ext cx="1276240" cy="5999305"/>
          </a:xfrm>
          <a:custGeom>
            <a:avLst/>
            <a:gdLst>
              <a:gd name="connsiteX0" fmla="*/ 1276240 w 1276240"/>
              <a:gd name="connsiteY0" fmla="*/ 0 h 5999305"/>
              <a:gd name="connsiteX1" fmla="*/ 1276240 w 1276240"/>
              <a:gd name="connsiteY1" fmla="*/ 5999305 h 5999305"/>
              <a:gd name="connsiteX2" fmla="*/ 0 w 1276240"/>
              <a:gd name="connsiteY2" fmla="*/ 5999305 h 5999305"/>
              <a:gd name="connsiteX3" fmla="*/ 1276240 w 1276240"/>
              <a:gd name="connsiteY3" fmla="*/ 0 h 599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6240" h="5999305">
                <a:moveTo>
                  <a:pt x="1276240" y="0"/>
                </a:moveTo>
                <a:lnTo>
                  <a:pt x="1276240" y="5999305"/>
                </a:lnTo>
                <a:lnTo>
                  <a:pt x="0" y="5999305"/>
                </a:lnTo>
                <a:lnTo>
                  <a:pt x="12762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145143" y="4366517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5143" y="4932578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0792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5078127" cy="6858000"/>
          </a:xfrm>
          <a:custGeom>
            <a:avLst/>
            <a:gdLst>
              <a:gd name="connsiteX0" fmla="*/ 1276240 w 5078127"/>
              <a:gd name="connsiteY0" fmla="*/ 0 h 6858000"/>
              <a:gd name="connsiteX1" fmla="*/ 5078127 w 5078127"/>
              <a:gd name="connsiteY1" fmla="*/ 0 h 6858000"/>
              <a:gd name="connsiteX2" fmla="*/ 3619215 w 5078127"/>
              <a:gd name="connsiteY2" fmla="*/ 6858000 h 6858000"/>
              <a:gd name="connsiteX3" fmla="*/ 0 w 5078127"/>
              <a:gd name="connsiteY3" fmla="*/ 6858000 h 6858000"/>
              <a:gd name="connsiteX4" fmla="*/ 0 w 5078127"/>
              <a:gd name="connsiteY4" fmla="*/ 59993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8127" h="6858000">
                <a:moveTo>
                  <a:pt x="1276240" y="0"/>
                </a:moveTo>
                <a:lnTo>
                  <a:pt x="5078127" y="0"/>
                </a:lnTo>
                <a:lnTo>
                  <a:pt x="3619215" y="6858000"/>
                </a:lnTo>
                <a:lnTo>
                  <a:pt x="0" y="6858000"/>
                </a:lnTo>
                <a:lnTo>
                  <a:pt x="0" y="599930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 flipV="1">
            <a:off x="0" y="0"/>
            <a:ext cx="1276240" cy="5999305"/>
          </a:xfrm>
          <a:custGeom>
            <a:avLst/>
            <a:gdLst>
              <a:gd name="connsiteX0" fmla="*/ 1276240 w 1276240"/>
              <a:gd name="connsiteY0" fmla="*/ 0 h 5999305"/>
              <a:gd name="connsiteX1" fmla="*/ 1276240 w 1276240"/>
              <a:gd name="connsiteY1" fmla="*/ 5999305 h 5999305"/>
              <a:gd name="connsiteX2" fmla="*/ 0 w 1276240"/>
              <a:gd name="connsiteY2" fmla="*/ 5999305 h 5999305"/>
              <a:gd name="connsiteX3" fmla="*/ 1276240 w 1276240"/>
              <a:gd name="connsiteY3" fmla="*/ 0 h 599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6240" h="5999305">
                <a:moveTo>
                  <a:pt x="1276240" y="0"/>
                </a:moveTo>
                <a:lnTo>
                  <a:pt x="1276240" y="5999305"/>
                </a:lnTo>
                <a:lnTo>
                  <a:pt x="0" y="5999305"/>
                </a:lnTo>
                <a:lnTo>
                  <a:pt x="12762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4274455" y="4366517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74455" y="4932578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5400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4"/>
          </p:nvPr>
        </p:nvSpPr>
        <p:spPr>
          <a:xfrm>
            <a:off x="2286000" y="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6"/>
          </p:nvPr>
        </p:nvSpPr>
        <p:spPr>
          <a:xfrm>
            <a:off x="228600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4608285" y="1579774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08285" y="2145835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21749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 flipH="1">
            <a:off x="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4"/>
          </p:nvPr>
        </p:nvSpPr>
        <p:spPr>
          <a:xfrm>
            <a:off x="6858000" y="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5"/>
          </p:nvPr>
        </p:nvSpPr>
        <p:spPr>
          <a:xfrm>
            <a:off x="457200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6"/>
          </p:nvPr>
        </p:nvSpPr>
        <p:spPr>
          <a:xfrm>
            <a:off x="685800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3" name="標題 1"/>
          <p:cNvSpPr>
            <a:spLocks noGrp="1"/>
          </p:cNvSpPr>
          <p:nvPr>
            <p:ph type="ctrTitle" hasCustomPrompt="1"/>
          </p:nvPr>
        </p:nvSpPr>
        <p:spPr>
          <a:xfrm>
            <a:off x="0" y="1579774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2145835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5577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86000" cy="6858000"/>
          </a:xfrm>
          <a:custGeom>
            <a:avLst/>
            <a:gdLst>
              <a:gd name="connsiteX0" fmla="*/ 0 w 2286000"/>
              <a:gd name="connsiteY0" fmla="*/ 0 h 6858000"/>
              <a:gd name="connsiteX1" fmla="*/ 2286000 w 2286000"/>
              <a:gd name="connsiteY1" fmla="*/ 0 h 6858000"/>
              <a:gd name="connsiteX2" fmla="*/ 2286000 w 2286000"/>
              <a:gd name="connsiteY2" fmla="*/ 6858000 h 6858000"/>
              <a:gd name="connsiteX3" fmla="*/ 0 w 228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6858000">
                <a:moveTo>
                  <a:pt x="0" y="0"/>
                </a:moveTo>
                <a:lnTo>
                  <a:pt x="2286000" y="0"/>
                </a:lnTo>
                <a:lnTo>
                  <a:pt x="228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4"/>
          </p:nvPr>
        </p:nvSpPr>
        <p:spPr>
          <a:xfrm>
            <a:off x="2286000" y="0"/>
            <a:ext cx="2286000" cy="6858000"/>
          </a:xfrm>
          <a:custGeom>
            <a:avLst/>
            <a:gdLst>
              <a:gd name="connsiteX0" fmla="*/ 0 w 2286000"/>
              <a:gd name="connsiteY0" fmla="*/ 0 h 6858000"/>
              <a:gd name="connsiteX1" fmla="*/ 2286000 w 2286000"/>
              <a:gd name="connsiteY1" fmla="*/ 0 h 6858000"/>
              <a:gd name="connsiteX2" fmla="*/ 2286000 w 2286000"/>
              <a:gd name="connsiteY2" fmla="*/ 6858000 h 6858000"/>
              <a:gd name="connsiteX3" fmla="*/ 0 w 228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6858000">
                <a:moveTo>
                  <a:pt x="0" y="0"/>
                </a:moveTo>
                <a:lnTo>
                  <a:pt x="2286000" y="0"/>
                </a:lnTo>
                <a:lnTo>
                  <a:pt x="228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608285" y="1579774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08285" y="2145835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290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 flipH="1">
            <a:off x="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2286000" cy="6858000"/>
          </a:xfrm>
          <a:custGeom>
            <a:avLst/>
            <a:gdLst>
              <a:gd name="connsiteX0" fmla="*/ 0 w 2286000"/>
              <a:gd name="connsiteY0" fmla="*/ 0 h 6858000"/>
              <a:gd name="connsiteX1" fmla="*/ 2286000 w 2286000"/>
              <a:gd name="connsiteY1" fmla="*/ 0 h 6858000"/>
              <a:gd name="connsiteX2" fmla="*/ 2286000 w 2286000"/>
              <a:gd name="connsiteY2" fmla="*/ 6858000 h 6858000"/>
              <a:gd name="connsiteX3" fmla="*/ 0 w 228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6858000">
                <a:moveTo>
                  <a:pt x="0" y="0"/>
                </a:moveTo>
                <a:lnTo>
                  <a:pt x="2286000" y="0"/>
                </a:lnTo>
                <a:lnTo>
                  <a:pt x="228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6858000" y="0"/>
            <a:ext cx="2286000" cy="6858000"/>
          </a:xfrm>
          <a:custGeom>
            <a:avLst/>
            <a:gdLst>
              <a:gd name="connsiteX0" fmla="*/ 0 w 2286000"/>
              <a:gd name="connsiteY0" fmla="*/ 0 h 6858000"/>
              <a:gd name="connsiteX1" fmla="*/ 2286000 w 2286000"/>
              <a:gd name="connsiteY1" fmla="*/ 0 h 6858000"/>
              <a:gd name="connsiteX2" fmla="*/ 2286000 w 2286000"/>
              <a:gd name="connsiteY2" fmla="*/ 6858000 h 6858000"/>
              <a:gd name="connsiteX3" fmla="*/ 0 w 228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6858000">
                <a:moveTo>
                  <a:pt x="0" y="0"/>
                </a:moveTo>
                <a:lnTo>
                  <a:pt x="2286000" y="0"/>
                </a:lnTo>
                <a:lnTo>
                  <a:pt x="228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0" y="1579774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2145835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2682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708025" y="4430713"/>
            <a:ext cx="2470150" cy="176371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3916938" y="0"/>
            <a:ext cx="5227064" cy="5862822"/>
          </a:xfrm>
          <a:custGeom>
            <a:avLst/>
            <a:gdLst>
              <a:gd name="connsiteX0" fmla="*/ 0 w 5227064"/>
              <a:gd name="connsiteY0" fmla="*/ 0 h 5862822"/>
              <a:gd name="connsiteX1" fmla="*/ 5227064 w 5227064"/>
              <a:gd name="connsiteY1" fmla="*/ 1 h 5862822"/>
              <a:gd name="connsiteX2" fmla="*/ 5227064 w 5227064"/>
              <a:gd name="connsiteY2" fmla="*/ 4799249 h 5862822"/>
              <a:gd name="connsiteX3" fmla="*/ 3384902 w 5227064"/>
              <a:gd name="connsiteY3" fmla="*/ 5862822 h 586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064" h="5862822">
                <a:moveTo>
                  <a:pt x="0" y="0"/>
                </a:moveTo>
                <a:lnTo>
                  <a:pt x="5227064" y="1"/>
                </a:lnTo>
                <a:lnTo>
                  <a:pt x="5227064" y="4799249"/>
                </a:lnTo>
                <a:lnTo>
                  <a:pt x="3384902" y="58628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0" y="1579774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2145835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7450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 flipH="1">
            <a:off x="0" y="0"/>
            <a:ext cx="5227064" cy="5862822"/>
          </a:xfrm>
          <a:custGeom>
            <a:avLst/>
            <a:gdLst>
              <a:gd name="connsiteX0" fmla="*/ 0 w 5227064"/>
              <a:gd name="connsiteY0" fmla="*/ 0 h 5862822"/>
              <a:gd name="connsiteX1" fmla="*/ 5227064 w 5227064"/>
              <a:gd name="connsiteY1" fmla="*/ 1 h 5862822"/>
              <a:gd name="connsiteX2" fmla="*/ 5227064 w 5227064"/>
              <a:gd name="connsiteY2" fmla="*/ 4799249 h 5862822"/>
              <a:gd name="connsiteX3" fmla="*/ 3384902 w 5227064"/>
              <a:gd name="connsiteY3" fmla="*/ 5862822 h 586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064" h="5862822">
                <a:moveTo>
                  <a:pt x="0" y="0"/>
                </a:moveTo>
                <a:lnTo>
                  <a:pt x="5227064" y="1"/>
                </a:lnTo>
                <a:lnTo>
                  <a:pt x="5227064" y="4799249"/>
                </a:lnTo>
                <a:lnTo>
                  <a:pt x="3384902" y="58628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096858" y="4430713"/>
            <a:ext cx="2470150" cy="176371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393581" y="1850331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93581" y="2416392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920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5"/>
          </p:nvPr>
        </p:nvSpPr>
        <p:spPr>
          <a:xfrm>
            <a:off x="3916937" y="995177"/>
            <a:ext cx="5227064" cy="5862822"/>
          </a:xfrm>
          <a:custGeom>
            <a:avLst/>
            <a:gdLst>
              <a:gd name="connsiteX0" fmla="*/ 3384902 w 5227064"/>
              <a:gd name="connsiteY0" fmla="*/ 0 h 5862822"/>
              <a:gd name="connsiteX1" fmla="*/ 5227064 w 5227064"/>
              <a:gd name="connsiteY1" fmla="*/ 1063573 h 5862822"/>
              <a:gd name="connsiteX2" fmla="*/ 5227064 w 5227064"/>
              <a:gd name="connsiteY2" fmla="*/ 5862821 h 5862822"/>
              <a:gd name="connsiteX3" fmla="*/ 0 w 5227064"/>
              <a:gd name="connsiteY3" fmla="*/ 5862822 h 586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064" h="5862822">
                <a:moveTo>
                  <a:pt x="3384902" y="0"/>
                </a:moveTo>
                <a:lnTo>
                  <a:pt x="5227064" y="1063573"/>
                </a:lnTo>
                <a:lnTo>
                  <a:pt x="5227064" y="5862821"/>
                </a:lnTo>
                <a:lnTo>
                  <a:pt x="0" y="58628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708025" y="1035546"/>
            <a:ext cx="2470150" cy="176371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0" y="3960116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4526177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4762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10"/>
          <p:cNvSpPr>
            <a:spLocks noGrp="1"/>
          </p:cNvSpPr>
          <p:nvPr>
            <p:ph type="pic" sz="quarter" idx="16"/>
          </p:nvPr>
        </p:nvSpPr>
        <p:spPr>
          <a:xfrm>
            <a:off x="0" y="995177"/>
            <a:ext cx="5227064" cy="5862822"/>
          </a:xfrm>
          <a:custGeom>
            <a:avLst/>
            <a:gdLst>
              <a:gd name="connsiteX0" fmla="*/ 1842162 w 5227064"/>
              <a:gd name="connsiteY0" fmla="*/ 0 h 5862822"/>
              <a:gd name="connsiteX1" fmla="*/ 5227064 w 5227064"/>
              <a:gd name="connsiteY1" fmla="*/ 5862822 h 5862822"/>
              <a:gd name="connsiteX2" fmla="*/ 0 w 5227064"/>
              <a:gd name="connsiteY2" fmla="*/ 5862821 h 5862822"/>
              <a:gd name="connsiteX3" fmla="*/ 0 w 5227064"/>
              <a:gd name="connsiteY3" fmla="*/ 1063573 h 586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064" h="5862822">
                <a:moveTo>
                  <a:pt x="1842162" y="0"/>
                </a:moveTo>
                <a:lnTo>
                  <a:pt x="5227064" y="5862822"/>
                </a:lnTo>
                <a:lnTo>
                  <a:pt x="0" y="5862821"/>
                </a:lnTo>
                <a:lnTo>
                  <a:pt x="0" y="10635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6216650" y="1035546"/>
            <a:ext cx="2470150" cy="176371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4372426" y="3960116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72426" y="4526177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4720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2688545" y="2579008"/>
            <a:ext cx="1938337" cy="295093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矩形 3"/>
          <p:cNvSpPr/>
          <p:nvPr userDrawn="1"/>
        </p:nvSpPr>
        <p:spPr>
          <a:xfrm>
            <a:off x="2688545" y="5529944"/>
            <a:ext cx="1938337" cy="1328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522288" y="0"/>
            <a:ext cx="1938337" cy="374491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393581" y="826832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93581" y="1392893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594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4528231" y="2579008"/>
            <a:ext cx="1938337" cy="295093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4528230" y="5529944"/>
            <a:ext cx="1938337" cy="1328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6748463" y="0"/>
            <a:ext cx="1938337" cy="374491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22324" y="1122336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2324" y="1688397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827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2514373" y="0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4670425" y="0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2"/>
          <p:cNvSpPr>
            <a:spLocks noGrp="1"/>
          </p:cNvSpPr>
          <p:nvPr>
            <p:ph type="pic" sz="quarter" idx="15"/>
          </p:nvPr>
        </p:nvSpPr>
        <p:spPr>
          <a:xfrm>
            <a:off x="6826477" y="0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514373" y="4398620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514373" y="4964681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1493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631598" y="0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2787650" y="0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2"/>
          <p:cNvSpPr>
            <a:spLocks noGrp="1"/>
          </p:cNvSpPr>
          <p:nvPr>
            <p:ph type="pic" sz="quarter" idx="15"/>
          </p:nvPr>
        </p:nvSpPr>
        <p:spPr>
          <a:xfrm>
            <a:off x="4943702" y="0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316616" y="4398620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16616" y="4964681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69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631598" y="2852737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2787650" y="2852737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2"/>
          <p:cNvSpPr>
            <a:spLocks noGrp="1"/>
          </p:cNvSpPr>
          <p:nvPr>
            <p:ph type="pic" sz="quarter" idx="15"/>
          </p:nvPr>
        </p:nvSpPr>
        <p:spPr>
          <a:xfrm>
            <a:off x="4943702" y="2852737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316616" y="842620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16616" y="1408681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253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2491921" y="2852737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4647973" y="2852737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2"/>
          <p:cNvSpPr>
            <a:spLocks noGrp="1"/>
          </p:cNvSpPr>
          <p:nvPr>
            <p:ph type="pic" sz="quarter" idx="15"/>
          </p:nvPr>
        </p:nvSpPr>
        <p:spPr>
          <a:xfrm>
            <a:off x="6804025" y="2852737"/>
            <a:ext cx="1882775" cy="40052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491921" y="842620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91921" y="1408681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3290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213225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213225" y="0"/>
            <a:ext cx="3587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572000" y="2887886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72000" y="3453947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51187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4930775" y="0"/>
            <a:ext cx="4213225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572000" y="0"/>
            <a:ext cx="3587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0" y="2887886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3453947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88896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手繪多邊形 30"/>
          <p:cNvSpPr/>
          <p:nvPr userDrawn="1"/>
        </p:nvSpPr>
        <p:spPr>
          <a:xfrm>
            <a:off x="0" y="0"/>
            <a:ext cx="7801383" cy="4561927"/>
          </a:xfrm>
          <a:custGeom>
            <a:avLst/>
            <a:gdLst>
              <a:gd name="connsiteX0" fmla="*/ 1 w 7801383"/>
              <a:gd name="connsiteY0" fmla="*/ 0 h 4561927"/>
              <a:gd name="connsiteX1" fmla="*/ 7801383 w 7801383"/>
              <a:gd name="connsiteY1" fmla="*/ 0 h 4561927"/>
              <a:gd name="connsiteX2" fmla="*/ 0 w 7801383"/>
              <a:gd name="connsiteY2" fmla="*/ 4561927 h 4561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1383" h="4561927">
                <a:moveTo>
                  <a:pt x="1" y="0"/>
                </a:moveTo>
                <a:lnTo>
                  <a:pt x="7801383" y="0"/>
                </a:lnTo>
                <a:lnTo>
                  <a:pt x="0" y="45619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9" name="圖片版面配置區 28"/>
          <p:cNvSpPr>
            <a:spLocks noGrp="1"/>
          </p:cNvSpPr>
          <p:nvPr>
            <p:ph type="pic" sz="quarter" idx="13"/>
          </p:nvPr>
        </p:nvSpPr>
        <p:spPr>
          <a:xfrm>
            <a:off x="2462363" y="-1"/>
            <a:ext cx="6681637" cy="6858000"/>
          </a:xfrm>
          <a:custGeom>
            <a:avLst/>
            <a:gdLst>
              <a:gd name="connsiteX0" fmla="*/ 5610460 w 6681637"/>
              <a:gd name="connsiteY0" fmla="*/ 0 h 6858000"/>
              <a:gd name="connsiteX1" fmla="*/ 6681637 w 6681637"/>
              <a:gd name="connsiteY1" fmla="*/ 0 h 6858000"/>
              <a:gd name="connsiteX2" fmla="*/ 6681637 w 6681637"/>
              <a:gd name="connsiteY2" fmla="*/ 6858000 h 6858000"/>
              <a:gd name="connsiteX3" fmla="*/ 3536508 w 6681637"/>
              <a:gd name="connsiteY3" fmla="*/ 6858000 h 6858000"/>
              <a:gd name="connsiteX4" fmla="*/ 0 w 6681637"/>
              <a:gd name="connsiteY4" fmla="*/ 32807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1637" h="6858000">
                <a:moveTo>
                  <a:pt x="5610460" y="0"/>
                </a:moveTo>
                <a:lnTo>
                  <a:pt x="6681637" y="0"/>
                </a:lnTo>
                <a:lnTo>
                  <a:pt x="6681637" y="6858000"/>
                </a:lnTo>
                <a:lnTo>
                  <a:pt x="3536508" y="6858000"/>
                </a:lnTo>
                <a:lnTo>
                  <a:pt x="0" y="32807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32" name="標題 1"/>
          <p:cNvSpPr>
            <a:spLocks noGrp="1"/>
          </p:cNvSpPr>
          <p:nvPr>
            <p:ph type="ctrTitle" hasCustomPrompt="1"/>
          </p:nvPr>
        </p:nvSpPr>
        <p:spPr>
          <a:xfrm>
            <a:off x="194505" y="547457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4505" y="1113518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2351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6681637" cy="6858000"/>
          </a:xfrm>
          <a:custGeom>
            <a:avLst/>
            <a:gdLst>
              <a:gd name="connsiteX0" fmla="*/ 0 w 6681637"/>
              <a:gd name="connsiteY0" fmla="*/ 0 h 6858000"/>
              <a:gd name="connsiteX1" fmla="*/ 1071177 w 6681637"/>
              <a:gd name="connsiteY1" fmla="*/ 0 h 6858000"/>
              <a:gd name="connsiteX2" fmla="*/ 6681637 w 6681637"/>
              <a:gd name="connsiteY2" fmla="*/ 3280765 h 6858000"/>
              <a:gd name="connsiteX3" fmla="*/ 3145129 w 6681637"/>
              <a:gd name="connsiteY3" fmla="*/ 6858000 h 6858000"/>
              <a:gd name="connsiteX4" fmla="*/ 0 w 668163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1637" h="6858000">
                <a:moveTo>
                  <a:pt x="0" y="0"/>
                </a:moveTo>
                <a:lnTo>
                  <a:pt x="1071177" y="0"/>
                </a:lnTo>
                <a:lnTo>
                  <a:pt x="6681637" y="3280765"/>
                </a:lnTo>
                <a:lnTo>
                  <a:pt x="31451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手繪多邊形 13"/>
          <p:cNvSpPr/>
          <p:nvPr userDrawn="1"/>
        </p:nvSpPr>
        <p:spPr>
          <a:xfrm>
            <a:off x="1342618" y="0"/>
            <a:ext cx="7801382" cy="4561927"/>
          </a:xfrm>
          <a:custGeom>
            <a:avLst/>
            <a:gdLst>
              <a:gd name="connsiteX0" fmla="*/ 7801381 w 7801382"/>
              <a:gd name="connsiteY0" fmla="*/ 0 h 4561927"/>
              <a:gd name="connsiteX1" fmla="*/ 7801382 w 7801382"/>
              <a:gd name="connsiteY1" fmla="*/ 4561927 h 4561927"/>
              <a:gd name="connsiteX2" fmla="*/ 0 w 7801382"/>
              <a:gd name="connsiteY2" fmla="*/ 0 h 4561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1382" h="4561927">
                <a:moveTo>
                  <a:pt x="7801381" y="0"/>
                </a:moveTo>
                <a:lnTo>
                  <a:pt x="7801382" y="456192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413779" y="547457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13779" y="1113518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377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手繪多邊形 30"/>
          <p:cNvSpPr/>
          <p:nvPr userDrawn="1"/>
        </p:nvSpPr>
        <p:spPr>
          <a:xfrm flipV="1">
            <a:off x="0" y="2296073"/>
            <a:ext cx="7801383" cy="4561927"/>
          </a:xfrm>
          <a:custGeom>
            <a:avLst/>
            <a:gdLst>
              <a:gd name="connsiteX0" fmla="*/ 1 w 7801383"/>
              <a:gd name="connsiteY0" fmla="*/ 0 h 4561927"/>
              <a:gd name="connsiteX1" fmla="*/ 7801383 w 7801383"/>
              <a:gd name="connsiteY1" fmla="*/ 0 h 4561927"/>
              <a:gd name="connsiteX2" fmla="*/ 0 w 7801383"/>
              <a:gd name="connsiteY2" fmla="*/ 4561927 h 4561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1383" h="4561927">
                <a:moveTo>
                  <a:pt x="1" y="0"/>
                </a:moveTo>
                <a:lnTo>
                  <a:pt x="7801383" y="0"/>
                </a:lnTo>
                <a:lnTo>
                  <a:pt x="0" y="45619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2462363" y="0"/>
            <a:ext cx="6681637" cy="6858000"/>
          </a:xfrm>
          <a:custGeom>
            <a:avLst/>
            <a:gdLst>
              <a:gd name="connsiteX0" fmla="*/ 3536508 w 6681637"/>
              <a:gd name="connsiteY0" fmla="*/ 0 h 6858000"/>
              <a:gd name="connsiteX1" fmla="*/ 6681637 w 6681637"/>
              <a:gd name="connsiteY1" fmla="*/ 0 h 6858000"/>
              <a:gd name="connsiteX2" fmla="*/ 6681637 w 6681637"/>
              <a:gd name="connsiteY2" fmla="*/ 6858000 h 6858000"/>
              <a:gd name="connsiteX3" fmla="*/ 5610460 w 6681637"/>
              <a:gd name="connsiteY3" fmla="*/ 6858000 h 6858000"/>
              <a:gd name="connsiteX4" fmla="*/ 0 w 6681637"/>
              <a:gd name="connsiteY4" fmla="*/ 35772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1637" h="6858000">
                <a:moveTo>
                  <a:pt x="3536508" y="0"/>
                </a:moveTo>
                <a:lnTo>
                  <a:pt x="6681637" y="0"/>
                </a:lnTo>
                <a:lnTo>
                  <a:pt x="6681637" y="6858000"/>
                </a:lnTo>
                <a:lnTo>
                  <a:pt x="5610460" y="6858000"/>
                </a:lnTo>
                <a:lnTo>
                  <a:pt x="0" y="35772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2" name="標題 1"/>
          <p:cNvSpPr>
            <a:spLocks noGrp="1"/>
          </p:cNvSpPr>
          <p:nvPr>
            <p:ph type="ctrTitle" hasCustomPrompt="1"/>
          </p:nvPr>
        </p:nvSpPr>
        <p:spPr>
          <a:xfrm>
            <a:off x="194505" y="293911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4505" y="859972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7487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手繪多邊形 30"/>
          <p:cNvSpPr/>
          <p:nvPr userDrawn="1"/>
        </p:nvSpPr>
        <p:spPr>
          <a:xfrm flipH="1" flipV="1">
            <a:off x="1342617" y="2296073"/>
            <a:ext cx="7801383" cy="4561927"/>
          </a:xfrm>
          <a:custGeom>
            <a:avLst/>
            <a:gdLst>
              <a:gd name="connsiteX0" fmla="*/ 1 w 7801383"/>
              <a:gd name="connsiteY0" fmla="*/ 0 h 4561927"/>
              <a:gd name="connsiteX1" fmla="*/ 7801383 w 7801383"/>
              <a:gd name="connsiteY1" fmla="*/ 0 h 4561927"/>
              <a:gd name="connsiteX2" fmla="*/ 0 w 7801383"/>
              <a:gd name="connsiteY2" fmla="*/ 4561927 h 4561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01383" h="4561927">
                <a:moveTo>
                  <a:pt x="1" y="0"/>
                </a:moveTo>
                <a:lnTo>
                  <a:pt x="7801383" y="0"/>
                </a:lnTo>
                <a:lnTo>
                  <a:pt x="0" y="456192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6681637" cy="6858000"/>
          </a:xfrm>
          <a:custGeom>
            <a:avLst/>
            <a:gdLst>
              <a:gd name="connsiteX0" fmla="*/ 0 w 6681637"/>
              <a:gd name="connsiteY0" fmla="*/ 0 h 6858000"/>
              <a:gd name="connsiteX1" fmla="*/ 3145129 w 6681637"/>
              <a:gd name="connsiteY1" fmla="*/ 0 h 6858000"/>
              <a:gd name="connsiteX2" fmla="*/ 6681637 w 6681637"/>
              <a:gd name="connsiteY2" fmla="*/ 3577235 h 6858000"/>
              <a:gd name="connsiteX3" fmla="*/ 1071177 w 6681637"/>
              <a:gd name="connsiteY3" fmla="*/ 6858000 h 6858000"/>
              <a:gd name="connsiteX4" fmla="*/ 0 w 668163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1637" h="6858000">
                <a:moveTo>
                  <a:pt x="0" y="0"/>
                </a:moveTo>
                <a:lnTo>
                  <a:pt x="3145129" y="0"/>
                </a:lnTo>
                <a:lnTo>
                  <a:pt x="6681637" y="3577235"/>
                </a:lnTo>
                <a:lnTo>
                  <a:pt x="107117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2" name="標題 1"/>
          <p:cNvSpPr>
            <a:spLocks noGrp="1"/>
          </p:cNvSpPr>
          <p:nvPr>
            <p:ph type="ctrTitle" hasCustomPrompt="1"/>
          </p:nvPr>
        </p:nvSpPr>
        <p:spPr>
          <a:xfrm>
            <a:off x="4515379" y="293911"/>
            <a:ext cx="4535715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15379" y="859972"/>
            <a:ext cx="4535715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1149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rot="10800000">
            <a:off x="119746" y="1"/>
            <a:ext cx="3853542" cy="2930409"/>
          </a:xfrm>
          <a:custGeom>
            <a:avLst/>
            <a:gdLst>
              <a:gd name="connsiteX0" fmla="*/ 3853542 w 3853542"/>
              <a:gd name="connsiteY0" fmla="*/ 2930409 h 2930409"/>
              <a:gd name="connsiteX1" fmla="*/ 0 w 3853542"/>
              <a:gd name="connsiteY1" fmla="*/ 2930409 h 2930409"/>
              <a:gd name="connsiteX2" fmla="*/ 1899936 w 3853542"/>
              <a:gd name="connsiteY2" fmla="*/ 0 h 2930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3542" h="2930409">
                <a:moveTo>
                  <a:pt x="3853542" y="2930409"/>
                </a:moveTo>
                <a:lnTo>
                  <a:pt x="0" y="2930409"/>
                </a:lnTo>
                <a:lnTo>
                  <a:pt x="18999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3037117" y="1799314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37117" y="2365375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857999"/>
          </a:xfrm>
          <a:custGeom>
            <a:avLst/>
            <a:gdLst>
              <a:gd name="connsiteX0" fmla="*/ 0 w 4572000"/>
              <a:gd name="connsiteY0" fmla="*/ 0 h 6857999"/>
              <a:gd name="connsiteX1" fmla="*/ 4572000 w 4572000"/>
              <a:gd name="connsiteY1" fmla="*/ 6857999 h 6857999"/>
              <a:gd name="connsiteX2" fmla="*/ 0 w 4572000"/>
              <a:gd name="connsiteY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0" h="6857999">
                <a:moveTo>
                  <a:pt x="0" y="0"/>
                </a:moveTo>
                <a:lnTo>
                  <a:pt x="4572000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rot="10800000" flipH="1">
            <a:off x="5170713" y="1"/>
            <a:ext cx="3853542" cy="2930409"/>
          </a:xfrm>
          <a:custGeom>
            <a:avLst/>
            <a:gdLst>
              <a:gd name="connsiteX0" fmla="*/ 3853542 w 3853542"/>
              <a:gd name="connsiteY0" fmla="*/ 2930409 h 2930409"/>
              <a:gd name="connsiteX1" fmla="*/ 0 w 3853542"/>
              <a:gd name="connsiteY1" fmla="*/ 2930409 h 2930409"/>
              <a:gd name="connsiteX2" fmla="*/ 1899936 w 3853542"/>
              <a:gd name="connsiteY2" fmla="*/ 0 h 2930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3542" h="2930409">
                <a:moveTo>
                  <a:pt x="3853542" y="2930409"/>
                </a:moveTo>
                <a:lnTo>
                  <a:pt x="0" y="2930409"/>
                </a:lnTo>
                <a:lnTo>
                  <a:pt x="18999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81002" y="1799314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1002" y="2365375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4571999" y="0"/>
            <a:ext cx="4572000" cy="6857999"/>
          </a:xfrm>
          <a:custGeom>
            <a:avLst/>
            <a:gdLst>
              <a:gd name="connsiteX0" fmla="*/ 4572000 w 4572000"/>
              <a:gd name="connsiteY0" fmla="*/ 0 h 6857999"/>
              <a:gd name="connsiteX1" fmla="*/ 4572000 w 4572000"/>
              <a:gd name="connsiteY1" fmla="*/ 6857999 h 6857999"/>
              <a:gd name="connsiteX2" fmla="*/ 0 w 4572000"/>
              <a:gd name="connsiteY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0" h="6857999">
                <a:moveTo>
                  <a:pt x="4572000" y="0"/>
                </a:moveTo>
                <a:lnTo>
                  <a:pt x="4572000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39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rot="10800000" flipV="1">
            <a:off x="119746" y="3927591"/>
            <a:ext cx="3853542" cy="2930409"/>
          </a:xfrm>
          <a:custGeom>
            <a:avLst/>
            <a:gdLst>
              <a:gd name="connsiteX0" fmla="*/ 3853542 w 3853542"/>
              <a:gd name="connsiteY0" fmla="*/ 2930409 h 2930409"/>
              <a:gd name="connsiteX1" fmla="*/ 0 w 3853542"/>
              <a:gd name="connsiteY1" fmla="*/ 2930409 h 2930409"/>
              <a:gd name="connsiteX2" fmla="*/ 1899936 w 3853542"/>
              <a:gd name="connsiteY2" fmla="*/ 0 h 2930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3542" h="2930409">
                <a:moveTo>
                  <a:pt x="3853542" y="2930409"/>
                </a:moveTo>
                <a:lnTo>
                  <a:pt x="0" y="2930409"/>
                </a:lnTo>
                <a:lnTo>
                  <a:pt x="18999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572000" cy="6857999"/>
          </a:xfrm>
          <a:custGeom>
            <a:avLst/>
            <a:gdLst>
              <a:gd name="connsiteX0" fmla="*/ 0 w 4572000"/>
              <a:gd name="connsiteY0" fmla="*/ 0 h 6857999"/>
              <a:gd name="connsiteX1" fmla="*/ 4572000 w 4572000"/>
              <a:gd name="connsiteY1" fmla="*/ 0 h 6857999"/>
              <a:gd name="connsiteX2" fmla="*/ 0 w 4572000"/>
              <a:gd name="connsiteY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0" h="6857999">
                <a:moveTo>
                  <a:pt x="0" y="0"/>
                </a:moveTo>
                <a:lnTo>
                  <a:pt x="4572000" y="0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3037117" y="3339812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37117" y="3905873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87480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rot="10800000" flipV="1">
            <a:off x="5099958" y="3927590"/>
            <a:ext cx="3853542" cy="2930409"/>
          </a:xfrm>
          <a:custGeom>
            <a:avLst/>
            <a:gdLst>
              <a:gd name="connsiteX0" fmla="*/ 3853542 w 3853542"/>
              <a:gd name="connsiteY0" fmla="*/ 2930409 h 2930409"/>
              <a:gd name="connsiteX1" fmla="*/ 0 w 3853542"/>
              <a:gd name="connsiteY1" fmla="*/ 2930409 h 2930409"/>
              <a:gd name="connsiteX2" fmla="*/ 1899936 w 3853542"/>
              <a:gd name="connsiteY2" fmla="*/ 0 h 2930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3542" h="2930409">
                <a:moveTo>
                  <a:pt x="3853542" y="2930409"/>
                </a:moveTo>
                <a:lnTo>
                  <a:pt x="0" y="2930409"/>
                </a:lnTo>
                <a:lnTo>
                  <a:pt x="18999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4571999" y="1"/>
            <a:ext cx="4572000" cy="6857999"/>
          </a:xfrm>
          <a:custGeom>
            <a:avLst/>
            <a:gdLst>
              <a:gd name="connsiteX0" fmla="*/ 0 w 4572000"/>
              <a:gd name="connsiteY0" fmla="*/ 0 h 6857999"/>
              <a:gd name="connsiteX1" fmla="*/ 4572000 w 4572000"/>
              <a:gd name="connsiteY1" fmla="*/ 0 h 6857999"/>
              <a:gd name="connsiteX2" fmla="*/ 4572000 w 4572000"/>
              <a:gd name="connsiteY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0" h="6857999">
                <a:moveTo>
                  <a:pt x="0" y="0"/>
                </a:moveTo>
                <a:lnTo>
                  <a:pt x="4572000" y="0"/>
                </a:lnTo>
                <a:lnTo>
                  <a:pt x="457200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569688" y="3339812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69688" y="3905873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91710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1040188" y="0"/>
            <a:ext cx="6766387" cy="4503363"/>
          </a:xfrm>
          <a:custGeom>
            <a:avLst/>
            <a:gdLst>
              <a:gd name="connsiteX0" fmla="*/ 2240337 w 6766387"/>
              <a:gd name="connsiteY0" fmla="*/ 0 h 4503363"/>
              <a:gd name="connsiteX1" fmla="*/ 6766387 w 6766387"/>
              <a:gd name="connsiteY1" fmla="*/ 0 h 4503363"/>
              <a:gd name="connsiteX2" fmla="*/ 2263024 w 6766387"/>
              <a:gd name="connsiteY2" fmla="*/ 4503363 h 4503363"/>
              <a:gd name="connsiteX3" fmla="*/ 0 w 6766387"/>
              <a:gd name="connsiteY3" fmla="*/ 2240338 h 450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387" h="4503363">
                <a:moveTo>
                  <a:pt x="2240337" y="0"/>
                </a:moveTo>
                <a:lnTo>
                  <a:pt x="6766387" y="0"/>
                </a:lnTo>
                <a:lnTo>
                  <a:pt x="2263024" y="4503363"/>
                </a:lnTo>
                <a:lnTo>
                  <a:pt x="0" y="22403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243943" y="4918238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3943" y="5484299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手繪多邊形 19"/>
          <p:cNvSpPr/>
          <p:nvPr userDrawn="1"/>
        </p:nvSpPr>
        <p:spPr>
          <a:xfrm>
            <a:off x="2" y="2240335"/>
            <a:ext cx="3303212" cy="4617664"/>
          </a:xfrm>
          <a:custGeom>
            <a:avLst/>
            <a:gdLst>
              <a:gd name="connsiteX0" fmla="*/ 1040187 w 3303212"/>
              <a:gd name="connsiteY0" fmla="*/ 0 h 4617664"/>
              <a:gd name="connsiteX1" fmla="*/ 3303212 w 3303212"/>
              <a:gd name="connsiteY1" fmla="*/ 2263025 h 4617664"/>
              <a:gd name="connsiteX2" fmla="*/ 948573 w 3303212"/>
              <a:gd name="connsiteY2" fmla="*/ 4617664 h 4617664"/>
              <a:gd name="connsiteX3" fmla="*/ 1 w 3303212"/>
              <a:gd name="connsiteY3" fmla="*/ 4617664 h 4617664"/>
              <a:gd name="connsiteX4" fmla="*/ 0 w 3303212"/>
              <a:gd name="connsiteY4" fmla="*/ 1040187 h 461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212" h="4617664">
                <a:moveTo>
                  <a:pt x="1040187" y="0"/>
                </a:moveTo>
                <a:lnTo>
                  <a:pt x="3303212" y="2263025"/>
                </a:lnTo>
                <a:lnTo>
                  <a:pt x="948573" y="4617664"/>
                </a:lnTo>
                <a:lnTo>
                  <a:pt x="1" y="4617664"/>
                </a:lnTo>
                <a:lnTo>
                  <a:pt x="0" y="10401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38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 flipH="1">
            <a:off x="1344988" y="0"/>
            <a:ext cx="6766387" cy="4503363"/>
          </a:xfrm>
          <a:custGeom>
            <a:avLst/>
            <a:gdLst>
              <a:gd name="connsiteX0" fmla="*/ 2240337 w 6766387"/>
              <a:gd name="connsiteY0" fmla="*/ 0 h 4503363"/>
              <a:gd name="connsiteX1" fmla="*/ 6766387 w 6766387"/>
              <a:gd name="connsiteY1" fmla="*/ 0 h 4503363"/>
              <a:gd name="connsiteX2" fmla="*/ 2263024 w 6766387"/>
              <a:gd name="connsiteY2" fmla="*/ 4503363 h 4503363"/>
              <a:gd name="connsiteX3" fmla="*/ 0 w 6766387"/>
              <a:gd name="connsiteY3" fmla="*/ 2240338 h 450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387" h="4503363">
                <a:moveTo>
                  <a:pt x="2240337" y="0"/>
                </a:moveTo>
                <a:lnTo>
                  <a:pt x="6766387" y="0"/>
                </a:lnTo>
                <a:lnTo>
                  <a:pt x="2263024" y="4503363"/>
                </a:lnTo>
                <a:lnTo>
                  <a:pt x="0" y="22403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>
            <a:off x="5840788" y="2240336"/>
            <a:ext cx="3303212" cy="4617664"/>
          </a:xfrm>
          <a:custGeom>
            <a:avLst/>
            <a:gdLst>
              <a:gd name="connsiteX0" fmla="*/ 2263025 w 3303212"/>
              <a:gd name="connsiteY0" fmla="*/ 0 h 4617664"/>
              <a:gd name="connsiteX1" fmla="*/ 3303212 w 3303212"/>
              <a:gd name="connsiteY1" fmla="*/ 1040187 h 4617664"/>
              <a:gd name="connsiteX2" fmla="*/ 3303211 w 3303212"/>
              <a:gd name="connsiteY2" fmla="*/ 4617664 h 4617664"/>
              <a:gd name="connsiteX3" fmla="*/ 2354639 w 3303212"/>
              <a:gd name="connsiteY3" fmla="*/ 4617664 h 4617664"/>
              <a:gd name="connsiteX4" fmla="*/ 0 w 3303212"/>
              <a:gd name="connsiteY4" fmla="*/ 2263025 h 461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212" h="4617664">
                <a:moveTo>
                  <a:pt x="2263025" y="0"/>
                </a:moveTo>
                <a:lnTo>
                  <a:pt x="3303212" y="1040187"/>
                </a:lnTo>
                <a:lnTo>
                  <a:pt x="3303211" y="4617664"/>
                </a:lnTo>
                <a:lnTo>
                  <a:pt x="2354639" y="4617664"/>
                </a:lnTo>
                <a:lnTo>
                  <a:pt x="0" y="226302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74175" y="4918238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74175" y="5484299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936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1040188" y="2354637"/>
            <a:ext cx="6766387" cy="4503363"/>
          </a:xfrm>
          <a:custGeom>
            <a:avLst/>
            <a:gdLst>
              <a:gd name="connsiteX0" fmla="*/ 2263024 w 6766387"/>
              <a:gd name="connsiteY0" fmla="*/ 0 h 4503363"/>
              <a:gd name="connsiteX1" fmla="*/ 6766387 w 6766387"/>
              <a:gd name="connsiteY1" fmla="*/ 4503363 h 4503363"/>
              <a:gd name="connsiteX2" fmla="*/ 2240337 w 6766387"/>
              <a:gd name="connsiteY2" fmla="*/ 4503363 h 4503363"/>
              <a:gd name="connsiteX3" fmla="*/ 0 w 6766387"/>
              <a:gd name="connsiteY3" fmla="*/ 2263025 h 450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387" h="4503363">
                <a:moveTo>
                  <a:pt x="2263024" y="0"/>
                </a:moveTo>
                <a:lnTo>
                  <a:pt x="6766387" y="4503363"/>
                </a:lnTo>
                <a:lnTo>
                  <a:pt x="2240337" y="4503363"/>
                </a:lnTo>
                <a:lnTo>
                  <a:pt x="0" y="22630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243943" y="781667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3943" y="1347728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手繪多邊形 19"/>
          <p:cNvSpPr/>
          <p:nvPr userDrawn="1"/>
        </p:nvSpPr>
        <p:spPr>
          <a:xfrm flipV="1">
            <a:off x="2" y="0"/>
            <a:ext cx="3303212" cy="4617664"/>
          </a:xfrm>
          <a:custGeom>
            <a:avLst/>
            <a:gdLst>
              <a:gd name="connsiteX0" fmla="*/ 1040187 w 3303212"/>
              <a:gd name="connsiteY0" fmla="*/ 0 h 4617664"/>
              <a:gd name="connsiteX1" fmla="*/ 3303212 w 3303212"/>
              <a:gd name="connsiteY1" fmla="*/ 2263025 h 4617664"/>
              <a:gd name="connsiteX2" fmla="*/ 948573 w 3303212"/>
              <a:gd name="connsiteY2" fmla="*/ 4617664 h 4617664"/>
              <a:gd name="connsiteX3" fmla="*/ 1 w 3303212"/>
              <a:gd name="connsiteY3" fmla="*/ 4617664 h 4617664"/>
              <a:gd name="connsiteX4" fmla="*/ 0 w 3303212"/>
              <a:gd name="connsiteY4" fmla="*/ 1040187 h 461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212" h="4617664">
                <a:moveTo>
                  <a:pt x="1040187" y="0"/>
                </a:moveTo>
                <a:lnTo>
                  <a:pt x="3303212" y="2263025"/>
                </a:lnTo>
                <a:lnTo>
                  <a:pt x="948573" y="4617664"/>
                </a:lnTo>
                <a:lnTo>
                  <a:pt x="1" y="4617664"/>
                </a:lnTo>
                <a:lnTo>
                  <a:pt x="0" y="10401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43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81001" y="781667"/>
            <a:ext cx="57258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1001" y="1347728"/>
            <a:ext cx="57258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手繪多邊形 19"/>
          <p:cNvSpPr/>
          <p:nvPr userDrawn="1"/>
        </p:nvSpPr>
        <p:spPr>
          <a:xfrm flipH="1" flipV="1">
            <a:off x="5840788" y="0"/>
            <a:ext cx="3303212" cy="4617664"/>
          </a:xfrm>
          <a:custGeom>
            <a:avLst/>
            <a:gdLst>
              <a:gd name="connsiteX0" fmla="*/ 1040187 w 3303212"/>
              <a:gd name="connsiteY0" fmla="*/ 0 h 4617664"/>
              <a:gd name="connsiteX1" fmla="*/ 3303212 w 3303212"/>
              <a:gd name="connsiteY1" fmla="*/ 2263025 h 4617664"/>
              <a:gd name="connsiteX2" fmla="*/ 948573 w 3303212"/>
              <a:gd name="connsiteY2" fmla="*/ 4617664 h 4617664"/>
              <a:gd name="connsiteX3" fmla="*/ 1 w 3303212"/>
              <a:gd name="connsiteY3" fmla="*/ 4617664 h 4617664"/>
              <a:gd name="connsiteX4" fmla="*/ 0 w 3303212"/>
              <a:gd name="connsiteY4" fmla="*/ 1040187 h 461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212" h="4617664">
                <a:moveTo>
                  <a:pt x="1040187" y="0"/>
                </a:moveTo>
                <a:lnTo>
                  <a:pt x="3303212" y="2263025"/>
                </a:lnTo>
                <a:lnTo>
                  <a:pt x="948573" y="4617664"/>
                </a:lnTo>
                <a:lnTo>
                  <a:pt x="1" y="4617664"/>
                </a:lnTo>
                <a:lnTo>
                  <a:pt x="0" y="10401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1330471" y="2354637"/>
            <a:ext cx="6766387" cy="4503363"/>
          </a:xfrm>
          <a:custGeom>
            <a:avLst/>
            <a:gdLst>
              <a:gd name="connsiteX0" fmla="*/ 4503363 w 6766387"/>
              <a:gd name="connsiteY0" fmla="*/ 0 h 4503363"/>
              <a:gd name="connsiteX1" fmla="*/ 6766387 w 6766387"/>
              <a:gd name="connsiteY1" fmla="*/ 2263025 h 4503363"/>
              <a:gd name="connsiteX2" fmla="*/ 4526050 w 6766387"/>
              <a:gd name="connsiteY2" fmla="*/ 4503363 h 4503363"/>
              <a:gd name="connsiteX3" fmla="*/ 0 w 6766387"/>
              <a:gd name="connsiteY3" fmla="*/ 4503363 h 450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387" h="4503363">
                <a:moveTo>
                  <a:pt x="4503363" y="0"/>
                </a:moveTo>
                <a:lnTo>
                  <a:pt x="6766387" y="2263025"/>
                </a:lnTo>
                <a:lnTo>
                  <a:pt x="4526050" y="4503363"/>
                </a:lnTo>
                <a:lnTo>
                  <a:pt x="0" y="45033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22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>
            <a:off x="1311064" y="4038600"/>
            <a:ext cx="6521872" cy="2819400"/>
          </a:xfrm>
          <a:custGeom>
            <a:avLst/>
            <a:gdLst>
              <a:gd name="connsiteX0" fmla="*/ 3260936 w 6521872"/>
              <a:gd name="connsiteY0" fmla="*/ 0 h 2819400"/>
              <a:gd name="connsiteX1" fmla="*/ 6518613 w 6521872"/>
              <a:gd name="connsiteY1" fmla="*/ 2793755 h 2819400"/>
              <a:gd name="connsiteX2" fmla="*/ 6521872 w 6521872"/>
              <a:gd name="connsiteY2" fmla="*/ 2819400 h 2819400"/>
              <a:gd name="connsiteX3" fmla="*/ 6271661 w 6521872"/>
              <a:gd name="connsiteY3" fmla="*/ 2819400 h 2819400"/>
              <a:gd name="connsiteX4" fmla="*/ 6247011 w 6521872"/>
              <a:gd name="connsiteY4" fmla="*/ 2681372 h 2819400"/>
              <a:gd name="connsiteX5" fmla="*/ 3260936 w 6521872"/>
              <a:gd name="connsiteY5" fmla="*/ 247650 h 2819400"/>
              <a:gd name="connsiteX6" fmla="*/ 274861 w 6521872"/>
              <a:gd name="connsiteY6" fmla="*/ 2681372 h 2819400"/>
              <a:gd name="connsiteX7" fmla="*/ 250212 w 6521872"/>
              <a:gd name="connsiteY7" fmla="*/ 2819400 h 2819400"/>
              <a:gd name="connsiteX8" fmla="*/ 0 w 6521872"/>
              <a:gd name="connsiteY8" fmla="*/ 2819400 h 2819400"/>
              <a:gd name="connsiteX9" fmla="*/ 3259 w 6521872"/>
              <a:gd name="connsiteY9" fmla="*/ 2793755 h 2819400"/>
              <a:gd name="connsiteX10" fmla="*/ 3260936 w 6521872"/>
              <a:gd name="connsiteY10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21872" h="2819400">
                <a:moveTo>
                  <a:pt x="3260936" y="0"/>
                </a:moveTo>
                <a:cubicBezTo>
                  <a:pt x="4910435" y="0"/>
                  <a:pt x="6276899" y="1211823"/>
                  <a:pt x="6518613" y="2793755"/>
                </a:cubicBezTo>
                <a:lnTo>
                  <a:pt x="6521872" y="2819400"/>
                </a:lnTo>
                <a:lnTo>
                  <a:pt x="6271661" y="2819400"/>
                </a:lnTo>
                <a:lnTo>
                  <a:pt x="6247011" y="2681372"/>
                </a:lnTo>
                <a:cubicBezTo>
                  <a:pt x="5962797" y="1292450"/>
                  <a:pt x="4733880" y="247650"/>
                  <a:pt x="3260936" y="247650"/>
                </a:cubicBezTo>
                <a:cubicBezTo>
                  <a:pt x="1787993" y="247650"/>
                  <a:pt x="559075" y="1292450"/>
                  <a:pt x="274861" y="2681372"/>
                </a:cubicBezTo>
                <a:lnTo>
                  <a:pt x="250212" y="2819400"/>
                </a:lnTo>
                <a:lnTo>
                  <a:pt x="0" y="2819400"/>
                </a:lnTo>
                <a:lnTo>
                  <a:pt x="3259" y="2793755"/>
                </a:lnTo>
                <a:cubicBezTo>
                  <a:pt x="244974" y="1211823"/>
                  <a:pt x="1611437" y="0"/>
                  <a:pt x="32609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1561277" y="4286250"/>
            <a:ext cx="6021449" cy="2571750"/>
          </a:xfrm>
          <a:custGeom>
            <a:avLst/>
            <a:gdLst>
              <a:gd name="connsiteX0" fmla="*/ 3010724 w 6021449"/>
              <a:gd name="connsiteY0" fmla="*/ 0 h 2571750"/>
              <a:gd name="connsiteX1" fmla="*/ 5996799 w 6021449"/>
              <a:gd name="connsiteY1" fmla="*/ 2433722 h 2571750"/>
              <a:gd name="connsiteX2" fmla="*/ 6021449 w 6021449"/>
              <a:gd name="connsiteY2" fmla="*/ 2571750 h 2571750"/>
              <a:gd name="connsiteX3" fmla="*/ 0 w 6021449"/>
              <a:gd name="connsiteY3" fmla="*/ 2571750 h 2571750"/>
              <a:gd name="connsiteX4" fmla="*/ 24649 w 6021449"/>
              <a:gd name="connsiteY4" fmla="*/ 2433722 h 2571750"/>
              <a:gd name="connsiteX5" fmla="*/ 3010724 w 6021449"/>
              <a:gd name="connsiteY5" fmla="*/ 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1449" h="2571750">
                <a:moveTo>
                  <a:pt x="3010724" y="0"/>
                </a:moveTo>
                <a:cubicBezTo>
                  <a:pt x="4483668" y="0"/>
                  <a:pt x="5712585" y="1044800"/>
                  <a:pt x="5996799" y="2433722"/>
                </a:cubicBezTo>
                <a:lnTo>
                  <a:pt x="6021449" y="2571750"/>
                </a:lnTo>
                <a:lnTo>
                  <a:pt x="0" y="2571750"/>
                </a:lnTo>
                <a:lnTo>
                  <a:pt x="24649" y="2433722"/>
                </a:lnTo>
                <a:cubicBezTo>
                  <a:pt x="308863" y="1044800"/>
                  <a:pt x="1537781" y="0"/>
                  <a:pt x="30107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267280" y="1950807"/>
            <a:ext cx="660944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267280" y="2516868"/>
            <a:ext cx="660944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5144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rot="10800000">
            <a:off x="1311064" y="0"/>
            <a:ext cx="6521872" cy="2819400"/>
          </a:xfrm>
          <a:custGeom>
            <a:avLst/>
            <a:gdLst>
              <a:gd name="connsiteX0" fmla="*/ 3260936 w 6521872"/>
              <a:gd name="connsiteY0" fmla="*/ 0 h 2819400"/>
              <a:gd name="connsiteX1" fmla="*/ 6518613 w 6521872"/>
              <a:gd name="connsiteY1" fmla="*/ 2793755 h 2819400"/>
              <a:gd name="connsiteX2" fmla="*/ 6521872 w 6521872"/>
              <a:gd name="connsiteY2" fmla="*/ 2819400 h 2819400"/>
              <a:gd name="connsiteX3" fmla="*/ 6271661 w 6521872"/>
              <a:gd name="connsiteY3" fmla="*/ 2819400 h 2819400"/>
              <a:gd name="connsiteX4" fmla="*/ 6247011 w 6521872"/>
              <a:gd name="connsiteY4" fmla="*/ 2681372 h 2819400"/>
              <a:gd name="connsiteX5" fmla="*/ 3260936 w 6521872"/>
              <a:gd name="connsiteY5" fmla="*/ 247650 h 2819400"/>
              <a:gd name="connsiteX6" fmla="*/ 274861 w 6521872"/>
              <a:gd name="connsiteY6" fmla="*/ 2681372 h 2819400"/>
              <a:gd name="connsiteX7" fmla="*/ 250212 w 6521872"/>
              <a:gd name="connsiteY7" fmla="*/ 2819400 h 2819400"/>
              <a:gd name="connsiteX8" fmla="*/ 0 w 6521872"/>
              <a:gd name="connsiteY8" fmla="*/ 2819400 h 2819400"/>
              <a:gd name="connsiteX9" fmla="*/ 3259 w 6521872"/>
              <a:gd name="connsiteY9" fmla="*/ 2793755 h 2819400"/>
              <a:gd name="connsiteX10" fmla="*/ 3260936 w 6521872"/>
              <a:gd name="connsiteY10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21872" h="2819400">
                <a:moveTo>
                  <a:pt x="3260936" y="0"/>
                </a:moveTo>
                <a:cubicBezTo>
                  <a:pt x="4910435" y="0"/>
                  <a:pt x="6276899" y="1211823"/>
                  <a:pt x="6518613" y="2793755"/>
                </a:cubicBezTo>
                <a:lnTo>
                  <a:pt x="6521872" y="2819400"/>
                </a:lnTo>
                <a:lnTo>
                  <a:pt x="6271661" y="2819400"/>
                </a:lnTo>
                <a:lnTo>
                  <a:pt x="6247011" y="2681372"/>
                </a:lnTo>
                <a:cubicBezTo>
                  <a:pt x="5962797" y="1292450"/>
                  <a:pt x="4733880" y="247650"/>
                  <a:pt x="3260936" y="247650"/>
                </a:cubicBezTo>
                <a:cubicBezTo>
                  <a:pt x="1787993" y="247650"/>
                  <a:pt x="559075" y="1292450"/>
                  <a:pt x="274861" y="2681372"/>
                </a:cubicBezTo>
                <a:lnTo>
                  <a:pt x="250212" y="2819400"/>
                </a:lnTo>
                <a:lnTo>
                  <a:pt x="0" y="2819400"/>
                </a:lnTo>
                <a:lnTo>
                  <a:pt x="3259" y="2793755"/>
                </a:lnTo>
                <a:cubicBezTo>
                  <a:pt x="244974" y="1211823"/>
                  <a:pt x="1611437" y="0"/>
                  <a:pt x="32609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1561277" y="0"/>
            <a:ext cx="6021449" cy="2571750"/>
          </a:xfrm>
          <a:custGeom>
            <a:avLst/>
            <a:gdLst>
              <a:gd name="connsiteX0" fmla="*/ 0 w 6021449"/>
              <a:gd name="connsiteY0" fmla="*/ 0 h 2571750"/>
              <a:gd name="connsiteX1" fmla="*/ 6021449 w 6021449"/>
              <a:gd name="connsiteY1" fmla="*/ 0 h 2571750"/>
              <a:gd name="connsiteX2" fmla="*/ 5996800 w 6021449"/>
              <a:gd name="connsiteY2" fmla="*/ 138028 h 2571750"/>
              <a:gd name="connsiteX3" fmla="*/ 3010725 w 6021449"/>
              <a:gd name="connsiteY3" fmla="*/ 2571750 h 2571750"/>
              <a:gd name="connsiteX4" fmla="*/ 24650 w 6021449"/>
              <a:gd name="connsiteY4" fmla="*/ 138028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1449" h="2571750">
                <a:moveTo>
                  <a:pt x="0" y="0"/>
                </a:moveTo>
                <a:lnTo>
                  <a:pt x="6021449" y="0"/>
                </a:lnTo>
                <a:lnTo>
                  <a:pt x="5996800" y="138028"/>
                </a:lnTo>
                <a:cubicBezTo>
                  <a:pt x="5712586" y="1526950"/>
                  <a:pt x="4483668" y="2571750"/>
                  <a:pt x="3010725" y="2571750"/>
                </a:cubicBezTo>
                <a:cubicBezTo>
                  <a:pt x="1537781" y="2571750"/>
                  <a:pt x="308864" y="1526950"/>
                  <a:pt x="24650" y="1380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267280" y="3906607"/>
            <a:ext cx="660944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267280" y="4472668"/>
            <a:ext cx="660944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7015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rot="5400000">
            <a:off x="-1851236" y="2019300"/>
            <a:ext cx="6521872" cy="2819400"/>
          </a:xfrm>
          <a:custGeom>
            <a:avLst/>
            <a:gdLst>
              <a:gd name="connsiteX0" fmla="*/ 3260936 w 6521872"/>
              <a:gd name="connsiteY0" fmla="*/ 0 h 2819400"/>
              <a:gd name="connsiteX1" fmla="*/ 6518613 w 6521872"/>
              <a:gd name="connsiteY1" fmla="*/ 2793755 h 2819400"/>
              <a:gd name="connsiteX2" fmla="*/ 6521872 w 6521872"/>
              <a:gd name="connsiteY2" fmla="*/ 2819400 h 2819400"/>
              <a:gd name="connsiteX3" fmla="*/ 6271661 w 6521872"/>
              <a:gd name="connsiteY3" fmla="*/ 2819400 h 2819400"/>
              <a:gd name="connsiteX4" fmla="*/ 6247011 w 6521872"/>
              <a:gd name="connsiteY4" fmla="*/ 2681372 h 2819400"/>
              <a:gd name="connsiteX5" fmla="*/ 3260936 w 6521872"/>
              <a:gd name="connsiteY5" fmla="*/ 247650 h 2819400"/>
              <a:gd name="connsiteX6" fmla="*/ 274861 w 6521872"/>
              <a:gd name="connsiteY6" fmla="*/ 2681372 h 2819400"/>
              <a:gd name="connsiteX7" fmla="*/ 250212 w 6521872"/>
              <a:gd name="connsiteY7" fmla="*/ 2819400 h 2819400"/>
              <a:gd name="connsiteX8" fmla="*/ 0 w 6521872"/>
              <a:gd name="connsiteY8" fmla="*/ 2819400 h 2819400"/>
              <a:gd name="connsiteX9" fmla="*/ 3259 w 6521872"/>
              <a:gd name="connsiteY9" fmla="*/ 2793755 h 2819400"/>
              <a:gd name="connsiteX10" fmla="*/ 3260936 w 6521872"/>
              <a:gd name="connsiteY10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21872" h="2819400">
                <a:moveTo>
                  <a:pt x="3260936" y="0"/>
                </a:moveTo>
                <a:cubicBezTo>
                  <a:pt x="4910435" y="0"/>
                  <a:pt x="6276899" y="1211823"/>
                  <a:pt x="6518613" y="2793755"/>
                </a:cubicBezTo>
                <a:lnTo>
                  <a:pt x="6521872" y="2819400"/>
                </a:lnTo>
                <a:lnTo>
                  <a:pt x="6271661" y="2819400"/>
                </a:lnTo>
                <a:lnTo>
                  <a:pt x="6247011" y="2681372"/>
                </a:lnTo>
                <a:cubicBezTo>
                  <a:pt x="5962797" y="1292450"/>
                  <a:pt x="4733880" y="247650"/>
                  <a:pt x="3260936" y="247650"/>
                </a:cubicBezTo>
                <a:cubicBezTo>
                  <a:pt x="1787993" y="247650"/>
                  <a:pt x="559075" y="1292450"/>
                  <a:pt x="274861" y="2681372"/>
                </a:cubicBezTo>
                <a:lnTo>
                  <a:pt x="250212" y="2819400"/>
                </a:lnTo>
                <a:lnTo>
                  <a:pt x="0" y="2819400"/>
                </a:lnTo>
                <a:lnTo>
                  <a:pt x="3259" y="2793755"/>
                </a:lnTo>
                <a:cubicBezTo>
                  <a:pt x="244974" y="1211823"/>
                  <a:pt x="1611437" y="0"/>
                  <a:pt x="32609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1" y="418276"/>
            <a:ext cx="2571750" cy="6021449"/>
          </a:xfrm>
          <a:custGeom>
            <a:avLst/>
            <a:gdLst>
              <a:gd name="connsiteX0" fmla="*/ 0 w 2571750"/>
              <a:gd name="connsiteY0" fmla="*/ 0 h 6021449"/>
              <a:gd name="connsiteX1" fmla="*/ 138028 w 2571750"/>
              <a:gd name="connsiteY1" fmla="*/ 24649 h 6021449"/>
              <a:gd name="connsiteX2" fmla="*/ 2571750 w 2571750"/>
              <a:gd name="connsiteY2" fmla="*/ 3010724 h 6021449"/>
              <a:gd name="connsiteX3" fmla="*/ 138028 w 2571750"/>
              <a:gd name="connsiteY3" fmla="*/ 5996799 h 6021449"/>
              <a:gd name="connsiteX4" fmla="*/ 0 w 2571750"/>
              <a:gd name="connsiteY4" fmla="*/ 6021449 h 6021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50" h="6021449">
                <a:moveTo>
                  <a:pt x="0" y="0"/>
                </a:moveTo>
                <a:lnTo>
                  <a:pt x="138028" y="24649"/>
                </a:lnTo>
                <a:cubicBezTo>
                  <a:pt x="1526950" y="308863"/>
                  <a:pt x="2571750" y="1537781"/>
                  <a:pt x="2571750" y="3010724"/>
                </a:cubicBezTo>
                <a:cubicBezTo>
                  <a:pt x="2571750" y="4483668"/>
                  <a:pt x="1526950" y="5712585"/>
                  <a:pt x="138028" y="5996799"/>
                </a:cubicBezTo>
                <a:lnTo>
                  <a:pt x="0" y="60214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2887886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3453947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879160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rot="16200000">
            <a:off x="4473363" y="2019300"/>
            <a:ext cx="6521872" cy="2819400"/>
          </a:xfrm>
          <a:custGeom>
            <a:avLst/>
            <a:gdLst>
              <a:gd name="connsiteX0" fmla="*/ 3260936 w 6521872"/>
              <a:gd name="connsiteY0" fmla="*/ 0 h 2819400"/>
              <a:gd name="connsiteX1" fmla="*/ 6518613 w 6521872"/>
              <a:gd name="connsiteY1" fmla="*/ 2793755 h 2819400"/>
              <a:gd name="connsiteX2" fmla="*/ 6521872 w 6521872"/>
              <a:gd name="connsiteY2" fmla="*/ 2819400 h 2819400"/>
              <a:gd name="connsiteX3" fmla="*/ 6271661 w 6521872"/>
              <a:gd name="connsiteY3" fmla="*/ 2819400 h 2819400"/>
              <a:gd name="connsiteX4" fmla="*/ 6247011 w 6521872"/>
              <a:gd name="connsiteY4" fmla="*/ 2681372 h 2819400"/>
              <a:gd name="connsiteX5" fmla="*/ 3260936 w 6521872"/>
              <a:gd name="connsiteY5" fmla="*/ 247650 h 2819400"/>
              <a:gd name="connsiteX6" fmla="*/ 274861 w 6521872"/>
              <a:gd name="connsiteY6" fmla="*/ 2681372 h 2819400"/>
              <a:gd name="connsiteX7" fmla="*/ 250212 w 6521872"/>
              <a:gd name="connsiteY7" fmla="*/ 2819400 h 2819400"/>
              <a:gd name="connsiteX8" fmla="*/ 0 w 6521872"/>
              <a:gd name="connsiteY8" fmla="*/ 2819400 h 2819400"/>
              <a:gd name="connsiteX9" fmla="*/ 3259 w 6521872"/>
              <a:gd name="connsiteY9" fmla="*/ 2793755 h 2819400"/>
              <a:gd name="connsiteX10" fmla="*/ 3260936 w 6521872"/>
              <a:gd name="connsiteY10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21872" h="2819400">
                <a:moveTo>
                  <a:pt x="3260936" y="0"/>
                </a:moveTo>
                <a:cubicBezTo>
                  <a:pt x="4910435" y="0"/>
                  <a:pt x="6276899" y="1211823"/>
                  <a:pt x="6518613" y="2793755"/>
                </a:cubicBezTo>
                <a:lnTo>
                  <a:pt x="6521872" y="2819400"/>
                </a:lnTo>
                <a:lnTo>
                  <a:pt x="6271661" y="2819400"/>
                </a:lnTo>
                <a:lnTo>
                  <a:pt x="6247011" y="2681372"/>
                </a:lnTo>
                <a:cubicBezTo>
                  <a:pt x="5962797" y="1292450"/>
                  <a:pt x="4733880" y="247650"/>
                  <a:pt x="3260936" y="247650"/>
                </a:cubicBezTo>
                <a:cubicBezTo>
                  <a:pt x="1787993" y="247650"/>
                  <a:pt x="559075" y="1292450"/>
                  <a:pt x="274861" y="2681372"/>
                </a:cubicBezTo>
                <a:lnTo>
                  <a:pt x="250212" y="2819400"/>
                </a:lnTo>
                <a:lnTo>
                  <a:pt x="0" y="2819400"/>
                </a:lnTo>
                <a:lnTo>
                  <a:pt x="3259" y="2793755"/>
                </a:lnTo>
                <a:cubicBezTo>
                  <a:pt x="244974" y="1211823"/>
                  <a:pt x="1611437" y="0"/>
                  <a:pt x="32609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6572249" y="418276"/>
            <a:ext cx="2571750" cy="6021449"/>
          </a:xfrm>
          <a:custGeom>
            <a:avLst/>
            <a:gdLst>
              <a:gd name="connsiteX0" fmla="*/ 2571750 w 2571750"/>
              <a:gd name="connsiteY0" fmla="*/ 0 h 6021449"/>
              <a:gd name="connsiteX1" fmla="*/ 2571750 w 2571750"/>
              <a:gd name="connsiteY1" fmla="*/ 6021449 h 6021449"/>
              <a:gd name="connsiteX2" fmla="*/ 2433722 w 2571750"/>
              <a:gd name="connsiteY2" fmla="*/ 5996800 h 6021449"/>
              <a:gd name="connsiteX3" fmla="*/ 0 w 2571750"/>
              <a:gd name="connsiteY3" fmla="*/ 3010725 h 6021449"/>
              <a:gd name="connsiteX4" fmla="*/ 2433722 w 2571750"/>
              <a:gd name="connsiteY4" fmla="*/ 24650 h 6021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50" h="6021449">
                <a:moveTo>
                  <a:pt x="2571750" y="0"/>
                </a:moveTo>
                <a:lnTo>
                  <a:pt x="2571750" y="6021449"/>
                </a:lnTo>
                <a:lnTo>
                  <a:pt x="2433722" y="5996800"/>
                </a:lnTo>
                <a:cubicBezTo>
                  <a:pt x="1044800" y="5712586"/>
                  <a:pt x="0" y="4483668"/>
                  <a:pt x="0" y="3010725"/>
                </a:cubicBezTo>
                <a:cubicBezTo>
                  <a:pt x="0" y="1537781"/>
                  <a:pt x="1044800" y="308864"/>
                  <a:pt x="2433722" y="2465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29318" y="2887886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29318" y="3453947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06518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手繪多邊形 18"/>
          <p:cNvSpPr/>
          <p:nvPr userDrawn="1"/>
        </p:nvSpPr>
        <p:spPr>
          <a:xfrm rot="10800000">
            <a:off x="4539644" y="3956743"/>
            <a:ext cx="4604356" cy="2901257"/>
          </a:xfrm>
          <a:custGeom>
            <a:avLst/>
            <a:gdLst>
              <a:gd name="connsiteX0" fmla="*/ 2337645 w 4604356"/>
              <a:gd name="connsiteY0" fmla="*/ 2901257 h 2901257"/>
              <a:gd name="connsiteX1" fmla="*/ 0 w 4604356"/>
              <a:gd name="connsiteY1" fmla="*/ 882412 h 2901257"/>
              <a:gd name="connsiteX2" fmla="*/ 0 w 4604356"/>
              <a:gd name="connsiteY2" fmla="*/ 0 h 2901257"/>
              <a:gd name="connsiteX3" fmla="*/ 4604356 w 4604356"/>
              <a:gd name="connsiteY3" fmla="*/ 0 h 2901257"/>
              <a:gd name="connsiteX4" fmla="*/ 2337645 w 4604356"/>
              <a:gd name="connsiteY4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356" h="2901257">
                <a:moveTo>
                  <a:pt x="2337645" y="2901257"/>
                </a:moveTo>
                <a:lnTo>
                  <a:pt x="0" y="882412"/>
                </a:lnTo>
                <a:lnTo>
                  <a:pt x="0" y="0"/>
                </a:lnTo>
                <a:lnTo>
                  <a:pt x="4604356" y="0"/>
                </a:lnTo>
                <a:lnTo>
                  <a:pt x="2337645" y="290125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手繪多邊形 24"/>
          <p:cNvSpPr/>
          <p:nvPr userDrawn="1"/>
        </p:nvSpPr>
        <p:spPr>
          <a:xfrm rot="10800000">
            <a:off x="6868981" y="964694"/>
            <a:ext cx="2275019" cy="4876651"/>
          </a:xfrm>
          <a:custGeom>
            <a:avLst/>
            <a:gdLst>
              <a:gd name="connsiteX0" fmla="*/ 0 w 2275019"/>
              <a:gd name="connsiteY0" fmla="*/ 4876651 h 4876651"/>
              <a:gd name="connsiteX1" fmla="*/ 0 w 2275019"/>
              <a:gd name="connsiteY1" fmla="*/ 0 h 4876651"/>
              <a:gd name="connsiteX2" fmla="*/ 2275019 w 2275019"/>
              <a:gd name="connsiteY2" fmla="*/ 1964760 h 4876651"/>
              <a:gd name="connsiteX3" fmla="*/ 0 w 2275019"/>
              <a:gd name="connsiteY3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19" h="4876651">
                <a:moveTo>
                  <a:pt x="0" y="4876651"/>
                </a:moveTo>
                <a:lnTo>
                  <a:pt x="0" y="0"/>
                </a:lnTo>
                <a:lnTo>
                  <a:pt x="2275019" y="1964760"/>
                </a:lnTo>
                <a:lnTo>
                  <a:pt x="0" y="48766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圖片版面配置區 38"/>
          <p:cNvSpPr>
            <a:spLocks noGrp="1"/>
          </p:cNvSpPr>
          <p:nvPr>
            <p:ph type="pic" sz="quarter" idx="13"/>
          </p:nvPr>
        </p:nvSpPr>
        <p:spPr>
          <a:xfrm>
            <a:off x="2380241" y="1"/>
            <a:ext cx="6763759" cy="3810095"/>
          </a:xfrm>
          <a:custGeom>
            <a:avLst/>
            <a:gdLst>
              <a:gd name="connsiteX0" fmla="*/ 0 w 6763759"/>
              <a:gd name="connsiteY0" fmla="*/ 0 h 3810095"/>
              <a:gd name="connsiteX1" fmla="*/ 6763759 w 6763759"/>
              <a:gd name="connsiteY1" fmla="*/ 0 h 3810095"/>
              <a:gd name="connsiteX2" fmla="*/ 6763759 w 6763759"/>
              <a:gd name="connsiteY2" fmla="*/ 799667 h 3810095"/>
              <a:gd name="connsiteX3" fmla="*/ 4411754 w 6763759"/>
              <a:gd name="connsiteY3" fmla="*/ 3810095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0" y="0"/>
                </a:moveTo>
                <a:lnTo>
                  <a:pt x="6763759" y="0"/>
                </a:lnTo>
                <a:lnTo>
                  <a:pt x="6763759" y="799667"/>
                </a:lnTo>
                <a:lnTo>
                  <a:pt x="4411754" y="3810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0" name="標題 1"/>
          <p:cNvSpPr>
            <a:spLocks noGrp="1"/>
          </p:cNvSpPr>
          <p:nvPr>
            <p:ph type="ctrTitle" hasCustomPrompt="1"/>
          </p:nvPr>
        </p:nvSpPr>
        <p:spPr>
          <a:xfrm>
            <a:off x="355147" y="3366856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5147" y="3932917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165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rot="10800000" flipH="1">
            <a:off x="0" y="3956743"/>
            <a:ext cx="4604356" cy="2901257"/>
          </a:xfrm>
          <a:custGeom>
            <a:avLst/>
            <a:gdLst>
              <a:gd name="connsiteX0" fmla="*/ 2337645 w 4604356"/>
              <a:gd name="connsiteY0" fmla="*/ 2901257 h 2901257"/>
              <a:gd name="connsiteX1" fmla="*/ 0 w 4604356"/>
              <a:gd name="connsiteY1" fmla="*/ 882412 h 2901257"/>
              <a:gd name="connsiteX2" fmla="*/ 0 w 4604356"/>
              <a:gd name="connsiteY2" fmla="*/ 0 h 2901257"/>
              <a:gd name="connsiteX3" fmla="*/ 4604356 w 4604356"/>
              <a:gd name="connsiteY3" fmla="*/ 0 h 2901257"/>
              <a:gd name="connsiteX4" fmla="*/ 2337645 w 4604356"/>
              <a:gd name="connsiteY4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356" h="2901257">
                <a:moveTo>
                  <a:pt x="2337645" y="2901257"/>
                </a:moveTo>
                <a:lnTo>
                  <a:pt x="0" y="882412"/>
                </a:lnTo>
                <a:lnTo>
                  <a:pt x="0" y="0"/>
                </a:lnTo>
                <a:lnTo>
                  <a:pt x="4604356" y="0"/>
                </a:lnTo>
                <a:lnTo>
                  <a:pt x="2337645" y="290125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rot="10800000" flipH="1">
            <a:off x="0" y="964694"/>
            <a:ext cx="2275019" cy="4876651"/>
          </a:xfrm>
          <a:custGeom>
            <a:avLst/>
            <a:gdLst>
              <a:gd name="connsiteX0" fmla="*/ 0 w 2275019"/>
              <a:gd name="connsiteY0" fmla="*/ 4876651 h 4876651"/>
              <a:gd name="connsiteX1" fmla="*/ 0 w 2275019"/>
              <a:gd name="connsiteY1" fmla="*/ 0 h 4876651"/>
              <a:gd name="connsiteX2" fmla="*/ 2275019 w 2275019"/>
              <a:gd name="connsiteY2" fmla="*/ 1964760 h 4876651"/>
              <a:gd name="connsiteX3" fmla="*/ 0 w 2275019"/>
              <a:gd name="connsiteY3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19" h="4876651">
                <a:moveTo>
                  <a:pt x="0" y="4876651"/>
                </a:moveTo>
                <a:lnTo>
                  <a:pt x="0" y="0"/>
                </a:lnTo>
                <a:lnTo>
                  <a:pt x="2275019" y="1964760"/>
                </a:lnTo>
                <a:lnTo>
                  <a:pt x="0" y="48766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763759" cy="3810095"/>
          </a:xfrm>
          <a:custGeom>
            <a:avLst/>
            <a:gdLst>
              <a:gd name="connsiteX0" fmla="*/ 0 w 6763759"/>
              <a:gd name="connsiteY0" fmla="*/ 0 h 3810095"/>
              <a:gd name="connsiteX1" fmla="*/ 6763759 w 6763759"/>
              <a:gd name="connsiteY1" fmla="*/ 0 h 3810095"/>
              <a:gd name="connsiteX2" fmla="*/ 2352005 w 6763759"/>
              <a:gd name="connsiteY2" fmla="*/ 3810095 h 3810095"/>
              <a:gd name="connsiteX3" fmla="*/ 0 w 6763759"/>
              <a:gd name="connsiteY3" fmla="*/ 799667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0" y="0"/>
                </a:moveTo>
                <a:lnTo>
                  <a:pt x="6763759" y="0"/>
                </a:lnTo>
                <a:lnTo>
                  <a:pt x="2352005" y="3810095"/>
                </a:lnTo>
                <a:lnTo>
                  <a:pt x="0" y="7996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446689" y="3339494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6689" y="3905555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8176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2380241" y="3047905"/>
            <a:ext cx="6763759" cy="3810095"/>
          </a:xfrm>
          <a:custGeom>
            <a:avLst/>
            <a:gdLst>
              <a:gd name="connsiteX0" fmla="*/ 4411754 w 6763759"/>
              <a:gd name="connsiteY0" fmla="*/ 0 h 3810095"/>
              <a:gd name="connsiteX1" fmla="*/ 6763759 w 6763759"/>
              <a:gd name="connsiteY1" fmla="*/ 3010428 h 3810095"/>
              <a:gd name="connsiteX2" fmla="*/ 6763759 w 6763759"/>
              <a:gd name="connsiteY2" fmla="*/ 3810095 h 3810095"/>
              <a:gd name="connsiteX3" fmla="*/ 0 w 6763759"/>
              <a:gd name="connsiteY3" fmla="*/ 3810095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4411754" y="0"/>
                </a:moveTo>
                <a:lnTo>
                  <a:pt x="6763759" y="3010428"/>
                </a:lnTo>
                <a:lnTo>
                  <a:pt x="6763759" y="3810095"/>
                </a:lnTo>
                <a:lnTo>
                  <a:pt x="0" y="3810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 userDrawn="1"/>
        </p:nvGrpSpPr>
        <p:grpSpPr>
          <a:xfrm flipV="1">
            <a:off x="4539644" y="0"/>
            <a:ext cx="4604356" cy="5893306"/>
            <a:chOff x="4539644" y="964694"/>
            <a:chExt cx="4604356" cy="5893306"/>
          </a:xfrm>
        </p:grpSpPr>
        <p:sp>
          <p:nvSpPr>
            <p:cNvPr id="19" name="手繪多邊形 18"/>
            <p:cNvSpPr/>
            <p:nvPr userDrawn="1"/>
          </p:nvSpPr>
          <p:spPr>
            <a:xfrm rot="10800000">
              <a:off x="4539644" y="3956743"/>
              <a:ext cx="4604356" cy="2901257"/>
            </a:xfrm>
            <a:custGeom>
              <a:avLst/>
              <a:gdLst>
                <a:gd name="connsiteX0" fmla="*/ 2337645 w 4604356"/>
                <a:gd name="connsiteY0" fmla="*/ 2901257 h 2901257"/>
                <a:gd name="connsiteX1" fmla="*/ 0 w 4604356"/>
                <a:gd name="connsiteY1" fmla="*/ 882412 h 2901257"/>
                <a:gd name="connsiteX2" fmla="*/ 0 w 4604356"/>
                <a:gd name="connsiteY2" fmla="*/ 0 h 2901257"/>
                <a:gd name="connsiteX3" fmla="*/ 4604356 w 4604356"/>
                <a:gd name="connsiteY3" fmla="*/ 0 h 2901257"/>
                <a:gd name="connsiteX4" fmla="*/ 2337645 w 4604356"/>
                <a:gd name="connsiteY4" fmla="*/ 2901257 h 29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356" h="2901257">
                  <a:moveTo>
                    <a:pt x="2337645" y="2901257"/>
                  </a:moveTo>
                  <a:lnTo>
                    <a:pt x="0" y="882412"/>
                  </a:lnTo>
                  <a:lnTo>
                    <a:pt x="0" y="0"/>
                  </a:lnTo>
                  <a:lnTo>
                    <a:pt x="4604356" y="0"/>
                  </a:lnTo>
                  <a:lnTo>
                    <a:pt x="2337645" y="290125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手繪多邊形 24"/>
            <p:cNvSpPr/>
            <p:nvPr userDrawn="1"/>
          </p:nvSpPr>
          <p:spPr>
            <a:xfrm rot="10800000">
              <a:off x="6868981" y="964694"/>
              <a:ext cx="2275019" cy="4876651"/>
            </a:xfrm>
            <a:custGeom>
              <a:avLst/>
              <a:gdLst>
                <a:gd name="connsiteX0" fmla="*/ 0 w 2275019"/>
                <a:gd name="connsiteY0" fmla="*/ 4876651 h 4876651"/>
                <a:gd name="connsiteX1" fmla="*/ 0 w 2275019"/>
                <a:gd name="connsiteY1" fmla="*/ 0 h 4876651"/>
                <a:gd name="connsiteX2" fmla="*/ 2275019 w 2275019"/>
                <a:gd name="connsiteY2" fmla="*/ 1964760 h 4876651"/>
                <a:gd name="connsiteX3" fmla="*/ 0 w 2275019"/>
                <a:gd name="connsiteY3" fmla="*/ 4876651 h 487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5019" h="4876651">
                  <a:moveTo>
                    <a:pt x="0" y="4876651"/>
                  </a:moveTo>
                  <a:lnTo>
                    <a:pt x="0" y="0"/>
                  </a:lnTo>
                  <a:lnTo>
                    <a:pt x="2275019" y="1964760"/>
                  </a:lnTo>
                  <a:lnTo>
                    <a:pt x="0" y="48766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標題 1"/>
          <p:cNvSpPr>
            <a:spLocks noGrp="1"/>
          </p:cNvSpPr>
          <p:nvPr>
            <p:ph type="ctrTitle" hasCustomPrompt="1"/>
          </p:nvPr>
        </p:nvSpPr>
        <p:spPr>
          <a:xfrm>
            <a:off x="355147" y="2360143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5147" y="2926204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630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 flipH="1">
            <a:off x="0" y="3047905"/>
            <a:ext cx="6763759" cy="3810095"/>
          </a:xfrm>
          <a:custGeom>
            <a:avLst/>
            <a:gdLst>
              <a:gd name="connsiteX0" fmla="*/ 4411754 w 6763759"/>
              <a:gd name="connsiteY0" fmla="*/ 0 h 3810095"/>
              <a:gd name="connsiteX1" fmla="*/ 6763759 w 6763759"/>
              <a:gd name="connsiteY1" fmla="*/ 3010428 h 3810095"/>
              <a:gd name="connsiteX2" fmla="*/ 6763759 w 6763759"/>
              <a:gd name="connsiteY2" fmla="*/ 3810095 h 3810095"/>
              <a:gd name="connsiteX3" fmla="*/ 0 w 6763759"/>
              <a:gd name="connsiteY3" fmla="*/ 3810095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4411754" y="0"/>
                </a:moveTo>
                <a:lnTo>
                  <a:pt x="6763759" y="3010428"/>
                </a:lnTo>
                <a:lnTo>
                  <a:pt x="6763759" y="3810095"/>
                </a:lnTo>
                <a:lnTo>
                  <a:pt x="0" y="3810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 userDrawn="1"/>
        </p:nvGrpSpPr>
        <p:grpSpPr>
          <a:xfrm flipH="1" flipV="1">
            <a:off x="0" y="0"/>
            <a:ext cx="4604356" cy="5893306"/>
            <a:chOff x="4539644" y="964694"/>
            <a:chExt cx="4604356" cy="5893306"/>
          </a:xfrm>
        </p:grpSpPr>
        <p:sp>
          <p:nvSpPr>
            <p:cNvPr id="19" name="手繪多邊形 18"/>
            <p:cNvSpPr/>
            <p:nvPr userDrawn="1"/>
          </p:nvSpPr>
          <p:spPr>
            <a:xfrm rot="10800000">
              <a:off x="4539644" y="3956743"/>
              <a:ext cx="4604356" cy="2901257"/>
            </a:xfrm>
            <a:custGeom>
              <a:avLst/>
              <a:gdLst>
                <a:gd name="connsiteX0" fmla="*/ 2337645 w 4604356"/>
                <a:gd name="connsiteY0" fmla="*/ 2901257 h 2901257"/>
                <a:gd name="connsiteX1" fmla="*/ 0 w 4604356"/>
                <a:gd name="connsiteY1" fmla="*/ 882412 h 2901257"/>
                <a:gd name="connsiteX2" fmla="*/ 0 w 4604356"/>
                <a:gd name="connsiteY2" fmla="*/ 0 h 2901257"/>
                <a:gd name="connsiteX3" fmla="*/ 4604356 w 4604356"/>
                <a:gd name="connsiteY3" fmla="*/ 0 h 2901257"/>
                <a:gd name="connsiteX4" fmla="*/ 2337645 w 4604356"/>
                <a:gd name="connsiteY4" fmla="*/ 2901257 h 29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4356" h="2901257">
                  <a:moveTo>
                    <a:pt x="2337645" y="2901257"/>
                  </a:moveTo>
                  <a:lnTo>
                    <a:pt x="0" y="882412"/>
                  </a:lnTo>
                  <a:lnTo>
                    <a:pt x="0" y="0"/>
                  </a:lnTo>
                  <a:lnTo>
                    <a:pt x="4604356" y="0"/>
                  </a:lnTo>
                  <a:lnTo>
                    <a:pt x="2337645" y="290125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手繪多邊形 24"/>
            <p:cNvSpPr/>
            <p:nvPr userDrawn="1"/>
          </p:nvSpPr>
          <p:spPr>
            <a:xfrm rot="10800000">
              <a:off x="6868981" y="964694"/>
              <a:ext cx="2275019" cy="4876651"/>
            </a:xfrm>
            <a:custGeom>
              <a:avLst/>
              <a:gdLst>
                <a:gd name="connsiteX0" fmla="*/ 0 w 2275019"/>
                <a:gd name="connsiteY0" fmla="*/ 4876651 h 4876651"/>
                <a:gd name="connsiteX1" fmla="*/ 0 w 2275019"/>
                <a:gd name="connsiteY1" fmla="*/ 0 h 4876651"/>
                <a:gd name="connsiteX2" fmla="*/ 2275019 w 2275019"/>
                <a:gd name="connsiteY2" fmla="*/ 1964760 h 4876651"/>
                <a:gd name="connsiteX3" fmla="*/ 0 w 2275019"/>
                <a:gd name="connsiteY3" fmla="*/ 4876651 h 487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5019" h="4876651">
                  <a:moveTo>
                    <a:pt x="0" y="4876651"/>
                  </a:moveTo>
                  <a:lnTo>
                    <a:pt x="0" y="0"/>
                  </a:lnTo>
                  <a:lnTo>
                    <a:pt x="2275019" y="1964760"/>
                  </a:lnTo>
                  <a:lnTo>
                    <a:pt x="0" y="48766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2360143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2926204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57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rot="10800000">
            <a:off x="4728373" y="4115587"/>
            <a:ext cx="4415627" cy="2742412"/>
          </a:xfrm>
          <a:custGeom>
            <a:avLst/>
            <a:gdLst>
              <a:gd name="connsiteX0" fmla="*/ 2289476 w 4415627"/>
              <a:gd name="connsiteY0" fmla="*/ 2742412 h 2742412"/>
              <a:gd name="connsiteX1" fmla="*/ 0 w 4415627"/>
              <a:gd name="connsiteY1" fmla="*/ 788364 h 2742412"/>
              <a:gd name="connsiteX2" fmla="*/ 0 w 4415627"/>
              <a:gd name="connsiteY2" fmla="*/ 0 h 2742412"/>
              <a:gd name="connsiteX3" fmla="*/ 4415627 w 4415627"/>
              <a:gd name="connsiteY3" fmla="*/ 0 h 2742412"/>
              <a:gd name="connsiteX4" fmla="*/ 2289476 w 4415627"/>
              <a:gd name="connsiteY4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627" h="2742412">
                <a:moveTo>
                  <a:pt x="2289476" y="2742412"/>
                </a:moveTo>
                <a:lnTo>
                  <a:pt x="0" y="788364"/>
                </a:lnTo>
                <a:lnTo>
                  <a:pt x="0" y="0"/>
                </a:lnTo>
                <a:lnTo>
                  <a:pt x="4415627" y="0"/>
                </a:lnTo>
                <a:lnTo>
                  <a:pt x="2289476" y="27424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 userDrawn="1"/>
        </p:nvSpPr>
        <p:spPr>
          <a:xfrm rot="10800000">
            <a:off x="7059291" y="1162511"/>
            <a:ext cx="2084708" cy="4468238"/>
          </a:xfrm>
          <a:custGeom>
            <a:avLst/>
            <a:gdLst>
              <a:gd name="connsiteX0" fmla="*/ 0 w 2084708"/>
              <a:gd name="connsiteY0" fmla="*/ 4468238 h 4468238"/>
              <a:gd name="connsiteX1" fmla="*/ 0 w 2084708"/>
              <a:gd name="connsiteY1" fmla="*/ 0 h 4468238"/>
              <a:gd name="connsiteX2" fmla="*/ 2084708 w 2084708"/>
              <a:gd name="connsiteY2" fmla="*/ 1779280 h 4468238"/>
              <a:gd name="connsiteX3" fmla="*/ 0 w 2084708"/>
              <a:gd name="connsiteY3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708" h="4468238">
                <a:moveTo>
                  <a:pt x="0" y="4468238"/>
                </a:moveTo>
                <a:lnTo>
                  <a:pt x="0" y="0"/>
                </a:lnTo>
                <a:lnTo>
                  <a:pt x="2084708" y="1779280"/>
                </a:lnTo>
                <a:lnTo>
                  <a:pt x="0" y="4468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直線接點 27"/>
          <p:cNvCxnSpPr/>
          <p:nvPr userDrawn="1"/>
        </p:nvCxnSpPr>
        <p:spPr>
          <a:xfrm flipH="1" flipV="1">
            <a:off x="2322286" y="0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 userDrawn="1"/>
        </p:nvCxnSpPr>
        <p:spPr>
          <a:xfrm flipV="1">
            <a:off x="4506686" y="885371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圖片版面配置區 33"/>
          <p:cNvSpPr>
            <a:spLocks noGrp="1"/>
          </p:cNvSpPr>
          <p:nvPr userDrawn="1">
            <p:ph type="pic" sz="quarter" idx="13"/>
          </p:nvPr>
        </p:nvSpPr>
        <p:spPr>
          <a:xfrm>
            <a:off x="2546687" y="-1"/>
            <a:ext cx="6597312" cy="3634510"/>
          </a:xfrm>
          <a:custGeom>
            <a:avLst/>
            <a:gdLst>
              <a:gd name="connsiteX0" fmla="*/ 0 w 6597312"/>
              <a:gd name="connsiteY0" fmla="*/ 0 h 3634510"/>
              <a:gd name="connsiteX1" fmla="*/ 6597312 w 6597312"/>
              <a:gd name="connsiteY1" fmla="*/ 0 h 3634510"/>
              <a:gd name="connsiteX2" fmla="*/ 6597312 w 6597312"/>
              <a:gd name="connsiteY2" fmla="*/ 617673 h 3634510"/>
              <a:gd name="connsiteX3" fmla="*/ 4258403 w 6597312"/>
              <a:gd name="connsiteY3" fmla="*/ 3634510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0" y="0"/>
                </a:moveTo>
                <a:lnTo>
                  <a:pt x="6597312" y="0"/>
                </a:lnTo>
                <a:lnTo>
                  <a:pt x="6597312" y="617673"/>
                </a:lnTo>
                <a:lnTo>
                  <a:pt x="4258403" y="36345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5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3294285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3860346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36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rot="10800000" flipH="1">
            <a:off x="3" y="4115587"/>
            <a:ext cx="4415627" cy="2742412"/>
          </a:xfrm>
          <a:custGeom>
            <a:avLst/>
            <a:gdLst>
              <a:gd name="connsiteX0" fmla="*/ 2289476 w 4415627"/>
              <a:gd name="connsiteY0" fmla="*/ 2742412 h 2742412"/>
              <a:gd name="connsiteX1" fmla="*/ 0 w 4415627"/>
              <a:gd name="connsiteY1" fmla="*/ 788364 h 2742412"/>
              <a:gd name="connsiteX2" fmla="*/ 0 w 4415627"/>
              <a:gd name="connsiteY2" fmla="*/ 0 h 2742412"/>
              <a:gd name="connsiteX3" fmla="*/ 4415627 w 4415627"/>
              <a:gd name="connsiteY3" fmla="*/ 0 h 2742412"/>
              <a:gd name="connsiteX4" fmla="*/ 2289476 w 4415627"/>
              <a:gd name="connsiteY4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627" h="2742412">
                <a:moveTo>
                  <a:pt x="2289476" y="2742412"/>
                </a:moveTo>
                <a:lnTo>
                  <a:pt x="0" y="788364"/>
                </a:lnTo>
                <a:lnTo>
                  <a:pt x="0" y="0"/>
                </a:lnTo>
                <a:lnTo>
                  <a:pt x="4415627" y="0"/>
                </a:lnTo>
                <a:lnTo>
                  <a:pt x="2289476" y="27424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rot="10800000" flipH="1">
            <a:off x="4" y="1162511"/>
            <a:ext cx="2084708" cy="4468238"/>
          </a:xfrm>
          <a:custGeom>
            <a:avLst/>
            <a:gdLst>
              <a:gd name="connsiteX0" fmla="*/ 0 w 2084708"/>
              <a:gd name="connsiteY0" fmla="*/ 4468238 h 4468238"/>
              <a:gd name="connsiteX1" fmla="*/ 0 w 2084708"/>
              <a:gd name="connsiteY1" fmla="*/ 0 h 4468238"/>
              <a:gd name="connsiteX2" fmla="*/ 2084708 w 2084708"/>
              <a:gd name="connsiteY2" fmla="*/ 1779280 h 4468238"/>
              <a:gd name="connsiteX3" fmla="*/ 0 w 2084708"/>
              <a:gd name="connsiteY3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708" h="4468238">
                <a:moveTo>
                  <a:pt x="0" y="4468238"/>
                </a:moveTo>
                <a:lnTo>
                  <a:pt x="0" y="0"/>
                </a:lnTo>
                <a:lnTo>
                  <a:pt x="2084708" y="1779280"/>
                </a:lnTo>
                <a:lnTo>
                  <a:pt x="0" y="4468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直線接點 9"/>
          <p:cNvCxnSpPr/>
          <p:nvPr userDrawn="1"/>
        </p:nvCxnSpPr>
        <p:spPr>
          <a:xfrm flipV="1">
            <a:off x="3" y="0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 userDrawn="1"/>
        </p:nvCxnSpPr>
        <p:spPr>
          <a:xfrm flipH="1" flipV="1">
            <a:off x="0" y="885371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" y="-1"/>
            <a:ext cx="6597312" cy="3634510"/>
          </a:xfrm>
          <a:custGeom>
            <a:avLst/>
            <a:gdLst>
              <a:gd name="connsiteX0" fmla="*/ 0 w 6597312"/>
              <a:gd name="connsiteY0" fmla="*/ 0 h 3634510"/>
              <a:gd name="connsiteX1" fmla="*/ 6597312 w 6597312"/>
              <a:gd name="connsiteY1" fmla="*/ 0 h 3634510"/>
              <a:gd name="connsiteX2" fmla="*/ 2338909 w 6597312"/>
              <a:gd name="connsiteY2" fmla="*/ 3634510 h 3634510"/>
              <a:gd name="connsiteX3" fmla="*/ 0 w 6597312"/>
              <a:gd name="connsiteY3" fmla="*/ 617673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0" y="0"/>
                </a:moveTo>
                <a:lnTo>
                  <a:pt x="6597312" y="0"/>
                </a:lnTo>
                <a:lnTo>
                  <a:pt x="2338909" y="3634510"/>
                </a:lnTo>
                <a:lnTo>
                  <a:pt x="0" y="6176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3453947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4020008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9833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2546687" y="3223490"/>
            <a:ext cx="6597312" cy="3634510"/>
          </a:xfrm>
          <a:custGeom>
            <a:avLst/>
            <a:gdLst>
              <a:gd name="connsiteX0" fmla="*/ 4258403 w 6597312"/>
              <a:gd name="connsiteY0" fmla="*/ 0 h 3634510"/>
              <a:gd name="connsiteX1" fmla="*/ 6597312 w 6597312"/>
              <a:gd name="connsiteY1" fmla="*/ 3016837 h 3634510"/>
              <a:gd name="connsiteX2" fmla="*/ 6597312 w 6597312"/>
              <a:gd name="connsiteY2" fmla="*/ 3634510 h 3634510"/>
              <a:gd name="connsiteX3" fmla="*/ 0 w 6597312"/>
              <a:gd name="connsiteY3" fmla="*/ 3634510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4258403" y="0"/>
                </a:moveTo>
                <a:lnTo>
                  <a:pt x="6597312" y="3016837"/>
                </a:lnTo>
                <a:lnTo>
                  <a:pt x="6597312" y="3634510"/>
                </a:lnTo>
                <a:lnTo>
                  <a:pt x="0" y="36345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rot="10800000" flipV="1">
            <a:off x="4728373" y="0"/>
            <a:ext cx="4415627" cy="2742412"/>
          </a:xfrm>
          <a:custGeom>
            <a:avLst/>
            <a:gdLst>
              <a:gd name="connsiteX0" fmla="*/ 2289476 w 4415627"/>
              <a:gd name="connsiteY0" fmla="*/ 2742412 h 2742412"/>
              <a:gd name="connsiteX1" fmla="*/ 0 w 4415627"/>
              <a:gd name="connsiteY1" fmla="*/ 788364 h 2742412"/>
              <a:gd name="connsiteX2" fmla="*/ 0 w 4415627"/>
              <a:gd name="connsiteY2" fmla="*/ 0 h 2742412"/>
              <a:gd name="connsiteX3" fmla="*/ 4415627 w 4415627"/>
              <a:gd name="connsiteY3" fmla="*/ 0 h 2742412"/>
              <a:gd name="connsiteX4" fmla="*/ 2289476 w 4415627"/>
              <a:gd name="connsiteY4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627" h="2742412">
                <a:moveTo>
                  <a:pt x="2289476" y="2742412"/>
                </a:moveTo>
                <a:lnTo>
                  <a:pt x="0" y="788364"/>
                </a:lnTo>
                <a:lnTo>
                  <a:pt x="0" y="0"/>
                </a:lnTo>
                <a:lnTo>
                  <a:pt x="4415627" y="0"/>
                </a:lnTo>
                <a:lnTo>
                  <a:pt x="2289476" y="27424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 userDrawn="1"/>
        </p:nvSpPr>
        <p:spPr>
          <a:xfrm rot="10800000" flipV="1">
            <a:off x="7059291" y="1227250"/>
            <a:ext cx="2084708" cy="4468238"/>
          </a:xfrm>
          <a:custGeom>
            <a:avLst/>
            <a:gdLst>
              <a:gd name="connsiteX0" fmla="*/ 0 w 2084708"/>
              <a:gd name="connsiteY0" fmla="*/ 4468238 h 4468238"/>
              <a:gd name="connsiteX1" fmla="*/ 0 w 2084708"/>
              <a:gd name="connsiteY1" fmla="*/ 0 h 4468238"/>
              <a:gd name="connsiteX2" fmla="*/ 2084708 w 2084708"/>
              <a:gd name="connsiteY2" fmla="*/ 1779280 h 4468238"/>
              <a:gd name="connsiteX3" fmla="*/ 0 w 2084708"/>
              <a:gd name="connsiteY3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708" h="4468238">
                <a:moveTo>
                  <a:pt x="0" y="4468238"/>
                </a:moveTo>
                <a:lnTo>
                  <a:pt x="0" y="0"/>
                </a:lnTo>
                <a:lnTo>
                  <a:pt x="2084708" y="1779280"/>
                </a:lnTo>
                <a:lnTo>
                  <a:pt x="0" y="4468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直線接點 27"/>
          <p:cNvCxnSpPr/>
          <p:nvPr userDrawn="1"/>
        </p:nvCxnSpPr>
        <p:spPr>
          <a:xfrm flipH="1">
            <a:off x="2322286" y="1008742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 userDrawn="1"/>
        </p:nvCxnSpPr>
        <p:spPr>
          <a:xfrm>
            <a:off x="4506686" y="14513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4667" y="2402911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6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4667" y="2968972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1114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5"/>
          </p:nvPr>
        </p:nvSpPr>
        <p:spPr>
          <a:xfrm>
            <a:off x="0" y="3223490"/>
            <a:ext cx="6597312" cy="3634510"/>
          </a:xfrm>
          <a:custGeom>
            <a:avLst/>
            <a:gdLst>
              <a:gd name="connsiteX0" fmla="*/ 2338909 w 6597312"/>
              <a:gd name="connsiteY0" fmla="*/ 0 h 3634510"/>
              <a:gd name="connsiteX1" fmla="*/ 6597312 w 6597312"/>
              <a:gd name="connsiteY1" fmla="*/ 3634510 h 3634510"/>
              <a:gd name="connsiteX2" fmla="*/ 0 w 6597312"/>
              <a:gd name="connsiteY2" fmla="*/ 3634510 h 3634510"/>
              <a:gd name="connsiteX3" fmla="*/ 0 w 6597312"/>
              <a:gd name="connsiteY3" fmla="*/ 3016837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2338909" y="0"/>
                </a:moveTo>
                <a:lnTo>
                  <a:pt x="6597312" y="3634510"/>
                </a:lnTo>
                <a:lnTo>
                  <a:pt x="0" y="3634510"/>
                </a:lnTo>
                <a:lnTo>
                  <a:pt x="0" y="30168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 userDrawn="1"/>
        </p:nvGrpSpPr>
        <p:grpSpPr>
          <a:xfrm flipH="1">
            <a:off x="0" y="0"/>
            <a:ext cx="6821717" cy="6857999"/>
            <a:chOff x="2322286" y="0"/>
            <a:chExt cx="6821717" cy="6857999"/>
          </a:xfrm>
        </p:grpSpPr>
        <p:sp>
          <p:nvSpPr>
            <p:cNvPr id="10" name="手繪多邊形 9"/>
            <p:cNvSpPr/>
            <p:nvPr userDrawn="1"/>
          </p:nvSpPr>
          <p:spPr>
            <a:xfrm rot="10800000" flipV="1">
              <a:off x="4728373" y="0"/>
              <a:ext cx="4415627" cy="2742412"/>
            </a:xfrm>
            <a:custGeom>
              <a:avLst/>
              <a:gdLst>
                <a:gd name="connsiteX0" fmla="*/ 2289476 w 4415627"/>
                <a:gd name="connsiteY0" fmla="*/ 2742412 h 2742412"/>
                <a:gd name="connsiteX1" fmla="*/ 0 w 4415627"/>
                <a:gd name="connsiteY1" fmla="*/ 788364 h 2742412"/>
                <a:gd name="connsiteX2" fmla="*/ 0 w 4415627"/>
                <a:gd name="connsiteY2" fmla="*/ 0 h 2742412"/>
                <a:gd name="connsiteX3" fmla="*/ 4415627 w 4415627"/>
                <a:gd name="connsiteY3" fmla="*/ 0 h 2742412"/>
                <a:gd name="connsiteX4" fmla="*/ 2289476 w 4415627"/>
                <a:gd name="connsiteY4" fmla="*/ 2742412 h 274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5627" h="2742412">
                  <a:moveTo>
                    <a:pt x="2289476" y="2742412"/>
                  </a:moveTo>
                  <a:lnTo>
                    <a:pt x="0" y="788364"/>
                  </a:lnTo>
                  <a:lnTo>
                    <a:pt x="0" y="0"/>
                  </a:lnTo>
                  <a:lnTo>
                    <a:pt x="4415627" y="0"/>
                  </a:lnTo>
                  <a:lnTo>
                    <a:pt x="2289476" y="27424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手繪多邊形 15"/>
            <p:cNvSpPr/>
            <p:nvPr userDrawn="1"/>
          </p:nvSpPr>
          <p:spPr>
            <a:xfrm rot="10800000" flipV="1">
              <a:off x="7059291" y="1227250"/>
              <a:ext cx="2084708" cy="4468238"/>
            </a:xfrm>
            <a:custGeom>
              <a:avLst/>
              <a:gdLst>
                <a:gd name="connsiteX0" fmla="*/ 0 w 2084708"/>
                <a:gd name="connsiteY0" fmla="*/ 4468238 h 4468238"/>
                <a:gd name="connsiteX1" fmla="*/ 0 w 2084708"/>
                <a:gd name="connsiteY1" fmla="*/ 0 h 4468238"/>
                <a:gd name="connsiteX2" fmla="*/ 2084708 w 2084708"/>
                <a:gd name="connsiteY2" fmla="*/ 1779280 h 4468238"/>
                <a:gd name="connsiteX3" fmla="*/ 0 w 2084708"/>
                <a:gd name="connsiteY3" fmla="*/ 4468238 h 446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4708" h="4468238">
                  <a:moveTo>
                    <a:pt x="0" y="4468238"/>
                  </a:moveTo>
                  <a:lnTo>
                    <a:pt x="0" y="0"/>
                  </a:lnTo>
                  <a:lnTo>
                    <a:pt x="2084708" y="1779280"/>
                  </a:lnTo>
                  <a:lnTo>
                    <a:pt x="0" y="446823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直線接點 27"/>
            <p:cNvCxnSpPr/>
            <p:nvPr userDrawn="1"/>
          </p:nvCxnSpPr>
          <p:spPr>
            <a:xfrm flipH="1">
              <a:off x="2322286" y="1008742"/>
              <a:ext cx="6821714" cy="5849257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 userDrawn="1"/>
          </p:nvCxnSpPr>
          <p:spPr>
            <a:xfrm>
              <a:off x="4506686" y="14513"/>
              <a:ext cx="4637317" cy="5958115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248479" y="2402911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6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248479" y="2968972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8703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>
            <a:off x="0" y="1"/>
            <a:ext cx="6591301" cy="6857999"/>
          </a:xfrm>
          <a:custGeom>
            <a:avLst/>
            <a:gdLst>
              <a:gd name="connsiteX0" fmla="*/ 0 w 6591301"/>
              <a:gd name="connsiteY0" fmla="*/ 0 h 6857999"/>
              <a:gd name="connsiteX1" fmla="*/ 2086641 w 6591301"/>
              <a:gd name="connsiteY1" fmla="*/ 0 h 6857999"/>
              <a:gd name="connsiteX2" fmla="*/ 6591301 w 6591301"/>
              <a:gd name="connsiteY2" fmla="*/ 3905250 h 6857999"/>
              <a:gd name="connsiteX3" fmla="*/ 4301065 w 6591301"/>
              <a:gd name="connsiteY3" fmla="*/ 6857999 h 6857999"/>
              <a:gd name="connsiteX4" fmla="*/ 0 w 6591301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1" h="6857999">
                <a:moveTo>
                  <a:pt x="0" y="0"/>
                </a:moveTo>
                <a:lnTo>
                  <a:pt x="2086641" y="0"/>
                </a:lnTo>
                <a:lnTo>
                  <a:pt x="6591301" y="3905250"/>
                </a:lnTo>
                <a:lnTo>
                  <a:pt x="430106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rot="10800000">
            <a:off x="4728373" y="4115587"/>
            <a:ext cx="4415627" cy="2742412"/>
          </a:xfrm>
          <a:custGeom>
            <a:avLst/>
            <a:gdLst>
              <a:gd name="connsiteX0" fmla="*/ 2289476 w 4415627"/>
              <a:gd name="connsiteY0" fmla="*/ 2742412 h 2742412"/>
              <a:gd name="connsiteX1" fmla="*/ 0 w 4415627"/>
              <a:gd name="connsiteY1" fmla="*/ 788364 h 2742412"/>
              <a:gd name="connsiteX2" fmla="*/ 0 w 4415627"/>
              <a:gd name="connsiteY2" fmla="*/ 0 h 2742412"/>
              <a:gd name="connsiteX3" fmla="*/ 4415627 w 4415627"/>
              <a:gd name="connsiteY3" fmla="*/ 0 h 2742412"/>
              <a:gd name="connsiteX4" fmla="*/ 2289476 w 4415627"/>
              <a:gd name="connsiteY4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627" h="2742412">
                <a:moveTo>
                  <a:pt x="2289476" y="2742412"/>
                </a:moveTo>
                <a:lnTo>
                  <a:pt x="0" y="788364"/>
                </a:lnTo>
                <a:lnTo>
                  <a:pt x="0" y="0"/>
                </a:lnTo>
                <a:lnTo>
                  <a:pt x="4415627" y="0"/>
                </a:lnTo>
                <a:lnTo>
                  <a:pt x="2289476" y="27424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 userDrawn="1"/>
        </p:nvSpPr>
        <p:spPr>
          <a:xfrm rot="10800000">
            <a:off x="7059291" y="1162511"/>
            <a:ext cx="2084708" cy="4468238"/>
          </a:xfrm>
          <a:custGeom>
            <a:avLst/>
            <a:gdLst>
              <a:gd name="connsiteX0" fmla="*/ 0 w 2084708"/>
              <a:gd name="connsiteY0" fmla="*/ 4468238 h 4468238"/>
              <a:gd name="connsiteX1" fmla="*/ 0 w 2084708"/>
              <a:gd name="connsiteY1" fmla="*/ 0 h 4468238"/>
              <a:gd name="connsiteX2" fmla="*/ 2084708 w 2084708"/>
              <a:gd name="connsiteY2" fmla="*/ 1779280 h 4468238"/>
              <a:gd name="connsiteX3" fmla="*/ 0 w 2084708"/>
              <a:gd name="connsiteY3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708" h="4468238">
                <a:moveTo>
                  <a:pt x="0" y="4468238"/>
                </a:moveTo>
                <a:lnTo>
                  <a:pt x="0" y="0"/>
                </a:lnTo>
                <a:lnTo>
                  <a:pt x="2084708" y="1779280"/>
                </a:lnTo>
                <a:lnTo>
                  <a:pt x="0" y="4468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直線接點 27"/>
          <p:cNvCxnSpPr/>
          <p:nvPr userDrawn="1"/>
        </p:nvCxnSpPr>
        <p:spPr>
          <a:xfrm flipH="1" flipV="1">
            <a:off x="2322286" y="0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 userDrawn="1"/>
        </p:nvCxnSpPr>
        <p:spPr>
          <a:xfrm flipV="1">
            <a:off x="4506686" y="885371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圖片版面配置區 33"/>
          <p:cNvSpPr>
            <a:spLocks noGrp="1"/>
          </p:cNvSpPr>
          <p:nvPr userDrawn="1">
            <p:ph type="pic" sz="quarter" idx="13"/>
          </p:nvPr>
        </p:nvSpPr>
        <p:spPr>
          <a:xfrm>
            <a:off x="2546687" y="-1"/>
            <a:ext cx="6597312" cy="3634510"/>
          </a:xfrm>
          <a:custGeom>
            <a:avLst/>
            <a:gdLst>
              <a:gd name="connsiteX0" fmla="*/ 0 w 6597312"/>
              <a:gd name="connsiteY0" fmla="*/ 0 h 3634510"/>
              <a:gd name="connsiteX1" fmla="*/ 6597312 w 6597312"/>
              <a:gd name="connsiteY1" fmla="*/ 0 h 3634510"/>
              <a:gd name="connsiteX2" fmla="*/ 6597312 w 6597312"/>
              <a:gd name="connsiteY2" fmla="*/ 617673 h 3634510"/>
              <a:gd name="connsiteX3" fmla="*/ 4258403 w 6597312"/>
              <a:gd name="connsiteY3" fmla="*/ 3634510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0" y="0"/>
                </a:moveTo>
                <a:lnTo>
                  <a:pt x="6597312" y="0"/>
                </a:lnTo>
                <a:lnTo>
                  <a:pt x="6597312" y="617673"/>
                </a:lnTo>
                <a:lnTo>
                  <a:pt x="4258403" y="36345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5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3294285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3860346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3308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 flipH="1">
            <a:off x="2552699" y="1"/>
            <a:ext cx="6591301" cy="6857999"/>
          </a:xfrm>
          <a:custGeom>
            <a:avLst/>
            <a:gdLst>
              <a:gd name="connsiteX0" fmla="*/ 0 w 6591301"/>
              <a:gd name="connsiteY0" fmla="*/ 0 h 6857999"/>
              <a:gd name="connsiteX1" fmla="*/ 2086641 w 6591301"/>
              <a:gd name="connsiteY1" fmla="*/ 0 h 6857999"/>
              <a:gd name="connsiteX2" fmla="*/ 6591301 w 6591301"/>
              <a:gd name="connsiteY2" fmla="*/ 3905250 h 6857999"/>
              <a:gd name="connsiteX3" fmla="*/ 4301065 w 6591301"/>
              <a:gd name="connsiteY3" fmla="*/ 6857999 h 6857999"/>
              <a:gd name="connsiteX4" fmla="*/ 0 w 6591301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1" h="6857999">
                <a:moveTo>
                  <a:pt x="0" y="0"/>
                </a:moveTo>
                <a:lnTo>
                  <a:pt x="2086641" y="0"/>
                </a:lnTo>
                <a:lnTo>
                  <a:pt x="6591301" y="3905250"/>
                </a:lnTo>
                <a:lnTo>
                  <a:pt x="430106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rot="10800000" flipH="1">
            <a:off x="3" y="4115587"/>
            <a:ext cx="4415627" cy="2742412"/>
          </a:xfrm>
          <a:custGeom>
            <a:avLst/>
            <a:gdLst>
              <a:gd name="connsiteX0" fmla="*/ 2289476 w 4415627"/>
              <a:gd name="connsiteY0" fmla="*/ 2742412 h 2742412"/>
              <a:gd name="connsiteX1" fmla="*/ 0 w 4415627"/>
              <a:gd name="connsiteY1" fmla="*/ 788364 h 2742412"/>
              <a:gd name="connsiteX2" fmla="*/ 0 w 4415627"/>
              <a:gd name="connsiteY2" fmla="*/ 0 h 2742412"/>
              <a:gd name="connsiteX3" fmla="*/ 4415627 w 4415627"/>
              <a:gd name="connsiteY3" fmla="*/ 0 h 2742412"/>
              <a:gd name="connsiteX4" fmla="*/ 2289476 w 4415627"/>
              <a:gd name="connsiteY4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627" h="2742412">
                <a:moveTo>
                  <a:pt x="2289476" y="2742412"/>
                </a:moveTo>
                <a:lnTo>
                  <a:pt x="0" y="788364"/>
                </a:lnTo>
                <a:lnTo>
                  <a:pt x="0" y="0"/>
                </a:lnTo>
                <a:lnTo>
                  <a:pt x="4415627" y="0"/>
                </a:lnTo>
                <a:lnTo>
                  <a:pt x="2289476" y="27424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rot="10800000" flipH="1">
            <a:off x="4" y="1162511"/>
            <a:ext cx="2084708" cy="4468238"/>
          </a:xfrm>
          <a:custGeom>
            <a:avLst/>
            <a:gdLst>
              <a:gd name="connsiteX0" fmla="*/ 0 w 2084708"/>
              <a:gd name="connsiteY0" fmla="*/ 4468238 h 4468238"/>
              <a:gd name="connsiteX1" fmla="*/ 0 w 2084708"/>
              <a:gd name="connsiteY1" fmla="*/ 0 h 4468238"/>
              <a:gd name="connsiteX2" fmla="*/ 2084708 w 2084708"/>
              <a:gd name="connsiteY2" fmla="*/ 1779280 h 4468238"/>
              <a:gd name="connsiteX3" fmla="*/ 0 w 2084708"/>
              <a:gd name="connsiteY3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708" h="4468238">
                <a:moveTo>
                  <a:pt x="0" y="4468238"/>
                </a:moveTo>
                <a:lnTo>
                  <a:pt x="0" y="0"/>
                </a:lnTo>
                <a:lnTo>
                  <a:pt x="2084708" y="1779280"/>
                </a:lnTo>
                <a:lnTo>
                  <a:pt x="0" y="4468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直線接點 9"/>
          <p:cNvCxnSpPr/>
          <p:nvPr userDrawn="1"/>
        </p:nvCxnSpPr>
        <p:spPr>
          <a:xfrm flipV="1">
            <a:off x="3" y="0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 userDrawn="1"/>
        </p:nvCxnSpPr>
        <p:spPr>
          <a:xfrm flipH="1" flipV="1">
            <a:off x="0" y="885371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" y="-1"/>
            <a:ext cx="6597312" cy="3634510"/>
          </a:xfrm>
          <a:custGeom>
            <a:avLst/>
            <a:gdLst>
              <a:gd name="connsiteX0" fmla="*/ 0 w 6597312"/>
              <a:gd name="connsiteY0" fmla="*/ 0 h 3634510"/>
              <a:gd name="connsiteX1" fmla="*/ 6597312 w 6597312"/>
              <a:gd name="connsiteY1" fmla="*/ 0 h 3634510"/>
              <a:gd name="connsiteX2" fmla="*/ 2338909 w 6597312"/>
              <a:gd name="connsiteY2" fmla="*/ 3634510 h 3634510"/>
              <a:gd name="connsiteX3" fmla="*/ 0 w 6597312"/>
              <a:gd name="connsiteY3" fmla="*/ 617673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0" y="0"/>
                </a:moveTo>
                <a:lnTo>
                  <a:pt x="6597312" y="0"/>
                </a:lnTo>
                <a:lnTo>
                  <a:pt x="2338909" y="3634510"/>
                </a:lnTo>
                <a:lnTo>
                  <a:pt x="0" y="6176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3453947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4020008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4114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V="1">
            <a:off x="0" y="1"/>
            <a:ext cx="6591301" cy="6857999"/>
          </a:xfrm>
          <a:custGeom>
            <a:avLst/>
            <a:gdLst>
              <a:gd name="connsiteX0" fmla="*/ 0 w 6591301"/>
              <a:gd name="connsiteY0" fmla="*/ 0 h 6857999"/>
              <a:gd name="connsiteX1" fmla="*/ 2086641 w 6591301"/>
              <a:gd name="connsiteY1" fmla="*/ 0 h 6857999"/>
              <a:gd name="connsiteX2" fmla="*/ 6591301 w 6591301"/>
              <a:gd name="connsiteY2" fmla="*/ 3905250 h 6857999"/>
              <a:gd name="connsiteX3" fmla="*/ 4301065 w 6591301"/>
              <a:gd name="connsiteY3" fmla="*/ 6857999 h 6857999"/>
              <a:gd name="connsiteX4" fmla="*/ 0 w 6591301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1" h="6857999">
                <a:moveTo>
                  <a:pt x="0" y="0"/>
                </a:moveTo>
                <a:lnTo>
                  <a:pt x="2086641" y="0"/>
                </a:lnTo>
                <a:lnTo>
                  <a:pt x="6591301" y="3905250"/>
                </a:lnTo>
                <a:lnTo>
                  <a:pt x="430106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rot="10800000" flipV="1">
            <a:off x="4728373" y="0"/>
            <a:ext cx="4415627" cy="2742412"/>
          </a:xfrm>
          <a:custGeom>
            <a:avLst/>
            <a:gdLst>
              <a:gd name="connsiteX0" fmla="*/ 2289476 w 4415627"/>
              <a:gd name="connsiteY0" fmla="*/ 2742412 h 2742412"/>
              <a:gd name="connsiteX1" fmla="*/ 0 w 4415627"/>
              <a:gd name="connsiteY1" fmla="*/ 788364 h 2742412"/>
              <a:gd name="connsiteX2" fmla="*/ 0 w 4415627"/>
              <a:gd name="connsiteY2" fmla="*/ 0 h 2742412"/>
              <a:gd name="connsiteX3" fmla="*/ 4415627 w 4415627"/>
              <a:gd name="connsiteY3" fmla="*/ 0 h 2742412"/>
              <a:gd name="connsiteX4" fmla="*/ 2289476 w 4415627"/>
              <a:gd name="connsiteY4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5627" h="2742412">
                <a:moveTo>
                  <a:pt x="2289476" y="2742412"/>
                </a:moveTo>
                <a:lnTo>
                  <a:pt x="0" y="788364"/>
                </a:lnTo>
                <a:lnTo>
                  <a:pt x="0" y="0"/>
                </a:lnTo>
                <a:lnTo>
                  <a:pt x="4415627" y="0"/>
                </a:lnTo>
                <a:lnTo>
                  <a:pt x="2289476" y="27424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 userDrawn="1"/>
        </p:nvSpPr>
        <p:spPr>
          <a:xfrm rot="10800000" flipV="1">
            <a:off x="7059291" y="1227250"/>
            <a:ext cx="2084708" cy="4468238"/>
          </a:xfrm>
          <a:custGeom>
            <a:avLst/>
            <a:gdLst>
              <a:gd name="connsiteX0" fmla="*/ 0 w 2084708"/>
              <a:gd name="connsiteY0" fmla="*/ 4468238 h 4468238"/>
              <a:gd name="connsiteX1" fmla="*/ 0 w 2084708"/>
              <a:gd name="connsiteY1" fmla="*/ 0 h 4468238"/>
              <a:gd name="connsiteX2" fmla="*/ 2084708 w 2084708"/>
              <a:gd name="connsiteY2" fmla="*/ 1779280 h 4468238"/>
              <a:gd name="connsiteX3" fmla="*/ 0 w 2084708"/>
              <a:gd name="connsiteY3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708" h="4468238">
                <a:moveTo>
                  <a:pt x="0" y="4468238"/>
                </a:moveTo>
                <a:lnTo>
                  <a:pt x="0" y="0"/>
                </a:lnTo>
                <a:lnTo>
                  <a:pt x="2084708" y="1779280"/>
                </a:lnTo>
                <a:lnTo>
                  <a:pt x="0" y="44682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直線接點 27"/>
          <p:cNvCxnSpPr/>
          <p:nvPr userDrawn="1"/>
        </p:nvCxnSpPr>
        <p:spPr>
          <a:xfrm flipH="1">
            <a:off x="2322286" y="1008742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 userDrawn="1"/>
        </p:nvCxnSpPr>
        <p:spPr>
          <a:xfrm>
            <a:off x="4506686" y="14513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4667" y="2402911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6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4667" y="2968972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2546687" y="3223490"/>
            <a:ext cx="6597312" cy="3634510"/>
          </a:xfrm>
          <a:custGeom>
            <a:avLst/>
            <a:gdLst>
              <a:gd name="connsiteX0" fmla="*/ 4258403 w 6597312"/>
              <a:gd name="connsiteY0" fmla="*/ 0 h 3634510"/>
              <a:gd name="connsiteX1" fmla="*/ 6597312 w 6597312"/>
              <a:gd name="connsiteY1" fmla="*/ 3016837 h 3634510"/>
              <a:gd name="connsiteX2" fmla="*/ 6597312 w 6597312"/>
              <a:gd name="connsiteY2" fmla="*/ 3634510 h 3634510"/>
              <a:gd name="connsiteX3" fmla="*/ 0 w 6597312"/>
              <a:gd name="connsiteY3" fmla="*/ 3634510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4258403" y="0"/>
                </a:moveTo>
                <a:lnTo>
                  <a:pt x="6597312" y="3016837"/>
                </a:lnTo>
                <a:lnTo>
                  <a:pt x="6597312" y="3634510"/>
                </a:lnTo>
                <a:lnTo>
                  <a:pt x="0" y="36345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17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 flipH="1" flipV="1">
            <a:off x="2552699" y="1"/>
            <a:ext cx="6591301" cy="6857999"/>
          </a:xfrm>
          <a:custGeom>
            <a:avLst/>
            <a:gdLst>
              <a:gd name="connsiteX0" fmla="*/ 0 w 6591301"/>
              <a:gd name="connsiteY0" fmla="*/ 0 h 6857999"/>
              <a:gd name="connsiteX1" fmla="*/ 2086641 w 6591301"/>
              <a:gd name="connsiteY1" fmla="*/ 0 h 6857999"/>
              <a:gd name="connsiteX2" fmla="*/ 6591301 w 6591301"/>
              <a:gd name="connsiteY2" fmla="*/ 3905250 h 6857999"/>
              <a:gd name="connsiteX3" fmla="*/ 4301065 w 6591301"/>
              <a:gd name="connsiteY3" fmla="*/ 6857999 h 6857999"/>
              <a:gd name="connsiteX4" fmla="*/ 0 w 6591301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1" h="6857999">
                <a:moveTo>
                  <a:pt x="0" y="0"/>
                </a:moveTo>
                <a:lnTo>
                  <a:pt x="2086641" y="0"/>
                </a:lnTo>
                <a:lnTo>
                  <a:pt x="6591301" y="3905250"/>
                </a:lnTo>
                <a:lnTo>
                  <a:pt x="430106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5"/>
          </p:nvPr>
        </p:nvSpPr>
        <p:spPr>
          <a:xfrm>
            <a:off x="0" y="3223490"/>
            <a:ext cx="6597312" cy="3634510"/>
          </a:xfrm>
          <a:custGeom>
            <a:avLst/>
            <a:gdLst>
              <a:gd name="connsiteX0" fmla="*/ 2338909 w 6597312"/>
              <a:gd name="connsiteY0" fmla="*/ 0 h 3634510"/>
              <a:gd name="connsiteX1" fmla="*/ 6597312 w 6597312"/>
              <a:gd name="connsiteY1" fmla="*/ 3634510 h 3634510"/>
              <a:gd name="connsiteX2" fmla="*/ 0 w 6597312"/>
              <a:gd name="connsiteY2" fmla="*/ 3634510 h 3634510"/>
              <a:gd name="connsiteX3" fmla="*/ 0 w 6597312"/>
              <a:gd name="connsiteY3" fmla="*/ 3016837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2338909" y="0"/>
                </a:moveTo>
                <a:lnTo>
                  <a:pt x="6597312" y="3634510"/>
                </a:lnTo>
                <a:lnTo>
                  <a:pt x="0" y="3634510"/>
                </a:lnTo>
                <a:lnTo>
                  <a:pt x="0" y="30168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 userDrawn="1"/>
        </p:nvGrpSpPr>
        <p:grpSpPr>
          <a:xfrm flipH="1">
            <a:off x="0" y="0"/>
            <a:ext cx="6821717" cy="6857999"/>
            <a:chOff x="2322286" y="0"/>
            <a:chExt cx="6821717" cy="6857999"/>
          </a:xfrm>
        </p:grpSpPr>
        <p:sp>
          <p:nvSpPr>
            <p:cNvPr id="10" name="手繪多邊形 9"/>
            <p:cNvSpPr/>
            <p:nvPr userDrawn="1"/>
          </p:nvSpPr>
          <p:spPr>
            <a:xfrm rot="10800000" flipV="1">
              <a:off x="4728373" y="0"/>
              <a:ext cx="4415627" cy="2742412"/>
            </a:xfrm>
            <a:custGeom>
              <a:avLst/>
              <a:gdLst>
                <a:gd name="connsiteX0" fmla="*/ 2289476 w 4415627"/>
                <a:gd name="connsiteY0" fmla="*/ 2742412 h 2742412"/>
                <a:gd name="connsiteX1" fmla="*/ 0 w 4415627"/>
                <a:gd name="connsiteY1" fmla="*/ 788364 h 2742412"/>
                <a:gd name="connsiteX2" fmla="*/ 0 w 4415627"/>
                <a:gd name="connsiteY2" fmla="*/ 0 h 2742412"/>
                <a:gd name="connsiteX3" fmla="*/ 4415627 w 4415627"/>
                <a:gd name="connsiteY3" fmla="*/ 0 h 2742412"/>
                <a:gd name="connsiteX4" fmla="*/ 2289476 w 4415627"/>
                <a:gd name="connsiteY4" fmla="*/ 2742412 h 274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5627" h="2742412">
                  <a:moveTo>
                    <a:pt x="2289476" y="2742412"/>
                  </a:moveTo>
                  <a:lnTo>
                    <a:pt x="0" y="788364"/>
                  </a:lnTo>
                  <a:lnTo>
                    <a:pt x="0" y="0"/>
                  </a:lnTo>
                  <a:lnTo>
                    <a:pt x="4415627" y="0"/>
                  </a:lnTo>
                  <a:lnTo>
                    <a:pt x="2289476" y="274241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手繪多邊形 15"/>
            <p:cNvSpPr/>
            <p:nvPr userDrawn="1"/>
          </p:nvSpPr>
          <p:spPr>
            <a:xfrm rot="10800000" flipV="1">
              <a:off x="7059291" y="1227250"/>
              <a:ext cx="2084708" cy="4468238"/>
            </a:xfrm>
            <a:custGeom>
              <a:avLst/>
              <a:gdLst>
                <a:gd name="connsiteX0" fmla="*/ 0 w 2084708"/>
                <a:gd name="connsiteY0" fmla="*/ 4468238 h 4468238"/>
                <a:gd name="connsiteX1" fmla="*/ 0 w 2084708"/>
                <a:gd name="connsiteY1" fmla="*/ 0 h 4468238"/>
                <a:gd name="connsiteX2" fmla="*/ 2084708 w 2084708"/>
                <a:gd name="connsiteY2" fmla="*/ 1779280 h 4468238"/>
                <a:gd name="connsiteX3" fmla="*/ 0 w 2084708"/>
                <a:gd name="connsiteY3" fmla="*/ 4468238 h 446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4708" h="4468238">
                  <a:moveTo>
                    <a:pt x="0" y="4468238"/>
                  </a:moveTo>
                  <a:lnTo>
                    <a:pt x="0" y="0"/>
                  </a:lnTo>
                  <a:lnTo>
                    <a:pt x="2084708" y="1779280"/>
                  </a:lnTo>
                  <a:lnTo>
                    <a:pt x="0" y="446823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直線接點 27"/>
            <p:cNvCxnSpPr/>
            <p:nvPr userDrawn="1"/>
          </p:nvCxnSpPr>
          <p:spPr>
            <a:xfrm flipH="1">
              <a:off x="2322286" y="1008742"/>
              <a:ext cx="6821714" cy="5849257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 userDrawn="1"/>
          </p:nvCxnSpPr>
          <p:spPr>
            <a:xfrm>
              <a:off x="4506686" y="14513"/>
              <a:ext cx="4637317" cy="5958115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248479" y="2402911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6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248479" y="2968972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80949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0" y="2"/>
            <a:ext cx="6740524" cy="6857998"/>
          </a:xfrm>
          <a:custGeom>
            <a:avLst/>
            <a:gdLst>
              <a:gd name="connsiteX0" fmla="*/ 0 w 6740524"/>
              <a:gd name="connsiteY0" fmla="*/ 0 h 6857998"/>
              <a:gd name="connsiteX1" fmla="*/ 2236367 w 6740524"/>
              <a:gd name="connsiteY1" fmla="*/ 0 h 6857998"/>
              <a:gd name="connsiteX2" fmla="*/ 6740524 w 6740524"/>
              <a:gd name="connsiteY2" fmla="*/ 3879849 h 6857998"/>
              <a:gd name="connsiteX3" fmla="*/ 4400550 w 6740524"/>
              <a:gd name="connsiteY3" fmla="*/ 6857998 h 6857998"/>
              <a:gd name="connsiteX4" fmla="*/ 0 w 674052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0524" h="6857998">
                <a:moveTo>
                  <a:pt x="0" y="0"/>
                </a:moveTo>
                <a:lnTo>
                  <a:pt x="2236367" y="0"/>
                </a:lnTo>
                <a:lnTo>
                  <a:pt x="6740524" y="3879849"/>
                </a:lnTo>
                <a:lnTo>
                  <a:pt x="440055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 rot="10800000">
            <a:off x="4539644" y="3956743"/>
            <a:ext cx="4604356" cy="2901257"/>
          </a:xfrm>
          <a:custGeom>
            <a:avLst/>
            <a:gdLst>
              <a:gd name="connsiteX0" fmla="*/ 2337645 w 4604356"/>
              <a:gd name="connsiteY0" fmla="*/ 2901257 h 2901257"/>
              <a:gd name="connsiteX1" fmla="*/ 0 w 4604356"/>
              <a:gd name="connsiteY1" fmla="*/ 882412 h 2901257"/>
              <a:gd name="connsiteX2" fmla="*/ 0 w 4604356"/>
              <a:gd name="connsiteY2" fmla="*/ 0 h 2901257"/>
              <a:gd name="connsiteX3" fmla="*/ 4604356 w 4604356"/>
              <a:gd name="connsiteY3" fmla="*/ 0 h 2901257"/>
              <a:gd name="connsiteX4" fmla="*/ 2337645 w 4604356"/>
              <a:gd name="connsiteY4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356" h="2901257">
                <a:moveTo>
                  <a:pt x="2337645" y="2901257"/>
                </a:moveTo>
                <a:lnTo>
                  <a:pt x="0" y="882412"/>
                </a:lnTo>
                <a:lnTo>
                  <a:pt x="0" y="0"/>
                </a:lnTo>
                <a:lnTo>
                  <a:pt x="4604356" y="0"/>
                </a:lnTo>
                <a:lnTo>
                  <a:pt x="2337645" y="29012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手繪多邊形 24"/>
          <p:cNvSpPr/>
          <p:nvPr userDrawn="1"/>
        </p:nvSpPr>
        <p:spPr>
          <a:xfrm rot="10800000">
            <a:off x="6868981" y="964694"/>
            <a:ext cx="2275019" cy="4876651"/>
          </a:xfrm>
          <a:custGeom>
            <a:avLst/>
            <a:gdLst>
              <a:gd name="connsiteX0" fmla="*/ 0 w 2275019"/>
              <a:gd name="connsiteY0" fmla="*/ 4876651 h 4876651"/>
              <a:gd name="connsiteX1" fmla="*/ 0 w 2275019"/>
              <a:gd name="connsiteY1" fmla="*/ 0 h 4876651"/>
              <a:gd name="connsiteX2" fmla="*/ 2275019 w 2275019"/>
              <a:gd name="connsiteY2" fmla="*/ 1964760 h 4876651"/>
              <a:gd name="connsiteX3" fmla="*/ 0 w 2275019"/>
              <a:gd name="connsiteY3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19" h="4876651">
                <a:moveTo>
                  <a:pt x="0" y="4876651"/>
                </a:moveTo>
                <a:lnTo>
                  <a:pt x="0" y="0"/>
                </a:lnTo>
                <a:lnTo>
                  <a:pt x="2275019" y="1964760"/>
                </a:lnTo>
                <a:lnTo>
                  <a:pt x="0" y="48766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圖片版面配置區 38"/>
          <p:cNvSpPr>
            <a:spLocks noGrp="1"/>
          </p:cNvSpPr>
          <p:nvPr>
            <p:ph type="pic" sz="quarter" idx="13"/>
          </p:nvPr>
        </p:nvSpPr>
        <p:spPr>
          <a:xfrm>
            <a:off x="2380241" y="1"/>
            <a:ext cx="6763759" cy="3810095"/>
          </a:xfrm>
          <a:custGeom>
            <a:avLst/>
            <a:gdLst>
              <a:gd name="connsiteX0" fmla="*/ 0 w 6763759"/>
              <a:gd name="connsiteY0" fmla="*/ 0 h 3810095"/>
              <a:gd name="connsiteX1" fmla="*/ 6763759 w 6763759"/>
              <a:gd name="connsiteY1" fmla="*/ 0 h 3810095"/>
              <a:gd name="connsiteX2" fmla="*/ 6763759 w 6763759"/>
              <a:gd name="connsiteY2" fmla="*/ 799667 h 3810095"/>
              <a:gd name="connsiteX3" fmla="*/ 4411754 w 6763759"/>
              <a:gd name="connsiteY3" fmla="*/ 3810095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0" y="0"/>
                </a:moveTo>
                <a:lnTo>
                  <a:pt x="6763759" y="0"/>
                </a:lnTo>
                <a:lnTo>
                  <a:pt x="6763759" y="799667"/>
                </a:lnTo>
                <a:lnTo>
                  <a:pt x="4411754" y="3810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0" name="標題 1"/>
          <p:cNvSpPr>
            <a:spLocks noGrp="1"/>
          </p:cNvSpPr>
          <p:nvPr>
            <p:ph type="ctrTitle" hasCustomPrompt="1"/>
          </p:nvPr>
        </p:nvSpPr>
        <p:spPr>
          <a:xfrm>
            <a:off x="355147" y="3366856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5147" y="3932917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8062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>
            <a:off x="2403476" y="2"/>
            <a:ext cx="6740524" cy="6857998"/>
          </a:xfrm>
          <a:custGeom>
            <a:avLst/>
            <a:gdLst>
              <a:gd name="connsiteX0" fmla="*/ 0 w 6740524"/>
              <a:gd name="connsiteY0" fmla="*/ 0 h 6857998"/>
              <a:gd name="connsiteX1" fmla="*/ 2236367 w 6740524"/>
              <a:gd name="connsiteY1" fmla="*/ 0 h 6857998"/>
              <a:gd name="connsiteX2" fmla="*/ 6740524 w 6740524"/>
              <a:gd name="connsiteY2" fmla="*/ 3879849 h 6857998"/>
              <a:gd name="connsiteX3" fmla="*/ 4400550 w 6740524"/>
              <a:gd name="connsiteY3" fmla="*/ 6857998 h 6857998"/>
              <a:gd name="connsiteX4" fmla="*/ 0 w 674052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0524" h="6857998">
                <a:moveTo>
                  <a:pt x="0" y="0"/>
                </a:moveTo>
                <a:lnTo>
                  <a:pt x="2236367" y="0"/>
                </a:lnTo>
                <a:lnTo>
                  <a:pt x="6740524" y="3879849"/>
                </a:lnTo>
                <a:lnTo>
                  <a:pt x="440055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rot="10800000" flipH="1">
            <a:off x="0" y="3956743"/>
            <a:ext cx="4604356" cy="2901257"/>
          </a:xfrm>
          <a:custGeom>
            <a:avLst/>
            <a:gdLst>
              <a:gd name="connsiteX0" fmla="*/ 2337645 w 4604356"/>
              <a:gd name="connsiteY0" fmla="*/ 2901257 h 2901257"/>
              <a:gd name="connsiteX1" fmla="*/ 0 w 4604356"/>
              <a:gd name="connsiteY1" fmla="*/ 882412 h 2901257"/>
              <a:gd name="connsiteX2" fmla="*/ 0 w 4604356"/>
              <a:gd name="connsiteY2" fmla="*/ 0 h 2901257"/>
              <a:gd name="connsiteX3" fmla="*/ 4604356 w 4604356"/>
              <a:gd name="connsiteY3" fmla="*/ 0 h 2901257"/>
              <a:gd name="connsiteX4" fmla="*/ 2337645 w 4604356"/>
              <a:gd name="connsiteY4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356" h="2901257">
                <a:moveTo>
                  <a:pt x="2337645" y="2901257"/>
                </a:moveTo>
                <a:lnTo>
                  <a:pt x="0" y="882412"/>
                </a:lnTo>
                <a:lnTo>
                  <a:pt x="0" y="0"/>
                </a:lnTo>
                <a:lnTo>
                  <a:pt x="4604356" y="0"/>
                </a:lnTo>
                <a:lnTo>
                  <a:pt x="2337645" y="29012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rot="10800000" flipH="1">
            <a:off x="0" y="964694"/>
            <a:ext cx="2275019" cy="4876651"/>
          </a:xfrm>
          <a:custGeom>
            <a:avLst/>
            <a:gdLst>
              <a:gd name="connsiteX0" fmla="*/ 0 w 2275019"/>
              <a:gd name="connsiteY0" fmla="*/ 4876651 h 4876651"/>
              <a:gd name="connsiteX1" fmla="*/ 0 w 2275019"/>
              <a:gd name="connsiteY1" fmla="*/ 0 h 4876651"/>
              <a:gd name="connsiteX2" fmla="*/ 2275019 w 2275019"/>
              <a:gd name="connsiteY2" fmla="*/ 1964760 h 4876651"/>
              <a:gd name="connsiteX3" fmla="*/ 0 w 2275019"/>
              <a:gd name="connsiteY3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19" h="4876651">
                <a:moveTo>
                  <a:pt x="0" y="4876651"/>
                </a:moveTo>
                <a:lnTo>
                  <a:pt x="0" y="0"/>
                </a:lnTo>
                <a:lnTo>
                  <a:pt x="2275019" y="1964760"/>
                </a:lnTo>
                <a:lnTo>
                  <a:pt x="0" y="48766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763759" cy="3810095"/>
          </a:xfrm>
          <a:custGeom>
            <a:avLst/>
            <a:gdLst>
              <a:gd name="connsiteX0" fmla="*/ 0 w 6763759"/>
              <a:gd name="connsiteY0" fmla="*/ 0 h 3810095"/>
              <a:gd name="connsiteX1" fmla="*/ 6763759 w 6763759"/>
              <a:gd name="connsiteY1" fmla="*/ 0 h 3810095"/>
              <a:gd name="connsiteX2" fmla="*/ 2352005 w 6763759"/>
              <a:gd name="connsiteY2" fmla="*/ 3810095 h 3810095"/>
              <a:gd name="connsiteX3" fmla="*/ 0 w 6763759"/>
              <a:gd name="connsiteY3" fmla="*/ 799667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0" y="0"/>
                </a:moveTo>
                <a:lnTo>
                  <a:pt x="6763759" y="0"/>
                </a:lnTo>
                <a:lnTo>
                  <a:pt x="2352005" y="3810095"/>
                </a:lnTo>
                <a:lnTo>
                  <a:pt x="0" y="7996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446689" y="3339494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6689" y="3905555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1888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 flipV="1">
            <a:off x="0" y="2"/>
            <a:ext cx="6740524" cy="6857998"/>
          </a:xfrm>
          <a:custGeom>
            <a:avLst/>
            <a:gdLst>
              <a:gd name="connsiteX0" fmla="*/ 0 w 6740524"/>
              <a:gd name="connsiteY0" fmla="*/ 0 h 6857998"/>
              <a:gd name="connsiteX1" fmla="*/ 2236367 w 6740524"/>
              <a:gd name="connsiteY1" fmla="*/ 0 h 6857998"/>
              <a:gd name="connsiteX2" fmla="*/ 6740524 w 6740524"/>
              <a:gd name="connsiteY2" fmla="*/ 3879849 h 6857998"/>
              <a:gd name="connsiteX3" fmla="*/ 4400550 w 6740524"/>
              <a:gd name="connsiteY3" fmla="*/ 6857998 h 6857998"/>
              <a:gd name="connsiteX4" fmla="*/ 0 w 674052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0524" h="6857998">
                <a:moveTo>
                  <a:pt x="0" y="0"/>
                </a:moveTo>
                <a:lnTo>
                  <a:pt x="2236367" y="0"/>
                </a:lnTo>
                <a:lnTo>
                  <a:pt x="6740524" y="3879849"/>
                </a:lnTo>
                <a:lnTo>
                  <a:pt x="440055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 rot="10800000" flipV="1">
            <a:off x="4539644" y="2"/>
            <a:ext cx="4604356" cy="2901257"/>
          </a:xfrm>
          <a:custGeom>
            <a:avLst/>
            <a:gdLst>
              <a:gd name="connsiteX0" fmla="*/ 2337645 w 4604356"/>
              <a:gd name="connsiteY0" fmla="*/ 2901257 h 2901257"/>
              <a:gd name="connsiteX1" fmla="*/ 0 w 4604356"/>
              <a:gd name="connsiteY1" fmla="*/ 882412 h 2901257"/>
              <a:gd name="connsiteX2" fmla="*/ 0 w 4604356"/>
              <a:gd name="connsiteY2" fmla="*/ 0 h 2901257"/>
              <a:gd name="connsiteX3" fmla="*/ 4604356 w 4604356"/>
              <a:gd name="connsiteY3" fmla="*/ 0 h 2901257"/>
              <a:gd name="connsiteX4" fmla="*/ 2337645 w 4604356"/>
              <a:gd name="connsiteY4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356" h="2901257">
                <a:moveTo>
                  <a:pt x="2337645" y="2901257"/>
                </a:moveTo>
                <a:lnTo>
                  <a:pt x="0" y="882412"/>
                </a:lnTo>
                <a:lnTo>
                  <a:pt x="0" y="0"/>
                </a:lnTo>
                <a:lnTo>
                  <a:pt x="4604356" y="0"/>
                </a:lnTo>
                <a:lnTo>
                  <a:pt x="2337645" y="29012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 userDrawn="1"/>
        </p:nvSpPr>
        <p:spPr>
          <a:xfrm rot="10800000" flipV="1">
            <a:off x="6868981" y="1016657"/>
            <a:ext cx="2275019" cy="4876651"/>
          </a:xfrm>
          <a:custGeom>
            <a:avLst/>
            <a:gdLst>
              <a:gd name="connsiteX0" fmla="*/ 0 w 2275019"/>
              <a:gd name="connsiteY0" fmla="*/ 4876651 h 4876651"/>
              <a:gd name="connsiteX1" fmla="*/ 0 w 2275019"/>
              <a:gd name="connsiteY1" fmla="*/ 0 h 4876651"/>
              <a:gd name="connsiteX2" fmla="*/ 2275019 w 2275019"/>
              <a:gd name="connsiteY2" fmla="*/ 1964760 h 4876651"/>
              <a:gd name="connsiteX3" fmla="*/ 0 w 2275019"/>
              <a:gd name="connsiteY3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19" h="4876651">
                <a:moveTo>
                  <a:pt x="0" y="4876651"/>
                </a:moveTo>
                <a:lnTo>
                  <a:pt x="0" y="0"/>
                </a:lnTo>
                <a:lnTo>
                  <a:pt x="2275019" y="1964760"/>
                </a:lnTo>
                <a:lnTo>
                  <a:pt x="0" y="48766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55147" y="2338603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55147" y="2904664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2380241" y="3047905"/>
            <a:ext cx="6763759" cy="3810095"/>
          </a:xfrm>
          <a:custGeom>
            <a:avLst/>
            <a:gdLst>
              <a:gd name="connsiteX0" fmla="*/ 4411754 w 6763759"/>
              <a:gd name="connsiteY0" fmla="*/ 0 h 3810095"/>
              <a:gd name="connsiteX1" fmla="*/ 6763759 w 6763759"/>
              <a:gd name="connsiteY1" fmla="*/ 3010428 h 3810095"/>
              <a:gd name="connsiteX2" fmla="*/ 6763759 w 6763759"/>
              <a:gd name="connsiteY2" fmla="*/ 3810095 h 3810095"/>
              <a:gd name="connsiteX3" fmla="*/ 0 w 6763759"/>
              <a:gd name="connsiteY3" fmla="*/ 3810095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4411754" y="0"/>
                </a:moveTo>
                <a:lnTo>
                  <a:pt x="6763759" y="3010428"/>
                </a:lnTo>
                <a:lnTo>
                  <a:pt x="6763759" y="3810095"/>
                </a:lnTo>
                <a:lnTo>
                  <a:pt x="0" y="3810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6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 flipH="1" flipV="1">
            <a:off x="2403476" y="2"/>
            <a:ext cx="6740524" cy="6857998"/>
          </a:xfrm>
          <a:custGeom>
            <a:avLst/>
            <a:gdLst>
              <a:gd name="connsiteX0" fmla="*/ 0 w 6740524"/>
              <a:gd name="connsiteY0" fmla="*/ 0 h 6857998"/>
              <a:gd name="connsiteX1" fmla="*/ 2236367 w 6740524"/>
              <a:gd name="connsiteY1" fmla="*/ 0 h 6857998"/>
              <a:gd name="connsiteX2" fmla="*/ 6740524 w 6740524"/>
              <a:gd name="connsiteY2" fmla="*/ 3879849 h 6857998"/>
              <a:gd name="connsiteX3" fmla="*/ 4400550 w 6740524"/>
              <a:gd name="connsiteY3" fmla="*/ 6857998 h 6857998"/>
              <a:gd name="connsiteX4" fmla="*/ 0 w 674052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0524" h="6857998">
                <a:moveTo>
                  <a:pt x="0" y="0"/>
                </a:moveTo>
                <a:lnTo>
                  <a:pt x="2236367" y="0"/>
                </a:lnTo>
                <a:lnTo>
                  <a:pt x="6740524" y="3879849"/>
                </a:lnTo>
                <a:lnTo>
                  <a:pt x="440055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 rot="10800000" flipH="1" flipV="1">
            <a:off x="0" y="2"/>
            <a:ext cx="4604356" cy="2901257"/>
          </a:xfrm>
          <a:custGeom>
            <a:avLst/>
            <a:gdLst>
              <a:gd name="connsiteX0" fmla="*/ 2337645 w 4604356"/>
              <a:gd name="connsiteY0" fmla="*/ 2901257 h 2901257"/>
              <a:gd name="connsiteX1" fmla="*/ 0 w 4604356"/>
              <a:gd name="connsiteY1" fmla="*/ 882412 h 2901257"/>
              <a:gd name="connsiteX2" fmla="*/ 0 w 4604356"/>
              <a:gd name="connsiteY2" fmla="*/ 0 h 2901257"/>
              <a:gd name="connsiteX3" fmla="*/ 4604356 w 4604356"/>
              <a:gd name="connsiteY3" fmla="*/ 0 h 2901257"/>
              <a:gd name="connsiteX4" fmla="*/ 2337645 w 4604356"/>
              <a:gd name="connsiteY4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356" h="2901257">
                <a:moveTo>
                  <a:pt x="2337645" y="2901257"/>
                </a:moveTo>
                <a:lnTo>
                  <a:pt x="0" y="882412"/>
                </a:lnTo>
                <a:lnTo>
                  <a:pt x="0" y="0"/>
                </a:lnTo>
                <a:lnTo>
                  <a:pt x="4604356" y="0"/>
                </a:lnTo>
                <a:lnTo>
                  <a:pt x="2337645" y="29012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 userDrawn="1"/>
        </p:nvSpPr>
        <p:spPr>
          <a:xfrm rot="10800000" flipH="1" flipV="1">
            <a:off x="0" y="1016657"/>
            <a:ext cx="2275019" cy="4876651"/>
          </a:xfrm>
          <a:custGeom>
            <a:avLst/>
            <a:gdLst>
              <a:gd name="connsiteX0" fmla="*/ 0 w 2275019"/>
              <a:gd name="connsiteY0" fmla="*/ 4876651 h 4876651"/>
              <a:gd name="connsiteX1" fmla="*/ 0 w 2275019"/>
              <a:gd name="connsiteY1" fmla="*/ 0 h 4876651"/>
              <a:gd name="connsiteX2" fmla="*/ 2275019 w 2275019"/>
              <a:gd name="connsiteY2" fmla="*/ 1964760 h 4876651"/>
              <a:gd name="connsiteX3" fmla="*/ 0 w 2275019"/>
              <a:gd name="connsiteY3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019" h="4876651">
                <a:moveTo>
                  <a:pt x="0" y="4876651"/>
                </a:moveTo>
                <a:lnTo>
                  <a:pt x="0" y="0"/>
                </a:lnTo>
                <a:lnTo>
                  <a:pt x="2275019" y="1964760"/>
                </a:lnTo>
                <a:lnTo>
                  <a:pt x="0" y="48766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03147" y="2338603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03147" y="2904664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0" y="3047905"/>
            <a:ext cx="6763759" cy="3810095"/>
          </a:xfrm>
          <a:custGeom>
            <a:avLst/>
            <a:gdLst>
              <a:gd name="connsiteX0" fmla="*/ 2352005 w 6763759"/>
              <a:gd name="connsiteY0" fmla="*/ 0 h 3810095"/>
              <a:gd name="connsiteX1" fmla="*/ 6763759 w 6763759"/>
              <a:gd name="connsiteY1" fmla="*/ 3810095 h 3810095"/>
              <a:gd name="connsiteX2" fmla="*/ 0 w 6763759"/>
              <a:gd name="connsiteY2" fmla="*/ 3810095 h 3810095"/>
              <a:gd name="connsiteX3" fmla="*/ 0 w 6763759"/>
              <a:gd name="connsiteY3" fmla="*/ 3010428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2352005" y="0"/>
                </a:moveTo>
                <a:lnTo>
                  <a:pt x="6763759" y="3810095"/>
                </a:lnTo>
                <a:lnTo>
                  <a:pt x="0" y="3810095"/>
                </a:lnTo>
                <a:lnTo>
                  <a:pt x="0" y="30104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00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圖片版面配置區 22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5802924" cy="5802924"/>
          </a:xfrm>
          <a:custGeom>
            <a:avLst/>
            <a:gdLst>
              <a:gd name="connsiteX0" fmla="*/ 0 w 5802924"/>
              <a:gd name="connsiteY0" fmla="*/ 0 h 5802924"/>
              <a:gd name="connsiteX1" fmla="*/ 5802924 w 5802924"/>
              <a:gd name="connsiteY1" fmla="*/ 0 h 5802924"/>
              <a:gd name="connsiteX2" fmla="*/ 0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0" y="0"/>
                </a:moveTo>
                <a:lnTo>
                  <a:pt x="5802924" y="0"/>
                </a:lnTo>
                <a:lnTo>
                  <a:pt x="0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手繪多邊形 13"/>
          <p:cNvSpPr/>
          <p:nvPr userDrawn="1"/>
        </p:nvSpPr>
        <p:spPr>
          <a:xfrm rot="5400000">
            <a:off x="-1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 rot="5400000">
            <a:off x="-1" y="-2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3729719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42957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303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3341076" y="-1"/>
            <a:ext cx="5802924" cy="5802924"/>
          </a:xfrm>
          <a:custGeom>
            <a:avLst/>
            <a:gdLst>
              <a:gd name="connsiteX0" fmla="*/ 0 w 5802924"/>
              <a:gd name="connsiteY0" fmla="*/ 0 h 5802924"/>
              <a:gd name="connsiteX1" fmla="*/ 5802924 w 5802924"/>
              <a:gd name="connsiteY1" fmla="*/ 0 h 5802924"/>
              <a:gd name="connsiteX2" fmla="*/ 5802924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0" y="0"/>
                </a:moveTo>
                <a:lnTo>
                  <a:pt x="5802924" y="0"/>
                </a:lnTo>
                <a:lnTo>
                  <a:pt x="5802924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rot="16200000" flipH="1">
            <a:off x="2285999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rot="16200000" flipH="1">
            <a:off x="2790601" y="-2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74653" y="3729719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74653" y="42957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8317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-2" y="1055073"/>
            <a:ext cx="5802924" cy="5802924"/>
          </a:xfrm>
          <a:custGeom>
            <a:avLst/>
            <a:gdLst>
              <a:gd name="connsiteX0" fmla="*/ 0 w 5802924"/>
              <a:gd name="connsiteY0" fmla="*/ 0 h 5802924"/>
              <a:gd name="connsiteX1" fmla="*/ 5802924 w 5802924"/>
              <a:gd name="connsiteY1" fmla="*/ 5802924 h 5802924"/>
              <a:gd name="connsiteX2" fmla="*/ 0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0" y="0"/>
                </a:moveTo>
                <a:lnTo>
                  <a:pt x="5802924" y="5802924"/>
                </a:lnTo>
                <a:lnTo>
                  <a:pt x="0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rot="16200000" flipV="1">
            <a:off x="-1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rot="16200000" flipV="1">
            <a:off x="-1" y="504600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1291319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18573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7865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3341076" y="1055073"/>
            <a:ext cx="5802924" cy="5802924"/>
          </a:xfrm>
          <a:custGeom>
            <a:avLst/>
            <a:gdLst>
              <a:gd name="connsiteX0" fmla="*/ 5802924 w 5802924"/>
              <a:gd name="connsiteY0" fmla="*/ 0 h 5802924"/>
              <a:gd name="connsiteX1" fmla="*/ 5802924 w 5802924"/>
              <a:gd name="connsiteY1" fmla="*/ 5802924 h 5802924"/>
              <a:gd name="connsiteX2" fmla="*/ 0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5802924" y="0"/>
                </a:moveTo>
                <a:lnTo>
                  <a:pt x="5802924" y="5802924"/>
                </a:lnTo>
                <a:lnTo>
                  <a:pt x="0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rot="5400000" flipH="1" flipV="1">
            <a:off x="2285999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rot="5400000" flipH="1" flipV="1">
            <a:off x="2790601" y="504600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621915" y="1291319"/>
            <a:ext cx="5438321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21915" y="18573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4042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 19"/>
          <p:cNvSpPr/>
          <p:nvPr userDrawn="1"/>
        </p:nvSpPr>
        <p:spPr>
          <a:xfrm>
            <a:off x="0" y="0"/>
            <a:ext cx="9144001" cy="6858000"/>
          </a:xfrm>
          <a:custGeom>
            <a:avLst/>
            <a:gdLst>
              <a:gd name="connsiteX0" fmla="*/ 6857999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1" h="6858000">
                <a:moveTo>
                  <a:pt x="6857999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5802924" cy="5802924"/>
          </a:xfrm>
          <a:custGeom>
            <a:avLst/>
            <a:gdLst>
              <a:gd name="connsiteX0" fmla="*/ 0 w 5802924"/>
              <a:gd name="connsiteY0" fmla="*/ 0 h 5802924"/>
              <a:gd name="connsiteX1" fmla="*/ 5802924 w 5802924"/>
              <a:gd name="connsiteY1" fmla="*/ 0 h 5802924"/>
              <a:gd name="connsiteX2" fmla="*/ 0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0" y="0"/>
                </a:moveTo>
                <a:lnTo>
                  <a:pt x="5802924" y="0"/>
                </a:lnTo>
                <a:lnTo>
                  <a:pt x="0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手繪多邊形 18"/>
          <p:cNvSpPr/>
          <p:nvPr userDrawn="1"/>
        </p:nvSpPr>
        <p:spPr>
          <a:xfrm rot="5400000">
            <a:off x="-1" y="-2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3729719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42957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手繪多邊形 8"/>
          <p:cNvSpPr/>
          <p:nvPr userDrawn="1"/>
        </p:nvSpPr>
        <p:spPr>
          <a:xfrm rot="5400000">
            <a:off x="-2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647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>
            <a:off x="0" y="0"/>
            <a:ext cx="9144001" cy="6858000"/>
          </a:xfrm>
          <a:custGeom>
            <a:avLst/>
            <a:gdLst>
              <a:gd name="connsiteX0" fmla="*/ 6857999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1" h="6858000">
                <a:moveTo>
                  <a:pt x="6857999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3341076" y="-1"/>
            <a:ext cx="5802924" cy="5802924"/>
          </a:xfrm>
          <a:custGeom>
            <a:avLst/>
            <a:gdLst>
              <a:gd name="connsiteX0" fmla="*/ 0 w 5802924"/>
              <a:gd name="connsiteY0" fmla="*/ 0 h 5802924"/>
              <a:gd name="connsiteX1" fmla="*/ 5802924 w 5802924"/>
              <a:gd name="connsiteY1" fmla="*/ 0 h 5802924"/>
              <a:gd name="connsiteX2" fmla="*/ 5802924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0" y="0"/>
                </a:moveTo>
                <a:lnTo>
                  <a:pt x="5802924" y="0"/>
                </a:lnTo>
                <a:lnTo>
                  <a:pt x="5802924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rot="16200000" flipH="1">
            <a:off x="2285999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rot="16200000" flipH="1">
            <a:off x="2790601" y="-2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74653" y="3729719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74653" y="42957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5893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V="1">
            <a:off x="0" y="0"/>
            <a:ext cx="9144001" cy="6858000"/>
          </a:xfrm>
          <a:custGeom>
            <a:avLst/>
            <a:gdLst>
              <a:gd name="connsiteX0" fmla="*/ 6857999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1" h="6858000">
                <a:moveTo>
                  <a:pt x="6857999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-2" y="1055073"/>
            <a:ext cx="5802924" cy="5802924"/>
          </a:xfrm>
          <a:custGeom>
            <a:avLst/>
            <a:gdLst>
              <a:gd name="connsiteX0" fmla="*/ 0 w 5802924"/>
              <a:gd name="connsiteY0" fmla="*/ 0 h 5802924"/>
              <a:gd name="connsiteX1" fmla="*/ 5802924 w 5802924"/>
              <a:gd name="connsiteY1" fmla="*/ 5802924 h 5802924"/>
              <a:gd name="connsiteX2" fmla="*/ 0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0" y="0"/>
                </a:moveTo>
                <a:lnTo>
                  <a:pt x="5802924" y="5802924"/>
                </a:lnTo>
                <a:lnTo>
                  <a:pt x="0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rot="16200000" flipV="1">
            <a:off x="-1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rot="16200000" flipV="1">
            <a:off x="-1" y="504600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248479" y="1291319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48479" y="18573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6089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H="1" flipV="1">
            <a:off x="0" y="0"/>
            <a:ext cx="9144001" cy="6858000"/>
          </a:xfrm>
          <a:custGeom>
            <a:avLst/>
            <a:gdLst>
              <a:gd name="connsiteX0" fmla="*/ 6857999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1" h="6858000">
                <a:moveTo>
                  <a:pt x="6857999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3341076" y="1055073"/>
            <a:ext cx="5802924" cy="5802924"/>
          </a:xfrm>
          <a:custGeom>
            <a:avLst/>
            <a:gdLst>
              <a:gd name="connsiteX0" fmla="*/ 5802924 w 5802924"/>
              <a:gd name="connsiteY0" fmla="*/ 0 h 5802924"/>
              <a:gd name="connsiteX1" fmla="*/ 5802924 w 5802924"/>
              <a:gd name="connsiteY1" fmla="*/ 5802924 h 5802924"/>
              <a:gd name="connsiteX2" fmla="*/ 0 w 5802924"/>
              <a:gd name="connsiteY2" fmla="*/ 5802924 h 580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2924" h="5802924">
                <a:moveTo>
                  <a:pt x="5802924" y="0"/>
                </a:moveTo>
                <a:lnTo>
                  <a:pt x="5802924" y="5802924"/>
                </a:lnTo>
                <a:lnTo>
                  <a:pt x="0" y="58029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rot="5400000" flipH="1" flipV="1">
            <a:off x="2285999" y="-2"/>
            <a:ext cx="6858001" cy="6858001"/>
          </a:xfrm>
          <a:custGeom>
            <a:avLst/>
            <a:gdLst>
              <a:gd name="connsiteX0" fmla="*/ 0 w 4339771"/>
              <a:gd name="connsiteY0" fmla="*/ 319314 h 4339771"/>
              <a:gd name="connsiteX1" fmla="*/ 0 w 4339771"/>
              <a:gd name="connsiteY1" fmla="*/ 0 h 4339771"/>
              <a:gd name="connsiteX2" fmla="*/ 4339771 w 4339771"/>
              <a:gd name="connsiteY2" fmla="*/ 4339771 h 4339771"/>
              <a:gd name="connsiteX3" fmla="*/ 4020457 w 4339771"/>
              <a:gd name="connsiteY3" fmla="*/ 4339771 h 4339771"/>
              <a:gd name="connsiteX4" fmla="*/ 0 w 4339771"/>
              <a:gd name="connsiteY4" fmla="*/ 319314 h 433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9771" h="4339771">
                <a:moveTo>
                  <a:pt x="0" y="319314"/>
                </a:moveTo>
                <a:lnTo>
                  <a:pt x="0" y="0"/>
                </a:lnTo>
                <a:lnTo>
                  <a:pt x="4339771" y="4339771"/>
                </a:lnTo>
                <a:lnTo>
                  <a:pt x="4020457" y="4339771"/>
                </a:lnTo>
                <a:lnTo>
                  <a:pt x="0" y="3193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rot="5400000" flipH="1" flipV="1">
            <a:off x="2790601" y="504600"/>
            <a:ext cx="6353399" cy="6353399"/>
          </a:xfrm>
          <a:custGeom>
            <a:avLst/>
            <a:gdLst>
              <a:gd name="connsiteX0" fmla="*/ 0 w 4020457"/>
              <a:gd name="connsiteY0" fmla="*/ 348341 h 4020457"/>
              <a:gd name="connsiteX1" fmla="*/ 0 w 4020457"/>
              <a:gd name="connsiteY1" fmla="*/ 0 h 4020457"/>
              <a:gd name="connsiteX2" fmla="*/ 4020457 w 4020457"/>
              <a:gd name="connsiteY2" fmla="*/ 4020457 h 4020457"/>
              <a:gd name="connsiteX3" fmla="*/ 3672116 w 4020457"/>
              <a:gd name="connsiteY3" fmla="*/ 4020457 h 402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0457" h="4020457">
                <a:moveTo>
                  <a:pt x="0" y="348341"/>
                </a:moveTo>
                <a:lnTo>
                  <a:pt x="0" y="0"/>
                </a:lnTo>
                <a:lnTo>
                  <a:pt x="4020457" y="4020457"/>
                </a:lnTo>
                <a:lnTo>
                  <a:pt x="3672116" y="40204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621915" y="1291319"/>
            <a:ext cx="5438321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21915" y="1857380"/>
            <a:ext cx="5438321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4575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419100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3"/>
          </p:nvPr>
        </p:nvSpPr>
        <p:spPr>
          <a:xfrm>
            <a:off x="4503058" y="1"/>
            <a:ext cx="4640943" cy="6858000"/>
          </a:xfrm>
          <a:custGeom>
            <a:avLst/>
            <a:gdLst>
              <a:gd name="connsiteX0" fmla="*/ 3429000 w 4640943"/>
              <a:gd name="connsiteY0" fmla="*/ 0 h 6858000"/>
              <a:gd name="connsiteX1" fmla="*/ 4640943 w 4640943"/>
              <a:gd name="connsiteY1" fmla="*/ 0 h 6858000"/>
              <a:gd name="connsiteX2" fmla="*/ 4640943 w 4640943"/>
              <a:gd name="connsiteY2" fmla="*/ 6858000 h 6858000"/>
              <a:gd name="connsiteX3" fmla="*/ 3429000 w 4640943"/>
              <a:gd name="connsiteY3" fmla="*/ 6858000 h 6858000"/>
              <a:gd name="connsiteX4" fmla="*/ 0 w 4640943"/>
              <a:gd name="connsiteY4" fmla="*/ 3429000 h 6858000"/>
              <a:gd name="connsiteX5" fmla="*/ 3429000 w 4640943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0943" h="6858000">
                <a:moveTo>
                  <a:pt x="3429000" y="0"/>
                </a:moveTo>
                <a:lnTo>
                  <a:pt x="4640943" y="0"/>
                </a:lnTo>
                <a:lnTo>
                  <a:pt x="4640943" y="6858000"/>
                </a:lnTo>
                <a:lnTo>
                  <a:pt x="3429000" y="6858000"/>
                </a:lnTo>
                <a:cubicBezTo>
                  <a:pt x="1535216" y="6858000"/>
                  <a:pt x="0" y="5322784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62960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639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rot="10800000">
            <a:off x="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640943" cy="6858000"/>
          </a:xfrm>
          <a:custGeom>
            <a:avLst/>
            <a:gdLst>
              <a:gd name="connsiteX0" fmla="*/ 0 w 4640943"/>
              <a:gd name="connsiteY0" fmla="*/ 0 h 6858000"/>
              <a:gd name="connsiteX1" fmla="*/ 1211943 w 4640943"/>
              <a:gd name="connsiteY1" fmla="*/ 0 h 6858000"/>
              <a:gd name="connsiteX2" fmla="*/ 4640943 w 4640943"/>
              <a:gd name="connsiteY2" fmla="*/ 3429000 h 6858000"/>
              <a:gd name="connsiteX3" fmla="*/ 1211943 w 4640943"/>
              <a:gd name="connsiteY3" fmla="*/ 6858000 h 6858000"/>
              <a:gd name="connsiteX4" fmla="*/ 0 w 464094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0943" h="6858000">
                <a:moveTo>
                  <a:pt x="0" y="0"/>
                </a:moveTo>
                <a:lnTo>
                  <a:pt x="1211943" y="0"/>
                </a:lnTo>
                <a:cubicBezTo>
                  <a:pt x="3105727" y="0"/>
                  <a:pt x="4640943" y="1535216"/>
                  <a:pt x="4640943" y="3429000"/>
                </a:cubicBezTo>
                <a:cubicBezTo>
                  <a:pt x="4640943" y="5322784"/>
                  <a:pt x="3105727" y="6858000"/>
                  <a:pt x="1211943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829631" y="462960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29631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4939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2380241" y="1"/>
            <a:ext cx="6763759" cy="3810095"/>
          </a:xfrm>
          <a:custGeom>
            <a:avLst/>
            <a:gdLst>
              <a:gd name="connsiteX0" fmla="*/ 0 w 6763759"/>
              <a:gd name="connsiteY0" fmla="*/ 0 h 3810095"/>
              <a:gd name="connsiteX1" fmla="*/ 6763759 w 6763759"/>
              <a:gd name="connsiteY1" fmla="*/ 0 h 3810095"/>
              <a:gd name="connsiteX2" fmla="*/ 6763759 w 6763759"/>
              <a:gd name="connsiteY2" fmla="*/ 799667 h 3810095"/>
              <a:gd name="connsiteX3" fmla="*/ 4411754 w 6763759"/>
              <a:gd name="connsiteY3" fmla="*/ 3810095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0" y="0"/>
                </a:moveTo>
                <a:lnTo>
                  <a:pt x="6763759" y="0"/>
                </a:lnTo>
                <a:lnTo>
                  <a:pt x="6763759" y="799667"/>
                </a:lnTo>
                <a:lnTo>
                  <a:pt x="4411754" y="38100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6868981" y="964694"/>
            <a:ext cx="2275019" cy="4876651"/>
          </a:xfrm>
          <a:custGeom>
            <a:avLst/>
            <a:gdLst>
              <a:gd name="connsiteX0" fmla="*/ 2275019 w 2275019"/>
              <a:gd name="connsiteY0" fmla="*/ 0 h 4876651"/>
              <a:gd name="connsiteX1" fmla="*/ 2275019 w 2275019"/>
              <a:gd name="connsiteY1" fmla="*/ 4876651 h 4876651"/>
              <a:gd name="connsiteX2" fmla="*/ 0 w 2275019"/>
              <a:gd name="connsiteY2" fmla="*/ 291189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019" h="4876651">
                <a:moveTo>
                  <a:pt x="2275019" y="0"/>
                </a:moveTo>
                <a:lnTo>
                  <a:pt x="2275019" y="4876651"/>
                </a:lnTo>
                <a:lnTo>
                  <a:pt x="0" y="291189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4539643" y="3956743"/>
            <a:ext cx="4604356" cy="2901257"/>
          </a:xfrm>
          <a:custGeom>
            <a:avLst/>
            <a:gdLst>
              <a:gd name="connsiteX0" fmla="*/ 2266711 w 4604356"/>
              <a:gd name="connsiteY0" fmla="*/ 0 h 2901257"/>
              <a:gd name="connsiteX1" fmla="*/ 4604356 w 4604356"/>
              <a:gd name="connsiteY1" fmla="*/ 2018845 h 2901257"/>
              <a:gd name="connsiteX2" fmla="*/ 4604356 w 4604356"/>
              <a:gd name="connsiteY2" fmla="*/ 2901257 h 2901257"/>
              <a:gd name="connsiteX3" fmla="*/ 0 w 4604356"/>
              <a:gd name="connsiteY3" fmla="*/ 2901257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4356" h="2901257">
                <a:moveTo>
                  <a:pt x="2266711" y="0"/>
                </a:moveTo>
                <a:lnTo>
                  <a:pt x="4604356" y="2018845"/>
                </a:lnTo>
                <a:lnTo>
                  <a:pt x="4604356" y="2901257"/>
                </a:lnTo>
                <a:lnTo>
                  <a:pt x="0" y="29012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339275" y="3342308"/>
            <a:ext cx="53956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39275" y="3908369"/>
            <a:ext cx="53956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7284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>
          <a:xfrm>
            <a:off x="0" y="1"/>
            <a:ext cx="6763759" cy="3810095"/>
          </a:xfrm>
          <a:custGeom>
            <a:avLst/>
            <a:gdLst>
              <a:gd name="connsiteX0" fmla="*/ 0 w 6763759"/>
              <a:gd name="connsiteY0" fmla="*/ 0 h 3810095"/>
              <a:gd name="connsiteX1" fmla="*/ 6763759 w 6763759"/>
              <a:gd name="connsiteY1" fmla="*/ 0 h 3810095"/>
              <a:gd name="connsiteX2" fmla="*/ 2352005 w 6763759"/>
              <a:gd name="connsiteY2" fmla="*/ 3810095 h 3810095"/>
              <a:gd name="connsiteX3" fmla="*/ 0 w 6763759"/>
              <a:gd name="connsiteY3" fmla="*/ 799667 h 381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3759" h="3810095">
                <a:moveTo>
                  <a:pt x="0" y="0"/>
                </a:moveTo>
                <a:lnTo>
                  <a:pt x="6763759" y="0"/>
                </a:lnTo>
                <a:lnTo>
                  <a:pt x="2352005" y="3810095"/>
                </a:lnTo>
                <a:lnTo>
                  <a:pt x="0" y="7996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7"/>
          </p:nvPr>
        </p:nvSpPr>
        <p:spPr>
          <a:xfrm>
            <a:off x="0" y="964694"/>
            <a:ext cx="2275019" cy="4876651"/>
          </a:xfrm>
          <a:custGeom>
            <a:avLst/>
            <a:gdLst>
              <a:gd name="connsiteX0" fmla="*/ 0 w 2275019"/>
              <a:gd name="connsiteY0" fmla="*/ 0 h 4876651"/>
              <a:gd name="connsiteX1" fmla="*/ 2275019 w 2275019"/>
              <a:gd name="connsiteY1" fmla="*/ 2911891 h 4876651"/>
              <a:gd name="connsiteX2" fmla="*/ 0 w 2275019"/>
              <a:gd name="connsiteY2" fmla="*/ 4876651 h 48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5019" h="4876651">
                <a:moveTo>
                  <a:pt x="0" y="0"/>
                </a:moveTo>
                <a:lnTo>
                  <a:pt x="2275019" y="2911891"/>
                </a:lnTo>
                <a:lnTo>
                  <a:pt x="0" y="487665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8"/>
          </p:nvPr>
        </p:nvSpPr>
        <p:spPr>
          <a:xfrm>
            <a:off x="-1" y="3956743"/>
            <a:ext cx="4604356" cy="2901257"/>
          </a:xfrm>
          <a:custGeom>
            <a:avLst/>
            <a:gdLst>
              <a:gd name="connsiteX0" fmla="*/ 2337645 w 4604356"/>
              <a:gd name="connsiteY0" fmla="*/ 0 h 2901257"/>
              <a:gd name="connsiteX1" fmla="*/ 4604356 w 4604356"/>
              <a:gd name="connsiteY1" fmla="*/ 2901257 h 2901257"/>
              <a:gd name="connsiteX2" fmla="*/ 0 w 4604356"/>
              <a:gd name="connsiteY2" fmla="*/ 2901257 h 2901257"/>
              <a:gd name="connsiteX3" fmla="*/ 0 w 4604356"/>
              <a:gd name="connsiteY3" fmla="*/ 2018845 h 290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4356" h="2901257">
                <a:moveTo>
                  <a:pt x="2337645" y="0"/>
                </a:moveTo>
                <a:lnTo>
                  <a:pt x="4604356" y="2901257"/>
                </a:lnTo>
                <a:lnTo>
                  <a:pt x="0" y="2901257"/>
                </a:lnTo>
                <a:lnTo>
                  <a:pt x="0" y="20188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3291117" y="3342308"/>
            <a:ext cx="53956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91117" y="3908369"/>
            <a:ext cx="53956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9378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4728373" y="4115587"/>
            <a:ext cx="4415627" cy="2742412"/>
          </a:xfrm>
          <a:custGeom>
            <a:avLst/>
            <a:gdLst>
              <a:gd name="connsiteX0" fmla="*/ 2126151 w 4415627"/>
              <a:gd name="connsiteY0" fmla="*/ 0 h 2742412"/>
              <a:gd name="connsiteX1" fmla="*/ 4415627 w 4415627"/>
              <a:gd name="connsiteY1" fmla="*/ 1954048 h 2742412"/>
              <a:gd name="connsiteX2" fmla="*/ 4415627 w 4415627"/>
              <a:gd name="connsiteY2" fmla="*/ 2742412 h 2742412"/>
              <a:gd name="connsiteX3" fmla="*/ 0 w 4415627"/>
              <a:gd name="connsiteY3" fmla="*/ 2742412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5627" h="2742412">
                <a:moveTo>
                  <a:pt x="2126151" y="0"/>
                </a:moveTo>
                <a:lnTo>
                  <a:pt x="4415627" y="1954048"/>
                </a:lnTo>
                <a:lnTo>
                  <a:pt x="4415627" y="2742412"/>
                </a:lnTo>
                <a:lnTo>
                  <a:pt x="0" y="27424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cxnSp>
        <p:nvCxnSpPr>
          <p:cNvPr id="8" name="直線接點 7"/>
          <p:cNvCxnSpPr/>
          <p:nvPr userDrawn="1"/>
        </p:nvCxnSpPr>
        <p:spPr>
          <a:xfrm flipH="1" flipV="1">
            <a:off x="2322286" y="0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 userDrawn="1"/>
        </p:nvCxnSpPr>
        <p:spPr>
          <a:xfrm flipV="1">
            <a:off x="4506686" y="885371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2546687" y="-1"/>
            <a:ext cx="6597312" cy="3634510"/>
          </a:xfrm>
          <a:custGeom>
            <a:avLst/>
            <a:gdLst>
              <a:gd name="connsiteX0" fmla="*/ 0 w 6597312"/>
              <a:gd name="connsiteY0" fmla="*/ 0 h 3634510"/>
              <a:gd name="connsiteX1" fmla="*/ 6597312 w 6597312"/>
              <a:gd name="connsiteY1" fmla="*/ 0 h 3634510"/>
              <a:gd name="connsiteX2" fmla="*/ 6597312 w 6597312"/>
              <a:gd name="connsiteY2" fmla="*/ 617673 h 3634510"/>
              <a:gd name="connsiteX3" fmla="*/ 4258403 w 6597312"/>
              <a:gd name="connsiteY3" fmla="*/ 3634510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0" y="0"/>
                </a:moveTo>
                <a:lnTo>
                  <a:pt x="6597312" y="0"/>
                </a:lnTo>
                <a:lnTo>
                  <a:pt x="6597312" y="617673"/>
                </a:lnTo>
                <a:lnTo>
                  <a:pt x="4258403" y="36345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7059290" y="1162511"/>
            <a:ext cx="2084708" cy="4468238"/>
          </a:xfrm>
          <a:custGeom>
            <a:avLst/>
            <a:gdLst>
              <a:gd name="connsiteX0" fmla="*/ 2084708 w 2084708"/>
              <a:gd name="connsiteY0" fmla="*/ 0 h 4468238"/>
              <a:gd name="connsiteX1" fmla="*/ 2084708 w 2084708"/>
              <a:gd name="connsiteY1" fmla="*/ 4468238 h 4468238"/>
              <a:gd name="connsiteX2" fmla="*/ 0 w 2084708"/>
              <a:gd name="connsiteY2" fmla="*/ 268895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708" h="4468238">
                <a:moveTo>
                  <a:pt x="2084708" y="0"/>
                </a:moveTo>
                <a:lnTo>
                  <a:pt x="2084708" y="4468238"/>
                </a:lnTo>
                <a:lnTo>
                  <a:pt x="0" y="268895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387305" y="3342308"/>
            <a:ext cx="53956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305" y="3908369"/>
            <a:ext cx="53956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1011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7"/>
          </p:nvPr>
        </p:nvSpPr>
        <p:spPr>
          <a:xfrm>
            <a:off x="0" y="4115587"/>
            <a:ext cx="4415627" cy="2742412"/>
          </a:xfrm>
          <a:custGeom>
            <a:avLst/>
            <a:gdLst>
              <a:gd name="connsiteX0" fmla="*/ 2289476 w 4415627"/>
              <a:gd name="connsiteY0" fmla="*/ 0 h 2742412"/>
              <a:gd name="connsiteX1" fmla="*/ 4415627 w 4415627"/>
              <a:gd name="connsiteY1" fmla="*/ 2742412 h 2742412"/>
              <a:gd name="connsiteX2" fmla="*/ 0 w 4415627"/>
              <a:gd name="connsiteY2" fmla="*/ 2742412 h 2742412"/>
              <a:gd name="connsiteX3" fmla="*/ 0 w 4415627"/>
              <a:gd name="connsiteY3" fmla="*/ 1954048 h 274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5627" h="2742412">
                <a:moveTo>
                  <a:pt x="2289476" y="0"/>
                </a:moveTo>
                <a:lnTo>
                  <a:pt x="4415627" y="2742412"/>
                </a:lnTo>
                <a:lnTo>
                  <a:pt x="0" y="2742412"/>
                </a:lnTo>
                <a:lnTo>
                  <a:pt x="0" y="19540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4" name="直線接點 3"/>
          <p:cNvCxnSpPr/>
          <p:nvPr userDrawn="1"/>
        </p:nvCxnSpPr>
        <p:spPr>
          <a:xfrm flipV="1">
            <a:off x="0" y="0"/>
            <a:ext cx="6821714" cy="584925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 userDrawn="1"/>
        </p:nvCxnSpPr>
        <p:spPr>
          <a:xfrm flipH="1" flipV="1">
            <a:off x="0" y="885371"/>
            <a:ext cx="4637317" cy="5958115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圖片版面配置區 10"/>
          <p:cNvSpPr>
            <a:spLocks noGrp="1"/>
          </p:cNvSpPr>
          <p:nvPr>
            <p:ph type="pic" sz="quarter" idx="16"/>
          </p:nvPr>
        </p:nvSpPr>
        <p:spPr>
          <a:xfrm>
            <a:off x="0" y="1162510"/>
            <a:ext cx="2084708" cy="4468238"/>
          </a:xfrm>
          <a:custGeom>
            <a:avLst/>
            <a:gdLst>
              <a:gd name="connsiteX0" fmla="*/ 0 w 2084708"/>
              <a:gd name="connsiteY0" fmla="*/ 0 h 4468238"/>
              <a:gd name="connsiteX1" fmla="*/ 2084708 w 2084708"/>
              <a:gd name="connsiteY1" fmla="*/ 2688958 h 4468238"/>
              <a:gd name="connsiteX2" fmla="*/ 0 w 2084708"/>
              <a:gd name="connsiteY2" fmla="*/ 4468238 h 446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708" h="4468238">
                <a:moveTo>
                  <a:pt x="0" y="0"/>
                </a:moveTo>
                <a:lnTo>
                  <a:pt x="2084708" y="2688958"/>
                </a:lnTo>
                <a:lnTo>
                  <a:pt x="0" y="44682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8"/>
          </p:nvPr>
        </p:nvSpPr>
        <p:spPr>
          <a:xfrm>
            <a:off x="0" y="-1"/>
            <a:ext cx="6597312" cy="3634510"/>
          </a:xfrm>
          <a:custGeom>
            <a:avLst/>
            <a:gdLst>
              <a:gd name="connsiteX0" fmla="*/ 0 w 6597312"/>
              <a:gd name="connsiteY0" fmla="*/ 0 h 3634510"/>
              <a:gd name="connsiteX1" fmla="*/ 6597312 w 6597312"/>
              <a:gd name="connsiteY1" fmla="*/ 0 h 3634510"/>
              <a:gd name="connsiteX2" fmla="*/ 2338909 w 6597312"/>
              <a:gd name="connsiteY2" fmla="*/ 3634510 h 3634510"/>
              <a:gd name="connsiteX3" fmla="*/ 0 w 6597312"/>
              <a:gd name="connsiteY3" fmla="*/ 617673 h 36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7312" h="3634510">
                <a:moveTo>
                  <a:pt x="0" y="0"/>
                </a:moveTo>
                <a:lnTo>
                  <a:pt x="6597312" y="0"/>
                </a:lnTo>
                <a:lnTo>
                  <a:pt x="2338909" y="3634510"/>
                </a:lnTo>
                <a:lnTo>
                  <a:pt x="0" y="6176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3291117" y="3342308"/>
            <a:ext cx="53956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91117" y="3908369"/>
            <a:ext cx="53956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4820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手繪多邊形 8"/>
          <p:cNvSpPr/>
          <p:nvPr userDrawn="1"/>
        </p:nvSpPr>
        <p:spPr>
          <a:xfrm rot="16200000">
            <a:off x="3909788" y="-589642"/>
            <a:ext cx="1324428" cy="9144001"/>
          </a:xfrm>
          <a:custGeom>
            <a:avLst/>
            <a:gdLst>
              <a:gd name="connsiteX0" fmla="*/ 1324428 w 1324428"/>
              <a:gd name="connsiteY0" fmla="*/ 0 h 9144001"/>
              <a:gd name="connsiteX1" fmla="*/ 333828 w 1324428"/>
              <a:gd name="connsiteY1" fmla="*/ 9144001 h 9144001"/>
              <a:gd name="connsiteX2" fmla="*/ 0 w 1324428"/>
              <a:gd name="connsiteY2" fmla="*/ 9144001 h 9144001"/>
              <a:gd name="connsiteX3" fmla="*/ 990600 w 1324428"/>
              <a:gd name="connsiteY3" fmla="*/ 0 h 914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4428" h="9144001">
                <a:moveTo>
                  <a:pt x="1324428" y="0"/>
                </a:moveTo>
                <a:lnTo>
                  <a:pt x="333828" y="9144001"/>
                </a:lnTo>
                <a:lnTo>
                  <a:pt x="0" y="9144001"/>
                </a:lnTo>
                <a:lnTo>
                  <a:pt x="9906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1" y="348344"/>
            <a:ext cx="9144001" cy="3962400"/>
          </a:xfrm>
          <a:custGeom>
            <a:avLst/>
            <a:gdLst>
              <a:gd name="connsiteX0" fmla="*/ 9144001 w 9144001"/>
              <a:gd name="connsiteY0" fmla="*/ 0 h 3962400"/>
              <a:gd name="connsiteX1" fmla="*/ 9144001 w 9144001"/>
              <a:gd name="connsiteY1" fmla="*/ 3962400 h 3962400"/>
              <a:gd name="connsiteX2" fmla="*/ 0 w 9144001"/>
              <a:gd name="connsiteY2" fmla="*/ 2971800 h 3962400"/>
              <a:gd name="connsiteX3" fmla="*/ 0 w 9144001"/>
              <a:gd name="connsiteY3" fmla="*/ 990599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1" h="3962400">
                <a:moveTo>
                  <a:pt x="9144001" y="0"/>
                </a:moveTo>
                <a:lnTo>
                  <a:pt x="9144001" y="3962400"/>
                </a:lnTo>
                <a:lnTo>
                  <a:pt x="0" y="2971800"/>
                </a:lnTo>
                <a:lnTo>
                  <a:pt x="0" y="9905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954317" y="4422771"/>
            <a:ext cx="53956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954317" y="4988832"/>
            <a:ext cx="53956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0833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rot="5400000" flipH="1">
            <a:off x="3909788" y="-589642"/>
            <a:ext cx="1324428" cy="9144001"/>
          </a:xfrm>
          <a:custGeom>
            <a:avLst/>
            <a:gdLst>
              <a:gd name="connsiteX0" fmla="*/ 1324428 w 1324428"/>
              <a:gd name="connsiteY0" fmla="*/ 0 h 9144001"/>
              <a:gd name="connsiteX1" fmla="*/ 333828 w 1324428"/>
              <a:gd name="connsiteY1" fmla="*/ 9144001 h 9144001"/>
              <a:gd name="connsiteX2" fmla="*/ 0 w 1324428"/>
              <a:gd name="connsiteY2" fmla="*/ 9144001 h 9144001"/>
              <a:gd name="connsiteX3" fmla="*/ 990600 w 1324428"/>
              <a:gd name="connsiteY3" fmla="*/ 0 h 914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4428" h="9144001">
                <a:moveTo>
                  <a:pt x="1324428" y="0"/>
                </a:moveTo>
                <a:lnTo>
                  <a:pt x="333828" y="9144001"/>
                </a:lnTo>
                <a:lnTo>
                  <a:pt x="0" y="9144001"/>
                </a:lnTo>
                <a:lnTo>
                  <a:pt x="9906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 flipH="1">
            <a:off x="1" y="348344"/>
            <a:ext cx="9144001" cy="3962400"/>
          </a:xfrm>
          <a:custGeom>
            <a:avLst/>
            <a:gdLst>
              <a:gd name="connsiteX0" fmla="*/ 9144001 w 9144001"/>
              <a:gd name="connsiteY0" fmla="*/ 0 h 3962400"/>
              <a:gd name="connsiteX1" fmla="*/ 9144001 w 9144001"/>
              <a:gd name="connsiteY1" fmla="*/ 3962400 h 3962400"/>
              <a:gd name="connsiteX2" fmla="*/ 0 w 9144001"/>
              <a:gd name="connsiteY2" fmla="*/ 2971800 h 3962400"/>
              <a:gd name="connsiteX3" fmla="*/ 0 w 9144001"/>
              <a:gd name="connsiteY3" fmla="*/ 990599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1" h="3962400">
                <a:moveTo>
                  <a:pt x="9144001" y="0"/>
                </a:moveTo>
                <a:lnTo>
                  <a:pt x="9144001" y="3962400"/>
                </a:lnTo>
                <a:lnTo>
                  <a:pt x="0" y="2971800"/>
                </a:lnTo>
                <a:lnTo>
                  <a:pt x="0" y="9905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291117" y="4422771"/>
            <a:ext cx="53956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91117" y="4988832"/>
            <a:ext cx="53956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2190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3"/>
          </p:nvPr>
        </p:nvSpPr>
        <p:spPr>
          <a:xfrm>
            <a:off x="638103" y="1"/>
            <a:ext cx="2443810" cy="3341915"/>
          </a:xfrm>
          <a:custGeom>
            <a:avLst/>
            <a:gdLst>
              <a:gd name="connsiteX0" fmla="*/ 606496 w 2443810"/>
              <a:gd name="connsiteY0" fmla="*/ 0 h 3341915"/>
              <a:gd name="connsiteX1" fmla="*/ 2443810 w 2443810"/>
              <a:gd name="connsiteY1" fmla="*/ 0 h 3341915"/>
              <a:gd name="connsiteX2" fmla="*/ 1824401 w 2443810"/>
              <a:gd name="connsiteY2" fmla="*/ 3341915 h 3341915"/>
              <a:gd name="connsiteX3" fmla="*/ 0 w 2443810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810" h="3341915">
                <a:moveTo>
                  <a:pt x="606496" y="0"/>
                </a:moveTo>
                <a:lnTo>
                  <a:pt x="2443810" y="0"/>
                </a:lnTo>
                <a:lnTo>
                  <a:pt x="1824401" y="3341915"/>
                </a:lnTo>
                <a:lnTo>
                  <a:pt x="0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4"/>
          </p:nvPr>
        </p:nvSpPr>
        <p:spPr>
          <a:xfrm>
            <a:off x="2639641" y="1"/>
            <a:ext cx="2338758" cy="3341915"/>
          </a:xfrm>
          <a:custGeom>
            <a:avLst/>
            <a:gdLst>
              <a:gd name="connsiteX0" fmla="*/ 619409 w 2338758"/>
              <a:gd name="connsiteY0" fmla="*/ 0 h 3341915"/>
              <a:gd name="connsiteX1" fmla="*/ 2338758 w 2338758"/>
              <a:gd name="connsiteY1" fmla="*/ 0 h 3341915"/>
              <a:gd name="connsiteX2" fmla="*/ 1732263 w 2338758"/>
              <a:gd name="connsiteY2" fmla="*/ 3341915 h 3341915"/>
              <a:gd name="connsiteX3" fmla="*/ 0 w 2338758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58" h="3341915">
                <a:moveTo>
                  <a:pt x="619409" y="0"/>
                </a:moveTo>
                <a:lnTo>
                  <a:pt x="2338758" y="0"/>
                </a:lnTo>
                <a:lnTo>
                  <a:pt x="1732263" y="3341915"/>
                </a:lnTo>
                <a:lnTo>
                  <a:pt x="0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5"/>
          </p:nvPr>
        </p:nvSpPr>
        <p:spPr>
          <a:xfrm>
            <a:off x="1" y="3516085"/>
            <a:ext cx="2430223" cy="3341914"/>
          </a:xfrm>
          <a:custGeom>
            <a:avLst/>
            <a:gdLst>
              <a:gd name="connsiteX0" fmla="*/ 606496 w 2430223"/>
              <a:gd name="connsiteY0" fmla="*/ 0 h 3341914"/>
              <a:gd name="connsiteX1" fmla="*/ 2430223 w 2430223"/>
              <a:gd name="connsiteY1" fmla="*/ 0 h 3341914"/>
              <a:gd name="connsiteX2" fmla="*/ 1810814 w 2430223"/>
              <a:gd name="connsiteY2" fmla="*/ 3341914 h 3341914"/>
              <a:gd name="connsiteX3" fmla="*/ 0 w 2430223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223" h="3341914">
                <a:moveTo>
                  <a:pt x="606496" y="0"/>
                </a:moveTo>
                <a:lnTo>
                  <a:pt x="2430223" y="0"/>
                </a:lnTo>
                <a:lnTo>
                  <a:pt x="1810814" y="3341914"/>
                </a:lnTo>
                <a:lnTo>
                  <a:pt x="0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>
            <p:ph type="pic" sz="quarter" idx="16"/>
          </p:nvPr>
        </p:nvSpPr>
        <p:spPr>
          <a:xfrm>
            <a:off x="1987952" y="3516085"/>
            <a:ext cx="2352345" cy="3341914"/>
          </a:xfrm>
          <a:custGeom>
            <a:avLst/>
            <a:gdLst>
              <a:gd name="connsiteX0" fmla="*/ 619409 w 2352345"/>
              <a:gd name="connsiteY0" fmla="*/ 0 h 3341914"/>
              <a:gd name="connsiteX1" fmla="*/ 2352345 w 2352345"/>
              <a:gd name="connsiteY1" fmla="*/ 0 h 3341914"/>
              <a:gd name="connsiteX2" fmla="*/ 1745849 w 2352345"/>
              <a:gd name="connsiteY2" fmla="*/ 3341914 h 3341914"/>
              <a:gd name="connsiteX3" fmla="*/ 0 w 2352345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345" h="3341914">
                <a:moveTo>
                  <a:pt x="619409" y="0"/>
                </a:moveTo>
                <a:lnTo>
                  <a:pt x="2352345" y="0"/>
                </a:lnTo>
                <a:lnTo>
                  <a:pt x="1745849" y="3341914"/>
                </a:lnTo>
                <a:lnTo>
                  <a:pt x="0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1" name="矩形 30"/>
          <p:cNvSpPr/>
          <p:nvPr userDrawn="1"/>
        </p:nvSpPr>
        <p:spPr>
          <a:xfrm>
            <a:off x="5159829" y="24238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標題 1"/>
          <p:cNvSpPr>
            <a:spLocks noGrp="1"/>
          </p:cNvSpPr>
          <p:nvPr>
            <p:ph type="ctrTitle" hasCustomPrompt="1"/>
          </p:nvPr>
        </p:nvSpPr>
        <p:spPr>
          <a:xfrm>
            <a:off x="5199146" y="35160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99146" y="40867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05028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393439" y="24238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4165601" y="1"/>
            <a:ext cx="2338758" cy="3341915"/>
          </a:xfrm>
          <a:custGeom>
            <a:avLst/>
            <a:gdLst>
              <a:gd name="connsiteX0" fmla="*/ 0 w 2338758"/>
              <a:gd name="connsiteY0" fmla="*/ 0 h 3341915"/>
              <a:gd name="connsiteX1" fmla="*/ 1719349 w 2338758"/>
              <a:gd name="connsiteY1" fmla="*/ 0 h 3341915"/>
              <a:gd name="connsiteX2" fmla="*/ 2338758 w 2338758"/>
              <a:gd name="connsiteY2" fmla="*/ 3341915 h 3341915"/>
              <a:gd name="connsiteX3" fmla="*/ 606495 w 2338758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58" h="3341915">
                <a:moveTo>
                  <a:pt x="0" y="0"/>
                </a:moveTo>
                <a:lnTo>
                  <a:pt x="1719349" y="0"/>
                </a:lnTo>
                <a:lnTo>
                  <a:pt x="2338758" y="3341915"/>
                </a:lnTo>
                <a:lnTo>
                  <a:pt x="606495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6062087" y="1"/>
            <a:ext cx="2443810" cy="3341915"/>
          </a:xfrm>
          <a:custGeom>
            <a:avLst/>
            <a:gdLst>
              <a:gd name="connsiteX0" fmla="*/ 0 w 2443810"/>
              <a:gd name="connsiteY0" fmla="*/ 0 h 3341915"/>
              <a:gd name="connsiteX1" fmla="*/ 1837314 w 2443810"/>
              <a:gd name="connsiteY1" fmla="*/ 0 h 3341915"/>
              <a:gd name="connsiteX2" fmla="*/ 2443810 w 2443810"/>
              <a:gd name="connsiteY2" fmla="*/ 3341915 h 3341915"/>
              <a:gd name="connsiteX3" fmla="*/ 619409 w 2443810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810" h="3341915">
                <a:moveTo>
                  <a:pt x="0" y="0"/>
                </a:moveTo>
                <a:lnTo>
                  <a:pt x="1837314" y="0"/>
                </a:lnTo>
                <a:lnTo>
                  <a:pt x="2443810" y="3341915"/>
                </a:lnTo>
                <a:lnTo>
                  <a:pt x="619409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4803704" y="3516086"/>
            <a:ext cx="2352345" cy="3341914"/>
          </a:xfrm>
          <a:custGeom>
            <a:avLst/>
            <a:gdLst>
              <a:gd name="connsiteX0" fmla="*/ 0 w 2352345"/>
              <a:gd name="connsiteY0" fmla="*/ 0 h 3341914"/>
              <a:gd name="connsiteX1" fmla="*/ 1732936 w 2352345"/>
              <a:gd name="connsiteY1" fmla="*/ 0 h 3341914"/>
              <a:gd name="connsiteX2" fmla="*/ 2352345 w 2352345"/>
              <a:gd name="connsiteY2" fmla="*/ 3341914 h 3341914"/>
              <a:gd name="connsiteX3" fmla="*/ 606496 w 2352345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345" h="3341914">
                <a:moveTo>
                  <a:pt x="0" y="0"/>
                </a:moveTo>
                <a:lnTo>
                  <a:pt x="1732936" y="0"/>
                </a:lnTo>
                <a:lnTo>
                  <a:pt x="2352345" y="3341914"/>
                </a:lnTo>
                <a:lnTo>
                  <a:pt x="606496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6713777" y="3516086"/>
            <a:ext cx="2430223" cy="3341914"/>
          </a:xfrm>
          <a:custGeom>
            <a:avLst/>
            <a:gdLst>
              <a:gd name="connsiteX0" fmla="*/ 0 w 2430223"/>
              <a:gd name="connsiteY0" fmla="*/ 0 h 3341914"/>
              <a:gd name="connsiteX1" fmla="*/ 1823727 w 2430223"/>
              <a:gd name="connsiteY1" fmla="*/ 0 h 3341914"/>
              <a:gd name="connsiteX2" fmla="*/ 2430223 w 2430223"/>
              <a:gd name="connsiteY2" fmla="*/ 3341914 h 3341914"/>
              <a:gd name="connsiteX3" fmla="*/ 619409 w 2430223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223" h="3341914">
                <a:moveTo>
                  <a:pt x="0" y="0"/>
                </a:moveTo>
                <a:lnTo>
                  <a:pt x="1823727" y="0"/>
                </a:lnTo>
                <a:lnTo>
                  <a:pt x="2430223" y="3341914"/>
                </a:lnTo>
                <a:lnTo>
                  <a:pt x="619409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32756" y="35160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2756" y="40867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11576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圖片版面配置區 15"/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2430223" cy="3341914"/>
          </a:xfrm>
          <a:custGeom>
            <a:avLst/>
            <a:gdLst>
              <a:gd name="connsiteX0" fmla="*/ 0 w 2430223"/>
              <a:gd name="connsiteY0" fmla="*/ 0 h 3341914"/>
              <a:gd name="connsiteX1" fmla="*/ 1810814 w 2430223"/>
              <a:gd name="connsiteY1" fmla="*/ 0 h 3341914"/>
              <a:gd name="connsiteX2" fmla="*/ 2430223 w 2430223"/>
              <a:gd name="connsiteY2" fmla="*/ 3341914 h 3341914"/>
              <a:gd name="connsiteX3" fmla="*/ 606496 w 2430223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223" h="3341914">
                <a:moveTo>
                  <a:pt x="0" y="0"/>
                </a:moveTo>
                <a:lnTo>
                  <a:pt x="1810814" y="0"/>
                </a:lnTo>
                <a:lnTo>
                  <a:pt x="2430223" y="3341914"/>
                </a:lnTo>
                <a:lnTo>
                  <a:pt x="606496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8"/>
          </p:nvPr>
        </p:nvSpPr>
        <p:spPr>
          <a:xfrm>
            <a:off x="1987952" y="0"/>
            <a:ext cx="2352345" cy="3341914"/>
          </a:xfrm>
          <a:custGeom>
            <a:avLst/>
            <a:gdLst>
              <a:gd name="connsiteX0" fmla="*/ 0 w 2352345"/>
              <a:gd name="connsiteY0" fmla="*/ 0 h 3341914"/>
              <a:gd name="connsiteX1" fmla="*/ 1745849 w 2352345"/>
              <a:gd name="connsiteY1" fmla="*/ 0 h 3341914"/>
              <a:gd name="connsiteX2" fmla="*/ 2352345 w 2352345"/>
              <a:gd name="connsiteY2" fmla="*/ 3341914 h 3341914"/>
              <a:gd name="connsiteX3" fmla="*/ 619409 w 2352345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345" h="3341914">
                <a:moveTo>
                  <a:pt x="0" y="0"/>
                </a:moveTo>
                <a:lnTo>
                  <a:pt x="1745849" y="0"/>
                </a:lnTo>
                <a:lnTo>
                  <a:pt x="2352345" y="3341914"/>
                </a:lnTo>
                <a:lnTo>
                  <a:pt x="619409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9"/>
          </p:nvPr>
        </p:nvSpPr>
        <p:spPr>
          <a:xfrm>
            <a:off x="638102" y="3516085"/>
            <a:ext cx="2443810" cy="3341915"/>
          </a:xfrm>
          <a:custGeom>
            <a:avLst/>
            <a:gdLst>
              <a:gd name="connsiteX0" fmla="*/ 0 w 2443810"/>
              <a:gd name="connsiteY0" fmla="*/ 0 h 3341915"/>
              <a:gd name="connsiteX1" fmla="*/ 1837314 w 2443810"/>
              <a:gd name="connsiteY1" fmla="*/ 0 h 3341915"/>
              <a:gd name="connsiteX2" fmla="*/ 2443810 w 2443810"/>
              <a:gd name="connsiteY2" fmla="*/ 3341915 h 3341915"/>
              <a:gd name="connsiteX3" fmla="*/ 619409 w 2443810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810" h="3341915">
                <a:moveTo>
                  <a:pt x="0" y="0"/>
                </a:moveTo>
                <a:lnTo>
                  <a:pt x="1837314" y="0"/>
                </a:lnTo>
                <a:lnTo>
                  <a:pt x="2443810" y="3341915"/>
                </a:lnTo>
                <a:lnTo>
                  <a:pt x="619409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20"/>
          </p:nvPr>
        </p:nvSpPr>
        <p:spPr>
          <a:xfrm>
            <a:off x="2639640" y="3516085"/>
            <a:ext cx="2338758" cy="3341915"/>
          </a:xfrm>
          <a:custGeom>
            <a:avLst/>
            <a:gdLst>
              <a:gd name="connsiteX0" fmla="*/ 0 w 2338758"/>
              <a:gd name="connsiteY0" fmla="*/ 0 h 3341915"/>
              <a:gd name="connsiteX1" fmla="*/ 1719349 w 2338758"/>
              <a:gd name="connsiteY1" fmla="*/ 0 h 3341915"/>
              <a:gd name="connsiteX2" fmla="*/ 2338758 w 2338758"/>
              <a:gd name="connsiteY2" fmla="*/ 3341915 h 3341915"/>
              <a:gd name="connsiteX3" fmla="*/ 606495 w 2338758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58" h="3341915">
                <a:moveTo>
                  <a:pt x="0" y="0"/>
                </a:moveTo>
                <a:lnTo>
                  <a:pt x="1719349" y="0"/>
                </a:lnTo>
                <a:lnTo>
                  <a:pt x="2338758" y="3341915"/>
                </a:lnTo>
                <a:lnTo>
                  <a:pt x="606495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5159829" y="9252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標題 1"/>
          <p:cNvSpPr>
            <a:spLocks noGrp="1"/>
          </p:cNvSpPr>
          <p:nvPr>
            <p:ph type="ctrTitle" hasCustomPrompt="1"/>
          </p:nvPr>
        </p:nvSpPr>
        <p:spPr>
          <a:xfrm>
            <a:off x="5199146" y="20174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99146" y="25881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18733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圖片版面配置區 21"/>
          <p:cNvSpPr>
            <a:spLocks noGrp="1"/>
          </p:cNvSpPr>
          <p:nvPr>
            <p:ph type="pic" sz="quarter" idx="17"/>
          </p:nvPr>
        </p:nvSpPr>
        <p:spPr>
          <a:xfrm>
            <a:off x="4803704" y="0"/>
            <a:ext cx="2352345" cy="3341914"/>
          </a:xfrm>
          <a:custGeom>
            <a:avLst/>
            <a:gdLst>
              <a:gd name="connsiteX0" fmla="*/ 619409 w 2352345"/>
              <a:gd name="connsiteY0" fmla="*/ 0 h 3341914"/>
              <a:gd name="connsiteX1" fmla="*/ 2352345 w 2352345"/>
              <a:gd name="connsiteY1" fmla="*/ 0 h 3341914"/>
              <a:gd name="connsiteX2" fmla="*/ 1745849 w 2352345"/>
              <a:gd name="connsiteY2" fmla="*/ 3341914 h 3341914"/>
              <a:gd name="connsiteX3" fmla="*/ 0 w 2352345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2345" h="3341914">
                <a:moveTo>
                  <a:pt x="619409" y="0"/>
                </a:moveTo>
                <a:lnTo>
                  <a:pt x="2352345" y="0"/>
                </a:lnTo>
                <a:lnTo>
                  <a:pt x="1745849" y="3341914"/>
                </a:lnTo>
                <a:lnTo>
                  <a:pt x="0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8"/>
          </p:nvPr>
        </p:nvSpPr>
        <p:spPr>
          <a:xfrm>
            <a:off x="6713777" y="0"/>
            <a:ext cx="2430223" cy="3341914"/>
          </a:xfrm>
          <a:custGeom>
            <a:avLst/>
            <a:gdLst>
              <a:gd name="connsiteX0" fmla="*/ 619409 w 2430223"/>
              <a:gd name="connsiteY0" fmla="*/ 0 h 3341914"/>
              <a:gd name="connsiteX1" fmla="*/ 2430223 w 2430223"/>
              <a:gd name="connsiteY1" fmla="*/ 0 h 3341914"/>
              <a:gd name="connsiteX2" fmla="*/ 1823727 w 2430223"/>
              <a:gd name="connsiteY2" fmla="*/ 3341914 h 3341914"/>
              <a:gd name="connsiteX3" fmla="*/ 0 w 2430223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223" h="3341914">
                <a:moveTo>
                  <a:pt x="619409" y="0"/>
                </a:moveTo>
                <a:lnTo>
                  <a:pt x="2430223" y="0"/>
                </a:lnTo>
                <a:lnTo>
                  <a:pt x="1823727" y="3341914"/>
                </a:lnTo>
                <a:lnTo>
                  <a:pt x="0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9"/>
          </p:nvPr>
        </p:nvSpPr>
        <p:spPr>
          <a:xfrm>
            <a:off x="4165601" y="3516085"/>
            <a:ext cx="2338758" cy="3341915"/>
          </a:xfrm>
          <a:custGeom>
            <a:avLst/>
            <a:gdLst>
              <a:gd name="connsiteX0" fmla="*/ 606495 w 2338758"/>
              <a:gd name="connsiteY0" fmla="*/ 0 h 3341915"/>
              <a:gd name="connsiteX1" fmla="*/ 2338758 w 2338758"/>
              <a:gd name="connsiteY1" fmla="*/ 0 h 3341915"/>
              <a:gd name="connsiteX2" fmla="*/ 1719349 w 2338758"/>
              <a:gd name="connsiteY2" fmla="*/ 3341915 h 3341915"/>
              <a:gd name="connsiteX3" fmla="*/ 0 w 2338758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58" h="3341915">
                <a:moveTo>
                  <a:pt x="606495" y="0"/>
                </a:moveTo>
                <a:lnTo>
                  <a:pt x="2338758" y="0"/>
                </a:lnTo>
                <a:lnTo>
                  <a:pt x="1719349" y="3341915"/>
                </a:lnTo>
                <a:lnTo>
                  <a:pt x="0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20"/>
          </p:nvPr>
        </p:nvSpPr>
        <p:spPr>
          <a:xfrm>
            <a:off x="6062087" y="3516085"/>
            <a:ext cx="2443810" cy="3341915"/>
          </a:xfrm>
          <a:custGeom>
            <a:avLst/>
            <a:gdLst>
              <a:gd name="connsiteX0" fmla="*/ 619409 w 2443810"/>
              <a:gd name="connsiteY0" fmla="*/ 0 h 3341915"/>
              <a:gd name="connsiteX1" fmla="*/ 2443810 w 2443810"/>
              <a:gd name="connsiteY1" fmla="*/ 0 h 3341915"/>
              <a:gd name="connsiteX2" fmla="*/ 1837314 w 2443810"/>
              <a:gd name="connsiteY2" fmla="*/ 3341915 h 3341915"/>
              <a:gd name="connsiteX3" fmla="*/ 0 w 2443810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810" h="3341915">
                <a:moveTo>
                  <a:pt x="619409" y="0"/>
                </a:moveTo>
                <a:lnTo>
                  <a:pt x="2443810" y="0"/>
                </a:lnTo>
                <a:lnTo>
                  <a:pt x="1837314" y="3341915"/>
                </a:lnTo>
                <a:lnTo>
                  <a:pt x="0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6" name="矩形 25"/>
          <p:cNvSpPr/>
          <p:nvPr userDrawn="1"/>
        </p:nvSpPr>
        <p:spPr>
          <a:xfrm>
            <a:off x="589789" y="9252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標題 1"/>
          <p:cNvSpPr>
            <a:spLocks noGrp="1"/>
          </p:cNvSpPr>
          <p:nvPr>
            <p:ph type="ctrTitle" hasCustomPrompt="1"/>
          </p:nvPr>
        </p:nvSpPr>
        <p:spPr>
          <a:xfrm>
            <a:off x="629106" y="20174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29106" y="25881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3562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0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4978399" cy="6857999"/>
          </a:xfrm>
          <a:custGeom>
            <a:avLst/>
            <a:gdLst>
              <a:gd name="connsiteX0" fmla="*/ 2607360 w 4978399"/>
              <a:gd name="connsiteY0" fmla="*/ 3516085 h 6857999"/>
              <a:gd name="connsiteX1" fmla="*/ 4340296 w 4978399"/>
              <a:gd name="connsiteY1" fmla="*/ 3516085 h 6857999"/>
              <a:gd name="connsiteX2" fmla="*/ 3733800 w 4978399"/>
              <a:gd name="connsiteY2" fmla="*/ 6857999 h 6857999"/>
              <a:gd name="connsiteX3" fmla="*/ 1987951 w 4978399"/>
              <a:gd name="connsiteY3" fmla="*/ 6857999 h 6857999"/>
              <a:gd name="connsiteX4" fmla="*/ 606496 w 4978399"/>
              <a:gd name="connsiteY4" fmla="*/ 3516085 h 6857999"/>
              <a:gd name="connsiteX5" fmla="*/ 2430223 w 4978399"/>
              <a:gd name="connsiteY5" fmla="*/ 3516085 h 6857999"/>
              <a:gd name="connsiteX6" fmla="*/ 1810814 w 4978399"/>
              <a:gd name="connsiteY6" fmla="*/ 6857999 h 6857999"/>
              <a:gd name="connsiteX7" fmla="*/ 0 w 4978399"/>
              <a:gd name="connsiteY7" fmla="*/ 6857999 h 6857999"/>
              <a:gd name="connsiteX8" fmla="*/ 3259050 w 4978399"/>
              <a:gd name="connsiteY8" fmla="*/ 0 h 6857999"/>
              <a:gd name="connsiteX9" fmla="*/ 4978399 w 4978399"/>
              <a:gd name="connsiteY9" fmla="*/ 0 h 6857999"/>
              <a:gd name="connsiteX10" fmla="*/ 4371904 w 4978399"/>
              <a:gd name="connsiteY10" fmla="*/ 3341916 h 6857999"/>
              <a:gd name="connsiteX11" fmla="*/ 2639641 w 4978399"/>
              <a:gd name="connsiteY11" fmla="*/ 3341916 h 6857999"/>
              <a:gd name="connsiteX12" fmla="*/ 1244599 w 4978399"/>
              <a:gd name="connsiteY12" fmla="*/ 0 h 6857999"/>
              <a:gd name="connsiteX13" fmla="*/ 3081913 w 4978399"/>
              <a:gd name="connsiteY13" fmla="*/ 0 h 6857999"/>
              <a:gd name="connsiteX14" fmla="*/ 2462504 w 4978399"/>
              <a:gd name="connsiteY14" fmla="*/ 3341916 h 6857999"/>
              <a:gd name="connsiteX15" fmla="*/ 638103 w 4978399"/>
              <a:gd name="connsiteY15" fmla="*/ 33419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78399" h="6857999">
                <a:moveTo>
                  <a:pt x="2607360" y="3516085"/>
                </a:moveTo>
                <a:lnTo>
                  <a:pt x="4340296" y="3516085"/>
                </a:lnTo>
                <a:lnTo>
                  <a:pt x="3733800" y="6857999"/>
                </a:lnTo>
                <a:lnTo>
                  <a:pt x="1987951" y="6857999"/>
                </a:lnTo>
                <a:close/>
                <a:moveTo>
                  <a:pt x="606496" y="3516085"/>
                </a:moveTo>
                <a:lnTo>
                  <a:pt x="2430223" y="3516085"/>
                </a:lnTo>
                <a:lnTo>
                  <a:pt x="1810814" y="6857999"/>
                </a:lnTo>
                <a:lnTo>
                  <a:pt x="0" y="6857999"/>
                </a:lnTo>
                <a:close/>
                <a:moveTo>
                  <a:pt x="3259050" y="0"/>
                </a:moveTo>
                <a:lnTo>
                  <a:pt x="4978399" y="0"/>
                </a:lnTo>
                <a:lnTo>
                  <a:pt x="4371904" y="3341916"/>
                </a:lnTo>
                <a:lnTo>
                  <a:pt x="2639641" y="3341916"/>
                </a:lnTo>
                <a:close/>
                <a:moveTo>
                  <a:pt x="1244599" y="0"/>
                </a:moveTo>
                <a:lnTo>
                  <a:pt x="3081913" y="0"/>
                </a:lnTo>
                <a:lnTo>
                  <a:pt x="2462504" y="3341916"/>
                </a:lnTo>
                <a:lnTo>
                  <a:pt x="638103" y="334191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矩形 13"/>
          <p:cNvSpPr/>
          <p:nvPr userDrawn="1"/>
        </p:nvSpPr>
        <p:spPr>
          <a:xfrm>
            <a:off x="5159829" y="24238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5199146" y="35160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99146" y="40867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6009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4165601" y="1"/>
            <a:ext cx="4978399" cy="6857999"/>
          </a:xfrm>
          <a:custGeom>
            <a:avLst/>
            <a:gdLst>
              <a:gd name="connsiteX0" fmla="*/ 2548176 w 4978399"/>
              <a:gd name="connsiteY0" fmla="*/ 3516085 h 6857999"/>
              <a:gd name="connsiteX1" fmla="*/ 4371903 w 4978399"/>
              <a:gd name="connsiteY1" fmla="*/ 3516085 h 6857999"/>
              <a:gd name="connsiteX2" fmla="*/ 4978399 w 4978399"/>
              <a:gd name="connsiteY2" fmla="*/ 6857999 h 6857999"/>
              <a:gd name="connsiteX3" fmla="*/ 3167585 w 4978399"/>
              <a:gd name="connsiteY3" fmla="*/ 6857999 h 6857999"/>
              <a:gd name="connsiteX4" fmla="*/ 638103 w 4978399"/>
              <a:gd name="connsiteY4" fmla="*/ 3516085 h 6857999"/>
              <a:gd name="connsiteX5" fmla="*/ 2371039 w 4978399"/>
              <a:gd name="connsiteY5" fmla="*/ 3516085 h 6857999"/>
              <a:gd name="connsiteX6" fmla="*/ 2990448 w 4978399"/>
              <a:gd name="connsiteY6" fmla="*/ 6857999 h 6857999"/>
              <a:gd name="connsiteX7" fmla="*/ 1244599 w 4978399"/>
              <a:gd name="connsiteY7" fmla="*/ 6857999 h 6857999"/>
              <a:gd name="connsiteX8" fmla="*/ 1896486 w 4978399"/>
              <a:gd name="connsiteY8" fmla="*/ 0 h 6857999"/>
              <a:gd name="connsiteX9" fmla="*/ 3733800 w 4978399"/>
              <a:gd name="connsiteY9" fmla="*/ 0 h 6857999"/>
              <a:gd name="connsiteX10" fmla="*/ 4340296 w 4978399"/>
              <a:gd name="connsiteY10" fmla="*/ 3341916 h 6857999"/>
              <a:gd name="connsiteX11" fmla="*/ 2515895 w 4978399"/>
              <a:gd name="connsiteY11" fmla="*/ 3341916 h 6857999"/>
              <a:gd name="connsiteX12" fmla="*/ 0 w 4978399"/>
              <a:gd name="connsiteY12" fmla="*/ 0 h 6857999"/>
              <a:gd name="connsiteX13" fmla="*/ 1719349 w 4978399"/>
              <a:gd name="connsiteY13" fmla="*/ 0 h 6857999"/>
              <a:gd name="connsiteX14" fmla="*/ 2338758 w 4978399"/>
              <a:gd name="connsiteY14" fmla="*/ 3341916 h 6857999"/>
              <a:gd name="connsiteX15" fmla="*/ 606495 w 4978399"/>
              <a:gd name="connsiteY15" fmla="*/ 33419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78399" h="6857999">
                <a:moveTo>
                  <a:pt x="2548176" y="3516085"/>
                </a:moveTo>
                <a:lnTo>
                  <a:pt x="4371903" y="3516085"/>
                </a:lnTo>
                <a:lnTo>
                  <a:pt x="4978399" y="6857999"/>
                </a:lnTo>
                <a:lnTo>
                  <a:pt x="3167585" y="6857999"/>
                </a:lnTo>
                <a:close/>
                <a:moveTo>
                  <a:pt x="638103" y="3516085"/>
                </a:moveTo>
                <a:lnTo>
                  <a:pt x="2371039" y="3516085"/>
                </a:lnTo>
                <a:lnTo>
                  <a:pt x="2990448" y="6857999"/>
                </a:lnTo>
                <a:lnTo>
                  <a:pt x="1244599" y="6857999"/>
                </a:lnTo>
                <a:close/>
                <a:moveTo>
                  <a:pt x="1896486" y="0"/>
                </a:moveTo>
                <a:lnTo>
                  <a:pt x="3733800" y="0"/>
                </a:lnTo>
                <a:lnTo>
                  <a:pt x="4340296" y="3341916"/>
                </a:lnTo>
                <a:lnTo>
                  <a:pt x="2515895" y="3341916"/>
                </a:lnTo>
                <a:close/>
                <a:moveTo>
                  <a:pt x="0" y="0"/>
                </a:moveTo>
                <a:lnTo>
                  <a:pt x="1719349" y="0"/>
                </a:lnTo>
                <a:lnTo>
                  <a:pt x="2338758" y="3341916"/>
                </a:lnTo>
                <a:lnTo>
                  <a:pt x="606495" y="334191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矩形 13"/>
          <p:cNvSpPr/>
          <p:nvPr userDrawn="1"/>
        </p:nvSpPr>
        <p:spPr>
          <a:xfrm>
            <a:off x="393439" y="24238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32756" y="35160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2756" y="40867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44191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5159829" y="7601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5199146" y="18523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99146" y="24230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4978399" cy="6857999"/>
          </a:xfrm>
          <a:custGeom>
            <a:avLst/>
            <a:gdLst>
              <a:gd name="connsiteX0" fmla="*/ 2639641 w 4978399"/>
              <a:gd name="connsiteY0" fmla="*/ 3516083 h 6857999"/>
              <a:gd name="connsiteX1" fmla="*/ 4371904 w 4978399"/>
              <a:gd name="connsiteY1" fmla="*/ 3516083 h 6857999"/>
              <a:gd name="connsiteX2" fmla="*/ 4978399 w 4978399"/>
              <a:gd name="connsiteY2" fmla="*/ 6857999 h 6857999"/>
              <a:gd name="connsiteX3" fmla="*/ 3259050 w 4978399"/>
              <a:gd name="connsiteY3" fmla="*/ 6857999 h 6857999"/>
              <a:gd name="connsiteX4" fmla="*/ 638103 w 4978399"/>
              <a:gd name="connsiteY4" fmla="*/ 3516083 h 6857999"/>
              <a:gd name="connsiteX5" fmla="*/ 2462504 w 4978399"/>
              <a:gd name="connsiteY5" fmla="*/ 3516083 h 6857999"/>
              <a:gd name="connsiteX6" fmla="*/ 3081913 w 4978399"/>
              <a:gd name="connsiteY6" fmla="*/ 6857999 h 6857999"/>
              <a:gd name="connsiteX7" fmla="*/ 1244599 w 4978399"/>
              <a:gd name="connsiteY7" fmla="*/ 6857999 h 6857999"/>
              <a:gd name="connsiteX8" fmla="*/ 1987951 w 4978399"/>
              <a:gd name="connsiteY8" fmla="*/ 0 h 6857999"/>
              <a:gd name="connsiteX9" fmla="*/ 3733800 w 4978399"/>
              <a:gd name="connsiteY9" fmla="*/ 0 h 6857999"/>
              <a:gd name="connsiteX10" fmla="*/ 4340296 w 4978399"/>
              <a:gd name="connsiteY10" fmla="*/ 3341914 h 6857999"/>
              <a:gd name="connsiteX11" fmla="*/ 2607360 w 4978399"/>
              <a:gd name="connsiteY11" fmla="*/ 3341914 h 6857999"/>
              <a:gd name="connsiteX12" fmla="*/ 0 w 4978399"/>
              <a:gd name="connsiteY12" fmla="*/ 0 h 6857999"/>
              <a:gd name="connsiteX13" fmla="*/ 1810814 w 4978399"/>
              <a:gd name="connsiteY13" fmla="*/ 0 h 6857999"/>
              <a:gd name="connsiteX14" fmla="*/ 2430223 w 4978399"/>
              <a:gd name="connsiteY14" fmla="*/ 3341914 h 6857999"/>
              <a:gd name="connsiteX15" fmla="*/ 606496 w 4978399"/>
              <a:gd name="connsiteY15" fmla="*/ 334191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78399" h="6857999">
                <a:moveTo>
                  <a:pt x="2639641" y="3516083"/>
                </a:moveTo>
                <a:lnTo>
                  <a:pt x="4371904" y="3516083"/>
                </a:lnTo>
                <a:lnTo>
                  <a:pt x="4978399" y="6857999"/>
                </a:lnTo>
                <a:lnTo>
                  <a:pt x="3259050" y="6857999"/>
                </a:lnTo>
                <a:close/>
                <a:moveTo>
                  <a:pt x="638103" y="3516083"/>
                </a:moveTo>
                <a:lnTo>
                  <a:pt x="2462504" y="3516083"/>
                </a:lnTo>
                <a:lnTo>
                  <a:pt x="3081913" y="6857999"/>
                </a:lnTo>
                <a:lnTo>
                  <a:pt x="1244599" y="6857999"/>
                </a:lnTo>
                <a:close/>
                <a:moveTo>
                  <a:pt x="1987951" y="0"/>
                </a:moveTo>
                <a:lnTo>
                  <a:pt x="3733800" y="0"/>
                </a:lnTo>
                <a:lnTo>
                  <a:pt x="4340296" y="3341914"/>
                </a:lnTo>
                <a:lnTo>
                  <a:pt x="2607360" y="3341914"/>
                </a:lnTo>
                <a:close/>
                <a:moveTo>
                  <a:pt x="0" y="0"/>
                </a:moveTo>
                <a:lnTo>
                  <a:pt x="1810814" y="0"/>
                </a:lnTo>
                <a:lnTo>
                  <a:pt x="2430223" y="3341914"/>
                </a:lnTo>
                <a:lnTo>
                  <a:pt x="606496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77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549729" y="760186"/>
            <a:ext cx="3526971" cy="35269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589046" y="1852386"/>
            <a:ext cx="3415912" cy="57064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89046" y="2423026"/>
            <a:ext cx="3415912" cy="48214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5"/>
          </p:nvPr>
        </p:nvSpPr>
        <p:spPr>
          <a:xfrm>
            <a:off x="4165601" y="1"/>
            <a:ext cx="4978399" cy="6857999"/>
          </a:xfrm>
          <a:custGeom>
            <a:avLst/>
            <a:gdLst>
              <a:gd name="connsiteX0" fmla="*/ 2515895 w 4978399"/>
              <a:gd name="connsiteY0" fmla="*/ 3516083 h 6857999"/>
              <a:gd name="connsiteX1" fmla="*/ 4340296 w 4978399"/>
              <a:gd name="connsiteY1" fmla="*/ 3516083 h 6857999"/>
              <a:gd name="connsiteX2" fmla="*/ 3733800 w 4978399"/>
              <a:gd name="connsiteY2" fmla="*/ 6857999 h 6857999"/>
              <a:gd name="connsiteX3" fmla="*/ 1896486 w 4978399"/>
              <a:gd name="connsiteY3" fmla="*/ 6857999 h 6857999"/>
              <a:gd name="connsiteX4" fmla="*/ 606495 w 4978399"/>
              <a:gd name="connsiteY4" fmla="*/ 3516083 h 6857999"/>
              <a:gd name="connsiteX5" fmla="*/ 2338758 w 4978399"/>
              <a:gd name="connsiteY5" fmla="*/ 3516083 h 6857999"/>
              <a:gd name="connsiteX6" fmla="*/ 1719349 w 4978399"/>
              <a:gd name="connsiteY6" fmla="*/ 6857999 h 6857999"/>
              <a:gd name="connsiteX7" fmla="*/ 0 w 4978399"/>
              <a:gd name="connsiteY7" fmla="*/ 6857999 h 6857999"/>
              <a:gd name="connsiteX8" fmla="*/ 3167585 w 4978399"/>
              <a:gd name="connsiteY8" fmla="*/ 0 h 6857999"/>
              <a:gd name="connsiteX9" fmla="*/ 4978399 w 4978399"/>
              <a:gd name="connsiteY9" fmla="*/ 0 h 6857999"/>
              <a:gd name="connsiteX10" fmla="*/ 4371903 w 4978399"/>
              <a:gd name="connsiteY10" fmla="*/ 3341914 h 6857999"/>
              <a:gd name="connsiteX11" fmla="*/ 2548176 w 4978399"/>
              <a:gd name="connsiteY11" fmla="*/ 3341914 h 6857999"/>
              <a:gd name="connsiteX12" fmla="*/ 1244599 w 4978399"/>
              <a:gd name="connsiteY12" fmla="*/ 0 h 6857999"/>
              <a:gd name="connsiteX13" fmla="*/ 2990448 w 4978399"/>
              <a:gd name="connsiteY13" fmla="*/ 0 h 6857999"/>
              <a:gd name="connsiteX14" fmla="*/ 2371039 w 4978399"/>
              <a:gd name="connsiteY14" fmla="*/ 3341914 h 6857999"/>
              <a:gd name="connsiteX15" fmla="*/ 638103 w 4978399"/>
              <a:gd name="connsiteY15" fmla="*/ 334191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78399" h="6857999">
                <a:moveTo>
                  <a:pt x="2515895" y="3516083"/>
                </a:moveTo>
                <a:lnTo>
                  <a:pt x="4340296" y="3516083"/>
                </a:lnTo>
                <a:lnTo>
                  <a:pt x="3733800" y="6857999"/>
                </a:lnTo>
                <a:lnTo>
                  <a:pt x="1896486" y="6857999"/>
                </a:lnTo>
                <a:close/>
                <a:moveTo>
                  <a:pt x="606495" y="3516083"/>
                </a:moveTo>
                <a:lnTo>
                  <a:pt x="2338758" y="3516083"/>
                </a:lnTo>
                <a:lnTo>
                  <a:pt x="1719349" y="6857999"/>
                </a:lnTo>
                <a:lnTo>
                  <a:pt x="0" y="6857999"/>
                </a:lnTo>
                <a:close/>
                <a:moveTo>
                  <a:pt x="3167585" y="0"/>
                </a:moveTo>
                <a:lnTo>
                  <a:pt x="4978399" y="0"/>
                </a:lnTo>
                <a:lnTo>
                  <a:pt x="4371903" y="3341914"/>
                </a:lnTo>
                <a:lnTo>
                  <a:pt x="2548176" y="3341914"/>
                </a:lnTo>
                <a:close/>
                <a:moveTo>
                  <a:pt x="1244599" y="0"/>
                </a:moveTo>
                <a:lnTo>
                  <a:pt x="2990448" y="0"/>
                </a:lnTo>
                <a:lnTo>
                  <a:pt x="2371039" y="3341914"/>
                </a:lnTo>
                <a:lnTo>
                  <a:pt x="638103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5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>
            <a:off x="1987952" y="3516086"/>
            <a:ext cx="2352345" cy="3341914"/>
          </a:xfrm>
          <a:custGeom>
            <a:avLst/>
            <a:gdLst>
              <a:gd name="connsiteX0" fmla="*/ 619409 w 2352345"/>
              <a:gd name="connsiteY0" fmla="*/ 0 h 3341914"/>
              <a:gd name="connsiteX1" fmla="*/ 2352345 w 2352345"/>
              <a:gd name="connsiteY1" fmla="*/ 0 h 3341914"/>
              <a:gd name="connsiteX2" fmla="*/ 1745849 w 2352345"/>
              <a:gd name="connsiteY2" fmla="*/ 3341914 h 3341914"/>
              <a:gd name="connsiteX3" fmla="*/ 0 w 2352345"/>
              <a:gd name="connsiteY3" fmla="*/ 3341914 h 3341914"/>
              <a:gd name="connsiteX4" fmla="*/ 619409 w 2352345"/>
              <a:gd name="connsiteY4" fmla="*/ 0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345" h="3341914">
                <a:moveTo>
                  <a:pt x="619409" y="0"/>
                </a:moveTo>
                <a:lnTo>
                  <a:pt x="2352345" y="0"/>
                </a:lnTo>
                <a:lnTo>
                  <a:pt x="1745849" y="3341914"/>
                </a:lnTo>
                <a:lnTo>
                  <a:pt x="0" y="3341914"/>
                </a:lnTo>
                <a:lnTo>
                  <a:pt x="61940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638103" y="1"/>
            <a:ext cx="2443810" cy="3341915"/>
          </a:xfrm>
          <a:custGeom>
            <a:avLst/>
            <a:gdLst>
              <a:gd name="connsiteX0" fmla="*/ 606496 w 2443810"/>
              <a:gd name="connsiteY0" fmla="*/ 0 h 3341915"/>
              <a:gd name="connsiteX1" fmla="*/ 2443810 w 2443810"/>
              <a:gd name="connsiteY1" fmla="*/ 0 h 3341915"/>
              <a:gd name="connsiteX2" fmla="*/ 1824401 w 2443810"/>
              <a:gd name="connsiteY2" fmla="*/ 3341915 h 3341915"/>
              <a:gd name="connsiteX3" fmla="*/ 0 w 2443810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810" h="3341915">
                <a:moveTo>
                  <a:pt x="606496" y="0"/>
                </a:moveTo>
                <a:lnTo>
                  <a:pt x="2443810" y="0"/>
                </a:lnTo>
                <a:lnTo>
                  <a:pt x="1824401" y="3341915"/>
                </a:lnTo>
                <a:lnTo>
                  <a:pt x="0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2639641" y="1"/>
            <a:ext cx="2338758" cy="3341915"/>
          </a:xfrm>
          <a:custGeom>
            <a:avLst/>
            <a:gdLst>
              <a:gd name="connsiteX0" fmla="*/ 619409 w 2338758"/>
              <a:gd name="connsiteY0" fmla="*/ 0 h 3341915"/>
              <a:gd name="connsiteX1" fmla="*/ 2338758 w 2338758"/>
              <a:gd name="connsiteY1" fmla="*/ 0 h 3341915"/>
              <a:gd name="connsiteX2" fmla="*/ 1732263 w 2338758"/>
              <a:gd name="connsiteY2" fmla="*/ 3341915 h 3341915"/>
              <a:gd name="connsiteX3" fmla="*/ 0 w 2338758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58" h="3341915">
                <a:moveTo>
                  <a:pt x="619409" y="0"/>
                </a:moveTo>
                <a:lnTo>
                  <a:pt x="2338758" y="0"/>
                </a:lnTo>
                <a:lnTo>
                  <a:pt x="1732263" y="3341915"/>
                </a:lnTo>
                <a:lnTo>
                  <a:pt x="0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1" y="3516085"/>
            <a:ext cx="2430223" cy="3341914"/>
          </a:xfrm>
          <a:custGeom>
            <a:avLst/>
            <a:gdLst>
              <a:gd name="connsiteX0" fmla="*/ 606496 w 2430223"/>
              <a:gd name="connsiteY0" fmla="*/ 0 h 3341914"/>
              <a:gd name="connsiteX1" fmla="*/ 2430223 w 2430223"/>
              <a:gd name="connsiteY1" fmla="*/ 0 h 3341914"/>
              <a:gd name="connsiteX2" fmla="*/ 1810814 w 2430223"/>
              <a:gd name="connsiteY2" fmla="*/ 3341914 h 3341914"/>
              <a:gd name="connsiteX3" fmla="*/ 0 w 2430223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223" h="3341914">
                <a:moveTo>
                  <a:pt x="606496" y="0"/>
                </a:moveTo>
                <a:lnTo>
                  <a:pt x="2430223" y="0"/>
                </a:lnTo>
                <a:lnTo>
                  <a:pt x="1810814" y="3341914"/>
                </a:lnTo>
                <a:lnTo>
                  <a:pt x="0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276660" y="4381279"/>
            <a:ext cx="4635112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76660" y="4947340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7970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H="1">
            <a:off x="4803704" y="3516086"/>
            <a:ext cx="2352345" cy="3341914"/>
          </a:xfrm>
          <a:custGeom>
            <a:avLst/>
            <a:gdLst>
              <a:gd name="connsiteX0" fmla="*/ 619409 w 2352345"/>
              <a:gd name="connsiteY0" fmla="*/ 0 h 3341914"/>
              <a:gd name="connsiteX1" fmla="*/ 2352345 w 2352345"/>
              <a:gd name="connsiteY1" fmla="*/ 0 h 3341914"/>
              <a:gd name="connsiteX2" fmla="*/ 1745849 w 2352345"/>
              <a:gd name="connsiteY2" fmla="*/ 3341914 h 3341914"/>
              <a:gd name="connsiteX3" fmla="*/ 0 w 2352345"/>
              <a:gd name="connsiteY3" fmla="*/ 3341914 h 3341914"/>
              <a:gd name="connsiteX4" fmla="*/ 619409 w 2352345"/>
              <a:gd name="connsiteY4" fmla="*/ 0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345" h="3341914">
                <a:moveTo>
                  <a:pt x="619409" y="0"/>
                </a:moveTo>
                <a:lnTo>
                  <a:pt x="2352345" y="0"/>
                </a:lnTo>
                <a:lnTo>
                  <a:pt x="1745849" y="3341914"/>
                </a:lnTo>
                <a:lnTo>
                  <a:pt x="0" y="3341914"/>
                </a:lnTo>
                <a:lnTo>
                  <a:pt x="61940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4165600" y="1"/>
            <a:ext cx="2338758" cy="3341915"/>
          </a:xfrm>
          <a:custGeom>
            <a:avLst/>
            <a:gdLst>
              <a:gd name="connsiteX0" fmla="*/ 0 w 2338758"/>
              <a:gd name="connsiteY0" fmla="*/ 0 h 3341915"/>
              <a:gd name="connsiteX1" fmla="*/ 1719349 w 2338758"/>
              <a:gd name="connsiteY1" fmla="*/ 0 h 3341915"/>
              <a:gd name="connsiteX2" fmla="*/ 2338758 w 2338758"/>
              <a:gd name="connsiteY2" fmla="*/ 3341915 h 3341915"/>
              <a:gd name="connsiteX3" fmla="*/ 606495 w 2338758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58" h="3341915">
                <a:moveTo>
                  <a:pt x="0" y="0"/>
                </a:moveTo>
                <a:lnTo>
                  <a:pt x="1719349" y="0"/>
                </a:lnTo>
                <a:lnTo>
                  <a:pt x="2338758" y="3341915"/>
                </a:lnTo>
                <a:lnTo>
                  <a:pt x="606495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4"/>
          </p:nvPr>
        </p:nvSpPr>
        <p:spPr>
          <a:xfrm>
            <a:off x="6062086" y="1"/>
            <a:ext cx="2443810" cy="3341915"/>
          </a:xfrm>
          <a:custGeom>
            <a:avLst/>
            <a:gdLst>
              <a:gd name="connsiteX0" fmla="*/ 0 w 2443810"/>
              <a:gd name="connsiteY0" fmla="*/ 0 h 3341915"/>
              <a:gd name="connsiteX1" fmla="*/ 1837314 w 2443810"/>
              <a:gd name="connsiteY1" fmla="*/ 0 h 3341915"/>
              <a:gd name="connsiteX2" fmla="*/ 2443810 w 2443810"/>
              <a:gd name="connsiteY2" fmla="*/ 3341915 h 3341915"/>
              <a:gd name="connsiteX3" fmla="*/ 619409 w 2443810"/>
              <a:gd name="connsiteY3" fmla="*/ 3341915 h 3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810" h="3341915">
                <a:moveTo>
                  <a:pt x="0" y="0"/>
                </a:moveTo>
                <a:lnTo>
                  <a:pt x="1837314" y="0"/>
                </a:lnTo>
                <a:lnTo>
                  <a:pt x="2443810" y="3341915"/>
                </a:lnTo>
                <a:lnTo>
                  <a:pt x="619409" y="33419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6713777" y="3516086"/>
            <a:ext cx="2430223" cy="3341914"/>
          </a:xfrm>
          <a:custGeom>
            <a:avLst/>
            <a:gdLst>
              <a:gd name="connsiteX0" fmla="*/ 0 w 2430223"/>
              <a:gd name="connsiteY0" fmla="*/ 0 h 3341914"/>
              <a:gd name="connsiteX1" fmla="*/ 1823727 w 2430223"/>
              <a:gd name="connsiteY1" fmla="*/ 0 h 3341914"/>
              <a:gd name="connsiteX2" fmla="*/ 2430223 w 2430223"/>
              <a:gd name="connsiteY2" fmla="*/ 3341914 h 3341914"/>
              <a:gd name="connsiteX3" fmla="*/ 619409 w 2430223"/>
              <a:gd name="connsiteY3" fmla="*/ 3341914 h 33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223" h="3341914">
                <a:moveTo>
                  <a:pt x="0" y="0"/>
                </a:moveTo>
                <a:lnTo>
                  <a:pt x="1823727" y="0"/>
                </a:lnTo>
                <a:lnTo>
                  <a:pt x="2430223" y="3341914"/>
                </a:lnTo>
                <a:lnTo>
                  <a:pt x="619409" y="33419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381279"/>
            <a:ext cx="4635112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4947340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996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圖片版面配置區 16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3981411" cy="6858000"/>
          </a:xfrm>
          <a:custGeom>
            <a:avLst/>
            <a:gdLst>
              <a:gd name="connsiteX0" fmla="*/ 681813 w 3981411"/>
              <a:gd name="connsiteY0" fmla="*/ 1 h 6858000"/>
              <a:gd name="connsiteX1" fmla="*/ 1217414 w 3981411"/>
              <a:gd name="connsiteY1" fmla="*/ 1 h 6858000"/>
              <a:gd name="connsiteX2" fmla="*/ 1217414 w 3981411"/>
              <a:gd name="connsiteY2" fmla="*/ 6858000 h 6858000"/>
              <a:gd name="connsiteX3" fmla="*/ 681813 w 3981411"/>
              <a:gd name="connsiteY3" fmla="*/ 6858000 h 6858000"/>
              <a:gd name="connsiteX4" fmla="*/ 0 w 3981411"/>
              <a:gd name="connsiteY4" fmla="*/ 1 h 6858000"/>
              <a:gd name="connsiteX5" fmla="*/ 535601 w 3981411"/>
              <a:gd name="connsiteY5" fmla="*/ 1 h 6858000"/>
              <a:gd name="connsiteX6" fmla="*/ 535601 w 3981411"/>
              <a:gd name="connsiteY6" fmla="*/ 6858000 h 6858000"/>
              <a:gd name="connsiteX7" fmla="*/ 0 w 3981411"/>
              <a:gd name="connsiteY7" fmla="*/ 6858000 h 6858000"/>
              <a:gd name="connsiteX8" fmla="*/ 3445810 w 3981411"/>
              <a:gd name="connsiteY8" fmla="*/ 0 h 6858000"/>
              <a:gd name="connsiteX9" fmla="*/ 3981411 w 3981411"/>
              <a:gd name="connsiteY9" fmla="*/ 0 h 6858000"/>
              <a:gd name="connsiteX10" fmla="*/ 3981411 w 3981411"/>
              <a:gd name="connsiteY10" fmla="*/ 6858000 h 6858000"/>
              <a:gd name="connsiteX11" fmla="*/ 3445810 w 3981411"/>
              <a:gd name="connsiteY11" fmla="*/ 6858000 h 6858000"/>
              <a:gd name="connsiteX12" fmla="*/ 2727253 w 3981411"/>
              <a:gd name="connsiteY12" fmla="*/ 0 h 6858000"/>
              <a:gd name="connsiteX13" fmla="*/ 3262854 w 3981411"/>
              <a:gd name="connsiteY13" fmla="*/ 0 h 6858000"/>
              <a:gd name="connsiteX14" fmla="*/ 3262854 w 3981411"/>
              <a:gd name="connsiteY14" fmla="*/ 6858000 h 6858000"/>
              <a:gd name="connsiteX15" fmla="*/ 2727253 w 3981411"/>
              <a:gd name="connsiteY15" fmla="*/ 6858000 h 6858000"/>
              <a:gd name="connsiteX16" fmla="*/ 2045440 w 3981411"/>
              <a:gd name="connsiteY16" fmla="*/ 0 h 6858000"/>
              <a:gd name="connsiteX17" fmla="*/ 2581041 w 3981411"/>
              <a:gd name="connsiteY17" fmla="*/ 0 h 6858000"/>
              <a:gd name="connsiteX18" fmla="*/ 2581041 w 3981411"/>
              <a:gd name="connsiteY18" fmla="*/ 6858000 h 6858000"/>
              <a:gd name="connsiteX19" fmla="*/ 2045440 w 3981411"/>
              <a:gd name="connsiteY19" fmla="*/ 6858000 h 6858000"/>
              <a:gd name="connsiteX20" fmla="*/ 1363627 w 3981411"/>
              <a:gd name="connsiteY20" fmla="*/ 0 h 6858000"/>
              <a:gd name="connsiteX21" fmla="*/ 1899228 w 3981411"/>
              <a:gd name="connsiteY21" fmla="*/ 0 h 6858000"/>
              <a:gd name="connsiteX22" fmla="*/ 1899228 w 3981411"/>
              <a:gd name="connsiteY22" fmla="*/ 6858000 h 6858000"/>
              <a:gd name="connsiteX23" fmla="*/ 1363627 w 3981411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1411" h="6858000">
                <a:moveTo>
                  <a:pt x="681813" y="1"/>
                </a:moveTo>
                <a:lnTo>
                  <a:pt x="1217414" y="1"/>
                </a:lnTo>
                <a:lnTo>
                  <a:pt x="1217414" y="6858000"/>
                </a:lnTo>
                <a:lnTo>
                  <a:pt x="681813" y="6858000"/>
                </a:lnTo>
                <a:close/>
                <a:moveTo>
                  <a:pt x="0" y="1"/>
                </a:moveTo>
                <a:lnTo>
                  <a:pt x="535601" y="1"/>
                </a:lnTo>
                <a:lnTo>
                  <a:pt x="535601" y="6858000"/>
                </a:lnTo>
                <a:lnTo>
                  <a:pt x="0" y="6858000"/>
                </a:lnTo>
                <a:close/>
                <a:moveTo>
                  <a:pt x="3445810" y="0"/>
                </a:moveTo>
                <a:lnTo>
                  <a:pt x="3981411" y="0"/>
                </a:lnTo>
                <a:lnTo>
                  <a:pt x="3981411" y="6858000"/>
                </a:lnTo>
                <a:lnTo>
                  <a:pt x="3445810" y="6858000"/>
                </a:lnTo>
                <a:close/>
                <a:moveTo>
                  <a:pt x="2727253" y="0"/>
                </a:moveTo>
                <a:lnTo>
                  <a:pt x="3262854" y="0"/>
                </a:lnTo>
                <a:lnTo>
                  <a:pt x="3262854" y="6858000"/>
                </a:lnTo>
                <a:lnTo>
                  <a:pt x="2727253" y="6858000"/>
                </a:lnTo>
                <a:close/>
                <a:moveTo>
                  <a:pt x="2045440" y="0"/>
                </a:moveTo>
                <a:lnTo>
                  <a:pt x="2581041" y="0"/>
                </a:lnTo>
                <a:lnTo>
                  <a:pt x="2581041" y="6858000"/>
                </a:lnTo>
                <a:lnTo>
                  <a:pt x="2045440" y="6858000"/>
                </a:lnTo>
                <a:close/>
                <a:moveTo>
                  <a:pt x="1363627" y="0"/>
                </a:moveTo>
                <a:lnTo>
                  <a:pt x="1899228" y="0"/>
                </a:lnTo>
                <a:lnTo>
                  <a:pt x="1899228" y="6858000"/>
                </a:lnTo>
                <a:lnTo>
                  <a:pt x="1363627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97256" y="2220686"/>
            <a:ext cx="246743" cy="2416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121777" y="2220686"/>
            <a:ext cx="4635112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21777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88689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2" y="1"/>
            <a:ext cx="3889827" cy="6857999"/>
          </a:xfrm>
          <a:custGeom>
            <a:avLst/>
            <a:gdLst>
              <a:gd name="connsiteX0" fmla="*/ 0 w 3889827"/>
              <a:gd name="connsiteY0" fmla="*/ 6322214 h 6857999"/>
              <a:gd name="connsiteX1" fmla="*/ 3889827 w 3889827"/>
              <a:gd name="connsiteY1" fmla="*/ 6322214 h 6857999"/>
              <a:gd name="connsiteX2" fmla="*/ 3889827 w 3889827"/>
              <a:gd name="connsiteY2" fmla="*/ 6857999 h 6857999"/>
              <a:gd name="connsiteX3" fmla="*/ 0 w 3889827"/>
              <a:gd name="connsiteY3" fmla="*/ 6857999 h 6857999"/>
              <a:gd name="connsiteX4" fmla="*/ 0 w 3889827"/>
              <a:gd name="connsiteY4" fmla="*/ 5619742 h 6857999"/>
              <a:gd name="connsiteX5" fmla="*/ 3889827 w 3889827"/>
              <a:gd name="connsiteY5" fmla="*/ 5619742 h 6857999"/>
              <a:gd name="connsiteX6" fmla="*/ 3889827 w 3889827"/>
              <a:gd name="connsiteY6" fmla="*/ 6155527 h 6857999"/>
              <a:gd name="connsiteX7" fmla="*/ 0 w 3889827"/>
              <a:gd name="connsiteY7" fmla="*/ 6155527 h 6857999"/>
              <a:gd name="connsiteX8" fmla="*/ 0 w 3889827"/>
              <a:gd name="connsiteY8" fmla="*/ 4917274 h 6857999"/>
              <a:gd name="connsiteX9" fmla="*/ 3889827 w 3889827"/>
              <a:gd name="connsiteY9" fmla="*/ 4917274 h 6857999"/>
              <a:gd name="connsiteX10" fmla="*/ 3889827 w 3889827"/>
              <a:gd name="connsiteY10" fmla="*/ 5453059 h 6857999"/>
              <a:gd name="connsiteX11" fmla="*/ 0 w 3889827"/>
              <a:gd name="connsiteY11" fmla="*/ 5453059 h 6857999"/>
              <a:gd name="connsiteX12" fmla="*/ 0 w 3889827"/>
              <a:gd name="connsiteY12" fmla="*/ 4214807 h 6857999"/>
              <a:gd name="connsiteX13" fmla="*/ 3889827 w 3889827"/>
              <a:gd name="connsiteY13" fmla="*/ 4214807 h 6857999"/>
              <a:gd name="connsiteX14" fmla="*/ 3889827 w 3889827"/>
              <a:gd name="connsiteY14" fmla="*/ 4750592 h 6857999"/>
              <a:gd name="connsiteX15" fmla="*/ 0 w 3889827"/>
              <a:gd name="connsiteY15" fmla="*/ 4750592 h 6857999"/>
              <a:gd name="connsiteX16" fmla="*/ 0 w 3889827"/>
              <a:gd name="connsiteY16" fmla="*/ 3512339 h 6857999"/>
              <a:gd name="connsiteX17" fmla="*/ 3889827 w 3889827"/>
              <a:gd name="connsiteY17" fmla="*/ 3512339 h 6857999"/>
              <a:gd name="connsiteX18" fmla="*/ 3889827 w 3889827"/>
              <a:gd name="connsiteY18" fmla="*/ 4048124 h 6857999"/>
              <a:gd name="connsiteX19" fmla="*/ 0 w 3889827"/>
              <a:gd name="connsiteY19" fmla="*/ 4048124 h 6857999"/>
              <a:gd name="connsiteX20" fmla="*/ 0 w 3889827"/>
              <a:gd name="connsiteY20" fmla="*/ 2809871 h 6857999"/>
              <a:gd name="connsiteX21" fmla="*/ 3889827 w 3889827"/>
              <a:gd name="connsiteY21" fmla="*/ 2809871 h 6857999"/>
              <a:gd name="connsiteX22" fmla="*/ 3889827 w 3889827"/>
              <a:gd name="connsiteY22" fmla="*/ 3345656 h 6857999"/>
              <a:gd name="connsiteX23" fmla="*/ 0 w 3889827"/>
              <a:gd name="connsiteY23" fmla="*/ 3345656 h 6857999"/>
              <a:gd name="connsiteX24" fmla="*/ 0 w 3889827"/>
              <a:gd name="connsiteY24" fmla="*/ 2107403 h 6857999"/>
              <a:gd name="connsiteX25" fmla="*/ 3889827 w 3889827"/>
              <a:gd name="connsiteY25" fmla="*/ 2107403 h 6857999"/>
              <a:gd name="connsiteX26" fmla="*/ 3889827 w 3889827"/>
              <a:gd name="connsiteY26" fmla="*/ 2643188 h 6857999"/>
              <a:gd name="connsiteX27" fmla="*/ 0 w 3889827"/>
              <a:gd name="connsiteY27" fmla="*/ 2643188 h 6857999"/>
              <a:gd name="connsiteX28" fmla="*/ 0 w 3889827"/>
              <a:gd name="connsiteY28" fmla="*/ 1404936 h 6857999"/>
              <a:gd name="connsiteX29" fmla="*/ 3889827 w 3889827"/>
              <a:gd name="connsiteY29" fmla="*/ 1404936 h 6857999"/>
              <a:gd name="connsiteX30" fmla="*/ 3889827 w 3889827"/>
              <a:gd name="connsiteY30" fmla="*/ 1940722 h 6857999"/>
              <a:gd name="connsiteX31" fmla="*/ 0 w 3889827"/>
              <a:gd name="connsiteY31" fmla="*/ 1940721 h 6857999"/>
              <a:gd name="connsiteX32" fmla="*/ 1 w 3889827"/>
              <a:gd name="connsiteY32" fmla="*/ 702468 h 6857999"/>
              <a:gd name="connsiteX33" fmla="*/ 3889827 w 3889827"/>
              <a:gd name="connsiteY33" fmla="*/ 702469 h 6857999"/>
              <a:gd name="connsiteX34" fmla="*/ 3889827 w 3889827"/>
              <a:gd name="connsiteY34" fmla="*/ 1238253 h 6857999"/>
              <a:gd name="connsiteX35" fmla="*/ 1 w 3889827"/>
              <a:gd name="connsiteY35" fmla="*/ 1238253 h 6857999"/>
              <a:gd name="connsiteX36" fmla="*/ 1 w 3889827"/>
              <a:gd name="connsiteY36" fmla="*/ 0 h 6857999"/>
              <a:gd name="connsiteX37" fmla="*/ 3889827 w 3889827"/>
              <a:gd name="connsiteY37" fmla="*/ 0 h 6857999"/>
              <a:gd name="connsiteX38" fmla="*/ 3889827 w 3889827"/>
              <a:gd name="connsiteY38" fmla="*/ 535786 h 6857999"/>
              <a:gd name="connsiteX39" fmla="*/ 1 w 3889827"/>
              <a:gd name="connsiteY39" fmla="*/ 5357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89827" h="6857999">
                <a:moveTo>
                  <a:pt x="0" y="6322214"/>
                </a:moveTo>
                <a:lnTo>
                  <a:pt x="3889827" y="6322214"/>
                </a:lnTo>
                <a:lnTo>
                  <a:pt x="3889827" y="6857999"/>
                </a:lnTo>
                <a:lnTo>
                  <a:pt x="0" y="6857999"/>
                </a:lnTo>
                <a:close/>
                <a:moveTo>
                  <a:pt x="0" y="5619742"/>
                </a:moveTo>
                <a:lnTo>
                  <a:pt x="3889827" y="5619742"/>
                </a:lnTo>
                <a:lnTo>
                  <a:pt x="3889827" y="6155527"/>
                </a:lnTo>
                <a:lnTo>
                  <a:pt x="0" y="6155527"/>
                </a:lnTo>
                <a:close/>
                <a:moveTo>
                  <a:pt x="0" y="4917274"/>
                </a:moveTo>
                <a:lnTo>
                  <a:pt x="3889827" y="4917274"/>
                </a:lnTo>
                <a:lnTo>
                  <a:pt x="3889827" y="5453059"/>
                </a:lnTo>
                <a:lnTo>
                  <a:pt x="0" y="5453059"/>
                </a:lnTo>
                <a:close/>
                <a:moveTo>
                  <a:pt x="0" y="4214807"/>
                </a:moveTo>
                <a:lnTo>
                  <a:pt x="3889827" y="4214807"/>
                </a:lnTo>
                <a:lnTo>
                  <a:pt x="3889827" y="4750592"/>
                </a:lnTo>
                <a:lnTo>
                  <a:pt x="0" y="4750592"/>
                </a:lnTo>
                <a:close/>
                <a:moveTo>
                  <a:pt x="0" y="3512339"/>
                </a:moveTo>
                <a:lnTo>
                  <a:pt x="3889827" y="3512339"/>
                </a:lnTo>
                <a:lnTo>
                  <a:pt x="3889827" y="4048124"/>
                </a:lnTo>
                <a:lnTo>
                  <a:pt x="0" y="4048124"/>
                </a:lnTo>
                <a:close/>
                <a:moveTo>
                  <a:pt x="0" y="2809871"/>
                </a:moveTo>
                <a:lnTo>
                  <a:pt x="3889827" y="2809871"/>
                </a:lnTo>
                <a:lnTo>
                  <a:pt x="3889827" y="3345656"/>
                </a:lnTo>
                <a:lnTo>
                  <a:pt x="0" y="3345656"/>
                </a:lnTo>
                <a:close/>
                <a:moveTo>
                  <a:pt x="0" y="2107403"/>
                </a:moveTo>
                <a:lnTo>
                  <a:pt x="3889827" y="2107403"/>
                </a:lnTo>
                <a:lnTo>
                  <a:pt x="3889827" y="2643188"/>
                </a:lnTo>
                <a:lnTo>
                  <a:pt x="0" y="2643188"/>
                </a:lnTo>
                <a:close/>
                <a:moveTo>
                  <a:pt x="0" y="1404936"/>
                </a:moveTo>
                <a:lnTo>
                  <a:pt x="3889827" y="1404936"/>
                </a:lnTo>
                <a:lnTo>
                  <a:pt x="3889827" y="1940722"/>
                </a:lnTo>
                <a:lnTo>
                  <a:pt x="0" y="1940721"/>
                </a:lnTo>
                <a:close/>
                <a:moveTo>
                  <a:pt x="1" y="702468"/>
                </a:moveTo>
                <a:lnTo>
                  <a:pt x="3889827" y="702469"/>
                </a:lnTo>
                <a:lnTo>
                  <a:pt x="3889827" y="1238253"/>
                </a:lnTo>
                <a:lnTo>
                  <a:pt x="1" y="1238253"/>
                </a:lnTo>
                <a:close/>
                <a:moveTo>
                  <a:pt x="1" y="0"/>
                </a:moveTo>
                <a:lnTo>
                  <a:pt x="3889827" y="0"/>
                </a:lnTo>
                <a:lnTo>
                  <a:pt x="3889827" y="535786"/>
                </a:lnTo>
                <a:lnTo>
                  <a:pt x="1" y="5357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8897256" y="2220686"/>
            <a:ext cx="246743" cy="2416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標題 1"/>
          <p:cNvSpPr>
            <a:spLocks noGrp="1"/>
          </p:cNvSpPr>
          <p:nvPr>
            <p:ph type="ctrTitle" hasCustomPrompt="1"/>
          </p:nvPr>
        </p:nvSpPr>
        <p:spPr>
          <a:xfrm>
            <a:off x="4121777" y="2220686"/>
            <a:ext cx="4635112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21777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054681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981411" y="0"/>
            <a:ext cx="51625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3981411" cy="6858000"/>
          </a:xfrm>
          <a:custGeom>
            <a:avLst/>
            <a:gdLst>
              <a:gd name="connsiteX0" fmla="*/ 681813 w 3981411"/>
              <a:gd name="connsiteY0" fmla="*/ 1 h 6858000"/>
              <a:gd name="connsiteX1" fmla="*/ 1217414 w 3981411"/>
              <a:gd name="connsiteY1" fmla="*/ 1 h 6858000"/>
              <a:gd name="connsiteX2" fmla="*/ 1217414 w 3981411"/>
              <a:gd name="connsiteY2" fmla="*/ 6858000 h 6858000"/>
              <a:gd name="connsiteX3" fmla="*/ 681813 w 3981411"/>
              <a:gd name="connsiteY3" fmla="*/ 6858000 h 6858000"/>
              <a:gd name="connsiteX4" fmla="*/ 0 w 3981411"/>
              <a:gd name="connsiteY4" fmla="*/ 1 h 6858000"/>
              <a:gd name="connsiteX5" fmla="*/ 535601 w 3981411"/>
              <a:gd name="connsiteY5" fmla="*/ 1 h 6858000"/>
              <a:gd name="connsiteX6" fmla="*/ 535601 w 3981411"/>
              <a:gd name="connsiteY6" fmla="*/ 6858000 h 6858000"/>
              <a:gd name="connsiteX7" fmla="*/ 0 w 3981411"/>
              <a:gd name="connsiteY7" fmla="*/ 6858000 h 6858000"/>
              <a:gd name="connsiteX8" fmla="*/ 3445810 w 3981411"/>
              <a:gd name="connsiteY8" fmla="*/ 0 h 6858000"/>
              <a:gd name="connsiteX9" fmla="*/ 3981411 w 3981411"/>
              <a:gd name="connsiteY9" fmla="*/ 0 h 6858000"/>
              <a:gd name="connsiteX10" fmla="*/ 3981411 w 3981411"/>
              <a:gd name="connsiteY10" fmla="*/ 6858000 h 6858000"/>
              <a:gd name="connsiteX11" fmla="*/ 3445810 w 3981411"/>
              <a:gd name="connsiteY11" fmla="*/ 6858000 h 6858000"/>
              <a:gd name="connsiteX12" fmla="*/ 2727253 w 3981411"/>
              <a:gd name="connsiteY12" fmla="*/ 0 h 6858000"/>
              <a:gd name="connsiteX13" fmla="*/ 3262854 w 3981411"/>
              <a:gd name="connsiteY13" fmla="*/ 0 h 6858000"/>
              <a:gd name="connsiteX14" fmla="*/ 3262854 w 3981411"/>
              <a:gd name="connsiteY14" fmla="*/ 6858000 h 6858000"/>
              <a:gd name="connsiteX15" fmla="*/ 2727253 w 3981411"/>
              <a:gd name="connsiteY15" fmla="*/ 6858000 h 6858000"/>
              <a:gd name="connsiteX16" fmla="*/ 2045440 w 3981411"/>
              <a:gd name="connsiteY16" fmla="*/ 0 h 6858000"/>
              <a:gd name="connsiteX17" fmla="*/ 2581041 w 3981411"/>
              <a:gd name="connsiteY17" fmla="*/ 0 h 6858000"/>
              <a:gd name="connsiteX18" fmla="*/ 2581041 w 3981411"/>
              <a:gd name="connsiteY18" fmla="*/ 6858000 h 6858000"/>
              <a:gd name="connsiteX19" fmla="*/ 2045440 w 3981411"/>
              <a:gd name="connsiteY19" fmla="*/ 6858000 h 6858000"/>
              <a:gd name="connsiteX20" fmla="*/ 1363627 w 3981411"/>
              <a:gd name="connsiteY20" fmla="*/ 0 h 6858000"/>
              <a:gd name="connsiteX21" fmla="*/ 1899228 w 3981411"/>
              <a:gd name="connsiteY21" fmla="*/ 0 h 6858000"/>
              <a:gd name="connsiteX22" fmla="*/ 1899228 w 3981411"/>
              <a:gd name="connsiteY22" fmla="*/ 6858000 h 6858000"/>
              <a:gd name="connsiteX23" fmla="*/ 1363627 w 3981411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1411" h="6858000">
                <a:moveTo>
                  <a:pt x="681813" y="1"/>
                </a:moveTo>
                <a:lnTo>
                  <a:pt x="1217414" y="1"/>
                </a:lnTo>
                <a:lnTo>
                  <a:pt x="1217414" y="6858000"/>
                </a:lnTo>
                <a:lnTo>
                  <a:pt x="681813" y="6858000"/>
                </a:lnTo>
                <a:close/>
                <a:moveTo>
                  <a:pt x="0" y="1"/>
                </a:moveTo>
                <a:lnTo>
                  <a:pt x="535601" y="1"/>
                </a:lnTo>
                <a:lnTo>
                  <a:pt x="535601" y="6858000"/>
                </a:lnTo>
                <a:lnTo>
                  <a:pt x="0" y="6858000"/>
                </a:lnTo>
                <a:close/>
                <a:moveTo>
                  <a:pt x="3445810" y="0"/>
                </a:moveTo>
                <a:lnTo>
                  <a:pt x="3981411" y="0"/>
                </a:lnTo>
                <a:lnTo>
                  <a:pt x="3981411" y="6858000"/>
                </a:lnTo>
                <a:lnTo>
                  <a:pt x="3445810" y="6858000"/>
                </a:lnTo>
                <a:close/>
                <a:moveTo>
                  <a:pt x="2727253" y="0"/>
                </a:moveTo>
                <a:lnTo>
                  <a:pt x="3262854" y="0"/>
                </a:lnTo>
                <a:lnTo>
                  <a:pt x="3262854" y="6858000"/>
                </a:lnTo>
                <a:lnTo>
                  <a:pt x="2727253" y="6858000"/>
                </a:lnTo>
                <a:close/>
                <a:moveTo>
                  <a:pt x="2045440" y="0"/>
                </a:moveTo>
                <a:lnTo>
                  <a:pt x="2581041" y="0"/>
                </a:lnTo>
                <a:lnTo>
                  <a:pt x="2581041" y="6858000"/>
                </a:lnTo>
                <a:lnTo>
                  <a:pt x="2045440" y="6858000"/>
                </a:lnTo>
                <a:close/>
                <a:moveTo>
                  <a:pt x="1363627" y="0"/>
                </a:moveTo>
                <a:lnTo>
                  <a:pt x="1899228" y="0"/>
                </a:lnTo>
                <a:lnTo>
                  <a:pt x="1899228" y="6858000"/>
                </a:lnTo>
                <a:lnTo>
                  <a:pt x="1363627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121777" y="2220686"/>
            <a:ext cx="4635112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21777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26868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3889829" y="0"/>
            <a:ext cx="52541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2" y="1"/>
            <a:ext cx="3889827" cy="6857999"/>
          </a:xfrm>
          <a:custGeom>
            <a:avLst/>
            <a:gdLst>
              <a:gd name="connsiteX0" fmla="*/ 0 w 3889827"/>
              <a:gd name="connsiteY0" fmla="*/ 6322214 h 6857999"/>
              <a:gd name="connsiteX1" fmla="*/ 3889827 w 3889827"/>
              <a:gd name="connsiteY1" fmla="*/ 6322214 h 6857999"/>
              <a:gd name="connsiteX2" fmla="*/ 3889827 w 3889827"/>
              <a:gd name="connsiteY2" fmla="*/ 6857999 h 6857999"/>
              <a:gd name="connsiteX3" fmla="*/ 0 w 3889827"/>
              <a:gd name="connsiteY3" fmla="*/ 6857999 h 6857999"/>
              <a:gd name="connsiteX4" fmla="*/ 0 w 3889827"/>
              <a:gd name="connsiteY4" fmla="*/ 5619742 h 6857999"/>
              <a:gd name="connsiteX5" fmla="*/ 3889827 w 3889827"/>
              <a:gd name="connsiteY5" fmla="*/ 5619742 h 6857999"/>
              <a:gd name="connsiteX6" fmla="*/ 3889827 w 3889827"/>
              <a:gd name="connsiteY6" fmla="*/ 6155527 h 6857999"/>
              <a:gd name="connsiteX7" fmla="*/ 0 w 3889827"/>
              <a:gd name="connsiteY7" fmla="*/ 6155527 h 6857999"/>
              <a:gd name="connsiteX8" fmla="*/ 0 w 3889827"/>
              <a:gd name="connsiteY8" fmla="*/ 4917274 h 6857999"/>
              <a:gd name="connsiteX9" fmla="*/ 3889827 w 3889827"/>
              <a:gd name="connsiteY9" fmla="*/ 4917274 h 6857999"/>
              <a:gd name="connsiteX10" fmla="*/ 3889827 w 3889827"/>
              <a:gd name="connsiteY10" fmla="*/ 5453059 h 6857999"/>
              <a:gd name="connsiteX11" fmla="*/ 0 w 3889827"/>
              <a:gd name="connsiteY11" fmla="*/ 5453059 h 6857999"/>
              <a:gd name="connsiteX12" fmla="*/ 0 w 3889827"/>
              <a:gd name="connsiteY12" fmla="*/ 4214807 h 6857999"/>
              <a:gd name="connsiteX13" fmla="*/ 3889827 w 3889827"/>
              <a:gd name="connsiteY13" fmla="*/ 4214807 h 6857999"/>
              <a:gd name="connsiteX14" fmla="*/ 3889827 w 3889827"/>
              <a:gd name="connsiteY14" fmla="*/ 4750592 h 6857999"/>
              <a:gd name="connsiteX15" fmla="*/ 0 w 3889827"/>
              <a:gd name="connsiteY15" fmla="*/ 4750592 h 6857999"/>
              <a:gd name="connsiteX16" fmla="*/ 0 w 3889827"/>
              <a:gd name="connsiteY16" fmla="*/ 3512339 h 6857999"/>
              <a:gd name="connsiteX17" fmla="*/ 3889827 w 3889827"/>
              <a:gd name="connsiteY17" fmla="*/ 3512339 h 6857999"/>
              <a:gd name="connsiteX18" fmla="*/ 3889827 w 3889827"/>
              <a:gd name="connsiteY18" fmla="*/ 4048124 h 6857999"/>
              <a:gd name="connsiteX19" fmla="*/ 0 w 3889827"/>
              <a:gd name="connsiteY19" fmla="*/ 4048124 h 6857999"/>
              <a:gd name="connsiteX20" fmla="*/ 0 w 3889827"/>
              <a:gd name="connsiteY20" fmla="*/ 2809871 h 6857999"/>
              <a:gd name="connsiteX21" fmla="*/ 3889827 w 3889827"/>
              <a:gd name="connsiteY21" fmla="*/ 2809871 h 6857999"/>
              <a:gd name="connsiteX22" fmla="*/ 3889827 w 3889827"/>
              <a:gd name="connsiteY22" fmla="*/ 3345656 h 6857999"/>
              <a:gd name="connsiteX23" fmla="*/ 0 w 3889827"/>
              <a:gd name="connsiteY23" fmla="*/ 3345656 h 6857999"/>
              <a:gd name="connsiteX24" fmla="*/ 0 w 3889827"/>
              <a:gd name="connsiteY24" fmla="*/ 2107403 h 6857999"/>
              <a:gd name="connsiteX25" fmla="*/ 3889827 w 3889827"/>
              <a:gd name="connsiteY25" fmla="*/ 2107403 h 6857999"/>
              <a:gd name="connsiteX26" fmla="*/ 3889827 w 3889827"/>
              <a:gd name="connsiteY26" fmla="*/ 2643188 h 6857999"/>
              <a:gd name="connsiteX27" fmla="*/ 0 w 3889827"/>
              <a:gd name="connsiteY27" fmla="*/ 2643188 h 6857999"/>
              <a:gd name="connsiteX28" fmla="*/ 0 w 3889827"/>
              <a:gd name="connsiteY28" fmla="*/ 1404936 h 6857999"/>
              <a:gd name="connsiteX29" fmla="*/ 3889827 w 3889827"/>
              <a:gd name="connsiteY29" fmla="*/ 1404936 h 6857999"/>
              <a:gd name="connsiteX30" fmla="*/ 3889827 w 3889827"/>
              <a:gd name="connsiteY30" fmla="*/ 1940722 h 6857999"/>
              <a:gd name="connsiteX31" fmla="*/ 0 w 3889827"/>
              <a:gd name="connsiteY31" fmla="*/ 1940721 h 6857999"/>
              <a:gd name="connsiteX32" fmla="*/ 1 w 3889827"/>
              <a:gd name="connsiteY32" fmla="*/ 702468 h 6857999"/>
              <a:gd name="connsiteX33" fmla="*/ 3889827 w 3889827"/>
              <a:gd name="connsiteY33" fmla="*/ 702469 h 6857999"/>
              <a:gd name="connsiteX34" fmla="*/ 3889827 w 3889827"/>
              <a:gd name="connsiteY34" fmla="*/ 1238253 h 6857999"/>
              <a:gd name="connsiteX35" fmla="*/ 1 w 3889827"/>
              <a:gd name="connsiteY35" fmla="*/ 1238253 h 6857999"/>
              <a:gd name="connsiteX36" fmla="*/ 1 w 3889827"/>
              <a:gd name="connsiteY36" fmla="*/ 0 h 6857999"/>
              <a:gd name="connsiteX37" fmla="*/ 3889827 w 3889827"/>
              <a:gd name="connsiteY37" fmla="*/ 0 h 6857999"/>
              <a:gd name="connsiteX38" fmla="*/ 3889827 w 3889827"/>
              <a:gd name="connsiteY38" fmla="*/ 535786 h 6857999"/>
              <a:gd name="connsiteX39" fmla="*/ 1 w 3889827"/>
              <a:gd name="connsiteY39" fmla="*/ 5357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89827" h="6857999">
                <a:moveTo>
                  <a:pt x="0" y="6322214"/>
                </a:moveTo>
                <a:lnTo>
                  <a:pt x="3889827" y="6322214"/>
                </a:lnTo>
                <a:lnTo>
                  <a:pt x="3889827" y="6857999"/>
                </a:lnTo>
                <a:lnTo>
                  <a:pt x="0" y="6857999"/>
                </a:lnTo>
                <a:close/>
                <a:moveTo>
                  <a:pt x="0" y="5619742"/>
                </a:moveTo>
                <a:lnTo>
                  <a:pt x="3889827" y="5619742"/>
                </a:lnTo>
                <a:lnTo>
                  <a:pt x="3889827" y="6155527"/>
                </a:lnTo>
                <a:lnTo>
                  <a:pt x="0" y="6155527"/>
                </a:lnTo>
                <a:close/>
                <a:moveTo>
                  <a:pt x="0" y="4917274"/>
                </a:moveTo>
                <a:lnTo>
                  <a:pt x="3889827" y="4917274"/>
                </a:lnTo>
                <a:lnTo>
                  <a:pt x="3889827" y="5453059"/>
                </a:lnTo>
                <a:lnTo>
                  <a:pt x="0" y="5453059"/>
                </a:lnTo>
                <a:close/>
                <a:moveTo>
                  <a:pt x="0" y="4214807"/>
                </a:moveTo>
                <a:lnTo>
                  <a:pt x="3889827" y="4214807"/>
                </a:lnTo>
                <a:lnTo>
                  <a:pt x="3889827" y="4750592"/>
                </a:lnTo>
                <a:lnTo>
                  <a:pt x="0" y="4750592"/>
                </a:lnTo>
                <a:close/>
                <a:moveTo>
                  <a:pt x="0" y="3512339"/>
                </a:moveTo>
                <a:lnTo>
                  <a:pt x="3889827" y="3512339"/>
                </a:lnTo>
                <a:lnTo>
                  <a:pt x="3889827" y="4048124"/>
                </a:lnTo>
                <a:lnTo>
                  <a:pt x="0" y="4048124"/>
                </a:lnTo>
                <a:close/>
                <a:moveTo>
                  <a:pt x="0" y="2809871"/>
                </a:moveTo>
                <a:lnTo>
                  <a:pt x="3889827" y="2809871"/>
                </a:lnTo>
                <a:lnTo>
                  <a:pt x="3889827" y="3345656"/>
                </a:lnTo>
                <a:lnTo>
                  <a:pt x="0" y="3345656"/>
                </a:lnTo>
                <a:close/>
                <a:moveTo>
                  <a:pt x="0" y="2107403"/>
                </a:moveTo>
                <a:lnTo>
                  <a:pt x="3889827" y="2107403"/>
                </a:lnTo>
                <a:lnTo>
                  <a:pt x="3889827" y="2643188"/>
                </a:lnTo>
                <a:lnTo>
                  <a:pt x="0" y="2643188"/>
                </a:lnTo>
                <a:close/>
                <a:moveTo>
                  <a:pt x="0" y="1404936"/>
                </a:moveTo>
                <a:lnTo>
                  <a:pt x="3889827" y="1404936"/>
                </a:lnTo>
                <a:lnTo>
                  <a:pt x="3889827" y="1940722"/>
                </a:lnTo>
                <a:lnTo>
                  <a:pt x="0" y="1940721"/>
                </a:lnTo>
                <a:close/>
                <a:moveTo>
                  <a:pt x="1" y="702468"/>
                </a:moveTo>
                <a:lnTo>
                  <a:pt x="3889827" y="702469"/>
                </a:lnTo>
                <a:lnTo>
                  <a:pt x="3889827" y="1238253"/>
                </a:lnTo>
                <a:lnTo>
                  <a:pt x="1" y="1238253"/>
                </a:lnTo>
                <a:close/>
                <a:moveTo>
                  <a:pt x="1" y="0"/>
                </a:moveTo>
                <a:lnTo>
                  <a:pt x="3889827" y="0"/>
                </a:lnTo>
                <a:lnTo>
                  <a:pt x="3889827" y="535786"/>
                </a:lnTo>
                <a:lnTo>
                  <a:pt x="1" y="5357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7" name="標題 1"/>
          <p:cNvSpPr>
            <a:spLocks noGrp="1"/>
          </p:cNvSpPr>
          <p:nvPr>
            <p:ph type="ctrTitle" hasCustomPrompt="1"/>
          </p:nvPr>
        </p:nvSpPr>
        <p:spPr>
          <a:xfrm>
            <a:off x="4121777" y="2220686"/>
            <a:ext cx="4635112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21777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56870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5162588" y="0"/>
            <a:ext cx="3981411" cy="6858000"/>
          </a:xfrm>
          <a:custGeom>
            <a:avLst/>
            <a:gdLst>
              <a:gd name="connsiteX0" fmla="*/ 718557 w 3981411"/>
              <a:gd name="connsiteY0" fmla="*/ 1 h 6858000"/>
              <a:gd name="connsiteX1" fmla="*/ 1254158 w 3981411"/>
              <a:gd name="connsiteY1" fmla="*/ 1 h 6858000"/>
              <a:gd name="connsiteX2" fmla="*/ 1254158 w 3981411"/>
              <a:gd name="connsiteY2" fmla="*/ 6858000 h 6858000"/>
              <a:gd name="connsiteX3" fmla="*/ 718557 w 3981411"/>
              <a:gd name="connsiteY3" fmla="*/ 6858000 h 6858000"/>
              <a:gd name="connsiteX4" fmla="*/ 0 w 3981411"/>
              <a:gd name="connsiteY4" fmla="*/ 1 h 6858000"/>
              <a:gd name="connsiteX5" fmla="*/ 535601 w 3981411"/>
              <a:gd name="connsiteY5" fmla="*/ 1 h 6858000"/>
              <a:gd name="connsiteX6" fmla="*/ 535601 w 3981411"/>
              <a:gd name="connsiteY6" fmla="*/ 6858000 h 6858000"/>
              <a:gd name="connsiteX7" fmla="*/ 0 w 3981411"/>
              <a:gd name="connsiteY7" fmla="*/ 6858000 h 6858000"/>
              <a:gd name="connsiteX8" fmla="*/ 3445810 w 3981411"/>
              <a:gd name="connsiteY8" fmla="*/ 0 h 6858000"/>
              <a:gd name="connsiteX9" fmla="*/ 3981411 w 3981411"/>
              <a:gd name="connsiteY9" fmla="*/ 0 h 6858000"/>
              <a:gd name="connsiteX10" fmla="*/ 3981411 w 3981411"/>
              <a:gd name="connsiteY10" fmla="*/ 6858000 h 6858000"/>
              <a:gd name="connsiteX11" fmla="*/ 3445810 w 3981411"/>
              <a:gd name="connsiteY11" fmla="*/ 6858000 h 6858000"/>
              <a:gd name="connsiteX12" fmla="*/ 2763997 w 3981411"/>
              <a:gd name="connsiteY12" fmla="*/ 0 h 6858000"/>
              <a:gd name="connsiteX13" fmla="*/ 3299598 w 3981411"/>
              <a:gd name="connsiteY13" fmla="*/ 0 h 6858000"/>
              <a:gd name="connsiteX14" fmla="*/ 3299598 w 3981411"/>
              <a:gd name="connsiteY14" fmla="*/ 6858000 h 6858000"/>
              <a:gd name="connsiteX15" fmla="*/ 2763997 w 3981411"/>
              <a:gd name="connsiteY15" fmla="*/ 6858000 h 6858000"/>
              <a:gd name="connsiteX16" fmla="*/ 2082183 w 3981411"/>
              <a:gd name="connsiteY16" fmla="*/ 0 h 6858000"/>
              <a:gd name="connsiteX17" fmla="*/ 2617784 w 3981411"/>
              <a:gd name="connsiteY17" fmla="*/ 0 h 6858000"/>
              <a:gd name="connsiteX18" fmla="*/ 2617784 w 3981411"/>
              <a:gd name="connsiteY18" fmla="*/ 6858000 h 6858000"/>
              <a:gd name="connsiteX19" fmla="*/ 2082183 w 3981411"/>
              <a:gd name="connsiteY19" fmla="*/ 6858000 h 6858000"/>
              <a:gd name="connsiteX20" fmla="*/ 1400370 w 3981411"/>
              <a:gd name="connsiteY20" fmla="*/ 0 h 6858000"/>
              <a:gd name="connsiteX21" fmla="*/ 1935971 w 3981411"/>
              <a:gd name="connsiteY21" fmla="*/ 0 h 6858000"/>
              <a:gd name="connsiteX22" fmla="*/ 1935971 w 3981411"/>
              <a:gd name="connsiteY22" fmla="*/ 6858000 h 6858000"/>
              <a:gd name="connsiteX23" fmla="*/ 1400370 w 3981411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1411" h="6858000">
                <a:moveTo>
                  <a:pt x="718557" y="1"/>
                </a:moveTo>
                <a:lnTo>
                  <a:pt x="1254158" y="1"/>
                </a:lnTo>
                <a:lnTo>
                  <a:pt x="1254158" y="6858000"/>
                </a:lnTo>
                <a:lnTo>
                  <a:pt x="718557" y="6858000"/>
                </a:lnTo>
                <a:close/>
                <a:moveTo>
                  <a:pt x="0" y="1"/>
                </a:moveTo>
                <a:lnTo>
                  <a:pt x="535601" y="1"/>
                </a:lnTo>
                <a:lnTo>
                  <a:pt x="535601" y="6858000"/>
                </a:lnTo>
                <a:lnTo>
                  <a:pt x="0" y="6858000"/>
                </a:lnTo>
                <a:close/>
                <a:moveTo>
                  <a:pt x="3445810" y="0"/>
                </a:moveTo>
                <a:lnTo>
                  <a:pt x="3981411" y="0"/>
                </a:lnTo>
                <a:lnTo>
                  <a:pt x="3981411" y="6858000"/>
                </a:lnTo>
                <a:lnTo>
                  <a:pt x="3445810" y="6858000"/>
                </a:lnTo>
                <a:close/>
                <a:moveTo>
                  <a:pt x="2763997" y="0"/>
                </a:moveTo>
                <a:lnTo>
                  <a:pt x="3299598" y="0"/>
                </a:lnTo>
                <a:lnTo>
                  <a:pt x="3299598" y="6858000"/>
                </a:lnTo>
                <a:lnTo>
                  <a:pt x="2763997" y="6858000"/>
                </a:lnTo>
                <a:close/>
                <a:moveTo>
                  <a:pt x="2082183" y="0"/>
                </a:moveTo>
                <a:lnTo>
                  <a:pt x="2617784" y="0"/>
                </a:lnTo>
                <a:lnTo>
                  <a:pt x="2617784" y="6858000"/>
                </a:lnTo>
                <a:lnTo>
                  <a:pt x="2082183" y="6858000"/>
                </a:lnTo>
                <a:close/>
                <a:moveTo>
                  <a:pt x="1400370" y="0"/>
                </a:moveTo>
                <a:lnTo>
                  <a:pt x="1935971" y="0"/>
                </a:lnTo>
                <a:lnTo>
                  <a:pt x="1935971" y="6858000"/>
                </a:lnTo>
                <a:lnTo>
                  <a:pt x="140037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矩形 11"/>
          <p:cNvSpPr/>
          <p:nvPr userDrawn="1"/>
        </p:nvSpPr>
        <p:spPr>
          <a:xfrm flipH="1">
            <a:off x="0" y="2220686"/>
            <a:ext cx="246743" cy="2416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387109" y="2220686"/>
            <a:ext cx="4635112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109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990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5254172" y="1"/>
            <a:ext cx="3889827" cy="6857999"/>
          </a:xfrm>
          <a:custGeom>
            <a:avLst/>
            <a:gdLst>
              <a:gd name="connsiteX0" fmla="*/ 0 w 3889827"/>
              <a:gd name="connsiteY0" fmla="*/ 6322214 h 6857999"/>
              <a:gd name="connsiteX1" fmla="*/ 3889827 w 3889827"/>
              <a:gd name="connsiteY1" fmla="*/ 6322214 h 6857999"/>
              <a:gd name="connsiteX2" fmla="*/ 3889827 w 3889827"/>
              <a:gd name="connsiteY2" fmla="*/ 6857999 h 6857999"/>
              <a:gd name="connsiteX3" fmla="*/ 0 w 3889827"/>
              <a:gd name="connsiteY3" fmla="*/ 6857999 h 6857999"/>
              <a:gd name="connsiteX4" fmla="*/ 0 w 3889827"/>
              <a:gd name="connsiteY4" fmla="*/ 5619742 h 6857999"/>
              <a:gd name="connsiteX5" fmla="*/ 3889827 w 3889827"/>
              <a:gd name="connsiteY5" fmla="*/ 5619742 h 6857999"/>
              <a:gd name="connsiteX6" fmla="*/ 3889827 w 3889827"/>
              <a:gd name="connsiteY6" fmla="*/ 6155527 h 6857999"/>
              <a:gd name="connsiteX7" fmla="*/ 0 w 3889827"/>
              <a:gd name="connsiteY7" fmla="*/ 6155527 h 6857999"/>
              <a:gd name="connsiteX8" fmla="*/ 0 w 3889827"/>
              <a:gd name="connsiteY8" fmla="*/ 4917274 h 6857999"/>
              <a:gd name="connsiteX9" fmla="*/ 3889827 w 3889827"/>
              <a:gd name="connsiteY9" fmla="*/ 4917274 h 6857999"/>
              <a:gd name="connsiteX10" fmla="*/ 3889827 w 3889827"/>
              <a:gd name="connsiteY10" fmla="*/ 5453059 h 6857999"/>
              <a:gd name="connsiteX11" fmla="*/ 0 w 3889827"/>
              <a:gd name="connsiteY11" fmla="*/ 5453059 h 6857999"/>
              <a:gd name="connsiteX12" fmla="*/ 0 w 3889827"/>
              <a:gd name="connsiteY12" fmla="*/ 4214807 h 6857999"/>
              <a:gd name="connsiteX13" fmla="*/ 3889827 w 3889827"/>
              <a:gd name="connsiteY13" fmla="*/ 4214807 h 6857999"/>
              <a:gd name="connsiteX14" fmla="*/ 3889827 w 3889827"/>
              <a:gd name="connsiteY14" fmla="*/ 4750592 h 6857999"/>
              <a:gd name="connsiteX15" fmla="*/ 0 w 3889827"/>
              <a:gd name="connsiteY15" fmla="*/ 4750592 h 6857999"/>
              <a:gd name="connsiteX16" fmla="*/ 0 w 3889827"/>
              <a:gd name="connsiteY16" fmla="*/ 3512339 h 6857999"/>
              <a:gd name="connsiteX17" fmla="*/ 3889827 w 3889827"/>
              <a:gd name="connsiteY17" fmla="*/ 3512339 h 6857999"/>
              <a:gd name="connsiteX18" fmla="*/ 3889827 w 3889827"/>
              <a:gd name="connsiteY18" fmla="*/ 4048124 h 6857999"/>
              <a:gd name="connsiteX19" fmla="*/ 0 w 3889827"/>
              <a:gd name="connsiteY19" fmla="*/ 4048124 h 6857999"/>
              <a:gd name="connsiteX20" fmla="*/ 0 w 3889827"/>
              <a:gd name="connsiteY20" fmla="*/ 2809871 h 6857999"/>
              <a:gd name="connsiteX21" fmla="*/ 3889827 w 3889827"/>
              <a:gd name="connsiteY21" fmla="*/ 2809871 h 6857999"/>
              <a:gd name="connsiteX22" fmla="*/ 3889827 w 3889827"/>
              <a:gd name="connsiteY22" fmla="*/ 3345656 h 6857999"/>
              <a:gd name="connsiteX23" fmla="*/ 0 w 3889827"/>
              <a:gd name="connsiteY23" fmla="*/ 3345656 h 6857999"/>
              <a:gd name="connsiteX24" fmla="*/ 0 w 3889827"/>
              <a:gd name="connsiteY24" fmla="*/ 2107403 h 6857999"/>
              <a:gd name="connsiteX25" fmla="*/ 3889827 w 3889827"/>
              <a:gd name="connsiteY25" fmla="*/ 2107403 h 6857999"/>
              <a:gd name="connsiteX26" fmla="*/ 3889827 w 3889827"/>
              <a:gd name="connsiteY26" fmla="*/ 2643188 h 6857999"/>
              <a:gd name="connsiteX27" fmla="*/ 0 w 3889827"/>
              <a:gd name="connsiteY27" fmla="*/ 2643188 h 6857999"/>
              <a:gd name="connsiteX28" fmla="*/ 0 w 3889827"/>
              <a:gd name="connsiteY28" fmla="*/ 1404936 h 6857999"/>
              <a:gd name="connsiteX29" fmla="*/ 3889827 w 3889827"/>
              <a:gd name="connsiteY29" fmla="*/ 1404936 h 6857999"/>
              <a:gd name="connsiteX30" fmla="*/ 3889827 w 3889827"/>
              <a:gd name="connsiteY30" fmla="*/ 1940722 h 6857999"/>
              <a:gd name="connsiteX31" fmla="*/ 0 w 3889827"/>
              <a:gd name="connsiteY31" fmla="*/ 1940721 h 6857999"/>
              <a:gd name="connsiteX32" fmla="*/ 0 w 3889827"/>
              <a:gd name="connsiteY32" fmla="*/ 702468 h 6857999"/>
              <a:gd name="connsiteX33" fmla="*/ 3889827 w 3889827"/>
              <a:gd name="connsiteY33" fmla="*/ 702469 h 6857999"/>
              <a:gd name="connsiteX34" fmla="*/ 3889827 w 3889827"/>
              <a:gd name="connsiteY34" fmla="*/ 1238253 h 6857999"/>
              <a:gd name="connsiteX35" fmla="*/ 0 w 3889827"/>
              <a:gd name="connsiteY35" fmla="*/ 1238253 h 6857999"/>
              <a:gd name="connsiteX36" fmla="*/ 0 w 3889827"/>
              <a:gd name="connsiteY36" fmla="*/ 0 h 6857999"/>
              <a:gd name="connsiteX37" fmla="*/ 3889827 w 3889827"/>
              <a:gd name="connsiteY37" fmla="*/ 0 h 6857999"/>
              <a:gd name="connsiteX38" fmla="*/ 3889827 w 3889827"/>
              <a:gd name="connsiteY38" fmla="*/ 535786 h 6857999"/>
              <a:gd name="connsiteX39" fmla="*/ 0 w 3889827"/>
              <a:gd name="connsiteY39" fmla="*/ 5357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89827" h="6857999">
                <a:moveTo>
                  <a:pt x="0" y="6322214"/>
                </a:moveTo>
                <a:lnTo>
                  <a:pt x="3889827" y="6322214"/>
                </a:lnTo>
                <a:lnTo>
                  <a:pt x="3889827" y="6857999"/>
                </a:lnTo>
                <a:lnTo>
                  <a:pt x="0" y="6857999"/>
                </a:lnTo>
                <a:close/>
                <a:moveTo>
                  <a:pt x="0" y="5619742"/>
                </a:moveTo>
                <a:lnTo>
                  <a:pt x="3889827" y="5619742"/>
                </a:lnTo>
                <a:lnTo>
                  <a:pt x="3889827" y="6155527"/>
                </a:lnTo>
                <a:lnTo>
                  <a:pt x="0" y="6155527"/>
                </a:lnTo>
                <a:close/>
                <a:moveTo>
                  <a:pt x="0" y="4917274"/>
                </a:moveTo>
                <a:lnTo>
                  <a:pt x="3889827" y="4917274"/>
                </a:lnTo>
                <a:lnTo>
                  <a:pt x="3889827" y="5453059"/>
                </a:lnTo>
                <a:lnTo>
                  <a:pt x="0" y="5453059"/>
                </a:lnTo>
                <a:close/>
                <a:moveTo>
                  <a:pt x="0" y="4214807"/>
                </a:moveTo>
                <a:lnTo>
                  <a:pt x="3889827" y="4214807"/>
                </a:lnTo>
                <a:lnTo>
                  <a:pt x="3889827" y="4750592"/>
                </a:lnTo>
                <a:lnTo>
                  <a:pt x="0" y="4750592"/>
                </a:lnTo>
                <a:close/>
                <a:moveTo>
                  <a:pt x="0" y="3512339"/>
                </a:moveTo>
                <a:lnTo>
                  <a:pt x="3889827" y="3512339"/>
                </a:lnTo>
                <a:lnTo>
                  <a:pt x="3889827" y="4048124"/>
                </a:lnTo>
                <a:lnTo>
                  <a:pt x="0" y="4048124"/>
                </a:lnTo>
                <a:close/>
                <a:moveTo>
                  <a:pt x="0" y="2809871"/>
                </a:moveTo>
                <a:lnTo>
                  <a:pt x="3889827" y="2809871"/>
                </a:lnTo>
                <a:lnTo>
                  <a:pt x="3889827" y="3345656"/>
                </a:lnTo>
                <a:lnTo>
                  <a:pt x="0" y="3345656"/>
                </a:lnTo>
                <a:close/>
                <a:moveTo>
                  <a:pt x="0" y="2107403"/>
                </a:moveTo>
                <a:lnTo>
                  <a:pt x="3889827" y="2107403"/>
                </a:lnTo>
                <a:lnTo>
                  <a:pt x="3889827" y="2643188"/>
                </a:lnTo>
                <a:lnTo>
                  <a:pt x="0" y="2643188"/>
                </a:lnTo>
                <a:close/>
                <a:moveTo>
                  <a:pt x="0" y="1404936"/>
                </a:moveTo>
                <a:lnTo>
                  <a:pt x="3889827" y="1404936"/>
                </a:lnTo>
                <a:lnTo>
                  <a:pt x="3889827" y="1940722"/>
                </a:lnTo>
                <a:lnTo>
                  <a:pt x="0" y="1940721"/>
                </a:lnTo>
                <a:close/>
                <a:moveTo>
                  <a:pt x="0" y="702468"/>
                </a:moveTo>
                <a:lnTo>
                  <a:pt x="3889827" y="702469"/>
                </a:lnTo>
                <a:lnTo>
                  <a:pt x="3889827" y="1238253"/>
                </a:lnTo>
                <a:lnTo>
                  <a:pt x="0" y="1238253"/>
                </a:lnTo>
                <a:close/>
                <a:moveTo>
                  <a:pt x="0" y="0"/>
                </a:moveTo>
                <a:lnTo>
                  <a:pt x="3889827" y="0"/>
                </a:lnTo>
                <a:lnTo>
                  <a:pt x="3889827" y="535786"/>
                </a:lnTo>
                <a:lnTo>
                  <a:pt x="0" y="5357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矩形 15"/>
          <p:cNvSpPr/>
          <p:nvPr userDrawn="1"/>
        </p:nvSpPr>
        <p:spPr>
          <a:xfrm flipH="1">
            <a:off x="2" y="2220686"/>
            <a:ext cx="246743" cy="2416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387109" y="2220686"/>
            <a:ext cx="4635112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109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501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" y="0"/>
            <a:ext cx="51625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5162588" y="0"/>
            <a:ext cx="3981411" cy="6858000"/>
          </a:xfrm>
          <a:custGeom>
            <a:avLst/>
            <a:gdLst>
              <a:gd name="connsiteX0" fmla="*/ 718557 w 3981411"/>
              <a:gd name="connsiteY0" fmla="*/ 1 h 6858000"/>
              <a:gd name="connsiteX1" fmla="*/ 1254158 w 3981411"/>
              <a:gd name="connsiteY1" fmla="*/ 1 h 6858000"/>
              <a:gd name="connsiteX2" fmla="*/ 1254158 w 3981411"/>
              <a:gd name="connsiteY2" fmla="*/ 6858000 h 6858000"/>
              <a:gd name="connsiteX3" fmla="*/ 718557 w 3981411"/>
              <a:gd name="connsiteY3" fmla="*/ 6858000 h 6858000"/>
              <a:gd name="connsiteX4" fmla="*/ 0 w 3981411"/>
              <a:gd name="connsiteY4" fmla="*/ 1 h 6858000"/>
              <a:gd name="connsiteX5" fmla="*/ 535601 w 3981411"/>
              <a:gd name="connsiteY5" fmla="*/ 1 h 6858000"/>
              <a:gd name="connsiteX6" fmla="*/ 535601 w 3981411"/>
              <a:gd name="connsiteY6" fmla="*/ 6858000 h 6858000"/>
              <a:gd name="connsiteX7" fmla="*/ 0 w 3981411"/>
              <a:gd name="connsiteY7" fmla="*/ 6858000 h 6858000"/>
              <a:gd name="connsiteX8" fmla="*/ 3445810 w 3981411"/>
              <a:gd name="connsiteY8" fmla="*/ 0 h 6858000"/>
              <a:gd name="connsiteX9" fmla="*/ 3981411 w 3981411"/>
              <a:gd name="connsiteY9" fmla="*/ 0 h 6858000"/>
              <a:gd name="connsiteX10" fmla="*/ 3981411 w 3981411"/>
              <a:gd name="connsiteY10" fmla="*/ 6858000 h 6858000"/>
              <a:gd name="connsiteX11" fmla="*/ 3445810 w 3981411"/>
              <a:gd name="connsiteY11" fmla="*/ 6858000 h 6858000"/>
              <a:gd name="connsiteX12" fmla="*/ 2763997 w 3981411"/>
              <a:gd name="connsiteY12" fmla="*/ 0 h 6858000"/>
              <a:gd name="connsiteX13" fmla="*/ 3299598 w 3981411"/>
              <a:gd name="connsiteY13" fmla="*/ 0 h 6858000"/>
              <a:gd name="connsiteX14" fmla="*/ 3299598 w 3981411"/>
              <a:gd name="connsiteY14" fmla="*/ 6858000 h 6858000"/>
              <a:gd name="connsiteX15" fmla="*/ 2763997 w 3981411"/>
              <a:gd name="connsiteY15" fmla="*/ 6858000 h 6858000"/>
              <a:gd name="connsiteX16" fmla="*/ 2082183 w 3981411"/>
              <a:gd name="connsiteY16" fmla="*/ 0 h 6858000"/>
              <a:gd name="connsiteX17" fmla="*/ 2617784 w 3981411"/>
              <a:gd name="connsiteY17" fmla="*/ 0 h 6858000"/>
              <a:gd name="connsiteX18" fmla="*/ 2617784 w 3981411"/>
              <a:gd name="connsiteY18" fmla="*/ 6858000 h 6858000"/>
              <a:gd name="connsiteX19" fmla="*/ 2082183 w 3981411"/>
              <a:gd name="connsiteY19" fmla="*/ 6858000 h 6858000"/>
              <a:gd name="connsiteX20" fmla="*/ 1400370 w 3981411"/>
              <a:gd name="connsiteY20" fmla="*/ 0 h 6858000"/>
              <a:gd name="connsiteX21" fmla="*/ 1935971 w 3981411"/>
              <a:gd name="connsiteY21" fmla="*/ 0 h 6858000"/>
              <a:gd name="connsiteX22" fmla="*/ 1935971 w 3981411"/>
              <a:gd name="connsiteY22" fmla="*/ 6858000 h 6858000"/>
              <a:gd name="connsiteX23" fmla="*/ 1400370 w 3981411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1411" h="6858000">
                <a:moveTo>
                  <a:pt x="718557" y="1"/>
                </a:moveTo>
                <a:lnTo>
                  <a:pt x="1254158" y="1"/>
                </a:lnTo>
                <a:lnTo>
                  <a:pt x="1254158" y="6858000"/>
                </a:lnTo>
                <a:lnTo>
                  <a:pt x="718557" y="6858000"/>
                </a:lnTo>
                <a:close/>
                <a:moveTo>
                  <a:pt x="0" y="1"/>
                </a:moveTo>
                <a:lnTo>
                  <a:pt x="535601" y="1"/>
                </a:lnTo>
                <a:lnTo>
                  <a:pt x="535601" y="6858000"/>
                </a:lnTo>
                <a:lnTo>
                  <a:pt x="0" y="6858000"/>
                </a:lnTo>
                <a:close/>
                <a:moveTo>
                  <a:pt x="3445810" y="0"/>
                </a:moveTo>
                <a:lnTo>
                  <a:pt x="3981411" y="0"/>
                </a:lnTo>
                <a:lnTo>
                  <a:pt x="3981411" y="6858000"/>
                </a:lnTo>
                <a:lnTo>
                  <a:pt x="3445810" y="6858000"/>
                </a:lnTo>
                <a:close/>
                <a:moveTo>
                  <a:pt x="2763997" y="0"/>
                </a:moveTo>
                <a:lnTo>
                  <a:pt x="3299598" y="0"/>
                </a:lnTo>
                <a:lnTo>
                  <a:pt x="3299598" y="6858000"/>
                </a:lnTo>
                <a:lnTo>
                  <a:pt x="2763997" y="6858000"/>
                </a:lnTo>
                <a:close/>
                <a:moveTo>
                  <a:pt x="2082183" y="0"/>
                </a:moveTo>
                <a:lnTo>
                  <a:pt x="2617784" y="0"/>
                </a:lnTo>
                <a:lnTo>
                  <a:pt x="2617784" y="6858000"/>
                </a:lnTo>
                <a:lnTo>
                  <a:pt x="2082183" y="6858000"/>
                </a:lnTo>
                <a:close/>
                <a:moveTo>
                  <a:pt x="1400370" y="0"/>
                </a:moveTo>
                <a:lnTo>
                  <a:pt x="1935971" y="0"/>
                </a:lnTo>
                <a:lnTo>
                  <a:pt x="1935971" y="6858000"/>
                </a:lnTo>
                <a:lnTo>
                  <a:pt x="140037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387109" y="2220686"/>
            <a:ext cx="4635112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109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8024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52541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5254172" y="1"/>
            <a:ext cx="3889827" cy="6857999"/>
          </a:xfrm>
          <a:custGeom>
            <a:avLst/>
            <a:gdLst>
              <a:gd name="connsiteX0" fmla="*/ 0 w 3889827"/>
              <a:gd name="connsiteY0" fmla="*/ 6322214 h 6857999"/>
              <a:gd name="connsiteX1" fmla="*/ 3889827 w 3889827"/>
              <a:gd name="connsiteY1" fmla="*/ 6322214 h 6857999"/>
              <a:gd name="connsiteX2" fmla="*/ 3889827 w 3889827"/>
              <a:gd name="connsiteY2" fmla="*/ 6857999 h 6857999"/>
              <a:gd name="connsiteX3" fmla="*/ 0 w 3889827"/>
              <a:gd name="connsiteY3" fmla="*/ 6857999 h 6857999"/>
              <a:gd name="connsiteX4" fmla="*/ 0 w 3889827"/>
              <a:gd name="connsiteY4" fmla="*/ 5619742 h 6857999"/>
              <a:gd name="connsiteX5" fmla="*/ 3889827 w 3889827"/>
              <a:gd name="connsiteY5" fmla="*/ 5619742 h 6857999"/>
              <a:gd name="connsiteX6" fmla="*/ 3889827 w 3889827"/>
              <a:gd name="connsiteY6" fmla="*/ 6155527 h 6857999"/>
              <a:gd name="connsiteX7" fmla="*/ 0 w 3889827"/>
              <a:gd name="connsiteY7" fmla="*/ 6155527 h 6857999"/>
              <a:gd name="connsiteX8" fmla="*/ 0 w 3889827"/>
              <a:gd name="connsiteY8" fmla="*/ 4917274 h 6857999"/>
              <a:gd name="connsiteX9" fmla="*/ 3889827 w 3889827"/>
              <a:gd name="connsiteY9" fmla="*/ 4917274 h 6857999"/>
              <a:gd name="connsiteX10" fmla="*/ 3889827 w 3889827"/>
              <a:gd name="connsiteY10" fmla="*/ 5453059 h 6857999"/>
              <a:gd name="connsiteX11" fmla="*/ 0 w 3889827"/>
              <a:gd name="connsiteY11" fmla="*/ 5453059 h 6857999"/>
              <a:gd name="connsiteX12" fmla="*/ 0 w 3889827"/>
              <a:gd name="connsiteY12" fmla="*/ 4214807 h 6857999"/>
              <a:gd name="connsiteX13" fmla="*/ 3889827 w 3889827"/>
              <a:gd name="connsiteY13" fmla="*/ 4214807 h 6857999"/>
              <a:gd name="connsiteX14" fmla="*/ 3889827 w 3889827"/>
              <a:gd name="connsiteY14" fmla="*/ 4750592 h 6857999"/>
              <a:gd name="connsiteX15" fmla="*/ 0 w 3889827"/>
              <a:gd name="connsiteY15" fmla="*/ 4750592 h 6857999"/>
              <a:gd name="connsiteX16" fmla="*/ 0 w 3889827"/>
              <a:gd name="connsiteY16" fmla="*/ 3512339 h 6857999"/>
              <a:gd name="connsiteX17" fmla="*/ 3889827 w 3889827"/>
              <a:gd name="connsiteY17" fmla="*/ 3512339 h 6857999"/>
              <a:gd name="connsiteX18" fmla="*/ 3889827 w 3889827"/>
              <a:gd name="connsiteY18" fmla="*/ 4048124 h 6857999"/>
              <a:gd name="connsiteX19" fmla="*/ 0 w 3889827"/>
              <a:gd name="connsiteY19" fmla="*/ 4048124 h 6857999"/>
              <a:gd name="connsiteX20" fmla="*/ 0 w 3889827"/>
              <a:gd name="connsiteY20" fmla="*/ 2809871 h 6857999"/>
              <a:gd name="connsiteX21" fmla="*/ 3889827 w 3889827"/>
              <a:gd name="connsiteY21" fmla="*/ 2809871 h 6857999"/>
              <a:gd name="connsiteX22" fmla="*/ 3889827 w 3889827"/>
              <a:gd name="connsiteY22" fmla="*/ 3345656 h 6857999"/>
              <a:gd name="connsiteX23" fmla="*/ 0 w 3889827"/>
              <a:gd name="connsiteY23" fmla="*/ 3345656 h 6857999"/>
              <a:gd name="connsiteX24" fmla="*/ 0 w 3889827"/>
              <a:gd name="connsiteY24" fmla="*/ 2107403 h 6857999"/>
              <a:gd name="connsiteX25" fmla="*/ 3889827 w 3889827"/>
              <a:gd name="connsiteY25" fmla="*/ 2107403 h 6857999"/>
              <a:gd name="connsiteX26" fmla="*/ 3889827 w 3889827"/>
              <a:gd name="connsiteY26" fmla="*/ 2643188 h 6857999"/>
              <a:gd name="connsiteX27" fmla="*/ 0 w 3889827"/>
              <a:gd name="connsiteY27" fmla="*/ 2643188 h 6857999"/>
              <a:gd name="connsiteX28" fmla="*/ 0 w 3889827"/>
              <a:gd name="connsiteY28" fmla="*/ 1404936 h 6857999"/>
              <a:gd name="connsiteX29" fmla="*/ 3889827 w 3889827"/>
              <a:gd name="connsiteY29" fmla="*/ 1404936 h 6857999"/>
              <a:gd name="connsiteX30" fmla="*/ 3889827 w 3889827"/>
              <a:gd name="connsiteY30" fmla="*/ 1940722 h 6857999"/>
              <a:gd name="connsiteX31" fmla="*/ 0 w 3889827"/>
              <a:gd name="connsiteY31" fmla="*/ 1940721 h 6857999"/>
              <a:gd name="connsiteX32" fmla="*/ 0 w 3889827"/>
              <a:gd name="connsiteY32" fmla="*/ 702468 h 6857999"/>
              <a:gd name="connsiteX33" fmla="*/ 3889827 w 3889827"/>
              <a:gd name="connsiteY33" fmla="*/ 702469 h 6857999"/>
              <a:gd name="connsiteX34" fmla="*/ 3889827 w 3889827"/>
              <a:gd name="connsiteY34" fmla="*/ 1238253 h 6857999"/>
              <a:gd name="connsiteX35" fmla="*/ 0 w 3889827"/>
              <a:gd name="connsiteY35" fmla="*/ 1238253 h 6857999"/>
              <a:gd name="connsiteX36" fmla="*/ 0 w 3889827"/>
              <a:gd name="connsiteY36" fmla="*/ 0 h 6857999"/>
              <a:gd name="connsiteX37" fmla="*/ 3889827 w 3889827"/>
              <a:gd name="connsiteY37" fmla="*/ 0 h 6857999"/>
              <a:gd name="connsiteX38" fmla="*/ 3889827 w 3889827"/>
              <a:gd name="connsiteY38" fmla="*/ 535786 h 6857999"/>
              <a:gd name="connsiteX39" fmla="*/ 0 w 3889827"/>
              <a:gd name="connsiteY39" fmla="*/ 53578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89827" h="6857999">
                <a:moveTo>
                  <a:pt x="0" y="6322214"/>
                </a:moveTo>
                <a:lnTo>
                  <a:pt x="3889827" y="6322214"/>
                </a:lnTo>
                <a:lnTo>
                  <a:pt x="3889827" y="6857999"/>
                </a:lnTo>
                <a:lnTo>
                  <a:pt x="0" y="6857999"/>
                </a:lnTo>
                <a:close/>
                <a:moveTo>
                  <a:pt x="0" y="5619742"/>
                </a:moveTo>
                <a:lnTo>
                  <a:pt x="3889827" y="5619742"/>
                </a:lnTo>
                <a:lnTo>
                  <a:pt x="3889827" y="6155527"/>
                </a:lnTo>
                <a:lnTo>
                  <a:pt x="0" y="6155527"/>
                </a:lnTo>
                <a:close/>
                <a:moveTo>
                  <a:pt x="0" y="4917274"/>
                </a:moveTo>
                <a:lnTo>
                  <a:pt x="3889827" y="4917274"/>
                </a:lnTo>
                <a:lnTo>
                  <a:pt x="3889827" y="5453059"/>
                </a:lnTo>
                <a:lnTo>
                  <a:pt x="0" y="5453059"/>
                </a:lnTo>
                <a:close/>
                <a:moveTo>
                  <a:pt x="0" y="4214807"/>
                </a:moveTo>
                <a:lnTo>
                  <a:pt x="3889827" y="4214807"/>
                </a:lnTo>
                <a:lnTo>
                  <a:pt x="3889827" y="4750592"/>
                </a:lnTo>
                <a:lnTo>
                  <a:pt x="0" y="4750592"/>
                </a:lnTo>
                <a:close/>
                <a:moveTo>
                  <a:pt x="0" y="3512339"/>
                </a:moveTo>
                <a:lnTo>
                  <a:pt x="3889827" y="3512339"/>
                </a:lnTo>
                <a:lnTo>
                  <a:pt x="3889827" y="4048124"/>
                </a:lnTo>
                <a:lnTo>
                  <a:pt x="0" y="4048124"/>
                </a:lnTo>
                <a:close/>
                <a:moveTo>
                  <a:pt x="0" y="2809871"/>
                </a:moveTo>
                <a:lnTo>
                  <a:pt x="3889827" y="2809871"/>
                </a:lnTo>
                <a:lnTo>
                  <a:pt x="3889827" y="3345656"/>
                </a:lnTo>
                <a:lnTo>
                  <a:pt x="0" y="3345656"/>
                </a:lnTo>
                <a:close/>
                <a:moveTo>
                  <a:pt x="0" y="2107403"/>
                </a:moveTo>
                <a:lnTo>
                  <a:pt x="3889827" y="2107403"/>
                </a:lnTo>
                <a:lnTo>
                  <a:pt x="3889827" y="2643188"/>
                </a:lnTo>
                <a:lnTo>
                  <a:pt x="0" y="2643188"/>
                </a:lnTo>
                <a:close/>
                <a:moveTo>
                  <a:pt x="0" y="1404936"/>
                </a:moveTo>
                <a:lnTo>
                  <a:pt x="3889827" y="1404936"/>
                </a:lnTo>
                <a:lnTo>
                  <a:pt x="3889827" y="1940722"/>
                </a:lnTo>
                <a:lnTo>
                  <a:pt x="0" y="1940721"/>
                </a:lnTo>
                <a:close/>
                <a:moveTo>
                  <a:pt x="0" y="702468"/>
                </a:moveTo>
                <a:lnTo>
                  <a:pt x="3889827" y="702469"/>
                </a:lnTo>
                <a:lnTo>
                  <a:pt x="3889827" y="1238253"/>
                </a:lnTo>
                <a:lnTo>
                  <a:pt x="0" y="1238253"/>
                </a:lnTo>
                <a:close/>
                <a:moveTo>
                  <a:pt x="0" y="0"/>
                </a:moveTo>
                <a:lnTo>
                  <a:pt x="3889827" y="0"/>
                </a:lnTo>
                <a:lnTo>
                  <a:pt x="3889827" y="535786"/>
                </a:lnTo>
                <a:lnTo>
                  <a:pt x="0" y="5357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387109" y="2220686"/>
            <a:ext cx="4635112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109" y="2786747"/>
            <a:ext cx="4635112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99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平行四邊形 3"/>
          <p:cNvSpPr/>
          <p:nvPr userDrawn="1"/>
        </p:nvSpPr>
        <p:spPr>
          <a:xfrm>
            <a:off x="0" y="0"/>
            <a:ext cx="6096000" cy="6858000"/>
          </a:xfrm>
          <a:prstGeom prst="parallelogram">
            <a:avLst/>
          </a:pr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1145202" y="16541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45202" y="22202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1302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平行四邊形 7"/>
          <p:cNvSpPr/>
          <p:nvPr userDrawn="1"/>
        </p:nvSpPr>
        <p:spPr>
          <a:xfrm flipH="1">
            <a:off x="3048000" y="0"/>
            <a:ext cx="6096000" cy="6858000"/>
          </a:xfrm>
          <a:prstGeom prst="parallelogram">
            <a:avLst/>
          </a:pr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638031" y="16541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638031" y="22202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1046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>
            <a:off x="3199802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250372" y="0"/>
            <a:ext cx="4811485" cy="6858000"/>
          </a:xfrm>
          <a:custGeom>
            <a:avLst/>
            <a:gdLst>
              <a:gd name="connsiteX0" fmla="*/ 1862055 w 4811485"/>
              <a:gd name="connsiteY0" fmla="*/ 0 h 6858000"/>
              <a:gd name="connsiteX1" fmla="*/ 4811485 w 4811485"/>
              <a:gd name="connsiteY1" fmla="*/ 0 h 6858000"/>
              <a:gd name="connsiteX2" fmla="*/ 2949430 w 4811485"/>
              <a:gd name="connsiteY2" fmla="*/ 6858000 h 6858000"/>
              <a:gd name="connsiteX3" fmla="*/ 0 w 4811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1485" h="6858000">
                <a:moveTo>
                  <a:pt x="1862055" y="0"/>
                </a:moveTo>
                <a:lnTo>
                  <a:pt x="4811485" y="0"/>
                </a:lnTo>
                <a:lnTo>
                  <a:pt x="294943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0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4590531" y="32924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90531" y="38585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1191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>
          <a:xfrm>
            <a:off x="4110573" y="0"/>
            <a:ext cx="4811485" cy="6858000"/>
          </a:xfrm>
          <a:custGeom>
            <a:avLst/>
            <a:gdLst>
              <a:gd name="connsiteX0" fmla="*/ 0 w 4811485"/>
              <a:gd name="connsiteY0" fmla="*/ 0 h 6858000"/>
              <a:gd name="connsiteX1" fmla="*/ 2949430 w 4811485"/>
              <a:gd name="connsiteY1" fmla="*/ 0 h 6858000"/>
              <a:gd name="connsiteX2" fmla="*/ 4811485 w 4811485"/>
              <a:gd name="connsiteY2" fmla="*/ 6858000 h 6858000"/>
              <a:gd name="connsiteX3" fmla="*/ 1862055 w 4811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1485" h="6858000">
                <a:moveTo>
                  <a:pt x="0" y="0"/>
                </a:moveTo>
                <a:lnTo>
                  <a:pt x="2949430" y="0"/>
                </a:lnTo>
                <a:lnTo>
                  <a:pt x="4811485" y="6858000"/>
                </a:lnTo>
                <a:lnTo>
                  <a:pt x="1862055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7031573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3865649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76149" y="32924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76149" y="38585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147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250372" y="0"/>
            <a:ext cx="4811485" cy="6858000"/>
          </a:xfrm>
          <a:custGeom>
            <a:avLst/>
            <a:gdLst>
              <a:gd name="connsiteX0" fmla="*/ 0 w 4811485"/>
              <a:gd name="connsiteY0" fmla="*/ 0 h 6858000"/>
              <a:gd name="connsiteX1" fmla="*/ 2949430 w 4811485"/>
              <a:gd name="connsiteY1" fmla="*/ 0 h 6858000"/>
              <a:gd name="connsiteX2" fmla="*/ 4811485 w 4811485"/>
              <a:gd name="connsiteY2" fmla="*/ 6858000 h 6858000"/>
              <a:gd name="connsiteX3" fmla="*/ 1862055 w 4811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1485" h="6858000">
                <a:moveTo>
                  <a:pt x="0" y="0"/>
                </a:moveTo>
                <a:lnTo>
                  <a:pt x="2949430" y="0"/>
                </a:lnTo>
                <a:lnTo>
                  <a:pt x="4811485" y="6858000"/>
                </a:lnTo>
                <a:lnTo>
                  <a:pt x="1862055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V="1">
            <a:off x="3199802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 flipV="1">
            <a:off x="0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4590531" y="32924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90531" y="38585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8585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4110573" y="0"/>
            <a:ext cx="4811485" cy="6858000"/>
          </a:xfrm>
          <a:custGeom>
            <a:avLst/>
            <a:gdLst>
              <a:gd name="connsiteX0" fmla="*/ 1862055 w 4811485"/>
              <a:gd name="connsiteY0" fmla="*/ 0 h 6858000"/>
              <a:gd name="connsiteX1" fmla="*/ 4811485 w 4811485"/>
              <a:gd name="connsiteY1" fmla="*/ 0 h 6858000"/>
              <a:gd name="connsiteX2" fmla="*/ 2949430 w 4811485"/>
              <a:gd name="connsiteY2" fmla="*/ 6858000 h 6858000"/>
              <a:gd name="connsiteX3" fmla="*/ 0 w 4811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1485" h="6858000">
                <a:moveTo>
                  <a:pt x="1862055" y="0"/>
                </a:moveTo>
                <a:lnTo>
                  <a:pt x="4811485" y="0"/>
                </a:lnTo>
                <a:lnTo>
                  <a:pt x="294943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 flipV="1">
            <a:off x="7031573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flipH="1" flipV="1">
            <a:off x="3865649" y="0"/>
            <a:ext cx="2112427" cy="6858000"/>
          </a:xfrm>
          <a:custGeom>
            <a:avLst/>
            <a:gdLst>
              <a:gd name="connsiteX0" fmla="*/ 1862055 w 2112427"/>
              <a:gd name="connsiteY0" fmla="*/ 0 h 6858000"/>
              <a:gd name="connsiteX1" fmla="*/ 2112427 w 2112427"/>
              <a:gd name="connsiteY1" fmla="*/ 0 h 6858000"/>
              <a:gd name="connsiteX2" fmla="*/ 250372 w 2112427"/>
              <a:gd name="connsiteY2" fmla="*/ 6858000 h 6858000"/>
              <a:gd name="connsiteX3" fmla="*/ 0 w 2112427"/>
              <a:gd name="connsiteY3" fmla="*/ 6858000 h 6858000"/>
              <a:gd name="connsiteX4" fmla="*/ 1862055 w 211242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427" h="6858000">
                <a:moveTo>
                  <a:pt x="1862055" y="0"/>
                </a:moveTo>
                <a:lnTo>
                  <a:pt x="2112427" y="0"/>
                </a:lnTo>
                <a:lnTo>
                  <a:pt x="250372" y="6858000"/>
                </a:lnTo>
                <a:lnTo>
                  <a:pt x="0" y="6858000"/>
                </a:lnTo>
                <a:lnTo>
                  <a:pt x="186205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76149" y="32924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76149" y="38585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1874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521859" y="2603500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2286000" y="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6"/>
          </p:nvPr>
        </p:nvSpPr>
        <p:spPr>
          <a:xfrm>
            <a:off x="6858000" y="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924637" y="3292473"/>
            <a:ext cx="5279193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24637" y="3858534"/>
            <a:ext cx="5279193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8416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>
          <a:xfrm>
            <a:off x="6858000" y="425450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0" y="425450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2286000" y="425450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4572000" y="4254500"/>
            <a:ext cx="2286000" cy="26035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521859" y="4064000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924637" y="1806573"/>
            <a:ext cx="5279193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24637" y="2372634"/>
            <a:ext cx="5279193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512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9337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373349" y="232318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373349" y="288924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矩形 8"/>
          <p:cNvSpPr/>
          <p:nvPr userDrawn="1"/>
        </p:nvSpPr>
        <p:spPr>
          <a:xfrm>
            <a:off x="3373349" y="3371393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6210300" y="0"/>
            <a:ext cx="29337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820649" y="232318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20649" y="288924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矩形 8"/>
          <p:cNvSpPr/>
          <p:nvPr userDrawn="1"/>
        </p:nvSpPr>
        <p:spPr>
          <a:xfrm>
            <a:off x="820649" y="3371393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0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2933700" y="0"/>
            <a:ext cx="624658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9337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373349" y="232318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373349" y="288924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矩形 8"/>
          <p:cNvSpPr/>
          <p:nvPr userDrawn="1"/>
        </p:nvSpPr>
        <p:spPr>
          <a:xfrm>
            <a:off x="3373349" y="3371393"/>
            <a:ext cx="4100283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3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" y="0"/>
            <a:ext cx="6210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6210300" y="0"/>
            <a:ext cx="29337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820649" y="232318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20649" y="288924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矩形 8"/>
          <p:cNvSpPr/>
          <p:nvPr userDrawn="1"/>
        </p:nvSpPr>
        <p:spPr>
          <a:xfrm>
            <a:off x="820649" y="3371393"/>
            <a:ext cx="4100283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81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521859" y="5005160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520700"/>
            <a:ext cx="2209800" cy="27686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2311400" y="520700"/>
            <a:ext cx="2209800" cy="27686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4622800" y="520700"/>
            <a:ext cx="2209800" cy="27686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>
          <a:xfrm>
            <a:off x="6934200" y="520700"/>
            <a:ext cx="2209800" cy="2768600"/>
          </a:xfrm>
          <a:custGeom>
            <a:avLst/>
            <a:gdLst>
              <a:gd name="connsiteX0" fmla="*/ 0 w 2286000"/>
              <a:gd name="connsiteY0" fmla="*/ 0 h 2603500"/>
              <a:gd name="connsiteX1" fmla="*/ 2286000 w 2286000"/>
              <a:gd name="connsiteY1" fmla="*/ 0 h 2603500"/>
              <a:gd name="connsiteX2" fmla="*/ 2286000 w 2286000"/>
              <a:gd name="connsiteY2" fmla="*/ 2603500 h 2603500"/>
              <a:gd name="connsiteX3" fmla="*/ 0 w 2286000"/>
              <a:gd name="connsiteY3" fmla="*/ 2603500 h 260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603500">
                <a:moveTo>
                  <a:pt x="0" y="0"/>
                </a:moveTo>
                <a:lnTo>
                  <a:pt x="2286000" y="0"/>
                </a:lnTo>
                <a:lnTo>
                  <a:pt x="2286000" y="2603500"/>
                </a:lnTo>
                <a:lnTo>
                  <a:pt x="0" y="260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924637" y="3978273"/>
            <a:ext cx="5279193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24637" y="4544334"/>
            <a:ext cx="5279193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571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2953345" y="-1"/>
            <a:ext cx="6190655" cy="6858000"/>
          </a:xfrm>
          <a:custGeom>
            <a:avLst/>
            <a:gdLst>
              <a:gd name="connsiteX0" fmla="*/ 4102123 w 6190655"/>
              <a:gd name="connsiteY0" fmla="*/ 3499233 h 6858000"/>
              <a:gd name="connsiteX1" fmla="*/ 6118067 w 6190655"/>
              <a:gd name="connsiteY1" fmla="*/ 5515178 h 6858000"/>
              <a:gd name="connsiteX2" fmla="*/ 4775246 w 6190655"/>
              <a:gd name="connsiteY2" fmla="*/ 6858000 h 6858000"/>
              <a:gd name="connsiteX3" fmla="*/ 3429001 w 6190655"/>
              <a:gd name="connsiteY3" fmla="*/ 6858000 h 6858000"/>
              <a:gd name="connsiteX4" fmla="*/ 2086179 w 6190655"/>
              <a:gd name="connsiteY4" fmla="*/ 5515178 h 6858000"/>
              <a:gd name="connsiteX5" fmla="*/ 2015945 w 6190655"/>
              <a:gd name="connsiteY5" fmla="*/ 1413057 h 6858000"/>
              <a:gd name="connsiteX6" fmla="*/ 4031890 w 6190655"/>
              <a:gd name="connsiteY6" fmla="*/ 3429000 h 6858000"/>
              <a:gd name="connsiteX7" fmla="*/ 2015945 w 6190655"/>
              <a:gd name="connsiteY7" fmla="*/ 5444946 h 6858000"/>
              <a:gd name="connsiteX8" fmla="*/ 0 w 6190655"/>
              <a:gd name="connsiteY8" fmla="*/ 3429001 h 6858000"/>
              <a:gd name="connsiteX9" fmla="*/ 6188301 w 6190655"/>
              <a:gd name="connsiteY9" fmla="*/ 1413055 h 6858000"/>
              <a:gd name="connsiteX10" fmla="*/ 6190655 w 6190655"/>
              <a:gd name="connsiteY10" fmla="*/ 1415411 h 6858000"/>
              <a:gd name="connsiteX11" fmla="*/ 6190655 w 6190655"/>
              <a:gd name="connsiteY11" fmla="*/ 5442590 h 6858000"/>
              <a:gd name="connsiteX12" fmla="*/ 6188301 w 6190655"/>
              <a:gd name="connsiteY12" fmla="*/ 5444944 h 6858000"/>
              <a:gd name="connsiteX13" fmla="*/ 4172356 w 6190655"/>
              <a:gd name="connsiteY13" fmla="*/ 3428999 h 6858000"/>
              <a:gd name="connsiteX14" fmla="*/ 3429001 w 6190655"/>
              <a:gd name="connsiteY14" fmla="*/ 0 h 6858000"/>
              <a:gd name="connsiteX15" fmla="*/ 4775244 w 6190655"/>
              <a:gd name="connsiteY15" fmla="*/ 0 h 6858000"/>
              <a:gd name="connsiteX16" fmla="*/ 6118066 w 6190655"/>
              <a:gd name="connsiteY16" fmla="*/ 1342823 h 6858000"/>
              <a:gd name="connsiteX17" fmla="*/ 4102122 w 6190655"/>
              <a:gd name="connsiteY17" fmla="*/ 3358767 h 6858000"/>
              <a:gd name="connsiteX18" fmla="*/ 2086178 w 6190655"/>
              <a:gd name="connsiteY18" fmla="*/ 13428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90655" h="6858000">
                <a:moveTo>
                  <a:pt x="4102123" y="3499233"/>
                </a:moveTo>
                <a:lnTo>
                  <a:pt x="6118067" y="5515178"/>
                </a:lnTo>
                <a:lnTo>
                  <a:pt x="4775246" y="6858000"/>
                </a:lnTo>
                <a:lnTo>
                  <a:pt x="3429001" y="6858000"/>
                </a:lnTo>
                <a:lnTo>
                  <a:pt x="2086179" y="5515178"/>
                </a:lnTo>
                <a:close/>
                <a:moveTo>
                  <a:pt x="2015945" y="1413057"/>
                </a:moveTo>
                <a:lnTo>
                  <a:pt x="4031890" y="3429000"/>
                </a:lnTo>
                <a:lnTo>
                  <a:pt x="2015945" y="5444946"/>
                </a:lnTo>
                <a:lnTo>
                  <a:pt x="0" y="3429001"/>
                </a:lnTo>
                <a:close/>
                <a:moveTo>
                  <a:pt x="6188301" y="1413055"/>
                </a:moveTo>
                <a:lnTo>
                  <a:pt x="6190655" y="1415411"/>
                </a:lnTo>
                <a:lnTo>
                  <a:pt x="6190655" y="5442590"/>
                </a:lnTo>
                <a:lnTo>
                  <a:pt x="6188301" y="5444944"/>
                </a:lnTo>
                <a:lnTo>
                  <a:pt x="4172356" y="3428999"/>
                </a:lnTo>
                <a:close/>
                <a:moveTo>
                  <a:pt x="3429001" y="0"/>
                </a:moveTo>
                <a:lnTo>
                  <a:pt x="4775244" y="0"/>
                </a:lnTo>
                <a:lnTo>
                  <a:pt x="6118066" y="1342823"/>
                </a:lnTo>
                <a:lnTo>
                  <a:pt x="4102122" y="3358767"/>
                </a:lnTo>
                <a:lnTo>
                  <a:pt x="2086178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6794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2" name="矩形 21"/>
          <p:cNvSpPr/>
          <p:nvPr userDrawn="1"/>
        </p:nvSpPr>
        <p:spPr>
          <a:xfrm>
            <a:off x="0" y="1714500"/>
            <a:ext cx="272143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38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6190656" cy="6858000"/>
          </a:xfrm>
          <a:custGeom>
            <a:avLst/>
            <a:gdLst>
              <a:gd name="connsiteX0" fmla="*/ 2088533 w 6190656"/>
              <a:gd name="connsiteY0" fmla="*/ 3499234 h 6858000"/>
              <a:gd name="connsiteX1" fmla="*/ 4104478 w 6190656"/>
              <a:gd name="connsiteY1" fmla="*/ 5515178 h 6858000"/>
              <a:gd name="connsiteX2" fmla="*/ 2761656 w 6190656"/>
              <a:gd name="connsiteY2" fmla="*/ 6858000 h 6858000"/>
              <a:gd name="connsiteX3" fmla="*/ 1415411 w 6190656"/>
              <a:gd name="connsiteY3" fmla="*/ 6858000 h 6858000"/>
              <a:gd name="connsiteX4" fmla="*/ 72589 w 6190656"/>
              <a:gd name="connsiteY4" fmla="*/ 5515178 h 6858000"/>
              <a:gd name="connsiteX5" fmla="*/ 4174711 w 6190656"/>
              <a:gd name="connsiteY5" fmla="*/ 1413057 h 6858000"/>
              <a:gd name="connsiteX6" fmla="*/ 6190656 w 6190656"/>
              <a:gd name="connsiteY6" fmla="*/ 3429001 h 6858000"/>
              <a:gd name="connsiteX7" fmla="*/ 4174711 w 6190656"/>
              <a:gd name="connsiteY7" fmla="*/ 5444946 h 6858000"/>
              <a:gd name="connsiteX8" fmla="*/ 2158767 w 6190656"/>
              <a:gd name="connsiteY8" fmla="*/ 3429001 h 6858000"/>
              <a:gd name="connsiteX9" fmla="*/ 2355 w 6190656"/>
              <a:gd name="connsiteY9" fmla="*/ 1413056 h 6858000"/>
              <a:gd name="connsiteX10" fmla="*/ 2018300 w 6190656"/>
              <a:gd name="connsiteY10" fmla="*/ 3429000 h 6858000"/>
              <a:gd name="connsiteX11" fmla="*/ 2355 w 6190656"/>
              <a:gd name="connsiteY11" fmla="*/ 5444945 h 6858000"/>
              <a:gd name="connsiteX12" fmla="*/ 0 w 6190656"/>
              <a:gd name="connsiteY12" fmla="*/ 5442590 h 6858000"/>
              <a:gd name="connsiteX13" fmla="*/ 0 w 6190656"/>
              <a:gd name="connsiteY13" fmla="*/ 1415411 h 6858000"/>
              <a:gd name="connsiteX14" fmla="*/ 1415412 w 6190656"/>
              <a:gd name="connsiteY14" fmla="*/ 0 h 6858000"/>
              <a:gd name="connsiteX15" fmla="*/ 2761656 w 6190656"/>
              <a:gd name="connsiteY15" fmla="*/ 0 h 6858000"/>
              <a:gd name="connsiteX16" fmla="*/ 4104479 w 6190656"/>
              <a:gd name="connsiteY16" fmla="*/ 1342823 h 6858000"/>
              <a:gd name="connsiteX17" fmla="*/ 2088534 w 6190656"/>
              <a:gd name="connsiteY17" fmla="*/ 3358768 h 6858000"/>
              <a:gd name="connsiteX18" fmla="*/ 72590 w 6190656"/>
              <a:gd name="connsiteY18" fmla="*/ 13428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90656" h="6858000">
                <a:moveTo>
                  <a:pt x="2088533" y="3499234"/>
                </a:moveTo>
                <a:lnTo>
                  <a:pt x="4104478" y="5515178"/>
                </a:lnTo>
                <a:lnTo>
                  <a:pt x="2761656" y="6858000"/>
                </a:lnTo>
                <a:lnTo>
                  <a:pt x="1415411" y="6858000"/>
                </a:lnTo>
                <a:lnTo>
                  <a:pt x="72589" y="5515178"/>
                </a:lnTo>
                <a:close/>
                <a:moveTo>
                  <a:pt x="4174711" y="1413057"/>
                </a:moveTo>
                <a:lnTo>
                  <a:pt x="6190656" y="3429001"/>
                </a:lnTo>
                <a:lnTo>
                  <a:pt x="4174711" y="5444946"/>
                </a:lnTo>
                <a:lnTo>
                  <a:pt x="2158767" y="3429001"/>
                </a:lnTo>
                <a:close/>
                <a:moveTo>
                  <a:pt x="2355" y="1413056"/>
                </a:moveTo>
                <a:lnTo>
                  <a:pt x="2018300" y="3429000"/>
                </a:lnTo>
                <a:lnTo>
                  <a:pt x="2355" y="5444945"/>
                </a:lnTo>
                <a:lnTo>
                  <a:pt x="0" y="5442590"/>
                </a:lnTo>
                <a:lnTo>
                  <a:pt x="0" y="1415411"/>
                </a:lnTo>
                <a:close/>
                <a:moveTo>
                  <a:pt x="1415412" y="0"/>
                </a:moveTo>
                <a:lnTo>
                  <a:pt x="2761656" y="0"/>
                </a:lnTo>
                <a:lnTo>
                  <a:pt x="4104479" y="1342823"/>
                </a:lnTo>
                <a:lnTo>
                  <a:pt x="2088534" y="3358768"/>
                </a:lnTo>
                <a:lnTo>
                  <a:pt x="7259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4559892" y="6794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59892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8" name="矩形 17"/>
          <p:cNvSpPr/>
          <p:nvPr userDrawn="1"/>
        </p:nvSpPr>
        <p:spPr>
          <a:xfrm>
            <a:off x="8871857" y="1714500"/>
            <a:ext cx="272143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96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5039523" y="3499233"/>
            <a:ext cx="4031889" cy="3358767"/>
          </a:xfrm>
          <a:custGeom>
            <a:avLst/>
            <a:gdLst>
              <a:gd name="connsiteX0" fmla="*/ 2015945 w 4031889"/>
              <a:gd name="connsiteY0" fmla="*/ 0 h 3358767"/>
              <a:gd name="connsiteX1" fmla="*/ 4031889 w 4031889"/>
              <a:gd name="connsiteY1" fmla="*/ 2015945 h 3358767"/>
              <a:gd name="connsiteX2" fmla="*/ 2689068 w 4031889"/>
              <a:gd name="connsiteY2" fmla="*/ 3358767 h 3358767"/>
              <a:gd name="connsiteX3" fmla="*/ 1342823 w 4031889"/>
              <a:gd name="connsiteY3" fmla="*/ 3358767 h 3358767"/>
              <a:gd name="connsiteX4" fmla="*/ 0 w 4031889"/>
              <a:gd name="connsiteY4" fmla="*/ 2015945 h 335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7">
                <a:moveTo>
                  <a:pt x="2015945" y="0"/>
                </a:moveTo>
                <a:lnTo>
                  <a:pt x="4031889" y="2015945"/>
                </a:lnTo>
                <a:lnTo>
                  <a:pt x="2689068" y="3358767"/>
                </a:lnTo>
                <a:lnTo>
                  <a:pt x="1342823" y="3358767"/>
                </a:lnTo>
                <a:lnTo>
                  <a:pt x="0" y="20159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2953345" y="1413057"/>
            <a:ext cx="4031890" cy="4031889"/>
          </a:xfrm>
          <a:custGeom>
            <a:avLst/>
            <a:gdLst>
              <a:gd name="connsiteX0" fmla="*/ 2015945 w 4031890"/>
              <a:gd name="connsiteY0" fmla="*/ 0 h 4031889"/>
              <a:gd name="connsiteX1" fmla="*/ 4031890 w 4031890"/>
              <a:gd name="connsiteY1" fmla="*/ 2015944 h 4031889"/>
              <a:gd name="connsiteX2" fmla="*/ 2015945 w 4031890"/>
              <a:gd name="connsiteY2" fmla="*/ 4031889 h 4031889"/>
              <a:gd name="connsiteX3" fmla="*/ 0 w 4031890"/>
              <a:gd name="connsiteY3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890" h="4031889">
                <a:moveTo>
                  <a:pt x="2015945" y="0"/>
                </a:moveTo>
                <a:lnTo>
                  <a:pt x="4031890" y="201594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5039522" y="-1"/>
            <a:ext cx="4031889" cy="3358768"/>
          </a:xfrm>
          <a:custGeom>
            <a:avLst/>
            <a:gdLst>
              <a:gd name="connsiteX0" fmla="*/ 1342823 w 4031889"/>
              <a:gd name="connsiteY0" fmla="*/ 0 h 3358768"/>
              <a:gd name="connsiteX1" fmla="*/ 2689067 w 4031889"/>
              <a:gd name="connsiteY1" fmla="*/ 0 h 3358768"/>
              <a:gd name="connsiteX2" fmla="*/ 4031889 w 4031889"/>
              <a:gd name="connsiteY2" fmla="*/ 1342823 h 3358768"/>
              <a:gd name="connsiteX3" fmla="*/ 2015945 w 4031889"/>
              <a:gd name="connsiteY3" fmla="*/ 3358768 h 3358768"/>
              <a:gd name="connsiteX4" fmla="*/ 0 w 4031889"/>
              <a:gd name="connsiteY4" fmla="*/ 1342823 h 33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8">
                <a:moveTo>
                  <a:pt x="1342823" y="0"/>
                </a:moveTo>
                <a:lnTo>
                  <a:pt x="2689067" y="0"/>
                </a:lnTo>
                <a:lnTo>
                  <a:pt x="4031889" y="1342823"/>
                </a:lnTo>
                <a:lnTo>
                  <a:pt x="2015945" y="3358768"/>
                </a:lnTo>
                <a:lnTo>
                  <a:pt x="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6"/>
          </p:nvPr>
        </p:nvSpPr>
        <p:spPr>
          <a:xfrm>
            <a:off x="7125699" y="1413056"/>
            <a:ext cx="2018300" cy="4031889"/>
          </a:xfrm>
          <a:custGeom>
            <a:avLst/>
            <a:gdLst>
              <a:gd name="connsiteX0" fmla="*/ 2015945 w 2018300"/>
              <a:gd name="connsiteY0" fmla="*/ 0 h 4031889"/>
              <a:gd name="connsiteX1" fmla="*/ 2018300 w 2018300"/>
              <a:gd name="connsiteY1" fmla="*/ 2355 h 4031889"/>
              <a:gd name="connsiteX2" fmla="*/ 2018300 w 2018300"/>
              <a:gd name="connsiteY2" fmla="*/ 4029534 h 4031889"/>
              <a:gd name="connsiteX3" fmla="*/ 2015945 w 2018300"/>
              <a:gd name="connsiteY3" fmla="*/ 4031889 h 4031889"/>
              <a:gd name="connsiteX4" fmla="*/ 0 w 2018300"/>
              <a:gd name="connsiteY4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300" h="4031889">
                <a:moveTo>
                  <a:pt x="2015945" y="0"/>
                </a:moveTo>
                <a:lnTo>
                  <a:pt x="2018300" y="2355"/>
                </a:lnTo>
                <a:lnTo>
                  <a:pt x="2018300" y="402953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6794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矩形 18"/>
          <p:cNvSpPr/>
          <p:nvPr userDrawn="1"/>
        </p:nvSpPr>
        <p:spPr>
          <a:xfrm>
            <a:off x="0" y="1714500"/>
            <a:ext cx="272143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71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圖片版面配置區 20"/>
          <p:cNvSpPr>
            <a:spLocks noGrp="1"/>
          </p:cNvSpPr>
          <p:nvPr userDrawn="1">
            <p:ph type="pic" sz="quarter" idx="14"/>
          </p:nvPr>
        </p:nvSpPr>
        <p:spPr>
          <a:xfrm>
            <a:off x="72589" y="3499233"/>
            <a:ext cx="4031889" cy="3358767"/>
          </a:xfrm>
          <a:custGeom>
            <a:avLst/>
            <a:gdLst>
              <a:gd name="connsiteX0" fmla="*/ 2015944 w 4031889"/>
              <a:gd name="connsiteY0" fmla="*/ 0 h 3358767"/>
              <a:gd name="connsiteX1" fmla="*/ 4031889 w 4031889"/>
              <a:gd name="connsiteY1" fmla="*/ 2015945 h 3358767"/>
              <a:gd name="connsiteX2" fmla="*/ 2689067 w 4031889"/>
              <a:gd name="connsiteY2" fmla="*/ 3358767 h 3358767"/>
              <a:gd name="connsiteX3" fmla="*/ 1342822 w 4031889"/>
              <a:gd name="connsiteY3" fmla="*/ 3358767 h 3358767"/>
              <a:gd name="connsiteX4" fmla="*/ 0 w 4031889"/>
              <a:gd name="connsiteY4" fmla="*/ 2015945 h 335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7">
                <a:moveTo>
                  <a:pt x="2015944" y="0"/>
                </a:moveTo>
                <a:lnTo>
                  <a:pt x="4031889" y="2015945"/>
                </a:lnTo>
                <a:lnTo>
                  <a:pt x="2689067" y="3358767"/>
                </a:lnTo>
                <a:lnTo>
                  <a:pt x="1342822" y="3358767"/>
                </a:lnTo>
                <a:lnTo>
                  <a:pt x="0" y="20159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3"/>
          </p:nvPr>
        </p:nvSpPr>
        <p:spPr>
          <a:xfrm>
            <a:off x="72590" y="0"/>
            <a:ext cx="4031889" cy="3358768"/>
          </a:xfrm>
          <a:custGeom>
            <a:avLst/>
            <a:gdLst>
              <a:gd name="connsiteX0" fmla="*/ 1342822 w 4031889"/>
              <a:gd name="connsiteY0" fmla="*/ 0 h 3358768"/>
              <a:gd name="connsiteX1" fmla="*/ 2689066 w 4031889"/>
              <a:gd name="connsiteY1" fmla="*/ 0 h 3358768"/>
              <a:gd name="connsiteX2" fmla="*/ 4031889 w 4031889"/>
              <a:gd name="connsiteY2" fmla="*/ 1342823 h 3358768"/>
              <a:gd name="connsiteX3" fmla="*/ 2015944 w 4031889"/>
              <a:gd name="connsiteY3" fmla="*/ 3358768 h 3358768"/>
              <a:gd name="connsiteX4" fmla="*/ 0 w 4031889"/>
              <a:gd name="connsiteY4" fmla="*/ 1342823 h 33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8">
                <a:moveTo>
                  <a:pt x="1342822" y="0"/>
                </a:moveTo>
                <a:lnTo>
                  <a:pt x="2689066" y="0"/>
                </a:lnTo>
                <a:lnTo>
                  <a:pt x="4031889" y="1342823"/>
                </a:lnTo>
                <a:lnTo>
                  <a:pt x="2015944" y="3358768"/>
                </a:lnTo>
                <a:lnTo>
                  <a:pt x="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 userDrawn="1">
            <p:ph type="pic" sz="quarter" idx="15"/>
          </p:nvPr>
        </p:nvSpPr>
        <p:spPr>
          <a:xfrm>
            <a:off x="2158765" y="1413057"/>
            <a:ext cx="4031890" cy="4031889"/>
          </a:xfrm>
          <a:custGeom>
            <a:avLst/>
            <a:gdLst>
              <a:gd name="connsiteX0" fmla="*/ 2015945 w 4031890"/>
              <a:gd name="connsiteY0" fmla="*/ 0 h 4031889"/>
              <a:gd name="connsiteX1" fmla="*/ 4031890 w 4031890"/>
              <a:gd name="connsiteY1" fmla="*/ 2015944 h 4031889"/>
              <a:gd name="connsiteX2" fmla="*/ 2015945 w 4031890"/>
              <a:gd name="connsiteY2" fmla="*/ 4031889 h 4031889"/>
              <a:gd name="connsiteX3" fmla="*/ 0 w 4031890"/>
              <a:gd name="connsiteY3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890" h="4031889">
                <a:moveTo>
                  <a:pt x="2015945" y="0"/>
                </a:moveTo>
                <a:lnTo>
                  <a:pt x="4031890" y="201594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6"/>
          </p:nvPr>
        </p:nvSpPr>
        <p:spPr>
          <a:xfrm>
            <a:off x="-1" y="1413056"/>
            <a:ext cx="2018300" cy="4031889"/>
          </a:xfrm>
          <a:custGeom>
            <a:avLst/>
            <a:gdLst>
              <a:gd name="connsiteX0" fmla="*/ 2355 w 2018300"/>
              <a:gd name="connsiteY0" fmla="*/ 0 h 4031889"/>
              <a:gd name="connsiteX1" fmla="*/ 2018300 w 2018300"/>
              <a:gd name="connsiteY1" fmla="*/ 2015944 h 4031889"/>
              <a:gd name="connsiteX2" fmla="*/ 2355 w 2018300"/>
              <a:gd name="connsiteY2" fmla="*/ 4031889 h 4031889"/>
              <a:gd name="connsiteX3" fmla="*/ 0 w 2018300"/>
              <a:gd name="connsiteY3" fmla="*/ 4029534 h 4031889"/>
              <a:gd name="connsiteX4" fmla="*/ 0 w 2018300"/>
              <a:gd name="connsiteY4" fmla="*/ 2355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300" h="4031889">
                <a:moveTo>
                  <a:pt x="2355" y="0"/>
                </a:moveTo>
                <a:lnTo>
                  <a:pt x="2018300" y="2015944"/>
                </a:lnTo>
                <a:lnTo>
                  <a:pt x="2355" y="4031889"/>
                </a:lnTo>
                <a:lnTo>
                  <a:pt x="0" y="4029534"/>
                </a:lnTo>
                <a:lnTo>
                  <a:pt x="0" y="23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標題 1"/>
          <p:cNvSpPr>
            <a:spLocks noGrp="1"/>
          </p:cNvSpPr>
          <p:nvPr>
            <p:ph type="ctrTitle" hasCustomPrompt="1"/>
          </p:nvPr>
        </p:nvSpPr>
        <p:spPr>
          <a:xfrm>
            <a:off x="4614321" y="6794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14321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4" name="矩形 23"/>
          <p:cNvSpPr/>
          <p:nvPr userDrawn="1"/>
        </p:nvSpPr>
        <p:spPr>
          <a:xfrm>
            <a:off x="8871857" y="1714500"/>
            <a:ext cx="272143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0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5039523" y="3499233"/>
            <a:ext cx="4031889" cy="3358767"/>
          </a:xfrm>
          <a:custGeom>
            <a:avLst/>
            <a:gdLst>
              <a:gd name="connsiteX0" fmla="*/ 2015945 w 4031889"/>
              <a:gd name="connsiteY0" fmla="*/ 0 h 3358767"/>
              <a:gd name="connsiteX1" fmla="*/ 4031889 w 4031889"/>
              <a:gd name="connsiteY1" fmla="*/ 2015945 h 3358767"/>
              <a:gd name="connsiteX2" fmla="*/ 2689068 w 4031889"/>
              <a:gd name="connsiteY2" fmla="*/ 3358767 h 3358767"/>
              <a:gd name="connsiteX3" fmla="*/ 1342822 w 4031889"/>
              <a:gd name="connsiteY3" fmla="*/ 3358767 h 3358767"/>
              <a:gd name="connsiteX4" fmla="*/ 0 w 4031889"/>
              <a:gd name="connsiteY4" fmla="*/ 2015945 h 335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7">
                <a:moveTo>
                  <a:pt x="2015945" y="0"/>
                </a:moveTo>
                <a:lnTo>
                  <a:pt x="4031889" y="2015945"/>
                </a:lnTo>
                <a:lnTo>
                  <a:pt x="2689068" y="3358767"/>
                </a:lnTo>
                <a:lnTo>
                  <a:pt x="1342822" y="3358767"/>
                </a:lnTo>
                <a:lnTo>
                  <a:pt x="0" y="20159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5039522" y="0"/>
            <a:ext cx="4031889" cy="3358768"/>
          </a:xfrm>
          <a:custGeom>
            <a:avLst/>
            <a:gdLst>
              <a:gd name="connsiteX0" fmla="*/ 1342823 w 4031889"/>
              <a:gd name="connsiteY0" fmla="*/ 0 h 3358768"/>
              <a:gd name="connsiteX1" fmla="*/ 2689067 w 4031889"/>
              <a:gd name="connsiteY1" fmla="*/ 0 h 3358768"/>
              <a:gd name="connsiteX2" fmla="*/ 4031889 w 4031889"/>
              <a:gd name="connsiteY2" fmla="*/ 1342823 h 3358768"/>
              <a:gd name="connsiteX3" fmla="*/ 2015945 w 4031889"/>
              <a:gd name="connsiteY3" fmla="*/ 3358768 h 3358768"/>
              <a:gd name="connsiteX4" fmla="*/ 0 w 4031889"/>
              <a:gd name="connsiteY4" fmla="*/ 1342823 h 33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8">
                <a:moveTo>
                  <a:pt x="1342823" y="0"/>
                </a:moveTo>
                <a:lnTo>
                  <a:pt x="2689067" y="0"/>
                </a:lnTo>
                <a:lnTo>
                  <a:pt x="4031889" y="1342823"/>
                </a:lnTo>
                <a:lnTo>
                  <a:pt x="2015945" y="3358768"/>
                </a:lnTo>
                <a:lnTo>
                  <a:pt x="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5"/>
          </p:nvPr>
        </p:nvSpPr>
        <p:spPr>
          <a:xfrm>
            <a:off x="2953344" y="1413057"/>
            <a:ext cx="4031890" cy="4031889"/>
          </a:xfrm>
          <a:custGeom>
            <a:avLst/>
            <a:gdLst>
              <a:gd name="connsiteX0" fmla="*/ 2015945 w 4031890"/>
              <a:gd name="connsiteY0" fmla="*/ 0 h 4031889"/>
              <a:gd name="connsiteX1" fmla="*/ 4031890 w 4031890"/>
              <a:gd name="connsiteY1" fmla="*/ 2015944 h 4031889"/>
              <a:gd name="connsiteX2" fmla="*/ 2015945 w 4031890"/>
              <a:gd name="connsiteY2" fmla="*/ 4031889 h 4031889"/>
              <a:gd name="connsiteX3" fmla="*/ 0 w 4031890"/>
              <a:gd name="connsiteY3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890" h="4031889">
                <a:moveTo>
                  <a:pt x="2015945" y="0"/>
                </a:moveTo>
                <a:lnTo>
                  <a:pt x="4031890" y="201594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手繪多邊形 15"/>
          <p:cNvSpPr/>
          <p:nvPr userDrawn="1"/>
        </p:nvSpPr>
        <p:spPr>
          <a:xfrm>
            <a:off x="7125700" y="1413056"/>
            <a:ext cx="2018300" cy="4031889"/>
          </a:xfrm>
          <a:custGeom>
            <a:avLst/>
            <a:gdLst>
              <a:gd name="connsiteX0" fmla="*/ 2015945 w 2018300"/>
              <a:gd name="connsiteY0" fmla="*/ 0 h 4031889"/>
              <a:gd name="connsiteX1" fmla="*/ 2018300 w 2018300"/>
              <a:gd name="connsiteY1" fmla="*/ 2355 h 4031889"/>
              <a:gd name="connsiteX2" fmla="*/ 2018300 w 2018300"/>
              <a:gd name="connsiteY2" fmla="*/ 4029534 h 4031889"/>
              <a:gd name="connsiteX3" fmla="*/ 2015945 w 2018300"/>
              <a:gd name="connsiteY3" fmla="*/ 4031889 h 4031889"/>
              <a:gd name="connsiteX4" fmla="*/ 0 w 2018300"/>
              <a:gd name="connsiteY4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300" h="4031889">
                <a:moveTo>
                  <a:pt x="2015945" y="0"/>
                </a:moveTo>
                <a:lnTo>
                  <a:pt x="2018300" y="2355"/>
                </a:lnTo>
                <a:lnTo>
                  <a:pt x="2018300" y="402953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6794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矩形 18"/>
          <p:cNvSpPr/>
          <p:nvPr userDrawn="1"/>
        </p:nvSpPr>
        <p:spPr>
          <a:xfrm>
            <a:off x="0" y="1714500"/>
            <a:ext cx="272143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59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圖片版面配置區 19"/>
          <p:cNvSpPr>
            <a:spLocks noGrp="1"/>
          </p:cNvSpPr>
          <p:nvPr userDrawn="1">
            <p:ph type="pic" sz="quarter" idx="14"/>
          </p:nvPr>
        </p:nvSpPr>
        <p:spPr>
          <a:xfrm>
            <a:off x="72589" y="3499233"/>
            <a:ext cx="4031889" cy="3358767"/>
          </a:xfrm>
          <a:custGeom>
            <a:avLst/>
            <a:gdLst>
              <a:gd name="connsiteX0" fmla="*/ 2015944 w 4031889"/>
              <a:gd name="connsiteY0" fmla="*/ 0 h 3358767"/>
              <a:gd name="connsiteX1" fmla="*/ 4031889 w 4031889"/>
              <a:gd name="connsiteY1" fmla="*/ 2015945 h 3358767"/>
              <a:gd name="connsiteX2" fmla="*/ 2689067 w 4031889"/>
              <a:gd name="connsiteY2" fmla="*/ 3358767 h 3358767"/>
              <a:gd name="connsiteX3" fmla="*/ 1342821 w 4031889"/>
              <a:gd name="connsiteY3" fmla="*/ 3358767 h 3358767"/>
              <a:gd name="connsiteX4" fmla="*/ 0 w 4031889"/>
              <a:gd name="connsiteY4" fmla="*/ 2015945 h 335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7">
                <a:moveTo>
                  <a:pt x="2015944" y="0"/>
                </a:moveTo>
                <a:lnTo>
                  <a:pt x="4031889" y="2015945"/>
                </a:lnTo>
                <a:lnTo>
                  <a:pt x="2689067" y="3358767"/>
                </a:lnTo>
                <a:lnTo>
                  <a:pt x="1342821" y="3358767"/>
                </a:lnTo>
                <a:lnTo>
                  <a:pt x="0" y="20159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>
            <a:off x="0" y="1413056"/>
            <a:ext cx="2018300" cy="4031889"/>
          </a:xfrm>
          <a:custGeom>
            <a:avLst/>
            <a:gdLst>
              <a:gd name="connsiteX0" fmla="*/ 2355 w 2018300"/>
              <a:gd name="connsiteY0" fmla="*/ 0 h 4031889"/>
              <a:gd name="connsiteX1" fmla="*/ 2018300 w 2018300"/>
              <a:gd name="connsiteY1" fmla="*/ 2015944 h 4031889"/>
              <a:gd name="connsiteX2" fmla="*/ 2355 w 2018300"/>
              <a:gd name="connsiteY2" fmla="*/ 4031889 h 4031889"/>
              <a:gd name="connsiteX3" fmla="*/ 0 w 2018300"/>
              <a:gd name="connsiteY3" fmla="*/ 4029534 h 4031889"/>
              <a:gd name="connsiteX4" fmla="*/ 0 w 2018300"/>
              <a:gd name="connsiteY4" fmla="*/ 2355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300" h="4031889">
                <a:moveTo>
                  <a:pt x="2355" y="0"/>
                </a:moveTo>
                <a:lnTo>
                  <a:pt x="2018300" y="2015944"/>
                </a:lnTo>
                <a:lnTo>
                  <a:pt x="2355" y="4031889"/>
                </a:lnTo>
                <a:lnTo>
                  <a:pt x="0" y="4029534"/>
                </a:lnTo>
                <a:lnTo>
                  <a:pt x="0" y="235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3"/>
          </p:nvPr>
        </p:nvSpPr>
        <p:spPr>
          <a:xfrm>
            <a:off x="72590" y="-1"/>
            <a:ext cx="4031889" cy="3358768"/>
          </a:xfrm>
          <a:custGeom>
            <a:avLst/>
            <a:gdLst>
              <a:gd name="connsiteX0" fmla="*/ 1342822 w 4031889"/>
              <a:gd name="connsiteY0" fmla="*/ 0 h 3358768"/>
              <a:gd name="connsiteX1" fmla="*/ 2689066 w 4031889"/>
              <a:gd name="connsiteY1" fmla="*/ 0 h 3358768"/>
              <a:gd name="connsiteX2" fmla="*/ 4031889 w 4031889"/>
              <a:gd name="connsiteY2" fmla="*/ 1342823 h 3358768"/>
              <a:gd name="connsiteX3" fmla="*/ 2015944 w 4031889"/>
              <a:gd name="connsiteY3" fmla="*/ 3358768 h 3358768"/>
              <a:gd name="connsiteX4" fmla="*/ 0 w 4031889"/>
              <a:gd name="connsiteY4" fmla="*/ 1342823 h 33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8">
                <a:moveTo>
                  <a:pt x="1342822" y="0"/>
                </a:moveTo>
                <a:lnTo>
                  <a:pt x="2689066" y="0"/>
                </a:lnTo>
                <a:lnTo>
                  <a:pt x="4031889" y="1342823"/>
                </a:lnTo>
                <a:lnTo>
                  <a:pt x="2015944" y="3358768"/>
                </a:lnTo>
                <a:lnTo>
                  <a:pt x="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5"/>
          </p:nvPr>
        </p:nvSpPr>
        <p:spPr>
          <a:xfrm>
            <a:off x="2158766" y="1413057"/>
            <a:ext cx="4031890" cy="4031889"/>
          </a:xfrm>
          <a:custGeom>
            <a:avLst/>
            <a:gdLst>
              <a:gd name="connsiteX0" fmla="*/ 2015945 w 4031890"/>
              <a:gd name="connsiteY0" fmla="*/ 0 h 4031889"/>
              <a:gd name="connsiteX1" fmla="*/ 4031890 w 4031890"/>
              <a:gd name="connsiteY1" fmla="*/ 2015944 h 4031889"/>
              <a:gd name="connsiteX2" fmla="*/ 2015945 w 4031890"/>
              <a:gd name="connsiteY2" fmla="*/ 4031889 h 4031889"/>
              <a:gd name="connsiteX3" fmla="*/ 0 w 4031890"/>
              <a:gd name="connsiteY3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890" h="4031889">
                <a:moveTo>
                  <a:pt x="2015945" y="0"/>
                </a:moveTo>
                <a:lnTo>
                  <a:pt x="4031890" y="201594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4646978" y="6794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46978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3" name="矩形 22"/>
          <p:cNvSpPr/>
          <p:nvPr userDrawn="1"/>
        </p:nvSpPr>
        <p:spPr>
          <a:xfrm>
            <a:off x="8871857" y="1714500"/>
            <a:ext cx="272143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96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0" y="0"/>
            <a:ext cx="6221180" cy="6858001"/>
          </a:xfrm>
          <a:custGeom>
            <a:avLst/>
            <a:gdLst>
              <a:gd name="connsiteX0" fmla="*/ 0 w 6221180"/>
              <a:gd name="connsiteY0" fmla="*/ 0 h 6858001"/>
              <a:gd name="connsiteX1" fmla="*/ 6221180 w 6221180"/>
              <a:gd name="connsiteY1" fmla="*/ 0 h 6858001"/>
              <a:gd name="connsiteX2" fmla="*/ 2755900 w 6221180"/>
              <a:gd name="connsiteY2" fmla="*/ 3416301 h 6858001"/>
              <a:gd name="connsiteX3" fmla="*/ 6197600 w 6221180"/>
              <a:gd name="connsiteY3" fmla="*/ 6858001 h 6858001"/>
              <a:gd name="connsiteX4" fmla="*/ 0 w 6221180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1180" h="6858001">
                <a:moveTo>
                  <a:pt x="0" y="0"/>
                </a:moveTo>
                <a:lnTo>
                  <a:pt x="6221180" y="0"/>
                </a:lnTo>
                <a:lnTo>
                  <a:pt x="2755900" y="3416301"/>
                </a:lnTo>
                <a:lnTo>
                  <a:pt x="6197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2953345" y="-1"/>
            <a:ext cx="6190655" cy="6858000"/>
          </a:xfrm>
          <a:custGeom>
            <a:avLst/>
            <a:gdLst>
              <a:gd name="connsiteX0" fmla="*/ 4102123 w 6190655"/>
              <a:gd name="connsiteY0" fmla="*/ 3499233 h 6858000"/>
              <a:gd name="connsiteX1" fmla="*/ 6118067 w 6190655"/>
              <a:gd name="connsiteY1" fmla="*/ 5515178 h 6858000"/>
              <a:gd name="connsiteX2" fmla="*/ 4775246 w 6190655"/>
              <a:gd name="connsiteY2" fmla="*/ 6858000 h 6858000"/>
              <a:gd name="connsiteX3" fmla="*/ 3429001 w 6190655"/>
              <a:gd name="connsiteY3" fmla="*/ 6858000 h 6858000"/>
              <a:gd name="connsiteX4" fmla="*/ 2086179 w 6190655"/>
              <a:gd name="connsiteY4" fmla="*/ 5515178 h 6858000"/>
              <a:gd name="connsiteX5" fmla="*/ 2015945 w 6190655"/>
              <a:gd name="connsiteY5" fmla="*/ 1413057 h 6858000"/>
              <a:gd name="connsiteX6" fmla="*/ 4031890 w 6190655"/>
              <a:gd name="connsiteY6" fmla="*/ 3429000 h 6858000"/>
              <a:gd name="connsiteX7" fmla="*/ 2015945 w 6190655"/>
              <a:gd name="connsiteY7" fmla="*/ 5444946 h 6858000"/>
              <a:gd name="connsiteX8" fmla="*/ 0 w 6190655"/>
              <a:gd name="connsiteY8" fmla="*/ 3429001 h 6858000"/>
              <a:gd name="connsiteX9" fmla="*/ 6188301 w 6190655"/>
              <a:gd name="connsiteY9" fmla="*/ 1413055 h 6858000"/>
              <a:gd name="connsiteX10" fmla="*/ 6190655 w 6190655"/>
              <a:gd name="connsiteY10" fmla="*/ 1415411 h 6858000"/>
              <a:gd name="connsiteX11" fmla="*/ 6190655 w 6190655"/>
              <a:gd name="connsiteY11" fmla="*/ 5442590 h 6858000"/>
              <a:gd name="connsiteX12" fmla="*/ 6188301 w 6190655"/>
              <a:gd name="connsiteY12" fmla="*/ 5444944 h 6858000"/>
              <a:gd name="connsiteX13" fmla="*/ 4172356 w 6190655"/>
              <a:gd name="connsiteY13" fmla="*/ 3428999 h 6858000"/>
              <a:gd name="connsiteX14" fmla="*/ 3429001 w 6190655"/>
              <a:gd name="connsiteY14" fmla="*/ 0 h 6858000"/>
              <a:gd name="connsiteX15" fmla="*/ 4775244 w 6190655"/>
              <a:gd name="connsiteY15" fmla="*/ 0 h 6858000"/>
              <a:gd name="connsiteX16" fmla="*/ 6118066 w 6190655"/>
              <a:gd name="connsiteY16" fmla="*/ 1342823 h 6858000"/>
              <a:gd name="connsiteX17" fmla="*/ 4102122 w 6190655"/>
              <a:gd name="connsiteY17" fmla="*/ 3358767 h 6858000"/>
              <a:gd name="connsiteX18" fmla="*/ 2086178 w 6190655"/>
              <a:gd name="connsiteY18" fmla="*/ 13428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90655" h="6858000">
                <a:moveTo>
                  <a:pt x="4102123" y="3499233"/>
                </a:moveTo>
                <a:lnTo>
                  <a:pt x="6118067" y="5515178"/>
                </a:lnTo>
                <a:lnTo>
                  <a:pt x="4775246" y="6858000"/>
                </a:lnTo>
                <a:lnTo>
                  <a:pt x="3429001" y="6858000"/>
                </a:lnTo>
                <a:lnTo>
                  <a:pt x="2086179" y="5515178"/>
                </a:lnTo>
                <a:close/>
                <a:moveTo>
                  <a:pt x="2015945" y="1413057"/>
                </a:moveTo>
                <a:lnTo>
                  <a:pt x="4031890" y="3429000"/>
                </a:lnTo>
                <a:lnTo>
                  <a:pt x="2015945" y="5444946"/>
                </a:lnTo>
                <a:lnTo>
                  <a:pt x="0" y="3429001"/>
                </a:lnTo>
                <a:close/>
                <a:moveTo>
                  <a:pt x="6188301" y="1413055"/>
                </a:moveTo>
                <a:lnTo>
                  <a:pt x="6190655" y="1415411"/>
                </a:lnTo>
                <a:lnTo>
                  <a:pt x="6190655" y="5442590"/>
                </a:lnTo>
                <a:lnTo>
                  <a:pt x="6188301" y="5444944"/>
                </a:lnTo>
                <a:lnTo>
                  <a:pt x="4172356" y="3428999"/>
                </a:lnTo>
                <a:close/>
                <a:moveTo>
                  <a:pt x="3429001" y="0"/>
                </a:moveTo>
                <a:lnTo>
                  <a:pt x="4775244" y="0"/>
                </a:lnTo>
                <a:lnTo>
                  <a:pt x="6118066" y="1342823"/>
                </a:lnTo>
                <a:lnTo>
                  <a:pt x="4102122" y="3358767"/>
                </a:lnTo>
                <a:lnTo>
                  <a:pt x="2086178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679445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9268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>
            <a:off x="2922820" y="0"/>
            <a:ext cx="6221180" cy="6858001"/>
          </a:xfrm>
          <a:custGeom>
            <a:avLst/>
            <a:gdLst>
              <a:gd name="connsiteX0" fmla="*/ 0 w 6221180"/>
              <a:gd name="connsiteY0" fmla="*/ 0 h 6858001"/>
              <a:gd name="connsiteX1" fmla="*/ 6221180 w 6221180"/>
              <a:gd name="connsiteY1" fmla="*/ 0 h 6858001"/>
              <a:gd name="connsiteX2" fmla="*/ 2755900 w 6221180"/>
              <a:gd name="connsiteY2" fmla="*/ 3416301 h 6858001"/>
              <a:gd name="connsiteX3" fmla="*/ 6197600 w 6221180"/>
              <a:gd name="connsiteY3" fmla="*/ 6858001 h 6858001"/>
              <a:gd name="connsiteX4" fmla="*/ 0 w 6221180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1180" h="6858001">
                <a:moveTo>
                  <a:pt x="0" y="0"/>
                </a:moveTo>
                <a:lnTo>
                  <a:pt x="6221180" y="0"/>
                </a:lnTo>
                <a:lnTo>
                  <a:pt x="2755900" y="3416301"/>
                </a:lnTo>
                <a:lnTo>
                  <a:pt x="6197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6190656" cy="6858000"/>
          </a:xfrm>
          <a:custGeom>
            <a:avLst/>
            <a:gdLst>
              <a:gd name="connsiteX0" fmla="*/ 2088533 w 6190656"/>
              <a:gd name="connsiteY0" fmla="*/ 3499234 h 6858000"/>
              <a:gd name="connsiteX1" fmla="*/ 4104478 w 6190656"/>
              <a:gd name="connsiteY1" fmla="*/ 5515178 h 6858000"/>
              <a:gd name="connsiteX2" fmla="*/ 2761656 w 6190656"/>
              <a:gd name="connsiteY2" fmla="*/ 6858000 h 6858000"/>
              <a:gd name="connsiteX3" fmla="*/ 1415411 w 6190656"/>
              <a:gd name="connsiteY3" fmla="*/ 6858000 h 6858000"/>
              <a:gd name="connsiteX4" fmla="*/ 72589 w 6190656"/>
              <a:gd name="connsiteY4" fmla="*/ 5515178 h 6858000"/>
              <a:gd name="connsiteX5" fmla="*/ 4174711 w 6190656"/>
              <a:gd name="connsiteY5" fmla="*/ 1413057 h 6858000"/>
              <a:gd name="connsiteX6" fmla="*/ 6190656 w 6190656"/>
              <a:gd name="connsiteY6" fmla="*/ 3429001 h 6858000"/>
              <a:gd name="connsiteX7" fmla="*/ 4174711 w 6190656"/>
              <a:gd name="connsiteY7" fmla="*/ 5444946 h 6858000"/>
              <a:gd name="connsiteX8" fmla="*/ 2158767 w 6190656"/>
              <a:gd name="connsiteY8" fmla="*/ 3429001 h 6858000"/>
              <a:gd name="connsiteX9" fmla="*/ 2355 w 6190656"/>
              <a:gd name="connsiteY9" fmla="*/ 1413056 h 6858000"/>
              <a:gd name="connsiteX10" fmla="*/ 2018300 w 6190656"/>
              <a:gd name="connsiteY10" fmla="*/ 3429000 h 6858000"/>
              <a:gd name="connsiteX11" fmla="*/ 2355 w 6190656"/>
              <a:gd name="connsiteY11" fmla="*/ 5444945 h 6858000"/>
              <a:gd name="connsiteX12" fmla="*/ 0 w 6190656"/>
              <a:gd name="connsiteY12" fmla="*/ 5442590 h 6858000"/>
              <a:gd name="connsiteX13" fmla="*/ 0 w 6190656"/>
              <a:gd name="connsiteY13" fmla="*/ 1415411 h 6858000"/>
              <a:gd name="connsiteX14" fmla="*/ 1415412 w 6190656"/>
              <a:gd name="connsiteY14" fmla="*/ 0 h 6858000"/>
              <a:gd name="connsiteX15" fmla="*/ 2761656 w 6190656"/>
              <a:gd name="connsiteY15" fmla="*/ 0 h 6858000"/>
              <a:gd name="connsiteX16" fmla="*/ 4104479 w 6190656"/>
              <a:gd name="connsiteY16" fmla="*/ 1342823 h 6858000"/>
              <a:gd name="connsiteX17" fmla="*/ 2088534 w 6190656"/>
              <a:gd name="connsiteY17" fmla="*/ 3358768 h 6858000"/>
              <a:gd name="connsiteX18" fmla="*/ 72590 w 6190656"/>
              <a:gd name="connsiteY18" fmla="*/ 13428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90656" h="6858000">
                <a:moveTo>
                  <a:pt x="2088533" y="3499234"/>
                </a:moveTo>
                <a:lnTo>
                  <a:pt x="4104478" y="5515178"/>
                </a:lnTo>
                <a:lnTo>
                  <a:pt x="2761656" y="6858000"/>
                </a:lnTo>
                <a:lnTo>
                  <a:pt x="1415411" y="6858000"/>
                </a:lnTo>
                <a:lnTo>
                  <a:pt x="72589" y="5515178"/>
                </a:lnTo>
                <a:close/>
                <a:moveTo>
                  <a:pt x="4174711" y="1413057"/>
                </a:moveTo>
                <a:lnTo>
                  <a:pt x="6190656" y="3429001"/>
                </a:lnTo>
                <a:lnTo>
                  <a:pt x="4174711" y="5444946"/>
                </a:lnTo>
                <a:lnTo>
                  <a:pt x="2158767" y="3429001"/>
                </a:lnTo>
                <a:close/>
                <a:moveTo>
                  <a:pt x="2355" y="1413056"/>
                </a:moveTo>
                <a:lnTo>
                  <a:pt x="2018300" y="3429000"/>
                </a:lnTo>
                <a:lnTo>
                  <a:pt x="2355" y="5444945"/>
                </a:lnTo>
                <a:lnTo>
                  <a:pt x="0" y="5442590"/>
                </a:lnTo>
                <a:lnTo>
                  <a:pt x="0" y="1415411"/>
                </a:lnTo>
                <a:close/>
                <a:moveTo>
                  <a:pt x="1415412" y="0"/>
                </a:moveTo>
                <a:lnTo>
                  <a:pt x="2761656" y="0"/>
                </a:lnTo>
                <a:lnTo>
                  <a:pt x="4104479" y="1342823"/>
                </a:lnTo>
                <a:lnTo>
                  <a:pt x="2088534" y="3358768"/>
                </a:lnTo>
                <a:lnTo>
                  <a:pt x="7259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4559892" y="679445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59892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104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>
            <a:off x="0" y="0"/>
            <a:ext cx="6221180" cy="6858001"/>
          </a:xfrm>
          <a:custGeom>
            <a:avLst/>
            <a:gdLst>
              <a:gd name="connsiteX0" fmla="*/ 0 w 6221180"/>
              <a:gd name="connsiteY0" fmla="*/ 0 h 6858001"/>
              <a:gd name="connsiteX1" fmla="*/ 6221180 w 6221180"/>
              <a:gd name="connsiteY1" fmla="*/ 0 h 6858001"/>
              <a:gd name="connsiteX2" fmla="*/ 2755900 w 6221180"/>
              <a:gd name="connsiteY2" fmla="*/ 3416301 h 6858001"/>
              <a:gd name="connsiteX3" fmla="*/ 6197600 w 6221180"/>
              <a:gd name="connsiteY3" fmla="*/ 6858001 h 6858001"/>
              <a:gd name="connsiteX4" fmla="*/ 0 w 6221180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1180" h="6858001">
                <a:moveTo>
                  <a:pt x="0" y="0"/>
                </a:moveTo>
                <a:lnTo>
                  <a:pt x="6221180" y="0"/>
                </a:lnTo>
                <a:lnTo>
                  <a:pt x="2755900" y="3416301"/>
                </a:lnTo>
                <a:lnTo>
                  <a:pt x="6197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5039523" y="3499233"/>
            <a:ext cx="4031889" cy="3358767"/>
          </a:xfrm>
          <a:custGeom>
            <a:avLst/>
            <a:gdLst>
              <a:gd name="connsiteX0" fmla="*/ 2015945 w 4031889"/>
              <a:gd name="connsiteY0" fmla="*/ 0 h 3358767"/>
              <a:gd name="connsiteX1" fmla="*/ 4031889 w 4031889"/>
              <a:gd name="connsiteY1" fmla="*/ 2015945 h 3358767"/>
              <a:gd name="connsiteX2" fmla="*/ 2689068 w 4031889"/>
              <a:gd name="connsiteY2" fmla="*/ 3358767 h 3358767"/>
              <a:gd name="connsiteX3" fmla="*/ 1342823 w 4031889"/>
              <a:gd name="connsiteY3" fmla="*/ 3358767 h 3358767"/>
              <a:gd name="connsiteX4" fmla="*/ 0 w 4031889"/>
              <a:gd name="connsiteY4" fmla="*/ 2015945 h 335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7">
                <a:moveTo>
                  <a:pt x="2015945" y="0"/>
                </a:moveTo>
                <a:lnTo>
                  <a:pt x="4031889" y="2015945"/>
                </a:lnTo>
                <a:lnTo>
                  <a:pt x="2689068" y="3358767"/>
                </a:lnTo>
                <a:lnTo>
                  <a:pt x="1342823" y="3358767"/>
                </a:lnTo>
                <a:lnTo>
                  <a:pt x="0" y="20159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2953345" y="1413057"/>
            <a:ext cx="4031890" cy="4031889"/>
          </a:xfrm>
          <a:custGeom>
            <a:avLst/>
            <a:gdLst>
              <a:gd name="connsiteX0" fmla="*/ 2015945 w 4031890"/>
              <a:gd name="connsiteY0" fmla="*/ 0 h 4031889"/>
              <a:gd name="connsiteX1" fmla="*/ 4031890 w 4031890"/>
              <a:gd name="connsiteY1" fmla="*/ 2015944 h 4031889"/>
              <a:gd name="connsiteX2" fmla="*/ 2015945 w 4031890"/>
              <a:gd name="connsiteY2" fmla="*/ 4031889 h 4031889"/>
              <a:gd name="connsiteX3" fmla="*/ 0 w 4031890"/>
              <a:gd name="connsiteY3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890" h="4031889">
                <a:moveTo>
                  <a:pt x="2015945" y="0"/>
                </a:moveTo>
                <a:lnTo>
                  <a:pt x="4031890" y="201594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5039522" y="-1"/>
            <a:ext cx="4031889" cy="3358768"/>
          </a:xfrm>
          <a:custGeom>
            <a:avLst/>
            <a:gdLst>
              <a:gd name="connsiteX0" fmla="*/ 1342823 w 4031889"/>
              <a:gd name="connsiteY0" fmla="*/ 0 h 3358768"/>
              <a:gd name="connsiteX1" fmla="*/ 2689067 w 4031889"/>
              <a:gd name="connsiteY1" fmla="*/ 0 h 3358768"/>
              <a:gd name="connsiteX2" fmla="*/ 4031889 w 4031889"/>
              <a:gd name="connsiteY2" fmla="*/ 1342823 h 3358768"/>
              <a:gd name="connsiteX3" fmla="*/ 2015945 w 4031889"/>
              <a:gd name="connsiteY3" fmla="*/ 3358768 h 3358768"/>
              <a:gd name="connsiteX4" fmla="*/ 0 w 4031889"/>
              <a:gd name="connsiteY4" fmla="*/ 1342823 h 33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8">
                <a:moveTo>
                  <a:pt x="1342823" y="0"/>
                </a:moveTo>
                <a:lnTo>
                  <a:pt x="2689067" y="0"/>
                </a:lnTo>
                <a:lnTo>
                  <a:pt x="4031889" y="1342823"/>
                </a:lnTo>
                <a:lnTo>
                  <a:pt x="2015945" y="3358768"/>
                </a:lnTo>
                <a:lnTo>
                  <a:pt x="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6"/>
          </p:nvPr>
        </p:nvSpPr>
        <p:spPr>
          <a:xfrm>
            <a:off x="7125699" y="1413056"/>
            <a:ext cx="2018300" cy="4031889"/>
          </a:xfrm>
          <a:custGeom>
            <a:avLst/>
            <a:gdLst>
              <a:gd name="connsiteX0" fmla="*/ 2015945 w 2018300"/>
              <a:gd name="connsiteY0" fmla="*/ 0 h 4031889"/>
              <a:gd name="connsiteX1" fmla="*/ 2018300 w 2018300"/>
              <a:gd name="connsiteY1" fmla="*/ 2355 h 4031889"/>
              <a:gd name="connsiteX2" fmla="*/ 2018300 w 2018300"/>
              <a:gd name="connsiteY2" fmla="*/ 4029534 h 4031889"/>
              <a:gd name="connsiteX3" fmla="*/ 2015945 w 2018300"/>
              <a:gd name="connsiteY3" fmla="*/ 4031889 h 4031889"/>
              <a:gd name="connsiteX4" fmla="*/ 0 w 2018300"/>
              <a:gd name="connsiteY4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300" h="4031889">
                <a:moveTo>
                  <a:pt x="2015945" y="0"/>
                </a:moveTo>
                <a:lnTo>
                  <a:pt x="2018300" y="2355"/>
                </a:lnTo>
                <a:lnTo>
                  <a:pt x="2018300" y="402953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679445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162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H="1">
            <a:off x="2922820" y="0"/>
            <a:ext cx="6221180" cy="6858001"/>
          </a:xfrm>
          <a:custGeom>
            <a:avLst/>
            <a:gdLst>
              <a:gd name="connsiteX0" fmla="*/ 0 w 6221180"/>
              <a:gd name="connsiteY0" fmla="*/ 0 h 6858001"/>
              <a:gd name="connsiteX1" fmla="*/ 6221180 w 6221180"/>
              <a:gd name="connsiteY1" fmla="*/ 0 h 6858001"/>
              <a:gd name="connsiteX2" fmla="*/ 2755900 w 6221180"/>
              <a:gd name="connsiteY2" fmla="*/ 3416301 h 6858001"/>
              <a:gd name="connsiteX3" fmla="*/ 6197600 w 6221180"/>
              <a:gd name="connsiteY3" fmla="*/ 6858001 h 6858001"/>
              <a:gd name="connsiteX4" fmla="*/ 0 w 6221180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1180" h="6858001">
                <a:moveTo>
                  <a:pt x="0" y="0"/>
                </a:moveTo>
                <a:lnTo>
                  <a:pt x="6221180" y="0"/>
                </a:lnTo>
                <a:lnTo>
                  <a:pt x="2755900" y="3416301"/>
                </a:lnTo>
                <a:lnTo>
                  <a:pt x="61976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圖片版面配置區 20"/>
          <p:cNvSpPr>
            <a:spLocks noGrp="1"/>
          </p:cNvSpPr>
          <p:nvPr userDrawn="1">
            <p:ph type="pic" sz="quarter" idx="14"/>
          </p:nvPr>
        </p:nvSpPr>
        <p:spPr>
          <a:xfrm>
            <a:off x="72589" y="3499233"/>
            <a:ext cx="4031889" cy="3358767"/>
          </a:xfrm>
          <a:custGeom>
            <a:avLst/>
            <a:gdLst>
              <a:gd name="connsiteX0" fmla="*/ 2015944 w 4031889"/>
              <a:gd name="connsiteY0" fmla="*/ 0 h 3358767"/>
              <a:gd name="connsiteX1" fmla="*/ 4031889 w 4031889"/>
              <a:gd name="connsiteY1" fmla="*/ 2015945 h 3358767"/>
              <a:gd name="connsiteX2" fmla="*/ 2689067 w 4031889"/>
              <a:gd name="connsiteY2" fmla="*/ 3358767 h 3358767"/>
              <a:gd name="connsiteX3" fmla="*/ 1342822 w 4031889"/>
              <a:gd name="connsiteY3" fmla="*/ 3358767 h 3358767"/>
              <a:gd name="connsiteX4" fmla="*/ 0 w 4031889"/>
              <a:gd name="connsiteY4" fmla="*/ 2015945 h 335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7">
                <a:moveTo>
                  <a:pt x="2015944" y="0"/>
                </a:moveTo>
                <a:lnTo>
                  <a:pt x="4031889" y="2015945"/>
                </a:lnTo>
                <a:lnTo>
                  <a:pt x="2689067" y="3358767"/>
                </a:lnTo>
                <a:lnTo>
                  <a:pt x="1342822" y="3358767"/>
                </a:lnTo>
                <a:lnTo>
                  <a:pt x="0" y="20159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3"/>
          </p:nvPr>
        </p:nvSpPr>
        <p:spPr>
          <a:xfrm>
            <a:off x="72590" y="0"/>
            <a:ext cx="4031889" cy="3358768"/>
          </a:xfrm>
          <a:custGeom>
            <a:avLst/>
            <a:gdLst>
              <a:gd name="connsiteX0" fmla="*/ 1342822 w 4031889"/>
              <a:gd name="connsiteY0" fmla="*/ 0 h 3358768"/>
              <a:gd name="connsiteX1" fmla="*/ 2689066 w 4031889"/>
              <a:gd name="connsiteY1" fmla="*/ 0 h 3358768"/>
              <a:gd name="connsiteX2" fmla="*/ 4031889 w 4031889"/>
              <a:gd name="connsiteY2" fmla="*/ 1342823 h 3358768"/>
              <a:gd name="connsiteX3" fmla="*/ 2015944 w 4031889"/>
              <a:gd name="connsiteY3" fmla="*/ 3358768 h 3358768"/>
              <a:gd name="connsiteX4" fmla="*/ 0 w 4031889"/>
              <a:gd name="connsiteY4" fmla="*/ 1342823 h 335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1889" h="3358768">
                <a:moveTo>
                  <a:pt x="1342822" y="0"/>
                </a:moveTo>
                <a:lnTo>
                  <a:pt x="2689066" y="0"/>
                </a:lnTo>
                <a:lnTo>
                  <a:pt x="4031889" y="1342823"/>
                </a:lnTo>
                <a:lnTo>
                  <a:pt x="2015944" y="3358768"/>
                </a:lnTo>
                <a:lnTo>
                  <a:pt x="0" y="13428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 userDrawn="1">
            <p:ph type="pic" sz="quarter" idx="15"/>
          </p:nvPr>
        </p:nvSpPr>
        <p:spPr>
          <a:xfrm>
            <a:off x="2158765" y="1413057"/>
            <a:ext cx="4031890" cy="4031889"/>
          </a:xfrm>
          <a:custGeom>
            <a:avLst/>
            <a:gdLst>
              <a:gd name="connsiteX0" fmla="*/ 2015945 w 4031890"/>
              <a:gd name="connsiteY0" fmla="*/ 0 h 4031889"/>
              <a:gd name="connsiteX1" fmla="*/ 4031890 w 4031890"/>
              <a:gd name="connsiteY1" fmla="*/ 2015944 h 4031889"/>
              <a:gd name="connsiteX2" fmla="*/ 2015945 w 4031890"/>
              <a:gd name="connsiteY2" fmla="*/ 4031889 h 4031889"/>
              <a:gd name="connsiteX3" fmla="*/ 0 w 4031890"/>
              <a:gd name="connsiteY3" fmla="*/ 2015944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1890" h="4031889">
                <a:moveTo>
                  <a:pt x="2015945" y="0"/>
                </a:moveTo>
                <a:lnTo>
                  <a:pt x="4031890" y="2015944"/>
                </a:lnTo>
                <a:lnTo>
                  <a:pt x="2015945" y="4031889"/>
                </a:lnTo>
                <a:lnTo>
                  <a:pt x="0" y="20159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6"/>
          </p:nvPr>
        </p:nvSpPr>
        <p:spPr>
          <a:xfrm>
            <a:off x="-1" y="1413056"/>
            <a:ext cx="2018300" cy="4031889"/>
          </a:xfrm>
          <a:custGeom>
            <a:avLst/>
            <a:gdLst>
              <a:gd name="connsiteX0" fmla="*/ 2355 w 2018300"/>
              <a:gd name="connsiteY0" fmla="*/ 0 h 4031889"/>
              <a:gd name="connsiteX1" fmla="*/ 2018300 w 2018300"/>
              <a:gd name="connsiteY1" fmla="*/ 2015944 h 4031889"/>
              <a:gd name="connsiteX2" fmla="*/ 2355 w 2018300"/>
              <a:gd name="connsiteY2" fmla="*/ 4031889 h 4031889"/>
              <a:gd name="connsiteX3" fmla="*/ 0 w 2018300"/>
              <a:gd name="connsiteY3" fmla="*/ 4029534 h 4031889"/>
              <a:gd name="connsiteX4" fmla="*/ 0 w 2018300"/>
              <a:gd name="connsiteY4" fmla="*/ 2355 h 403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300" h="4031889">
                <a:moveTo>
                  <a:pt x="2355" y="0"/>
                </a:moveTo>
                <a:lnTo>
                  <a:pt x="2018300" y="2015944"/>
                </a:lnTo>
                <a:lnTo>
                  <a:pt x="2355" y="4031889"/>
                </a:lnTo>
                <a:lnTo>
                  <a:pt x="0" y="4029534"/>
                </a:lnTo>
                <a:lnTo>
                  <a:pt x="0" y="23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標題 1"/>
          <p:cNvSpPr>
            <a:spLocks noGrp="1"/>
          </p:cNvSpPr>
          <p:nvPr>
            <p:ph type="ctrTitle" hasCustomPrompt="1"/>
          </p:nvPr>
        </p:nvSpPr>
        <p:spPr>
          <a:xfrm>
            <a:off x="4614321" y="679445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14321" y="12455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069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6422570"/>
            <a:ext cx="3058886" cy="435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/>
        </p:nvSpPr>
        <p:spPr>
          <a:xfrm>
            <a:off x="3048452" y="6422570"/>
            <a:ext cx="3058886" cy="4354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 userDrawn="1"/>
        </p:nvSpPr>
        <p:spPr>
          <a:xfrm>
            <a:off x="6096903" y="6422570"/>
            <a:ext cx="3058886" cy="435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3363684"/>
            <a:ext cx="3025328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3037117" y="3363684"/>
            <a:ext cx="3070221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6107337" y="3363684"/>
            <a:ext cx="3036663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2390516" y="1071332"/>
            <a:ext cx="4362969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6" y="1637393"/>
            <a:ext cx="4362969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3242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0" y="761998"/>
            <a:ext cx="3025328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3037117" y="761998"/>
            <a:ext cx="3070221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6107337" y="761998"/>
            <a:ext cx="3036663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3048452" y="0"/>
            <a:ext cx="3058886" cy="4354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 userDrawn="1"/>
        </p:nvSpPr>
        <p:spPr>
          <a:xfrm>
            <a:off x="6096903" y="0"/>
            <a:ext cx="3058886" cy="435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21770" y="0"/>
            <a:ext cx="3070221" cy="4354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2390516" y="4282616"/>
            <a:ext cx="4362969" cy="541114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6" y="4848677"/>
            <a:ext cx="4362969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3752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6422570"/>
            <a:ext cx="3058886" cy="435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/>
        </p:nvSpPr>
        <p:spPr>
          <a:xfrm>
            <a:off x="3048452" y="6422570"/>
            <a:ext cx="3058886" cy="4354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 userDrawn="1"/>
        </p:nvSpPr>
        <p:spPr>
          <a:xfrm>
            <a:off x="6096903" y="6422570"/>
            <a:ext cx="3058886" cy="435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3363684"/>
            <a:ext cx="3025328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3037117" y="3363684"/>
            <a:ext cx="3070221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6107337" y="3363684"/>
            <a:ext cx="3036663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9155789" cy="33636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2390516" y="1071332"/>
            <a:ext cx="4362969" cy="541114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6" y="1637393"/>
            <a:ext cx="4362969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0275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0" y="3497492"/>
            <a:ext cx="9155789" cy="33605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-1" y="438606"/>
            <a:ext cx="3048451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3037117" y="438606"/>
            <a:ext cx="3070221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6107337" y="438606"/>
            <a:ext cx="3036663" cy="3058886"/>
          </a:xfrm>
          <a:custGeom>
            <a:avLst/>
            <a:gdLst>
              <a:gd name="connsiteX0" fmla="*/ 0 w 3058886"/>
              <a:gd name="connsiteY0" fmla="*/ 0 h 3058886"/>
              <a:gd name="connsiteX1" fmla="*/ 3058886 w 3058886"/>
              <a:gd name="connsiteY1" fmla="*/ 0 h 3058886"/>
              <a:gd name="connsiteX2" fmla="*/ 3058886 w 3058886"/>
              <a:gd name="connsiteY2" fmla="*/ 3058886 h 3058886"/>
              <a:gd name="connsiteX3" fmla="*/ 0 w 3058886"/>
              <a:gd name="connsiteY3" fmla="*/ 3058886 h 305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8886" h="3058886">
                <a:moveTo>
                  <a:pt x="0" y="0"/>
                </a:moveTo>
                <a:lnTo>
                  <a:pt x="3058886" y="0"/>
                </a:lnTo>
                <a:lnTo>
                  <a:pt x="3058886" y="3058886"/>
                </a:lnTo>
                <a:lnTo>
                  <a:pt x="0" y="30588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3048452" y="0"/>
            <a:ext cx="3058886" cy="4386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 userDrawn="1"/>
        </p:nvSpPr>
        <p:spPr>
          <a:xfrm>
            <a:off x="6096903" y="0"/>
            <a:ext cx="3058886" cy="4386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21770" y="0"/>
            <a:ext cx="3070221" cy="4386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2390516" y="4282616"/>
            <a:ext cx="4362969" cy="541114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6" y="4848677"/>
            <a:ext cx="4362969" cy="457198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9276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457200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693000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457200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693000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107635" y="16047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7635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矩形 19"/>
          <p:cNvSpPr/>
          <p:nvPr userDrawn="1"/>
        </p:nvSpPr>
        <p:spPr>
          <a:xfrm>
            <a:off x="107635" y="2652936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682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235800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235800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646978" y="16047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46978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矩形 19"/>
          <p:cNvSpPr/>
          <p:nvPr userDrawn="1"/>
        </p:nvSpPr>
        <p:spPr>
          <a:xfrm>
            <a:off x="4646978" y="2652936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91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"/>
            <a:ext cx="447060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457200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693000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457200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693000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107635" y="16047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7635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9777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4673396" y="-1"/>
            <a:ext cx="447060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2358000" y="-1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2358000" y="3499199"/>
            <a:ext cx="2214000" cy="3358800"/>
          </a:xfrm>
          <a:custGeom>
            <a:avLst/>
            <a:gdLst>
              <a:gd name="connsiteX0" fmla="*/ 0 w 2214000"/>
              <a:gd name="connsiteY0" fmla="*/ 0 h 3358800"/>
              <a:gd name="connsiteX1" fmla="*/ 2214000 w 2214000"/>
              <a:gd name="connsiteY1" fmla="*/ 0 h 3358800"/>
              <a:gd name="connsiteX2" fmla="*/ 2214000 w 2214000"/>
              <a:gd name="connsiteY2" fmla="*/ 3358800 h 3358800"/>
              <a:gd name="connsiteX3" fmla="*/ 0 w 2214000"/>
              <a:gd name="connsiteY3" fmla="*/ 3358800 h 33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000" h="3358800">
                <a:moveTo>
                  <a:pt x="0" y="0"/>
                </a:moveTo>
                <a:lnTo>
                  <a:pt x="2214000" y="0"/>
                </a:lnTo>
                <a:lnTo>
                  <a:pt x="2214000" y="3358800"/>
                </a:lnTo>
                <a:lnTo>
                  <a:pt x="0" y="3358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646978" y="16047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46978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1964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6858000" y="0"/>
            <a:ext cx="2286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4572000" y="2286000"/>
            <a:ext cx="2286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858000" y="4572000"/>
            <a:ext cx="2286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4571999" y="0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6857999" y="2286000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5"/>
          </p:nvPr>
        </p:nvSpPr>
        <p:spPr>
          <a:xfrm>
            <a:off x="4571999" y="4572000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107635" y="16047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7635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矩形 19"/>
          <p:cNvSpPr/>
          <p:nvPr userDrawn="1"/>
        </p:nvSpPr>
        <p:spPr>
          <a:xfrm>
            <a:off x="107635" y="2652936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044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2286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/>
        </p:nvSpPr>
        <p:spPr>
          <a:xfrm>
            <a:off x="2286000" y="2286000"/>
            <a:ext cx="2286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2286000" y="-1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4"/>
          </p:nvPr>
        </p:nvSpPr>
        <p:spPr>
          <a:xfrm>
            <a:off x="2286000" y="4571999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5"/>
          </p:nvPr>
        </p:nvSpPr>
        <p:spPr>
          <a:xfrm>
            <a:off x="0" y="2285999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4572000"/>
            <a:ext cx="2286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4676515" y="16047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76515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1" name="矩形 20"/>
          <p:cNvSpPr/>
          <p:nvPr userDrawn="1"/>
        </p:nvSpPr>
        <p:spPr>
          <a:xfrm>
            <a:off x="4676515" y="2652936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9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0" y="-1"/>
            <a:ext cx="457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6858000" y="0"/>
            <a:ext cx="228600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4572000" y="2286000"/>
            <a:ext cx="2286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858000" y="4572000"/>
            <a:ext cx="2286000" cy="228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4571999" y="0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6857999" y="2286000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5"/>
          </p:nvPr>
        </p:nvSpPr>
        <p:spPr>
          <a:xfrm>
            <a:off x="4571999" y="4572000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107635" y="16047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7635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90407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4572000"/>
            <a:ext cx="228600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/>
          <p:cNvSpPr/>
          <p:nvPr userDrawn="1"/>
        </p:nvSpPr>
        <p:spPr>
          <a:xfrm>
            <a:off x="4572000" y="-1"/>
            <a:ext cx="457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2286000" cy="228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/>
        </p:nvSpPr>
        <p:spPr>
          <a:xfrm>
            <a:off x="2286000" y="2286000"/>
            <a:ext cx="2286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2286000" y="-1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4"/>
          </p:nvPr>
        </p:nvSpPr>
        <p:spPr>
          <a:xfrm>
            <a:off x="2286000" y="4571999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5"/>
          </p:nvPr>
        </p:nvSpPr>
        <p:spPr>
          <a:xfrm>
            <a:off x="0" y="2285999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0 h 2286000"/>
              <a:gd name="connsiteX2" fmla="*/ 2286000 w 2286000"/>
              <a:gd name="connsiteY2" fmla="*/ 2286000 h 2286000"/>
              <a:gd name="connsiteX3" fmla="*/ 0 w 22860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lnTo>
                  <a:pt x="2286000" y="0"/>
                </a:lnTo>
                <a:lnTo>
                  <a:pt x="22860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4676515" y="16047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76515" y="21707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998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279924" cy="6857999"/>
          </a:xfrm>
          <a:custGeom>
            <a:avLst/>
            <a:gdLst>
              <a:gd name="connsiteX0" fmla="*/ 0 w 5279924"/>
              <a:gd name="connsiteY0" fmla="*/ 0 h 6857999"/>
              <a:gd name="connsiteX1" fmla="*/ 5097320 w 5279924"/>
              <a:gd name="connsiteY1" fmla="*/ 0 h 6857999"/>
              <a:gd name="connsiteX2" fmla="*/ 5152280 w 5279924"/>
              <a:gd name="connsiteY2" fmla="*/ 238129 h 6857999"/>
              <a:gd name="connsiteX3" fmla="*/ 5279924 w 5279924"/>
              <a:gd name="connsiteY3" fmla="*/ 1504335 h 6857999"/>
              <a:gd name="connsiteX4" fmla="*/ 2478489 w 5279924"/>
              <a:gd name="connsiteY4" fmla="*/ 6735221 h 6857999"/>
              <a:gd name="connsiteX5" fmla="*/ 2285700 w 5279924"/>
              <a:gd name="connsiteY5" fmla="*/ 6857999 h 6857999"/>
              <a:gd name="connsiteX6" fmla="*/ 0 w 5279924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924" h="6857999">
                <a:moveTo>
                  <a:pt x="0" y="0"/>
                </a:moveTo>
                <a:lnTo>
                  <a:pt x="5097320" y="0"/>
                </a:lnTo>
                <a:lnTo>
                  <a:pt x="5152280" y="238129"/>
                </a:lnTo>
                <a:cubicBezTo>
                  <a:pt x="5235972" y="647125"/>
                  <a:pt x="5279924" y="1070597"/>
                  <a:pt x="5279924" y="1504335"/>
                </a:cubicBezTo>
                <a:cubicBezTo>
                  <a:pt x="5279924" y="3686579"/>
                  <a:pt x="4167353" y="5608967"/>
                  <a:pt x="2478489" y="6735221"/>
                </a:cubicBezTo>
                <a:lnTo>
                  <a:pt x="2285700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4676515" y="4435016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76515" y="500107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矩形 15"/>
          <p:cNvSpPr/>
          <p:nvPr userDrawn="1"/>
        </p:nvSpPr>
        <p:spPr>
          <a:xfrm>
            <a:off x="4676515" y="5483222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09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3864076" y="1"/>
            <a:ext cx="5279924" cy="6857999"/>
          </a:xfrm>
          <a:custGeom>
            <a:avLst/>
            <a:gdLst>
              <a:gd name="connsiteX0" fmla="*/ 182604 w 5279924"/>
              <a:gd name="connsiteY0" fmla="*/ 0 h 6857999"/>
              <a:gd name="connsiteX1" fmla="*/ 5279924 w 5279924"/>
              <a:gd name="connsiteY1" fmla="*/ 0 h 6857999"/>
              <a:gd name="connsiteX2" fmla="*/ 5279924 w 5279924"/>
              <a:gd name="connsiteY2" fmla="*/ 6857999 h 6857999"/>
              <a:gd name="connsiteX3" fmla="*/ 2994224 w 5279924"/>
              <a:gd name="connsiteY3" fmla="*/ 6857999 h 6857999"/>
              <a:gd name="connsiteX4" fmla="*/ 2801435 w 5279924"/>
              <a:gd name="connsiteY4" fmla="*/ 6735221 h 6857999"/>
              <a:gd name="connsiteX5" fmla="*/ 0 w 5279924"/>
              <a:gd name="connsiteY5" fmla="*/ 1504335 h 6857999"/>
              <a:gd name="connsiteX6" fmla="*/ 127644 w 5279924"/>
              <a:gd name="connsiteY6" fmla="*/ 23812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924" h="6857999">
                <a:moveTo>
                  <a:pt x="182604" y="0"/>
                </a:moveTo>
                <a:lnTo>
                  <a:pt x="5279924" y="0"/>
                </a:lnTo>
                <a:lnTo>
                  <a:pt x="5279924" y="6857999"/>
                </a:lnTo>
                <a:lnTo>
                  <a:pt x="2994224" y="6857999"/>
                </a:lnTo>
                <a:lnTo>
                  <a:pt x="2801435" y="6735221"/>
                </a:lnTo>
                <a:cubicBezTo>
                  <a:pt x="1112571" y="5608967"/>
                  <a:pt x="0" y="3686579"/>
                  <a:pt x="0" y="1504335"/>
                </a:cubicBezTo>
                <a:cubicBezTo>
                  <a:pt x="0" y="1070597"/>
                  <a:pt x="43952" y="647125"/>
                  <a:pt x="127644" y="2381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13546" y="485955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13546" y="542562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矩形 9"/>
          <p:cNvSpPr/>
          <p:nvPr userDrawn="1"/>
        </p:nvSpPr>
        <p:spPr>
          <a:xfrm>
            <a:off x="313546" y="5907765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60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5279924" cy="6857999"/>
          </a:xfrm>
          <a:custGeom>
            <a:avLst/>
            <a:gdLst>
              <a:gd name="connsiteX0" fmla="*/ 0 w 5279924"/>
              <a:gd name="connsiteY0" fmla="*/ 0 h 6857999"/>
              <a:gd name="connsiteX1" fmla="*/ 2285700 w 5279924"/>
              <a:gd name="connsiteY1" fmla="*/ 0 h 6857999"/>
              <a:gd name="connsiteX2" fmla="*/ 2478489 w 5279924"/>
              <a:gd name="connsiteY2" fmla="*/ 122778 h 6857999"/>
              <a:gd name="connsiteX3" fmla="*/ 5279924 w 5279924"/>
              <a:gd name="connsiteY3" fmla="*/ 5353664 h 6857999"/>
              <a:gd name="connsiteX4" fmla="*/ 5152280 w 5279924"/>
              <a:gd name="connsiteY4" fmla="*/ 6619870 h 6857999"/>
              <a:gd name="connsiteX5" fmla="*/ 5097320 w 5279924"/>
              <a:gd name="connsiteY5" fmla="*/ 6857999 h 6857999"/>
              <a:gd name="connsiteX6" fmla="*/ 0 w 5279924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924" h="6857999">
                <a:moveTo>
                  <a:pt x="0" y="0"/>
                </a:moveTo>
                <a:lnTo>
                  <a:pt x="2285700" y="0"/>
                </a:lnTo>
                <a:lnTo>
                  <a:pt x="2478489" y="122778"/>
                </a:lnTo>
                <a:cubicBezTo>
                  <a:pt x="4167353" y="1249032"/>
                  <a:pt x="5279924" y="3171420"/>
                  <a:pt x="5279924" y="5353664"/>
                </a:cubicBezTo>
                <a:cubicBezTo>
                  <a:pt x="5279924" y="5787402"/>
                  <a:pt x="5235972" y="6210874"/>
                  <a:pt x="5152280" y="6619870"/>
                </a:cubicBezTo>
                <a:lnTo>
                  <a:pt x="5097320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515432" y="7556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15432" y="13217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矩形 9"/>
          <p:cNvSpPr/>
          <p:nvPr userDrawn="1"/>
        </p:nvSpPr>
        <p:spPr>
          <a:xfrm>
            <a:off x="4515432" y="1803851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31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3864075" y="1"/>
            <a:ext cx="5279924" cy="6857999"/>
          </a:xfrm>
          <a:custGeom>
            <a:avLst/>
            <a:gdLst>
              <a:gd name="connsiteX0" fmla="*/ 2994224 w 5279924"/>
              <a:gd name="connsiteY0" fmla="*/ 0 h 6857999"/>
              <a:gd name="connsiteX1" fmla="*/ 5279924 w 5279924"/>
              <a:gd name="connsiteY1" fmla="*/ 0 h 6857999"/>
              <a:gd name="connsiteX2" fmla="*/ 5279924 w 5279924"/>
              <a:gd name="connsiteY2" fmla="*/ 6857999 h 6857999"/>
              <a:gd name="connsiteX3" fmla="*/ 182604 w 5279924"/>
              <a:gd name="connsiteY3" fmla="*/ 6857999 h 6857999"/>
              <a:gd name="connsiteX4" fmla="*/ 127644 w 5279924"/>
              <a:gd name="connsiteY4" fmla="*/ 6619870 h 6857999"/>
              <a:gd name="connsiteX5" fmla="*/ 0 w 5279924"/>
              <a:gd name="connsiteY5" fmla="*/ 5353664 h 6857999"/>
              <a:gd name="connsiteX6" fmla="*/ 2801435 w 5279924"/>
              <a:gd name="connsiteY6" fmla="*/ 12277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924" h="6857999">
                <a:moveTo>
                  <a:pt x="2994224" y="0"/>
                </a:moveTo>
                <a:lnTo>
                  <a:pt x="5279924" y="0"/>
                </a:lnTo>
                <a:lnTo>
                  <a:pt x="5279924" y="6857999"/>
                </a:lnTo>
                <a:lnTo>
                  <a:pt x="182604" y="6857999"/>
                </a:lnTo>
                <a:lnTo>
                  <a:pt x="127644" y="6619870"/>
                </a:lnTo>
                <a:cubicBezTo>
                  <a:pt x="43952" y="6210874"/>
                  <a:pt x="0" y="5787402"/>
                  <a:pt x="0" y="5353664"/>
                </a:cubicBezTo>
                <a:cubicBezTo>
                  <a:pt x="0" y="3171420"/>
                  <a:pt x="1112571" y="1249032"/>
                  <a:pt x="2801435" y="12277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02660" y="75564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2660" y="132170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矩形 9"/>
          <p:cNvSpPr/>
          <p:nvPr userDrawn="1"/>
        </p:nvSpPr>
        <p:spPr>
          <a:xfrm>
            <a:off x="302660" y="1803851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08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手繪多邊形 21"/>
          <p:cNvSpPr/>
          <p:nvPr userDrawn="1"/>
        </p:nvSpPr>
        <p:spPr>
          <a:xfrm>
            <a:off x="2657200" y="2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圖片版面配置區 29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4692140" cy="6858000"/>
          </a:xfrm>
          <a:custGeom>
            <a:avLst/>
            <a:gdLst>
              <a:gd name="connsiteX0" fmla="*/ 0 w 4692140"/>
              <a:gd name="connsiteY0" fmla="*/ 0 h 6858000"/>
              <a:gd name="connsiteX1" fmla="*/ 4193033 w 4692140"/>
              <a:gd name="connsiteY1" fmla="*/ 0 h 6858000"/>
              <a:gd name="connsiteX2" fmla="*/ 4279872 w 4692140"/>
              <a:gd name="connsiteY2" fmla="*/ 201880 h 6858000"/>
              <a:gd name="connsiteX3" fmla="*/ 4692140 w 4692140"/>
              <a:gd name="connsiteY3" fmla="*/ 2381249 h 6858000"/>
              <a:gd name="connsiteX4" fmla="*/ 2900582 w 4692140"/>
              <a:gd name="connsiteY4" fmla="*/ 6634126 h 6858000"/>
              <a:gd name="connsiteX5" fmla="*/ 2657195 w 4692140"/>
              <a:gd name="connsiteY5" fmla="*/ 6858000 h 6858000"/>
              <a:gd name="connsiteX6" fmla="*/ 0 w 469214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0" y="0"/>
                </a:moveTo>
                <a:lnTo>
                  <a:pt x="4193033" y="0"/>
                </a:lnTo>
                <a:lnTo>
                  <a:pt x="4279872" y="201880"/>
                </a:lnTo>
                <a:cubicBezTo>
                  <a:pt x="4545965" y="876690"/>
                  <a:pt x="4692140" y="1611899"/>
                  <a:pt x="4692140" y="2381249"/>
                </a:cubicBezTo>
                <a:cubicBezTo>
                  <a:pt x="4692140" y="4048174"/>
                  <a:pt x="4005928" y="5554826"/>
                  <a:pt x="2900582" y="6634126"/>
                </a:cubicBezTo>
                <a:lnTo>
                  <a:pt x="265719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1" name="標題 1"/>
          <p:cNvSpPr>
            <a:spLocks noGrp="1"/>
          </p:cNvSpPr>
          <p:nvPr>
            <p:ph type="ctrTitle" hasCustomPrompt="1"/>
          </p:nvPr>
        </p:nvSpPr>
        <p:spPr>
          <a:xfrm>
            <a:off x="4692139" y="488042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92139" y="544648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7891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3854511" y="2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 userDrawn="1">
            <p:ph type="pic" sz="quarter" idx="13"/>
          </p:nvPr>
        </p:nvSpPr>
        <p:spPr>
          <a:xfrm>
            <a:off x="4451859" y="0"/>
            <a:ext cx="4692140" cy="6858000"/>
          </a:xfrm>
          <a:custGeom>
            <a:avLst/>
            <a:gdLst>
              <a:gd name="connsiteX0" fmla="*/ 499107 w 4692140"/>
              <a:gd name="connsiteY0" fmla="*/ 0 h 6858000"/>
              <a:gd name="connsiteX1" fmla="*/ 4692140 w 4692140"/>
              <a:gd name="connsiteY1" fmla="*/ 0 h 6858000"/>
              <a:gd name="connsiteX2" fmla="*/ 4692140 w 4692140"/>
              <a:gd name="connsiteY2" fmla="*/ 6858000 h 6858000"/>
              <a:gd name="connsiteX3" fmla="*/ 2034945 w 4692140"/>
              <a:gd name="connsiteY3" fmla="*/ 6858000 h 6858000"/>
              <a:gd name="connsiteX4" fmla="*/ 1791558 w 4692140"/>
              <a:gd name="connsiteY4" fmla="*/ 6634126 h 6858000"/>
              <a:gd name="connsiteX5" fmla="*/ 0 w 4692140"/>
              <a:gd name="connsiteY5" fmla="*/ 2381249 h 6858000"/>
              <a:gd name="connsiteX6" fmla="*/ 412268 w 4692140"/>
              <a:gd name="connsiteY6" fmla="*/ 2018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499107" y="0"/>
                </a:moveTo>
                <a:lnTo>
                  <a:pt x="4692140" y="0"/>
                </a:lnTo>
                <a:lnTo>
                  <a:pt x="4692140" y="6858000"/>
                </a:lnTo>
                <a:lnTo>
                  <a:pt x="2034945" y="6858000"/>
                </a:lnTo>
                <a:lnTo>
                  <a:pt x="1791558" y="6634126"/>
                </a:lnTo>
                <a:cubicBezTo>
                  <a:pt x="686212" y="5554826"/>
                  <a:pt x="0" y="4048174"/>
                  <a:pt x="0" y="2381249"/>
                </a:cubicBezTo>
                <a:cubicBezTo>
                  <a:pt x="0" y="1611899"/>
                  <a:pt x="146175" y="876690"/>
                  <a:pt x="412268" y="20188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120139" y="488042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20139" y="544648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2540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2657200" y="0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 userDrawn="1">
            <p:ph type="pic" sz="quarter" idx="13"/>
          </p:nvPr>
        </p:nvSpPr>
        <p:spPr>
          <a:xfrm>
            <a:off x="0" y="1"/>
            <a:ext cx="4692140" cy="6858000"/>
          </a:xfrm>
          <a:custGeom>
            <a:avLst/>
            <a:gdLst>
              <a:gd name="connsiteX0" fmla="*/ 0 w 4692140"/>
              <a:gd name="connsiteY0" fmla="*/ 0 h 6858000"/>
              <a:gd name="connsiteX1" fmla="*/ 2657195 w 4692140"/>
              <a:gd name="connsiteY1" fmla="*/ 0 h 6858000"/>
              <a:gd name="connsiteX2" fmla="*/ 2900582 w 4692140"/>
              <a:gd name="connsiteY2" fmla="*/ 223874 h 6858000"/>
              <a:gd name="connsiteX3" fmla="*/ 4692140 w 4692140"/>
              <a:gd name="connsiteY3" fmla="*/ 4476751 h 6858000"/>
              <a:gd name="connsiteX4" fmla="*/ 4279872 w 4692140"/>
              <a:gd name="connsiteY4" fmla="*/ 6656120 h 6858000"/>
              <a:gd name="connsiteX5" fmla="*/ 4193033 w 4692140"/>
              <a:gd name="connsiteY5" fmla="*/ 6858000 h 6858000"/>
              <a:gd name="connsiteX6" fmla="*/ 0 w 469214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0" y="0"/>
                </a:moveTo>
                <a:lnTo>
                  <a:pt x="2657195" y="0"/>
                </a:lnTo>
                <a:lnTo>
                  <a:pt x="2900582" y="223874"/>
                </a:lnTo>
                <a:cubicBezTo>
                  <a:pt x="4005928" y="1303174"/>
                  <a:pt x="4692140" y="2809826"/>
                  <a:pt x="4692140" y="4476751"/>
                </a:cubicBezTo>
                <a:cubicBezTo>
                  <a:pt x="4692140" y="5246101"/>
                  <a:pt x="4545965" y="5981310"/>
                  <a:pt x="4279872" y="6656120"/>
                </a:cubicBezTo>
                <a:lnTo>
                  <a:pt x="419303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590539" y="58419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90539" y="115025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4772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 flipV="1">
            <a:off x="3854511" y="0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4451860" y="0"/>
            <a:ext cx="4692140" cy="6858000"/>
          </a:xfrm>
          <a:custGeom>
            <a:avLst/>
            <a:gdLst>
              <a:gd name="connsiteX0" fmla="*/ 2034945 w 4692140"/>
              <a:gd name="connsiteY0" fmla="*/ 0 h 6858000"/>
              <a:gd name="connsiteX1" fmla="*/ 4692140 w 4692140"/>
              <a:gd name="connsiteY1" fmla="*/ 0 h 6858000"/>
              <a:gd name="connsiteX2" fmla="*/ 4692140 w 4692140"/>
              <a:gd name="connsiteY2" fmla="*/ 6858000 h 6858000"/>
              <a:gd name="connsiteX3" fmla="*/ 499107 w 4692140"/>
              <a:gd name="connsiteY3" fmla="*/ 6858000 h 6858000"/>
              <a:gd name="connsiteX4" fmla="*/ 412268 w 4692140"/>
              <a:gd name="connsiteY4" fmla="*/ 6656120 h 6858000"/>
              <a:gd name="connsiteX5" fmla="*/ 0 w 4692140"/>
              <a:gd name="connsiteY5" fmla="*/ 4476751 h 6858000"/>
              <a:gd name="connsiteX6" fmla="*/ 1791558 w 4692140"/>
              <a:gd name="connsiteY6" fmla="*/ 2238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2034945" y="0"/>
                </a:moveTo>
                <a:lnTo>
                  <a:pt x="4692140" y="0"/>
                </a:lnTo>
                <a:lnTo>
                  <a:pt x="4692140" y="6858000"/>
                </a:lnTo>
                <a:lnTo>
                  <a:pt x="499107" y="6858000"/>
                </a:lnTo>
                <a:lnTo>
                  <a:pt x="412268" y="6656120"/>
                </a:lnTo>
                <a:cubicBezTo>
                  <a:pt x="146175" y="5981310"/>
                  <a:pt x="0" y="5246101"/>
                  <a:pt x="0" y="4476751"/>
                </a:cubicBezTo>
                <a:cubicBezTo>
                  <a:pt x="0" y="2809826"/>
                  <a:pt x="686212" y="1303174"/>
                  <a:pt x="1791558" y="22387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63681" y="58419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63681" y="115025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4672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手繪多邊形 23"/>
          <p:cNvSpPr/>
          <p:nvPr userDrawn="1"/>
        </p:nvSpPr>
        <p:spPr>
          <a:xfrm>
            <a:off x="2906486" y="0"/>
            <a:ext cx="6237514" cy="6858000"/>
          </a:xfrm>
          <a:custGeom>
            <a:avLst/>
            <a:gdLst>
              <a:gd name="connsiteX0" fmla="*/ 1458230 w 6210132"/>
              <a:gd name="connsiteY0" fmla="*/ 0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458230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806618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0132" h="6858000">
                <a:moveTo>
                  <a:pt x="1806618" y="2"/>
                </a:moveTo>
                <a:lnTo>
                  <a:pt x="6210132" y="0"/>
                </a:lnTo>
                <a:lnTo>
                  <a:pt x="6210132" y="6858000"/>
                </a:lnTo>
                <a:lnTo>
                  <a:pt x="0" y="6858000"/>
                </a:lnTo>
                <a:lnTo>
                  <a:pt x="66514" y="6814222"/>
                </a:lnTo>
                <a:cubicBezTo>
                  <a:pt x="1451890" y="5829034"/>
                  <a:pt x="2355621" y="4210682"/>
                  <a:pt x="2355621" y="2381253"/>
                </a:cubicBezTo>
                <a:cubicBezTo>
                  <a:pt x="2355621" y="1536901"/>
                  <a:pt x="2163111" y="737513"/>
                  <a:pt x="1819587" y="24585"/>
                </a:cubicBezTo>
                <a:lnTo>
                  <a:pt x="1806618" y="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1" name="標題 1"/>
          <p:cNvSpPr>
            <a:spLocks noGrp="1"/>
          </p:cNvSpPr>
          <p:nvPr>
            <p:ph type="ctrTitle" hasCustomPrompt="1"/>
          </p:nvPr>
        </p:nvSpPr>
        <p:spPr>
          <a:xfrm>
            <a:off x="4692139" y="488042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92139" y="544648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5" name="手繪多邊形 24"/>
          <p:cNvSpPr/>
          <p:nvPr userDrawn="1"/>
        </p:nvSpPr>
        <p:spPr>
          <a:xfrm>
            <a:off x="2657200" y="2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圖片版面配置區 29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4692140" cy="6858000"/>
          </a:xfrm>
          <a:custGeom>
            <a:avLst/>
            <a:gdLst>
              <a:gd name="connsiteX0" fmla="*/ 0 w 4692140"/>
              <a:gd name="connsiteY0" fmla="*/ 0 h 6858000"/>
              <a:gd name="connsiteX1" fmla="*/ 4193033 w 4692140"/>
              <a:gd name="connsiteY1" fmla="*/ 0 h 6858000"/>
              <a:gd name="connsiteX2" fmla="*/ 4279872 w 4692140"/>
              <a:gd name="connsiteY2" fmla="*/ 201880 h 6858000"/>
              <a:gd name="connsiteX3" fmla="*/ 4692140 w 4692140"/>
              <a:gd name="connsiteY3" fmla="*/ 2381249 h 6858000"/>
              <a:gd name="connsiteX4" fmla="*/ 2900582 w 4692140"/>
              <a:gd name="connsiteY4" fmla="*/ 6634126 h 6858000"/>
              <a:gd name="connsiteX5" fmla="*/ 2657195 w 4692140"/>
              <a:gd name="connsiteY5" fmla="*/ 6858000 h 6858000"/>
              <a:gd name="connsiteX6" fmla="*/ 0 w 469214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0" y="0"/>
                </a:moveTo>
                <a:lnTo>
                  <a:pt x="4193033" y="0"/>
                </a:lnTo>
                <a:lnTo>
                  <a:pt x="4279872" y="201880"/>
                </a:lnTo>
                <a:cubicBezTo>
                  <a:pt x="4545965" y="876690"/>
                  <a:pt x="4692140" y="1611899"/>
                  <a:pt x="4692140" y="2381249"/>
                </a:cubicBezTo>
                <a:cubicBezTo>
                  <a:pt x="4692140" y="4048174"/>
                  <a:pt x="4005928" y="5554826"/>
                  <a:pt x="2900582" y="6634126"/>
                </a:cubicBezTo>
                <a:lnTo>
                  <a:pt x="265719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39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>
            <a:off x="0" y="0"/>
            <a:ext cx="6237514" cy="6858000"/>
          </a:xfrm>
          <a:custGeom>
            <a:avLst/>
            <a:gdLst>
              <a:gd name="connsiteX0" fmla="*/ 1458230 w 6210132"/>
              <a:gd name="connsiteY0" fmla="*/ 0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458230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806618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0132" h="6858000">
                <a:moveTo>
                  <a:pt x="1806618" y="2"/>
                </a:moveTo>
                <a:lnTo>
                  <a:pt x="6210132" y="0"/>
                </a:lnTo>
                <a:lnTo>
                  <a:pt x="6210132" y="6858000"/>
                </a:lnTo>
                <a:lnTo>
                  <a:pt x="0" y="6858000"/>
                </a:lnTo>
                <a:lnTo>
                  <a:pt x="66514" y="6814222"/>
                </a:lnTo>
                <a:cubicBezTo>
                  <a:pt x="1451890" y="5829034"/>
                  <a:pt x="2355621" y="4210682"/>
                  <a:pt x="2355621" y="2381253"/>
                </a:cubicBezTo>
                <a:cubicBezTo>
                  <a:pt x="2355621" y="1536901"/>
                  <a:pt x="2163111" y="737513"/>
                  <a:pt x="1819587" y="24585"/>
                </a:cubicBezTo>
                <a:lnTo>
                  <a:pt x="1806618" y="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3854511" y="2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 userDrawn="1">
            <p:ph type="pic" sz="quarter" idx="13"/>
          </p:nvPr>
        </p:nvSpPr>
        <p:spPr>
          <a:xfrm>
            <a:off x="4451859" y="0"/>
            <a:ext cx="4692140" cy="6858000"/>
          </a:xfrm>
          <a:custGeom>
            <a:avLst/>
            <a:gdLst>
              <a:gd name="connsiteX0" fmla="*/ 499107 w 4692140"/>
              <a:gd name="connsiteY0" fmla="*/ 0 h 6858000"/>
              <a:gd name="connsiteX1" fmla="*/ 4692140 w 4692140"/>
              <a:gd name="connsiteY1" fmla="*/ 0 h 6858000"/>
              <a:gd name="connsiteX2" fmla="*/ 4692140 w 4692140"/>
              <a:gd name="connsiteY2" fmla="*/ 6858000 h 6858000"/>
              <a:gd name="connsiteX3" fmla="*/ 2034945 w 4692140"/>
              <a:gd name="connsiteY3" fmla="*/ 6858000 h 6858000"/>
              <a:gd name="connsiteX4" fmla="*/ 1791558 w 4692140"/>
              <a:gd name="connsiteY4" fmla="*/ 6634126 h 6858000"/>
              <a:gd name="connsiteX5" fmla="*/ 0 w 4692140"/>
              <a:gd name="connsiteY5" fmla="*/ 2381249 h 6858000"/>
              <a:gd name="connsiteX6" fmla="*/ 412268 w 4692140"/>
              <a:gd name="connsiteY6" fmla="*/ 2018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499107" y="0"/>
                </a:moveTo>
                <a:lnTo>
                  <a:pt x="4692140" y="0"/>
                </a:lnTo>
                <a:lnTo>
                  <a:pt x="4692140" y="6858000"/>
                </a:lnTo>
                <a:lnTo>
                  <a:pt x="2034945" y="6858000"/>
                </a:lnTo>
                <a:lnTo>
                  <a:pt x="1791558" y="6634126"/>
                </a:lnTo>
                <a:cubicBezTo>
                  <a:pt x="686212" y="5554826"/>
                  <a:pt x="0" y="4048174"/>
                  <a:pt x="0" y="2381249"/>
                </a:cubicBezTo>
                <a:cubicBezTo>
                  <a:pt x="0" y="1611899"/>
                  <a:pt x="146175" y="876690"/>
                  <a:pt x="412268" y="20188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120139" y="488042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20139" y="544648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26969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V="1">
            <a:off x="2906486" y="0"/>
            <a:ext cx="6237514" cy="6858000"/>
          </a:xfrm>
          <a:custGeom>
            <a:avLst/>
            <a:gdLst>
              <a:gd name="connsiteX0" fmla="*/ 1458230 w 6210132"/>
              <a:gd name="connsiteY0" fmla="*/ 0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458230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806618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0132" h="6858000">
                <a:moveTo>
                  <a:pt x="1806618" y="2"/>
                </a:moveTo>
                <a:lnTo>
                  <a:pt x="6210132" y="0"/>
                </a:lnTo>
                <a:lnTo>
                  <a:pt x="6210132" y="6858000"/>
                </a:lnTo>
                <a:lnTo>
                  <a:pt x="0" y="6858000"/>
                </a:lnTo>
                <a:lnTo>
                  <a:pt x="66514" y="6814222"/>
                </a:lnTo>
                <a:cubicBezTo>
                  <a:pt x="1451890" y="5829034"/>
                  <a:pt x="2355621" y="4210682"/>
                  <a:pt x="2355621" y="2381253"/>
                </a:cubicBezTo>
                <a:cubicBezTo>
                  <a:pt x="2355621" y="1536901"/>
                  <a:pt x="2163111" y="737513"/>
                  <a:pt x="1819587" y="24585"/>
                </a:cubicBezTo>
                <a:lnTo>
                  <a:pt x="1806618" y="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2657200" y="0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 userDrawn="1">
            <p:ph type="pic" sz="quarter" idx="13"/>
          </p:nvPr>
        </p:nvSpPr>
        <p:spPr>
          <a:xfrm>
            <a:off x="0" y="1"/>
            <a:ext cx="4692140" cy="6858000"/>
          </a:xfrm>
          <a:custGeom>
            <a:avLst/>
            <a:gdLst>
              <a:gd name="connsiteX0" fmla="*/ 0 w 4692140"/>
              <a:gd name="connsiteY0" fmla="*/ 0 h 6858000"/>
              <a:gd name="connsiteX1" fmla="*/ 2657195 w 4692140"/>
              <a:gd name="connsiteY1" fmla="*/ 0 h 6858000"/>
              <a:gd name="connsiteX2" fmla="*/ 2900582 w 4692140"/>
              <a:gd name="connsiteY2" fmla="*/ 223874 h 6858000"/>
              <a:gd name="connsiteX3" fmla="*/ 4692140 w 4692140"/>
              <a:gd name="connsiteY3" fmla="*/ 4476751 h 6858000"/>
              <a:gd name="connsiteX4" fmla="*/ 4279872 w 4692140"/>
              <a:gd name="connsiteY4" fmla="*/ 6656120 h 6858000"/>
              <a:gd name="connsiteX5" fmla="*/ 4193033 w 4692140"/>
              <a:gd name="connsiteY5" fmla="*/ 6858000 h 6858000"/>
              <a:gd name="connsiteX6" fmla="*/ 0 w 469214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0" y="0"/>
                </a:moveTo>
                <a:lnTo>
                  <a:pt x="2657195" y="0"/>
                </a:lnTo>
                <a:lnTo>
                  <a:pt x="2900582" y="223874"/>
                </a:lnTo>
                <a:cubicBezTo>
                  <a:pt x="4005928" y="1303174"/>
                  <a:pt x="4692140" y="2809826"/>
                  <a:pt x="4692140" y="4476751"/>
                </a:cubicBezTo>
                <a:cubicBezTo>
                  <a:pt x="4692140" y="5246101"/>
                  <a:pt x="4545965" y="5981310"/>
                  <a:pt x="4279872" y="6656120"/>
                </a:cubicBezTo>
                <a:lnTo>
                  <a:pt x="419303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590539" y="58419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90539" y="115025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8837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 flipV="1">
            <a:off x="0" y="0"/>
            <a:ext cx="6237514" cy="6858000"/>
          </a:xfrm>
          <a:custGeom>
            <a:avLst/>
            <a:gdLst>
              <a:gd name="connsiteX0" fmla="*/ 1458230 w 6210132"/>
              <a:gd name="connsiteY0" fmla="*/ 0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458230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  <a:gd name="connsiteX8" fmla="*/ 1458230 w 6210132"/>
              <a:gd name="connsiteY8" fmla="*/ 2 h 6858000"/>
              <a:gd name="connsiteX0" fmla="*/ 1806618 w 6210132"/>
              <a:gd name="connsiteY0" fmla="*/ 2 h 6858000"/>
              <a:gd name="connsiteX1" fmla="*/ 6210132 w 6210132"/>
              <a:gd name="connsiteY1" fmla="*/ 0 h 6858000"/>
              <a:gd name="connsiteX2" fmla="*/ 6210132 w 6210132"/>
              <a:gd name="connsiteY2" fmla="*/ 6858000 h 6858000"/>
              <a:gd name="connsiteX3" fmla="*/ 0 w 6210132"/>
              <a:gd name="connsiteY3" fmla="*/ 6858000 h 6858000"/>
              <a:gd name="connsiteX4" fmla="*/ 66514 w 6210132"/>
              <a:gd name="connsiteY4" fmla="*/ 6814222 h 6858000"/>
              <a:gd name="connsiteX5" fmla="*/ 2355621 w 6210132"/>
              <a:gd name="connsiteY5" fmla="*/ 2381253 h 6858000"/>
              <a:gd name="connsiteX6" fmla="*/ 1819587 w 6210132"/>
              <a:gd name="connsiteY6" fmla="*/ 24585 h 6858000"/>
              <a:gd name="connsiteX7" fmla="*/ 1806618 w 6210132"/>
              <a:gd name="connsiteY7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0132" h="6858000">
                <a:moveTo>
                  <a:pt x="1806618" y="2"/>
                </a:moveTo>
                <a:lnTo>
                  <a:pt x="6210132" y="0"/>
                </a:lnTo>
                <a:lnTo>
                  <a:pt x="6210132" y="6858000"/>
                </a:lnTo>
                <a:lnTo>
                  <a:pt x="0" y="6858000"/>
                </a:lnTo>
                <a:lnTo>
                  <a:pt x="66514" y="6814222"/>
                </a:lnTo>
                <a:cubicBezTo>
                  <a:pt x="1451890" y="5829034"/>
                  <a:pt x="2355621" y="4210682"/>
                  <a:pt x="2355621" y="2381253"/>
                </a:cubicBezTo>
                <a:cubicBezTo>
                  <a:pt x="2355621" y="1536901"/>
                  <a:pt x="2163111" y="737513"/>
                  <a:pt x="1819587" y="24585"/>
                </a:cubicBezTo>
                <a:lnTo>
                  <a:pt x="1806618" y="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 flipV="1">
            <a:off x="3854511" y="0"/>
            <a:ext cx="2632289" cy="6857999"/>
          </a:xfrm>
          <a:custGeom>
            <a:avLst/>
            <a:gdLst>
              <a:gd name="connsiteX0" fmla="*/ 1535836 w 2632289"/>
              <a:gd name="connsiteY0" fmla="*/ 0 h 6857999"/>
              <a:gd name="connsiteX1" fmla="*/ 2083286 w 2632289"/>
              <a:gd name="connsiteY1" fmla="*/ 0 h 6857999"/>
              <a:gd name="connsiteX2" fmla="*/ 2096255 w 2632289"/>
              <a:gd name="connsiteY2" fmla="*/ 24583 h 6857999"/>
              <a:gd name="connsiteX3" fmla="*/ 2632289 w 2632289"/>
              <a:gd name="connsiteY3" fmla="*/ 2381251 h 6857999"/>
              <a:gd name="connsiteX4" fmla="*/ 343182 w 2632289"/>
              <a:gd name="connsiteY4" fmla="*/ 6814220 h 6857999"/>
              <a:gd name="connsiteX5" fmla="*/ 276666 w 2632289"/>
              <a:gd name="connsiteY5" fmla="*/ 6857999 h 6857999"/>
              <a:gd name="connsiteX6" fmla="*/ 0 w 2632289"/>
              <a:gd name="connsiteY6" fmla="*/ 6857999 h 6857999"/>
              <a:gd name="connsiteX7" fmla="*/ 243385 w 2632289"/>
              <a:gd name="connsiteY7" fmla="*/ 6634127 h 6857999"/>
              <a:gd name="connsiteX8" fmla="*/ 2034943 w 2632289"/>
              <a:gd name="connsiteY8" fmla="*/ 2381250 h 6857999"/>
              <a:gd name="connsiteX9" fmla="*/ 1622675 w 2632289"/>
              <a:gd name="connsiteY9" fmla="*/ 201881 h 6857999"/>
              <a:gd name="connsiteX10" fmla="*/ 1535836 w 2632289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289" h="6857999">
                <a:moveTo>
                  <a:pt x="1535836" y="0"/>
                </a:moveTo>
                <a:lnTo>
                  <a:pt x="2083286" y="0"/>
                </a:lnTo>
                <a:lnTo>
                  <a:pt x="2096255" y="24583"/>
                </a:lnTo>
                <a:cubicBezTo>
                  <a:pt x="2439779" y="737511"/>
                  <a:pt x="2632289" y="1536899"/>
                  <a:pt x="2632289" y="2381251"/>
                </a:cubicBezTo>
                <a:cubicBezTo>
                  <a:pt x="2632289" y="4210680"/>
                  <a:pt x="1728558" y="5829032"/>
                  <a:pt x="343182" y="6814220"/>
                </a:cubicBezTo>
                <a:lnTo>
                  <a:pt x="276666" y="6857999"/>
                </a:lnTo>
                <a:lnTo>
                  <a:pt x="0" y="6857999"/>
                </a:lnTo>
                <a:lnTo>
                  <a:pt x="243385" y="6634127"/>
                </a:lnTo>
                <a:cubicBezTo>
                  <a:pt x="1348731" y="5554827"/>
                  <a:pt x="2034943" y="4048175"/>
                  <a:pt x="2034943" y="2381250"/>
                </a:cubicBezTo>
                <a:cubicBezTo>
                  <a:pt x="2034943" y="1611900"/>
                  <a:pt x="1888768" y="876691"/>
                  <a:pt x="1622675" y="201881"/>
                </a:cubicBezTo>
                <a:lnTo>
                  <a:pt x="153583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4451860" y="0"/>
            <a:ext cx="4692140" cy="6858000"/>
          </a:xfrm>
          <a:custGeom>
            <a:avLst/>
            <a:gdLst>
              <a:gd name="connsiteX0" fmla="*/ 2034945 w 4692140"/>
              <a:gd name="connsiteY0" fmla="*/ 0 h 6858000"/>
              <a:gd name="connsiteX1" fmla="*/ 4692140 w 4692140"/>
              <a:gd name="connsiteY1" fmla="*/ 0 h 6858000"/>
              <a:gd name="connsiteX2" fmla="*/ 4692140 w 4692140"/>
              <a:gd name="connsiteY2" fmla="*/ 6858000 h 6858000"/>
              <a:gd name="connsiteX3" fmla="*/ 499107 w 4692140"/>
              <a:gd name="connsiteY3" fmla="*/ 6858000 h 6858000"/>
              <a:gd name="connsiteX4" fmla="*/ 412268 w 4692140"/>
              <a:gd name="connsiteY4" fmla="*/ 6656120 h 6858000"/>
              <a:gd name="connsiteX5" fmla="*/ 0 w 4692140"/>
              <a:gd name="connsiteY5" fmla="*/ 4476751 h 6858000"/>
              <a:gd name="connsiteX6" fmla="*/ 1791558 w 4692140"/>
              <a:gd name="connsiteY6" fmla="*/ 2238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2140" h="6858000">
                <a:moveTo>
                  <a:pt x="2034945" y="0"/>
                </a:moveTo>
                <a:lnTo>
                  <a:pt x="4692140" y="0"/>
                </a:lnTo>
                <a:lnTo>
                  <a:pt x="4692140" y="6858000"/>
                </a:lnTo>
                <a:lnTo>
                  <a:pt x="499107" y="6858000"/>
                </a:lnTo>
                <a:lnTo>
                  <a:pt x="412268" y="6656120"/>
                </a:lnTo>
                <a:cubicBezTo>
                  <a:pt x="146175" y="5981310"/>
                  <a:pt x="0" y="5246101"/>
                  <a:pt x="0" y="4476751"/>
                </a:cubicBezTo>
                <a:cubicBezTo>
                  <a:pt x="0" y="2809826"/>
                  <a:pt x="686212" y="1303174"/>
                  <a:pt x="1791558" y="22387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63681" y="58419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63681" y="115025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5367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0" y="2437198"/>
            <a:ext cx="2140286" cy="4420800"/>
          </a:xfrm>
          <a:custGeom>
            <a:avLst/>
            <a:gdLst>
              <a:gd name="connsiteX0" fmla="*/ 0 w 2140286"/>
              <a:gd name="connsiteY0" fmla="*/ 0 h 4420800"/>
              <a:gd name="connsiteX1" fmla="*/ 2140286 w 2140286"/>
              <a:gd name="connsiteY1" fmla="*/ 0 h 4420800"/>
              <a:gd name="connsiteX2" fmla="*/ 2140286 w 2140286"/>
              <a:gd name="connsiteY2" fmla="*/ 4420800 h 4420800"/>
              <a:gd name="connsiteX3" fmla="*/ 0 w 2140286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286" h="4420800">
                <a:moveTo>
                  <a:pt x="0" y="0"/>
                </a:moveTo>
                <a:lnTo>
                  <a:pt x="2140286" y="0"/>
                </a:lnTo>
                <a:lnTo>
                  <a:pt x="2140286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2278743" y="2437198"/>
            <a:ext cx="2184400" cy="4420800"/>
          </a:xfrm>
          <a:custGeom>
            <a:avLst/>
            <a:gdLst>
              <a:gd name="connsiteX0" fmla="*/ 0 w 2184400"/>
              <a:gd name="connsiteY0" fmla="*/ 0 h 4420800"/>
              <a:gd name="connsiteX1" fmla="*/ 2184400 w 2184400"/>
              <a:gd name="connsiteY1" fmla="*/ 0 h 4420800"/>
              <a:gd name="connsiteX2" fmla="*/ 2184400 w 2184400"/>
              <a:gd name="connsiteY2" fmla="*/ 4420800 h 4420800"/>
              <a:gd name="connsiteX3" fmla="*/ 0 w 2184400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400" h="4420800">
                <a:moveTo>
                  <a:pt x="0" y="0"/>
                </a:moveTo>
                <a:lnTo>
                  <a:pt x="2184400" y="0"/>
                </a:lnTo>
                <a:lnTo>
                  <a:pt x="2184400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4500000" cy="2322286"/>
          </a:xfrm>
          <a:custGeom>
            <a:avLst/>
            <a:gdLst>
              <a:gd name="connsiteX0" fmla="*/ 0 w 4500000"/>
              <a:gd name="connsiteY0" fmla="*/ 0 h 2322286"/>
              <a:gd name="connsiteX1" fmla="*/ 4500000 w 4500000"/>
              <a:gd name="connsiteY1" fmla="*/ 0 h 2322286"/>
              <a:gd name="connsiteX2" fmla="*/ 4500000 w 4500000"/>
              <a:gd name="connsiteY2" fmla="*/ 2322286 h 2322286"/>
              <a:gd name="connsiteX3" fmla="*/ 0 w 4500000"/>
              <a:gd name="connsiteY3" fmla="*/ 2322286 h 232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0000" h="2322286">
                <a:moveTo>
                  <a:pt x="0" y="0"/>
                </a:moveTo>
                <a:lnTo>
                  <a:pt x="4500000" y="0"/>
                </a:lnTo>
                <a:lnTo>
                  <a:pt x="4500000" y="2322286"/>
                </a:lnTo>
                <a:lnTo>
                  <a:pt x="0" y="23222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781031" y="1607451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81031" y="217351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0335508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 userDrawn="1">
            <p:ph type="pic" sz="quarter" idx="13"/>
          </p:nvPr>
        </p:nvSpPr>
        <p:spPr>
          <a:xfrm>
            <a:off x="4644000" y="0"/>
            <a:ext cx="4500000" cy="2322286"/>
          </a:xfrm>
          <a:custGeom>
            <a:avLst/>
            <a:gdLst>
              <a:gd name="connsiteX0" fmla="*/ 0 w 4500000"/>
              <a:gd name="connsiteY0" fmla="*/ 0 h 2322286"/>
              <a:gd name="connsiteX1" fmla="*/ 4500000 w 4500000"/>
              <a:gd name="connsiteY1" fmla="*/ 0 h 2322286"/>
              <a:gd name="connsiteX2" fmla="*/ 4500000 w 4500000"/>
              <a:gd name="connsiteY2" fmla="*/ 2322286 h 2322286"/>
              <a:gd name="connsiteX3" fmla="*/ 0 w 4500000"/>
              <a:gd name="connsiteY3" fmla="*/ 2322286 h 232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0000" h="2322286">
                <a:moveTo>
                  <a:pt x="0" y="0"/>
                </a:moveTo>
                <a:lnTo>
                  <a:pt x="4500000" y="0"/>
                </a:lnTo>
                <a:lnTo>
                  <a:pt x="4500000" y="2322286"/>
                </a:lnTo>
                <a:lnTo>
                  <a:pt x="0" y="23222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 userDrawn="1">
            <p:ph type="pic" sz="quarter" idx="14"/>
          </p:nvPr>
        </p:nvSpPr>
        <p:spPr>
          <a:xfrm>
            <a:off x="4644000" y="2437199"/>
            <a:ext cx="2140286" cy="4420800"/>
          </a:xfrm>
          <a:custGeom>
            <a:avLst/>
            <a:gdLst>
              <a:gd name="connsiteX0" fmla="*/ 0 w 2140286"/>
              <a:gd name="connsiteY0" fmla="*/ 0 h 4420800"/>
              <a:gd name="connsiteX1" fmla="*/ 2140286 w 2140286"/>
              <a:gd name="connsiteY1" fmla="*/ 0 h 4420800"/>
              <a:gd name="connsiteX2" fmla="*/ 2140286 w 2140286"/>
              <a:gd name="connsiteY2" fmla="*/ 4420800 h 4420800"/>
              <a:gd name="connsiteX3" fmla="*/ 0 w 2140286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286" h="4420800">
                <a:moveTo>
                  <a:pt x="0" y="0"/>
                </a:moveTo>
                <a:lnTo>
                  <a:pt x="2140286" y="0"/>
                </a:lnTo>
                <a:lnTo>
                  <a:pt x="2140286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5"/>
          </p:nvPr>
        </p:nvSpPr>
        <p:spPr>
          <a:xfrm>
            <a:off x="6922743" y="2437199"/>
            <a:ext cx="2184400" cy="4420800"/>
          </a:xfrm>
          <a:custGeom>
            <a:avLst/>
            <a:gdLst>
              <a:gd name="connsiteX0" fmla="*/ 0 w 2184400"/>
              <a:gd name="connsiteY0" fmla="*/ 0 h 4420800"/>
              <a:gd name="connsiteX1" fmla="*/ 2184400 w 2184400"/>
              <a:gd name="connsiteY1" fmla="*/ 0 h 4420800"/>
              <a:gd name="connsiteX2" fmla="*/ 2184400 w 2184400"/>
              <a:gd name="connsiteY2" fmla="*/ 4420800 h 4420800"/>
              <a:gd name="connsiteX3" fmla="*/ 0 w 2184400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400" h="4420800">
                <a:moveTo>
                  <a:pt x="0" y="0"/>
                </a:moveTo>
                <a:lnTo>
                  <a:pt x="2184400" y="0"/>
                </a:lnTo>
                <a:lnTo>
                  <a:pt x="2184400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281031" y="1607451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81031" y="217351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6518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500000" y="-1"/>
            <a:ext cx="46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0" y="2437198"/>
            <a:ext cx="2140286" cy="4420800"/>
          </a:xfrm>
          <a:custGeom>
            <a:avLst/>
            <a:gdLst>
              <a:gd name="connsiteX0" fmla="*/ 0 w 2140286"/>
              <a:gd name="connsiteY0" fmla="*/ 0 h 4420800"/>
              <a:gd name="connsiteX1" fmla="*/ 2140286 w 2140286"/>
              <a:gd name="connsiteY1" fmla="*/ 0 h 4420800"/>
              <a:gd name="connsiteX2" fmla="*/ 2140286 w 2140286"/>
              <a:gd name="connsiteY2" fmla="*/ 4420800 h 4420800"/>
              <a:gd name="connsiteX3" fmla="*/ 0 w 2140286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286" h="4420800">
                <a:moveTo>
                  <a:pt x="0" y="0"/>
                </a:moveTo>
                <a:lnTo>
                  <a:pt x="2140286" y="0"/>
                </a:lnTo>
                <a:lnTo>
                  <a:pt x="2140286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2278743" y="2437198"/>
            <a:ext cx="2184400" cy="4420800"/>
          </a:xfrm>
          <a:custGeom>
            <a:avLst/>
            <a:gdLst>
              <a:gd name="connsiteX0" fmla="*/ 0 w 2184400"/>
              <a:gd name="connsiteY0" fmla="*/ 0 h 4420800"/>
              <a:gd name="connsiteX1" fmla="*/ 2184400 w 2184400"/>
              <a:gd name="connsiteY1" fmla="*/ 0 h 4420800"/>
              <a:gd name="connsiteX2" fmla="*/ 2184400 w 2184400"/>
              <a:gd name="connsiteY2" fmla="*/ 4420800 h 4420800"/>
              <a:gd name="connsiteX3" fmla="*/ 0 w 2184400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400" h="4420800">
                <a:moveTo>
                  <a:pt x="0" y="0"/>
                </a:moveTo>
                <a:lnTo>
                  <a:pt x="2184400" y="0"/>
                </a:lnTo>
                <a:lnTo>
                  <a:pt x="2184400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4500000" cy="2322286"/>
          </a:xfrm>
          <a:custGeom>
            <a:avLst/>
            <a:gdLst>
              <a:gd name="connsiteX0" fmla="*/ 0 w 4500000"/>
              <a:gd name="connsiteY0" fmla="*/ 0 h 2322286"/>
              <a:gd name="connsiteX1" fmla="*/ 4500000 w 4500000"/>
              <a:gd name="connsiteY1" fmla="*/ 0 h 2322286"/>
              <a:gd name="connsiteX2" fmla="*/ 4500000 w 4500000"/>
              <a:gd name="connsiteY2" fmla="*/ 2322286 h 2322286"/>
              <a:gd name="connsiteX3" fmla="*/ 0 w 4500000"/>
              <a:gd name="connsiteY3" fmla="*/ 2322286 h 232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0000" h="2322286">
                <a:moveTo>
                  <a:pt x="0" y="0"/>
                </a:moveTo>
                <a:lnTo>
                  <a:pt x="4500000" y="0"/>
                </a:lnTo>
                <a:lnTo>
                  <a:pt x="4500000" y="2322286"/>
                </a:lnTo>
                <a:lnTo>
                  <a:pt x="0" y="23222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781031" y="160745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81031" y="217351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24382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1"/>
            <a:ext cx="46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 userDrawn="1">
            <p:ph type="pic" sz="quarter" idx="13"/>
          </p:nvPr>
        </p:nvSpPr>
        <p:spPr>
          <a:xfrm>
            <a:off x="4644000" y="0"/>
            <a:ext cx="4500000" cy="2322286"/>
          </a:xfrm>
          <a:custGeom>
            <a:avLst/>
            <a:gdLst>
              <a:gd name="connsiteX0" fmla="*/ 0 w 4500000"/>
              <a:gd name="connsiteY0" fmla="*/ 0 h 2322286"/>
              <a:gd name="connsiteX1" fmla="*/ 4500000 w 4500000"/>
              <a:gd name="connsiteY1" fmla="*/ 0 h 2322286"/>
              <a:gd name="connsiteX2" fmla="*/ 4500000 w 4500000"/>
              <a:gd name="connsiteY2" fmla="*/ 2322286 h 2322286"/>
              <a:gd name="connsiteX3" fmla="*/ 0 w 4500000"/>
              <a:gd name="connsiteY3" fmla="*/ 2322286 h 232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0000" h="2322286">
                <a:moveTo>
                  <a:pt x="0" y="0"/>
                </a:moveTo>
                <a:lnTo>
                  <a:pt x="4500000" y="0"/>
                </a:lnTo>
                <a:lnTo>
                  <a:pt x="4500000" y="2322286"/>
                </a:lnTo>
                <a:lnTo>
                  <a:pt x="0" y="23222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 userDrawn="1">
            <p:ph type="pic" sz="quarter" idx="14"/>
          </p:nvPr>
        </p:nvSpPr>
        <p:spPr>
          <a:xfrm>
            <a:off x="4644000" y="2437199"/>
            <a:ext cx="2140286" cy="4420800"/>
          </a:xfrm>
          <a:custGeom>
            <a:avLst/>
            <a:gdLst>
              <a:gd name="connsiteX0" fmla="*/ 0 w 2140286"/>
              <a:gd name="connsiteY0" fmla="*/ 0 h 4420800"/>
              <a:gd name="connsiteX1" fmla="*/ 2140286 w 2140286"/>
              <a:gd name="connsiteY1" fmla="*/ 0 h 4420800"/>
              <a:gd name="connsiteX2" fmla="*/ 2140286 w 2140286"/>
              <a:gd name="connsiteY2" fmla="*/ 4420800 h 4420800"/>
              <a:gd name="connsiteX3" fmla="*/ 0 w 2140286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286" h="4420800">
                <a:moveTo>
                  <a:pt x="0" y="0"/>
                </a:moveTo>
                <a:lnTo>
                  <a:pt x="2140286" y="0"/>
                </a:lnTo>
                <a:lnTo>
                  <a:pt x="2140286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5"/>
          </p:nvPr>
        </p:nvSpPr>
        <p:spPr>
          <a:xfrm>
            <a:off x="6922743" y="2437199"/>
            <a:ext cx="2184400" cy="4420800"/>
          </a:xfrm>
          <a:custGeom>
            <a:avLst/>
            <a:gdLst>
              <a:gd name="connsiteX0" fmla="*/ 0 w 2184400"/>
              <a:gd name="connsiteY0" fmla="*/ 0 h 4420800"/>
              <a:gd name="connsiteX1" fmla="*/ 2184400 w 2184400"/>
              <a:gd name="connsiteY1" fmla="*/ 0 h 4420800"/>
              <a:gd name="connsiteX2" fmla="*/ 2184400 w 2184400"/>
              <a:gd name="connsiteY2" fmla="*/ 4420800 h 4420800"/>
              <a:gd name="connsiteX3" fmla="*/ 0 w 2184400"/>
              <a:gd name="connsiteY3" fmla="*/ 4420800 h 44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400" h="4420800">
                <a:moveTo>
                  <a:pt x="0" y="0"/>
                </a:moveTo>
                <a:lnTo>
                  <a:pt x="2184400" y="0"/>
                </a:lnTo>
                <a:lnTo>
                  <a:pt x="2184400" y="4420800"/>
                </a:lnTo>
                <a:lnTo>
                  <a:pt x="0" y="4420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281031" y="160745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81031" y="217351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75476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2176463" y="1190625"/>
            <a:ext cx="6967537" cy="37147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矩形 8"/>
          <p:cNvSpPr/>
          <p:nvPr userDrawn="1"/>
        </p:nvSpPr>
        <p:spPr>
          <a:xfrm>
            <a:off x="725714" y="0"/>
            <a:ext cx="4362969" cy="3817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725714" y="119062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25714" y="175668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8802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1190625"/>
            <a:ext cx="6967537" cy="37147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3991428" y="0"/>
            <a:ext cx="4362969" cy="3817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991428" y="119062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991428" y="175668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35136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2524805" y="740909"/>
            <a:ext cx="1873250" cy="32067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4556805" y="740909"/>
            <a:ext cx="1873250" cy="32067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2"/>
          <p:cNvSpPr>
            <a:spLocks noGrp="1"/>
          </p:cNvSpPr>
          <p:nvPr>
            <p:ph type="pic" sz="quarter" idx="15"/>
          </p:nvPr>
        </p:nvSpPr>
        <p:spPr>
          <a:xfrm>
            <a:off x="6588805" y="740909"/>
            <a:ext cx="1873250" cy="32067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矩形 3"/>
          <p:cNvSpPr/>
          <p:nvPr userDrawn="1"/>
        </p:nvSpPr>
        <p:spPr>
          <a:xfrm>
            <a:off x="2524805" y="3947659"/>
            <a:ext cx="1873250" cy="1743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 userDrawn="1"/>
        </p:nvSpPr>
        <p:spPr>
          <a:xfrm>
            <a:off x="4556805" y="3947659"/>
            <a:ext cx="1873250" cy="1743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 userDrawn="1"/>
        </p:nvSpPr>
        <p:spPr>
          <a:xfrm>
            <a:off x="6588805" y="3947659"/>
            <a:ext cx="1873250" cy="1743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2524805" y="464082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524805" y="520689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4150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254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899318" y="983456"/>
            <a:ext cx="3281363" cy="4891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371715" y="271042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71715" y="327649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796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604000" y="0"/>
            <a:ext cx="254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4977828" y="983456"/>
            <a:ext cx="3281363" cy="4891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07715" y="271042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7715" y="327649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816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4180115" y="0"/>
            <a:ext cx="3846290" cy="4339768"/>
          </a:xfrm>
          <a:custGeom>
            <a:avLst/>
            <a:gdLst>
              <a:gd name="connsiteX0" fmla="*/ 0 w 3846290"/>
              <a:gd name="connsiteY0" fmla="*/ 0 h 4339768"/>
              <a:gd name="connsiteX1" fmla="*/ 3846290 w 3846290"/>
              <a:gd name="connsiteY1" fmla="*/ 0 h 4339768"/>
              <a:gd name="connsiteX2" fmla="*/ 3846289 w 3846290"/>
              <a:gd name="connsiteY2" fmla="*/ 2416623 h 4339768"/>
              <a:gd name="connsiteX3" fmla="*/ 2119774 w 3846290"/>
              <a:gd name="connsiteY3" fmla="*/ 4329839 h 4339768"/>
              <a:gd name="connsiteX4" fmla="*/ 1923144 w 3846290"/>
              <a:gd name="connsiteY4" fmla="*/ 4339768 h 4339768"/>
              <a:gd name="connsiteX5" fmla="*/ 1726514 w 3846290"/>
              <a:gd name="connsiteY5" fmla="*/ 4329839 h 4339768"/>
              <a:gd name="connsiteX6" fmla="*/ 0 w 3846290"/>
              <a:gd name="connsiteY6" fmla="*/ 2416623 h 433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46290" h="4339768">
                <a:moveTo>
                  <a:pt x="0" y="0"/>
                </a:moveTo>
                <a:lnTo>
                  <a:pt x="3846290" y="0"/>
                </a:lnTo>
                <a:lnTo>
                  <a:pt x="3846289" y="2416623"/>
                </a:lnTo>
                <a:cubicBezTo>
                  <a:pt x="3846289" y="3412364"/>
                  <a:pt x="3089532" y="4231355"/>
                  <a:pt x="2119774" y="4329839"/>
                </a:cubicBezTo>
                <a:lnTo>
                  <a:pt x="1923144" y="4339768"/>
                </a:lnTo>
                <a:lnTo>
                  <a:pt x="1726514" y="4329839"/>
                </a:lnTo>
                <a:cubicBezTo>
                  <a:pt x="756757" y="4231355"/>
                  <a:pt x="0" y="3412364"/>
                  <a:pt x="0" y="241662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457200" y="4419599"/>
            <a:ext cx="4648200" cy="1578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623400" y="4697976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23400" y="526403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5180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1034144" y="0"/>
            <a:ext cx="3846290" cy="4339768"/>
          </a:xfrm>
          <a:custGeom>
            <a:avLst/>
            <a:gdLst>
              <a:gd name="connsiteX0" fmla="*/ 0 w 3846290"/>
              <a:gd name="connsiteY0" fmla="*/ 0 h 4339768"/>
              <a:gd name="connsiteX1" fmla="*/ 3846290 w 3846290"/>
              <a:gd name="connsiteY1" fmla="*/ 0 h 4339768"/>
              <a:gd name="connsiteX2" fmla="*/ 3846289 w 3846290"/>
              <a:gd name="connsiteY2" fmla="*/ 2416623 h 4339768"/>
              <a:gd name="connsiteX3" fmla="*/ 2119774 w 3846290"/>
              <a:gd name="connsiteY3" fmla="*/ 4329839 h 4339768"/>
              <a:gd name="connsiteX4" fmla="*/ 1923144 w 3846290"/>
              <a:gd name="connsiteY4" fmla="*/ 4339768 h 4339768"/>
              <a:gd name="connsiteX5" fmla="*/ 1726514 w 3846290"/>
              <a:gd name="connsiteY5" fmla="*/ 4329839 h 4339768"/>
              <a:gd name="connsiteX6" fmla="*/ 0 w 3846290"/>
              <a:gd name="connsiteY6" fmla="*/ 2416623 h 433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46290" h="4339768">
                <a:moveTo>
                  <a:pt x="0" y="0"/>
                </a:moveTo>
                <a:lnTo>
                  <a:pt x="3846290" y="0"/>
                </a:lnTo>
                <a:lnTo>
                  <a:pt x="3846289" y="2416623"/>
                </a:lnTo>
                <a:cubicBezTo>
                  <a:pt x="3846289" y="3412364"/>
                  <a:pt x="3089532" y="4231355"/>
                  <a:pt x="2119774" y="4329839"/>
                </a:cubicBezTo>
                <a:lnTo>
                  <a:pt x="1923144" y="4339768"/>
                </a:lnTo>
                <a:lnTo>
                  <a:pt x="1726514" y="4329839"/>
                </a:lnTo>
                <a:cubicBezTo>
                  <a:pt x="756757" y="4231355"/>
                  <a:pt x="0" y="3412364"/>
                  <a:pt x="0" y="241662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4229100" y="4419599"/>
            <a:ext cx="4648200" cy="1578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395300" y="4697976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95300" y="526403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4470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1034144" y="2518231"/>
            <a:ext cx="3846290" cy="4339768"/>
          </a:xfrm>
          <a:custGeom>
            <a:avLst/>
            <a:gdLst>
              <a:gd name="connsiteX0" fmla="*/ 1923144 w 3846290"/>
              <a:gd name="connsiteY0" fmla="*/ 0 h 4339768"/>
              <a:gd name="connsiteX1" fmla="*/ 2119774 w 3846290"/>
              <a:gd name="connsiteY1" fmla="*/ 9929 h 4339768"/>
              <a:gd name="connsiteX2" fmla="*/ 3846289 w 3846290"/>
              <a:gd name="connsiteY2" fmla="*/ 1923145 h 4339768"/>
              <a:gd name="connsiteX3" fmla="*/ 3846290 w 3846290"/>
              <a:gd name="connsiteY3" fmla="*/ 4339768 h 4339768"/>
              <a:gd name="connsiteX4" fmla="*/ 0 w 3846290"/>
              <a:gd name="connsiteY4" fmla="*/ 4339768 h 4339768"/>
              <a:gd name="connsiteX5" fmla="*/ 0 w 3846290"/>
              <a:gd name="connsiteY5" fmla="*/ 1923145 h 4339768"/>
              <a:gd name="connsiteX6" fmla="*/ 1726514 w 3846290"/>
              <a:gd name="connsiteY6" fmla="*/ 9929 h 433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46290" h="4339768">
                <a:moveTo>
                  <a:pt x="1923144" y="0"/>
                </a:moveTo>
                <a:lnTo>
                  <a:pt x="2119774" y="9929"/>
                </a:lnTo>
                <a:cubicBezTo>
                  <a:pt x="3089532" y="108413"/>
                  <a:pt x="3846289" y="927404"/>
                  <a:pt x="3846289" y="1923145"/>
                </a:cubicBezTo>
                <a:lnTo>
                  <a:pt x="3846290" y="4339768"/>
                </a:lnTo>
                <a:lnTo>
                  <a:pt x="0" y="4339768"/>
                </a:lnTo>
                <a:lnTo>
                  <a:pt x="0" y="1923145"/>
                </a:lnTo>
                <a:cubicBezTo>
                  <a:pt x="0" y="927404"/>
                  <a:pt x="756757" y="108413"/>
                  <a:pt x="1726514" y="99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4229100" y="827313"/>
            <a:ext cx="4648200" cy="1578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395300" y="110569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95300" y="167175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9378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4125686" y="2518231"/>
            <a:ext cx="3846290" cy="4339768"/>
          </a:xfrm>
          <a:custGeom>
            <a:avLst/>
            <a:gdLst>
              <a:gd name="connsiteX0" fmla="*/ 1923144 w 3846290"/>
              <a:gd name="connsiteY0" fmla="*/ 0 h 4339768"/>
              <a:gd name="connsiteX1" fmla="*/ 2119774 w 3846290"/>
              <a:gd name="connsiteY1" fmla="*/ 9929 h 4339768"/>
              <a:gd name="connsiteX2" fmla="*/ 3846289 w 3846290"/>
              <a:gd name="connsiteY2" fmla="*/ 1923145 h 4339768"/>
              <a:gd name="connsiteX3" fmla="*/ 3846290 w 3846290"/>
              <a:gd name="connsiteY3" fmla="*/ 4339768 h 4339768"/>
              <a:gd name="connsiteX4" fmla="*/ 0 w 3846290"/>
              <a:gd name="connsiteY4" fmla="*/ 4339768 h 4339768"/>
              <a:gd name="connsiteX5" fmla="*/ 0 w 3846290"/>
              <a:gd name="connsiteY5" fmla="*/ 1923145 h 4339768"/>
              <a:gd name="connsiteX6" fmla="*/ 1726514 w 3846290"/>
              <a:gd name="connsiteY6" fmla="*/ 9929 h 433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46290" h="4339768">
                <a:moveTo>
                  <a:pt x="1923144" y="0"/>
                </a:moveTo>
                <a:lnTo>
                  <a:pt x="2119774" y="9929"/>
                </a:lnTo>
                <a:cubicBezTo>
                  <a:pt x="3089532" y="108413"/>
                  <a:pt x="3846289" y="927404"/>
                  <a:pt x="3846289" y="1923145"/>
                </a:cubicBezTo>
                <a:lnTo>
                  <a:pt x="3846290" y="4339768"/>
                </a:lnTo>
                <a:lnTo>
                  <a:pt x="0" y="4339768"/>
                </a:lnTo>
                <a:lnTo>
                  <a:pt x="0" y="1923145"/>
                </a:lnTo>
                <a:cubicBezTo>
                  <a:pt x="0" y="927404"/>
                  <a:pt x="756757" y="108413"/>
                  <a:pt x="1726514" y="99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77585" y="827313"/>
            <a:ext cx="4648200" cy="1578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43785" y="110569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785" y="167175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052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0 h 4573361"/>
              <a:gd name="connsiteX2" fmla="*/ 9144000 w 9144000"/>
              <a:gd name="connsiteY2" fmla="*/ 2245493 h 4573361"/>
              <a:gd name="connsiteX3" fmla="*/ 0 w 9144000"/>
              <a:gd name="connsiteY3" fmla="*/ 4573361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0"/>
                </a:lnTo>
                <a:lnTo>
                  <a:pt x="9144000" y="2245493"/>
                </a:lnTo>
                <a:lnTo>
                  <a:pt x="0" y="45733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999278" y="403224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999278" y="459830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矩形 11"/>
          <p:cNvSpPr/>
          <p:nvPr userDrawn="1"/>
        </p:nvSpPr>
        <p:spPr>
          <a:xfrm>
            <a:off x="3999278" y="5080453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7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0 h 4573361"/>
              <a:gd name="connsiteX2" fmla="*/ 9144000 w 9144000"/>
              <a:gd name="connsiteY2" fmla="*/ 4573361 h 4573361"/>
              <a:gd name="connsiteX3" fmla="*/ 0 w 9144000"/>
              <a:gd name="connsiteY3" fmla="*/ 2245493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0"/>
                </a:lnTo>
                <a:lnTo>
                  <a:pt x="9144000" y="4573361"/>
                </a:lnTo>
                <a:lnTo>
                  <a:pt x="0" y="22454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855632" y="403224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55632" y="459830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矩形 9"/>
          <p:cNvSpPr/>
          <p:nvPr userDrawn="1"/>
        </p:nvSpPr>
        <p:spPr>
          <a:xfrm>
            <a:off x="855632" y="5080453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69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2284639"/>
            <a:ext cx="9144000" cy="4573361"/>
          </a:xfrm>
          <a:custGeom>
            <a:avLst/>
            <a:gdLst>
              <a:gd name="connsiteX0" fmla="*/ 9144000 w 9144000"/>
              <a:gd name="connsiteY0" fmla="*/ 0 h 4573361"/>
              <a:gd name="connsiteX1" fmla="*/ 9144000 w 9144000"/>
              <a:gd name="connsiteY1" fmla="*/ 4573361 h 4573361"/>
              <a:gd name="connsiteX2" fmla="*/ 0 w 9144000"/>
              <a:gd name="connsiteY2" fmla="*/ 4573361 h 4573361"/>
              <a:gd name="connsiteX3" fmla="*/ 0 w 9144000"/>
              <a:gd name="connsiteY3" fmla="*/ 2327868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9144000" y="0"/>
                </a:moveTo>
                <a:lnTo>
                  <a:pt x="9144000" y="4573361"/>
                </a:lnTo>
                <a:lnTo>
                  <a:pt x="0" y="4573361"/>
                </a:lnTo>
                <a:lnTo>
                  <a:pt x="0" y="23278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389428" y="10205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89428" y="15865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矩形 9"/>
          <p:cNvSpPr/>
          <p:nvPr userDrawn="1"/>
        </p:nvSpPr>
        <p:spPr>
          <a:xfrm>
            <a:off x="1389428" y="2068736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69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2284639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2327868 h 4573361"/>
              <a:gd name="connsiteX2" fmla="*/ 9144000 w 9144000"/>
              <a:gd name="connsiteY2" fmla="*/ 4573361 h 4573361"/>
              <a:gd name="connsiteX3" fmla="*/ 0 w 9144000"/>
              <a:gd name="connsiteY3" fmla="*/ 4573361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2327868"/>
                </a:lnTo>
                <a:lnTo>
                  <a:pt x="9144000" y="4573361"/>
                </a:lnTo>
                <a:lnTo>
                  <a:pt x="0" y="45733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389428" y="10205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89428" y="15865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矩形 9"/>
          <p:cNvSpPr/>
          <p:nvPr userDrawn="1"/>
        </p:nvSpPr>
        <p:spPr>
          <a:xfrm>
            <a:off x="1389428" y="2068736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12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0 h 4573361"/>
              <a:gd name="connsiteX2" fmla="*/ 9144000 w 9144000"/>
              <a:gd name="connsiteY2" fmla="*/ 2245493 h 4573361"/>
              <a:gd name="connsiteX3" fmla="*/ 0 w 9144000"/>
              <a:gd name="connsiteY3" fmla="*/ 4573361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0"/>
                </a:lnTo>
                <a:lnTo>
                  <a:pt x="9144000" y="2245493"/>
                </a:lnTo>
                <a:lnTo>
                  <a:pt x="0" y="45733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628650" y="2889014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647181" y="377619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47181" y="434225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36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0 h 4573361"/>
              <a:gd name="connsiteX2" fmla="*/ 9144000 w 9144000"/>
              <a:gd name="connsiteY2" fmla="*/ 4573361 h 4573361"/>
              <a:gd name="connsiteX3" fmla="*/ 0 w 9144000"/>
              <a:gd name="connsiteY3" fmla="*/ 2245493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0"/>
                </a:lnTo>
                <a:lnTo>
                  <a:pt x="9144000" y="4573361"/>
                </a:lnTo>
                <a:lnTo>
                  <a:pt x="0" y="22454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4362450" y="2889014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380981" y="377619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80981" y="434225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078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0" y="2284639"/>
            <a:ext cx="9144000" cy="4573361"/>
          </a:xfrm>
          <a:custGeom>
            <a:avLst/>
            <a:gdLst>
              <a:gd name="connsiteX0" fmla="*/ 9144000 w 9144000"/>
              <a:gd name="connsiteY0" fmla="*/ 0 h 4573361"/>
              <a:gd name="connsiteX1" fmla="*/ 9144000 w 9144000"/>
              <a:gd name="connsiteY1" fmla="*/ 4573361 h 4573361"/>
              <a:gd name="connsiteX2" fmla="*/ 0 w 9144000"/>
              <a:gd name="connsiteY2" fmla="*/ 4573361 h 4573361"/>
              <a:gd name="connsiteX3" fmla="*/ 0 w 9144000"/>
              <a:gd name="connsiteY3" fmla="*/ 2327868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9144000" y="0"/>
                </a:moveTo>
                <a:lnTo>
                  <a:pt x="9144000" y="4573361"/>
                </a:lnTo>
                <a:lnTo>
                  <a:pt x="0" y="4573361"/>
                </a:lnTo>
                <a:lnTo>
                  <a:pt x="0" y="23278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362450" y="1250714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380981" y="213789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80981" y="270395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6081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0" y="2284639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2327868 h 4573361"/>
              <a:gd name="connsiteX2" fmla="*/ 9144000 w 9144000"/>
              <a:gd name="connsiteY2" fmla="*/ 4573361 h 4573361"/>
              <a:gd name="connsiteX3" fmla="*/ 0 w 9144000"/>
              <a:gd name="connsiteY3" fmla="*/ 4573361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2327868"/>
                </a:lnTo>
                <a:lnTo>
                  <a:pt x="9144000" y="4573361"/>
                </a:lnTo>
                <a:lnTo>
                  <a:pt x="0" y="45733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457200" y="1120095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75731" y="200727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5731" y="257333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4207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>
            <a:off x="0" y="2245494"/>
            <a:ext cx="9144000" cy="4612507"/>
          </a:xfrm>
          <a:custGeom>
            <a:avLst/>
            <a:gdLst>
              <a:gd name="connsiteX0" fmla="*/ 9144000 w 9144000"/>
              <a:gd name="connsiteY0" fmla="*/ 0 h 4612507"/>
              <a:gd name="connsiteX1" fmla="*/ 9144000 w 9144000"/>
              <a:gd name="connsiteY1" fmla="*/ 4612507 h 4612507"/>
              <a:gd name="connsiteX2" fmla="*/ 0 w 9144000"/>
              <a:gd name="connsiteY2" fmla="*/ 4612507 h 4612507"/>
              <a:gd name="connsiteX3" fmla="*/ 0 w 9144000"/>
              <a:gd name="connsiteY3" fmla="*/ 2327868 h 461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612507">
                <a:moveTo>
                  <a:pt x="9144000" y="0"/>
                </a:moveTo>
                <a:lnTo>
                  <a:pt x="9144000" y="4612507"/>
                </a:lnTo>
                <a:lnTo>
                  <a:pt x="0" y="4612507"/>
                </a:lnTo>
                <a:lnTo>
                  <a:pt x="0" y="232786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999278" y="403224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999278" y="459830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5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0 h 4573361"/>
              <a:gd name="connsiteX2" fmla="*/ 9144000 w 9144000"/>
              <a:gd name="connsiteY2" fmla="*/ 2245493 h 4573361"/>
              <a:gd name="connsiteX3" fmla="*/ 0 w 9144000"/>
              <a:gd name="connsiteY3" fmla="*/ 4573361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0"/>
                </a:lnTo>
                <a:lnTo>
                  <a:pt x="9144000" y="2245493"/>
                </a:lnTo>
                <a:lnTo>
                  <a:pt x="0" y="45733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67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H="1">
            <a:off x="0" y="2245494"/>
            <a:ext cx="9144000" cy="4612507"/>
          </a:xfrm>
          <a:custGeom>
            <a:avLst/>
            <a:gdLst>
              <a:gd name="connsiteX0" fmla="*/ 9144000 w 9144000"/>
              <a:gd name="connsiteY0" fmla="*/ 0 h 4612507"/>
              <a:gd name="connsiteX1" fmla="*/ 9144000 w 9144000"/>
              <a:gd name="connsiteY1" fmla="*/ 4612507 h 4612507"/>
              <a:gd name="connsiteX2" fmla="*/ 0 w 9144000"/>
              <a:gd name="connsiteY2" fmla="*/ 4612507 h 4612507"/>
              <a:gd name="connsiteX3" fmla="*/ 0 w 9144000"/>
              <a:gd name="connsiteY3" fmla="*/ 2327868 h 461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612507">
                <a:moveTo>
                  <a:pt x="9144000" y="0"/>
                </a:moveTo>
                <a:lnTo>
                  <a:pt x="9144000" y="4612507"/>
                </a:lnTo>
                <a:lnTo>
                  <a:pt x="0" y="4612507"/>
                </a:lnTo>
                <a:lnTo>
                  <a:pt x="0" y="232786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0 h 4573361"/>
              <a:gd name="connsiteX2" fmla="*/ 9144000 w 9144000"/>
              <a:gd name="connsiteY2" fmla="*/ 4573361 h 4573361"/>
              <a:gd name="connsiteX3" fmla="*/ 0 w 9144000"/>
              <a:gd name="connsiteY3" fmla="*/ 2245493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0"/>
                </a:lnTo>
                <a:lnTo>
                  <a:pt x="9144000" y="4573361"/>
                </a:lnTo>
                <a:lnTo>
                  <a:pt x="0" y="22454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855632" y="403224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55632" y="459830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0388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H="1" flipV="1">
            <a:off x="0" y="0"/>
            <a:ext cx="9144000" cy="4612507"/>
          </a:xfrm>
          <a:custGeom>
            <a:avLst/>
            <a:gdLst>
              <a:gd name="connsiteX0" fmla="*/ 9144000 w 9144000"/>
              <a:gd name="connsiteY0" fmla="*/ 0 h 4612507"/>
              <a:gd name="connsiteX1" fmla="*/ 9144000 w 9144000"/>
              <a:gd name="connsiteY1" fmla="*/ 4612507 h 4612507"/>
              <a:gd name="connsiteX2" fmla="*/ 0 w 9144000"/>
              <a:gd name="connsiteY2" fmla="*/ 4612507 h 4612507"/>
              <a:gd name="connsiteX3" fmla="*/ 0 w 9144000"/>
              <a:gd name="connsiteY3" fmla="*/ 2327868 h 461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612507">
                <a:moveTo>
                  <a:pt x="9144000" y="0"/>
                </a:moveTo>
                <a:lnTo>
                  <a:pt x="9144000" y="4612507"/>
                </a:lnTo>
                <a:lnTo>
                  <a:pt x="0" y="4612507"/>
                </a:lnTo>
                <a:lnTo>
                  <a:pt x="0" y="232786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2284639"/>
            <a:ext cx="9144000" cy="4573361"/>
          </a:xfrm>
          <a:custGeom>
            <a:avLst/>
            <a:gdLst>
              <a:gd name="connsiteX0" fmla="*/ 9144000 w 9144000"/>
              <a:gd name="connsiteY0" fmla="*/ 0 h 4573361"/>
              <a:gd name="connsiteX1" fmla="*/ 9144000 w 9144000"/>
              <a:gd name="connsiteY1" fmla="*/ 4573361 h 4573361"/>
              <a:gd name="connsiteX2" fmla="*/ 0 w 9144000"/>
              <a:gd name="connsiteY2" fmla="*/ 4573361 h 4573361"/>
              <a:gd name="connsiteX3" fmla="*/ 0 w 9144000"/>
              <a:gd name="connsiteY3" fmla="*/ 2327868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9144000" y="0"/>
                </a:moveTo>
                <a:lnTo>
                  <a:pt x="9144000" y="4573361"/>
                </a:lnTo>
                <a:lnTo>
                  <a:pt x="0" y="4573361"/>
                </a:lnTo>
                <a:lnTo>
                  <a:pt x="0" y="23278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389428" y="10205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89428" y="15865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3289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V="1">
            <a:off x="0" y="0"/>
            <a:ext cx="9144000" cy="4612507"/>
          </a:xfrm>
          <a:custGeom>
            <a:avLst/>
            <a:gdLst>
              <a:gd name="connsiteX0" fmla="*/ 9144000 w 9144000"/>
              <a:gd name="connsiteY0" fmla="*/ 0 h 4612507"/>
              <a:gd name="connsiteX1" fmla="*/ 9144000 w 9144000"/>
              <a:gd name="connsiteY1" fmla="*/ 4612507 h 4612507"/>
              <a:gd name="connsiteX2" fmla="*/ 0 w 9144000"/>
              <a:gd name="connsiteY2" fmla="*/ 4612507 h 4612507"/>
              <a:gd name="connsiteX3" fmla="*/ 0 w 9144000"/>
              <a:gd name="connsiteY3" fmla="*/ 2327868 h 461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612507">
                <a:moveTo>
                  <a:pt x="9144000" y="0"/>
                </a:moveTo>
                <a:lnTo>
                  <a:pt x="9144000" y="4612507"/>
                </a:lnTo>
                <a:lnTo>
                  <a:pt x="0" y="4612507"/>
                </a:lnTo>
                <a:lnTo>
                  <a:pt x="0" y="232786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2284639"/>
            <a:ext cx="9144000" cy="4573361"/>
          </a:xfrm>
          <a:custGeom>
            <a:avLst/>
            <a:gdLst>
              <a:gd name="connsiteX0" fmla="*/ 0 w 9144000"/>
              <a:gd name="connsiteY0" fmla="*/ 0 h 4573361"/>
              <a:gd name="connsiteX1" fmla="*/ 9144000 w 9144000"/>
              <a:gd name="connsiteY1" fmla="*/ 2327868 h 4573361"/>
              <a:gd name="connsiteX2" fmla="*/ 9144000 w 9144000"/>
              <a:gd name="connsiteY2" fmla="*/ 4573361 h 4573361"/>
              <a:gd name="connsiteX3" fmla="*/ 0 w 9144000"/>
              <a:gd name="connsiteY3" fmla="*/ 4573361 h 4573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4573361">
                <a:moveTo>
                  <a:pt x="0" y="0"/>
                </a:moveTo>
                <a:lnTo>
                  <a:pt x="9144000" y="2327868"/>
                </a:lnTo>
                <a:lnTo>
                  <a:pt x="9144000" y="4573361"/>
                </a:lnTo>
                <a:lnTo>
                  <a:pt x="0" y="45733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389428" y="10205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89428" y="15865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4958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1085028 w 4207119"/>
              <a:gd name="connsiteY2" fmla="*/ 6858000 h 6858000"/>
              <a:gd name="connsiteX3" fmla="*/ 0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108502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6012502" y="0"/>
            <a:ext cx="3131499" cy="6858000"/>
          </a:xfrm>
          <a:custGeom>
            <a:avLst/>
            <a:gdLst>
              <a:gd name="connsiteX0" fmla="*/ 3122091 w 3131499"/>
              <a:gd name="connsiteY0" fmla="*/ 0 h 6858000"/>
              <a:gd name="connsiteX1" fmla="*/ 3131499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3122091" y="0"/>
                </a:moveTo>
                <a:lnTo>
                  <a:pt x="3131499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294428" y="212543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9442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46124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-19049" y="0"/>
            <a:ext cx="3131499" cy="6858000"/>
          </a:xfrm>
          <a:custGeom>
            <a:avLst/>
            <a:gdLst>
              <a:gd name="connsiteX0" fmla="*/ 0 w 3131499"/>
              <a:gd name="connsiteY0" fmla="*/ 0 h 6858000"/>
              <a:gd name="connsiteX1" fmla="*/ 9408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0" y="0"/>
                </a:moveTo>
                <a:lnTo>
                  <a:pt x="9408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4917832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4207119 w 4207119"/>
              <a:gd name="connsiteY2" fmla="*/ 6858000 h 6858000"/>
              <a:gd name="connsiteX3" fmla="*/ 3122091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4207119" y="6858000"/>
                </a:lnTo>
                <a:lnTo>
                  <a:pt x="3122091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465628" y="212543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6562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433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1085028 w 4207119"/>
              <a:gd name="connsiteY2" fmla="*/ 6858000 h 6858000"/>
              <a:gd name="connsiteX3" fmla="*/ 0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108502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6012502" y="0"/>
            <a:ext cx="3131499" cy="6858000"/>
          </a:xfrm>
          <a:custGeom>
            <a:avLst/>
            <a:gdLst>
              <a:gd name="connsiteX0" fmla="*/ 3122091 w 3131499"/>
              <a:gd name="connsiteY0" fmla="*/ 0 h 6858000"/>
              <a:gd name="connsiteX1" fmla="*/ 3131499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3122091" y="0"/>
                </a:moveTo>
                <a:lnTo>
                  <a:pt x="3131499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手繪多邊形 11"/>
          <p:cNvSpPr/>
          <p:nvPr userDrawn="1"/>
        </p:nvSpPr>
        <p:spPr>
          <a:xfrm>
            <a:off x="1085029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 userDrawn="1"/>
        </p:nvSpPr>
        <p:spPr>
          <a:xfrm>
            <a:off x="5669601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561128" y="212543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6112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164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-19049" y="0"/>
            <a:ext cx="3131499" cy="6858000"/>
          </a:xfrm>
          <a:custGeom>
            <a:avLst/>
            <a:gdLst>
              <a:gd name="connsiteX0" fmla="*/ 0 w 3131499"/>
              <a:gd name="connsiteY0" fmla="*/ 0 h 6858000"/>
              <a:gd name="connsiteX1" fmla="*/ 9408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0" y="0"/>
                </a:moveTo>
                <a:lnTo>
                  <a:pt x="9408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4917832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4207119 w 4207119"/>
              <a:gd name="connsiteY2" fmla="*/ 6858000 h 6858000"/>
              <a:gd name="connsiteX3" fmla="*/ 3122091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4207119" y="6858000"/>
                </a:lnTo>
                <a:lnTo>
                  <a:pt x="3122091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4569070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>
            <a:off x="-24911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1675178" y="212543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67517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2120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手繪多邊形 21"/>
          <p:cNvSpPr/>
          <p:nvPr userDrawn="1"/>
        </p:nvSpPr>
        <p:spPr>
          <a:xfrm>
            <a:off x="1085030" y="0"/>
            <a:ext cx="8049564" cy="6858000"/>
          </a:xfrm>
          <a:custGeom>
            <a:avLst/>
            <a:gdLst>
              <a:gd name="connsiteX0" fmla="*/ 3122092 w 8049564"/>
              <a:gd name="connsiteY0" fmla="*/ 0 h 6858000"/>
              <a:gd name="connsiteX1" fmla="*/ 8049564 w 8049564"/>
              <a:gd name="connsiteY1" fmla="*/ 0 h 6858000"/>
              <a:gd name="connsiteX2" fmla="*/ 4927473 w 8049564"/>
              <a:gd name="connsiteY2" fmla="*/ 6858000 h 6858000"/>
              <a:gd name="connsiteX3" fmla="*/ 0 w 80495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9564" h="6858000">
                <a:moveTo>
                  <a:pt x="3122092" y="0"/>
                </a:moveTo>
                <a:lnTo>
                  <a:pt x="8049564" y="0"/>
                </a:lnTo>
                <a:lnTo>
                  <a:pt x="4927473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1085028 w 4207119"/>
              <a:gd name="connsiteY2" fmla="*/ 6858000 h 6858000"/>
              <a:gd name="connsiteX3" fmla="*/ 0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108502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4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6012502" y="0"/>
            <a:ext cx="3131499" cy="6858000"/>
          </a:xfrm>
          <a:custGeom>
            <a:avLst/>
            <a:gdLst>
              <a:gd name="connsiteX0" fmla="*/ 3122091 w 3131499"/>
              <a:gd name="connsiteY0" fmla="*/ 0 h 6858000"/>
              <a:gd name="connsiteX1" fmla="*/ 3131499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3122091" y="0"/>
                </a:moveTo>
                <a:lnTo>
                  <a:pt x="3131499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294428" y="212543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9442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8341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>
            <a:off x="0" y="0"/>
            <a:ext cx="8049564" cy="6858000"/>
          </a:xfrm>
          <a:custGeom>
            <a:avLst/>
            <a:gdLst>
              <a:gd name="connsiteX0" fmla="*/ 3122092 w 8049564"/>
              <a:gd name="connsiteY0" fmla="*/ 0 h 6858000"/>
              <a:gd name="connsiteX1" fmla="*/ 8049564 w 8049564"/>
              <a:gd name="connsiteY1" fmla="*/ 0 h 6858000"/>
              <a:gd name="connsiteX2" fmla="*/ 4927473 w 8049564"/>
              <a:gd name="connsiteY2" fmla="*/ 6858000 h 6858000"/>
              <a:gd name="connsiteX3" fmla="*/ 0 w 80495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9564" h="6858000">
                <a:moveTo>
                  <a:pt x="3122092" y="0"/>
                </a:moveTo>
                <a:lnTo>
                  <a:pt x="8049564" y="0"/>
                </a:lnTo>
                <a:lnTo>
                  <a:pt x="4927473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-19049" y="0"/>
            <a:ext cx="3131499" cy="6858000"/>
          </a:xfrm>
          <a:custGeom>
            <a:avLst/>
            <a:gdLst>
              <a:gd name="connsiteX0" fmla="*/ 0 w 3131499"/>
              <a:gd name="connsiteY0" fmla="*/ 0 h 6858000"/>
              <a:gd name="connsiteX1" fmla="*/ 9408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0" y="0"/>
                </a:moveTo>
                <a:lnTo>
                  <a:pt x="9408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4917832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4207119 w 4207119"/>
              <a:gd name="connsiteY2" fmla="*/ 6858000 h 6858000"/>
              <a:gd name="connsiteX3" fmla="*/ 3122091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4207119" y="6858000"/>
                </a:lnTo>
                <a:lnTo>
                  <a:pt x="3122091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465628" y="212543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6562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1810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>
            <a:off x="1085030" y="0"/>
            <a:ext cx="8049564" cy="6858000"/>
          </a:xfrm>
          <a:custGeom>
            <a:avLst/>
            <a:gdLst>
              <a:gd name="connsiteX0" fmla="*/ 3122092 w 8049564"/>
              <a:gd name="connsiteY0" fmla="*/ 0 h 6858000"/>
              <a:gd name="connsiteX1" fmla="*/ 8049564 w 8049564"/>
              <a:gd name="connsiteY1" fmla="*/ 0 h 6858000"/>
              <a:gd name="connsiteX2" fmla="*/ 4927473 w 8049564"/>
              <a:gd name="connsiteY2" fmla="*/ 6858000 h 6858000"/>
              <a:gd name="connsiteX3" fmla="*/ 0 w 80495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9564" h="6858000">
                <a:moveTo>
                  <a:pt x="3122092" y="0"/>
                </a:moveTo>
                <a:lnTo>
                  <a:pt x="8049564" y="0"/>
                </a:lnTo>
                <a:lnTo>
                  <a:pt x="4927473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1085028 w 4207119"/>
              <a:gd name="connsiteY2" fmla="*/ 6858000 h 6858000"/>
              <a:gd name="connsiteX3" fmla="*/ 0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108502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6012502" y="0"/>
            <a:ext cx="3131499" cy="6858000"/>
          </a:xfrm>
          <a:custGeom>
            <a:avLst/>
            <a:gdLst>
              <a:gd name="connsiteX0" fmla="*/ 3122091 w 3131499"/>
              <a:gd name="connsiteY0" fmla="*/ 0 h 6858000"/>
              <a:gd name="connsiteX1" fmla="*/ 3131499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3122091" y="0"/>
                </a:moveTo>
                <a:lnTo>
                  <a:pt x="3131499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手繪多邊形 11"/>
          <p:cNvSpPr/>
          <p:nvPr userDrawn="1"/>
        </p:nvSpPr>
        <p:spPr>
          <a:xfrm>
            <a:off x="1085029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 userDrawn="1"/>
        </p:nvSpPr>
        <p:spPr>
          <a:xfrm>
            <a:off x="5669601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3561128" y="212543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6112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7736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flipH="1">
            <a:off x="0" y="0"/>
            <a:ext cx="8049564" cy="6858000"/>
          </a:xfrm>
          <a:custGeom>
            <a:avLst/>
            <a:gdLst>
              <a:gd name="connsiteX0" fmla="*/ 3122092 w 8049564"/>
              <a:gd name="connsiteY0" fmla="*/ 0 h 6858000"/>
              <a:gd name="connsiteX1" fmla="*/ 8049564 w 8049564"/>
              <a:gd name="connsiteY1" fmla="*/ 0 h 6858000"/>
              <a:gd name="connsiteX2" fmla="*/ 4927473 w 8049564"/>
              <a:gd name="connsiteY2" fmla="*/ 6858000 h 6858000"/>
              <a:gd name="connsiteX3" fmla="*/ 0 w 80495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9564" h="6858000">
                <a:moveTo>
                  <a:pt x="3122092" y="0"/>
                </a:moveTo>
                <a:lnTo>
                  <a:pt x="8049564" y="0"/>
                </a:lnTo>
                <a:lnTo>
                  <a:pt x="4927473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-19049" y="0"/>
            <a:ext cx="3131499" cy="6858000"/>
          </a:xfrm>
          <a:custGeom>
            <a:avLst/>
            <a:gdLst>
              <a:gd name="connsiteX0" fmla="*/ 0 w 3131499"/>
              <a:gd name="connsiteY0" fmla="*/ 0 h 6858000"/>
              <a:gd name="connsiteX1" fmla="*/ 9408 w 3131499"/>
              <a:gd name="connsiteY1" fmla="*/ 0 h 6858000"/>
              <a:gd name="connsiteX2" fmla="*/ 3131499 w 3131499"/>
              <a:gd name="connsiteY2" fmla="*/ 6858000 h 6858000"/>
              <a:gd name="connsiteX3" fmla="*/ 0 w 31314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499" h="6858000">
                <a:moveTo>
                  <a:pt x="0" y="0"/>
                </a:moveTo>
                <a:lnTo>
                  <a:pt x="9408" y="0"/>
                </a:lnTo>
                <a:lnTo>
                  <a:pt x="31314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4917832" y="0"/>
            <a:ext cx="4207119" cy="6858000"/>
          </a:xfrm>
          <a:custGeom>
            <a:avLst/>
            <a:gdLst>
              <a:gd name="connsiteX0" fmla="*/ 0 w 4207119"/>
              <a:gd name="connsiteY0" fmla="*/ 0 h 6858000"/>
              <a:gd name="connsiteX1" fmla="*/ 4207119 w 4207119"/>
              <a:gd name="connsiteY1" fmla="*/ 0 h 6858000"/>
              <a:gd name="connsiteX2" fmla="*/ 4207119 w 4207119"/>
              <a:gd name="connsiteY2" fmla="*/ 6858000 h 6858000"/>
              <a:gd name="connsiteX3" fmla="*/ 3122091 w 42071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19" h="6858000">
                <a:moveTo>
                  <a:pt x="0" y="0"/>
                </a:moveTo>
                <a:lnTo>
                  <a:pt x="4207119" y="0"/>
                </a:lnTo>
                <a:lnTo>
                  <a:pt x="4207119" y="6858000"/>
                </a:lnTo>
                <a:lnTo>
                  <a:pt x="3122091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4569070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>
            <a:off x="-24911" y="0"/>
            <a:ext cx="3464991" cy="6858000"/>
          </a:xfrm>
          <a:custGeom>
            <a:avLst/>
            <a:gdLst>
              <a:gd name="connsiteX0" fmla="*/ 3122091 w 3464991"/>
              <a:gd name="connsiteY0" fmla="*/ 0 h 6858000"/>
              <a:gd name="connsiteX1" fmla="*/ 3464991 w 3464991"/>
              <a:gd name="connsiteY1" fmla="*/ 0 h 6858000"/>
              <a:gd name="connsiteX2" fmla="*/ 342900 w 3464991"/>
              <a:gd name="connsiteY2" fmla="*/ 6858000 h 6858000"/>
              <a:gd name="connsiteX3" fmla="*/ 0 w 34649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991" h="6858000">
                <a:moveTo>
                  <a:pt x="3122091" y="0"/>
                </a:moveTo>
                <a:lnTo>
                  <a:pt x="3464991" y="0"/>
                </a:lnTo>
                <a:lnTo>
                  <a:pt x="342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1675178" y="212543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675178" y="269149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07762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61006" cy="3348000"/>
          </a:xfrm>
          <a:custGeom>
            <a:avLst/>
            <a:gdLst>
              <a:gd name="connsiteX0" fmla="*/ 0 w 2061006"/>
              <a:gd name="connsiteY0" fmla="*/ 0 h 3348000"/>
              <a:gd name="connsiteX1" fmla="*/ 2061006 w 2061006"/>
              <a:gd name="connsiteY1" fmla="*/ 0 h 3348000"/>
              <a:gd name="connsiteX2" fmla="*/ 2061006 w 2061006"/>
              <a:gd name="connsiteY2" fmla="*/ 3348000 h 3348000"/>
              <a:gd name="connsiteX3" fmla="*/ 0 w 2061006"/>
              <a:gd name="connsiteY3" fmla="*/ 3348000 h 33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006" h="3348000">
                <a:moveTo>
                  <a:pt x="0" y="0"/>
                </a:moveTo>
                <a:lnTo>
                  <a:pt x="2061006" y="0"/>
                </a:lnTo>
                <a:lnTo>
                  <a:pt x="2061006" y="3348000"/>
                </a:lnTo>
                <a:lnTo>
                  <a:pt x="0" y="33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0" y="3510000"/>
            <a:ext cx="2061006" cy="3348000"/>
          </a:xfrm>
          <a:custGeom>
            <a:avLst/>
            <a:gdLst>
              <a:gd name="connsiteX0" fmla="*/ 0 w 2061006"/>
              <a:gd name="connsiteY0" fmla="*/ 0 h 3348000"/>
              <a:gd name="connsiteX1" fmla="*/ 2061006 w 2061006"/>
              <a:gd name="connsiteY1" fmla="*/ 0 h 3348000"/>
              <a:gd name="connsiteX2" fmla="*/ 2061006 w 2061006"/>
              <a:gd name="connsiteY2" fmla="*/ 3348000 h 3348000"/>
              <a:gd name="connsiteX3" fmla="*/ 0 w 2061006"/>
              <a:gd name="connsiteY3" fmla="*/ 3348000 h 33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006" h="3348000">
                <a:moveTo>
                  <a:pt x="0" y="0"/>
                </a:moveTo>
                <a:lnTo>
                  <a:pt x="2061006" y="0"/>
                </a:lnTo>
                <a:lnTo>
                  <a:pt x="2061006" y="3348000"/>
                </a:lnTo>
                <a:lnTo>
                  <a:pt x="0" y="33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5"/>
          </p:nvPr>
        </p:nvSpPr>
        <p:spPr>
          <a:xfrm>
            <a:off x="7082994" y="1755000"/>
            <a:ext cx="2061006" cy="3348000"/>
          </a:xfrm>
          <a:custGeom>
            <a:avLst/>
            <a:gdLst>
              <a:gd name="connsiteX0" fmla="*/ 0 w 2061006"/>
              <a:gd name="connsiteY0" fmla="*/ 0 h 3348000"/>
              <a:gd name="connsiteX1" fmla="*/ 2061006 w 2061006"/>
              <a:gd name="connsiteY1" fmla="*/ 0 h 3348000"/>
              <a:gd name="connsiteX2" fmla="*/ 2061006 w 2061006"/>
              <a:gd name="connsiteY2" fmla="*/ 3348000 h 3348000"/>
              <a:gd name="connsiteX3" fmla="*/ 0 w 2061006"/>
              <a:gd name="connsiteY3" fmla="*/ 3348000 h 33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006" h="3348000">
                <a:moveTo>
                  <a:pt x="0" y="0"/>
                </a:moveTo>
                <a:lnTo>
                  <a:pt x="2061006" y="0"/>
                </a:lnTo>
                <a:lnTo>
                  <a:pt x="2061006" y="3348000"/>
                </a:lnTo>
                <a:lnTo>
                  <a:pt x="0" y="33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17981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23642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矩形 19"/>
          <p:cNvSpPr/>
          <p:nvPr userDrawn="1"/>
        </p:nvSpPr>
        <p:spPr>
          <a:xfrm>
            <a:off x="2390515" y="2846385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43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1755000"/>
            <a:ext cx="2061006" cy="3348000"/>
          </a:xfrm>
          <a:custGeom>
            <a:avLst/>
            <a:gdLst>
              <a:gd name="connsiteX0" fmla="*/ 0 w 2061006"/>
              <a:gd name="connsiteY0" fmla="*/ 0 h 3348000"/>
              <a:gd name="connsiteX1" fmla="*/ 2061006 w 2061006"/>
              <a:gd name="connsiteY1" fmla="*/ 0 h 3348000"/>
              <a:gd name="connsiteX2" fmla="*/ 2061006 w 2061006"/>
              <a:gd name="connsiteY2" fmla="*/ 3348000 h 3348000"/>
              <a:gd name="connsiteX3" fmla="*/ 0 w 2061006"/>
              <a:gd name="connsiteY3" fmla="*/ 3348000 h 33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006" h="3348000">
                <a:moveTo>
                  <a:pt x="0" y="0"/>
                </a:moveTo>
                <a:lnTo>
                  <a:pt x="2061006" y="0"/>
                </a:lnTo>
                <a:lnTo>
                  <a:pt x="2061006" y="3348000"/>
                </a:lnTo>
                <a:lnTo>
                  <a:pt x="0" y="33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7082994" y="0"/>
            <a:ext cx="2061006" cy="3348000"/>
          </a:xfrm>
          <a:custGeom>
            <a:avLst/>
            <a:gdLst>
              <a:gd name="connsiteX0" fmla="*/ 0 w 2061006"/>
              <a:gd name="connsiteY0" fmla="*/ 0 h 3348000"/>
              <a:gd name="connsiteX1" fmla="*/ 2061006 w 2061006"/>
              <a:gd name="connsiteY1" fmla="*/ 0 h 3348000"/>
              <a:gd name="connsiteX2" fmla="*/ 2061006 w 2061006"/>
              <a:gd name="connsiteY2" fmla="*/ 3348000 h 3348000"/>
              <a:gd name="connsiteX3" fmla="*/ 0 w 2061006"/>
              <a:gd name="connsiteY3" fmla="*/ 3348000 h 33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006" h="3348000">
                <a:moveTo>
                  <a:pt x="0" y="0"/>
                </a:moveTo>
                <a:lnTo>
                  <a:pt x="2061006" y="0"/>
                </a:lnTo>
                <a:lnTo>
                  <a:pt x="2061006" y="3348000"/>
                </a:lnTo>
                <a:lnTo>
                  <a:pt x="0" y="33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7082994" y="3510000"/>
            <a:ext cx="2061006" cy="3348000"/>
          </a:xfrm>
          <a:custGeom>
            <a:avLst/>
            <a:gdLst>
              <a:gd name="connsiteX0" fmla="*/ 0 w 2061006"/>
              <a:gd name="connsiteY0" fmla="*/ 0 h 3348000"/>
              <a:gd name="connsiteX1" fmla="*/ 2061006 w 2061006"/>
              <a:gd name="connsiteY1" fmla="*/ 0 h 3348000"/>
              <a:gd name="connsiteX2" fmla="*/ 2061006 w 2061006"/>
              <a:gd name="connsiteY2" fmla="*/ 3348000 h 3348000"/>
              <a:gd name="connsiteX3" fmla="*/ 0 w 2061006"/>
              <a:gd name="connsiteY3" fmla="*/ 3348000 h 33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006" h="3348000">
                <a:moveTo>
                  <a:pt x="0" y="0"/>
                </a:moveTo>
                <a:lnTo>
                  <a:pt x="2061006" y="0"/>
                </a:lnTo>
                <a:lnTo>
                  <a:pt x="2061006" y="3348000"/>
                </a:lnTo>
                <a:lnTo>
                  <a:pt x="0" y="33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17981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23642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矩形 18"/>
          <p:cNvSpPr/>
          <p:nvPr userDrawn="1"/>
        </p:nvSpPr>
        <p:spPr>
          <a:xfrm>
            <a:off x="2390515" y="2846385"/>
            <a:ext cx="4100283" cy="190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66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 userDrawn="1">
            <p:ph type="pic" sz="quarter" idx="14"/>
          </p:nvPr>
        </p:nvSpPr>
        <p:spPr>
          <a:xfrm>
            <a:off x="457200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 userDrawn="1">
            <p:ph type="pic" sz="quarter" idx="15"/>
          </p:nvPr>
        </p:nvSpPr>
        <p:spPr>
          <a:xfrm>
            <a:off x="685800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4572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4676515" y="119130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76515" y="1757361"/>
            <a:ext cx="4362969" cy="457198"/>
          </a:xfrm>
          <a:ln>
            <a:noFill/>
          </a:ln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矩形 15"/>
          <p:cNvSpPr/>
          <p:nvPr userDrawn="1"/>
        </p:nvSpPr>
        <p:spPr>
          <a:xfrm>
            <a:off x="4676515" y="2214559"/>
            <a:ext cx="4362969" cy="2428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884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2286000" y="3429000"/>
            <a:ext cx="2286000" cy="3429000"/>
          </a:xfrm>
          <a:custGeom>
            <a:avLst/>
            <a:gdLst>
              <a:gd name="connsiteX0" fmla="*/ 0 w 2286000"/>
              <a:gd name="connsiteY0" fmla="*/ 0 h 3429000"/>
              <a:gd name="connsiteX1" fmla="*/ 2286000 w 2286000"/>
              <a:gd name="connsiteY1" fmla="*/ 0 h 3429000"/>
              <a:gd name="connsiteX2" fmla="*/ 2286000 w 2286000"/>
              <a:gd name="connsiteY2" fmla="*/ 3429000 h 3429000"/>
              <a:gd name="connsiteX3" fmla="*/ 0 w 228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3429000">
                <a:moveTo>
                  <a:pt x="0" y="0"/>
                </a:moveTo>
                <a:lnTo>
                  <a:pt x="2286000" y="0"/>
                </a:lnTo>
                <a:lnTo>
                  <a:pt x="228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85465" y="119130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5465" y="175736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5" name="矩形 14"/>
          <p:cNvSpPr/>
          <p:nvPr userDrawn="1"/>
        </p:nvSpPr>
        <p:spPr>
          <a:xfrm>
            <a:off x="85465" y="2214559"/>
            <a:ext cx="4362969" cy="2428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26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/>
        </p:nvSpPr>
        <p:spPr>
          <a:xfrm>
            <a:off x="4011222" y="837631"/>
            <a:ext cx="5132778" cy="17341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4323831" y="119130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23831" y="175736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1" y="2876549"/>
            <a:ext cx="1744271" cy="2876550"/>
          </a:xfrm>
          <a:custGeom>
            <a:avLst/>
            <a:gdLst>
              <a:gd name="connsiteX0" fmla="*/ 0 w 1744271"/>
              <a:gd name="connsiteY0" fmla="*/ 0 h 2876550"/>
              <a:gd name="connsiteX1" fmla="*/ 1744271 w 1744271"/>
              <a:gd name="connsiteY1" fmla="*/ 0 h 2876550"/>
              <a:gd name="connsiteX2" fmla="*/ 973502 w 1744271"/>
              <a:gd name="connsiteY2" fmla="*/ 2876550 h 2876550"/>
              <a:gd name="connsiteX3" fmla="*/ 0 w 1744271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271" h="2876550">
                <a:moveTo>
                  <a:pt x="0" y="0"/>
                </a:moveTo>
                <a:lnTo>
                  <a:pt x="1744271" y="0"/>
                </a:lnTo>
                <a:lnTo>
                  <a:pt x="973502" y="2876550"/>
                </a:lnTo>
                <a:lnTo>
                  <a:pt x="0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4"/>
          </p:nvPr>
        </p:nvSpPr>
        <p:spPr>
          <a:xfrm>
            <a:off x="1131279" y="2876549"/>
            <a:ext cx="2879943" cy="2876550"/>
          </a:xfrm>
          <a:custGeom>
            <a:avLst/>
            <a:gdLst>
              <a:gd name="connsiteX0" fmla="*/ 770769 w 2879943"/>
              <a:gd name="connsiteY0" fmla="*/ 0 h 2876550"/>
              <a:gd name="connsiteX1" fmla="*/ 2879943 w 2879943"/>
              <a:gd name="connsiteY1" fmla="*/ 0 h 2876550"/>
              <a:gd name="connsiteX2" fmla="*/ 2109174 w 2879943"/>
              <a:gd name="connsiteY2" fmla="*/ 2876550 h 2876550"/>
              <a:gd name="connsiteX3" fmla="*/ 0 w 2879943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9943" h="2876550">
                <a:moveTo>
                  <a:pt x="770769" y="0"/>
                </a:moveTo>
                <a:lnTo>
                  <a:pt x="2879943" y="0"/>
                </a:lnTo>
                <a:lnTo>
                  <a:pt x="2109174" y="2876550"/>
                </a:lnTo>
                <a:lnTo>
                  <a:pt x="0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>
            <p:ph type="pic" sz="quarter" idx="15"/>
          </p:nvPr>
        </p:nvSpPr>
        <p:spPr>
          <a:xfrm>
            <a:off x="3398228" y="2876549"/>
            <a:ext cx="3154972" cy="2876550"/>
          </a:xfrm>
          <a:custGeom>
            <a:avLst/>
            <a:gdLst>
              <a:gd name="connsiteX0" fmla="*/ 770769 w 3154972"/>
              <a:gd name="connsiteY0" fmla="*/ 0 h 2876550"/>
              <a:gd name="connsiteX1" fmla="*/ 3154972 w 3154972"/>
              <a:gd name="connsiteY1" fmla="*/ 0 h 2876550"/>
              <a:gd name="connsiteX2" fmla="*/ 2359635 w 3154972"/>
              <a:gd name="connsiteY2" fmla="*/ 2876550 h 2876550"/>
              <a:gd name="connsiteX3" fmla="*/ 0 w 3154972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4972" h="2876550">
                <a:moveTo>
                  <a:pt x="770769" y="0"/>
                </a:moveTo>
                <a:lnTo>
                  <a:pt x="3154972" y="0"/>
                </a:lnTo>
                <a:lnTo>
                  <a:pt x="2359635" y="2876550"/>
                </a:lnTo>
                <a:lnTo>
                  <a:pt x="0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65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 userDrawn="1"/>
        </p:nvSpPr>
        <p:spPr>
          <a:xfrm>
            <a:off x="0" y="837631"/>
            <a:ext cx="5132778" cy="17341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13546" y="119130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13546" y="175736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2590801" y="2876549"/>
            <a:ext cx="3154972" cy="2876550"/>
          </a:xfrm>
          <a:custGeom>
            <a:avLst/>
            <a:gdLst>
              <a:gd name="connsiteX0" fmla="*/ 0 w 3154972"/>
              <a:gd name="connsiteY0" fmla="*/ 0 h 2876550"/>
              <a:gd name="connsiteX1" fmla="*/ 2384203 w 3154972"/>
              <a:gd name="connsiteY1" fmla="*/ 0 h 2876550"/>
              <a:gd name="connsiteX2" fmla="*/ 3154972 w 3154972"/>
              <a:gd name="connsiteY2" fmla="*/ 2876550 h 2876550"/>
              <a:gd name="connsiteX3" fmla="*/ 795337 w 3154972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4972" h="2876550">
                <a:moveTo>
                  <a:pt x="0" y="0"/>
                </a:moveTo>
                <a:lnTo>
                  <a:pt x="2384203" y="0"/>
                </a:lnTo>
                <a:lnTo>
                  <a:pt x="3154972" y="2876550"/>
                </a:lnTo>
                <a:lnTo>
                  <a:pt x="795337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5132779" y="2876549"/>
            <a:ext cx="2879943" cy="2876550"/>
          </a:xfrm>
          <a:custGeom>
            <a:avLst/>
            <a:gdLst>
              <a:gd name="connsiteX0" fmla="*/ 0 w 2879943"/>
              <a:gd name="connsiteY0" fmla="*/ 0 h 2876550"/>
              <a:gd name="connsiteX1" fmla="*/ 2109174 w 2879943"/>
              <a:gd name="connsiteY1" fmla="*/ 0 h 2876550"/>
              <a:gd name="connsiteX2" fmla="*/ 2879943 w 2879943"/>
              <a:gd name="connsiteY2" fmla="*/ 2876550 h 2876550"/>
              <a:gd name="connsiteX3" fmla="*/ 770769 w 2879943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9943" h="2876550">
                <a:moveTo>
                  <a:pt x="0" y="0"/>
                </a:moveTo>
                <a:lnTo>
                  <a:pt x="2109174" y="0"/>
                </a:lnTo>
                <a:lnTo>
                  <a:pt x="2879943" y="2876550"/>
                </a:lnTo>
                <a:lnTo>
                  <a:pt x="770769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5"/>
          </p:nvPr>
        </p:nvSpPr>
        <p:spPr>
          <a:xfrm>
            <a:off x="7399729" y="2876549"/>
            <a:ext cx="1744271" cy="2876550"/>
          </a:xfrm>
          <a:custGeom>
            <a:avLst/>
            <a:gdLst>
              <a:gd name="connsiteX0" fmla="*/ 0 w 1744271"/>
              <a:gd name="connsiteY0" fmla="*/ 0 h 2876550"/>
              <a:gd name="connsiteX1" fmla="*/ 1744271 w 1744271"/>
              <a:gd name="connsiteY1" fmla="*/ 0 h 2876550"/>
              <a:gd name="connsiteX2" fmla="*/ 1744271 w 1744271"/>
              <a:gd name="connsiteY2" fmla="*/ 2876550 h 2876550"/>
              <a:gd name="connsiteX3" fmla="*/ 770769 w 1744271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271" h="2876550">
                <a:moveTo>
                  <a:pt x="0" y="0"/>
                </a:moveTo>
                <a:lnTo>
                  <a:pt x="1744271" y="0"/>
                </a:lnTo>
                <a:lnTo>
                  <a:pt x="1744271" y="2876550"/>
                </a:lnTo>
                <a:lnTo>
                  <a:pt x="770769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1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1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>
            <a:off x="1131279" y="2876550"/>
            <a:ext cx="2879943" cy="2876550"/>
          </a:xfrm>
          <a:custGeom>
            <a:avLst/>
            <a:gdLst>
              <a:gd name="connsiteX0" fmla="*/ 770769 w 2879943"/>
              <a:gd name="connsiteY0" fmla="*/ 0 h 2876550"/>
              <a:gd name="connsiteX1" fmla="*/ 2879943 w 2879943"/>
              <a:gd name="connsiteY1" fmla="*/ 0 h 2876550"/>
              <a:gd name="connsiteX2" fmla="*/ 2109174 w 2879943"/>
              <a:gd name="connsiteY2" fmla="*/ 2876550 h 2876550"/>
              <a:gd name="connsiteX3" fmla="*/ 0 w 2879943"/>
              <a:gd name="connsiteY3" fmla="*/ 2876550 h 2876550"/>
              <a:gd name="connsiteX4" fmla="*/ 770769 w 2879943"/>
              <a:gd name="connsiteY4" fmla="*/ 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943" h="2876550">
                <a:moveTo>
                  <a:pt x="770769" y="0"/>
                </a:moveTo>
                <a:lnTo>
                  <a:pt x="2879943" y="0"/>
                </a:lnTo>
                <a:lnTo>
                  <a:pt x="2109174" y="2876550"/>
                </a:lnTo>
                <a:lnTo>
                  <a:pt x="0" y="2876550"/>
                </a:lnTo>
                <a:lnTo>
                  <a:pt x="77076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323831" y="119130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23831" y="1757361"/>
            <a:ext cx="4362969" cy="457198"/>
          </a:xfrm>
          <a:ln>
            <a:noFill/>
          </a:ln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1" y="2876550"/>
            <a:ext cx="1744271" cy="2876550"/>
          </a:xfrm>
          <a:custGeom>
            <a:avLst/>
            <a:gdLst>
              <a:gd name="connsiteX0" fmla="*/ 0 w 1744271"/>
              <a:gd name="connsiteY0" fmla="*/ 0 h 2876550"/>
              <a:gd name="connsiteX1" fmla="*/ 1744271 w 1744271"/>
              <a:gd name="connsiteY1" fmla="*/ 0 h 2876550"/>
              <a:gd name="connsiteX2" fmla="*/ 973502 w 1744271"/>
              <a:gd name="connsiteY2" fmla="*/ 2876550 h 2876550"/>
              <a:gd name="connsiteX3" fmla="*/ 0 w 1744271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271" h="2876550">
                <a:moveTo>
                  <a:pt x="0" y="0"/>
                </a:moveTo>
                <a:lnTo>
                  <a:pt x="1744271" y="0"/>
                </a:lnTo>
                <a:lnTo>
                  <a:pt x="973502" y="2876550"/>
                </a:lnTo>
                <a:lnTo>
                  <a:pt x="0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3398228" y="2876550"/>
            <a:ext cx="3154972" cy="2876550"/>
          </a:xfrm>
          <a:custGeom>
            <a:avLst/>
            <a:gdLst>
              <a:gd name="connsiteX0" fmla="*/ 770769 w 3154972"/>
              <a:gd name="connsiteY0" fmla="*/ 0 h 2876550"/>
              <a:gd name="connsiteX1" fmla="*/ 3154972 w 3154972"/>
              <a:gd name="connsiteY1" fmla="*/ 0 h 2876550"/>
              <a:gd name="connsiteX2" fmla="*/ 2359635 w 3154972"/>
              <a:gd name="connsiteY2" fmla="*/ 2876550 h 2876550"/>
              <a:gd name="connsiteX3" fmla="*/ 0 w 3154972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4972" h="2876550">
                <a:moveTo>
                  <a:pt x="770769" y="0"/>
                </a:moveTo>
                <a:lnTo>
                  <a:pt x="3154972" y="0"/>
                </a:lnTo>
                <a:lnTo>
                  <a:pt x="2359635" y="2876550"/>
                </a:lnTo>
                <a:lnTo>
                  <a:pt x="0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矩形 13"/>
          <p:cNvSpPr/>
          <p:nvPr userDrawn="1"/>
        </p:nvSpPr>
        <p:spPr>
          <a:xfrm>
            <a:off x="4323831" y="2214559"/>
            <a:ext cx="4362969" cy="2047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72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5132779" y="2876550"/>
            <a:ext cx="2879943" cy="2876550"/>
          </a:xfrm>
          <a:custGeom>
            <a:avLst/>
            <a:gdLst>
              <a:gd name="connsiteX0" fmla="*/ 770769 w 2879943"/>
              <a:gd name="connsiteY0" fmla="*/ 0 h 2876550"/>
              <a:gd name="connsiteX1" fmla="*/ 2879943 w 2879943"/>
              <a:gd name="connsiteY1" fmla="*/ 0 h 2876550"/>
              <a:gd name="connsiteX2" fmla="*/ 2109174 w 2879943"/>
              <a:gd name="connsiteY2" fmla="*/ 2876550 h 2876550"/>
              <a:gd name="connsiteX3" fmla="*/ 0 w 2879943"/>
              <a:gd name="connsiteY3" fmla="*/ 2876550 h 2876550"/>
              <a:gd name="connsiteX4" fmla="*/ 770769 w 2879943"/>
              <a:gd name="connsiteY4" fmla="*/ 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943" h="2876550">
                <a:moveTo>
                  <a:pt x="770769" y="0"/>
                </a:moveTo>
                <a:lnTo>
                  <a:pt x="2879943" y="0"/>
                </a:lnTo>
                <a:lnTo>
                  <a:pt x="2109174" y="2876550"/>
                </a:lnTo>
                <a:lnTo>
                  <a:pt x="0" y="2876550"/>
                </a:lnTo>
                <a:lnTo>
                  <a:pt x="77076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13546" y="119130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13546" y="175736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2590801" y="2876550"/>
            <a:ext cx="3154972" cy="2876550"/>
          </a:xfrm>
          <a:custGeom>
            <a:avLst/>
            <a:gdLst>
              <a:gd name="connsiteX0" fmla="*/ 0 w 3154972"/>
              <a:gd name="connsiteY0" fmla="*/ 0 h 2876550"/>
              <a:gd name="connsiteX1" fmla="*/ 2384203 w 3154972"/>
              <a:gd name="connsiteY1" fmla="*/ 0 h 2876550"/>
              <a:gd name="connsiteX2" fmla="*/ 3154972 w 3154972"/>
              <a:gd name="connsiteY2" fmla="*/ 2876550 h 2876550"/>
              <a:gd name="connsiteX3" fmla="*/ 795337 w 3154972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4972" h="2876550">
                <a:moveTo>
                  <a:pt x="0" y="0"/>
                </a:moveTo>
                <a:lnTo>
                  <a:pt x="2384203" y="0"/>
                </a:lnTo>
                <a:lnTo>
                  <a:pt x="3154972" y="2876550"/>
                </a:lnTo>
                <a:lnTo>
                  <a:pt x="795337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7399729" y="2876550"/>
            <a:ext cx="1744271" cy="2876550"/>
          </a:xfrm>
          <a:custGeom>
            <a:avLst/>
            <a:gdLst>
              <a:gd name="connsiteX0" fmla="*/ 0 w 1744271"/>
              <a:gd name="connsiteY0" fmla="*/ 0 h 2876550"/>
              <a:gd name="connsiteX1" fmla="*/ 1744271 w 1744271"/>
              <a:gd name="connsiteY1" fmla="*/ 0 h 2876550"/>
              <a:gd name="connsiteX2" fmla="*/ 1744271 w 1744271"/>
              <a:gd name="connsiteY2" fmla="*/ 2876550 h 2876550"/>
              <a:gd name="connsiteX3" fmla="*/ 770769 w 1744271"/>
              <a:gd name="connsiteY3" fmla="*/ 2876550 h 287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271" h="2876550">
                <a:moveTo>
                  <a:pt x="0" y="0"/>
                </a:moveTo>
                <a:lnTo>
                  <a:pt x="1744271" y="0"/>
                </a:lnTo>
                <a:lnTo>
                  <a:pt x="1744271" y="2876550"/>
                </a:lnTo>
                <a:lnTo>
                  <a:pt x="770769" y="28765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6" name="矩形 15"/>
          <p:cNvSpPr/>
          <p:nvPr userDrawn="1"/>
        </p:nvSpPr>
        <p:spPr>
          <a:xfrm>
            <a:off x="313545" y="2214559"/>
            <a:ext cx="4362969" cy="2047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65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4676515" y="221455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76515" y="278062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0" y="1152525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4"/>
          </p:nvPr>
        </p:nvSpPr>
        <p:spPr>
          <a:xfrm>
            <a:off x="2276475" y="1152525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5"/>
          </p:nvPr>
        </p:nvSpPr>
        <p:spPr>
          <a:xfrm>
            <a:off x="0" y="3429000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6"/>
          </p:nvPr>
        </p:nvSpPr>
        <p:spPr>
          <a:xfrm>
            <a:off x="2276475" y="3429000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7121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33090" y="221455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3090" y="278062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3"/>
          </p:nvPr>
        </p:nvSpPr>
        <p:spPr>
          <a:xfrm>
            <a:off x="4591050" y="1152525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4"/>
          </p:nvPr>
        </p:nvSpPr>
        <p:spPr>
          <a:xfrm>
            <a:off x="6867525" y="1152525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 userDrawn="1">
            <p:ph type="pic" sz="quarter" idx="15"/>
          </p:nvPr>
        </p:nvSpPr>
        <p:spPr>
          <a:xfrm>
            <a:off x="4591050" y="3429000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圖片版面配置區 20"/>
          <p:cNvSpPr>
            <a:spLocks noGrp="1"/>
          </p:cNvSpPr>
          <p:nvPr userDrawn="1">
            <p:ph type="pic" sz="quarter" idx="16"/>
          </p:nvPr>
        </p:nvSpPr>
        <p:spPr>
          <a:xfrm>
            <a:off x="6867525" y="3429000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930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76475" y="1152525"/>
            <a:ext cx="2276475" cy="2276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3429000"/>
            <a:ext cx="2276475" cy="2276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676515" y="221455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76515" y="278062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1152525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2276475" y="3429000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06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591050" y="1152525"/>
            <a:ext cx="2276475" cy="2276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 userDrawn="1"/>
        </p:nvSpPr>
        <p:spPr>
          <a:xfrm>
            <a:off x="6867525" y="3429000"/>
            <a:ext cx="2276475" cy="2276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33090" y="221455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33090" y="278062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 userDrawn="1">
            <p:ph type="pic" sz="quarter" idx="13"/>
          </p:nvPr>
        </p:nvSpPr>
        <p:spPr>
          <a:xfrm>
            <a:off x="6867525" y="1152525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 userDrawn="1">
            <p:ph type="pic" sz="quarter" idx="14"/>
          </p:nvPr>
        </p:nvSpPr>
        <p:spPr>
          <a:xfrm>
            <a:off x="4591050" y="3429000"/>
            <a:ext cx="2276475" cy="2276475"/>
          </a:xfrm>
          <a:custGeom>
            <a:avLst/>
            <a:gdLst>
              <a:gd name="connsiteX0" fmla="*/ 0 w 2276475"/>
              <a:gd name="connsiteY0" fmla="*/ 0 h 2276475"/>
              <a:gd name="connsiteX1" fmla="*/ 2276475 w 2276475"/>
              <a:gd name="connsiteY1" fmla="*/ 0 h 2276475"/>
              <a:gd name="connsiteX2" fmla="*/ 2276475 w 2276475"/>
              <a:gd name="connsiteY2" fmla="*/ 2276475 h 2276475"/>
              <a:gd name="connsiteX3" fmla="*/ 0 w 2276475"/>
              <a:gd name="connsiteY3" fmla="*/ 2276475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6475" h="2276475">
                <a:moveTo>
                  <a:pt x="0" y="0"/>
                </a:moveTo>
                <a:lnTo>
                  <a:pt x="2276475" y="0"/>
                </a:lnTo>
                <a:lnTo>
                  <a:pt x="2276475" y="2276475"/>
                </a:lnTo>
                <a:lnTo>
                  <a:pt x="0" y="2276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44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10100" cy="6858000"/>
          </a:xfrm>
          <a:custGeom>
            <a:avLst/>
            <a:gdLst>
              <a:gd name="connsiteX0" fmla="*/ 0 w 4610100"/>
              <a:gd name="connsiteY0" fmla="*/ 0 h 6858000"/>
              <a:gd name="connsiteX1" fmla="*/ 4610100 w 4610100"/>
              <a:gd name="connsiteY1" fmla="*/ 6858000 h 6858000"/>
              <a:gd name="connsiteX2" fmla="*/ 0 w 46101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0100" h="6858000">
                <a:moveTo>
                  <a:pt x="0" y="0"/>
                </a:moveTo>
                <a:lnTo>
                  <a:pt x="46101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152400" y="0"/>
            <a:ext cx="5676900" cy="3181350"/>
          </a:xfrm>
          <a:custGeom>
            <a:avLst/>
            <a:gdLst>
              <a:gd name="connsiteX0" fmla="*/ 0 w 5676900"/>
              <a:gd name="connsiteY0" fmla="*/ 0 h 3181350"/>
              <a:gd name="connsiteX1" fmla="*/ 5676900 w 5676900"/>
              <a:gd name="connsiteY1" fmla="*/ 0 h 3181350"/>
              <a:gd name="connsiteX2" fmla="*/ 2152650 w 5676900"/>
              <a:gd name="connsiteY2" fmla="*/ 3181350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6900" h="3181350">
                <a:moveTo>
                  <a:pt x="0" y="0"/>
                </a:moveTo>
                <a:lnTo>
                  <a:pt x="5676900" y="0"/>
                </a:lnTo>
                <a:lnTo>
                  <a:pt x="2152650" y="31813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037117" y="27556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37117" y="33217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7687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 flipH="1">
            <a:off x="4533900" y="0"/>
            <a:ext cx="4610100" cy="6858000"/>
          </a:xfrm>
          <a:custGeom>
            <a:avLst/>
            <a:gdLst>
              <a:gd name="connsiteX0" fmla="*/ 0 w 4610100"/>
              <a:gd name="connsiteY0" fmla="*/ 0 h 6858000"/>
              <a:gd name="connsiteX1" fmla="*/ 4610100 w 4610100"/>
              <a:gd name="connsiteY1" fmla="*/ 6858000 h 6858000"/>
              <a:gd name="connsiteX2" fmla="*/ 0 w 46101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0100" h="6858000">
                <a:moveTo>
                  <a:pt x="0" y="0"/>
                </a:moveTo>
                <a:lnTo>
                  <a:pt x="46101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 flipH="1">
            <a:off x="3333750" y="0"/>
            <a:ext cx="5676900" cy="3181350"/>
          </a:xfrm>
          <a:custGeom>
            <a:avLst/>
            <a:gdLst>
              <a:gd name="connsiteX0" fmla="*/ 0 w 5676900"/>
              <a:gd name="connsiteY0" fmla="*/ 0 h 3181350"/>
              <a:gd name="connsiteX1" fmla="*/ 5676900 w 5676900"/>
              <a:gd name="connsiteY1" fmla="*/ 0 h 3181350"/>
              <a:gd name="connsiteX2" fmla="*/ 2152650 w 5676900"/>
              <a:gd name="connsiteY2" fmla="*/ 3181350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6900" h="3181350">
                <a:moveTo>
                  <a:pt x="0" y="0"/>
                </a:moveTo>
                <a:lnTo>
                  <a:pt x="5676900" y="0"/>
                </a:lnTo>
                <a:lnTo>
                  <a:pt x="2152650" y="31813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152265" y="275567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52265" y="33217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59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手繪多邊形 1"/>
          <p:cNvSpPr/>
          <p:nvPr userDrawn="1"/>
        </p:nvSpPr>
        <p:spPr>
          <a:xfrm>
            <a:off x="2373086" y="-10886"/>
            <a:ext cx="6792685" cy="6868885"/>
          </a:xfrm>
          <a:custGeom>
            <a:avLst/>
            <a:gdLst>
              <a:gd name="connsiteX0" fmla="*/ 3570514 w 6792685"/>
              <a:gd name="connsiteY0" fmla="*/ 10886 h 6858000"/>
              <a:gd name="connsiteX1" fmla="*/ 0 w 6792685"/>
              <a:gd name="connsiteY1" fmla="*/ 3265714 h 6858000"/>
              <a:gd name="connsiteX2" fmla="*/ 2394857 w 6792685"/>
              <a:gd name="connsiteY2" fmla="*/ 6858000 h 6858000"/>
              <a:gd name="connsiteX3" fmla="*/ 6792685 w 6792685"/>
              <a:gd name="connsiteY3" fmla="*/ 6858000 h 6858000"/>
              <a:gd name="connsiteX4" fmla="*/ 6792685 w 6792685"/>
              <a:gd name="connsiteY4" fmla="*/ 0 h 6858000"/>
              <a:gd name="connsiteX5" fmla="*/ 3570514 w 6792685"/>
              <a:gd name="connsiteY5" fmla="*/ 10886 h 6858000"/>
              <a:gd name="connsiteX0" fmla="*/ 3603171 w 6792685"/>
              <a:gd name="connsiteY0" fmla="*/ 0 h 6868885"/>
              <a:gd name="connsiteX1" fmla="*/ 0 w 6792685"/>
              <a:gd name="connsiteY1" fmla="*/ 3276599 h 6868885"/>
              <a:gd name="connsiteX2" fmla="*/ 2394857 w 6792685"/>
              <a:gd name="connsiteY2" fmla="*/ 6868885 h 6868885"/>
              <a:gd name="connsiteX3" fmla="*/ 6792685 w 6792685"/>
              <a:gd name="connsiteY3" fmla="*/ 6868885 h 6868885"/>
              <a:gd name="connsiteX4" fmla="*/ 6792685 w 6792685"/>
              <a:gd name="connsiteY4" fmla="*/ 10885 h 6868885"/>
              <a:gd name="connsiteX5" fmla="*/ 3603171 w 6792685"/>
              <a:gd name="connsiteY5" fmla="*/ 0 h 686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2685" h="6868885">
                <a:moveTo>
                  <a:pt x="3603171" y="0"/>
                </a:moveTo>
                <a:lnTo>
                  <a:pt x="0" y="3276599"/>
                </a:lnTo>
                <a:lnTo>
                  <a:pt x="2394857" y="6868885"/>
                </a:lnTo>
                <a:lnTo>
                  <a:pt x="6792685" y="6868885"/>
                </a:lnTo>
                <a:lnTo>
                  <a:pt x="6792685" y="10885"/>
                </a:lnTo>
                <a:lnTo>
                  <a:pt x="360317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10100" cy="6858000"/>
          </a:xfrm>
          <a:custGeom>
            <a:avLst/>
            <a:gdLst>
              <a:gd name="connsiteX0" fmla="*/ 0 w 4610100"/>
              <a:gd name="connsiteY0" fmla="*/ 0 h 6858000"/>
              <a:gd name="connsiteX1" fmla="*/ 4610100 w 4610100"/>
              <a:gd name="connsiteY1" fmla="*/ 6858000 h 6858000"/>
              <a:gd name="connsiteX2" fmla="*/ 0 w 46101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0100" h="6858000">
                <a:moveTo>
                  <a:pt x="0" y="0"/>
                </a:moveTo>
                <a:lnTo>
                  <a:pt x="46101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152400" y="0"/>
            <a:ext cx="5676900" cy="3181350"/>
          </a:xfrm>
          <a:custGeom>
            <a:avLst/>
            <a:gdLst>
              <a:gd name="connsiteX0" fmla="*/ 0 w 5676900"/>
              <a:gd name="connsiteY0" fmla="*/ 0 h 3181350"/>
              <a:gd name="connsiteX1" fmla="*/ 5676900 w 5676900"/>
              <a:gd name="connsiteY1" fmla="*/ 0 h 3181350"/>
              <a:gd name="connsiteX2" fmla="*/ 2152650 w 5676900"/>
              <a:gd name="connsiteY2" fmla="*/ 3181350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6900" h="3181350">
                <a:moveTo>
                  <a:pt x="0" y="0"/>
                </a:moveTo>
                <a:lnTo>
                  <a:pt x="5676900" y="0"/>
                </a:lnTo>
                <a:lnTo>
                  <a:pt x="2152650" y="31813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037117" y="275567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37117" y="33217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92313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flipH="1">
            <a:off x="0" y="-10886"/>
            <a:ext cx="6792685" cy="6868885"/>
          </a:xfrm>
          <a:custGeom>
            <a:avLst/>
            <a:gdLst>
              <a:gd name="connsiteX0" fmla="*/ 3570514 w 6792685"/>
              <a:gd name="connsiteY0" fmla="*/ 10886 h 6858000"/>
              <a:gd name="connsiteX1" fmla="*/ 0 w 6792685"/>
              <a:gd name="connsiteY1" fmla="*/ 3265714 h 6858000"/>
              <a:gd name="connsiteX2" fmla="*/ 2394857 w 6792685"/>
              <a:gd name="connsiteY2" fmla="*/ 6858000 h 6858000"/>
              <a:gd name="connsiteX3" fmla="*/ 6792685 w 6792685"/>
              <a:gd name="connsiteY3" fmla="*/ 6858000 h 6858000"/>
              <a:gd name="connsiteX4" fmla="*/ 6792685 w 6792685"/>
              <a:gd name="connsiteY4" fmla="*/ 0 h 6858000"/>
              <a:gd name="connsiteX5" fmla="*/ 3570514 w 6792685"/>
              <a:gd name="connsiteY5" fmla="*/ 10886 h 6858000"/>
              <a:gd name="connsiteX0" fmla="*/ 3603171 w 6792685"/>
              <a:gd name="connsiteY0" fmla="*/ 0 h 6868885"/>
              <a:gd name="connsiteX1" fmla="*/ 0 w 6792685"/>
              <a:gd name="connsiteY1" fmla="*/ 3276599 h 6868885"/>
              <a:gd name="connsiteX2" fmla="*/ 2394857 w 6792685"/>
              <a:gd name="connsiteY2" fmla="*/ 6868885 h 6868885"/>
              <a:gd name="connsiteX3" fmla="*/ 6792685 w 6792685"/>
              <a:gd name="connsiteY3" fmla="*/ 6868885 h 6868885"/>
              <a:gd name="connsiteX4" fmla="*/ 6792685 w 6792685"/>
              <a:gd name="connsiteY4" fmla="*/ 10885 h 6868885"/>
              <a:gd name="connsiteX5" fmla="*/ 3603171 w 6792685"/>
              <a:gd name="connsiteY5" fmla="*/ 0 h 686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92685" h="6868885">
                <a:moveTo>
                  <a:pt x="3603171" y="0"/>
                </a:moveTo>
                <a:lnTo>
                  <a:pt x="0" y="3276599"/>
                </a:lnTo>
                <a:lnTo>
                  <a:pt x="2394857" y="6868885"/>
                </a:lnTo>
                <a:lnTo>
                  <a:pt x="6792685" y="6868885"/>
                </a:lnTo>
                <a:lnTo>
                  <a:pt x="6792685" y="10885"/>
                </a:lnTo>
                <a:lnTo>
                  <a:pt x="360317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 flipH="1">
            <a:off x="4533900" y="0"/>
            <a:ext cx="4610100" cy="6858000"/>
          </a:xfrm>
          <a:custGeom>
            <a:avLst/>
            <a:gdLst>
              <a:gd name="connsiteX0" fmla="*/ 0 w 4610100"/>
              <a:gd name="connsiteY0" fmla="*/ 0 h 6858000"/>
              <a:gd name="connsiteX1" fmla="*/ 4610100 w 4610100"/>
              <a:gd name="connsiteY1" fmla="*/ 6858000 h 6858000"/>
              <a:gd name="connsiteX2" fmla="*/ 0 w 46101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0100" h="6858000">
                <a:moveTo>
                  <a:pt x="0" y="0"/>
                </a:moveTo>
                <a:lnTo>
                  <a:pt x="46101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 flipH="1">
            <a:off x="3333750" y="0"/>
            <a:ext cx="5676900" cy="3181350"/>
          </a:xfrm>
          <a:custGeom>
            <a:avLst/>
            <a:gdLst>
              <a:gd name="connsiteX0" fmla="*/ 0 w 5676900"/>
              <a:gd name="connsiteY0" fmla="*/ 0 h 3181350"/>
              <a:gd name="connsiteX1" fmla="*/ 5676900 w 5676900"/>
              <a:gd name="connsiteY1" fmla="*/ 0 h 3181350"/>
              <a:gd name="connsiteX2" fmla="*/ 2152650 w 5676900"/>
              <a:gd name="connsiteY2" fmla="*/ 3181350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6900" h="3181350">
                <a:moveTo>
                  <a:pt x="0" y="0"/>
                </a:moveTo>
                <a:lnTo>
                  <a:pt x="5676900" y="0"/>
                </a:lnTo>
                <a:lnTo>
                  <a:pt x="2152650" y="31813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152265" y="275567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52265" y="332173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9582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6463747" cy="6858000"/>
          </a:xfrm>
          <a:custGeom>
            <a:avLst/>
            <a:gdLst>
              <a:gd name="connsiteX0" fmla="*/ 5159704 w 6463747"/>
              <a:gd name="connsiteY0" fmla="*/ 0 h 6858000"/>
              <a:gd name="connsiteX1" fmla="*/ 6463747 w 6463747"/>
              <a:gd name="connsiteY1" fmla="*/ 0 h 6858000"/>
              <a:gd name="connsiteX2" fmla="*/ 2504278 w 6463747"/>
              <a:gd name="connsiteY2" fmla="*/ 6858000 h 6858000"/>
              <a:gd name="connsiteX3" fmla="*/ 1200235 w 6463747"/>
              <a:gd name="connsiteY3" fmla="*/ 6858000 h 6858000"/>
              <a:gd name="connsiteX4" fmla="*/ 0 w 6463747"/>
              <a:gd name="connsiteY4" fmla="*/ 0 h 6858000"/>
              <a:gd name="connsiteX5" fmla="*/ 5034997 w 6463747"/>
              <a:gd name="connsiteY5" fmla="*/ 0 h 6858000"/>
              <a:gd name="connsiteX6" fmla="*/ 1075529 w 6463747"/>
              <a:gd name="connsiteY6" fmla="*/ 6858000 h 6858000"/>
              <a:gd name="connsiteX7" fmla="*/ 0 w 6463747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3747" h="6858000">
                <a:moveTo>
                  <a:pt x="5159704" y="0"/>
                </a:moveTo>
                <a:lnTo>
                  <a:pt x="6463747" y="0"/>
                </a:lnTo>
                <a:lnTo>
                  <a:pt x="2504278" y="6858000"/>
                </a:lnTo>
                <a:lnTo>
                  <a:pt x="1200235" y="6858000"/>
                </a:lnTo>
                <a:close/>
                <a:moveTo>
                  <a:pt x="0" y="0"/>
                </a:moveTo>
                <a:lnTo>
                  <a:pt x="5034997" y="0"/>
                </a:lnTo>
                <a:lnTo>
                  <a:pt x="10755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4371715" y="39313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71715" y="44973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8128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2680253" y="0"/>
            <a:ext cx="6463747" cy="6858000"/>
          </a:xfrm>
          <a:custGeom>
            <a:avLst/>
            <a:gdLst>
              <a:gd name="connsiteX0" fmla="*/ 1428750 w 6463747"/>
              <a:gd name="connsiteY0" fmla="*/ 0 h 6858000"/>
              <a:gd name="connsiteX1" fmla="*/ 6463747 w 6463747"/>
              <a:gd name="connsiteY1" fmla="*/ 0 h 6858000"/>
              <a:gd name="connsiteX2" fmla="*/ 6463747 w 6463747"/>
              <a:gd name="connsiteY2" fmla="*/ 6858000 h 6858000"/>
              <a:gd name="connsiteX3" fmla="*/ 5388218 w 6463747"/>
              <a:gd name="connsiteY3" fmla="*/ 6858000 h 6858000"/>
              <a:gd name="connsiteX4" fmla="*/ 0 w 6463747"/>
              <a:gd name="connsiteY4" fmla="*/ 0 h 6858000"/>
              <a:gd name="connsiteX5" fmla="*/ 1304043 w 6463747"/>
              <a:gd name="connsiteY5" fmla="*/ 0 h 6858000"/>
              <a:gd name="connsiteX6" fmla="*/ 5263512 w 6463747"/>
              <a:gd name="connsiteY6" fmla="*/ 6858000 h 6858000"/>
              <a:gd name="connsiteX7" fmla="*/ 3959469 w 6463747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3747" h="6858000">
                <a:moveTo>
                  <a:pt x="1428750" y="0"/>
                </a:moveTo>
                <a:lnTo>
                  <a:pt x="6463747" y="0"/>
                </a:lnTo>
                <a:lnTo>
                  <a:pt x="6463747" y="6858000"/>
                </a:lnTo>
                <a:lnTo>
                  <a:pt x="5388218" y="6858000"/>
                </a:lnTo>
                <a:close/>
                <a:moveTo>
                  <a:pt x="0" y="0"/>
                </a:moveTo>
                <a:lnTo>
                  <a:pt x="1304043" y="0"/>
                </a:lnTo>
                <a:lnTo>
                  <a:pt x="5263512" y="6858000"/>
                </a:lnTo>
                <a:lnTo>
                  <a:pt x="3959469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44000" y="39313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0" y="44973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262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手繪多邊形 21"/>
          <p:cNvSpPr/>
          <p:nvPr userDrawn="1"/>
        </p:nvSpPr>
        <p:spPr>
          <a:xfrm>
            <a:off x="1686418" y="0"/>
            <a:ext cx="7457582" cy="6858001"/>
          </a:xfrm>
          <a:custGeom>
            <a:avLst/>
            <a:gdLst>
              <a:gd name="connsiteX0" fmla="*/ 4777330 w 7457582"/>
              <a:gd name="connsiteY0" fmla="*/ 0 h 6858001"/>
              <a:gd name="connsiteX1" fmla="*/ 7457582 w 7457582"/>
              <a:gd name="connsiteY1" fmla="*/ 0 h 6858001"/>
              <a:gd name="connsiteX2" fmla="*/ 7457582 w 7457582"/>
              <a:gd name="connsiteY2" fmla="*/ 6858001 h 6858001"/>
              <a:gd name="connsiteX3" fmla="*/ 0 w 7457582"/>
              <a:gd name="connsiteY3" fmla="*/ 6858001 h 6858001"/>
              <a:gd name="connsiteX4" fmla="*/ 0 w 7457582"/>
              <a:gd name="connsiteY4" fmla="*/ 6858000 h 6858001"/>
              <a:gd name="connsiteX5" fmla="*/ 817861 w 7457582"/>
              <a:gd name="connsiteY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57582" h="6858001">
                <a:moveTo>
                  <a:pt x="4777330" y="0"/>
                </a:moveTo>
                <a:lnTo>
                  <a:pt x="7457582" y="0"/>
                </a:lnTo>
                <a:lnTo>
                  <a:pt x="7457582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817861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6463747" cy="6858000"/>
          </a:xfrm>
          <a:custGeom>
            <a:avLst/>
            <a:gdLst>
              <a:gd name="connsiteX0" fmla="*/ 5159704 w 6463747"/>
              <a:gd name="connsiteY0" fmla="*/ 0 h 6858000"/>
              <a:gd name="connsiteX1" fmla="*/ 6463747 w 6463747"/>
              <a:gd name="connsiteY1" fmla="*/ 0 h 6858000"/>
              <a:gd name="connsiteX2" fmla="*/ 2504278 w 6463747"/>
              <a:gd name="connsiteY2" fmla="*/ 6858000 h 6858000"/>
              <a:gd name="connsiteX3" fmla="*/ 1200235 w 6463747"/>
              <a:gd name="connsiteY3" fmla="*/ 6858000 h 6858000"/>
              <a:gd name="connsiteX4" fmla="*/ 0 w 6463747"/>
              <a:gd name="connsiteY4" fmla="*/ 0 h 6858000"/>
              <a:gd name="connsiteX5" fmla="*/ 5034997 w 6463747"/>
              <a:gd name="connsiteY5" fmla="*/ 0 h 6858000"/>
              <a:gd name="connsiteX6" fmla="*/ 1075529 w 6463747"/>
              <a:gd name="connsiteY6" fmla="*/ 6858000 h 6858000"/>
              <a:gd name="connsiteX7" fmla="*/ 0 w 6463747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3747" h="6858000">
                <a:moveTo>
                  <a:pt x="5159704" y="0"/>
                </a:moveTo>
                <a:lnTo>
                  <a:pt x="6463747" y="0"/>
                </a:lnTo>
                <a:lnTo>
                  <a:pt x="2504278" y="6858000"/>
                </a:lnTo>
                <a:lnTo>
                  <a:pt x="1200235" y="6858000"/>
                </a:lnTo>
                <a:close/>
                <a:moveTo>
                  <a:pt x="0" y="0"/>
                </a:moveTo>
                <a:lnTo>
                  <a:pt x="5034997" y="0"/>
                </a:lnTo>
                <a:lnTo>
                  <a:pt x="10755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4371715" y="39313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71715" y="44973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8278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0" y="0"/>
            <a:ext cx="7457582" cy="6858001"/>
          </a:xfrm>
          <a:custGeom>
            <a:avLst/>
            <a:gdLst>
              <a:gd name="connsiteX0" fmla="*/ 4777330 w 7457582"/>
              <a:gd name="connsiteY0" fmla="*/ 0 h 6858001"/>
              <a:gd name="connsiteX1" fmla="*/ 7457582 w 7457582"/>
              <a:gd name="connsiteY1" fmla="*/ 0 h 6858001"/>
              <a:gd name="connsiteX2" fmla="*/ 7457582 w 7457582"/>
              <a:gd name="connsiteY2" fmla="*/ 6858001 h 6858001"/>
              <a:gd name="connsiteX3" fmla="*/ 0 w 7457582"/>
              <a:gd name="connsiteY3" fmla="*/ 6858001 h 6858001"/>
              <a:gd name="connsiteX4" fmla="*/ 0 w 7457582"/>
              <a:gd name="connsiteY4" fmla="*/ 6858000 h 6858001"/>
              <a:gd name="connsiteX5" fmla="*/ 817861 w 7457582"/>
              <a:gd name="connsiteY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57582" h="6858001">
                <a:moveTo>
                  <a:pt x="4777330" y="0"/>
                </a:moveTo>
                <a:lnTo>
                  <a:pt x="7457582" y="0"/>
                </a:lnTo>
                <a:lnTo>
                  <a:pt x="7457582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817861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2680253" y="0"/>
            <a:ext cx="6463747" cy="6858000"/>
          </a:xfrm>
          <a:custGeom>
            <a:avLst/>
            <a:gdLst>
              <a:gd name="connsiteX0" fmla="*/ 1428750 w 6463747"/>
              <a:gd name="connsiteY0" fmla="*/ 0 h 6858000"/>
              <a:gd name="connsiteX1" fmla="*/ 6463747 w 6463747"/>
              <a:gd name="connsiteY1" fmla="*/ 0 h 6858000"/>
              <a:gd name="connsiteX2" fmla="*/ 6463747 w 6463747"/>
              <a:gd name="connsiteY2" fmla="*/ 6858000 h 6858000"/>
              <a:gd name="connsiteX3" fmla="*/ 5388218 w 6463747"/>
              <a:gd name="connsiteY3" fmla="*/ 6858000 h 6858000"/>
              <a:gd name="connsiteX4" fmla="*/ 0 w 6463747"/>
              <a:gd name="connsiteY4" fmla="*/ 0 h 6858000"/>
              <a:gd name="connsiteX5" fmla="*/ 1304043 w 6463747"/>
              <a:gd name="connsiteY5" fmla="*/ 0 h 6858000"/>
              <a:gd name="connsiteX6" fmla="*/ 5263512 w 6463747"/>
              <a:gd name="connsiteY6" fmla="*/ 6858000 h 6858000"/>
              <a:gd name="connsiteX7" fmla="*/ 3959469 w 6463747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3747" h="6858000">
                <a:moveTo>
                  <a:pt x="1428750" y="0"/>
                </a:moveTo>
                <a:lnTo>
                  <a:pt x="6463747" y="0"/>
                </a:lnTo>
                <a:lnTo>
                  <a:pt x="6463747" y="6858000"/>
                </a:lnTo>
                <a:lnTo>
                  <a:pt x="5388218" y="6858000"/>
                </a:lnTo>
                <a:close/>
                <a:moveTo>
                  <a:pt x="0" y="0"/>
                </a:moveTo>
                <a:lnTo>
                  <a:pt x="1304043" y="0"/>
                </a:lnTo>
                <a:lnTo>
                  <a:pt x="5263512" y="6858000"/>
                </a:lnTo>
                <a:lnTo>
                  <a:pt x="3959469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44000" y="393133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0" y="44973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5296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>
            <a:off x="1200236" y="0"/>
            <a:ext cx="5263512" cy="6858000"/>
          </a:xfrm>
          <a:custGeom>
            <a:avLst/>
            <a:gdLst>
              <a:gd name="connsiteX0" fmla="*/ 3959469 w 5263512"/>
              <a:gd name="connsiteY0" fmla="*/ 0 h 6858000"/>
              <a:gd name="connsiteX1" fmla="*/ 5263512 w 5263512"/>
              <a:gd name="connsiteY1" fmla="*/ 0 h 6858000"/>
              <a:gd name="connsiteX2" fmla="*/ 1304043 w 5263512"/>
              <a:gd name="connsiteY2" fmla="*/ 6858000 h 6858000"/>
              <a:gd name="connsiteX3" fmla="*/ 0 w 5263512"/>
              <a:gd name="connsiteY3" fmla="*/ 6858000 h 6858000"/>
              <a:gd name="connsiteX4" fmla="*/ 3959469 w 526351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3512" h="6858000">
                <a:moveTo>
                  <a:pt x="3959469" y="0"/>
                </a:moveTo>
                <a:lnTo>
                  <a:pt x="5263512" y="0"/>
                </a:lnTo>
                <a:lnTo>
                  <a:pt x="1304043" y="6858000"/>
                </a:lnTo>
                <a:lnTo>
                  <a:pt x="0" y="6858000"/>
                </a:lnTo>
                <a:lnTo>
                  <a:pt x="395946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034997" cy="6858000"/>
          </a:xfrm>
          <a:custGeom>
            <a:avLst/>
            <a:gdLst>
              <a:gd name="connsiteX0" fmla="*/ 0 w 5034997"/>
              <a:gd name="connsiteY0" fmla="*/ 0 h 6858000"/>
              <a:gd name="connsiteX1" fmla="*/ 5034997 w 5034997"/>
              <a:gd name="connsiteY1" fmla="*/ 0 h 6858000"/>
              <a:gd name="connsiteX2" fmla="*/ 1075529 w 5034997"/>
              <a:gd name="connsiteY2" fmla="*/ 6858000 h 6858000"/>
              <a:gd name="connsiteX3" fmla="*/ 0 w 50349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4997" h="6858000">
                <a:moveTo>
                  <a:pt x="0" y="0"/>
                </a:moveTo>
                <a:lnTo>
                  <a:pt x="5034997" y="0"/>
                </a:lnTo>
                <a:lnTo>
                  <a:pt x="10755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371715" y="39313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71715" y="44973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41152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>
            <a:off x="2680253" y="0"/>
            <a:ext cx="5263512" cy="6858000"/>
          </a:xfrm>
          <a:custGeom>
            <a:avLst/>
            <a:gdLst>
              <a:gd name="connsiteX0" fmla="*/ 3959469 w 5263512"/>
              <a:gd name="connsiteY0" fmla="*/ 0 h 6858000"/>
              <a:gd name="connsiteX1" fmla="*/ 5263512 w 5263512"/>
              <a:gd name="connsiteY1" fmla="*/ 0 h 6858000"/>
              <a:gd name="connsiteX2" fmla="*/ 1304043 w 5263512"/>
              <a:gd name="connsiteY2" fmla="*/ 6858000 h 6858000"/>
              <a:gd name="connsiteX3" fmla="*/ 0 w 5263512"/>
              <a:gd name="connsiteY3" fmla="*/ 6858000 h 6858000"/>
              <a:gd name="connsiteX4" fmla="*/ 3959469 w 526351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3512" h="6858000">
                <a:moveTo>
                  <a:pt x="3959469" y="0"/>
                </a:moveTo>
                <a:lnTo>
                  <a:pt x="5263512" y="0"/>
                </a:lnTo>
                <a:lnTo>
                  <a:pt x="1304043" y="6858000"/>
                </a:lnTo>
                <a:lnTo>
                  <a:pt x="0" y="6858000"/>
                </a:lnTo>
                <a:lnTo>
                  <a:pt x="395946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109003" y="0"/>
            <a:ext cx="5034997" cy="6858000"/>
          </a:xfrm>
          <a:custGeom>
            <a:avLst/>
            <a:gdLst>
              <a:gd name="connsiteX0" fmla="*/ 0 w 5034997"/>
              <a:gd name="connsiteY0" fmla="*/ 0 h 6858000"/>
              <a:gd name="connsiteX1" fmla="*/ 5034997 w 5034997"/>
              <a:gd name="connsiteY1" fmla="*/ 0 h 6858000"/>
              <a:gd name="connsiteX2" fmla="*/ 5034997 w 5034997"/>
              <a:gd name="connsiteY2" fmla="*/ 6858000 h 6858000"/>
              <a:gd name="connsiteX3" fmla="*/ 3959468 w 50349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4997" h="6858000">
                <a:moveTo>
                  <a:pt x="0" y="0"/>
                </a:moveTo>
                <a:lnTo>
                  <a:pt x="5034997" y="0"/>
                </a:lnTo>
                <a:lnTo>
                  <a:pt x="5034997" y="6858000"/>
                </a:lnTo>
                <a:lnTo>
                  <a:pt x="395946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44000" y="393133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0" y="449739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69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-1" y="2879541"/>
            <a:ext cx="3917216" cy="3978460"/>
          </a:xfrm>
          <a:custGeom>
            <a:avLst/>
            <a:gdLst>
              <a:gd name="connsiteX0" fmla="*/ 0 w 3917216"/>
              <a:gd name="connsiteY0" fmla="*/ 0 h 3978460"/>
              <a:gd name="connsiteX1" fmla="*/ 2180843 w 3917216"/>
              <a:gd name="connsiteY1" fmla="*/ 970974 h 3978460"/>
              <a:gd name="connsiteX2" fmla="*/ 3917216 w 3917216"/>
              <a:gd name="connsiteY2" fmla="*/ 3978460 h 3978460"/>
              <a:gd name="connsiteX3" fmla="*/ 0 w 3917216"/>
              <a:gd name="connsiteY3" fmla="*/ 3978460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0" y="0"/>
                </a:moveTo>
                <a:lnTo>
                  <a:pt x="2180843" y="970974"/>
                </a:lnTo>
                <a:lnTo>
                  <a:pt x="3917216" y="3978460"/>
                </a:lnTo>
                <a:lnTo>
                  <a:pt x="0" y="39784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>
            <a:off x="0" y="7318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2324100" y="3909112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7" name="標題 1"/>
          <p:cNvSpPr>
            <a:spLocks noGrp="1"/>
          </p:cNvSpPr>
          <p:nvPr>
            <p:ph type="ctrTitle" hasCustomPrompt="1"/>
          </p:nvPr>
        </p:nvSpPr>
        <p:spPr>
          <a:xfrm>
            <a:off x="3228715" y="185063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28715" y="241669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6075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>
            <a:off x="7046676" y="7318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-1" y="3909112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5226786" y="2879541"/>
            <a:ext cx="3917216" cy="3978460"/>
          </a:xfrm>
          <a:custGeom>
            <a:avLst/>
            <a:gdLst>
              <a:gd name="connsiteX0" fmla="*/ 3917216 w 3917216"/>
              <a:gd name="connsiteY0" fmla="*/ 0 h 3978460"/>
              <a:gd name="connsiteX1" fmla="*/ 3917216 w 3917216"/>
              <a:gd name="connsiteY1" fmla="*/ 3978460 h 3978460"/>
              <a:gd name="connsiteX2" fmla="*/ 0 w 3917216"/>
              <a:gd name="connsiteY2" fmla="*/ 3978460 h 3978460"/>
              <a:gd name="connsiteX3" fmla="*/ 1736373 w 3917216"/>
              <a:gd name="connsiteY3" fmla="*/ 970974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3917216" y="0"/>
                </a:moveTo>
                <a:lnTo>
                  <a:pt x="3917216" y="3978460"/>
                </a:lnTo>
                <a:lnTo>
                  <a:pt x="0" y="3978460"/>
                </a:lnTo>
                <a:lnTo>
                  <a:pt x="1736373" y="9709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399915" y="185063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99915" y="241669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302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V="1">
            <a:off x="0" y="315214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2324100" y="1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3917216" cy="3978460"/>
          </a:xfrm>
          <a:custGeom>
            <a:avLst/>
            <a:gdLst>
              <a:gd name="connsiteX0" fmla="*/ 0 w 3917216"/>
              <a:gd name="connsiteY0" fmla="*/ 0 h 3978460"/>
              <a:gd name="connsiteX1" fmla="*/ 3917216 w 3917216"/>
              <a:gd name="connsiteY1" fmla="*/ 0 h 3978460"/>
              <a:gd name="connsiteX2" fmla="*/ 2180843 w 3917216"/>
              <a:gd name="connsiteY2" fmla="*/ 3007486 h 3978460"/>
              <a:gd name="connsiteX3" fmla="*/ 0 w 3917216"/>
              <a:gd name="connsiteY3" fmla="*/ 3978460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0" y="0"/>
                </a:moveTo>
                <a:lnTo>
                  <a:pt x="3917216" y="0"/>
                </a:lnTo>
                <a:lnTo>
                  <a:pt x="2180843" y="3007486"/>
                </a:lnTo>
                <a:lnTo>
                  <a:pt x="0" y="39784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330315" y="319627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330315" y="376233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307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 flipV="1">
            <a:off x="7046676" y="315214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 flipV="1">
            <a:off x="-1" y="1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5226786" y="0"/>
            <a:ext cx="3917216" cy="3978460"/>
          </a:xfrm>
          <a:custGeom>
            <a:avLst/>
            <a:gdLst>
              <a:gd name="connsiteX0" fmla="*/ 0 w 3917216"/>
              <a:gd name="connsiteY0" fmla="*/ 0 h 3978460"/>
              <a:gd name="connsiteX1" fmla="*/ 3917216 w 3917216"/>
              <a:gd name="connsiteY1" fmla="*/ 0 h 3978460"/>
              <a:gd name="connsiteX2" fmla="*/ 3917216 w 3917216"/>
              <a:gd name="connsiteY2" fmla="*/ 3978460 h 3978460"/>
              <a:gd name="connsiteX3" fmla="*/ 1736373 w 3917216"/>
              <a:gd name="connsiteY3" fmla="*/ 3007486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0" y="0"/>
                </a:moveTo>
                <a:lnTo>
                  <a:pt x="3917216" y="0"/>
                </a:lnTo>
                <a:lnTo>
                  <a:pt x="3917216" y="3978460"/>
                </a:lnTo>
                <a:lnTo>
                  <a:pt x="1736373" y="30074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488815" y="319627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88815" y="376233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2552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>
            <a:off x="64490" y="-55738"/>
            <a:ext cx="9079513" cy="6784816"/>
          </a:xfrm>
          <a:custGeom>
            <a:avLst/>
            <a:gdLst>
              <a:gd name="connsiteX0" fmla="*/ 0 w 9079513"/>
              <a:gd name="connsiteY0" fmla="*/ 0 h 6784816"/>
              <a:gd name="connsiteX1" fmla="*/ 9079513 w 9079513"/>
              <a:gd name="connsiteY1" fmla="*/ 0 h 6784816"/>
              <a:gd name="connsiteX2" fmla="*/ 9079513 w 9079513"/>
              <a:gd name="connsiteY2" fmla="*/ 6784816 h 6784816"/>
              <a:gd name="connsiteX3" fmla="*/ 2183411 w 9079513"/>
              <a:gd name="connsiteY3" fmla="*/ 3789539 h 678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9513" h="6784816">
                <a:moveTo>
                  <a:pt x="0" y="0"/>
                </a:moveTo>
                <a:lnTo>
                  <a:pt x="9079513" y="0"/>
                </a:lnTo>
                <a:lnTo>
                  <a:pt x="9079513" y="6784816"/>
                </a:lnTo>
                <a:lnTo>
                  <a:pt x="2183411" y="37895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-1" y="2879541"/>
            <a:ext cx="3917216" cy="3978460"/>
          </a:xfrm>
          <a:custGeom>
            <a:avLst/>
            <a:gdLst>
              <a:gd name="connsiteX0" fmla="*/ 0 w 3917216"/>
              <a:gd name="connsiteY0" fmla="*/ 0 h 3978460"/>
              <a:gd name="connsiteX1" fmla="*/ 2180843 w 3917216"/>
              <a:gd name="connsiteY1" fmla="*/ 970974 h 3978460"/>
              <a:gd name="connsiteX2" fmla="*/ 3917216 w 3917216"/>
              <a:gd name="connsiteY2" fmla="*/ 3978460 h 3978460"/>
              <a:gd name="connsiteX3" fmla="*/ 0 w 3917216"/>
              <a:gd name="connsiteY3" fmla="*/ 3978460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0" y="0"/>
                </a:moveTo>
                <a:lnTo>
                  <a:pt x="2180843" y="970974"/>
                </a:lnTo>
                <a:lnTo>
                  <a:pt x="3917216" y="3978460"/>
                </a:lnTo>
                <a:lnTo>
                  <a:pt x="0" y="39784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>
            <a:off x="0" y="7318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2324100" y="3909112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7" name="標題 1"/>
          <p:cNvSpPr>
            <a:spLocks noGrp="1"/>
          </p:cNvSpPr>
          <p:nvPr>
            <p:ph type="ctrTitle" hasCustomPrompt="1"/>
          </p:nvPr>
        </p:nvSpPr>
        <p:spPr>
          <a:xfrm>
            <a:off x="3228715" y="185063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28715" y="241669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6861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>
            <a:off x="0" y="-55738"/>
            <a:ext cx="9079513" cy="6784816"/>
          </a:xfrm>
          <a:custGeom>
            <a:avLst/>
            <a:gdLst>
              <a:gd name="connsiteX0" fmla="*/ 0 w 9079513"/>
              <a:gd name="connsiteY0" fmla="*/ 0 h 6784816"/>
              <a:gd name="connsiteX1" fmla="*/ 9079513 w 9079513"/>
              <a:gd name="connsiteY1" fmla="*/ 0 h 6784816"/>
              <a:gd name="connsiteX2" fmla="*/ 9079513 w 9079513"/>
              <a:gd name="connsiteY2" fmla="*/ 6784816 h 6784816"/>
              <a:gd name="connsiteX3" fmla="*/ 2183411 w 9079513"/>
              <a:gd name="connsiteY3" fmla="*/ 3789539 h 678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9513" h="6784816">
                <a:moveTo>
                  <a:pt x="0" y="0"/>
                </a:moveTo>
                <a:lnTo>
                  <a:pt x="9079513" y="0"/>
                </a:lnTo>
                <a:lnTo>
                  <a:pt x="9079513" y="6784816"/>
                </a:lnTo>
                <a:lnTo>
                  <a:pt x="2183411" y="37895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7046676" y="7318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-1" y="3909112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5226786" y="2879541"/>
            <a:ext cx="3917216" cy="3978460"/>
          </a:xfrm>
          <a:custGeom>
            <a:avLst/>
            <a:gdLst>
              <a:gd name="connsiteX0" fmla="*/ 3917216 w 3917216"/>
              <a:gd name="connsiteY0" fmla="*/ 0 h 3978460"/>
              <a:gd name="connsiteX1" fmla="*/ 3917216 w 3917216"/>
              <a:gd name="connsiteY1" fmla="*/ 3978460 h 3978460"/>
              <a:gd name="connsiteX2" fmla="*/ 0 w 3917216"/>
              <a:gd name="connsiteY2" fmla="*/ 3978460 h 3978460"/>
              <a:gd name="connsiteX3" fmla="*/ 1736373 w 3917216"/>
              <a:gd name="connsiteY3" fmla="*/ 970974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3917216" y="0"/>
                </a:moveTo>
                <a:lnTo>
                  <a:pt x="3917216" y="3978460"/>
                </a:lnTo>
                <a:lnTo>
                  <a:pt x="0" y="3978460"/>
                </a:lnTo>
                <a:lnTo>
                  <a:pt x="1736373" y="9709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399915" y="185063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399915" y="241669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7649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V="1">
            <a:off x="64490" y="73184"/>
            <a:ext cx="9079513" cy="6784816"/>
          </a:xfrm>
          <a:custGeom>
            <a:avLst/>
            <a:gdLst>
              <a:gd name="connsiteX0" fmla="*/ 0 w 9079513"/>
              <a:gd name="connsiteY0" fmla="*/ 0 h 6784816"/>
              <a:gd name="connsiteX1" fmla="*/ 9079513 w 9079513"/>
              <a:gd name="connsiteY1" fmla="*/ 0 h 6784816"/>
              <a:gd name="connsiteX2" fmla="*/ 9079513 w 9079513"/>
              <a:gd name="connsiteY2" fmla="*/ 6784816 h 6784816"/>
              <a:gd name="connsiteX3" fmla="*/ 2183411 w 9079513"/>
              <a:gd name="connsiteY3" fmla="*/ 3789539 h 678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9513" h="6784816">
                <a:moveTo>
                  <a:pt x="0" y="0"/>
                </a:moveTo>
                <a:lnTo>
                  <a:pt x="9079513" y="0"/>
                </a:lnTo>
                <a:lnTo>
                  <a:pt x="9079513" y="6784816"/>
                </a:lnTo>
                <a:lnTo>
                  <a:pt x="2183411" y="37895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flipV="1">
            <a:off x="0" y="315214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2324100" y="1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3917216" cy="3978460"/>
          </a:xfrm>
          <a:custGeom>
            <a:avLst/>
            <a:gdLst>
              <a:gd name="connsiteX0" fmla="*/ 0 w 3917216"/>
              <a:gd name="connsiteY0" fmla="*/ 0 h 3978460"/>
              <a:gd name="connsiteX1" fmla="*/ 3917216 w 3917216"/>
              <a:gd name="connsiteY1" fmla="*/ 0 h 3978460"/>
              <a:gd name="connsiteX2" fmla="*/ 2180843 w 3917216"/>
              <a:gd name="connsiteY2" fmla="*/ 3007486 h 3978460"/>
              <a:gd name="connsiteX3" fmla="*/ 0 w 3917216"/>
              <a:gd name="connsiteY3" fmla="*/ 3978460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0" y="0"/>
                </a:moveTo>
                <a:lnTo>
                  <a:pt x="3917216" y="0"/>
                </a:lnTo>
                <a:lnTo>
                  <a:pt x="2180843" y="3007486"/>
                </a:lnTo>
                <a:lnTo>
                  <a:pt x="0" y="39784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330315" y="3196274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330315" y="376233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0366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H="1" flipV="1">
            <a:off x="0" y="73184"/>
            <a:ext cx="9079513" cy="6784816"/>
          </a:xfrm>
          <a:custGeom>
            <a:avLst/>
            <a:gdLst>
              <a:gd name="connsiteX0" fmla="*/ 0 w 9079513"/>
              <a:gd name="connsiteY0" fmla="*/ 0 h 6784816"/>
              <a:gd name="connsiteX1" fmla="*/ 9079513 w 9079513"/>
              <a:gd name="connsiteY1" fmla="*/ 0 h 6784816"/>
              <a:gd name="connsiteX2" fmla="*/ 9079513 w 9079513"/>
              <a:gd name="connsiteY2" fmla="*/ 6784816 h 6784816"/>
              <a:gd name="connsiteX3" fmla="*/ 2183411 w 9079513"/>
              <a:gd name="connsiteY3" fmla="*/ 3789539 h 678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9513" h="6784816">
                <a:moveTo>
                  <a:pt x="0" y="0"/>
                </a:moveTo>
                <a:lnTo>
                  <a:pt x="9079513" y="0"/>
                </a:lnTo>
                <a:lnTo>
                  <a:pt x="9079513" y="6784816"/>
                </a:lnTo>
                <a:lnTo>
                  <a:pt x="2183411" y="378953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 flipV="1">
            <a:off x="7046676" y="3152144"/>
            <a:ext cx="2097325" cy="3632673"/>
          </a:xfrm>
          <a:custGeom>
            <a:avLst/>
            <a:gdLst>
              <a:gd name="connsiteX0" fmla="*/ 0 w 2097325"/>
              <a:gd name="connsiteY0" fmla="*/ 0 h 3632673"/>
              <a:gd name="connsiteX1" fmla="*/ 2097325 w 2097325"/>
              <a:gd name="connsiteY1" fmla="*/ 3632673 h 3632673"/>
              <a:gd name="connsiteX2" fmla="*/ 0 w 2097325"/>
              <a:gd name="connsiteY2" fmla="*/ 2698884 h 3632673"/>
              <a:gd name="connsiteX3" fmla="*/ 0 w 2097325"/>
              <a:gd name="connsiteY3" fmla="*/ 0 h 363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325" h="3632673">
                <a:moveTo>
                  <a:pt x="0" y="0"/>
                </a:moveTo>
                <a:lnTo>
                  <a:pt x="2097325" y="3632673"/>
                </a:lnTo>
                <a:lnTo>
                  <a:pt x="0" y="26988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 flipV="1">
            <a:off x="-1" y="1"/>
            <a:ext cx="6819902" cy="2948888"/>
          </a:xfrm>
          <a:custGeom>
            <a:avLst/>
            <a:gdLst>
              <a:gd name="connsiteX0" fmla="*/ 0 w 6905095"/>
              <a:gd name="connsiteY0" fmla="*/ 0 h 3025088"/>
              <a:gd name="connsiteX1" fmla="*/ 6905095 w 6905095"/>
              <a:gd name="connsiteY1" fmla="*/ 3025088 h 3025088"/>
              <a:gd name="connsiteX2" fmla="*/ 1767036 w 6905095"/>
              <a:gd name="connsiteY2" fmla="*/ 3025088 h 3025088"/>
              <a:gd name="connsiteX3" fmla="*/ 0 w 6905095"/>
              <a:gd name="connsiteY3" fmla="*/ 0 h 3025088"/>
              <a:gd name="connsiteX0" fmla="*/ 0 w 6892260"/>
              <a:gd name="connsiteY0" fmla="*/ 0 h 2948888"/>
              <a:gd name="connsiteX1" fmla="*/ 6892260 w 6892260"/>
              <a:gd name="connsiteY1" fmla="*/ 2948888 h 2948888"/>
              <a:gd name="connsiteX2" fmla="*/ 1754201 w 6892260"/>
              <a:gd name="connsiteY2" fmla="*/ 2948888 h 2948888"/>
              <a:gd name="connsiteX3" fmla="*/ 0 w 6892260"/>
              <a:gd name="connsiteY3" fmla="*/ 0 h 2948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260" h="2948888">
                <a:moveTo>
                  <a:pt x="0" y="0"/>
                </a:moveTo>
                <a:lnTo>
                  <a:pt x="6892260" y="2948888"/>
                </a:lnTo>
                <a:lnTo>
                  <a:pt x="1754201" y="29488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5226786" y="0"/>
            <a:ext cx="3917216" cy="3978460"/>
          </a:xfrm>
          <a:custGeom>
            <a:avLst/>
            <a:gdLst>
              <a:gd name="connsiteX0" fmla="*/ 0 w 3917216"/>
              <a:gd name="connsiteY0" fmla="*/ 0 h 3978460"/>
              <a:gd name="connsiteX1" fmla="*/ 3917216 w 3917216"/>
              <a:gd name="connsiteY1" fmla="*/ 0 h 3978460"/>
              <a:gd name="connsiteX2" fmla="*/ 3917216 w 3917216"/>
              <a:gd name="connsiteY2" fmla="*/ 3978460 h 3978460"/>
              <a:gd name="connsiteX3" fmla="*/ 1736373 w 3917216"/>
              <a:gd name="connsiteY3" fmla="*/ 3007486 h 397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216" h="3978460">
                <a:moveTo>
                  <a:pt x="0" y="0"/>
                </a:moveTo>
                <a:lnTo>
                  <a:pt x="3917216" y="0"/>
                </a:lnTo>
                <a:lnTo>
                  <a:pt x="3917216" y="3978460"/>
                </a:lnTo>
                <a:lnTo>
                  <a:pt x="1736373" y="30074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488815" y="3196274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88815" y="376233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3854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781031" y="349177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81031" y="405783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4" name="加號 3"/>
          <p:cNvSpPr/>
          <p:nvPr userDrawn="1"/>
        </p:nvSpPr>
        <p:spPr>
          <a:xfrm>
            <a:off x="4273031" y="2971305"/>
            <a:ext cx="1016000" cy="1016000"/>
          </a:xfrm>
          <a:prstGeom prst="mathPlus">
            <a:avLst>
              <a:gd name="adj1" fmla="val 1102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634" y="895350"/>
            <a:ext cx="4646383" cy="5067300"/>
          </a:xfrm>
          <a:custGeom>
            <a:avLst/>
            <a:gdLst>
              <a:gd name="connsiteX0" fmla="*/ 2889338 w 4646383"/>
              <a:gd name="connsiteY0" fmla="*/ 431800 h 5067300"/>
              <a:gd name="connsiteX1" fmla="*/ 4646383 w 4646383"/>
              <a:gd name="connsiteY1" fmla="*/ 431800 h 5067300"/>
              <a:gd name="connsiteX2" fmla="*/ 3547745 w 4646383"/>
              <a:gd name="connsiteY2" fmla="*/ 5067300 h 5067300"/>
              <a:gd name="connsiteX3" fmla="*/ 1790700 w 4646383"/>
              <a:gd name="connsiteY3" fmla="*/ 5067300 h 5067300"/>
              <a:gd name="connsiteX4" fmla="*/ 1098638 w 4646383"/>
              <a:gd name="connsiteY4" fmla="*/ 0 h 5067300"/>
              <a:gd name="connsiteX5" fmla="*/ 2855683 w 4646383"/>
              <a:gd name="connsiteY5" fmla="*/ 0 h 5067300"/>
              <a:gd name="connsiteX6" fmla="*/ 1757045 w 4646383"/>
              <a:gd name="connsiteY6" fmla="*/ 4635500 h 5067300"/>
              <a:gd name="connsiteX7" fmla="*/ 0 w 4646383"/>
              <a:gd name="connsiteY7" fmla="*/ 4635500 h 506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6383" h="5067300">
                <a:moveTo>
                  <a:pt x="2889338" y="431800"/>
                </a:moveTo>
                <a:lnTo>
                  <a:pt x="4646383" y="431800"/>
                </a:lnTo>
                <a:lnTo>
                  <a:pt x="3547745" y="5067300"/>
                </a:lnTo>
                <a:lnTo>
                  <a:pt x="1790700" y="5067300"/>
                </a:lnTo>
                <a:close/>
                <a:moveTo>
                  <a:pt x="1098638" y="0"/>
                </a:moveTo>
                <a:lnTo>
                  <a:pt x="2855683" y="0"/>
                </a:lnTo>
                <a:lnTo>
                  <a:pt x="1757045" y="4635500"/>
                </a:lnTo>
                <a:lnTo>
                  <a:pt x="0" y="4635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74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81562" y="349177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81562" y="405783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加號 9"/>
          <p:cNvSpPr/>
          <p:nvPr userDrawn="1"/>
        </p:nvSpPr>
        <p:spPr>
          <a:xfrm>
            <a:off x="-26438" y="2971305"/>
            <a:ext cx="1016000" cy="1016000"/>
          </a:xfrm>
          <a:prstGeom prst="mathPlus">
            <a:avLst>
              <a:gd name="adj1" fmla="val 1102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4383317" y="895350"/>
            <a:ext cx="4646383" cy="5067300"/>
          </a:xfrm>
          <a:custGeom>
            <a:avLst/>
            <a:gdLst>
              <a:gd name="connsiteX0" fmla="*/ 0 w 4646383"/>
              <a:gd name="connsiteY0" fmla="*/ 431800 h 5067300"/>
              <a:gd name="connsiteX1" fmla="*/ 1757045 w 4646383"/>
              <a:gd name="connsiteY1" fmla="*/ 431800 h 5067300"/>
              <a:gd name="connsiteX2" fmla="*/ 2855683 w 4646383"/>
              <a:gd name="connsiteY2" fmla="*/ 5067300 h 5067300"/>
              <a:gd name="connsiteX3" fmla="*/ 1098638 w 4646383"/>
              <a:gd name="connsiteY3" fmla="*/ 5067300 h 5067300"/>
              <a:gd name="connsiteX4" fmla="*/ 1790700 w 4646383"/>
              <a:gd name="connsiteY4" fmla="*/ 0 h 5067300"/>
              <a:gd name="connsiteX5" fmla="*/ 3547745 w 4646383"/>
              <a:gd name="connsiteY5" fmla="*/ 0 h 5067300"/>
              <a:gd name="connsiteX6" fmla="*/ 4646383 w 4646383"/>
              <a:gd name="connsiteY6" fmla="*/ 4635500 h 5067300"/>
              <a:gd name="connsiteX7" fmla="*/ 2889338 w 4646383"/>
              <a:gd name="connsiteY7" fmla="*/ 4635500 h 506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6383" h="5067300">
                <a:moveTo>
                  <a:pt x="0" y="431800"/>
                </a:moveTo>
                <a:lnTo>
                  <a:pt x="1757045" y="431800"/>
                </a:lnTo>
                <a:lnTo>
                  <a:pt x="2855683" y="5067300"/>
                </a:lnTo>
                <a:lnTo>
                  <a:pt x="1098638" y="5067300"/>
                </a:lnTo>
                <a:close/>
                <a:moveTo>
                  <a:pt x="1790700" y="0"/>
                </a:moveTo>
                <a:lnTo>
                  <a:pt x="3547745" y="0"/>
                </a:lnTo>
                <a:lnTo>
                  <a:pt x="4646383" y="4635500"/>
                </a:lnTo>
                <a:lnTo>
                  <a:pt x="2889338" y="4635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83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781031" y="349177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81031" y="405783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0" name="加號 9"/>
          <p:cNvSpPr/>
          <p:nvPr userDrawn="1"/>
        </p:nvSpPr>
        <p:spPr>
          <a:xfrm>
            <a:off x="4273031" y="2971305"/>
            <a:ext cx="1016000" cy="1016000"/>
          </a:xfrm>
          <a:prstGeom prst="mathPlus">
            <a:avLst>
              <a:gd name="adj1" fmla="val 1102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6334" y="895350"/>
            <a:ext cx="2855683" cy="4635500"/>
          </a:xfrm>
          <a:custGeom>
            <a:avLst/>
            <a:gdLst>
              <a:gd name="connsiteX0" fmla="*/ 1098638 w 2855683"/>
              <a:gd name="connsiteY0" fmla="*/ 0 h 4635500"/>
              <a:gd name="connsiteX1" fmla="*/ 2855683 w 2855683"/>
              <a:gd name="connsiteY1" fmla="*/ 0 h 4635500"/>
              <a:gd name="connsiteX2" fmla="*/ 1757045 w 2855683"/>
              <a:gd name="connsiteY2" fmla="*/ 4635500 h 4635500"/>
              <a:gd name="connsiteX3" fmla="*/ 0 w 2855683"/>
              <a:gd name="connsiteY3" fmla="*/ 4635500 h 463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683" h="4635500">
                <a:moveTo>
                  <a:pt x="1098638" y="0"/>
                </a:moveTo>
                <a:lnTo>
                  <a:pt x="2855683" y="0"/>
                </a:lnTo>
                <a:lnTo>
                  <a:pt x="1757045" y="4635500"/>
                </a:lnTo>
                <a:lnTo>
                  <a:pt x="0" y="4635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1807034" y="1327150"/>
            <a:ext cx="2855683" cy="4635500"/>
          </a:xfrm>
          <a:custGeom>
            <a:avLst/>
            <a:gdLst>
              <a:gd name="connsiteX0" fmla="*/ 1098638 w 2855683"/>
              <a:gd name="connsiteY0" fmla="*/ 0 h 4635500"/>
              <a:gd name="connsiteX1" fmla="*/ 2855683 w 2855683"/>
              <a:gd name="connsiteY1" fmla="*/ 0 h 4635500"/>
              <a:gd name="connsiteX2" fmla="*/ 1757045 w 2855683"/>
              <a:gd name="connsiteY2" fmla="*/ 4635500 h 4635500"/>
              <a:gd name="connsiteX3" fmla="*/ 0 w 2855683"/>
              <a:gd name="connsiteY3" fmla="*/ 4635500 h 463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683" h="4635500">
                <a:moveTo>
                  <a:pt x="1098638" y="0"/>
                </a:moveTo>
                <a:lnTo>
                  <a:pt x="2855683" y="0"/>
                </a:lnTo>
                <a:lnTo>
                  <a:pt x="1757045" y="4635500"/>
                </a:lnTo>
                <a:lnTo>
                  <a:pt x="0" y="4635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65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81562" y="349177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81562" y="405783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加號 13"/>
          <p:cNvSpPr/>
          <p:nvPr userDrawn="1"/>
        </p:nvSpPr>
        <p:spPr>
          <a:xfrm>
            <a:off x="-26438" y="2971305"/>
            <a:ext cx="1016000" cy="1016000"/>
          </a:xfrm>
          <a:prstGeom prst="mathPlus">
            <a:avLst>
              <a:gd name="adj1" fmla="val 1102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3"/>
          </p:nvPr>
        </p:nvSpPr>
        <p:spPr>
          <a:xfrm>
            <a:off x="4383317" y="1327150"/>
            <a:ext cx="2855683" cy="4635500"/>
          </a:xfrm>
          <a:custGeom>
            <a:avLst/>
            <a:gdLst>
              <a:gd name="connsiteX0" fmla="*/ 0 w 2855683"/>
              <a:gd name="connsiteY0" fmla="*/ 0 h 4635500"/>
              <a:gd name="connsiteX1" fmla="*/ 1757045 w 2855683"/>
              <a:gd name="connsiteY1" fmla="*/ 0 h 4635500"/>
              <a:gd name="connsiteX2" fmla="*/ 2855683 w 2855683"/>
              <a:gd name="connsiteY2" fmla="*/ 4635500 h 4635500"/>
              <a:gd name="connsiteX3" fmla="*/ 1098638 w 2855683"/>
              <a:gd name="connsiteY3" fmla="*/ 4635500 h 463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683" h="4635500">
                <a:moveTo>
                  <a:pt x="0" y="0"/>
                </a:moveTo>
                <a:lnTo>
                  <a:pt x="1757045" y="0"/>
                </a:lnTo>
                <a:lnTo>
                  <a:pt x="2855683" y="4635500"/>
                </a:lnTo>
                <a:lnTo>
                  <a:pt x="1098638" y="4635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4"/>
          </p:nvPr>
        </p:nvSpPr>
        <p:spPr>
          <a:xfrm>
            <a:off x="6174017" y="895350"/>
            <a:ext cx="2855683" cy="4635500"/>
          </a:xfrm>
          <a:custGeom>
            <a:avLst/>
            <a:gdLst>
              <a:gd name="connsiteX0" fmla="*/ 0 w 2855683"/>
              <a:gd name="connsiteY0" fmla="*/ 0 h 4635500"/>
              <a:gd name="connsiteX1" fmla="*/ 1757045 w 2855683"/>
              <a:gd name="connsiteY1" fmla="*/ 0 h 4635500"/>
              <a:gd name="connsiteX2" fmla="*/ 2855683 w 2855683"/>
              <a:gd name="connsiteY2" fmla="*/ 4635500 h 4635500"/>
              <a:gd name="connsiteX3" fmla="*/ 1098638 w 2855683"/>
              <a:gd name="connsiteY3" fmla="*/ 4635500 h 463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5683" h="4635500">
                <a:moveTo>
                  <a:pt x="0" y="0"/>
                </a:moveTo>
                <a:lnTo>
                  <a:pt x="1757045" y="0"/>
                </a:lnTo>
                <a:lnTo>
                  <a:pt x="2855683" y="4635500"/>
                </a:lnTo>
                <a:lnTo>
                  <a:pt x="1098638" y="4635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6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圖片版面配置區 17"/>
          <p:cNvSpPr>
            <a:spLocks noGrp="1"/>
          </p:cNvSpPr>
          <p:nvPr>
            <p:ph type="pic" sz="quarter" idx="13"/>
          </p:nvPr>
        </p:nvSpPr>
        <p:spPr>
          <a:xfrm>
            <a:off x="391610" y="736600"/>
            <a:ext cx="5628190" cy="5695950"/>
          </a:xfrm>
          <a:custGeom>
            <a:avLst/>
            <a:gdLst>
              <a:gd name="connsiteX0" fmla="*/ 1894390 w 5628190"/>
              <a:gd name="connsiteY0" fmla="*/ 1352550 h 5695950"/>
              <a:gd name="connsiteX1" fmla="*/ 4465634 w 5628190"/>
              <a:gd name="connsiteY1" fmla="*/ 1352550 h 5695950"/>
              <a:gd name="connsiteX2" fmla="*/ 5628190 w 5628190"/>
              <a:gd name="connsiteY2" fmla="*/ 5695950 h 5695950"/>
              <a:gd name="connsiteX3" fmla="*/ 3056946 w 5628190"/>
              <a:gd name="connsiteY3" fmla="*/ 5695950 h 5695950"/>
              <a:gd name="connsiteX4" fmla="*/ 0 w 5628190"/>
              <a:gd name="connsiteY4" fmla="*/ 0 h 5695950"/>
              <a:gd name="connsiteX5" fmla="*/ 1419940 w 5628190"/>
              <a:gd name="connsiteY5" fmla="*/ 0 h 5695950"/>
              <a:gd name="connsiteX6" fmla="*/ 2862792 w 5628190"/>
              <a:gd name="connsiteY6" fmla="*/ 5384800 h 5695950"/>
              <a:gd name="connsiteX7" fmla="*/ 0 w 5628190"/>
              <a:gd name="connsiteY7" fmla="*/ 5384800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8190" h="5695950">
                <a:moveTo>
                  <a:pt x="1894390" y="1352550"/>
                </a:moveTo>
                <a:lnTo>
                  <a:pt x="4465634" y="1352550"/>
                </a:lnTo>
                <a:lnTo>
                  <a:pt x="5628190" y="5695950"/>
                </a:lnTo>
                <a:lnTo>
                  <a:pt x="3056946" y="5695950"/>
                </a:lnTo>
                <a:close/>
                <a:moveTo>
                  <a:pt x="0" y="0"/>
                </a:moveTo>
                <a:lnTo>
                  <a:pt x="1419940" y="0"/>
                </a:lnTo>
                <a:lnTo>
                  <a:pt x="2862792" y="5384800"/>
                </a:lnTo>
                <a:lnTo>
                  <a:pt x="0" y="5384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3594100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3838315" y="177115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38315" y="233721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3545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037117" y="736600"/>
            <a:ext cx="5628190" cy="5695950"/>
          </a:xfrm>
          <a:custGeom>
            <a:avLst/>
            <a:gdLst>
              <a:gd name="connsiteX0" fmla="*/ 1162556 w 5628190"/>
              <a:gd name="connsiteY0" fmla="*/ 1352550 h 5695950"/>
              <a:gd name="connsiteX1" fmla="*/ 3733800 w 5628190"/>
              <a:gd name="connsiteY1" fmla="*/ 1352550 h 5695950"/>
              <a:gd name="connsiteX2" fmla="*/ 2571244 w 5628190"/>
              <a:gd name="connsiteY2" fmla="*/ 5695950 h 5695950"/>
              <a:gd name="connsiteX3" fmla="*/ 0 w 5628190"/>
              <a:gd name="connsiteY3" fmla="*/ 5695950 h 5695950"/>
              <a:gd name="connsiteX4" fmla="*/ 4208250 w 5628190"/>
              <a:gd name="connsiteY4" fmla="*/ 0 h 5695950"/>
              <a:gd name="connsiteX5" fmla="*/ 5628190 w 5628190"/>
              <a:gd name="connsiteY5" fmla="*/ 0 h 5695950"/>
              <a:gd name="connsiteX6" fmla="*/ 5628190 w 5628190"/>
              <a:gd name="connsiteY6" fmla="*/ 5384800 h 5695950"/>
              <a:gd name="connsiteX7" fmla="*/ 2765398 w 5628190"/>
              <a:gd name="connsiteY7" fmla="*/ 5384800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8190" h="5695950">
                <a:moveTo>
                  <a:pt x="1162556" y="1352550"/>
                </a:moveTo>
                <a:lnTo>
                  <a:pt x="3733800" y="1352550"/>
                </a:lnTo>
                <a:lnTo>
                  <a:pt x="2571244" y="5695950"/>
                </a:lnTo>
                <a:lnTo>
                  <a:pt x="0" y="5695950"/>
                </a:lnTo>
                <a:close/>
                <a:moveTo>
                  <a:pt x="4208250" y="0"/>
                </a:moveTo>
                <a:lnTo>
                  <a:pt x="5628190" y="0"/>
                </a:lnTo>
                <a:lnTo>
                  <a:pt x="5628190" y="5384800"/>
                </a:lnTo>
                <a:lnTo>
                  <a:pt x="2765398" y="5384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687617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931832" y="177115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31832" y="233721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04484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594100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838315" y="177115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38315" y="233721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91610" y="736600"/>
            <a:ext cx="2862792" cy="5384800"/>
          </a:xfrm>
          <a:custGeom>
            <a:avLst/>
            <a:gdLst>
              <a:gd name="connsiteX0" fmla="*/ 0 w 2862792"/>
              <a:gd name="connsiteY0" fmla="*/ 0 h 5384800"/>
              <a:gd name="connsiteX1" fmla="*/ 1419940 w 2862792"/>
              <a:gd name="connsiteY1" fmla="*/ 0 h 5384800"/>
              <a:gd name="connsiteX2" fmla="*/ 2862792 w 2862792"/>
              <a:gd name="connsiteY2" fmla="*/ 5384800 h 5384800"/>
              <a:gd name="connsiteX3" fmla="*/ 0 w 2862792"/>
              <a:gd name="connsiteY3" fmla="*/ 5384800 h 538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2792" h="5384800">
                <a:moveTo>
                  <a:pt x="0" y="0"/>
                </a:moveTo>
                <a:lnTo>
                  <a:pt x="1419940" y="0"/>
                </a:lnTo>
                <a:lnTo>
                  <a:pt x="2862792" y="5384800"/>
                </a:lnTo>
                <a:lnTo>
                  <a:pt x="0" y="5384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2286000" y="2089150"/>
            <a:ext cx="3733800" cy="4343400"/>
          </a:xfrm>
          <a:custGeom>
            <a:avLst/>
            <a:gdLst>
              <a:gd name="connsiteX0" fmla="*/ 0 w 3733800"/>
              <a:gd name="connsiteY0" fmla="*/ 0 h 4343400"/>
              <a:gd name="connsiteX1" fmla="*/ 2571244 w 3733800"/>
              <a:gd name="connsiteY1" fmla="*/ 0 h 4343400"/>
              <a:gd name="connsiteX2" fmla="*/ 3733800 w 3733800"/>
              <a:gd name="connsiteY2" fmla="*/ 4343400 h 4343400"/>
              <a:gd name="connsiteX3" fmla="*/ 1162556 w 3733800"/>
              <a:gd name="connsiteY3" fmla="*/ 434340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3800" h="4343400">
                <a:moveTo>
                  <a:pt x="0" y="0"/>
                </a:moveTo>
                <a:lnTo>
                  <a:pt x="2571244" y="0"/>
                </a:lnTo>
                <a:lnTo>
                  <a:pt x="3733800" y="4343400"/>
                </a:lnTo>
                <a:lnTo>
                  <a:pt x="1162556" y="43434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687617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931832" y="177115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931832" y="233721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5" name="圖片版面配置區 14"/>
          <p:cNvSpPr>
            <a:spLocks noGrp="1"/>
          </p:cNvSpPr>
          <p:nvPr userDrawn="1">
            <p:ph type="pic" sz="quarter" idx="13"/>
          </p:nvPr>
        </p:nvSpPr>
        <p:spPr>
          <a:xfrm>
            <a:off x="3037116" y="2089150"/>
            <a:ext cx="3733800" cy="4343400"/>
          </a:xfrm>
          <a:custGeom>
            <a:avLst/>
            <a:gdLst>
              <a:gd name="connsiteX0" fmla="*/ 1162556 w 3733800"/>
              <a:gd name="connsiteY0" fmla="*/ 0 h 4343400"/>
              <a:gd name="connsiteX1" fmla="*/ 3733800 w 3733800"/>
              <a:gd name="connsiteY1" fmla="*/ 0 h 4343400"/>
              <a:gd name="connsiteX2" fmla="*/ 2571244 w 3733800"/>
              <a:gd name="connsiteY2" fmla="*/ 4343400 h 4343400"/>
              <a:gd name="connsiteX3" fmla="*/ 0 w 3733800"/>
              <a:gd name="connsiteY3" fmla="*/ 434340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3800" h="4343400">
                <a:moveTo>
                  <a:pt x="1162556" y="0"/>
                </a:moveTo>
                <a:lnTo>
                  <a:pt x="3733800" y="0"/>
                </a:lnTo>
                <a:lnTo>
                  <a:pt x="2571244" y="4343400"/>
                </a:lnTo>
                <a:lnTo>
                  <a:pt x="0" y="43434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4" name="圖片版面配置區 13"/>
          <p:cNvSpPr>
            <a:spLocks noGrp="1"/>
          </p:cNvSpPr>
          <p:nvPr userDrawn="1">
            <p:ph type="pic" sz="quarter" idx="14"/>
          </p:nvPr>
        </p:nvSpPr>
        <p:spPr>
          <a:xfrm>
            <a:off x="5802515" y="736600"/>
            <a:ext cx="2862792" cy="5384800"/>
          </a:xfrm>
          <a:custGeom>
            <a:avLst/>
            <a:gdLst>
              <a:gd name="connsiteX0" fmla="*/ 1442852 w 2862792"/>
              <a:gd name="connsiteY0" fmla="*/ 0 h 5384800"/>
              <a:gd name="connsiteX1" fmla="*/ 2862792 w 2862792"/>
              <a:gd name="connsiteY1" fmla="*/ 0 h 5384800"/>
              <a:gd name="connsiteX2" fmla="*/ 2862792 w 2862792"/>
              <a:gd name="connsiteY2" fmla="*/ 5384800 h 5384800"/>
              <a:gd name="connsiteX3" fmla="*/ 0 w 2862792"/>
              <a:gd name="connsiteY3" fmla="*/ 5384800 h 538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2792" h="5384800">
                <a:moveTo>
                  <a:pt x="1442852" y="0"/>
                </a:moveTo>
                <a:lnTo>
                  <a:pt x="2862792" y="0"/>
                </a:lnTo>
                <a:lnTo>
                  <a:pt x="2862792" y="5384800"/>
                </a:lnTo>
                <a:lnTo>
                  <a:pt x="0" y="5384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3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圖片版面配置區 69"/>
          <p:cNvSpPr>
            <a:spLocks noGrp="1"/>
          </p:cNvSpPr>
          <p:nvPr>
            <p:ph type="pic" sz="quarter" idx="15"/>
          </p:nvPr>
        </p:nvSpPr>
        <p:spPr>
          <a:xfrm>
            <a:off x="5899028" y="3745989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1" name="標題 1"/>
          <p:cNvSpPr>
            <a:spLocks noGrp="1"/>
          </p:cNvSpPr>
          <p:nvPr>
            <p:ph type="ctrTitle" hasCustomPrompt="1"/>
          </p:nvPr>
        </p:nvSpPr>
        <p:spPr>
          <a:xfrm>
            <a:off x="344004" y="430752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6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4" y="487358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69" name="圖片版面配置區 68"/>
          <p:cNvSpPr>
            <a:spLocks noGrp="1"/>
          </p:cNvSpPr>
          <p:nvPr>
            <p:ph type="pic" sz="quarter" idx="13"/>
          </p:nvPr>
        </p:nvSpPr>
        <p:spPr>
          <a:xfrm>
            <a:off x="3823478" y="131072"/>
            <a:ext cx="5301102" cy="5394875"/>
          </a:xfrm>
          <a:custGeom>
            <a:avLst/>
            <a:gdLst>
              <a:gd name="connsiteX0" fmla="*/ 3279554 w 5301102"/>
              <a:gd name="connsiteY0" fmla="*/ 0 h 5394875"/>
              <a:gd name="connsiteX1" fmla="*/ 5301102 w 5301102"/>
              <a:gd name="connsiteY1" fmla="*/ 3501424 h 5394875"/>
              <a:gd name="connsiteX2" fmla="*/ 2021549 w 5301102"/>
              <a:gd name="connsiteY2" fmla="*/ 5394875 h 5394875"/>
              <a:gd name="connsiteX3" fmla="*/ 0 w 5301102"/>
              <a:gd name="connsiteY3" fmla="*/ 1893452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4" y="0"/>
                </a:moveTo>
                <a:lnTo>
                  <a:pt x="5301102" y="3501424"/>
                </a:lnTo>
                <a:lnTo>
                  <a:pt x="2021549" y="5394875"/>
                </a:lnTo>
                <a:lnTo>
                  <a:pt x="0" y="1893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68" name="圖片版面配置區 67"/>
          <p:cNvSpPr>
            <a:spLocks noGrp="1"/>
          </p:cNvSpPr>
          <p:nvPr>
            <p:ph type="pic" sz="quarter" idx="14"/>
          </p:nvPr>
        </p:nvSpPr>
        <p:spPr>
          <a:xfrm>
            <a:off x="2654619" y="1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2" name="圖片版面配置區 71"/>
          <p:cNvSpPr>
            <a:spLocks noGrp="1"/>
          </p:cNvSpPr>
          <p:nvPr>
            <p:ph type="pic" sz="quarter" idx="16"/>
          </p:nvPr>
        </p:nvSpPr>
        <p:spPr>
          <a:xfrm>
            <a:off x="7196564" y="-1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86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07896" y="4307524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07896" y="487358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3" name="圖片版面配置區 22"/>
          <p:cNvSpPr>
            <a:spLocks noGrp="1"/>
          </p:cNvSpPr>
          <p:nvPr userDrawn="1">
            <p:ph type="pic" sz="quarter" idx="13"/>
          </p:nvPr>
        </p:nvSpPr>
        <p:spPr>
          <a:xfrm>
            <a:off x="0" y="-1"/>
            <a:ext cx="1947437" cy="3450132"/>
          </a:xfrm>
          <a:custGeom>
            <a:avLst/>
            <a:gdLst>
              <a:gd name="connsiteX0" fmla="*/ 0 w 1947437"/>
              <a:gd name="connsiteY0" fmla="*/ 0 h 3450132"/>
              <a:gd name="connsiteX1" fmla="*/ 1813945 w 1947437"/>
              <a:gd name="connsiteY1" fmla="*/ 0 h 3450132"/>
              <a:gd name="connsiteX2" fmla="*/ 1947437 w 1947437"/>
              <a:gd name="connsiteY2" fmla="*/ 77071 h 3450132"/>
              <a:gd name="connsiteX3" fmla="*/ 0 w 1947437"/>
              <a:gd name="connsiteY3" fmla="*/ 3450132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0" y="0"/>
                </a:moveTo>
                <a:lnTo>
                  <a:pt x="1813945" y="0"/>
                </a:lnTo>
                <a:lnTo>
                  <a:pt x="1947437" y="77071"/>
                </a:lnTo>
                <a:lnTo>
                  <a:pt x="0" y="34501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圖片版面配置區 20"/>
          <p:cNvSpPr>
            <a:spLocks noGrp="1"/>
          </p:cNvSpPr>
          <p:nvPr userDrawn="1">
            <p:ph type="pic" sz="quarter" idx="14"/>
          </p:nvPr>
        </p:nvSpPr>
        <p:spPr>
          <a:xfrm>
            <a:off x="19419" y="131072"/>
            <a:ext cx="5301102" cy="5394875"/>
          </a:xfrm>
          <a:custGeom>
            <a:avLst/>
            <a:gdLst>
              <a:gd name="connsiteX0" fmla="*/ 2021548 w 5301102"/>
              <a:gd name="connsiteY0" fmla="*/ 0 h 5394875"/>
              <a:gd name="connsiteX1" fmla="*/ 5301102 w 5301102"/>
              <a:gd name="connsiteY1" fmla="*/ 1893452 h 5394875"/>
              <a:gd name="connsiteX2" fmla="*/ 3279553 w 5301102"/>
              <a:gd name="connsiteY2" fmla="*/ 5394875 h 5394875"/>
              <a:gd name="connsiteX3" fmla="*/ 0 w 5301102"/>
              <a:gd name="connsiteY3" fmla="*/ 3501424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8" y="0"/>
                </a:moveTo>
                <a:lnTo>
                  <a:pt x="5301102" y="1893452"/>
                </a:lnTo>
                <a:lnTo>
                  <a:pt x="3279553" y="5394875"/>
                </a:lnTo>
                <a:lnTo>
                  <a:pt x="0" y="35014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5"/>
          </p:nvPr>
        </p:nvSpPr>
        <p:spPr>
          <a:xfrm>
            <a:off x="2094966" y="1"/>
            <a:ext cx="4394414" cy="1930993"/>
          </a:xfrm>
          <a:custGeom>
            <a:avLst/>
            <a:gdLst>
              <a:gd name="connsiteX0" fmla="*/ 21675 w 4394414"/>
              <a:gd name="connsiteY0" fmla="*/ 0 h 1930993"/>
              <a:gd name="connsiteX1" fmla="*/ 4394414 w 4394414"/>
              <a:gd name="connsiteY1" fmla="*/ 0 h 1930993"/>
              <a:gd name="connsiteX2" fmla="*/ 3279554 w 4394414"/>
              <a:gd name="connsiteY2" fmla="*/ 1930993 h 1930993"/>
              <a:gd name="connsiteX3" fmla="*/ 0 w 4394414"/>
              <a:gd name="connsiteY3" fmla="*/ 37541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21675" y="0"/>
                </a:moveTo>
                <a:lnTo>
                  <a:pt x="4394414" y="0"/>
                </a:lnTo>
                <a:lnTo>
                  <a:pt x="3279554" y="1930993"/>
                </a:lnTo>
                <a:lnTo>
                  <a:pt x="0" y="375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6"/>
          </p:nvPr>
        </p:nvSpPr>
        <p:spPr>
          <a:xfrm>
            <a:off x="0" y="3745989"/>
            <a:ext cx="3244973" cy="3112010"/>
          </a:xfrm>
          <a:custGeom>
            <a:avLst/>
            <a:gdLst>
              <a:gd name="connsiteX0" fmla="*/ 0 w 3244973"/>
              <a:gd name="connsiteY0" fmla="*/ 0 h 3112010"/>
              <a:gd name="connsiteX1" fmla="*/ 3244973 w 3244973"/>
              <a:gd name="connsiteY1" fmla="*/ 1873487 h 3112010"/>
              <a:gd name="connsiteX2" fmla="*/ 2529911 w 3244973"/>
              <a:gd name="connsiteY2" fmla="*/ 3112010 h 3112010"/>
              <a:gd name="connsiteX3" fmla="*/ 0 w 3244973"/>
              <a:gd name="connsiteY3" fmla="*/ 311201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0" y="0"/>
                </a:moveTo>
                <a:lnTo>
                  <a:pt x="3244973" y="1873487"/>
                </a:lnTo>
                <a:lnTo>
                  <a:pt x="2529911" y="3112010"/>
                </a:lnTo>
                <a:lnTo>
                  <a:pt x="0" y="31120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6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圖片版面配置區 16"/>
          <p:cNvSpPr>
            <a:spLocks noGrp="1"/>
          </p:cNvSpPr>
          <p:nvPr userDrawn="1">
            <p:ph type="pic" sz="quarter" idx="13"/>
          </p:nvPr>
        </p:nvSpPr>
        <p:spPr>
          <a:xfrm>
            <a:off x="3823478" y="1332053"/>
            <a:ext cx="5301102" cy="5394875"/>
          </a:xfrm>
          <a:custGeom>
            <a:avLst/>
            <a:gdLst>
              <a:gd name="connsiteX0" fmla="*/ 2021549 w 5301102"/>
              <a:gd name="connsiteY0" fmla="*/ 0 h 5394875"/>
              <a:gd name="connsiteX1" fmla="*/ 5301102 w 5301102"/>
              <a:gd name="connsiteY1" fmla="*/ 1893451 h 5394875"/>
              <a:gd name="connsiteX2" fmla="*/ 3279554 w 5301102"/>
              <a:gd name="connsiteY2" fmla="*/ 5394875 h 5394875"/>
              <a:gd name="connsiteX3" fmla="*/ 0 w 5301102"/>
              <a:gd name="connsiteY3" fmla="*/ 3501423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9" y="0"/>
                </a:moveTo>
                <a:lnTo>
                  <a:pt x="5301102" y="1893451"/>
                </a:lnTo>
                <a:lnTo>
                  <a:pt x="3279554" y="5394875"/>
                </a:lnTo>
                <a:lnTo>
                  <a:pt x="0" y="35014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5"/>
          </p:nvPr>
        </p:nvSpPr>
        <p:spPr>
          <a:xfrm>
            <a:off x="2654619" y="4927006"/>
            <a:ext cx="4394414" cy="1930993"/>
          </a:xfrm>
          <a:custGeom>
            <a:avLst/>
            <a:gdLst>
              <a:gd name="connsiteX0" fmla="*/ 1114860 w 4394414"/>
              <a:gd name="connsiteY0" fmla="*/ 0 h 1930993"/>
              <a:gd name="connsiteX1" fmla="*/ 4394414 w 4394414"/>
              <a:gd name="connsiteY1" fmla="*/ 1893452 h 1930993"/>
              <a:gd name="connsiteX2" fmla="*/ 4372739 w 4394414"/>
              <a:gd name="connsiteY2" fmla="*/ 1930993 h 1930993"/>
              <a:gd name="connsiteX3" fmla="*/ 0 w 4394414"/>
              <a:gd name="connsiteY3" fmla="*/ 1930993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1114860" y="0"/>
                </a:moveTo>
                <a:lnTo>
                  <a:pt x="4394414" y="1893452"/>
                </a:lnTo>
                <a:lnTo>
                  <a:pt x="4372739" y="1930993"/>
                </a:lnTo>
                <a:lnTo>
                  <a:pt x="0" y="1930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6"/>
          </p:nvPr>
        </p:nvSpPr>
        <p:spPr>
          <a:xfrm>
            <a:off x="7196564" y="3407867"/>
            <a:ext cx="1947437" cy="3450132"/>
          </a:xfrm>
          <a:custGeom>
            <a:avLst/>
            <a:gdLst>
              <a:gd name="connsiteX0" fmla="*/ 1947437 w 1947437"/>
              <a:gd name="connsiteY0" fmla="*/ 0 h 3450132"/>
              <a:gd name="connsiteX1" fmla="*/ 1947437 w 1947437"/>
              <a:gd name="connsiteY1" fmla="*/ 3450132 h 3450132"/>
              <a:gd name="connsiteX2" fmla="*/ 133492 w 1947437"/>
              <a:gd name="connsiteY2" fmla="*/ 3450132 h 3450132"/>
              <a:gd name="connsiteX3" fmla="*/ 0 w 1947437"/>
              <a:gd name="connsiteY3" fmla="*/ 3373061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1947437" y="0"/>
                </a:moveTo>
                <a:lnTo>
                  <a:pt x="1947437" y="3450132"/>
                </a:lnTo>
                <a:lnTo>
                  <a:pt x="133492" y="3450132"/>
                </a:lnTo>
                <a:lnTo>
                  <a:pt x="0" y="33730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4004" y="137237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4004" y="193843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4"/>
          </p:nvPr>
        </p:nvSpPr>
        <p:spPr>
          <a:xfrm>
            <a:off x="5899028" y="-1"/>
            <a:ext cx="3244973" cy="3112010"/>
          </a:xfrm>
          <a:custGeom>
            <a:avLst/>
            <a:gdLst>
              <a:gd name="connsiteX0" fmla="*/ 715062 w 3244973"/>
              <a:gd name="connsiteY0" fmla="*/ 0 h 3112010"/>
              <a:gd name="connsiteX1" fmla="*/ 3244973 w 3244973"/>
              <a:gd name="connsiteY1" fmla="*/ 0 h 3112010"/>
              <a:gd name="connsiteX2" fmla="*/ 3244973 w 3244973"/>
              <a:gd name="connsiteY2" fmla="*/ 3112010 h 3112010"/>
              <a:gd name="connsiteX3" fmla="*/ 0 w 3244973"/>
              <a:gd name="connsiteY3" fmla="*/ 1238523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715062" y="0"/>
                </a:moveTo>
                <a:lnTo>
                  <a:pt x="3244973" y="0"/>
                </a:lnTo>
                <a:lnTo>
                  <a:pt x="3244973" y="3112010"/>
                </a:lnTo>
                <a:lnTo>
                  <a:pt x="0" y="12385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197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圖片版面配置區 16"/>
          <p:cNvSpPr>
            <a:spLocks noGrp="1"/>
          </p:cNvSpPr>
          <p:nvPr userDrawn="1">
            <p:ph type="pic" sz="quarter" idx="14"/>
          </p:nvPr>
        </p:nvSpPr>
        <p:spPr>
          <a:xfrm>
            <a:off x="19420" y="1332053"/>
            <a:ext cx="5301102" cy="5394875"/>
          </a:xfrm>
          <a:custGeom>
            <a:avLst/>
            <a:gdLst>
              <a:gd name="connsiteX0" fmla="*/ 3279553 w 5301102"/>
              <a:gd name="connsiteY0" fmla="*/ 0 h 5394875"/>
              <a:gd name="connsiteX1" fmla="*/ 5301102 w 5301102"/>
              <a:gd name="connsiteY1" fmla="*/ 3501423 h 5394875"/>
              <a:gd name="connsiteX2" fmla="*/ 2021548 w 5301102"/>
              <a:gd name="connsiteY2" fmla="*/ 5394875 h 5394875"/>
              <a:gd name="connsiteX3" fmla="*/ 0 w 5301102"/>
              <a:gd name="connsiteY3" fmla="*/ 1893451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3" y="0"/>
                </a:moveTo>
                <a:lnTo>
                  <a:pt x="5301102" y="3501423"/>
                </a:lnTo>
                <a:lnTo>
                  <a:pt x="2021548" y="5394875"/>
                </a:lnTo>
                <a:lnTo>
                  <a:pt x="0" y="189345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5"/>
          </p:nvPr>
        </p:nvSpPr>
        <p:spPr>
          <a:xfrm>
            <a:off x="2094967" y="4927006"/>
            <a:ext cx="4394414" cy="1930993"/>
          </a:xfrm>
          <a:custGeom>
            <a:avLst/>
            <a:gdLst>
              <a:gd name="connsiteX0" fmla="*/ 3279554 w 4394414"/>
              <a:gd name="connsiteY0" fmla="*/ 0 h 1930993"/>
              <a:gd name="connsiteX1" fmla="*/ 4394414 w 4394414"/>
              <a:gd name="connsiteY1" fmla="*/ 1930993 h 1930993"/>
              <a:gd name="connsiteX2" fmla="*/ 21675 w 4394414"/>
              <a:gd name="connsiteY2" fmla="*/ 1930993 h 1930993"/>
              <a:gd name="connsiteX3" fmla="*/ 0 w 4394414"/>
              <a:gd name="connsiteY3" fmla="*/ 1893452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3279554" y="0"/>
                </a:moveTo>
                <a:lnTo>
                  <a:pt x="4394414" y="1930993"/>
                </a:lnTo>
                <a:lnTo>
                  <a:pt x="21675" y="1930993"/>
                </a:lnTo>
                <a:lnTo>
                  <a:pt x="0" y="1893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6"/>
          </p:nvPr>
        </p:nvSpPr>
        <p:spPr>
          <a:xfrm>
            <a:off x="0" y="3407868"/>
            <a:ext cx="1947437" cy="3450132"/>
          </a:xfrm>
          <a:custGeom>
            <a:avLst/>
            <a:gdLst>
              <a:gd name="connsiteX0" fmla="*/ 0 w 1947437"/>
              <a:gd name="connsiteY0" fmla="*/ 0 h 3450132"/>
              <a:gd name="connsiteX1" fmla="*/ 1947437 w 1947437"/>
              <a:gd name="connsiteY1" fmla="*/ 3373061 h 3450132"/>
              <a:gd name="connsiteX2" fmla="*/ 1813945 w 1947437"/>
              <a:gd name="connsiteY2" fmla="*/ 3450132 h 3450132"/>
              <a:gd name="connsiteX3" fmla="*/ 0 w 1947437"/>
              <a:gd name="connsiteY3" fmla="*/ 3450132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0" y="0"/>
                </a:moveTo>
                <a:lnTo>
                  <a:pt x="1947437" y="3373061"/>
                </a:lnTo>
                <a:lnTo>
                  <a:pt x="1813945" y="3450132"/>
                </a:lnTo>
                <a:lnTo>
                  <a:pt x="0" y="34501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469690" y="137237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469690" y="193843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3244973" cy="3112010"/>
          </a:xfrm>
          <a:custGeom>
            <a:avLst/>
            <a:gdLst>
              <a:gd name="connsiteX0" fmla="*/ 0 w 3244973"/>
              <a:gd name="connsiteY0" fmla="*/ 0 h 3112010"/>
              <a:gd name="connsiteX1" fmla="*/ 2529911 w 3244973"/>
              <a:gd name="connsiteY1" fmla="*/ 0 h 3112010"/>
              <a:gd name="connsiteX2" fmla="*/ 3244973 w 3244973"/>
              <a:gd name="connsiteY2" fmla="*/ 1238523 h 3112010"/>
              <a:gd name="connsiteX3" fmla="*/ 0 w 3244973"/>
              <a:gd name="connsiteY3" fmla="*/ 311201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0" y="0"/>
                </a:moveTo>
                <a:lnTo>
                  <a:pt x="2529911" y="0"/>
                </a:lnTo>
                <a:lnTo>
                  <a:pt x="3244973" y="1238523"/>
                </a:lnTo>
                <a:lnTo>
                  <a:pt x="0" y="31120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25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手繪多邊形 17"/>
          <p:cNvSpPr/>
          <p:nvPr userDrawn="1"/>
        </p:nvSpPr>
        <p:spPr>
          <a:xfrm>
            <a:off x="-1" y="1"/>
            <a:ext cx="6629399" cy="6868884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399" h="6868884">
                <a:moveTo>
                  <a:pt x="0" y="0"/>
                </a:moveTo>
                <a:lnTo>
                  <a:pt x="2654621" y="0"/>
                </a:lnTo>
                <a:lnTo>
                  <a:pt x="6629399" y="68688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圖片版面配置區 69"/>
          <p:cNvSpPr>
            <a:spLocks noGrp="1"/>
          </p:cNvSpPr>
          <p:nvPr>
            <p:ph type="pic" sz="quarter" idx="15"/>
          </p:nvPr>
        </p:nvSpPr>
        <p:spPr>
          <a:xfrm>
            <a:off x="5899028" y="3745989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1" name="標題 1"/>
          <p:cNvSpPr>
            <a:spLocks noGrp="1"/>
          </p:cNvSpPr>
          <p:nvPr>
            <p:ph type="ctrTitle" hasCustomPrompt="1"/>
          </p:nvPr>
        </p:nvSpPr>
        <p:spPr>
          <a:xfrm>
            <a:off x="344004" y="4307524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6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4" y="487358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69" name="圖片版面配置區 68"/>
          <p:cNvSpPr>
            <a:spLocks noGrp="1"/>
          </p:cNvSpPr>
          <p:nvPr>
            <p:ph type="pic" sz="quarter" idx="13"/>
          </p:nvPr>
        </p:nvSpPr>
        <p:spPr>
          <a:xfrm>
            <a:off x="3823478" y="131072"/>
            <a:ext cx="5301102" cy="5394875"/>
          </a:xfrm>
          <a:custGeom>
            <a:avLst/>
            <a:gdLst>
              <a:gd name="connsiteX0" fmla="*/ 3279554 w 5301102"/>
              <a:gd name="connsiteY0" fmla="*/ 0 h 5394875"/>
              <a:gd name="connsiteX1" fmla="*/ 5301102 w 5301102"/>
              <a:gd name="connsiteY1" fmla="*/ 3501424 h 5394875"/>
              <a:gd name="connsiteX2" fmla="*/ 2021549 w 5301102"/>
              <a:gd name="connsiteY2" fmla="*/ 5394875 h 5394875"/>
              <a:gd name="connsiteX3" fmla="*/ 0 w 5301102"/>
              <a:gd name="connsiteY3" fmla="*/ 1893452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4" y="0"/>
                </a:moveTo>
                <a:lnTo>
                  <a:pt x="5301102" y="3501424"/>
                </a:lnTo>
                <a:lnTo>
                  <a:pt x="2021549" y="5394875"/>
                </a:lnTo>
                <a:lnTo>
                  <a:pt x="0" y="1893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68" name="圖片版面配置區 67"/>
          <p:cNvSpPr>
            <a:spLocks noGrp="1"/>
          </p:cNvSpPr>
          <p:nvPr>
            <p:ph type="pic" sz="quarter" idx="14"/>
          </p:nvPr>
        </p:nvSpPr>
        <p:spPr>
          <a:xfrm>
            <a:off x="2654619" y="1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2" name="圖片版面配置區 71"/>
          <p:cNvSpPr>
            <a:spLocks noGrp="1"/>
          </p:cNvSpPr>
          <p:nvPr>
            <p:ph type="pic" sz="quarter" idx="16"/>
          </p:nvPr>
        </p:nvSpPr>
        <p:spPr>
          <a:xfrm>
            <a:off x="7196564" y="-1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8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H="1">
            <a:off x="2514601" y="1"/>
            <a:ext cx="6629399" cy="6868884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399" h="6868884">
                <a:moveTo>
                  <a:pt x="0" y="0"/>
                </a:moveTo>
                <a:lnTo>
                  <a:pt x="2654621" y="0"/>
                </a:lnTo>
                <a:lnTo>
                  <a:pt x="6629399" y="68688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07896" y="4307524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07896" y="487358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3" name="圖片版面配置區 22"/>
          <p:cNvSpPr>
            <a:spLocks noGrp="1"/>
          </p:cNvSpPr>
          <p:nvPr userDrawn="1">
            <p:ph type="pic" sz="quarter" idx="13"/>
          </p:nvPr>
        </p:nvSpPr>
        <p:spPr>
          <a:xfrm>
            <a:off x="0" y="-1"/>
            <a:ext cx="1947437" cy="3450132"/>
          </a:xfrm>
          <a:custGeom>
            <a:avLst/>
            <a:gdLst>
              <a:gd name="connsiteX0" fmla="*/ 0 w 1947437"/>
              <a:gd name="connsiteY0" fmla="*/ 0 h 3450132"/>
              <a:gd name="connsiteX1" fmla="*/ 1813945 w 1947437"/>
              <a:gd name="connsiteY1" fmla="*/ 0 h 3450132"/>
              <a:gd name="connsiteX2" fmla="*/ 1947437 w 1947437"/>
              <a:gd name="connsiteY2" fmla="*/ 77071 h 3450132"/>
              <a:gd name="connsiteX3" fmla="*/ 0 w 1947437"/>
              <a:gd name="connsiteY3" fmla="*/ 3450132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0" y="0"/>
                </a:moveTo>
                <a:lnTo>
                  <a:pt x="1813945" y="0"/>
                </a:lnTo>
                <a:lnTo>
                  <a:pt x="1947437" y="77071"/>
                </a:lnTo>
                <a:lnTo>
                  <a:pt x="0" y="34501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圖片版面配置區 20"/>
          <p:cNvSpPr>
            <a:spLocks noGrp="1"/>
          </p:cNvSpPr>
          <p:nvPr userDrawn="1">
            <p:ph type="pic" sz="quarter" idx="14"/>
          </p:nvPr>
        </p:nvSpPr>
        <p:spPr>
          <a:xfrm>
            <a:off x="19419" y="131072"/>
            <a:ext cx="5301102" cy="5394875"/>
          </a:xfrm>
          <a:custGeom>
            <a:avLst/>
            <a:gdLst>
              <a:gd name="connsiteX0" fmla="*/ 2021548 w 5301102"/>
              <a:gd name="connsiteY0" fmla="*/ 0 h 5394875"/>
              <a:gd name="connsiteX1" fmla="*/ 5301102 w 5301102"/>
              <a:gd name="connsiteY1" fmla="*/ 1893452 h 5394875"/>
              <a:gd name="connsiteX2" fmla="*/ 3279553 w 5301102"/>
              <a:gd name="connsiteY2" fmla="*/ 5394875 h 5394875"/>
              <a:gd name="connsiteX3" fmla="*/ 0 w 5301102"/>
              <a:gd name="connsiteY3" fmla="*/ 3501424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8" y="0"/>
                </a:moveTo>
                <a:lnTo>
                  <a:pt x="5301102" y="1893452"/>
                </a:lnTo>
                <a:lnTo>
                  <a:pt x="3279553" y="5394875"/>
                </a:lnTo>
                <a:lnTo>
                  <a:pt x="0" y="35014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5"/>
          </p:nvPr>
        </p:nvSpPr>
        <p:spPr>
          <a:xfrm>
            <a:off x="2094966" y="1"/>
            <a:ext cx="4394414" cy="1930993"/>
          </a:xfrm>
          <a:custGeom>
            <a:avLst/>
            <a:gdLst>
              <a:gd name="connsiteX0" fmla="*/ 21675 w 4394414"/>
              <a:gd name="connsiteY0" fmla="*/ 0 h 1930993"/>
              <a:gd name="connsiteX1" fmla="*/ 4394414 w 4394414"/>
              <a:gd name="connsiteY1" fmla="*/ 0 h 1930993"/>
              <a:gd name="connsiteX2" fmla="*/ 3279554 w 4394414"/>
              <a:gd name="connsiteY2" fmla="*/ 1930993 h 1930993"/>
              <a:gd name="connsiteX3" fmla="*/ 0 w 4394414"/>
              <a:gd name="connsiteY3" fmla="*/ 37541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21675" y="0"/>
                </a:moveTo>
                <a:lnTo>
                  <a:pt x="4394414" y="0"/>
                </a:lnTo>
                <a:lnTo>
                  <a:pt x="3279554" y="1930993"/>
                </a:lnTo>
                <a:lnTo>
                  <a:pt x="0" y="375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6"/>
          </p:nvPr>
        </p:nvSpPr>
        <p:spPr>
          <a:xfrm>
            <a:off x="0" y="3745989"/>
            <a:ext cx="3244973" cy="3112010"/>
          </a:xfrm>
          <a:custGeom>
            <a:avLst/>
            <a:gdLst>
              <a:gd name="connsiteX0" fmla="*/ 0 w 3244973"/>
              <a:gd name="connsiteY0" fmla="*/ 0 h 3112010"/>
              <a:gd name="connsiteX1" fmla="*/ 3244973 w 3244973"/>
              <a:gd name="connsiteY1" fmla="*/ 1873487 h 3112010"/>
              <a:gd name="connsiteX2" fmla="*/ 2529911 w 3244973"/>
              <a:gd name="connsiteY2" fmla="*/ 3112010 h 3112010"/>
              <a:gd name="connsiteX3" fmla="*/ 0 w 3244973"/>
              <a:gd name="connsiteY3" fmla="*/ 311201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0" y="0"/>
                </a:moveTo>
                <a:lnTo>
                  <a:pt x="3244973" y="1873487"/>
                </a:lnTo>
                <a:lnTo>
                  <a:pt x="2529911" y="3112010"/>
                </a:lnTo>
                <a:lnTo>
                  <a:pt x="0" y="31120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6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V="1">
            <a:off x="0" y="1"/>
            <a:ext cx="6629399" cy="6868884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399" h="6868884">
                <a:moveTo>
                  <a:pt x="0" y="0"/>
                </a:moveTo>
                <a:lnTo>
                  <a:pt x="2654621" y="0"/>
                </a:lnTo>
                <a:lnTo>
                  <a:pt x="6629399" y="68688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3"/>
          </p:nvPr>
        </p:nvSpPr>
        <p:spPr>
          <a:xfrm>
            <a:off x="3823478" y="1332053"/>
            <a:ext cx="5301102" cy="5394875"/>
          </a:xfrm>
          <a:custGeom>
            <a:avLst/>
            <a:gdLst>
              <a:gd name="connsiteX0" fmla="*/ 2021549 w 5301102"/>
              <a:gd name="connsiteY0" fmla="*/ 0 h 5394875"/>
              <a:gd name="connsiteX1" fmla="*/ 5301102 w 5301102"/>
              <a:gd name="connsiteY1" fmla="*/ 1893451 h 5394875"/>
              <a:gd name="connsiteX2" fmla="*/ 3279554 w 5301102"/>
              <a:gd name="connsiteY2" fmla="*/ 5394875 h 5394875"/>
              <a:gd name="connsiteX3" fmla="*/ 0 w 5301102"/>
              <a:gd name="connsiteY3" fmla="*/ 3501423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9" y="0"/>
                </a:moveTo>
                <a:lnTo>
                  <a:pt x="5301102" y="1893451"/>
                </a:lnTo>
                <a:lnTo>
                  <a:pt x="3279554" y="5394875"/>
                </a:lnTo>
                <a:lnTo>
                  <a:pt x="0" y="35014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5"/>
          </p:nvPr>
        </p:nvSpPr>
        <p:spPr>
          <a:xfrm>
            <a:off x="2654619" y="4927006"/>
            <a:ext cx="4394414" cy="1930993"/>
          </a:xfrm>
          <a:custGeom>
            <a:avLst/>
            <a:gdLst>
              <a:gd name="connsiteX0" fmla="*/ 1114860 w 4394414"/>
              <a:gd name="connsiteY0" fmla="*/ 0 h 1930993"/>
              <a:gd name="connsiteX1" fmla="*/ 4394414 w 4394414"/>
              <a:gd name="connsiteY1" fmla="*/ 1893452 h 1930993"/>
              <a:gd name="connsiteX2" fmla="*/ 4372739 w 4394414"/>
              <a:gd name="connsiteY2" fmla="*/ 1930993 h 1930993"/>
              <a:gd name="connsiteX3" fmla="*/ 0 w 4394414"/>
              <a:gd name="connsiteY3" fmla="*/ 1930993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1114860" y="0"/>
                </a:moveTo>
                <a:lnTo>
                  <a:pt x="4394414" y="1893452"/>
                </a:lnTo>
                <a:lnTo>
                  <a:pt x="4372739" y="1930993"/>
                </a:lnTo>
                <a:lnTo>
                  <a:pt x="0" y="1930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6"/>
          </p:nvPr>
        </p:nvSpPr>
        <p:spPr>
          <a:xfrm>
            <a:off x="7196564" y="3407867"/>
            <a:ext cx="1947437" cy="3450132"/>
          </a:xfrm>
          <a:custGeom>
            <a:avLst/>
            <a:gdLst>
              <a:gd name="connsiteX0" fmla="*/ 1947437 w 1947437"/>
              <a:gd name="connsiteY0" fmla="*/ 0 h 3450132"/>
              <a:gd name="connsiteX1" fmla="*/ 1947437 w 1947437"/>
              <a:gd name="connsiteY1" fmla="*/ 3450132 h 3450132"/>
              <a:gd name="connsiteX2" fmla="*/ 133492 w 1947437"/>
              <a:gd name="connsiteY2" fmla="*/ 3450132 h 3450132"/>
              <a:gd name="connsiteX3" fmla="*/ 0 w 1947437"/>
              <a:gd name="connsiteY3" fmla="*/ 3373061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1947437" y="0"/>
                </a:moveTo>
                <a:lnTo>
                  <a:pt x="1947437" y="3450132"/>
                </a:lnTo>
                <a:lnTo>
                  <a:pt x="133492" y="3450132"/>
                </a:lnTo>
                <a:lnTo>
                  <a:pt x="0" y="337306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4004" y="137237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4004" y="193843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4"/>
          </p:nvPr>
        </p:nvSpPr>
        <p:spPr>
          <a:xfrm>
            <a:off x="5899028" y="-1"/>
            <a:ext cx="3244973" cy="3112010"/>
          </a:xfrm>
          <a:custGeom>
            <a:avLst/>
            <a:gdLst>
              <a:gd name="connsiteX0" fmla="*/ 715062 w 3244973"/>
              <a:gd name="connsiteY0" fmla="*/ 0 h 3112010"/>
              <a:gd name="connsiteX1" fmla="*/ 3244973 w 3244973"/>
              <a:gd name="connsiteY1" fmla="*/ 0 h 3112010"/>
              <a:gd name="connsiteX2" fmla="*/ 3244973 w 3244973"/>
              <a:gd name="connsiteY2" fmla="*/ 3112010 h 3112010"/>
              <a:gd name="connsiteX3" fmla="*/ 0 w 3244973"/>
              <a:gd name="connsiteY3" fmla="*/ 1238523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715062" y="0"/>
                </a:moveTo>
                <a:lnTo>
                  <a:pt x="3244973" y="0"/>
                </a:lnTo>
                <a:lnTo>
                  <a:pt x="3244973" y="3112010"/>
                </a:lnTo>
                <a:lnTo>
                  <a:pt x="0" y="12385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516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H="1" flipV="1">
            <a:off x="2514601" y="1"/>
            <a:ext cx="6629399" cy="6868884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399" h="6868884">
                <a:moveTo>
                  <a:pt x="0" y="0"/>
                </a:moveTo>
                <a:lnTo>
                  <a:pt x="2654621" y="0"/>
                </a:lnTo>
                <a:lnTo>
                  <a:pt x="6629399" y="68688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4"/>
          </p:nvPr>
        </p:nvSpPr>
        <p:spPr>
          <a:xfrm>
            <a:off x="19420" y="1332053"/>
            <a:ext cx="5301102" cy="5394875"/>
          </a:xfrm>
          <a:custGeom>
            <a:avLst/>
            <a:gdLst>
              <a:gd name="connsiteX0" fmla="*/ 3279553 w 5301102"/>
              <a:gd name="connsiteY0" fmla="*/ 0 h 5394875"/>
              <a:gd name="connsiteX1" fmla="*/ 5301102 w 5301102"/>
              <a:gd name="connsiteY1" fmla="*/ 3501423 h 5394875"/>
              <a:gd name="connsiteX2" fmla="*/ 2021548 w 5301102"/>
              <a:gd name="connsiteY2" fmla="*/ 5394875 h 5394875"/>
              <a:gd name="connsiteX3" fmla="*/ 0 w 5301102"/>
              <a:gd name="connsiteY3" fmla="*/ 1893451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3" y="0"/>
                </a:moveTo>
                <a:lnTo>
                  <a:pt x="5301102" y="3501423"/>
                </a:lnTo>
                <a:lnTo>
                  <a:pt x="2021548" y="5394875"/>
                </a:lnTo>
                <a:lnTo>
                  <a:pt x="0" y="189345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5"/>
          </p:nvPr>
        </p:nvSpPr>
        <p:spPr>
          <a:xfrm>
            <a:off x="2094967" y="4927006"/>
            <a:ext cx="4394414" cy="1930993"/>
          </a:xfrm>
          <a:custGeom>
            <a:avLst/>
            <a:gdLst>
              <a:gd name="connsiteX0" fmla="*/ 3279554 w 4394414"/>
              <a:gd name="connsiteY0" fmla="*/ 0 h 1930993"/>
              <a:gd name="connsiteX1" fmla="*/ 4394414 w 4394414"/>
              <a:gd name="connsiteY1" fmla="*/ 1930993 h 1930993"/>
              <a:gd name="connsiteX2" fmla="*/ 21675 w 4394414"/>
              <a:gd name="connsiteY2" fmla="*/ 1930993 h 1930993"/>
              <a:gd name="connsiteX3" fmla="*/ 0 w 4394414"/>
              <a:gd name="connsiteY3" fmla="*/ 1893452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4414" h="1930993">
                <a:moveTo>
                  <a:pt x="3279554" y="0"/>
                </a:moveTo>
                <a:lnTo>
                  <a:pt x="4394414" y="1930993"/>
                </a:lnTo>
                <a:lnTo>
                  <a:pt x="21675" y="1930993"/>
                </a:lnTo>
                <a:lnTo>
                  <a:pt x="0" y="1893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6"/>
          </p:nvPr>
        </p:nvSpPr>
        <p:spPr>
          <a:xfrm>
            <a:off x="0" y="3407868"/>
            <a:ext cx="1947437" cy="3450132"/>
          </a:xfrm>
          <a:custGeom>
            <a:avLst/>
            <a:gdLst>
              <a:gd name="connsiteX0" fmla="*/ 0 w 1947437"/>
              <a:gd name="connsiteY0" fmla="*/ 0 h 3450132"/>
              <a:gd name="connsiteX1" fmla="*/ 1947437 w 1947437"/>
              <a:gd name="connsiteY1" fmla="*/ 3373061 h 3450132"/>
              <a:gd name="connsiteX2" fmla="*/ 1813945 w 1947437"/>
              <a:gd name="connsiteY2" fmla="*/ 3450132 h 3450132"/>
              <a:gd name="connsiteX3" fmla="*/ 0 w 1947437"/>
              <a:gd name="connsiteY3" fmla="*/ 3450132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437" h="3450132">
                <a:moveTo>
                  <a:pt x="0" y="0"/>
                </a:moveTo>
                <a:lnTo>
                  <a:pt x="1947437" y="3373061"/>
                </a:lnTo>
                <a:lnTo>
                  <a:pt x="1813945" y="3450132"/>
                </a:lnTo>
                <a:lnTo>
                  <a:pt x="0" y="34501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469690" y="137237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469690" y="193843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3244973" cy="3112010"/>
          </a:xfrm>
          <a:custGeom>
            <a:avLst/>
            <a:gdLst>
              <a:gd name="connsiteX0" fmla="*/ 0 w 3244973"/>
              <a:gd name="connsiteY0" fmla="*/ 0 h 3112010"/>
              <a:gd name="connsiteX1" fmla="*/ 2529911 w 3244973"/>
              <a:gd name="connsiteY1" fmla="*/ 0 h 3112010"/>
              <a:gd name="connsiteX2" fmla="*/ 3244973 w 3244973"/>
              <a:gd name="connsiteY2" fmla="*/ 1238523 h 3112010"/>
              <a:gd name="connsiteX3" fmla="*/ 0 w 3244973"/>
              <a:gd name="connsiteY3" fmla="*/ 311201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4973" h="3112010">
                <a:moveTo>
                  <a:pt x="0" y="0"/>
                </a:moveTo>
                <a:lnTo>
                  <a:pt x="2529911" y="0"/>
                </a:lnTo>
                <a:lnTo>
                  <a:pt x="3244973" y="1238523"/>
                </a:lnTo>
                <a:lnTo>
                  <a:pt x="0" y="311201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650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>
            <a:off x="5899028" y="374599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>
            <a:off x="2654620" y="1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>
            <a:off x="7196564" y="0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44004" y="453612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4" y="510218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823479" y="131072"/>
            <a:ext cx="5301102" cy="5394875"/>
          </a:xfrm>
          <a:custGeom>
            <a:avLst/>
            <a:gdLst>
              <a:gd name="connsiteX0" fmla="*/ 3279554 w 5301102"/>
              <a:gd name="connsiteY0" fmla="*/ 0 h 5394875"/>
              <a:gd name="connsiteX1" fmla="*/ 5301102 w 5301102"/>
              <a:gd name="connsiteY1" fmla="*/ 3501424 h 5394875"/>
              <a:gd name="connsiteX2" fmla="*/ 2021549 w 5301102"/>
              <a:gd name="connsiteY2" fmla="*/ 5394875 h 5394875"/>
              <a:gd name="connsiteX3" fmla="*/ 0 w 5301102"/>
              <a:gd name="connsiteY3" fmla="*/ 1893452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4" y="0"/>
                </a:moveTo>
                <a:lnTo>
                  <a:pt x="5301102" y="3501424"/>
                </a:lnTo>
                <a:lnTo>
                  <a:pt x="2021549" y="5394875"/>
                </a:lnTo>
                <a:lnTo>
                  <a:pt x="0" y="1893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40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2094967" y="1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0" y="0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H="1">
            <a:off x="0" y="374599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07896" y="453612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07896" y="510218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 userDrawn="1">
            <p:ph type="pic" sz="quarter" idx="13"/>
          </p:nvPr>
        </p:nvSpPr>
        <p:spPr>
          <a:xfrm>
            <a:off x="19420" y="131072"/>
            <a:ext cx="5301102" cy="5394875"/>
          </a:xfrm>
          <a:custGeom>
            <a:avLst/>
            <a:gdLst>
              <a:gd name="connsiteX0" fmla="*/ 2021548 w 5301102"/>
              <a:gd name="connsiteY0" fmla="*/ 0 h 5394875"/>
              <a:gd name="connsiteX1" fmla="*/ 5301102 w 5301102"/>
              <a:gd name="connsiteY1" fmla="*/ 1893452 h 5394875"/>
              <a:gd name="connsiteX2" fmla="*/ 3279553 w 5301102"/>
              <a:gd name="connsiteY2" fmla="*/ 5394875 h 5394875"/>
              <a:gd name="connsiteX3" fmla="*/ 0 w 5301102"/>
              <a:gd name="connsiteY3" fmla="*/ 3501424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8" y="0"/>
                </a:moveTo>
                <a:lnTo>
                  <a:pt x="5301102" y="1893452"/>
                </a:lnTo>
                <a:lnTo>
                  <a:pt x="3279553" y="5394875"/>
                </a:lnTo>
                <a:lnTo>
                  <a:pt x="0" y="35014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38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2654620" y="4927006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7196564" y="3407868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V="1">
            <a:off x="5899028" y="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4004" y="133205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4004" y="189811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823479" y="1332053"/>
            <a:ext cx="5301102" cy="5394875"/>
          </a:xfrm>
          <a:custGeom>
            <a:avLst/>
            <a:gdLst>
              <a:gd name="connsiteX0" fmla="*/ 2021549 w 5301102"/>
              <a:gd name="connsiteY0" fmla="*/ 0 h 5394875"/>
              <a:gd name="connsiteX1" fmla="*/ 5301102 w 5301102"/>
              <a:gd name="connsiteY1" fmla="*/ 1893451 h 5394875"/>
              <a:gd name="connsiteX2" fmla="*/ 3279554 w 5301102"/>
              <a:gd name="connsiteY2" fmla="*/ 5394875 h 5394875"/>
              <a:gd name="connsiteX3" fmla="*/ 0 w 5301102"/>
              <a:gd name="connsiteY3" fmla="*/ 3501423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9" y="0"/>
                </a:moveTo>
                <a:lnTo>
                  <a:pt x="5301102" y="1893451"/>
                </a:lnTo>
                <a:lnTo>
                  <a:pt x="3279554" y="5394875"/>
                </a:lnTo>
                <a:lnTo>
                  <a:pt x="0" y="35014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46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 flipV="1">
            <a:off x="2094967" y="4927006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 flipV="1">
            <a:off x="0" y="3407868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H="1" flipV="1">
            <a:off x="0" y="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07896" y="133205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07896" y="189811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9420" y="1332053"/>
            <a:ext cx="5301102" cy="5394875"/>
          </a:xfrm>
          <a:custGeom>
            <a:avLst/>
            <a:gdLst>
              <a:gd name="connsiteX0" fmla="*/ 3279553 w 5301102"/>
              <a:gd name="connsiteY0" fmla="*/ 0 h 5394875"/>
              <a:gd name="connsiteX1" fmla="*/ 5301102 w 5301102"/>
              <a:gd name="connsiteY1" fmla="*/ 3501423 h 5394875"/>
              <a:gd name="connsiteX2" fmla="*/ 2021548 w 5301102"/>
              <a:gd name="connsiteY2" fmla="*/ 5394875 h 5394875"/>
              <a:gd name="connsiteX3" fmla="*/ 0 w 5301102"/>
              <a:gd name="connsiteY3" fmla="*/ 1893451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3" y="0"/>
                </a:moveTo>
                <a:lnTo>
                  <a:pt x="5301102" y="3501423"/>
                </a:lnTo>
                <a:lnTo>
                  <a:pt x="2021548" y="5394875"/>
                </a:lnTo>
                <a:lnTo>
                  <a:pt x="0" y="189345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>
            <a:off x="-1" y="0"/>
            <a:ext cx="6464301" cy="6857999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  <a:gd name="connsiteX0" fmla="*/ 0 w 6735895"/>
              <a:gd name="connsiteY0" fmla="*/ 0 h 6868884"/>
              <a:gd name="connsiteX1" fmla="*/ 2654621 w 6735895"/>
              <a:gd name="connsiteY1" fmla="*/ 0 h 6868884"/>
              <a:gd name="connsiteX2" fmla="*/ 6735895 w 6735895"/>
              <a:gd name="connsiteY2" fmla="*/ 6868884 h 6868884"/>
              <a:gd name="connsiteX3" fmla="*/ 0 w 6735895"/>
              <a:gd name="connsiteY3" fmla="*/ 6857999 h 6868884"/>
              <a:gd name="connsiteX4" fmla="*/ 0 w 6735895"/>
              <a:gd name="connsiteY4" fmla="*/ 0 h 6868884"/>
              <a:gd name="connsiteX0" fmla="*/ 0 w 6762519"/>
              <a:gd name="connsiteY0" fmla="*/ 0 h 6857999"/>
              <a:gd name="connsiteX1" fmla="*/ 2654621 w 6762519"/>
              <a:gd name="connsiteY1" fmla="*/ 0 h 6857999"/>
              <a:gd name="connsiteX2" fmla="*/ 6762519 w 6762519"/>
              <a:gd name="connsiteY2" fmla="*/ 6856184 h 6857999"/>
              <a:gd name="connsiteX3" fmla="*/ 0 w 6762519"/>
              <a:gd name="connsiteY3" fmla="*/ 6857999 h 6857999"/>
              <a:gd name="connsiteX4" fmla="*/ 0 w 6762519"/>
              <a:gd name="connsiteY4" fmla="*/ 0 h 6857999"/>
              <a:gd name="connsiteX0" fmla="*/ 0 w 6775831"/>
              <a:gd name="connsiteY0" fmla="*/ 0 h 6857999"/>
              <a:gd name="connsiteX1" fmla="*/ 2654621 w 6775831"/>
              <a:gd name="connsiteY1" fmla="*/ 0 h 6857999"/>
              <a:gd name="connsiteX2" fmla="*/ 6775831 w 6775831"/>
              <a:gd name="connsiteY2" fmla="*/ 6856184 h 6857999"/>
              <a:gd name="connsiteX3" fmla="*/ 0 w 6775831"/>
              <a:gd name="connsiteY3" fmla="*/ 6857999 h 6857999"/>
              <a:gd name="connsiteX4" fmla="*/ 0 w 6775831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831" h="6857999">
                <a:moveTo>
                  <a:pt x="0" y="0"/>
                </a:moveTo>
                <a:lnTo>
                  <a:pt x="2654621" y="0"/>
                </a:lnTo>
                <a:lnTo>
                  <a:pt x="6775831" y="68561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>
            <a:off x="5899028" y="374599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>
            <a:off x="2654620" y="1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>
            <a:off x="7196564" y="0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44004" y="453612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4004" y="510218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823479" y="131072"/>
            <a:ext cx="5301102" cy="5394875"/>
          </a:xfrm>
          <a:custGeom>
            <a:avLst/>
            <a:gdLst>
              <a:gd name="connsiteX0" fmla="*/ 3279554 w 5301102"/>
              <a:gd name="connsiteY0" fmla="*/ 0 h 5394875"/>
              <a:gd name="connsiteX1" fmla="*/ 5301102 w 5301102"/>
              <a:gd name="connsiteY1" fmla="*/ 3501424 h 5394875"/>
              <a:gd name="connsiteX2" fmla="*/ 2021549 w 5301102"/>
              <a:gd name="connsiteY2" fmla="*/ 5394875 h 5394875"/>
              <a:gd name="connsiteX3" fmla="*/ 0 w 5301102"/>
              <a:gd name="connsiteY3" fmla="*/ 1893452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4" y="0"/>
                </a:moveTo>
                <a:lnTo>
                  <a:pt x="5301102" y="3501424"/>
                </a:lnTo>
                <a:lnTo>
                  <a:pt x="2021549" y="5394875"/>
                </a:lnTo>
                <a:lnTo>
                  <a:pt x="0" y="1893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81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 flipH="1">
            <a:off x="2679699" y="0"/>
            <a:ext cx="6464301" cy="6857999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  <a:gd name="connsiteX0" fmla="*/ 0 w 6735895"/>
              <a:gd name="connsiteY0" fmla="*/ 0 h 6868884"/>
              <a:gd name="connsiteX1" fmla="*/ 2654621 w 6735895"/>
              <a:gd name="connsiteY1" fmla="*/ 0 h 6868884"/>
              <a:gd name="connsiteX2" fmla="*/ 6735895 w 6735895"/>
              <a:gd name="connsiteY2" fmla="*/ 6868884 h 6868884"/>
              <a:gd name="connsiteX3" fmla="*/ 0 w 6735895"/>
              <a:gd name="connsiteY3" fmla="*/ 6857999 h 6868884"/>
              <a:gd name="connsiteX4" fmla="*/ 0 w 6735895"/>
              <a:gd name="connsiteY4" fmla="*/ 0 h 6868884"/>
              <a:gd name="connsiteX0" fmla="*/ 0 w 6762519"/>
              <a:gd name="connsiteY0" fmla="*/ 0 h 6857999"/>
              <a:gd name="connsiteX1" fmla="*/ 2654621 w 6762519"/>
              <a:gd name="connsiteY1" fmla="*/ 0 h 6857999"/>
              <a:gd name="connsiteX2" fmla="*/ 6762519 w 6762519"/>
              <a:gd name="connsiteY2" fmla="*/ 6856184 h 6857999"/>
              <a:gd name="connsiteX3" fmla="*/ 0 w 6762519"/>
              <a:gd name="connsiteY3" fmla="*/ 6857999 h 6857999"/>
              <a:gd name="connsiteX4" fmla="*/ 0 w 6762519"/>
              <a:gd name="connsiteY4" fmla="*/ 0 h 6857999"/>
              <a:gd name="connsiteX0" fmla="*/ 0 w 6775831"/>
              <a:gd name="connsiteY0" fmla="*/ 0 h 6857999"/>
              <a:gd name="connsiteX1" fmla="*/ 2654621 w 6775831"/>
              <a:gd name="connsiteY1" fmla="*/ 0 h 6857999"/>
              <a:gd name="connsiteX2" fmla="*/ 6775831 w 6775831"/>
              <a:gd name="connsiteY2" fmla="*/ 6856184 h 6857999"/>
              <a:gd name="connsiteX3" fmla="*/ 0 w 6775831"/>
              <a:gd name="connsiteY3" fmla="*/ 6857999 h 6857999"/>
              <a:gd name="connsiteX4" fmla="*/ 0 w 6775831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831" h="6857999">
                <a:moveTo>
                  <a:pt x="0" y="0"/>
                </a:moveTo>
                <a:lnTo>
                  <a:pt x="2654621" y="0"/>
                </a:lnTo>
                <a:lnTo>
                  <a:pt x="6775831" y="68561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2094967" y="1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0" y="0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H="1">
            <a:off x="0" y="374599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07896" y="453612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07896" y="510218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 userDrawn="1">
            <p:ph type="pic" sz="quarter" idx="13"/>
          </p:nvPr>
        </p:nvSpPr>
        <p:spPr>
          <a:xfrm>
            <a:off x="19420" y="131072"/>
            <a:ext cx="5301102" cy="5394875"/>
          </a:xfrm>
          <a:custGeom>
            <a:avLst/>
            <a:gdLst>
              <a:gd name="connsiteX0" fmla="*/ 2021548 w 5301102"/>
              <a:gd name="connsiteY0" fmla="*/ 0 h 5394875"/>
              <a:gd name="connsiteX1" fmla="*/ 5301102 w 5301102"/>
              <a:gd name="connsiteY1" fmla="*/ 1893452 h 5394875"/>
              <a:gd name="connsiteX2" fmla="*/ 3279553 w 5301102"/>
              <a:gd name="connsiteY2" fmla="*/ 5394875 h 5394875"/>
              <a:gd name="connsiteX3" fmla="*/ 0 w 5301102"/>
              <a:gd name="connsiteY3" fmla="*/ 3501424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8" y="0"/>
                </a:moveTo>
                <a:lnTo>
                  <a:pt x="5301102" y="1893452"/>
                </a:lnTo>
                <a:lnTo>
                  <a:pt x="3279553" y="5394875"/>
                </a:lnTo>
                <a:lnTo>
                  <a:pt x="0" y="35014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34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 flipV="1">
            <a:off x="0" y="0"/>
            <a:ext cx="6464301" cy="6857999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  <a:gd name="connsiteX0" fmla="*/ 0 w 6735895"/>
              <a:gd name="connsiteY0" fmla="*/ 0 h 6868884"/>
              <a:gd name="connsiteX1" fmla="*/ 2654621 w 6735895"/>
              <a:gd name="connsiteY1" fmla="*/ 0 h 6868884"/>
              <a:gd name="connsiteX2" fmla="*/ 6735895 w 6735895"/>
              <a:gd name="connsiteY2" fmla="*/ 6868884 h 6868884"/>
              <a:gd name="connsiteX3" fmla="*/ 0 w 6735895"/>
              <a:gd name="connsiteY3" fmla="*/ 6857999 h 6868884"/>
              <a:gd name="connsiteX4" fmla="*/ 0 w 6735895"/>
              <a:gd name="connsiteY4" fmla="*/ 0 h 6868884"/>
              <a:gd name="connsiteX0" fmla="*/ 0 w 6762519"/>
              <a:gd name="connsiteY0" fmla="*/ 0 h 6857999"/>
              <a:gd name="connsiteX1" fmla="*/ 2654621 w 6762519"/>
              <a:gd name="connsiteY1" fmla="*/ 0 h 6857999"/>
              <a:gd name="connsiteX2" fmla="*/ 6762519 w 6762519"/>
              <a:gd name="connsiteY2" fmla="*/ 6856184 h 6857999"/>
              <a:gd name="connsiteX3" fmla="*/ 0 w 6762519"/>
              <a:gd name="connsiteY3" fmla="*/ 6857999 h 6857999"/>
              <a:gd name="connsiteX4" fmla="*/ 0 w 6762519"/>
              <a:gd name="connsiteY4" fmla="*/ 0 h 6857999"/>
              <a:gd name="connsiteX0" fmla="*/ 0 w 6775831"/>
              <a:gd name="connsiteY0" fmla="*/ 0 h 6857999"/>
              <a:gd name="connsiteX1" fmla="*/ 2654621 w 6775831"/>
              <a:gd name="connsiteY1" fmla="*/ 0 h 6857999"/>
              <a:gd name="connsiteX2" fmla="*/ 6775831 w 6775831"/>
              <a:gd name="connsiteY2" fmla="*/ 6856184 h 6857999"/>
              <a:gd name="connsiteX3" fmla="*/ 0 w 6775831"/>
              <a:gd name="connsiteY3" fmla="*/ 6857999 h 6857999"/>
              <a:gd name="connsiteX4" fmla="*/ 0 w 6775831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831" h="6857999">
                <a:moveTo>
                  <a:pt x="0" y="0"/>
                </a:moveTo>
                <a:lnTo>
                  <a:pt x="2654621" y="0"/>
                </a:lnTo>
                <a:lnTo>
                  <a:pt x="6775831" y="68561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2654620" y="4927006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7196564" y="3407868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V="1">
            <a:off x="5899028" y="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44004" y="133205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44004" y="189811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823479" y="1332053"/>
            <a:ext cx="5301102" cy="5394875"/>
          </a:xfrm>
          <a:custGeom>
            <a:avLst/>
            <a:gdLst>
              <a:gd name="connsiteX0" fmla="*/ 2021549 w 5301102"/>
              <a:gd name="connsiteY0" fmla="*/ 0 h 5394875"/>
              <a:gd name="connsiteX1" fmla="*/ 5301102 w 5301102"/>
              <a:gd name="connsiteY1" fmla="*/ 1893451 h 5394875"/>
              <a:gd name="connsiteX2" fmla="*/ 3279554 w 5301102"/>
              <a:gd name="connsiteY2" fmla="*/ 5394875 h 5394875"/>
              <a:gd name="connsiteX3" fmla="*/ 0 w 5301102"/>
              <a:gd name="connsiteY3" fmla="*/ 3501423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2021549" y="0"/>
                </a:moveTo>
                <a:lnTo>
                  <a:pt x="5301102" y="1893451"/>
                </a:lnTo>
                <a:lnTo>
                  <a:pt x="3279554" y="5394875"/>
                </a:lnTo>
                <a:lnTo>
                  <a:pt x="0" y="350142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64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 flipH="1" flipV="1">
            <a:off x="2679699" y="0"/>
            <a:ext cx="6464301" cy="6857999"/>
          </a:xfrm>
          <a:custGeom>
            <a:avLst/>
            <a:gdLst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0 h 6857999"/>
              <a:gd name="connsiteX5" fmla="*/ 6596743 w 6596743"/>
              <a:gd name="connsiteY5" fmla="*/ 6857999 h 6857999"/>
              <a:gd name="connsiteX6" fmla="*/ 0 w 6596743"/>
              <a:gd name="connsiteY6" fmla="*/ 6857999 h 6857999"/>
              <a:gd name="connsiteX7" fmla="*/ 0 w 6596743"/>
              <a:gd name="connsiteY7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2 w 6596743"/>
              <a:gd name="connsiteY3" fmla="*/ 0 h 6857999"/>
              <a:gd name="connsiteX4" fmla="*/ 6596743 w 6596743"/>
              <a:gd name="connsiteY4" fmla="*/ 6857999 h 6857999"/>
              <a:gd name="connsiteX5" fmla="*/ 0 w 6596743"/>
              <a:gd name="connsiteY5" fmla="*/ 6857999 h 6857999"/>
              <a:gd name="connsiteX6" fmla="*/ 0 w 6596743"/>
              <a:gd name="connsiteY6" fmla="*/ 0 h 6857999"/>
              <a:gd name="connsiteX0" fmla="*/ 0 w 6596743"/>
              <a:gd name="connsiteY0" fmla="*/ 0 h 6857999"/>
              <a:gd name="connsiteX1" fmla="*/ 2654621 w 6596743"/>
              <a:gd name="connsiteY1" fmla="*/ 0 h 6857999"/>
              <a:gd name="connsiteX2" fmla="*/ 6596742 w 6596743"/>
              <a:gd name="connsiteY2" fmla="*/ 6857998 h 6857999"/>
              <a:gd name="connsiteX3" fmla="*/ 6596743 w 6596743"/>
              <a:gd name="connsiteY3" fmla="*/ 6857999 h 6857999"/>
              <a:gd name="connsiteX4" fmla="*/ 0 w 6596743"/>
              <a:gd name="connsiteY4" fmla="*/ 6857999 h 6857999"/>
              <a:gd name="connsiteX5" fmla="*/ 0 w 6596743"/>
              <a:gd name="connsiteY5" fmla="*/ 0 h 6857999"/>
              <a:gd name="connsiteX0" fmla="*/ 0 w 6596742"/>
              <a:gd name="connsiteY0" fmla="*/ 0 h 6857999"/>
              <a:gd name="connsiteX1" fmla="*/ 2654621 w 6596742"/>
              <a:gd name="connsiteY1" fmla="*/ 0 h 6857999"/>
              <a:gd name="connsiteX2" fmla="*/ 6596742 w 6596742"/>
              <a:gd name="connsiteY2" fmla="*/ 6857998 h 6857999"/>
              <a:gd name="connsiteX3" fmla="*/ 0 w 6596742"/>
              <a:gd name="connsiteY3" fmla="*/ 6857999 h 6857999"/>
              <a:gd name="connsiteX4" fmla="*/ 0 w 6596742"/>
              <a:gd name="connsiteY4" fmla="*/ 0 h 6857999"/>
              <a:gd name="connsiteX0" fmla="*/ 0 w 6629399"/>
              <a:gd name="connsiteY0" fmla="*/ 0 h 6868884"/>
              <a:gd name="connsiteX1" fmla="*/ 2654621 w 6629399"/>
              <a:gd name="connsiteY1" fmla="*/ 0 h 6868884"/>
              <a:gd name="connsiteX2" fmla="*/ 6629399 w 6629399"/>
              <a:gd name="connsiteY2" fmla="*/ 6868884 h 6868884"/>
              <a:gd name="connsiteX3" fmla="*/ 0 w 6629399"/>
              <a:gd name="connsiteY3" fmla="*/ 6857999 h 6868884"/>
              <a:gd name="connsiteX4" fmla="*/ 0 w 6629399"/>
              <a:gd name="connsiteY4" fmla="*/ 0 h 6868884"/>
              <a:gd name="connsiteX0" fmla="*/ 0 w 6735895"/>
              <a:gd name="connsiteY0" fmla="*/ 0 h 6868884"/>
              <a:gd name="connsiteX1" fmla="*/ 2654621 w 6735895"/>
              <a:gd name="connsiteY1" fmla="*/ 0 h 6868884"/>
              <a:gd name="connsiteX2" fmla="*/ 6735895 w 6735895"/>
              <a:gd name="connsiteY2" fmla="*/ 6868884 h 6868884"/>
              <a:gd name="connsiteX3" fmla="*/ 0 w 6735895"/>
              <a:gd name="connsiteY3" fmla="*/ 6857999 h 6868884"/>
              <a:gd name="connsiteX4" fmla="*/ 0 w 6735895"/>
              <a:gd name="connsiteY4" fmla="*/ 0 h 6868884"/>
              <a:gd name="connsiteX0" fmla="*/ 0 w 6762519"/>
              <a:gd name="connsiteY0" fmla="*/ 0 h 6857999"/>
              <a:gd name="connsiteX1" fmla="*/ 2654621 w 6762519"/>
              <a:gd name="connsiteY1" fmla="*/ 0 h 6857999"/>
              <a:gd name="connsiteX2" fmla="*/ 6762519 w 6762519"/>
              <a:gd name="connsiteY2" fmla="*/ 6856184 h 6857999"/>
              <a:gd name="connsiteX3" fmla="*/ 0 w 6762519"/>
              <a:gd name="connsiteY3" fmla="*/ 6857999 h 6857999"/>
              <a:gd name="connsiteX4" fmla="*/ 0 w 6762519"/>
              <a:gd name="connsiteY4" fmla="*/ 0 h 6857999"/>
              <a:gd name="connsiteX0" fmla="*/ 0 w 6775831"/>
              <a:gd name="connsiteY0" fmla="*/ 0 h 6857999"/>
              <a:gd name="connsiteX1" fmla="*/ 2654621 w 6775831"/>
              <a:gd name="connsiteY1" fmla="*/ 0 h 6857999"/>
              <a:gd name="connsiteX2" fmla="*/ 6775831 w 6775831"/>
              <a:gd name="connsiteY2" fmla="*/ 6856184 h 6857999"/>
              <a:gd name="connsiteX3" fmla="*/ 0 w 6775831"/>
              <a:gd name="connsiteY3" fmla="*/ 6857999 h 6857999"/>
              <a:gd name="connsiteX4" fmla="*/ 0 w 6775831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831" h="6857999">
                <a:moveTo>
                  <a:pt x="0" y="0"/>
                </a:moveTo>
                <a:lnTo>
                  <a:pt x="2654621" y="0"/>
                </a:lnTo>
                <a:lnTo>
                  <a:pt x="6775831" y="6856184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 flipV="1">
            <a:off x="2094967" y="4927006"/>
            <a:ext cx="4394414" cy="1930993"/>
          </a:xfrm>
          <a:custGeom>
            <a:avLst/>
            <a:gdLst>
              <a:gd name="connsiteX0" fmla="*/ 0 w 4394414"/>
              <a:gd name="connsiteY0" fmla="*/ 0 h 1930993"/>
              <a:gd name="connsiteX1" fmla="*/ 4372739 w 4394414"/>
              <a:gd name="connsiteY1" fmla="*/ 0 h 1930993"/>
              <a:gd name="connsiteX2" fmla="*/ 4394414 w 4394414"/>
              <a:gd name="connsiteY2" fmla="*/ 37541 h 1930993"/>
              <a:gd name="connsiteX3" fmla="*/ 1114860 w 4394414"/>
              <a:gd name="connsiteY3" fmla="*/ 1930993 h 1930993"/>
              <a:gd name="connsiteX4" fmla="*/ 0 w 4394414"/>
              <a:gd name="connsiteY4" fmla="*/ 0 h 19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4414" h="1930993">
                <a:moveTo>
                  <a:pt x="0" y="0"/>
                </a:moveTo>
                <a:lnTo>
                  <a:pt x="4372739" y="0"/>
                </a:lnTo>
                <a:lnTo>
                  <a:pt x="4394414" y="37541"/>
                </a:lnTo>
                <a:lnTo>
                  <a:pt x="1114860" y="19309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 flipV="1">
            <a:off x="0" y="3407868"/>
            <a:ext cx="1947437" cy="3450132"/>
          </a:xfrm>
          <a:custGeom>
            <a:avLst/>
            <a:gdLst>
              <a:gd name="connsiteX0" fmla="*/ 133492 w 1947437"/>
              <a:gd name="connsiteY0" fmla="*/ 0 h 3450132"/>
              <a:gd name="connsiteX1" fmla="*/ 1947437 w 1947437"/>
              <a:gd name="connsiteY1" fmla="*/ 0 h 3450132"/>
              <a:gd name="connsiteX2" fmla="*/ 1947437 w 1947437"/>
              <a:gd name="connsiteY2" fmla="*/ 3450132 h 3450132"/>
              <a:gd name="connsiteX3" fmla="*/ 0 w 1947437"/>
              <a:gd name="connsiteY3" fmla="*/ 77071 h 3450132"/>
              <a:gd name="connsiteX4" fmla="*/ 133492 w 1947437"/>
              <a:gd name="connsiteY4" fmla="*/ 0 h 345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7437" h="3450132">
                <a:moveTo>
                  <a:pt x="133492" y="0"/>
                </a:moveTo>
                <a:lnTo>
                  <a:pt x="1947437" y="0"/>
                </a:lnTo>
                <a:lnTo>
                  <a:pt x="1947437" y="3450132"/>
                </a:lnTo>
                <a:lnTo>
                  <a:pt x="0" y="77071"/>
                </a:lnTo>
                <a:lnTo>
                  <a:pt x="13349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 flipH="1" flipV="1">
            <a:off x="0" y="0"/>
            <a:ext cx="3244973" cy="3112010"/>
          </a:xfrm>
          <a:custGeom>
            <a:avLst/>
            <a:gdLst>
              <a:gd name="connsiteX0" fmla="*/ 3244973 w 3244973"/>
              <a:gd name="connsiteY0" fmla="*/ 0 h 3112010"/>
              <a:gd name="connsiteX1" fmla="*/ 3244973 w 3244973"/>
              <a:gd name="connsiteY1" fmla="*/ 3112010 h 3112010"/>
              <a:gd name="connsiteX2" fmla="*/ 715062 w 3244973"/>
              <a:gd name="connsiteY2" fmla="*/ 3112010 h 3112010"/>
              <a:gd name="connsiteX3" fmla="*/ 0 w 3244973"/>
              <a:gd name="connsiteY3" fmla="*/ 1873487 h 3112010"/>
              <a:gd name="connsiteX4" fmla="*/ 3244973 w 3244973"/>
              <a:gd name="connsiteY4" fmla="*/ 0 h 311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973" h="3112010">
                <a:moveTo>
                  <a:pt x="3244973" y="0"/>
                </a:moveTo>
                <a:lnTo>
                  <a:pt x="3244973" y="3112010"/>
                </a:lnTo>
                <a:lnTo>
                  <a:pt x="715062" y="3112010"/>
                </a:lnTo>
                <a:lnTo>
                  <a:pt x="0" y="1873487"/>
                </a:lnTo>
                <a:lnTo>
                  <a:pt x="3244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07896" y="133205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07896" y="189811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9420" y="1332053"/>
            <a:ext cx="5301102" cy="5394875"/>
          </a:xfrm>
          <a:custGeom>
            <a:avLst/>
            <a:gdLst>
              <a:gd name="connsiteX0" fmla="*/ 3279553 w 5301102"/>
              <a:gd name="connsiteY0" fmla="*/ 0 h 5394875"/>
              <a:gd name="connsiteX1" fmla="*/ 5301102 w 5301102"/>
              <a:gd name="connsiteY1" fmla="*/ 3501423 h 5394875"/>
              <a:gd name="connsiteX2" fmla="*/ 2021548 w 5301102"/>
              <a:gd name="connsiteY2" fmla="*/ 5394875 h 5394875"/>
              <a:gd name="connsiteX3" fmla="*/ 0 w 5301102"/>
              <a:gd name="connsiteY3" fmla="*/ 1893451 h 539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1102" h="5394875">
                <a:moveTo>
                  <a:pt x="3279553" y="0"/>
                </a:moveTo>
                <a:lnTo>
                  <a:pt x="5301102" y="3501423"/>
                </a:lnTo>
                <a:lnTo>
                  <a:pt x="2021548" y="5394875"/>
                </a:lnTo>
                <a:lnTo>
                  <a:pt x="0" y="189345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02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4343400" y="3755571"/>
            <a:ext cx="4659086" cy="12568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460296" y="385670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460296" y="442276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89789" y="355553"/>
            <a:ext cx="5380455" cy="4656910"/>
          </a:xfrm>
          <a:custGeom>
            <a:avLst/>
            <a:gdLst>
              <a:gd name="connsiteX0" fmla="*/ 1932040 w 5380455"/>
              <a:gd name="connsiteY0" fmla="*/ 1978224 h 4656910"/>
              <a:gd name="connsiteX1" fmla="*/ 3271383 w 5380455"/>
              <a:gd name="connsiteY1" fmla="*/ 3317567 h 4656910"/>
              <a:gd name="connsiteX2" fmla="*/ 1932040 w 5380455"/>
              <a:gd name="connsiteY2" fmla="*/ 4656910 h 4656910"/>
              <a:gd name="connsiteX3" fmla="*/ 592697 w 5380455"/>
              <a:gd name="connsiteY3" fmla="*/ 3317567 h 4656910"/>
              <a:gd name="connsiteX4" fmla="*/ 3702432 w 5380455"/>
              <a:gd name="connsiteY4" fmla="*/ 207833 h 4656910"/>
              <a:gd name="connsiteX5" fmla="*/ 5380455 w 5380455"/>
              <a:gd name="connsiteY5" fmla="*/ 1885856 h 4656910"/>
              <a:gd name="connsiteX6" fmla="*/ 3702432 w 5380455"/>
              <a:gd name="connsiteY6" fmla="*/ 3563879 h 4656910"/>
              <a:gd name="connsiteX7" fmla="*/ 2024409 w 5380455"/>
              <a:gd name="connsiteY7" fmla="*/ 1885856 h 4656910"/>
              <a:gd name="connsiteX8" fmla="*/ 1246974 w 5380455"/>
              <a:gd name="connsiteY8" fmla="*/ 0 h 4656910"/>
              <a:gd name="connsiteX9" fmla="*/ 2493948 w 5380455"/>
              <a:gd name="connsiteY9" fmla="*/ 1246974 h 4656910"/>
              <a:gd name="connsiteX10" fmla="*/ 1246974 w 5380455"/>
              <a:gd name="connsiteY10" fmla="*/ 2493949 h 4656910"/>
              <a:gd name="connsiteX11" fmla="*/ 0 w 5380455"/>
              <a:gd name="connsiteY11" fmla="*/ 1246974 h 4656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80455" h="4656910">
                <a:moveTo>
                  <a:pt x="1932040" y="1978224"/>
                </a:moveTo>
                <a:lnTo>
                  <a:pt x="3271383" y="3317567"/>
                </a:lnTo>
                <a:lnTo>
                  <a:pt x="1932040" y="4656910"/>
                </a:lnTo>
                <a:lnTo>
                  <a:pt x="592697" y="3317567"/>
                </a:lnTo>
                <a:close/>
                <a:moveTo>
                  <a:pt x="3702432" y="207833"/>
                </a:moveTo>
                <a:lnTo>
                  <a:pt x="5380455" y="1885856"/>
                </a:lnTo>
                <a:lnTo>
                  <a:pt x="3702432" y="3563879"/>
                </a:lnTo>
                <a:lnTo>
                  <a:pt x="2024409" y="1885856"/>
                </a:lnTo>
                <a:close/>
                <a:moveTo>
                  <a:pt x="1246974" y="0"/>
                </a:moveTo>
                <a:lnTo>
                  <a:pt x="2493948" y="1246974"/>
                </a:lnTo>
                <a:lnTo>
                  <a:pt x="1246974" y="2493949"/>
                </a:lnTo>
                <a:lnTo>
                  <a:pt x="0" y="12469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09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707573" y="694394"/>
            <a:ext cx="4659086" cy="12568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622685" y="2097267"/>
            <a:ext cx="5380455" cy="4656910"/>
          </a:xfrm>
          <a:custGeom>
            <a:avLst/>
            <a:gdLst>
              <a:gd name="connsiteX0" fmla="*/ 1932040 w 5380455"/>
              <a:gd name="connsiteY0" fmla="*/ 1978224 h 4656910"/>
              <a:gd name="connsiteX1" fmla="*/ 3271383 w 5380455"/>
              <a:gd name="connsiteY1" fmla="*/ 3317567 h 4656910"/>
              <a:gd name="connsiteX2" fmla="*/ 1932040 w 5380455"/>
              <a:gd name="connsiteY2" fmla="*/ 4656910 h 4656910"/>
              <a:gd name="connsiteX3" fmla="*/ 592696 w 5380455"/>
              <a:gd name="connsiteY3" fmla="*/ 3317567 h 4656910"/>
              <a:gd name="connsiteX4" fmla="*/ 3702432 w 5380455"/>
              <a:gd name="connsiteY4" fmla="*/ 207833 h 4656910"/>
              <a:gd name="connsiteX5" fmla="*/ 5380455 w 5380455"/>
              <a:gd name="connsiteY5" fmla="*/ 1885856 h 4656910"/>
              <a:gd name="connsiteX6" fmla="*/ 3702432 w 5380455"/>
              <a:gd name="connsiteY6" fmla="*/ 3563879 h 4656910"/>
              <a:gd name="connsiteX7" fmla="*/ 2024409 w 5380455"/>
              <a:gd name="connsiteY7" fmla="*/ 1885856 h 4656910"/>
              <a:gd name="connsiteX8" fmla="*/ 1246974 w 5380455"/>
              <a:gd name="connsiteY8" fmla="*/ 0 h 4656910"/>
              <a:gd name="connsiteX9" fmla="*/ 2493949 w 5380455"/>
              <a:gd name="connsiteY9" fmla="*/ 1246974 h 4656910"/>
              <a:gd name="connsiteX10" fmla="*/ 1246974 w 5380455"/>
              <a:gd name="connsiteY10" fmla="*/ 2493949 h 4656910"/>
              <a:gd name="connsiteX11" fmla="*/ 0 w 5380455"/>
              <a:gd name="connsiteY11" fmla="*/ 1246974 h 4656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80455" h="4656910">
                <a:moveTo>
                  <a:pt x="1932040" y="1978224"/>
                </a:moveTo>
                <a:lnTo>
                  <a:pt x="3271383" y="3317567"/>
                </a:lnTo>
                <a:lnTo>
                  <a:pt x="1932040" y="4656910"/>
                </a:lnTo>
                <a:lnTo>
                  <a:pt x="592696" y="3317567"/>
                </a:lnTo>
                <a:close/>
                <a:moveTo>
                  <a:pt x="3702432" y="207833"/>
                </a:moveTo>
                <a:lnTo>
                  <a:pt x="5380455" y="1885856"/>
                </a:lnTo>
                <a:lnTo>
                  <a:pt x="3702432" y="3563879"/>
                </a:lnTo>
                <a:lnTo>
                  <a:pt x="2024409" y="1885856"/>
                </a:lnTo>
                <a:close/>
                <a:moveTo>
                  <a:pt x="1246974" y="0"/>
                </a:moveTo>
                <a:lnTo>
                  <a:pt x="2493949" y="1246974"/>
                </a:lnTo>
                <a:lnTo>
                  <a:pt x="1246974" y="2493949"/>
                </a:lnTo>
                <a:lnTo>
                  <a:pt x="0" y="12469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855632" y="7567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855632" y="13228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2919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 rot="18900000">
            <a:off x="755018" y="720782"/>
            <a:ext cx="1763488" cy="17634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460296" y="385670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460296" y="442276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982485" y="563383"/>
            <a:ext cx="4787759" cy="4449078"/>
          </a:xfrm>
          <a:custGeom>
            <a:avLst/>
            <a:gdLst>
              <a:gd name="connsiteX0" fmla="*/ 1339343 w 4787759"/>
              <a:gd name="connsiteY0" fmla="*/ 1770392 h 4449078"/>
              <a:gd name="connsiteX1" fmla="*/ 2678686 w 4787759"/>
              <a:gd name="connsiteY1" fmla="*/ 3109735 h 4449078"/>
              <a:gd name="connsiteX2" fmla="*/ 1339343 w 4787759"/>
              <a:gd name="connsiteY2" fmla="*/ 4449078 h 4449078"/>
              <a:gd name="connsiteX3" fmla="*/ 0 w 4787759"/>
              <a:gd name="connsiteY3" fmla="*/ 3109735 h 4449078"/>
              <a:gd name="connsiteX4" fmla="*/ 3109736 w 4787759"/>
              <a:gd name="connsiteY4" fmla="*/ 0 h 4449078"/>
              <a:gd name="connsiteX5" fmla="*/ 4787759 w 4787759"/>
              <a:gd name="connsiteY5" fmla="*/ 1678024 h 4449078"/>
              <a:gd name="connsiteX6" fmla="*/ 3109736 w 4787759"/>
              <a:gd name="connsiteY6" fmla="*/ 3356047 h 4449078"/>
              <a:gd name="connsiteX7" fmla="*/ 1431712 w 4787759"/>
              <a:gd name="connsiteY7" fmla="*/ 1678024 h 44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7759" h="4449078">
                <a:moveTo>
                  <a:pt x="1339343" y="1770392"/>
                </a:moveTo>
                <a:lnTo>
                  <a:pt x="2678686" y="3109735"/>
                </a:lnTo>
                <a:lnTo>
                  <a:pt x="1339343" y="4449078"/>
                </a:lnTo>
                <a:lnTo>
                  <a:pt x="0" y="3109735"/>
                </a:lnTo>
                <a:close/>
                <a:moveTo>
                  <a:pt x="3109736" y="0"/>
                </a:moveTo>
                <a:lnTo>
                  <a:pt x="4787759" y="1678024"/>
                </a:lnTo>
                <a:lnTo>
                  <a:pt x="3109736" y="3356047"/>
                </a:lnTo>
                <a:lnTo>
                  <a:pt x="1431712" y="1678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86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 rot="18900000">
            <a:off x="3987915" y="2462497"/>
            <a:ext cx="1763488" cy="17634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855632" y="7567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855632" y="13228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4215381" y="2305098"/>
            <a:ext cx="4787759" cy="4449078"/>
          </a:xfrm>
          <a:custGeom>
            <a:avLst/>
            <a:gdLst>
              <a:gd name="connsiteX0" fmla="*/ 1339343 w 4787759"/>
              <a:gd name="connsiteY0" fmla="*/ 1770392 h 4449078"/>
              <a:gd name="connsiteX1" fmla="*/ 2678686 w 4787759"/>
              <a:gd name="connsiteY1" fmla="*/ 3109735 h 4449078"/>
              <a:gd name="connsiteX2" fmla="*/ 1339343 w 4787759"/>
              <a:gd name="connsiteY2" fmla="*/ 4449078 h 4449078"/>
              <a:gd name="connsiteX3" fmla="*/ 0 w 4787759"/>
              <a:gd name="connsiteY3" fmla="*/ 3109735 h 4449078"/>
              <a:gd name="connsiteX4" fmla="*/ 3109736 w 4787759"/>
              <a:gd name="connsiteY4" fmla="*/ 0 h 4449078"/>
              <a:gd name="connsiteX5" fmla="*/ 4787759 w 4787759"/>
              <a:gd name="connsiteY5" fmla="*/ 1678024 h 4449078"/>
              <a:gd name="connsiteX6" fmla="*/ 3109736 w 4787759"/>
              <a:gd name="connsiteY6" fmla="*/ 3356047 h 4449078"/>
              <a:gd name="connsiteX7" fmla="*/ 1431712 w 4787759"/>
              <a:gd name="connsiteY7" fmla="*/ 1678024 h 44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7759" h="4449078">
                <a:moveTo>
                  <a:pt x="1339343" y="1770392"/>
                </a:moveTo>
                <a:lnTo>
                  <a:pt x="2678686" y="3109735"/>
                </a:lnTo>
                <a:lnTo>
                  <a:pt x="1339343" y="4449078"/>
                </a:lnTo>
                <a:lnTo>
                  <a:pt x="0" y="3109735"/>
                </a:lnTo>
                <a:close/>
                <a:moveTo>
                  <a:pt x="3109736" y="0"/>
                </a:moveTo>
                <a:lnTo>
                  <a:pt x="4787759" y="1678024"/>
                </a:lnTo>
                <a:lnTo>
                  <a:pt x="3109736" y="3356047"/>
                </a:lnTo>
                <a:lnTo>
                  <a:pt x="1431712" y="1678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62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4343400" y="3755571"/>
            <a:ext cx="4659086" cy="12568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460296" y="385670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60296" y="442276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89788" y="355553"/>
            <a:ext cx="2493948" cy="2493948"/>
          </a:xfrm>
          <a:custGeom>
            <a:avLst/>
            <a:gdLst>
              <a:gd name="connsiteX0" fmla="*/ 1246974 w 2493948"/>
              <a:gd name="connsiteY0" fmla="*/ 0 h 2493948"/>
              <a:gd name="connsiteX1" fmla="*/ 2493948 w 2493948"/>
              <a:gd name="connsiteY1" fmla="*/ 1246974 h 2493948"/>
              <a:gd name="connsiteX2" fmla="*/ 1246974 w 2493948"/>
              <a:gd name="connsiteY2" fmla="*/ 2493948 h 2493948"/>
              <a:gd name="connsiteX3" fmla="*/ 0 w 2493948"/>
              <a:gd name="connsiteY3" fmla="*/ 1246974 h 2493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948" h="2493948">
                <a:moveTo>
                  <a:pt x="1246974" y="0"/>
                </a:moveTo>
                <a:lnTo>
                  <a:pt x="2493948" y="1246974"/>
                </a:lnTo>
                <a:lnTo>
                  <a:pt x="1246974" y="2493948"/>
                </a:lnTo>
                <a:lnTo>
                  <a:pt x="0" y="12469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982485" y="2333776"/>
            <a:ext cx="2678686" cy="2678687"/>
          </a:xfrm>
          <a:custGeom>
            <a:avLst/>
            <a:gdLst>
              <a:gd name="connsiteX0" fmla="*/ 1339343 w 2678686"/>
              <a:gd name="connsiteY0" fmla="*/ 0 h 2678687"/>
              <a:gd name="connsiteX1" fmla="*/ 2678686 w 2678686"/>
              <a:gd name="connsiteY1" fmla="*/ 1339344 h 2678687"/>
              <a:gd name="connsiteX2" fmla="*/ 1339343 w 2678686"/>
              <a:gd name="connsiteY2" fmla="*/ 2678687 h 2678687"/>
              <a:gd name="connsiteX3" fmla="*/ 0 w 2678686"/>
              <a:gd name="connsiteY3" fmla="*/ 1339344 h 267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8686" h="2678687">
                <a:moveTo>
                  <a:pt x="1339343" y="0"/>
                </a:moveTo>
                <a:lnTo>
                  <a:pt x="2678686" y="1339344"/>
                </a:lnTo>
                <a:lnTo>
                  <a:pt x="1339343" y="2678687"/>
                </a:lnTo>
                <a:lnTo>
                  <a:pt x="0" y="13393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5"/>
          </p:nvPr>
        </p:nvSpPr>
        <p:spPr>
          <a:xfrm>
            <a:off x="2414197" y="563385"/>
            <a:ext cx="3356047" cy="3356047"/>
          </a:xfrm>
          <a:custGeom>
            <a:avLst/>
            <a:gdLst>
              <a:gd name="connsiteX0" fmla="*/ 1678024 w 3356047"/>
              <a:gd name="connsiteY0" fmla="*/ 0 h 3356047"/>
              <a:gd name="connsiteX1" fmla="*/ 3356047 w 3356047"/>
              <a:gd name="connsiteY1" fmla="*/ 1678024 h 3356047"/>
              <a:gd name="connsiteX2" fmla="*/ 1678024 w 3356047"/>
              <a:gd name="connsiteY2" fmla="*/ 3356047 h 3356047"/>
              <a:gd name="connsiteX3" fmla="*/ 0 w 3356047"/>
              <a:gd name="connsiteY3" fmla="*/ 1678024 h 335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047" h="3356047">
                <a:moveTo>
                  <a:pt x="1678024" y="0"/>
                </a:moveTo>
                <a:lnTo>
                  <a:pt x="3356047" y="1678024"/>
                </a:lnTo>
                <a:lnTo>
                  <a:pt x="1678024" y="3356047"/>
                </a:lnTo>
                <a:lnTo>
                  <a:pt x="0" y="1678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17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707573" y="694394"/>
            <a:ext cx="4659086" cy="12568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855632" y="7567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55632" y="13228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622685" y="2097267"/>
            <a:ext cx="2493949" cy="2493949"/>
          </a:xfrm>
          <a:custGeom>
            <a:avLst/>
            <a:gdLst>
              <a:gd name="connsiteX0" fmla="*/ 1246974 w 2493949"/>
              <a:gd name="connsiteY0" fmla="*/ 0 h 2493949"/>
              <a:gd name="connsiteX1" fmla="*/ 2493949 w 2493949"/>
              <a:gd name="connsiteY1" fmla="*/ 1246974 h 2493949"/>
              <a:gd name="connsiteX2" fmla="*/ 1246974 w 2493949"/>
              <a:gd name="connsiteY2" fmla="*/ 2493949 h 2493949"/>
              <a:gd name="connsiteX3" fmla="*/ 0 w 2493949"/>
              <a:gd name="connsiteY3" fmla="*/ 1246974 h 249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949" h="2493949">
                <a:moveTo>
                  <a:pt x="1246974" y="0"/>
                </a:moveTo>
                <a:lnTo>
                  <a:pt x="2493949" y="1246974"/>
                </a:lnTo>
                <a:lnTo>
                  <a:pt x="1246974" y="2493949"/>
                </a:lnTo>
                <a:lnTo>
                  <a:pt x="0" y="12469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5647093" y="2305099"/>
            <a:ext cx="3356047" cy="3356047"/>
          </a:xfrm>
          <a:custGeom>
            <a:avLst/>
            <a:gdLst>
              <a:gd name="connsiteX0" fmla="*/ 1678024 w 3356047"/>
              <a:gd name="connsiteY0" fmla="*/ 0 h 3356047"/>
              <a:gd name="connsiteX1" fmla="*/ 3356047 w 3356047"/>
              <a:gd name="connsiteY1" fmla="*/ 1678024 h 3356047"/>
              <a:gd name="connsiteX2" fmla="*/ 1678024 w 3356047"/>
              <a:gd name="connsiteY2" fmla="*/ 3356047 h 3356047"/>
              <a:gd name="connsiteX3" fmla="*/ 0 w 3356047"/>
              <a:gd name="connsiteY3" fmla="*/ 1678024 h 335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047" h="3356047">
                <a:moveTo>
                  <a:pt x="1678024" y="0"/>
                </a:moveTo>
                <a:lnTo>
                  <a:pt x="3356047" y="1678024"/>
                </a:lnTo>
                <a:lnTo>
                  <a:pt x="1678024" y="3356047"/>
                </a:lnTo>
                <a:lnTo>
                  <a:pt x="0" y="1678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5"/>
          </p:nvPr>
        </p:nvSpPr>
        <p:spPr>
          <a:xfrm>
            <a:off x="4215381" y="4075490"/>
            <a:ext cx="2678687" cy="2678687"/>
          </a:xfrm>
          <a:custGeom>
            <a:avLst/>
            <a:gdLst>
              <a:gd name="connsiteX0" fmla="*/ 1339344 w 2678687"/>
              <a:gd name="connsiteY0" fmla="*/ 0 h 2678687"/>
              <a:gd name="connsiteX1" fmla="*/ 2678687 w 2678687"/>
              <a:gd name="connsiteY1" fmla="*/ 1339344 h 2678687"/>
              <a:gd name="connsiteX2" fmla="*/ 1339344 w 2678687"/>
              <a:gd name="connsiteY2" fmla="*/ 2678687 h 2678687"/>
              <a:gd name="connsiteX3" fmla="*/ 0 w 2678687"/>
              <a:gd name="connsiteY3" fmla="*/ 1339344 h 267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8687" h="2678687">
                <a:moveTo>
                  <a:pt x="1339344" y="0"/>
                </a:moveTo>
                <a:lnTo>
                  <a:pt x="2678687" y="1339344"/>
                </a:lnTo>
                <a:lnTo>
                  <a:pt x="1339344" y="2678687"/>
                </a:lnTo>
                <a:lnTo>
                  <a:pt x="0" y="13393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9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4" name="手繪多邊形 43"/>
          <p:cNvSpPr/>
          <p:nvPr userDrawn="1"/>
        </p:nvSpPr>
        <p:spPr>
          <a:xfrm>
            <a:off x="3715036" y="299721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手繪多邊形 44"/>
          <p:cNvSpPr/>
          <p:nvPr userDrawn="1"/>
        </p:nvSpPr>
        <p:spPr>
          <a:xfrm>
            <a:off x="5262942" y="4887312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40750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497356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50" name="圖片版面配置區 49"/>
          <p:cNvSpPr>
            <a:spLocks noGrp="1"/>
          </p:cNvSpPr>
          <p:nvPr>
            <p:ph type="pic" sz="quarter" idx="13"/>
          </p:nvPr>
        </p:nvSpPr>
        <p:spPr>
          <a:xfrm>
            <a:off x="4078681" y="0"/>
            <a:ext cx="5065316" cy="5300427"/>
          </a:xfrm>
          <a:custGeom>
            <a:avLst/>
            <a:gdLst>
              <a:gd name="connsiteX0" fmla="*/ 993608 w 5065316"/>
              <a:gd name="connsiteY0" fmla="*/ 0 h 5300427"/>
              <a:gd name="connsiteX1" fmla="*/ 5065316 w 5065316"/>
              <a:gd name="connsiteY1" fmla="*/ 0 h 5300427"/>
              <a:gd name="connsiteX2" fmla="*/ 5065316 w 5065316"/>
              <a:gd name="connsiteY2" fmla="*/ 4887312 h 5300427"/>
              <a:gd name="connsiteX3" fmla="*/ 5046573 w 5065316"/>
              <a:gd name="connsiteY3" fmla="*/ 4894692 h 5300427"/>
              <a:gd name="connsiteX4" fmla="*/ 1217993 w 5065316"/>
              <a:gd name="connsiteY4" fmla="*/ 4995952 h 5300427"/>
              <a:gd name="connsiteX5" fmla="*/ 1184258 w 5065316"/>
              <a:gd name="connsiteY5" fmla="*/ 4980787 h 5300427"/>
              <a:gd name="connsiteX6" fmla="*/ 1097036 w 5065316"/>
              <a:gd name="connsiteY6" fmla="*/ 4919797 h 5300427"/>
              <a:gd name="connsiteX7" fmla="*/ 578517 w 5065316"/>
              <a:gd name="connsiteY7" fmla="*/ 4409115 h 5300427"/>
              <a:gd name="connsiteX8" fmla="*/ 668716 w 5065316"/>
              <a:gd name="connsiteY8" fmla="*/ 366225 h 5300427"/>
              <a:gd name="connsiteX9" fmla="*/ 709747 w 5065316"/>
              <a:gd name="connsiteY9" fmla="*/ 299723 h 5300427"/>
              <a:gd name="connsiteX10" fmla="*/ 769829 w 5065316"/>
              <a:gd name="connsiteY10" fmla="*/ 231271 h 5300427"/>
              <a:gd name="connsiteX11" fmla="*/ 978203 w 5065316"/>
              <a:gd name="connsiteY11" fmla="*/ 14475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65316" h="5300427">
                <a:moveTo>
                  <a:pt x="993608" y="0"/>
                </a:moveTo>
                <a:lnTo>
                  <a:pt x="5065316" y="0"/>
                </a:lnTo>
                <a:lnTo>
                  <a:pt x="5065316" y="4887312"/>
                </a:lnTo>
                <a:lnTo>
                  <a:pt x="5046573" y="4894692"/>
                </a:lnTo>
                <a:cubicBezTo>
                  <a:pt x="3646897" y="5409673"/>
                  <a:pt x="2245330" y="5424353"/>
                  <a:pt x="1217993" y="4995952"/>
                </a:cubicBezTo>
                <a:lnTo>
                  <a:pt x="1184258" y="4980787"/>
                </a:lnTo>
                <a:lnTo>
                  <a:pt x="1097036" y="4919797"/>
                </a:lnTo>
                <a:cubicBezTo>
                  <a:pt x="903571" y="4774883"/>
                  <a:pt x="729384" y="4604685"/>
                  <a:pt x="578517" y="4409115"/>
                </a:cubicBezTo>
                <a:cubicBezTo>
                  <a:pt x="-251243" y="3333474"/>
                  <a:pt x="-159523" y="1770331"/>
                  <a:pt x="668716" y="366225"/>
                </a:cubicBezTo>
                <a:lnTo>
                  <a:pt x="709747" y="299723"/>
                </a:lnTo>
                <a:lnTo>
                  <a:pt x="769829" y="231271"/>
                </a:lnTo>
                <a:cubicBezTo>
                  <a:pt x="836658" y="158011"/>
                  <a:pt x="906143" y="85700"/>
                  <a:pt x="978203" y="1447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10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flipH="1">
            <a:off x="3881057" y="299721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 flipH="1">
            <a:off x="0" y="4887312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781031" y="4407505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81031" y="497356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3"/>
          </p:nvPr>
        </p:nvSpPr>
        <p:spPr>
          <a:xfrm>
            <a:off x="1" y="0"/>
            <a:ext cx="5065316" cy="5300427"/>
          </a:xfrm>
          <a:custGeom>
            <a:avLst/>
            <a:gdLst>
              <a:gd name="connsiteX0" fmla="*/ 0 w 5065316"/>
              <a:gd name="connsiteY0" fmla="*/ 0 h 5300427"/>
              <a:gd name="connsiteX1" fmla="*/ 4071708 w 5065316"/>
              <a:gd name="connsiteY1" fmla="*/ 0 h 5300427"/>
              <a:gd name="connsiteX2" fmla="*/ 4087113 w 5065316"/>
              <a:gd name="connsiteY2" fmla="*/ 14475 h 5300427"/>
              <a:gd name="connsiteX3" fmla="*/ 4295487 w 5065316"/>
              <a:gd name="connsiteY3" fmla="*/ 231271 h 5300427"/>
              <a:gd name="connsiteX4" fmla="*/ 4355569 w 5065316"/>
              <a:gd name="connsiteY4" fmla="*/ 299723 h 5300427"/>
              <a:gd name="connsiteX5" fmla="*/ 4396600 w 5065316"/>
              <a:gd name="connsiteY5" fmla="*/ 366225 h 5300427"/>
              <a:gd name="connsiteX6" fmla="*/ 4486799 w 5065316"/>
              <a:gd name="connsiteY6" fmla="*/ 4409115 h 5300427"/>
              <a:gd name="connsiteX7" fmla="*/ 3968280 w 5065316"/>
              <a:gd name="connsiteY7" fmla="*/ 4919797 h 5300427"/>
              <a:gd name="connsiteX8" fmla="*/ 3881058 w 5065316"/>
              <a:gd name="connsiteY8" fmla="*/ 4980787 h 5300427"/>
              <a:gd name="connsiteX9" fmla="*/ 3847323 w 5065316"/>
              <a:gd name="connsiteY9" fmla="*/ 4995952 h 5300427"/>
              <a:gd name="connsiteX10" fmla="*/ 18743 w 5065316"/>
              <a:gd name="connsiteY10" fmla="*/ 4894692 h 5300427"/>
              <a:gd name="connsiteX11" fmla="*/ 0 w 5065316"/>
              <a:gd name="connsiteY11" fmla="*/ 4887312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65316" h="5300427">
                <a:moveTo>
                  <a:pt x="0" y="0"/>
                </a:moveTo>
                <a:lnTo>
                  <a:pt x="4071708" y="0"/>
                </a:lnTo>
                <a:lnTo>
                  <a:pt x="4087113" y="14475"/>
                </a:lnTo>
                <a:cubicBezTo>
                  <a:pt x="4159173" y="85700"/>
                  <a:pt x="4228658" y="158011"/>
                  <a:pt x="4295487" y="231271"/>
                </a:cubicBezTo>
                <a:lnTo>
                  <a:pt x="4355569" y="299723"/>
                </a:lnTo>
                <a:lnTo>
                  <a:pt x="4396600" y="366225"/>
                </a:lnTo>
                <a:cubicBezTo>
                  <a:pt x="5224839" y="1770331"/>
                  <a:pt x="5316559" y="3333474"/>
                  <a:pt x="4486799" y="4409115"/>
                </a:cubicBezTo>
                <a:cubicBezTo>
                  <a:pt x="4335932" y="4604685"/>
                  <a:pt x="4161745" y="4774883"/>
                  <a:pt x="3968280" y="4919797"/>
                </a:cubicBezTo>
                <a:lnTo>
                  <a:pt x="3881058" y="4980787"/>
                </a:lnTo>
                <a:lnTo>
                  <a:pt x="3847323" y="4995952"/>
                </a:lnTo>
                <a:cubicBezTo>
                  <a:pt x="2819986" y="5424353"/>
                  <a:pt x="1418419" y="5409673"/>
                  <a:pt x="18743" y="4894692"/>
                </a:cubicBezTo>
                <a:lnTo>
                  <a:pt x="0" y="4887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6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3715036" y="1877215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5262942" y="1313185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41517" y="95519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1517" y="152125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 userDrawn="1">
            <p:ph type="pic" sz="quarter" idx="13"/>
          </p:nvPr>
        </p:nvSpPr>
        <p:spPr>
          <a:xfrm>
            <a:off x="4078682" y="1557573"/>
            <a:ext cx="5065316" cy="5300427"/>
          </a:xfrm>
          <a:custGeom>
            <a:avLst/>
            <a:gdLst>
              <a:gd name="connsiteX0" fmla="*/ 2992656 w 5065316"/>
              <a:gd name="connsiteY0" fmla="*/ 1337 h 5300427"/>
              <a:gd name="connsiteX1" fmla="*/ 5046573 w 5065316"/>
              <a:gd name="connsiteY1" fmla="*/ 405735 h 5300427"/>
              <a:gd name="connsiteX2" fmla="*/ 5065316 w 5065316"/>
              <a:gd name="connsiteY2" fmla="*/ 413115 h 5300427"/>
              <a:gd name="connsiteX3" fmla="*/ 5065316 w 5065316"/>
              <a:gd name="connsiteY3" fmla="*/ 5300427 h 5300427"/>
              <a:gd name="connsiteX4" fmla="*/ 993608 w 5065316"/>
              <a:gd name="connsiteY4" fmla="*/ 5300427 h 5300427"/>
              <a:gd name="connsiteX5" fmla="*/ 978203 w 5065316"/>
              <a:gd name="connsiteY5" fmla="*/ 5285952 h 5300427"/>
              <a:gd name="connsiteX6" fmla="*/ 769829 w 5065316"/>
              <a:gd name="connsiteY6" fmla="*/ 5069156 h 5300427"/>
              <a:gd name="connsiteX7" fmla="*/ 709747 w 5065316"/>
              <a:gd name="connsiteY7" fmla="*/ 5000704 h 5300427"/>
              <a:gd name="connsiteX8" fmla="*/ 668716 w 5065316"/>
              <a:gd name="connsiteY8" fmla="*/ 4934202 h 5300427"/>
              <a:gd name="connsiteX9" fmla="*/ 578517 w 5065316"/>
              <a:gd name="connsiteY9" fmla="*/ 891312 h 5300427"/>
              <a:gd name="connsiteX10" fmla="*/ 1097036 w 5065316"/>
              <a:gd name="connsiteY10" fmla="*/ 380630 h 5300427"/>
              <a:gd name="connsiteX11" fmla="*/ 1184258 w 5065316"/>
              <a:gd name="connsiteY11" fmla="*/ 319640 h 5300427"/>
              <a:gd name="connsiteX12" fmla="*/ 1217993 w 5065316"/>
              <a:gd name="connsiteY12" fmla="*/ 304475 h 5300427"/>
              <a:gd name="connsiteX13" fmla="*/ 2992656 w 5065316"/>
              <a:gd name="connsiteY13" fmla="*/ 1337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65316" h="5300427">
                <a:moveTo>
                  <a:pt x="2992656" y="1337"/>
                </a:moveTo>
                <a:cubicBezTo>
                  <a:pt x="3646425" y="15829"/>
                  <a:pt x="4346735" y="148245"/>
                  <a:pt x="5046573" y="405735"/>
                </a:cubicBezTo>
                <a:lnTo>
                  <a:pt x="5065316" y="413115"/>
                </a:lnTo>
                <a:lnTo>
                  <a:pt x="5065316" y="5300427"/>
                </a:lnTo>
                <a:lnTo>
                  <a:pt x="993608" y="5300427"/>
                </a:lnTo>
                <a:lnTo>
                  <a:pt x="978203" y="5285952"/>
                </a:lnTo>
                <a:cubicBezTo>
                  <a:pt x="906143" y="5214727"/>
                  <a:pt x="836658" y="5142416"/>
                  <a:pt x="769829" y="5069156"/>
                </a:cubicBezTo>
                <a:lnTo>
                  <a:pt x="709747" y="5000704"/>
                </a:lnTo>
                <a:lnTo>
                  <a:pt x="668716" y="4934202"/>
                </a:lnTo>
                <a:cubicBezTo>
                  <a:pt x="-159523" y="3530096"/>
                  <a:pt x="-251243" y="1966953"/>
                  <a:pt x="578517" y="891312"/>
                </a:cubicBezTo>
                <a:cubicBezTo>
                  <a:pt x="729384" y="695742"/>
                  <a:pt x="903571" y="525544"/>
                  <a:pt x="1097036" y="380630"/>
                </a:cubicBezTo>
                <a:lnTo>
                  <a:pt x="1184258" y="319640"/>
                </a:lnTo>
                <a:lnTo>
                  <a:pt x="1217993" y="304475"/>
                </a:lnTo>
                <a:cubicBezTo>
                  <a:pt x="1731661" y="90275"/>
                  <a:pt x="2338888" y="-13156"/>
                  <a:pt x="2992656" y="133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2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 flipV="1">
            <a:off x="3881057" y="1877215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 flipV="1">
            <a:off x="0" y="1313185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583404" y="955198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583404" y="152125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1" y="1557573"/>
            <a:ext cx="5065316" cy="5300427"/>
          </a:xfrm>
          <a:custGeom>
            <a:avLst/>
            <a:gdLst>
              <a:gd name="connsiteX0" fmla="*/ 2072660 w 5065316"/>
              <a:gd name="connsiteY0" fmla="*/ 1337 h 5300427"/>
              <a:gd name="connsiteX1" fmla="*/ 3847323 w 5065316"/>
              <a:gd name="connsiteY1" fmla="*/ 304475 h 5300427"/>
              <a:gd name="connsiteX2" fmla="*/ 3881058 w 5065316"/>
              <a:gd name="connsiteY2" fmla="*/ 319640 h 5300427"/>
              <a:gd name="connsiteX3" fmla="*/ 3968280 w 5065316"/>
              <a:gd name="connsiteY3" fmla="*/ 380630 h 5300427"/>
              <a:gd name="connsiteX4" fmla="*/ 4486799 w 5065316"/>
              <a:gd name="connsiteY4" fmla="*/ 891312 h 5300427"/>
              <a:gd name="connsiteX5" fmla="*/ 4396600 w 5065316"/>
              <a:gd name="connsiteY5" fmla="*/ 4934202 h 5300427"/>
              <a:gd name="connsiteX6" fmla="*/ 4355569 w 5065316"/>
              <a:gd name="connsiteY6" fmla="*/ 5000704 h 5300427"/>
              <a:gd name="connsiteX7" fmla="*/ 4295487 w 5065316"/>
              <a:gd name="connsiteY7" fmla="*/ 5069156 h 5300427"/>
              <a:gd name="connsiteX8" fmla="*/ 4087113 w 5065316"/>
              <a:gd name="connsiteY8" fmla="*/ 5285952 h 5300427"/>
              <a:gd name="connsiteX9" fmla="*/ 4071708 w 5065316"/>
              <a:gd name="connsiteY9" fmla="*/ 5300427 h 5300427"/>
              <a:gd name="connsiteX10" fmla="*/ 0 w 5065316"/>
              <a:gd name="connsiteY10" fmla="*/ 5300427 h 5300427"/>
              <a:gd name="connsiteX11" fmla="*/ 0 w 5065316"/>
              <a:gd name="connsiteY11" fmla="*/ 413115 h 5300427"/>
              <a:gd name="connsiteX12" fmla="*/ 18743 w 5065316"/>
              <a:gd name="connsiteY12" fmla="*/ 405735 h 5300427"/>
              <a:gd name="connsiteX13" fmla="*/ 2072660 w 5065316"/>
              <a:gd name="connsiteY13" fmla="*/ 1337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65316" h="5300427">
                <a:moveTo>
                  <a:pt x="2072660" y="1337"/>
                </a:moveTo>
                <a:cubicBezTo>
                  <a:pt x="2726429" y="-13156"/>
                  <a:pt x="3333655" y="90275"/>
                  <a:pt x="3847323" y="304475"/>
                </a:cubicBezTo>
                <a:lnTo>
                  <a:pt x="3881058" y="319640"/>
                </a:lnTo>
                <a:lnTo>
                  <a:pt x="3968280" y="380630"/>
                </a:lnTo>
                <a:cubicBezTo>
                  <a:pt x="4161745" y="525544"/>
                  <a:pt x="4335932" y="695742"/>
                  <a:pt x="4486799" y="891312"/>
                </a:cubicBezTo>
                <a:cubicBezTo>
                  <a:pt x="5316559" y="1966953"/>
                  <a:pt x="5224839" y="3530096"/>
                  <a:pt x="4396600" y="4934202"/>
                </a:cubicBezTo>
                <a:lnTo>
                  <a:pt x="4355569" y="5000704"/>
                </a:lnTo>
                <a:lnTo>
                  <a:pt x="4295487" y="5069156"/>
                </a:lnTo>
                <a:cubicBezTo>
                  <a:pt x="4228658" y="5142416"/>
                  <a:pt x="4159173" y="5214727"/>
                  <a:pt x="4087113" y="5285952"/>
                </a:cubicBezTo>
                <a:lnTo>
                  <a:pt x="4071708" y="5300427"/>
                </a:lnTo>
                <a:lnTo>
                  <a:pt x="0" y="5300427"/>
                </a:lnTo>
                <a:lnTo>
                  <a:pt x="0" y="413115"/>
                </a:lnTo>
                <a:lnTo>
                  <a:pt x="18743" y="405735"/>
                </a:lnTo>
                <a:cubicBezTo>
                  <a:pt x="718581" y="148245"/>
                  <a:pt x="1418892" y="15829"/>
                  <a:pt x="2072660" y="133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68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手繪多邊形 30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5072287 w 9144000"/>
              <a:gd name="connsiteY1" fmla="*/ 0 h 6858000"/>
              <a:gd name="connsiteX2" fmla="*/ 5056882 w 9144000"/>
              <a:gd name="connsiteY2" fmla="*/ 14475 h 6858000"/>
              <a:gd name="connsiteX3" fmla="*/ 4848508 w 9144000"/>
              <a:gd name="connsiteY3" fmla="*/ 231271 h 6858000"/>
              <a:gd name="connsiteX4" fmla="*/ 4788426 w 9144000"/>
              <a:gd name="connsiteY4" fmla="*/ 299723 h 6858000"/>
              <a:gd name="connsiteX5" fmla="*/ 4788419 w 9144000"/>
              <a:gd name="connsiteY5" fmla="*/ 299736 h 6858000"/>
              <a:gd name="connsiteX6" fmla="*/ 4706948 w 9144000"/>
              <a:gd name="connsiteY6" fmla="*/ 392558 h 6858000"/>
              <a:gd name="connsiteX7" fmla="*/ 3934696 w 9144000"/>
              <a:gd name="connsiteY7" fmla="*/ 3762489 h 6858000"/>
              <a:gd name="connsiteX8" fmla="*/ 5132336 w 9144000"/>
              <a:gd name="connsiteY8" fmla="*/ 4922079 h 6858000"/>
              <a:gd name="connsiteX9" fmla="*/ 5262920 w 9144000"/>
              <a:gd name="connsiteY9" fmla="*/ 4980775 h 6858000"/>
              <a:gd name="connsiteX10" fmla="*/ 5262937 w 9144000"/>
              <a:gd name="connsiteY10" fmla="*/ 4980787 h 6858000"/>
              <a:gd name="connsiteX11" fmla="*/ 5262948 w 9144000"/>
              <a:gd name="connsiteY11" fmla="*/ 4980792 h 6858000"/>
              <a:gd name="connsiteX12" fmla="*/ 5324372 w 9144000"/>
              <a:gd name="connsiteY12" fmla="*/ 5023743 h 6858000"/>
              <a:gd name="connsiteX13" fmla="*/ 8924977 w 9144000"/>
              <a:gd name="connsiteY13" fmla="*/ 5242067 h 6858000"/>
              <a:gd name="connsiteX14" fmla="*/ 9143999 w 9144000"/>
              <a:gd name="connsiteY14" fmla="*/ 5156938 h 6858000"/>
              <a:gd name="connsiteX15" fmla="*/ 9143999 w 9144000"/>
              <a:gd name="connsiteY15" fmla="*/ 4887312 h 6858000"/>
              <a:gd name="connsiteX16" fmla="*/ 9125256 w 9144000"/>
              <a:gd name="connsiteY16" fmla="*/ 4894692 h 6858000"/>
              <a:gd name="connsiteX17" fmla="*/ 9124745 w 9144000"/>
              <a:gd name="connsiteY17" fmla="*/ 4894866 h 6858000"/>
              <a:gd name="connsiteX18" fmla="*/ 9125252 w 9144000"/>
              <a:gd name="connsiteY18" fmla="*/ 4894692 h 6858000"/>
              <a:gd name="connsiteX19" fmla="*/ 9143995 w 9144000"/>
              <a:gd name="connsiteY19" fmla="*/ 4887312 h 6858000"/>
              <a:gd name="connsiteX20" fmla="*/ 9143995 w 9144000"/>
              <a:gd name="connsiteY20" fmla="*/ 0 h 6858000"/>
              <a:gd name="connsiteX21" fmla="*/ 9144000 w 9144000"/>
              <a:gd name="connsiteY21" fmla="*/ 0 h 6858000"/>
              <a:gd name="connsiteX22" fmla="*/ 9144000 w 9144000"/>
              <a:gd name="connsiteY22" fmla="*/ 6858000 h 6858000"/>
              <a:gd name="connsiteX23" fmla="*/ 0 w 9144000"/>
              <a:gd name="connsiteY23" fmla="*/ 6858000 h 6858000"/>
              <a:gd name="connsiteX24" fmla="*/ 0 w 9144000"/>
              <a:gd name="connsiteY2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5072287" y="0"/>
                </a:lnTo>
                <a:lnTo>
                  <a:pt x="5056882" y="14475"/>
                </a:lnTo>
                <a:cubicBezTo>
                  <a:pt x="4984822" y="85700"/>
                  <a:pt x="4915337" y="158011"/>
                  <a:pt x="4848508" y="231271"/>
                </a:cubicBezTo>
                <a:lnTo>
                  <a:pt x="4788426" y="299723"/>
                </a:lnTo>
                <a:lnTo>
                  <a:pt x="4788419" y="299736"/>
                </a:lnTo>
                <a:lnTo>
                  <a:pt x="4706948" y="392558"/>
                </a:lnTo>
                <a:cubicBezTo>
                  <a:pt x="3791704" y="1477136"/>
                  <a:pt x="3450901" y="2741113"/>
                  <a:pt x="3934696" y="3762489"/>
                </a:cubicBezTo>
                <a:cubicBezTo>
                  <a:pt x="4176593" y="4273177"/>
                  <a:pt x="4596015" y="4662781"/>
                  <a:pt x="5132336" y="4922079"/>
                </a:cubicBezTo>
                <a:lnTo>
                  <a:pt x="5262920" y="4980775"/>
                </a:lnTo>
                <a:lnTo>
                  <a:pt x="5262937" y="4980787"/>
                </a:lnTo>
                <a:lnTo>
                  <a:pt x="5262948" y="4980792"/>
                </a:lnTo>
                <a:lnTo>
                  <a:pt x="5324372" y="5023743"/>
                </a:lnTo>
                <a:cubicBezTo>
                  <a:pt x="6265742" y="5637590"/>
                  <a:pt x="7600559" y="5707407"/>
                  <a:pt x="8924977" y="5242067"/>
                </a:cubicBezTo>
                <a:lnTo>
                  <a:pt x="9143999" y="5156938"/>
                </a:lnTo>
                <a:lnTo>
                  <a:pt x="9143999" y="4887312"/>
                </a:lnTo>
                <a:lnTo>
                  <a:pt x="9125256" y="4894692"/>
                </a:lnTo>
                <a:lnTo>
                  <a:pt x="9124745" y="4894866"/>
                </a:lnTo>
                <a:lnTo>
                  <a:pt x="9125252" y="4894692"/>
                </a:lnTo>
                <a:lnTo>
                  <a:pt x="9143995" y="4887312"/>
                </a:lnTo>
                <a:lnTo>
                  <a:pt x="9143995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6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407505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497356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32" name="手繪多邊形 31"/>
          <p:cNvSpPr/>
          <p:nvPr userDrawn="1"/>
        </p:nvSpPr>
        <p:spPr>
          <a:xfrm>
            <a:off x="3715036" y="299721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 userDrawn="1"/>
        </p:nvSpPr>
        <p:spPr>
          <a:xfrm>
            <a:off x="5262942" y="4887312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圖片版面配置區 33"/>
          <p:cNvSpPr>
            <a:spLocks noGrp="1"/>
          </p:cNvSpPr>
          <p:nvPr>
            <p:ph type="pic" sz="quarter" idx="13"/>
          </p:nvPr>
        </p:nvSpPr>
        <p:spPr>
          <a:xfrm>
            <a:off x="4078681" y="0"/>
            <a:ext cx="5065316" cy="5300427"/>
          </a:xfrm>
          <a:custGeom>
            <a:avLst/>
            <a:gdLst>
              <a:gd name="connsiteX0" fmla="*/ 993608 w 5065316"/>
              <a:gd name="connsiteY0" fmla="*/ 0 h 5300427"/>
              <a:gd name="connsiteX1" fmla="*/ 5065316 w 5065316"/>
              <a:gd name="connsiteY1" fmla="*/ 0 h 5300427"/>
              <a:gd name="connsiteX2" fmla="*/ 5065316 w 5065316"/>
              <a:gd name="connsiteY2" fmla="*/ 4887312 h 5300427"/>
              <a:gd name="connsiteX3" fmla="*/ 5046573 w 5065316"/>
              <a:gd name="connsiteY3" fmla="*/ 4894692 h 5300427"/>
              <a:gd name="connsiteX4" fmla="*/ 1217993 w 5065316"/>
              <a:gd name="connsiteY4" fmla="*/ 4995952 h 5300427"/>
              <a:gd name="connsiteX5" fmla="*/ 1184258 w 5065316"/>
              <a:gd name="connsiteY5" fmla="*/ 4980787 h 5300427"/>
              <a:gd name="connsiteX6" fmla="*/ 1097036 w 5065316"/>
              <a:gd name="connsiteY6" fmla="*/ 4919797 h 5300427"/>
              <a:gd name="connsiteX7" fmla="*/ 578517 w 5065316"/>
              <a:gd name="connsiteY7" fmla="*/ 4409115 h 5300427"/>
              <a:gd name="connsiteX8" fmla="*/ 668716 w 5065316"/>
              <a:gd name="connsiteY8" fmla="*/ 366225 h 5300427"/>
              <a:gd name="connsiteX9" fmla="*/ 709747 w 5065316"/>
              <a:gd name="connsiteY9" fmla="*/ 299723 h 5300427"/>
              <a:gd name="connsiteX10" fmla="*/ 769829 w 5065316"/>
              <a:gd name="connsiteY10" fmla="*/ 231271 h 5300427"/>
              <a:gd name="connsiteX11" fmla="*/ 978203 w 5065316"/>
              <a:gd name="connsiteY11" fmla="*/ 14475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65316" h="5300427">
                <a:moveTo>
                  <a:pt x="993608" y="0"/>
                </a:moveTo>
                <a:lnTo>
                  <a:pt x="5065316" y="0"/>
                </a:lnTo>
                <a:lnTo>
                  <a:pt x="5065316" y="4887312"/>
                </a:lnTo>
                <a:lnTo>
                  <a:pt x="5046573" y="4894692"/>
                </a:lnTo>
                <a:cubicBezTo>
                  <a:pt x="3646897" y="5409673"/>
                  <a:pt x="2245330" y="5424353"/>
                  <a:pt x="1217993" y="4995952"/>
                </a:cubicBezTo>
                <a:lnTo>
                  <a:pt x="1184258" y="4980787"/>
                </a:lnTo>
                <a:lnTo>
                  <a:pt x="1097036" y="4919797"/>
                </a:lnTo>
                <a:cubicBezTo>
                  <a:pt x="903571" y="4774883"/>
                  <a:pt x="729384" y="4604685"/>
                  <a:pt x="578517" y="4409115"/>
                </a:cubicBezTo>
                <a:cubicBezTo>
                  <a:pt x="-251243" y="3333474"/>
                  <a:pt x="-159523" y="1770331"/>
                  <a:pt x="668716" y="366225"/>
                </a:cubicBezTo>
                <a:lnTo>
                  <a:pt x="709747" y="299723"/>
                </a:lnTo>
                <a:lnTo>
                  <a:pt x="769829" y="231271"/>
                </a:lnTo>
                <a:cubicBezTo>
                  <a:pt x="836658" y="158011"/>
                  <a:pt x="906143" y="85700"/>
                  <a:pt x="978203" y="1447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26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5 w 9144000"/>
              <a:gd name="connsiteY1" fmla="*/ 0 h 6858000"/>
              <a:gd name="connsiteX2" fmla="*/ 5 w 9144000"/>
              <a:gd name="connsiteY2" fmla="*/ 4887312 h 6858000"/>
              <a:gd name="connsiteX3" fmla="*/ 18748 w 9144000"/>
              <a:gd name="connsiteY3" fmla="*/ 4894692 h 6858000"/>
              <a:gd name="connsiteX4" fmla="*/ 19255 w 9144000"/>
              <a:gd name="connsiteY4" fmla="*/ 4894866 h 6858000"/>
              <a:gd name="connsiteX5" fmla="*/ 18744 w 9144000"/>
              <a:gd name="connsiteY5" fmla="*/ 4894692 h 6858000"/>
              <a:gd name="connsiteX6" fmla="*/ 1 w 9144000"/>
              <a:gd name="connsiteY6" fmla="*/ 4887312 h 6858000"/>
              <a:gd name="connsiteX7" fmla="*/ 1 w 9144000"/>
              <a:gd name="connsiteY7" fmla="*/ 5156938 h 6858000"/>
              <a:gd name="connsiteX8" fmla="*/ 219023 w 9144000"/>
              <a:gd name="connsiteY8" fmla="*/ 5242067 h 6858000"/>
              <a:gd name="connsiteX9" fmla="*/ 3819628 w 9144000"/>
              <a:gd name="connsiteY9" fmla="*/ 5023743 h 6858000"/>
              <a:gd name="connsiteX10" fmla="*/ 3881052 w 9144000"/>
              <a:gd name="connsiteY10" fmla="*/ 4980792 h 6858000"/>
              <a:gd name="connsiteX11" fmla="*/ 3881063 w 9144000"/>
              <a:gd name="connsiteY11" fmla="*/ 4980787 h 6858000"/>
              <a:gd name="connsiteX12" fmla="*/ 3881080 w 9144000"/>
              <a:gd name="connsiteY12" fmla="*/ 4980775 h 6858000"/>
              <a:gd name="connsiteX13" fmla="*/ 4011664 w 9144000"/>
              <a:gd name="connsiteY13" fmla="*/ 4922079 h 6858000"/>
              <a:gd name="connsiteX14" fmla="*/ 5209304 w 9144000"/>
              <a:gd name="connsiteY14" fmla="*/ 3762489 h 6858000"/>
              <a:gd name="connsiteX15" fmla="*/ 4437052 w 9144000"/>
              <a:gd name="connsiteY15" fmla="*/ 392558 h 6858000"/>
              <a:gd name="connsiteX16" fmla="*/ 4355581 w 9144000"/>
              <a:gd name="connsiteY16" fmla="*/ 299736 h 6858000"/>
              <a:gd name="connsiteX17" fmla="*/ 4355574 w 9144000"/>
              <a:gd name="connsiteY17" fmla="*/ 299723 h 6858000"/>
              <a:gd name="connsiteX18" fmla="*/ 4295492 w 9144000"/>
              <a:gd name="connsiteY18" fmla="*/ 231271 h 6858000"/>
              <a:gd name="connsiteX19" fmla="*/ 4087118 w 9144000"/>
              <a:gd name="connsiteY19" fmla="*/ 14475 h 6858000"/>
              <a:gd name="connsiteX20" fmla="*/ 4071713 w 9144000"/>
              <a:gd name="connsiteY20" fmla="*/ 0 h 6858000"/>
              <a:gd name="connsiteX21" fmla="*/ 9144000 w 9144000"/>
              <a:gd name="connsiteY21" fmla="*/ 0 h 6858000"/>
              <a:gd name="connsiteX22" fmla="*/ 9144000 w 9144000"/>
              <a:gd name="connsiteY22" fmla="*/ 6858000 h 6858000"/>
              <a:gd name="connsiteX23" fmla="*/ 0 w 9144000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5" y="0"/>
                </a:lnTo>
                <a:lnTo>
                  <a:pt x="5" y="4887312"/>
                </a:lnTo>
                <a:lnTo>
                  <a:pt x="18748" y="4894692"/>
                </a:lnTo>
                <a:lnTo>
                  <a:pt x="19255" y="4894866"/>
                </a:lnTo>
                <a:lnTo>
                  <a:pt x="18744" y="4894692"/>
                </a:lnTo>
                <a:lnTo>
                  <a:pt x="1" y="4887312"/>
                </a:lnTo>
                <a:lnTo>
                  <a:pt x="1" y="5156938"/>
                </a:lnTo>
                <a:lnTo>
                  <a:pt x="219023" y="5242067"/>
                </a:lnTo>
                <a:cubicBezTo>
                  <a:pt x="1543441" y="5707407"/>
                  <a:pt x="2878258" y="5637590"/>
                  <a:pt x="3819628" y="5023743"/>
                </a:cubicBezTo>
                <a:lnTo>
                  <a:pt x="3881052" y="4980792"/>
                </a:lnTo>
                <a:lnTo>
                  <a:pt x="3881063" y="4980787"/>
                </a:lnTo>
                <a:lnTo>
                  <a:pt x="3881080" y="4980775"/>
                </a:lnTo>
                <a:lnTo>
                  <a:pt x="4011664" y="4922079"/>
                </a:lnTo>
                <a:cubicBezTo>
                  <a:pt x="4547985" y="4662781"/>
                  <a:pt x="4967407" y="4273177"/>
                  <a:pt x="5209304" y="3762489"/>
                </a:cubicBezTo>
                <a:cubicBezTo>
                  <a:pt x="5693099" y="2741113"/>
                  <a:pt x="5352296" y="1477136"/>
                  <a:pt x="4437052" y="392558"/>
                </a:cubicBezTo>
                <a:lnTo>
                  <a:pt x="4355581" y="299736"/>
                </a:lnTo>
                <a:lnTo>
                  <a:pt x="4355574" y="299723"/>
                </a:lnTo>
                <a:lnTo>
                  <a:pt x="4295492" y="231271"/>
                </a:lnTo>
                <a:cubicBezTo>
                  <a:pt x="4228663" y="158011"/>
                  <a:pt x="4159178" y="85700"/>
                  <a:pt x="4087118" y="14475"/>
                </a:cubicBezTo>
                <a:lnTo>
                  <a:pt x="4071713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flipH="1">
            <a:off x="3881057" y="299721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 flipH="1">
            <a:off x="0" y="4887312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781031" y="4407505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81031" y="4973566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3"/>
          </p:nvPr>
        </p:nvSpPr>
        <p:spPr>
          <a:xfrm>
            <a:off x="1" y="0"/>
            <a:ext cx="5065316" cy="5300427"/>
          </a:xfrm>
          <a:custGeom>
            <a:avLst/>
            <a:gdLst>
              <a:gd name="connsiteX0" fmla="*/ 0 w 5065316"/>
              <a:gd name="connsiteY0" fmla="*/ 0 h 5300427"/>
              <a:gd name="connsiteX1" fmla="*/ 4071708 w 5065316"/>
              <a:gd name="connsiteY1" fmla="*/ 0 h 5300427"/>
              <a:gd name="connsiteX2" fmla="*/ 4087113 w 5065316"/>
              <a:gd name="connsiteY2" fmla="*/ 14475 h 5300427"/>
              <a:gd name="connsiteX3" fmla="*/ 4295487 w 5065316"/>
              <a:gd name="connsiteY3" fmla="*/ 231271 h 5300427"/>
              <a:gd name="connsiteX4" fmla="*/ 4355569 w 5065316"/>
              <a:gd name="connsiteY4" fmla="*/ 299723 h 5300427"/>
              <a:gd name="connsiteX5" fmla="*/ 4396600 w 5065316"/>
              <a:gd name="connsiteY5" fmla="*/ 366225 h 5300427"/>
              <a:gd name="connsiteX6" fmla="*/ 4486799 w 5065316"/>
              <a:gd name="connsiteY6" fmla="*/ 4409115 h 5300427"/>
              <a:gd name="connsiteX7" fmla="*/ 3968280 w 5065316"/>
              <a:gd name="connsiteY7" fmla="*/ 4919797 h 5300427"/>
              <a:gd name="connsiteX8" fmla="*/ 3881058 w 5065316"/>
              <a:gd name="connsiteY8" fmla="*/ 4980787 h 5300427"/>
              <a:gd name="connsiteX9" fmla="*/ 3847323 w 5065316"/>
              <a:gd name="connsiteY9" fmla="*/ 4995952 h 5300427"/>
              <a:gd name="connsiteX10" fmla="*/ 18743 w 5065316"/>
              <a:gd name="connsiteY10" fmla="*/ 4894692 h 5300427"/>
              <a:gd name="connsiteX11" fmla="*/ 0 w 5065316"/>
              <a:gd name="connsiteY11" fmla="*/ 4887312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65316" h="5300427">
                <a:moveTo>
                  <a:pt x="0" y="0"/>
                </a:moveTo>
                <a:lnTo>
                  <a:pt x="4071708" y="0"/>
                </a:lnTo>
                <a:lnTo>
                  <a:pt x="4087113" y="14475"/>
                </a:lnTo>
                <a:cubicBezTo>
                  <a:pt x="4159173" y="85700"/>
                  <a:pt x="4228658" y="158011"/>
                  <a:pt x="4295487" y="231271"/>
                </a:cubicBezTo>
                <a:lnTo>
                  <a:pt x="4355569" y="299723"/>
                </a:lnTo>
                <a:lnTo>
                  <a:pt x="4396600" y="366225"/>
                </a:lnTo>
                <a:cubicBezTo>
                  <a:pt x="5224839" y="1770331"/>
                  <a:pt x="5316559" y="3333474"/>
                  <a:pt x="4486799" y="4409115"/>
                </a:cubicBezTo>
                <a:cubicBezTo>
                  <a:pt x="4335932" y="4604685"/>
                  <a:pt x="4161745" y="4774883"/>
                  <a:pt x="3968280" y="4919797"/>
                </a:cubicBezTo>
                <a:lnTo>
                  <a:pt x="3881058" y="4980787"/>
                </a:lnTo>
                <a:lnTo>
                  <a:pt x="3847323" y="4995952"/>
                </a:lnTo>
                <a:cubicBezTo>
                  <a:pt x="2819986" y="5424353"/>
                  <a:pt x="1418419" y="5409673"/>
                  <a:pt x="18743" y="4894692"/>
                </a:cubicBezTo>
                <a:lnTo>
                  <a:pt x="0" y="4887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67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9143995 w 9144000"/>
              <a:gd name="connsiteY3" fmla="*/ 6858000 h 6858000"/>
              <a:gd name="connsiteX4" fmla="*/ 9143995 w 9144000"/>
              <a:gd name="connsiteY4" fmla="*/ 1970688 h 6858000"/>
              <a:gd name="connsiteX5" fmla="*/ 9125252 w 9144000"/>
              <a:gd name="connsiteY5" fmla="*/ 1963308 h 6858000"/>
              <a:gd name="connsiteX6" fmla="*/ 9124745 w 9144000"/>
              <a:gd name="connsiteY6" fmla="*/ 1963134 h 6858000"/>
              <a:gd name="connsiteX7" fmla="*/ 9125256 w 9144000"/>
              <a:gd name="connsiteY7" fmla="*/ 1963308 h 6858000"/>
              <a:gd name="connsiteX8" fmla="*/ 9143999 w 9144000"/>
              <a:gd name="connsiteY8" fmla="*/ 1970688 h 6858000"/>
              <a:gd name="connsiteX9" fmla="*/ 9143999 w 9144000"/>
              <a:gd name="connsiteY9" fmla="*/ 1701062 h 6858000"/>
              <a:gd name="connsiteX10" fmla="*/ 8924977 w 9144000"/>
              <a:gd name="connsiteY10" fmla="*/ 1615933 h 6858000"/>
              <a:gd name="connsiteX11" fmla="*/ 5324372 w 9144000"/>
              <a:gd name="connsiteY11" fmla="*/ 1834257 h 6858000"/>
              <a:gd name="connsiteX12" fmla="*/ 5262948 w 9144000"/>
              <a:gd name="connsiteY12" fmla="*/ 1877208 h 6858000"/>
              <a:gd name="connsiteX13" fmla="*/ 5262937 w 9144000"/>
              <a:gd name="connsiteY13" fmla="*/ 1877213 h 6858000"/>
              <a:gd name="connsiteX14" fmla="*/ 5262920 w 9144000"/>
              <a:gd name="connsiteY14" fmla="*/ 1877225 h 6858000"/>
              <a:gd name="connsiteX15" fmla="*/ 5132336 w 9144000"/>
              <a:gd name="connsiteY15" fmla="*/ 1935921 h 6858000"/>
              <a:gd name="connsiteX16" fmla="*/ 3934696 w 9144000"/>
              <a:gd name="connsiteY16" fmla="*/ 3095511 h 6858000"/>
              <a:gd name="connsiteX17" fmla="*/ 4706948 w 9144000"/>
              <a:gd name="connsiteY17" fmla="*/ 6465442 h 6858000"/>
              <a:gd name="connsiteX18" fmla="*/ 4788419 w 9144000"/>
              <a:gd name="connsiteY18" fmla="*/ 6558264 h 6858000"/>
              <a:gd name="connsiteX19" fmla="*/ 4788426 w 9144000"/>
              <a:gd name="connsiteY19" fmla="*/ 6558277 h 6858000"/>
              <a:gd name="connsiteX20" fmla="*/ 4848508 w 9144000"/>
              <a:gd name="connsiteY20" fmla="*/ 6626729 h 6858000"/>
              <a:gd name="connsiteX21" fmla="*/ 5056882 w 9144000"/>
              <a:gd name="connsiteY21" fmla="*/ 6843525 h 6858000"/>
              <a:gd name="connsiteX22" fmla="*/ 5072287 w 9144000"/>
              <a:gd name="connsiteY22" fmla="*/ 6858000 h 6858000"/>
              <a:gd name="connsiteX23" fmla="*/ 0 w 9144000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9143995" y="6858000"/>
                </a:lnTo>
                <a:lnTo>
                  <a:pt x="9143995" y="1970688"/>
                </a:lnTo>
                <a:lnTo>
                  <a:pt x="9125252" y="1963308"/>
                </a:lnTo>
                <a:lnTo>
                  <a:pt x="9124745" y="1963134"/>
                </a:lnTo>
                <a:lnTo>
                  <a:pt x="9125256" y="1963308"/>
                </a:lnTo>
                <a:lnTo>
                  <a:pt x="9143999" y="1970688"/>
                </a:lnTo>
                <a:lnTo>
                  <a:pt x="9143999" y="1701062"/>
                </a:lnTo>
                <a:lnTo>
                  <a:pt x="8924977" y="1615933"/>
                </a:lnTo>
                <a:cubicBezTo>
                  <a:pt x="7600559" y="1150593"/>
                  <a:pt x="6265742" y="1220410"/>
                  <a:pt x="5324372" y="1834257"/>
                </a:cubicBezTo>
                <a:lnTo>
                  <a:pt x="5262948" y="1877208"/>
                </a:lnTo>
                <a:lnTo>
                  <a:pt x="5262937" y="1877213"/>
                </a:lnTo>
                <a:lnTo>
                  <a:pt x="5262920" y="1877225"/>
                </a:lnTo>
                <a:lnTo>
                  <a:pt x="5132336" y="1935921"/>
                </a:lnTo>
                <a:cubicBezTo>
                  <a:pt x="4596015" y="2195219"/>
                  <a:pt x="4176593" y="2584823"/>
                  <a:pt x="3934696" y="3095511"/>
                </a:cubicBezTo>
                <a:cubicBezTo>
                  <a:pt x="3450901" y="4116887"/>
                  <a:pt x="3791704" y="5380864"/>
                  <a:pt x="4706948" y="6465442"/>
                </a:cubicBezTo>
                <a:lnTo>
                  <a:pt x="4788419" y="6558264"/>
                </a:lnTo>
                <a:lnTo>
                  <a:pt x="4788426" y="6558277"/>
                </a:lnTo>
                <a:lnTo>
                  <a:pt x="4848508" y="6626729"/>
                </a:lnTo>
                <a:cubicBezTo>
                  <a:pt x="4915337" y="6699989"/>
                  <a:pt x="4984822" y="6772300"/>
                  <a:pt x="5056882" y="6843525"/>
                </a:cubicBezTo>
                <a:lnTo>
                  <a:pt x="5072287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3715036" y="1877215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5262942" y="1313185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41517" y="95519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1517" y="152125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 userDrawn="1">
            <p:ph type="pic" sz="quarter" idx="13"/>
          </p:nvPr>
        </p:nvSpPr>
        <p:spPr>
          <a:xfrm>
            <a:off x="4078682" y="1557573"/>
            <a:ext cx="5065316" cy="5300427"/>
          </a:xfrm>
          <a:custGeom>
            <a:avLst/>
            <a:gdLst>
              <a:gd name="connsiteX0" fmla="*/ 2992656 w 5065316"/>
              <a:gd name="connsiteY0" fmla="*/ 1337 h 5300427"/>
              <a:gd name="connsiteX1" fmla="*/ 5046573 w 5065316"/>
              <a:gd name="connsiteY1" fmla="*/ 405735 h 5300427"/>
              <a:gd name="connsiteX2" fmla="*/ 5065316 w 5065316"/>
              <a:gd name="connsiteY2" fmla="*/ 413115 h 5300427"/>
              <a:gd name="connsiteX3" fmla="*/ 5065316 w 5065316"/>
              <a:gd name="connsiteY3" fmla="*/ 5300427 h 5300427"/>
              <a:gd name="connsiteX4" fmla="*/ 993608 w 5065316"/>
              <a:gd name="connsiteY4" fmla="*/ 5300427 h 5300427"/>
              <a:gd name="connsiteX5" fmla="*/ 978203 w 5065316"/>
              <a:gd name="connsiteY5" fmla="*/ 5285952 h 5300427"/>
              <a:gd name="connsiteX6" fmla="*/ 769829 w 5065316"/>
              <a:gd name="connsiteY6" fmla="*/ 5069156 h 5300427"/>
              <a:gd name="connsiteX7" fmla="*/ 709747 w 5065316"/>
              <a:gd name="connsiteY7" fmla="*/ 5000704 h 5300427"/>
              <a:gd name="connsiteX8" fmla="*/ 668716 w 5065316"/>
              <a:gd name="connsiteY8" fmla="*/ 4934202 h 5300427"/>
              <a:gd name="connsiteX9" fmla="*/ 578517 w 5065316"/>
              <a:gd name="connsiteY9" fmla="*/ 891312 h 5300427"/>
              <a:gd name="connsiteX10" fmla="*/ 1097036 w 5065316"/>
              <a:gd name="connsiteY10" fmla="*/ 380630 h 5300427"/>
              <a:gd name="connsiteX11" fmla="*/ 1184258 w 5065316"/>
              <a:gd name="connsiteY11" fmla="*/ 319640 h 5300427"/>
              <a:gd name="connsiteX12" fmla="*/ 1217993 w 5065316"/>
              <a:gd name="connsiteY12" fmla="*/ 304475 h 5300427"/>
              <a:gd name="connsiteX13" fmla="*/ 2992656 w 5065316"/>
              <a:gd name="connsiteY13" fmla="*/ 1337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65316" h="5300427">
                <a:moveTo>
                  <a:pt x="2992656" y="1337"/>
                </a:moveTo>
                <a:cubicBezTo>
                  <a:pt x="3646425" y="15829"/>
                  <a:pt x="4346735" y="148245"/>
                  <a:pt x="5046573" y="405735"/>
                </a:cubicBezTo>
                <a:lnTo>
                  <a:pt x="5065316" y="413115"/>
                </a:lnTo>
                <a:lnTo>
                  <a:pt x="5065316" y="5300427"/>
                </a:lnTo>
                <a:lnTo>
                  <a:pt x="993608" y="5300427"/>
                </a:lnTo>
                <a:lnTo>
                  <a:pt x="978203" y="5285952"/>
                </a:lnTo>
                <a:cubicBezTo>
                  <a:pt x="906143" y="5214727"/>
                  <a:pt x="836658" y="5142416"/>
                  <a:pt x="769829" y="5069156"/>
                </a:cubicBezTo>
                <a:lnTo>
                  <a:pt x="709747" y="5000704"/>
                </a:lnTo>
                <a:lnTo>
                  <a:pt x="668716" y="4934202"/>
                </a:lnTo>
                <a:cubicBezTo>
                  <a:pt x="-159523" y="3530096"/>
                  <a:pt x="-251243" y="1966953"/>
                  <a:pt x="578517" y="891312"/>
                </a:cubicBezTo>
                <a:cubicBezTo>
                  <a:pt x="729384" y="695742"/>
                  <a:pt x="903571" y="525544"/>
                  <a:pt x="1097036" y="380630"/>
                </a:cubicBezTo>
                <a:lnTo>
                  <a:pt x="1184258" y="319640"/>
                </a:lnTo>
                <a:lnTo>
                  <a:pt x="1217993" y="304475"/>
                </a:lnTo>
                <a:cubicBezTo>
                  <a:pt x="1731661" y="90275"/>
                  <a:pt x="2338888" y="-13156"/>
                  <a:pt x="2992656" y="133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84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>
            <a:off x="0" y="-1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4071713 w 9144000"/>
              <a:gd name="connsiteY3" fmla="*/ 6858000 h 6858000"/>
              <a:gd name="connsiteX4" fmla="*/ 4087118 w 9144000"/>
              <a:gd name="connsiteY4" fmla="*/ 6843525 h 6858000"/>
              <a:gd name="connsiteX5" fmla="*/ 4295492 w 9144000"/>
              <a:gd name="connsiteY5" fmla="*/ 6626729 h 6858000"/>
              <a:gd name="connsiteX6" fmla="*/ 4355574 w 9144000"/>
              <a:gd name="connsiteY6" fmla="*/ 6558277 h 6858000"/>
              <a:gd name="connsiteX7" fmla="*/ 4355581 w 9144000"/>
              <a:gd name="connsiteY7" fmla="*/ 6558264 h 6858000"/>
              <a:gd name="connsiteX8" fmla="*/ 4437052 w 9144000"/>
              <a:gd name="connsiteY8" fmla="*/ 6465442 h 6858000"/>
              <a:gd name="connsiteX9" fmla="*/ 5209304 w 9144000"/>
              <a:gd name="connsiteY9" fmla="*/ 3095511 h 6858000"/>
              <a:gd name="connsiteX10" fmla="*/ 4011664 w 9144000"/>
              <a:gd name="connsiteY10" fmla="*/ 1935921 h 6858000"/>
              <a:gd name="connsiteX11" fmla="*/ 3881080 w 9144000"/>
              <a:gd name="connsiteY11" fmla="*/ 1877225 h 6858000"/>
              <a:gd name="connsiteX12" fmla="*/ 3881063 w 9144000"/>
              <a:gd name="connsiteY12" fmla="*/ 1877213 h 6858000"/>
              <a:gd name="connsiteX13" fmla="*/ 3881052 w 9144000"/>
              <a:gd name="connsiteY13" fmla="*/ 1877208 h 6858000"/>
              <a:gd name="connsiteX14" fmla="*/ 3819628 w 9144000"/>
              <a:gd name="connsiteY14" fmla="*/ 1834257 h 6858000"/>
              <a:gd name="connsiteX15" fmla="*/ 219023 w 9144000"/>
              <a:gd name="connsiteY15" fmla="*/ 1615933 h 6858000"/>
              <a:gd name="connsiteX16" fmla="*/ 1 w 9144000"/>
              <a:gd name="connsiteY16" fmla="*/ 1701062 h 6858000"/>
              <a:gd name="connsiteX17" fmla="*/ 1 w 9144000"/>
              <a:gd name="connsiteY17" fmla="*/ 1970688 h 6858000"/>
              <a:gd name="connsiteX18" fmla="*/ 18744 w 9144000"/>
              <a:gd name="connsiteY18" fmla="*/ 1963308 h 6858000"/>
              <a:gd name="connsiteX19" fmla="*/ 19255 w 9144000"/>
              <a:gd name="connsiteY19" fmla="*/ 1963134 h 6858000"/>
              <a:gd name="connsiteX20" fmla="*/ 18748 w 9144000"/>
              <a:gd name="connsiteY20" fmla="*/ 1963308 h 6858000"/>
              <a:gd name="connsiteX21" fmla="*/ 5 w 9144000"/>
              <a:gd name="connsiteY21" fmla="*/ 1970688 h 6858000"/>
              <a:gd name="connsiteX22" fmla="*/ 5 w 9144000"/>
              <a:gd name="connsiteY22" fmla="*/ 6858000 h 6858000"/>
              <a:gd name="connsiteX23" fmla="*/ 0 w 9144000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4071713" y="6858000"/>
                </a:lnTo>
                <a:lnTo>
                  <a:pt x="4087118" y="6843525"/>
                </a:lnTo>
                <a:cubicBezTo>
                  <a:pt x="4159178" y="6772300"/>
                  <a:pt x="4228663" y="6699989"/>
                  <a:pt x="4295492" y="6626729"/>
                </a:cubicBezTo>
                <a:lnTo>
                  <a:pt x="4355574" y="6558277"/>
                </a:lnTo>
                <a:lnTo>
                  <a:pt x="4355581" y="6558264"/>
                </a:lnTo>
                <a:lnTo>
                  <a:pt x="4437052" y="6465442"/>
                </a:lnTo>
                <a:cubicBezTo>
                  <a:pt x="5352296" y="5380864"/>
                  <a:pt x="5693099" y="4116887"/>
                  <a:pt x="5209304" y="3095511"/>
                </a:cubicBezTo>
                <a:cubicBezTo>
                  <a:pt x="4967407" y="2584823"/>
                  <a:pt x="4547985" y="2195219"/>
                  <a:pt x="4011664" y="1935921"/>
                </a:cubicBezTo>
                <a:lnTo>
                  <a:pt x="3881080" y="1877225"/>
                </a:lnTo>
                <a:lnTo>
                  <a:pt x="3881063" y="1877213"/>
                </a:lnTo>
                <a:lnTo>
                  <a:pt x="3881052" y="1877208"/>
                </a:lnTo>
                <a:lnTo>
                  <a:pt x="3819628" y="1834257"/>
                </a:lnTo>
                <a:cubicBezTo>
                  <a:pt x="2878258" y="1220410"/>
                  <a:pt x="1543441" y="1150593"/>
                  <a:pt x="219023" y="1615933"/>
                </a:cubicBezTo>
                <a:lnTo>
                  <a:pt x="1" y="1701062"/>
                </a:lnTo>
                <a:lnTo>
                  <a:pt x="1" y="1970688"/>
                </a:lnTo>
                <a:lnTo>
                  <a:pt x="18744" y="1963308"/>
                </a:lnTo>
                <a:lnTo>
                  <a:pt x="19255" y="1963134"/>
                </a:lnTo>
                <a:lnTo>
                  <a:pt x="18748" y="1963308"/>
                </a:lnTo>
                <a:lnTo>
                  <a:pt x="5" y="1970688"/>
                </a:lnTo>
                <a:lnTo>
                  <a:pt x="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 flipV="1">
            <a:off x="3881057" y="1877215"/>
            <a:ext cx="1547907" cy="4681064"/>
          </a:xfrm>
          <a:custGeom>
            <a:avLst/>
            <a:gdLst>
              <a:gd name="connsiteX0" fmla="*/ 1073396 w 1547907"/>
              <a:gd name="connsiteY0" fmla="*/ 0 h 4681064"/>
              <a:gd name="connsiteX1" fmla="*/ 1032364 w 1547907"/>
              <a:gd name="connsiteY1" fmla="*/ 66503 h 4681064"/>
              <a:gd name="connsiteX2" fmla="*/ 942167 w 1547907"/>
              <a:gd name="connsiteY2" fmla="*/ 4109393 h 4681064"/>
              <a:gd name="connsiteX3" fmla="*/ 1460685 w 1547907"/>
              <a:gd name="connsiteY3" fmla="*/ 4620075 h 4681064"/>
              <a:gd name="connsiteX4" fmla="*/ 1547907 w 1547907"/>
              <a:gd name="connsiteY4" fmla="*/ 4681064 h 4681064"/>
              <a:gd name="connsiteX5" fmla="*/ 1417301 w 1547907"/>
              <a:gd name="connsiteY5" fmla="*/ 4622358 h 4681064"/>
              <a:gd name="connsiteX6" fmla="*/ 219661 w 1547907"/>
              <a:gd name="connsiteY6" fmla="*/ 3462768 h 4681064"/>
              <a:gd name="connsiteX7" fmla="*/ 991913 w 1547907"/>
              <a:gd name="connsiteY7" fmla="*/ 92837 h 468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7907" h="4681064">
                <a:moveTo>
                  <a:pt x="1073396" y="0"/>
                </a:moveTo>
                <a:lnTo>
                  <a:pt x="1032364" y="66503"/>
                </a:lnTo>
                <a:cubicBezTo>
                  <a:pt x="204125" y="1470609"/>
                  <a:pt x="112405" y="3033752"/>
                  <a:pt x="942167" y="4109393"/>
                </a:cubicBezTo>
                <a:cubicBezTo>
                  <a:pt x="1093032" y="4304964"/>
                  <a:pt x="1267219" y="4475161"/>
                  <a:pt x="1460685" y="4620075"/>
                </a:cubicBezTo>
                <a:lnTo>
                  <a:pt x="1547907" y="4681064"/>
                </a:lnTo>
                <a:lnTo>
                  <a:pt x="1417301" y="4622358"/>
                </a:lnTo>
                <a:cubicBezTo>
                  <a:pt x="880980" y="4363060"/>
                  <a:pt x="461558" y="3973456"/>
                  <a:pt x="219661" y="3462768"/>
                </a:cubicBezTo>
                <a:cubicBezTo>
                  <a:pt x="-264134" y="2441392"/>
                  <a:pt x="76669" y="1177415"/>
                  <a:pt x="991913" y="928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 userDrawn="1"/>
        </p:nvSpPr>
        <p:spPr>
          <a:xfrm flipH="1" flipV="1">
            <a:off x="0" y="1313185"/>
            <a:ext cx="3881058" cy="657503"/>
          </a:xfrm>
          <a:custGeom>
            <a:avLst/>
            <a:gdLst>
              <a:gd name="connsiteX0" fmla="*/ 3881058 w 3881058"/>
              <a:gd name="connsiteY0" fmla="*/ 0 h 657503"/>
              <a:gd name="connsiteX1" fmla="*/ 3881058 w 3881058"/>
              <a:gd name="connsiteY1" fmla="*/ 269626 h 657503"/>
              <a:gd name="connsiteX2" fmla="*/ 3662036 w 3881058"/>
              <a:gd name="connsiteY2" fmla="*/ 354755 h 657503"/>
              <a:gd name="connsiteX3" fmla="*/ 61431 w 3881058"/>
              <a:gd name="connsiteY3" fmla="*/ 136431 h 657503"/>
              <a:gd name="connsiteX4" fmla="*/ 0 w 3881058"/>
              <a:gd name="connsiteY4" fmla="*/ 93475 h 657503"/>
              <a:gd name="connsiteX5" fmla="*/ 33736 w 3881058"/>
              <a:gd name="connsiteY5" fmla="*/ 108639 h 657503"/>
              <a:gd name="connsiteX6" fmla="*/ 3862315 w 3881058"/>
              <a:gd name="connsiteY6" fmla="*/ 7380 h 65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1058" h="657503">
                <a:moveTo>
                  <a:pt x="3881058" y="0"/>
                </a:moveTo>
                <a:lnTo>
                  <a:pt x="3881058" y="269626"/>
                </a:lnTo>
                <a:lnTo>
                  <a:pt x="3662036" y="354755"/>
                </a:lnTo>
                <a:cubicBezTo>
                  <a:pt x="2337618" y="820095"/>
                  <a:pt x="1002801" y="750278"/>
                  <a:pt x="61431" y="136431"/>
                </a:cubicBezTo>
                <a:lnTo>
                  <a:pt x="0" y="93475"/>
                </a:lnTo>
                <a:lnTo>
                  <a:pt x="33736" y="108639"/>
                </a:lnTo>
                <a:cubicBezTo>
                  <a:pt x="1061073" y="537042"/>
                  <a:pt x="2462640" y="522362"/>
                  <a:pt x="3862315" y="73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583404" y="95519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583404" y="152125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1" y="1557573"/>
            <a:ext cx="5065316" cy="5300427"/>
          </a:xfrm>
          <a:custGeom>
            <a:avLst/>
            <a:gdLst>
              <a:gd name="connsiteX0" fmla="*/ 2072660 w 5065316"/>
              <a:gd name="connsiteY0" fmla="*/ 1337 h 5300427"/>
              <a:gd name="connsiteX1" fmla="*/ 3847323 w 5065316"/>
              <a:gd name="connsiteY1" fmla="*/ 304475 h 5300427"/>
              <a:gd name="connsiteX2" fmla="*/ 3881058 w 5065316"/>
              <a:gd name="connsiteY2" fmla="*/ 319640 h 5300427"/>
              <a:gd name="connsiteX3" fmla="*/ 3968280 w 5065316"/>
              <a:gd name="connsiteY3" fmla="*/ 380630 h 5300427"/>
              <a:gd name="connsiteX4" fmla="*/ 4486799 w 5065316"/>
              <a:gd name="connsiteY4" fmla="*/ 891312 h 5300427"/>
              <a:gd name="connsiteX5" fmla="*/ 4396600 w 5065316"/>
              <a:gd name="connsiteY5" fmla="*/ 4934202 h 5300427"/>
              <a:gd name="connsiteX6" fmla="*/ 4355569 w 5065316"/>
              <a:gd name="connsiteY6" fmla="*/ 5000704 h 5300427"/>
              <a:gd name="connsiteX7" fmla="*/ 4295487 w 5065316"/>
              <a:gd name="connsiteY7" fmla="*/ 5069156 h 5300427"/>
              <a:gd name="connsiteX8" fmla="*/ 4087113 w 5065316"/>
              <a:gd name="connsiteY8" fmla="*/ 5285952 h 5300427"/>
              <a:gd name="connsiteX9" fmla="*/ 4071708 w 5065316"/>
              <a:gd name="connsiteY9" fmla="*/ 5300427 h 5300427"/>
              <a:gd name="connsiteX10" fmla="*/ 0 w 5065316"/>
              <a:gd name="connsiteY10" fmla="*/ 5300427 h 5300427"/>
              <a:gd name="connsiteX11" fmla="*/ 0 w 5065316"/>
              <a:gd name="connsiteY11" fmla="*/ 413115 h 5300427"/>
              <a:gd name="connsiteX12" fmla="*/ 18743 w 5065316"/>
              <a:gd name="connsiteY12" fmla="*/ 405735 h 5300427"/>
              <a:gd name="connsiteX13" fmla="*/ 2072660 w 5065316"/>
              <a:gd name="connsiteY13" fmla="*/ 1337 h 53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65316" h="5300427">
                <a:moveTo>
                  <a:pt x="2072660" y="1337"/>
                </a:moveTo>
                <a:cubicBezTo>
                  <a:pt x="2726429" y="-13156"/>
                  <a:pt x="3333655" y="90275"/>
                  <a:pt x="3847323" y="304475"/>
                </a:cubicBezTo>
                <a:lnTo>
                  <a:pt x="3881058" y="319640"/>
                </a:lnTo>
                <a:lnTo>
                  <a:pt x="3968280" y="380630"/>
                </a:lnTo>
                <a:cubicBezTo>
                  <a:pt x="4161745" y="525544"/>
                  <a:pt x="4335932" y="695742"/>
                  <a:pt x="4486799" y="891312"/>
                </a:cubicBezTo>
                <a:cubicBezTo>
                  <a:pt x="5316559" y="1966953"/>
                  <a:pt x="5224839" y="3530096"/>
                  <a:pt x="4396600" y="4934202"/>
                </a:cubicBezTo>
                <a:lnTo>
                  <a:pt x="4355569" y="5000704"/>
                </a:lnTo>
                <a:lnTo>
                  <a:pt x="4295487" y="5069156"/>
                </a:lnTo>
                <a:cubicBezTo>
                  <a:pt x="4228658" y="5142416"/>
                  <a:pt x="4159173" y="5214727"/>
                  <a:pt x="4087113" y="5285952"/>
                </a:cubicBezTo>
                <a:lnTo>
                  <a:pt x="4071708" y="5300427"/>
                </a:lnTo>
                <a:lnTo>
                  <a:pt x="0" y="5300427"/>
                </a:lnTo>
                <a:lnTo>
                  <a:pt x="0" y="413115"/>
                </a:lnTo>
                <a:lnTo>
                  <a:pt x="18743" y="405735"/>
                </a:lnTo>
                <a:cubicBezTo>
                  <a:pt x="718581" y="148245"/>
                  <a:pt x="1418892" y="15829"/>
                  <a:pt x="2072660" y="133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49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1807029"/>
            <a:ext cx="9144000" cy="2688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76686" y="851010"/>
            <a:ext cx="4602140" cy="4598880"/>
          </a:xfrm>
          <a:custGeom>
            <a:avLst/>
            <a:gdLst>
              <a:gd name="connsiteX0" fmla="*/ 2136567 w 4964040"/>
              <a:gd name="connsiteY0" fmla="*/ 317 h 4960524"/>
              <a:gd name="connsiteX1" fmla="*/ 3461630 w 4964040"/>
              <a:gd name="connsiteY1" fmla="*/ 337724 h 4960524"/>
              <a:gd name="connsiteX2" fmla="*/ 4572298 w 4964040"/>
              <a:gd name="connsiteY2" fmla="*/ 3463777 h 4960524"/>
              <a:gd name="connsiteX3" fmla="*/ 1446245 w 4964040"/>
              <a:gd name="connsiteY3" fmla="*/ 4574445 h 4960524"/>
              <a:gd name="connsiteX4" fmla="*/ 335577 w 4964040"/>
              <a:gd name="connsiteY4" fmla="*/ 1448391 h 4960524"/>
              <a:gd name="connsiteX5" fmla="*/ 2136567 w 4964040"/>
              <a:gd name="connsiteY5" fmla="*/ 317 h 496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4040" h="4960524">
                <a:moveTo>
                  <a:pt x="2136567" y="317"/>
                </a:moveTo>
                <a:cubicBezTo>
                  <a:pt x="2514144" y="-6587"/>
                  <a:pt x="2950669" y="98763"/>
                  <a:pt x="3461630" y="337724"/>
                </a:cubicBezTo>
                <a:cubicBezTo>
                  <a:pt x="5096706" y="1102401"/>
                  <a:pt x="5279952" y="1893415"/>
                  <a:pt x="4572298" y="3463777"/>
                </a:cubicBezTo>
                <a:cubicBezTo>
                  <a:pt x="3915019" y="4900665"/>
                  <a:pt x="3013079" y="5372258"/>
                  <a:pt x="1446245" y="4574445"/>
                </a:cubicBezTo>
                <a:cubicBezTo>
                  <a:pt x="-120589" y="3776631"/>
                  <a:pt x="-282549" y="2720228"/>
                  <a:pt x="335577" y="1448391"/>
                </a:cubicBezTo>
                <a:cubicBezTo>
                  <a:pt x="760538" y="574004"/>
                  <a:pt x="1305898" y="15506"/>
                  <a:pt x="2136567" y="31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781031" y="247150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81031" y="303756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29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1807029"/>
            <a:ext cx="9144000" cy="2688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252130" y="851010"/>
            <a:ext cx="4602140" cy="4598880"/>
          </a:xfrm>
          <a:custGeom>
            <a:avLst/>
            <a:gdLst>
              <a:gd name="connsiteX0" fmla="*/ 2136567 w 4964040"/>
              <a:gd name="connsiteY0" fmla="*/ 317 h 4960524"/>
              <a:gd name="connsiteX1" fmla="*/ 3461630 w 4964040"/>
              <a:gd name="connsiteY1" fmla="*/ 337724 h 4960524"/>
              <a:gd name="connsiteX2" fmla="*/ 4572298 w 4964040"/>
              <a:gd name="connsiteY2" fmla="*/ 3463777 h 4960524"/>
              <a:gd name="connsiteX3" fmla="*/ 1446245 w 4964040"/>
              <a:gd name="connsiteY3" fmla="*/ 4574445 h 4960524"/>
              <a:gd name="connsiteX4" fmla="*/ 335577 w 4964040"/>
              <a:gd name="connsiteY4" fmla="*/ 1448391 h 4960524"/>
              <a:gd name="connsiteX5" fmla="*/ 2136567 w 4964040"/>
              <a:gd name="connsiteY5" fmla="*/ 317 h 496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64040" h="4960524">
                <a:moveTo>
                  <a:pt x="2136567" y="317"/>
                </a:moveTo>
                <a:cubicBezTo>
                  <a:pt x="2514144" y="-6587"/>
                  <a:pt x="2950669" y="98763"/>
                  <a:pt x="3461630" y="337724"/>
                </a:cubicBezTo>
                <a:cubicBezTo>
                  <a:pt x="5096706" y="1102401"/>
                  <a:pt x="5279952" y="1893415"/>
                  <a:pt x="4572298" y="3463777"/>
                </a:cubicBezTo>
                <a:cubicBezTo>
                  <a:pt x="3915019" y="4900665"/>
                  <a:pt x="3013079" y="5372258"/>
                  <a:pt x="1446245" y="4574445"/>
                </a:cubicBezTo>
                <a:cubicBezTo>
                  <a:pt x="-120589" y="3776631"/>
                  <a:pt x="-282549" y="2720228"/>
                  <a:pt x="335577" y="1448391"/>
                </a:cubicBezTo>
                <a:cubicBezTo>
                  <a:pt x="760538" y="574004"/>
                  <a:pt x="1305898" y="15506"/>
                  <a:pt x="2136567" y="31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247150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303756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5351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10800000">
            <a:off x="0" y="0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-2" y="1"/>
            <a:ext cx="4020008" cy="5660571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100946" y="3585712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100946" y="415177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5925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直角三角形 3"/>
          <p:cNvSpPr/>
          <p:nvPr userDrawn="1"/>
        </p:nvSpPr>
        <p:spPr>
          <a:xfrm rot="10800000" flipH="1">
            <a:off x="0" y="0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5123992" y="1"/>
            <a:ext cx="4020008" cy="5660571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4020008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4020008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458689" y="378754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58689" y="435360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0088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 flipV="1">
            <a:off x="0" y="2837991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-3" y="1197429"/>
            <a:ext cx="4020008" cy="5660571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362203" y="171018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62203" y="227624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5594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 flipH="1" flipV="1">
            <a:off x="0" y="2837991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5"/>
          </p:nvPr>
        </p:nvSpPr>
        <p:spPr>
          <a:xfrm>
            <a:off x="5123992" y="1197429"/>
            <a:ext cx="4020008" cy="5660571"/>
          </a:xfrm>
          <a:custGeom>
            <a:avLst/>
            <a:gdLst>
              <a:gd name="connsiteX0" fmla="*/ 4020008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4020008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2068289" y="185759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068289" y="242365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5840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>
            <a:off x="0" y="1543050"/>
            <a:ext cx="9144000" cy="5314950"/>
          </a:xfrm>
          <a:custGeom>
            <a:avLst/>
            <a:gdLst>
              <a:gd name="connsiteX0" fmla="*/ 3143250 w 9144000"/>
              <a:gd name="connsiteY0" fmla="*/ 0 h 5314950"/>
              <a:gd name="connsiteX1" fmla="*/ 9144000 w 9144000"/>
              <a:gd name="connsiteY1" fmla="*/ 2611897 h 5314950"/>
              <a:gd name="connsiteX2" fmla="*/ 9144000 w 9144000"/>
              <a:gd name="connsiteY2" fmla="*/ 5314950 h 5314950"/>
              <a:gd name="connsiteX3" fmla="*/ 0 w 9144000"/>
              <a:gd name="connsiteY3" fmla="*/ 5314950 h 5314950"/>
              <a:gd name="connsiteX4" fmla="*/ 0 w 9144000"/>
              <a:gd name="connsiteY4" fmla="*/ 4429961 h 531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314950">
                <a:moveTo>
                  <a:pt x="3143250" y="0"/>
                </a:moveTo>
                <a:lnTo>
                  <a:pt x="9144000" y="2611897"/>
                </a:lnTo>
                <a:lnTo>
                  <a:pt x="9144000" y="5314950"/>
                </a:lnTo>
                <a:lnTo>
                  <a:pt x="0" y="5314950"/>
                </a:lnTo>
                <a:lnTo>
                  <a:pt x="0" y="4429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10800000">
            <a:off x="0" y="0"/>
            <a:ext cx="9144000" cy="4020008"/>
          </a:xfrm>
          <a:prstGeom prst="rtTriangle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-2" y="1"/>
            <a:ext cx="4020008" cy="5660571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100946" y="358571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100946" y="415177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8055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H="1">
            <a:off x="0" y="1543050"/>
            <a:ext cx="9144000" cy="5314950"/>
          </a:xfrm>
          <a:custGeom>
            <a:avLst/>
            <a:gdLst>
              <a:gd name="connsiteX0" fmla="*/ 3143250 w 9144000"/>
              <a:gd name="connsiteY0" fmla="*/ 0 h 5314950"/>
              <a:gd name="connsiteX1" fmla="*/ 9144000 w 9144000"/>
              <a:gd name="connsiteY1" fmla="*/ 2611897 h 5314950"/>
              <a:gd name="connsiteX2" fmla="*/ 9144000 w 9144000"/>
              <a:gd name="connsiteY2" fmla="*/ 5314950 h 5314950"/>
              <a:gd name="connsiteX3" fmla="*/ 0 w 9144000"/>
              <a:gd name="connsiteY3" fmla="*/ 5314950 h 5314950"/>
              <a:gd name="connsiteX4" fmla="*/ 0 w 9144000"/>
              <a:gd name="connsiteY4" fmla="*/ 4429961 h 531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314950">
                <a:moveTo>
                  <a:pt x="3143250" y="0"/>
                </a:moveTo>
                <a:lnTo>
                  <a:pt x="9144000" y="2611897"/>
                </a:lnTo>
                <a:lnTo>
                  <a:pt x="9144000" y="5314950"/>
                </a:lnTo>
                <a:lnTo>
                  <a:pt x="0" y="5314950"/>
                </a:lnTo>
                <a:lnTo>
                  <a:pt x="0" y="4429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直角三角形 3"/>
          <p:cNvSpPr/>
          <p:nvPr userDrawn="1"/>
        </p:nvSpPr>
        <p:spPr>
          <a:xfrm rot="10800000" flipH="1">
            <a:off x="0" y="0"/>
            <a:ext cx="9144000" cy="4020008"/>
          </a:xfrm>
          <a:prstGeom prst="rtTriangle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5123992" y="1"/>
            <a:ext cx="4020008" cy="5660571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4020008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4020008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458689" y="3787547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58689" y="435360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840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V="1">
            <a:off x="0" y="0"/>
            <a:ext cx="9144000" cy="5314950"/>
          </a:xfrm>
          <a:custGeom>
            <a:avLst/>
            <a:gdLst>
              <a:gd name="connsiteX0" fmla="*/ 3143250 w 9144000"/>
              <a:gd name="connsiteY0" fmla="*/ 0 h 5314950"/>
              <a:gd name="connsiteX1" fmla="*/ 9144000 w 9144000"/>
              <a:gd name="connsiteY1" fmla="*/ 2611897 h 5314950"/>
              <a:gd name="connsiteX2" fmla="*/ 9144000 w 9144000"/>
              <a:gd name="connsiteY2" fmla="*/ 5314950 h 5314950"/>
              <a:gd name="connsiteX3" fmla="*/ 0 w 9144000"/>
              <a:gd name="connsiteY3" fmla="*/ 5314950 h 5314950"/>
              <a:gd name="connsiteX4" fmla="*/ 0 w 9144000"/>
              <a:gd name="connsiteY4" fmla="*/ 4429961 h 531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314950">
                <a:moveTo>
                  <a:pt x="3143250" y="0"/>
                </a:moveTo>
                <a:lnTo>
                  <a:pt x="9144000" y="2611897"/>
                </a:lnTo>
                <a:lnTo>
                  <a:pt x="9144000" y="5314950"/>
                </a:lnTo>
                <a:lnTo>
                  <a:pt x="0" y="5314950"/>
                </a:lnTo>
                <a:lnTo>
                  <a:pt x="0" y="4429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直角三角形 3"/>
          <p:cNvSpPr/>
          <p:nvPr userDrawn="1"/>
        </p:nvSpPr>
        <p:spPr>
          <a:xfrm rot="10800000" flipV="1">
            <a:off x="0" y="2837991"/>
            <a:ext cx="9144000" cy="4020008"/>
          </a:xfrm>
          <a:prstGeom prst="rtTriangle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-3" y="1197429"/>
            <a:ext cx="4020008" cy="5660571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362203" y="171018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62203" y="227624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4937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 flipV="1">
            <a:off x="0" y="0"/>
            <a:ext cx="9144000" cy="5314950"/>
          </a:xfrm>
          <a:custGeom>
            <a:avLst/>
            <a:gdLst>
              <a:gd name="connsiteX0" fmla="*/ 3143250 w 9144000"/>
              <a:gd name="connsiteY0" fmla="*/ 0 h 5314950"/>
              <a:gd name="connsiteX1" fmla="*/ 9144000 w 9144000"/>
              <a:gd name="connsiteY1" fmla="*/ 2611897 h 5314950"/>
              <a:gd name="connsiteX2" fmla="*/ 9144000 w 9144000"/>
              <a:gd name="connsiteY2" fmla="*/ 5314950 h 5314950"/>
              <a:gd name="connsiteX3" fmla="*/ 0 w 9144000"/>
              <a:gd name="connsiteY3" fmla="*/ 5314950 h 5314950"/>
              <a:gd name="connsiteX4" fmla="*/ 0 w 9144000"/>
              <a:gd name="connsiteY4" fmla="*/ 4429961 h 531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314950">
                <a:moveTo>
                  <a:pt x="3143250" y="0"/>
                </a:moveTo>
                <a:lnTo>
                  <a:pt x="9144000" y="2611897"/>
                </a:lnTo>
                <a:lnTo>
                  <a:pt x="9144000" y="5314950"/>
                </a:lnTo>
                <a:lnTo>
                  <a:pt x="0" y="5314950"/>
                </a:lnTo>
                <a:lnTo>
                  <a:pt x="0" y="4429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直角三角形 3"/>
          <p:cNvSpPr/>
          <p:nvPr userDrawn="1"/>
        </p:nvSpPr>
        <p:spPr>
          <a:xfrm rot="10800000" flipH="1" flipV="1">
            <a:off x="0" y="2837991"/>
            <a:ext cx="9144000" cy="4020008"/>
          </a:xfrm>
          <a:prstGeom prst="rtTriangle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5"/>
          </p:nvPr>
        </p:nvSpPr>
        <p:spPr>
          <a:xfrm>
            <a:off x="5123992" y="1197429"/>
            <a:ext cx="4020008" cy="5660571"/>
          </a:xfrm>
          <a:custGeom>
            <a:avLst/>
            <a:gdLst>
              <a:gd name="connsiteX0" fmla="*/ 4020008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4020008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2068289" y="185759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068289" y="242365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8582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-4" y="1"/>
            <a:ext cx="9144003" cy="6858000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直角三角形 1"/>
          <p:cNvSpPr/>
          <p:nvPr userDrawn="1"/>
        </p:nvSpPr>
        <p:spPr>
          <a:xfrm rot="5400000">
            <a:off x="1485900" y="-148590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864432" y="13164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64432" y="18825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9875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9144000" cy="6858000"/>
          </a:xfrm>
          <a:custGeom>
            <a:avLst/>
            <a:gdLst>
              <a:gd name="connsiteX0" fmla="*/ 4020008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4020008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16200000" flipH="1">
            <a:off x="4969330" y="-148590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762004" y="1316479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62004" y="18825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855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-2" y="1"/>
            <a:ext cx="9144002" cy="6857999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直角三角形 6"/>
          <p:cNvSpPr/>
          <p:nvPr userDrawn="1"/>
        </p:nvSpPr>
        <p:spPr>
          <a:xfrm rot="5400000" flipH="1">
            <a:off x="1485901" y="268333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249773" y="429599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49773" y="486205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0647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6857999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4020008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4020008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直角三角形 7"/>
          <p:cNvSpPr/>
          <p:nvPr userDrawn="1"/>
        </p:nvSpPr>
        <p:spPr>
          <a:xfrm rot="16200000">
            <a:off x="4969329" y="268333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87373" y="4295993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87373" y="486205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4188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>
            <a:off x="2438401" y="2"/>
            <a:ext cx="6705599" cy="6730625"/>
          </a:xfrm>
          <a:custGeom>
            <a:avLst/>
            <a:gdLst>
              <a:gd name="connsiteX0" fmla="*/ 3446675 w 6705599"/>
              <a:gd name="connsiteY0" fmla="*/ 0 h 6730625"/>
              <a:gd name="connsiteX1" fmla="*/ 6705599 w 6705599"/>
              <a:gd name="connsiteY1" fmla="*/ 0 h 6730625"/>
              <a:gd name="connsiteX2" fmla="*/ 6705599 w 6705599"/>
              <a:gd name="connsiteY2" fmla="*/ 6730625 h 6730625"/>
              <a:gd name="connsiteX3" fmla="*/ 0 w 6705599"/>
              <a:gd name="connsiteY3" fmla="*/ 1689099 h 673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599" h="6730625">
                <a:moveTo>
                  <a:pt x="3446675" y="0"/>
                </a:moveTo>
                <a:lnTo>
                  <a:pt x="6705599" y="0"/>
                </a:lnTo>
                <a:lnTo>
                  <a:pt x="6705599" y="6730625"/>
                </a:lnTo>
                <a:lnTo>
                  <a:pt x="0" y="16890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-4" y="1"/>
            <a:ext cx="9144003" cy="6858000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直角三角形 1"/>
          <p:cNvSpPr/>
          <p:nvPr userDrawn="1"/>
        </p:nvSpPr>
        <p:spPr>
          <a:xfrm rot="5400000">
            <a:off x="1485900" y="-1485900"/>
            <a:ext cx="2688769" cy="5660571"/>
          </a:xfrm>
          <a:prstGeom prst="rtTriangle">
            <a:avLst/>
          </a:prstGeom>
          <a:solidFill>
            <a:schemeClr val="bg1">
              <a:lumMod val="8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864432" y="131647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64432" y="18825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0737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flipH="1">
            <a:off x="0" y="2"/>
            <a:ext cx="6705599" cy="6730625"/>
          </a:xfrm>
          <a:custGeom>
            <a:avLst/>
            <a:gdLst>
              <a:gd name="connsiteX0" fmla="*/ 3446675 w 6705599"/>
              <a:gd name="connsiteY0" fmla="*/ 0 h 6730625"/>
              <a:gd name="connsiteX1" fmla="*/ 6705599 w 6705599"/>
              <a:gd name="connsiteY1" fmla="*/ 0 h 6730625"/>
              <a:gd name="connsiteX2" fmla="*/ 6705599 w 6705599"/>
              <a:gd name="connsiteY2" fmla="*/ 6730625 h 6730625"/>
              <a:gd name="connsiteX3" fmla="*/ 0 w 6705599"/>
              <a:gd name="connsiteY3" fmla="*/ 1689099 h 673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599" h="6730625">
                <a:moveTo>
                  <a:pt x="3446675" y="0"/>
                </a:moveTo>
                <a:lnTo>
                  <a:pt x="6705599" y="0"/>
                </a:lnTo>
                <a:lnTo>
                  <a:pt x="6705599" y="6730625"/>
                </a:lnTo>
                <a:lnTo>
                  <a:pt x="0" y="16890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9144000" cy="6858000"/>
          </a:xfrm>
          <a:custGeom>
            <a:avLst/>
            <a:gdLst>
              <a:gd name="connsiteX0" fmla="*/ 4020008 w 4020008"/>
              <a:gd name="connsiteY0" fmla="*/ 0 h 5660571"/>
              <a:gd name="connsiteX1" fmla="*/ 4020008 w 4020008"/>
              <a:gd name="connsiteY1" fmla="*/ 5660571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4020008" y="0"/>
                </a:moveTo>
                <a:lnTo>
                  <a:pt x="4020008" y="5660571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16200000" flipH="1">
            <a:off x="4969330" y="-1485900"/>
            <a:ext cx="2688769" cy="5660571"/>
          </a:xfrm>
          <a:prstGeom prst="rtTriangle">
            <a:avLst/>
          </a:prstGeom>
          <a:solidFill>
            <a:schemeClr val="bg1">
              <a:lumMod val="8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762004" y="131647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62004" y="188254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2240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 flipV="1">
            <a:off x="2438401" y="127375"/>
            <a:ext cx="6705599" cy="6730625"/>
          </a:xfrm>
          <a:custGeom>
            <a:avLst/>
            <a:gdLst>
              <a:gd name="connsiteX0" fmla="*/ 3446675 w 6705599"/>
              <a:gd name="connsiteY0" fmla="*/ 0 h 6730625"/>
              <a:gd name="connsiteX1" fmla="*/ 6705599 w 6705599"/>
              <a:gd name="connsiteY1" fmla="*/ 0 h 6730625"/>
              <a:gd name="connsiteX2" fmla="*/ 6705599 w 6705599"/>
              <a:gd name="connsiteY2" fmla="*/ 6730625 h 6730625"/>
              <a:gd name="connsiteX3" fmla="*/ 0 w 6705599"/>
              <a:gd name="connsiteY3" fmla="*/ 1689099 h 673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599" h="6730625">
                <a:moveTo>
                  <a:pt x="3446675" y="0"/>
                </a:moveTo>
                <a:lnTo>
                  <a:pt x="6705599" y="0"/>
                </a:lnTo>
                <a:lnTo>
                  <a:pt x="6705599" y="6730625"/>
                </a:lnTo>
                <a:lnTo>
                  <a:pt x="0" y="16890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-2" y="1"/>
            <a:ext cx="9144002" cy="6857999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0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0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直角三角形 6"/>
          <p:cNvSpPr/>
          <p:nvPr userDrawn="1"/>
        </p:nvSpPr>
        <p:spPr>
          <a:xfrm rot="5400000" flipH="1">
            <a:off x="1485901" y="2683330"/>
            <a:ext cx="2688769" cy="5660571"/>
          </a:xfrm>
          <a:prstGeom prst="rtTriangle">
            <a:avLst/>
          </a:prstGeom>
          <a:solidFill>
            <a:schemeClr val="bg1">
              <a:lumMod val="8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249773" y="429599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49773" y="486205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5921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H="1" flipV="1">
            <a:off x="0" y="127375"/>
            <a:ext cx="6705599" cy="6730625"/>
          </a:xfrm>
          <a:custGeom>
            <a:avLst/>
            <a:gdLst>
              <a:gd name="connsiteX0" fmla="*/ 3446675 w 6705599"/>
              <a:gd name="connsiteY0" fmla="*/ 0 h 6730625"/>
              <a:gd name="connsiteX1" fmla="*/ 6705599 w 6705599"/>
              <a:gd name="connsiteY1" fmla="*/ 0 h 6730625"/>
              <a:gd name="connsiteX2" fmla="*/ 6705599 w 6705599"/>
              <a:gd name="connsiteY2" fmla="*/ 6730625 h 6730625"/>
              <a:gd name="connsiteX3" fmla="*/ 0 w 6705599"/>
              <a:gd name="connsiteY3" fmla="*/ 1689099 h 673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599" h="6730625">
                <a:moveTo>
                  <a:pt x="3446675" y="0"/>
                </a:moveTo>
                <a:lnTo>
                  <a:pt x="6705599" y="0"/>
                </a:lnTo>
                <a:lnTo>
                  <a:pt x="6705599" y="6730625"/>
                </a:lnTo>
                <a:lnTo>
                  <a:pt x="0" y="16890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6857999"/>
          </a:xfrm>
          <a:custGeom>
            <a:avLst/>
            <a:gdLst>
              <a:gd name="connsiteX0" fmla="*/ 0 w 4020008"/>
              <a:gd name="connsiteY0" fmla="*/ 0 h 5660571"/>
              <a:gd name="connsiteX1" fmla="*/ 4020008 w 4020008"/>
              <a:gd name="connsiteY1" fmla="*/ 0 h 5660571"/>
              <a:gd name="connsiteX2" fmla="*/ 4020008 w 4020008"/>
              <a:gd name="connsiteY2" fmla="*/ 5660571 h 566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0008" h="5660571">
                <a:moveTo>
                  <a:pt x="0" y="0"/>
                </a:moveTo>
                <a:lnTo>
                  <a:pt x="4020008" y="0"/>
                </a:lnTo>
                <a:lnTo>
                  <a:pt x="4020008" y="56605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直角三角形 7"/>
          <p:cNvSpPr/>
          <p:nvPr userDrawn="1"/>
        </p:nvSpPr>
        <p:spPr>
          <a:xfrm rot="16200000">
            <a:off x="4969329" y="2683330"/>
            <a:ext cx="2688769" cy="5660571"/>
          </a:xfrm>
          <a:prstGeom prst="rtTriangle">
            <a:avLst/>
          </a:prstGeom>
          <a:solidFill>
            <a:schemeClr val="bg1">
              <a:lumMod val="8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87373" y="429599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87373" y="486205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553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7860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2786063"/>
            <a:ext cx="9144000" cy="1421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646601" y="3447366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46601" y="401342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184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 userDrawn="1"/>
        </p:nvSpPr>
        <p:spPr>
          <a:xfrm flipV="1">
            <a:off x="34472" y="3428999"/>
            <a:ext cx="4063122" cy="3429001"/>
          </a:xfrm>
          <a:custGeom>
            <a:avLst/>
            <a:gdLst>
              <a:gd name="connsiteX0" fmla="*/ 1038449 w 4063122"/>
              <a:gd name="connsiteY0" fmla="*/ 3429001 h 3429001"/>
              <a:gd name="connsiteX1" fmla="*/ 1529652 w 4063122"/>
              <a:gd name="connsiteY1" fmla="*/ 1807030 h 3429001"/>
              <a:gd name="connsiteX2" fmla="*/ 4063122 w 4063122"/>
              <a:gd name="connsiteY2" fmla="*/ 1807030 h 3429001"/>
              <a:gd name="connsiteX3" fmla="*/ 3515875 w 4063122"/>
              <a:gd name="connsiteY3" fmla="*/ 0 h 3429001"/>
              <a:gd name="connsiteX4" fmla="*/ 0 w 4063122"/>
              <a:gd name="connsiteY4" fmla="*/ 0 h 3429001"/>
              <a:gd name="connsiteX5" fmla="*/ 1038449 w 4063122"/>
              <a:gd name="connsiteY5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22" h="3429001">
                <a:moveTo>
                  <a:pt x="1038449" y="3429001"/>
                </a:moveTo>
                <a:lnTo>
                  <a:pt x="1529652" y="1807030"/>
                </a:lnTo>
                <a:lnTo>
                  <a:pt x="4063122" y="1807030"/>
                </a:lnTo>
                <a:lnTo>
                  <a:pt x="3515875" y="0"/>
                </a:lnTo>
                <a:lnTo>
                  <a:pt x="0" y="0"/>
                </a:lnTo>
                <a:lnTo>
                  <a:pt x="1038449" y="3429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 userDrawn="1"/>
        </p:nvSpPr>
        <p:spPr>
          <a:xfrm flipV="1">
            <a:off x="34472" y="-1"/>
            <a:ext cx="4063122" cy="3429000"/>
          </a:xfrm>
          <a:custGeom>
            <a:avLst/>
            <a:gdLst>
              <a:gd name="connsiteX0" fmla="*/ 0 w 4063122"/>
              <a:gd name="connsiteY0" fmla="*/ 3429000 h 3429000"/>
              <a:gd name="connsiteX1" fmla="*/ 3515875 w 4063122"/>
              <a:gd name="connsiteY1" fmla="*/ 3429000 h 3429000"/>
              <a:gd name="connsiteX2" fmla="*/ 4063122 w 4063122"/>
              <a:gd name="connsiteY2" fmla="*/ 1621970 h 3429000"/>
              <a:gd name="connsiteX3" fmla="*/ 1529652 w 4063122"/>
              <a:gd name="connsiteY3" fmla="*/ 1621970 h 3429000"/>
              <a:gd name="connsiteX4" fmla="*/ 1038449 w 4063122"/>
              <a:gd name="connsiteY4" fmla="*/ 0 h 3429000"/>
              <a:gd name="connsiteX5" fmla="*/ 0 w 4063122"/>
              <a:gd name="connsiteY5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22" h="3429000">
                <a:moveTo>
                  <a:pt x="0" y="3429000"/>
                </a:moveTo>
                <a:lnTo>
                  <a:pt x="3515875" y="3429000"/>
                </a:lnTo>
                <a:lnTo>
                  <a:pt x="4063122" y="1621970"/>
                </a:lnTo>
                <a:lnTo>
                  <a:pt x="1529652" y="1621970"/>
                </a:lnTo>
                <a:lnTo>
                  <a:pt x="1038449" y="0"/>
                </a:lnTo>
                <a:lnTo>
                  <a:pt x="0" y="3429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1072921" y="1807029"/>
            <a:ext cx="3515876" cy="3243941"/>
          </a:xfrm>
          <a:custGeom>
            <a:avLst/>
            <a:gdLst>
              <a:gd name="connsiteX0" fmla="*/ 491203 w 3515876"/>
              <a:gd name="connsiteY0" fmla="*/ 0 h 3243941"/>
              <a:gd name="connsiteX1" fmla="*/ 3024673 w 3515876"/>
              <a:gd name="connsiteY1" fmla="*/ 0 h 3243941"/>
              <a:gd name="connsiteX2" fmla="*/ 3515876 w 3515876"/>
              <a:gd name="connsiteY2" fmla="*/ 1621970 h 3243941"/>
              <a:gd name="connsiteX3" fmla="*/ 3024673 w 3515876"/>
              <a:gd name="connsiteY3" fmla="*/ 3243941 h 3243941"/>
              <a:gd name="connsiteX4" fmla="*/ 491203 w 3515876"/>
              <a:gd name="connsiteY4" fmla="*/ 3243941 h 3243941"/>
              <a:gd name="connsiteX5" fmla="*/ 0 w 3515876"/>
              <a:gd name="connsiteY5" fmla="*/ 1621970 h 324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876" h="3243941">
                <a:moveTo>
                  <a:pt x="491203" y="0"/>
                </a:moveTo>
                <a:lnTo>
                  <a:pt x="3024673" y="0"/>
                </a:lnTo>
                <a:lnTo>
                  <a:pt x="3515876" y="1621970"/>
                </a:lnTo>
                <a:lnTo>
                  <a:pt x="3024673" y="3243941"/>
                </a:lnTo>
                <a:lnTo>
                  <a:pt x="491203" y="3243941"/>
                </a:lnTo>
                <a:lnTo>
                  <a:pt x="0" y="162197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4681572" y="285228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81572" y="341834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344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 flipV="1">
            <a:off x="5080878" y="3428999"/>
            <a:ext cx="4063122" cy="3429001"/>
          </a:xfrm>
          <a:custGeom>
            <a:avLst/>
            <a:gdLst>
              <a:gd name="connsiteX0" fmla="*/ 1038449 w 4063122"/>
              <a:gd name="connsiteY0" fmla="*/ 3429001 h 3429001"/>
              <a:gd name="connsiteX1" fmla="*/ 1529652 w 4063122"/>
              <a:gd name="connsiteY1" fmla="*/ 1807030 h 3429001"/>
              <a:gd name="connsiteX2" fmla="*/ 4063122 w 4063122"/>
              <a:gd name="connsiteY2" fmla="*/ 1807030 h 3429001"/>
              <a:gd name="connsiteX3" fmla="*/ 3515875 w 4063122"/>
              <a:gd name="connsiteY3" fmla="*/ 0 h 3429001"/>
              <a:gd name="connsiteX4" fmla="*/ 0 w 4063122"/>
              <a:gd name="connsiteY4" fmla="*/ 0 h 3429001"/>
              <a:gd name="connsiteX5" fmla="*/ 1038449 w 4063122"/>
              <a:gd name="connsiteY5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22" h="3429001">
                <a:moveTo>
                  <a:pt x="1038449" y="3429001"/>
                </a:moveTo>
                <a:lnTo>
                  <a:pt x="1529652" y="1807030"/>
                </a:lnTo>
                <a:lnTo>
                  <a:pt x="4063122" y="1807030"/>
                </a:lnTo>
                <a:lnTo>
                  <a:pt x="3515875" y="0"/>
                </a:lnTo>
                <a:lnTo>
                  <a:pt x="0" y="0"/>
                </a:lnTo>
                <a:lnTo>
                  <a:pt x="1038449" y="3429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flipH="1" flipV="1">
            <a:off x="5080878" y="-1"/>
            <a:ext cx="4063122" cy="3429000"/>
          </a:xfrm>
          <a:custGeom>
            <a:avLst/>
            <a:gdLst>
              <a:gd name="connsiteX0" fmla="*/ 0 w 4063122"/>
              <a:gd name="connsiteY0" fmla="*/ 3429000 h 3429000"/>
              <a:gd name="connsiteX1" fmla="*/ 3515875 w 4063122"/>
              <a:gd name="connsiteY1" fmla="*/ 3429000 h 3429000"/>
              <a:gd name="connsiteX2" fmla="*/ 4063122 w 4063122"/>
              <a:gd name="connsiteY2" fmla="*/ 1621970 h 3429000"/>
              <a:gd name="connsiteX3" fmla="*/ 1529652 w 4063122"/>
              <a:gd name="connsiteY3" fmla="*/ 1621970 h 3429000"/>
              <a:gd name="connsiteX4" fmla="*/ 1038449 w 4063122"/>
              <a:gd name="connsiteY4" fmla="*/ 0 h 3429000"/>
              <a:gd name="connsiteX5" fmla="*/ 0 w 4063122"/>
              <a:gd name="connsiteY5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22" h="3429000">
                <a:moveTo>
                  <a:pt x="0" y="3429000"/>
                </a:moveTo>
                <a:lnTo>
                  <a:pt x="3515875" y="3429000"/>
                </a:lnTo>
                <a:lnTo>
                  <a:pt x="4063122" y="1621970"/>
                </a:lnTo>
                <a:lnTo>
                  <a:pt x="1529652" y="1621970"/>
                </a:lnTo>
                <a:lnTo>
                  <a:pt x="1038449" y="0"/>
                </a:lnTo>
                <a:lnTo>
                  <a:pt x="0" y="3429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>
          <a:xfrm>
            <a:off x="4588797" y="1807029"/>
            <a:ext cx="3515876" cy="3243941"/>
          </a:xfrm>
          <a:custGeom>
            <a:avLst/>
            <a:gdLst>
              <a:gd name="connsiteX0" fmla="*/ 491203 w 3515876"/>
              <a:gd name="connsiteY0" fmla="*/ 0 h 3243941"/>
              <a:gd name="connsiteX1" fmla="*/ 3024673 w 3515876"/>
              <a:gd name="connsiteY1" fmla="*/ 0 h 3243941"/>
              <a:gd name="connsiteX2" fmla="*/ 3515876 w 3515876"/>
              <a:gd name="connsiteY2" fmla="*/ 1621970 h 3243941"/>
              <a:gd name="connsiteX3" fmla="*/ 3024673 w 3515876"/>
              <a:gd name="connsiteY3" fmla="*/ 3243941 h 3243941"/>
              <a:gd name="connsiteX4" fmla="*/ 491203 w 3515876"/>
              <a:gd name="connsiteY4" fmla="*/ 3243941 h 3243941"/>
              <a:gd name="connsiteX5" fmla="*/ 0 w 3515876"/>
              <a:gd name="connsiteY5" fmla="*/ 1621970 h 324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876" h="3243941">
                <a:moveTo>
                  <a:pt x="491203" y="0"/>
                </a:moveTo>
                <a:lnTo>
                  <a:pt x="3024673" y="0"/>
                </a:lnTo>
                <a:lnTo>
                  <a:pt x="3515876" y="1621970"/>
                </a:lnTo>
                <a:lnTo>
                  <a:pt x="3024673" y="3243941"/>
                </a:lnTo>
                <a:lnTo>
                  <a:pt x="491203" y="3243941"/>
                </a:lnTo>
                <a:lnTo>
                  <a:pt x="0" y="162197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2852280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341834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387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圖片版面配置區 17"/>
          <p:cNvSpPr>
            <a:spLocks noGrp="1"/>
          </p:cNvSpPr>
          <p:nvPr>
            <p:ph type="pic" sz="quarter" idx="14"/>
          </p:nvPr>
        </p:nvSpPr>
        <p:spPr>
          <a:xfrm>
            <a:off x="203199" y="432525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213489" y="182198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13489" y="238804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3"/>
          </p:nvPr>
        </p:nvSpPr>
        <p:spPr>
          <a:xfrm>
            <a:off x="203199" y="1813832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5"/>
          </p:nvPr>
        </p:nvSpPr>
        <p:spPr>
          <a:xfrm>
            <a:off x="2714171" y="432525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6"/>
          </p:nvPr>
        </p:nvSpPr>
        <p:spPr>
          <a:xfrm>
            <a:off x="5225143" y="432525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34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圖片版面配置區 17"/>
          <p:cNvSpPr>
            <a:spLocks noGrp="1"/>
          </p:cNvSpPr>
          <p:nvPr userDrawn="1">
            <p:ph type="pic" sz="quarter" idx="18"/>
          </p:nvPr>
        </p:nvSpPr>
        <p:spPr>
          <a:xfrm>
            <a:off x="6574969" y="432525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553026" y="1821987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553026" y="2388048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6"/>
          </p:nvPr>
        </p:nvSpPr>
        <p:spPr>
          <a:xfrm>
            <a:off x="1553025" y="432525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7"/>
          </p:nvPr>
        </p:nvSpPr>
        <p:spPr>
          <a:xfrm>
            <a:off x="4063997" y="432525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9"/>
          </p:nvPr>
        </p:nvSpPr>
        <p:spPr>
          <a:xfrm>
            <a:off x="6574969" y="1813832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400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3213489" y="4042226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213489" y="460828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6" name="圖片版面配置區 25"/>
          <p:cNvSpPr>
            <a:spLocks noGrp="1"/>
          </p:cNvSpPr>
          <p:nvPr userDrawn="1">
            <p:ph type="pic" sz="quarter" idx="16"/>
          </p:nvPr>
        </p:nvSpPr>
        <p:spPr>
          <a:xfrm>
            <a:off x="203199" y="20274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 userDrawn="1">
            <p:ph type="pic" sz="quarter" idx="17"/>
          </p:nvPr>
        </p:nvSpPr>
        <p:spPr>
          <a:xfrm>
            <a:off x="2714171" y="20274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 userDrawn="1">
            <p:ph type="pic" sz="quarter" idx="18"/>
          </p:nvPr>
        </p:nvSpPr>
        <p:spPr>
          <a:xfrm>
            <a:off x="5225143" y="20274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9" name="圖片版面配置區 28"/>
          <p:cNvSpPr>
            <a:spLocks noGrp="1"/>
          </p:cNvSpPr>
          <p:nvPr userDrawn="1">
            <p:ph type="pic" sz="quarter" idx="19"/>
          </p:nvPr>
        </p:nvSpPr>
        <p:spPr>
          <a:xfrm>
            <a:off x="203199" y="2714170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987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538515" y="4042226"/>
            <a:ext cx="4362969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538515" y="460828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6"/>
          </p:nvPr>
        </p:nvSpPr>
        <p:spPr>
          <a:xfrm>
            <a:off x="1538514" y="20274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7"/>
          </p:nvPr>
        </p:nvSpPr>
        <p:spPr>
          <a:xfrm>
            <a:off x="4049486" y="20274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8"/>
          </p:nvPr>
        </p:nvSpPr>
        <p:spPr>
          <a:xfrm>
            <a:off x="6560458" y="202746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 userDrawn="1">
            <p:ph type="pic" sz="quarter" idx="19"/>
          </p:nvPr>
        </p:nvSpPr>
        <p:spPr>
          <a:xfrm>
            <a:off x="6560458" y="2714170"/>
            <a:ext cx="2351314" cy="2351314"/>
          </a:xfrm>
          <a:custGeom>
            <a:avLst/>
            <a:gdLst>
              <a:gd name="connsiteX0" fmla="*/ 0 w 2351314"/>
              <a:gd name="connsiteY0" fmla="*/ 0 h 2351314"/>
              <a:gd name="connsiteX1" fmla="*/ 2351314 w 2351314"/>
              <a:gd name="connsiteY1" fmla="*/ 0 h 2351314"/>
              <a:gd name="connsiteX2" fmla="*/ 2351314 w 2351314"/>
              <a:gd name="connsiteY2" fmla="*/ 2351314 h 2351314"/>
              <a:gd name="connsiteX3" fmla="*/ 0 w 2351314"/>
              <a:gd name="connsiteY3" fmla="*/ 2351314 h 235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1314" h="2351314">
                <a:moveTo>
                  <a:pt x="0" y="0"/>
                </a:moveTo>
                <a:lnTo>
                  <a:pt x="2351314" y="0"/>
                </a:lnTo>
                <a:lnTo>
                  <a:pt x="2351314" y="2351314"/>
                </a:lnTo>
                <a:lnTo>
                  <a:pt x="0" y="23513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56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手繪多邊形 12"/>
          <p:cNvSpPr/>
          <p:nvPr userDrawn="1"/>
        </p:nvSpPr>
        <p:spPr>
          <a:xfrm>
            <a:off x="0" y="2122825"/>
            <a:ext cx="9144001" cy="4735175"/>
          </a:xfrm>
          <a:custGeom>
            <a:avLst/>
            <a:gdLst>
              <a:gd name="connsiteX0" fmla="*/ 9144001 w 9144001"/>
              <a:gd name="connsiteY0" fmla="*/ 0 h 4735175"/>
              <a:gd name="connsiteX1" fmla="*/ 9144001 w 9144001"/>
              <a:gd name="connsiteY1" fmla="*/ 2155540 h 4735175"/>
              <a:gd name="connsiteX2" fmla="*/ 3913732 w 9144001"/>
              <a:gd name="connsiteY2" fmla="*/ 4735175 h 4735175"/>
              <a:gd name="connsiteX3" fmla="*/ 2814575 w 9144001"/>
              <a:gd name="connsiteY3" fmla="*/ 4735175 h 4735175"/>
              <a:gd name="connsiteX4" fmla="*/ 0 w 9144001"/>
              <a:gd name="connsiteY4" fmla="*/ 2379883 h 4735175"/>
              <a:gd name="connsiteX5" fmla="*/ 0 w 9144001"/>
              <a:gd name="connsiteY5" fmla="*/ 2116298 h 473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1" h="4735175">
                <a:moveTo>
                  <a:pt x="9144001" y="0"/>
                </a:moveTo>
                <a:lnTo>
                  <a:pt x="9144001" y="2155540"/>
                </a:lnTo>
                <a:lnTo>
                  <a:pt x="3913732" y="4735175"/>
                </a:lnTo>
                <a:lnTo>
                  <a:pt x="2814575" y="4735175"/>
                </a:lnTo>
                <a:lnTo>
                  <a:pt x="0" y="2379883"/>
                </a:lnTo>
                <a:lnTo>
                  <a:pt x="0" y="2116298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2190231" y="4042226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190231" y="460828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7920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>
            <a:off x="1" y="1333501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855632" y="377166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55632" y="433773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1117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flipV="1">
            <a:off x="0" y="0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855632" y="153646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55632" y="210253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9182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flipH="1">
            <a:off x="2381250" y="1333501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878232" y="377166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8232" y="433773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9456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手繪多邊形 9"/>
          <p:cNvSpPr/>
          <p:nvPr userDrawn="1"/>
        </p:nvSpPr>
        <p:spPr>
          <a:xfrm flipH="1" flipV="1">
            <a:off x="2381250" y="0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3878232" y="165076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78232" y="221683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0508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直角三角形 3"/>
          <p:cNvSpPr/>
          <p:nvPr userDrawn="1"/>
        </p:nvSpPr>
        <p:spPr>
          <a:xfrm>
            <a:off x="0" y="2677886"/>
            <a:ext cx="3505200" cy="4180114"/>
          </a:xfrm>
          <a:prstGeom prst="rtTriangl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3505200" y="3831771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>
            <a:off x="1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95895" y="437559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95895" y="494166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8221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直角三角形 3"/>
          <p:cNvSpPr/>
          <p:nvPr userDrawn="1"/>
        </p:nvSpPr>
        <p:spPr>
          <a:xfrm flipH="1">
            <a:off x="5638800" y="2677886"/>
            <a:ext cx="3505200" cy="4180114"/>
          </a:xfrm>
          <a:prstGeom prst="rtTriangl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等腰三角形 6"/>
          <p:cNvSpPr/>
          <p:nvPr userDrawn="1"/>
        </p:nvSpPr>
        <p:spPr>
          <a:xfrm flipH="1">
            <a:off x="2373088" y="3831771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4007303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323831" y="437559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323831" y="494166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3077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-10886"/>
            <a:ext cx="3505200" cy="4180114"/>
          </a:xfrm>
          <a:prstGeom prst="rtTriangl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等腰三角形 6"/>
          <p:cNvSpPr/>
          <p:nvPr userDrawn="1"/>
        </p:nvSpPr>
        <p:spPr>
          <a:xfrm flipV="1">
            <a:off x="3505200" y="-10886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1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595895" y="93389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895" y="149996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45358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直角三角形 3"/>
          <p:cNvSpPr/>
          <p:nvPr userDrawn="1"/>
        </p:nvSpPr>
        <p:spPr>
          <a:xfrm flipH="1" flipV="1">
            <a:off x="5638800" y="-10886"/>
            <a:ext cx="3505200" cy="4180114"/>
          </a:xfrm>
          <a:prstGeom prst="rtTriangl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2373088" y="-10886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 flipV="1">
            <a:off x="4007303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4427501" y="933899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427501" y="1499960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7123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圖片版面配置區 22"/>
          <p:cNvSpPr>
            <a:spLocks noGrp="1"/>
          </p:cNvSpPr>
          <p:nvPr>
            <p:ph type="pic" sz="quarter" idx="14"/>
          </p:nvPr>
        </p:nvSpPr>
        <p:spPr>
          <a:xfrm>
            <a:off x="4709887" y="4069322"/>
            <a:ext cx="4434113" cy="2788679"/>
          </a:xfrm>
          <a:custGeom>
            <a:avLst/>
            <a:gdLst>
              <a:gd name="connsiteX0" fmla="*/ 2788681 w 4434113"/>
              <a:gd name="connsiteY0" fmla="*/ 0 h 2788679"/>
              <a:gd name="connsiteX1" fmla="*/ 4434113 w 4434113"/>
              <a:gd name="connsiteY1" fmla="*/ 1639684 h 2788679"/>
              <a:gd name="connsiteX2" fmla="*/ 4434113 w 4434113"/>
              <a:gd name="connsiteY2" fmla="*/ 2788679 h 2788679"/>
              <a:gd name="connsiteX3" fmla="*/ 0 w 4434113"/>
              <a:gd name="connsiteY3" fmla="*/ 2788679 h 27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113" h="2788679">
                <a:moveTo>
                  <a:pt x="2788681" y="0"/>
                </a:moveTo>
                <a:lnTo>
                  <a:pt x="4434113" y="1639684"/>
                </a:lnTo>
                <a:lnTo>
                  <a:pt x="4434113" y="2788679"/>
                </a:lnTo>
                <a:lnTo>
                  <a:pt x="0" y="27886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3"/>
          </p:nvPr>
        </p:nvSpPr>
        <p:spPr>
          <a:xfrm>
            <a:off x="0" y="4069322"/>
            <a:ext cx="4434114" cy="2788679"/>
          </a:xfrm>
          <a:custGeom>
            <a:avLst/>
            <a:gdLst>
              <a:gd name="connsiteX0" fmla="*/ 1645434 w 4434114"/>
              <a:gd name="connsiteY0" fmla="*/ 0 h 2788679"/>
              <a:gd name="connsiteX1" fmla="*/ 4434114 w 4434114"/>
              <a:gd name="connsiteY1" fmla="*/ 2788679 h 2788679"/>
              <a:gd name="connsiteX2" fmla="*/ 0 w 4434114"/>
              <a:gd name="connsiteY2" fmla="*/ 2788679 h 2788679"/>
              <a:gd name="connsiteX3" fmla="*/ 0 w 4434114"/>
              <a:gd name="connsiteY3" fmla="*/ 1639686 h 27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114" h="2788679">
                <a:moveTo>
                  <a:pt x="1645434" y="0"/>
                </a:moveTo>
                <a:lnTo>
                  <a:pt x="4434114" y="2788679"/>
                </a:lnTo>
                <a:lnTo>
                  <a:pt x="0" y="2788679"/>
                </a:lnTo>
                <a:lnTo>
                  <a:pt x="0" y="16396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菱形 18"/>
          <p:cNvSpPr/>
          <p:nvPr userDrawn="1"/>
        </p:nvSpPr>
        <p:spPr>
          <a:xfrm>
            <a:off x="1704976" y="1134384"/>
            <a:ext cx="5734050" cy="5734048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2370266" y="3493856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70266" y="405991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9267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手繪多邊形 8"/>
          <p:cNvSpPr/>
          <p:nvPr userDrawn="1"/>
        </p:nvSpPr>
        <p:spPr>
          <a:xfrm>
            <a:off x="1704975" y="0"/>
            <a:ext cx="5734050" cy="5734048"/>
          </a:xfrm>
          <a:custGeom>
            <a:avLst/>
            <a:gdLst>
              <a:gd name="connsiteX0" fmla="*/ 2867025 w 5734050"/>
              <a:gd name="connsiteY0" fmla="*/ 0 h 5734048"/>
              <a:gd name="connsiteX1" fmla="*/ 5734050 w 5734050"/>
              <a:gd name="connsiteY1" fmla="*/ 2867024 h 5734048"/>
              <a:gd name="connsiteX2" fmla="*/ 2867025 w 5734050"/>
              <a:gd name="connsiteY2" fmla="*/ 5734048 h 5734048"/>
              <a:gd name="connsiteX3" fmla="*/ 0 w 5734050"/>
              <a:gd name="connsiteY3" fmla="*/ 2867024 h 573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34050" h="5734048">
                <a:moveTo>
                  <a:pt x="2867025" y="0"/>
                </a:moveTo>
                <a:lnTo>
                  <a:pt x="5734050" y="2867024"/>
                </a:lnTo>
                <a:lnTo>
                  <a:pt x="2867025" y="5734048"/>
                </a:lnTo>
                <a:lnTo>
                  <a:pt x="0" y="286702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4434113" cy="2788679"/>
          </a:xfrm>
          <a:custGeom>
            <a:avLst/>
            <a:gdLst>
              <a:gd name="connsiteX0" fmla="*/ 0 w 4434113"/>
              <a:gd name="connsiteY0" fmla="*/ 0 h 2788679"/>
              <a:gd name="connsiteX1" fmla="*/ 4434113 w 4434113"/>
              <a:gd name="connsiteY1" fmla="*/ 0 h 2788679"/>
              <a:gd name="connsiteX2" fmla="*/ 1645432 w 4434113"/>
              <a:gd name="connsiteY2" fmla="*/ 2788679 h 2788679"/>
              <a:gd name="connsiteX3" fmla="*/ 0 w 4434113"/>
              <a:gd name="connsiteY3" fmla="*/ 1148995 h 27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113" h="2788679">
                <a:moveTo>
                  <a:pt x="0" y="0"/>
                </a:moveTo>
                <a:lnTo>
                  <a:pt x="4434113" y="0"/>
                </a:lnTo>
                <a:lnTo>
                  <a:pt x="1645432" y="2788679"/>
                </a:lnTo>
                <a:lnTo>
                  <a:pt x="0" y="114899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4709885" y="-4250"/>
            <a:ext cx="4434114" cy="2788679"/>
          </a:xfrm>
          <a:custGeom>
            <a:avLst/>
            <a:gdLst>
              <a:gd name="connsiteX0" fmla="*/ 0 w 4434114"/>
              <a:gd name="connsiteY0" fmla="*/ 0 h 2788679"/>
              <a:gd name="connsiteX1" fmla="*/ 4434114 w 4434114"/>
              <a:gd name="connsiteY1" fmla="*/ 0 h 2788679"/>
              <a:gd name="connsiteX2" fmla="*/ 4434114 w 4434114"/>
              <a:gd name="connsiteY2" fmla="*/ 1148993 h 2788679"/>
              <a:gd name="connsiteX3" fmla="*/ 2788680 w 4434114"/>
              <a:gd name="connsiteY3" fmla="*/ 2788679 h 278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114" h="2788679">
                <a:moveTo>
                  <a:pt x="0" y="0"/>
                </a:moveTo>
                <a:lnTo>
                  <a:pt x="4434114" y="0"/>
                </a:lnTo>
                <a:lnTo>
                  <a:pt x="4434114" y="1148993"/>
                </a:lnTo>
                <a:lnTo>
                  <a:pt x="2788680" y="27886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2370266" y="2313394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70266" y="2879455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5275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08488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408488" y="1997529"/>
            <a:ext cx="163512" cy="2862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617519" y="2871016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17519" y="343707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007184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4735512" y="0"/>
            <a:ext cx="4408488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571774" y="1997529"/>
            <a:ext cx="163512" cy="2862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107431" y="2871016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7431" y="343707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03375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2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8488" y="0"/>
            <a:ext cx="47355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08488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397602" y="1997529"/>
            <a:ext cx="163512" cy="2862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617519" y="2871016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17519" y="343707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424172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47355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4724400" y="-16870"/>
            <a:ext cx="4408488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571774" y="1997529"/>
            <a:ext cx="163512" cy="2862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107431" y="2871016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7431" y="3437077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53514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429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3429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 rot="5400000">
            <a:off x="4408488" y="2079286"/>
            <a:ext cx="163512" cy="28629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396831" y="417730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6831" y="474336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833229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429001"/>
            <a:ext cx="9144000" cy="3428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429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3429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 rot="5400000">
            <a:off x="4408488" y="2079286"/>
            <a:ext cx="163512" cy="2862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396831" y="4177302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6831" y="4743363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539568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圖片版面配置區 27"/>
          <p:cNvSpPr>
            <a:spLocks noGrp="1"/>
          </p:cNvSpPr>
          <p:nvPr>
            <p:ph type="pic" sz="quarter" idx="18"/>
          </p:nvPr>
        </p:nvSpPr>
        <p:spPr>
          <a:xfrm>
            <a:off x="0" y="4571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010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010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236220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5"/>
          </p:nvPr>
        </p:nvSpPr>
        <p:spPr>
          <a:xfrm>
            <a:off x="472440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6"/>
          </p:nvPr>
        </p:nvSpPr>
        <p:spPr>
          <a:xfrm>
            <a:off x="0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7"/>
          </p:nvPr>
        </p:nvSpPr>
        <p:spPr>
          <a:xfrm>
            <a:off x="2362200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77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圖片版面配置區 25"/>
          <p:cNvSpPr>
            <a:spLocks noGrp="1"/>
          </p:cNvSpPr>
          <p:nvPr>
            <p:ph type="pic" sz="quarter" idx="18"/>
          </p:nvPr>
        </p:nvSpPr>
        <p:spPr>
          <a:xfrm>
            <a:off x="6781799" y="4572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7436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7436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2057399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4"/>
          </p:nvPr>
        </p:nvSpPr>
        <p:spPr>
          <a:xfrm>
            <a:off x="4419599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5"/>
          </p:nvPr>
        </p:nvSpPr>
        <p:spPr>
          <a:xfrm>
            <a:off x="6781799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6"/>
          </p:nvPr>
        </p:nvSpPr>
        <p:spPr>
          <a:xfrm>
            <a:off x="4419599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7"/>
          </p:nvPr>
        </p:nvSpPr>
        <p:spPr>
          <a:xfrm>
            <a:off x="6781799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8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>
            <a:off x="2362200" y="-9753"/>
            <a:ext cx="6781800" cy="6867752"/>
          </a:xfrm>
          <a:custGeom>
            <a:avLst/>
            <a:gdLst>
              <a:gd name="connsiteX0" fmla="*/ 4724400 w 6781800"/>
              <a:gd name="connsiteY0" fmla="*/ 0 h 6867752"/>
              <a:gd name="connsiteX1" fmla="*/ 6781800 w 6781800"/>
              <a:gd name="connsiteY1" fmla="*/ 0 h 6867752"/>
              <a:gd name="connsiteX2" fmla="*/ 6781800 w 6781800"/>
              <a:gd name="connsiteY2" fmla="*/ 2320699 h 6867752"/>
              <a:gd name="connsiteX3" fmla="*/ 6781800 w 6781800"/>
              <a:gd name="connsiteY3" fmla="*/ 2517600 h 6867752"/>
              <a:gd name="connsiteX4" fmla="*/ 6781800 w 6781800"/>
              <a:gd name="connsiteY4" fmla="*/ 4581752 h 6867752"/>
              <a:gd name="connsiteX5" fmla="*/ 6781800 w 6781800"/>
              <a:gd name="connsiteY5" fmla="*/ 4838299 h 6867752"/>
              <a:gd name="connsiteX6" fmla="*/ 6781800 w 6781800"/>
              <a:gd name="connsiteY6" fmla="*/ 6867752 h 6867752"/>
              <a:gd name="connsiteX7" fmla="*/ 0 w 6781800"/>
              <a:gd name="connsiteY7" fmla="*/ 6867752 h 6867752"/>
              <a:gd name="connsiteX8" fmla="*/ 0 w 6781800"/>
              <a:gd name="connsiteY8" fmla="*/ 4581752 h 6867752"/>
              <a:gd name="connsiteX9" fmla="*/ 2362200 w 6781800"/>
              <a:gd name="connsiteY9" fmla="*/ 4581752 h 6867752"/>
              <a:gd name="connsiteX10" fmla="*/ 2362200 w 6781800"/>
              <a:gd name="connsiteY10" fmla="*/ 2320699 h 6867752"/>
              <a:gd name="connsiteX11" fmla="*/ 4724400 w 6781800"/>
              <a:gd name="connsiteY11" fmla="*/ 2320699 h 68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81800" h="6867752">
                <a:moveTo>
                  <a:pt x="4724400" y="0"/>
                </a:moveTo>
                <a:lnTo>
                  <a:pt x="6781800" y="0"/>
                </a:lnTo>
                <a:lnTo>
                  <a:pt x="6781800" y="2320699"/>
                </a:lnTo>
                <a:lnTo>
                  <a:pt x="6781800" y="2517600"/>
                </a:lnTo>
                <a:lnTo>
                  <a:pt x="6781800" y="4581752"/>
                </a:lnTo>
                <a:lnTo>
                  <a:pt x="6781800" y="4838299"/>
                </a:lnTo>
                <a:lnTo>
                  <a:pt x="6781800" y="6867752"/>
                </a:lnTo>
                <a:lnTo>
                  <a:pt x="0" y="6867752"/>
                </a:lnTo>
                <a:lnTo>
                  <a:pt x="0" y="4581752"/>
                </a:lnTo>
                <a:lnTo>
                  <a:pt x="2362200" y="4581752"/>
                </a:lnTo>
                <a:lnTo>
                  <a:pt x="2362200" y="2320699"/>
                </a:lnTo>
                <a:lnTo>
                  <a:pt x="4724400" y="23206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圖片版面配置區 27"/>
          <p:cNvSpPr>
            <a:spLocks noGrp="1"/>
          </p:cNvSpPr>
          <p:nvPr>
            <p:ph type="pic" sz="quarter" idx="18"/>
          </p:nvPr>
        </p:nvSpPr>
        <p:spPr>
          <a:xfrm>
            <a:off x="0" y="4571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010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010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236220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5"/>
          </p:nvPr>
        </p:nvSpPr>
        <p:spPr>
          <a:xfrm>
            <a:off x="4724400" y="-2"/>
            <a:ext cx="2362200" cy="2310947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6"/>
          </p:nvPr>
        </p:nvSpPr>
        <p:spPr>
          <a:xfrm>
            <a:off x="0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7"/>
          </p:nvPr>
        </p:nvSpPr>
        <p:spPr>
          <a:xfrm>
            <a:off x="2362200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29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 flipH="1">
            <a:off x="0" y="-9753"/>
            <a:ext cx="6781800" cy="6867752"/>
          </a:xfrm>
          <a:custGeom>
            <a:avLst/>
            <a:gdLst>
              <a:gd name="connsiteX0" fmla="*/ 4724400 w 6781800"/>
              <a:gd name="connsiteY0" fmla="*/ 0 h 6867752"/>
              <a:gd name="connsiteX1" fmla="*/ 6781800 w 6781800"/>
              <a:gd name="connsiteY1" fmla="*/ 0 h 6867752"/>
              <a:gd name="connsiteX2" fmla="*/ 6781800 w 6781800"/>
              <a:gd name="connsiteY2" fmla="*/ 2320699 h 6867752"/>
              <a:gd name="connsiteX3" fmla="*/ 6781800 w 6781800"/>
              <a:gd name="connsiteY3" fmla="*/ 2517600 h 6867752"/>
              <a:gd name="connsiteX4" fmla="*/ 6781800 w 6781800"/>
              <a:gd name="connsiteY4" fmla="*/ 4581752 h 6867752"/>
              <a:gd name="connsiteX5" fmla="*/ 6781800 w 6781800"/>
              <a:gd name="connsiteY5" fmla="*/ 4838299 h 6867752"/>
              <a:gd name="connsiteX6" fmla="*/ 6781800 w 6781800"/>
              <a:gd name="connsiteY6" fmla="*/ 6867752 h 6867752"/>
              <a:gd name="connsiteX7" fmla="*/ 0 w 6781800"/>
              <a:gd name="connsiteY7" fmla="*/ 6867752 h 6867752"/>
              <a:gd name="connsiteX8" fmla="*/ 0 w 6781800"/>
              <a:gd name="connsiteY8" fmla="*/ 4581752 h 6867752"/>
              <a:gd name="connsiteX9" fmla="*/ 2362200 w 6781800"/>
              <a:gd name="connsiteY9" fmla="*/ 4581752 h 6867752"/>
              <a:gd name="connsiteX10" fmla="*/ 2362200 w 6781800"/>
              <a:gd name="connsiteY10" fmla="*/ 2320699 h 6867752"/>
              <a:gd name="connsiteX11" fmla="*/ 4724400 w 6781800"/>
              <a:gd name="connsiteY11" fmla="*/ 2320699 h 68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81800" h="6867752">
                <a:moveTo>
                  <a:pt x="4724400" y="0"/>
                </a:moveTo>
                <a:lnTo>
                  <a:pt x="6781800" y="0"/>
                </a:lnTo>
                <a:lnTo>
                  <a:pt x="6781800" y="2320699"/>
                </a:lnTo>
                <a:lnTo>
                  <a:pt x="6781800" y="2517600"/>
                </a:lnTo>
                <a:lnTo>
                  <a:pt x="6781800" y="4581752"/>
                </a:lnTo>
                <a:lnTo>
                  <a:pt x="6781800" y="4838299"/>
                </a:lnTo>
                <a:lnTo>
                  <a:pt x="6781800" y="6867752"/>
                </a:lnTo>
                <a:lnTo>
                  <a:pt x="0" y="6867752"/>
                </a:lnTo>
                <a:lnTo>
                  <a:pt x="0" y="4581752"/>
                </a:lnTo>
                <a:lnTo>
                  <a:pt x="2362200" y="4581752"/>
                </a:lnTo>
                <a:lnTo>
                  <a:pt x="2362200" y="2320699"/>
                </a:lnTo>
                <a:lnTo>
                  <a:pt x="4724400" y="23206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8"/>
          </p:nvPr>
        </p:nvSpPr>
        <p:spPr>
          <a:xfrm>
            <a:off x="6781799" y="4572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7436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7436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2057399" y="0"/>
            <a:ext cx="2362200" cy="23114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4"/>
          </p:nvPr>
        </p:nvSpPr>
        <p:spPr>
          <a:xfrm>
            <a:off x="4419599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5"/>
          </p:nvPr>
        </p:nvSpPr>
        <p:spPr>
          <a:xfrm>
            <a:off x="6781799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6"/>
          </p:nvPr>
        </p:nvSpPr>
        <p:spPr>
          <a:xfrm>
            <a:off x="4419599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7"/>
          </p:nvPr>
        </p:nvSpPr>
        <p:spPr>
          <a:xfrm>
            <a:off x="6781799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36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圖片版面配置區 25"/>
          <p:cNvSpPr>
            <a:spLocks noGrp="1"/>
          </p:cNvSpPr>
          <p:nvPr>
            <p:ph type="pic" sz="quarter" idx="15"/>
          </p:nvPr>
        </p:nvSpPr>
        <p:spPr>
          <a:xfrm>
            <a:off x="0" y="4572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228600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362200" y="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010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010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4"/>
          </p:nvPr>
        </p:nvSpPr>
        <p:spPr>
          <a:xfrm>
            <a:off x="47244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6"/>
          </p:nvPr>
        </p:nvSpPr>
        <p:spPr>
          <a:xfrm>
            <a:off x="2362200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94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圖片版面配置區 28"/>
          <p:cNvSpPr>
            <a:spLocks noGrp="1"/>
          </p:cNvSpPr>
          <p:nvPr userDrawn="1">
            <p:ph type="pic" sz="quarter" idx="15"/>
          </p:nvPr>
        </p:nvSpPr>
        <p:spPr>
          <a:xfrm>
            <a:off x="6781800" y="4571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 flipH="1">
            <a:off x="6781800" y="228600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 flipH="1">
            <a:off x="4419600" y="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852547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852547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6" name="圖片版面配置區 25"/>
          <p:cNvSpPr>
            <a:spLocks noGrp="1"/>
          </p:cNvSpPr>
          <p:nvPr userDrawn="1">
            <p:ph type="pic" sz="quarter" idx="13"/>
          </p:nvPr>
        </p:nvSpPr>
        <p:spPr>
          <a:xfrm>
            <a:off x="205740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 userDrawn="1">
            <p:ph type="pic" sz="quarter" idx="14"/>
          </p:nvPr>
        </p:nvSpPr>
        <p:spPr>
          <a:xfrm>
            <a:off x="678180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 userDrawn="1">
            <p:ph type="pic" sz="quarter" idx="16"/>
          </p:nvPr>
        </p:nvSpPr>
        <p:spPr>
          <a:xfrm>
            <a:off x="4419600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017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 userDrawn="1"/>
        </p:nvSpPr>
        <p:spPr>
          <a:xfrm>
            <a:off x="2362200" y="-9754"/>
            <a:ext cx="6781800" cy="6867752"/>
          </a:xfrm>
          <a:custGeom>
            <a:avLst/>
            <a:gdLst>
              <a:gd name="connsiteX0" fmla="*/ 4724400 w 6781800"/>
              <a:gd name="connsiteY0" fmla="*/ 0 h 6867752"/>
              <a:gd name="connsiteX1" fmla="*/ 6781800 w 6781800"/>
              <a:gd name="connsiteY1" fmla="*/ 0 h 6867752"/>
              <a:gd name="connsiteX2" fmla="*/ 6781800 w 6781800"/>
              <a:gd name="connsiteY2" fmla="*/ 2320699 h 6867752"/>
              <a:gd name="connsiteX3" fmla="*/ 6781800 w 6781800"/>
              <a:gd name="connsiteY3" fmla="*/ 2517600 h 6867752"/>
              <a:gd name="connsiteX4" fmla="*/ 6781800 w 6781800"/>
              <a:gd name="connsiteY4" fmla="*/ 4581752 h 6867752"/>
              <a:gd name="connsiteX5" fmla="*/ 6781800 w 6781800"/>
              <a:gd name="connsiteY5" fmla="*/ 4838299 h 6867752"/>
              <a:gd name="connsiteX6" fmla="*/ 6781800 w 6781800"/>
              <a:gd name="connsiteY6" fmla="*/ 6867752 h 6867752"/>
              <a:gd name="connsiteX7" fmla="*/ 0 w 6781800"/>
              <a:gd name="connsiteY7" fmla="*/ 6867752 h 6867752"/>
              <a:gd name="connsiteX8" fmla="*/ 0 w 6781800"/>
              <a:gd name="connsiteY8" fmla="*/ 4581752 h 6867752"/>
              <a:gd name="connsiteX9" fmla="*/ 2362200 w 6781800"/>
              <a:gd name="connsiteY9" fmla="*/ 4581752 h 6867752"/>
              <a:gd name="connsiteX10" fmla="*/ 2362200 w 6781800"/>
              <a:gd name="connsiteY10" fmla="*/ 3019653 h 6867752"/>
              <a:gd name="connsiteX11" fmla="*/ 2362200 w 6781800"/>
              <a:gd name="connsiteY11" fmla="*/ 2320700 h 6867752"/>
              <a:gd name="connsiteX12" fmla="*/ 2362200 w 6781800"/>
              <a:gd name="connsiteY12" fmla="*/ 2320699 h 6867752"/>
              <a:gd name="connsiteX13" fmla="*/ 4724400 w 6781800"/>
              <a:gd name="connsiteY13" fmla="*/ 2320699 h 68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781800" h="6867752">
                <a:moveTo>
                  <a:pt x="4724400" y="0"/>
                </a:moveTo>
                <a:lnTo>
                  <a:pt x="6781800" y="0"/>
                </a:lnTo>
                <a:lnTo>
                  <a:pt x="6781800" y="2320699"/>
                </a:lnTo>
                <a:lnTo>
                  <a:pt x="6781800" y="2517600"/>
                </a:lnTo>
                <a:lnTo>
                  <a:pt x="6781800" y="4581752"/>
                </a:lnTo>
                <a:lnTo>
                  <a:pt x="6781800" y="4838299"/>
                </a:lnTo>
                <a:lnTo>
                  <a:pt x="6781800" y="6867752"/>
                </a:lnTo>
                <a:lnTo>
                  <a:pt x="0" y="6867752"/>
                </a:lnTo>
                <a:lnTo>
                  <a:pt x="0" y="4581752"/>
                </a:lnTo>
                <a:lnTo>
                  <a:pt x="2362200" y="4581752"/>
                </a:lnTo>
                <a:lnTo>
                  <a:pt x="2362200" y="3019653"/>
                </a:lnTo>
                <a:lnTo>
                  <a:pt x="2362200" y="2320700"/>
                </a:lnTo>
                <a:lnTo>
                  <a:pt x="2362200" y="2320699"/>
                </a:lnTo>
                <a:lnTo>
                  <a:pt x="4724400" y="23206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5"/>
          </p:nvPr>
        </p:nvSpPr>
        <p:spPr>
          <a:xfrm>
            <a:off x="0" y="4572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2286000"/>
            <a:ext cx="2362200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362200" y="0"/>
            <a:ext cx="23622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010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010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4"/>
          </p:nvPr>
        </p:nvSpPr>
        <p:spPr>
          <a:xfrm>
            <a:off x="4724400" y="0"/>
            <a:ext cx="2362200" cy="23114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6"/>
          </p:nvPr>
        </p:nvSpPr>
        <p:spPr>
          <a:xfrm>
            <a:off x="2362200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2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 flipH="1">
            <a:off x="0" y="-9753"/>
            <a:ext cx="6781800" cy="6867752"/>
          </a:xfrm>
          <a:custGeom>
            <a:avLst/>
            <a:gdLst>
              <a:gd name="connsiteX0" fmla="*/ 4724400 w 6781800"/>
              <a:gd name="connsiteY0" fmla="*/ 0 h 6867752"/>
              <a:gd name="connsiteX1" fmla="*/ 6781800 w 6781800"/>
              <a:gd name="connsiteY1" fmla="*/ 0 h 6867752"/>
              <a:gd name="connsiteX2" fmla="*/ 6781800 w 6781800"/>
              <a:gd name="connsiteY2" fmla="*/ 2320699 h 6867752"/>
              <a:gd name="connsiteX3" fmla="*/ 6781800 w 6781800"/>
              <a:gd name="connsiteY3" fmla="*/ 2517600 h 6867752"/>
              <a:gd name="connsiteX4" fmla="*/ 6781800 w 6781800"/>
              <a:gd name="connsiteY4" fmla="*/ 4581752 h 6867752"/>
              <a:gd name="connsiteX5" fmla="*/ 6781800 w 6781800"/>
              <a:gd name="connsiteY5" fmla="*/ 4838299 h 6867752"/>
              <a:gd name="connsiteX6" fmla="*/ 6781800 w 6781800"/>
              <a:gd name="connsiteY6" fmla="*/ 6867752 h 6867752"/>
              <a:gd name="connsiteX7" fmla="*/ 0 w 6781800"/>
              <a:gd name="connsiteY7" fmla="*/ 6867752 h 6867752"/>
              <a:gd name="connsiteX8" fmla="*/ 0 w 6781800"/>
              <a:gd name="connsiteY8" fmla="*/ 4581752 h 6867752"/>
              <a:gd name="connsiteX9" fmla="*/ 2362200 w 6781800"/>
              <a:gd name="connsiteY9" fmla="*/ 4581752 h 6867752"/>
              <a:gd name="connsiteX10" fmla="*/ 2362200 w 6781800"/>
              <a:gd name="connsiteY10" fmla="*/ 2320699 h 6867752"/>
              <a:gd name="connsiteX11" fmla="*/ 4724400 w 6781800"/>
              <a:gd name="connsiteY11" fmla="*/ 2320699 h 68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81800" h="6867752">
                <a:moveTo>
                  <a:pt x="4724400" y="0"/>
                </a:moveTo>
                <a:lnTo>
                  <a:pt x="6781800" y="0"/>
                </a:lnTo>
                <a:lnTo>
                  <a:pt x="6781800" y="2320699"/>
                </a:lnTo>
                <a:lnTo>
                  <a:pt x="6781800" y="2517600"/>
                </a:lnTo>
                <a:lnTo>
                  <a:pt x="6781800" y="4581752"/>
                </a:lnTo>
                <a:lnTo>
                  <a:pt x="6781800" y="4838299"/>
                </a:lnTo>
                <a:lnTo>
                  <a:pt x="6781800" y="6867752"/>
                </a:lnTo>
                <a:lnTo>
                  <a:pt x="0" y="6867752"/>
                </a:lnTo>
                <a:lnTo>
                  <a:pt x="0" y="4581752"/>
                </a:lnTo>
                <a:lnTo>
                  <a:pt x="2362200" y="4581752"/>
                </a:lnTo>
                <a:lnTo>
                  <a:pt x="2362200" y="2320699"/>
                </a:lnTo>
                <a:lnTo>
                  <a:pt x="4724400" y="23206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圖片版面配置區 28"/>
          <p:cNvSpPr>
            <a:spLocks noGrp="1"/>
          </p:cNvSpPr>
          <p:nvPr userDrawn="1">
            <p:ph type="pic" sz="quarter" idx="15"/>
          </p:nvPr>
        </p:nvSpPr>
        <p:spPr>
          <a:xfrm>
            <a:off x="6781800" y="4571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 flipH="1">
            <a:off x="6781800" y="2286000"/>
            <a:ext cx="2362200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 flipH="1">
            <a:off x="4419600" y="0"/>
            <a:ext cx="23622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852547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852547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6" name="圖片版面配置區 25"/>
          <p:cNvSpPr>
            <a:spLocks noGrp="1"/>
          </p:cNvSpPr>
          <p:nvPr userDrawn="1">
            <p:ph type="pic" sz="quarter" idx="13"/>
          </p:nvPr>
        </p:nvSpPr>
        <p:spPr>
          <a:xfrm>
            <a:off x="2057400" y="-2"/>
            <a:ext cx="2362200" cy="2324101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 userDrawn="1">
            <p:ph type="pic" sz="quarter" idx="14"/>
          </p:nvPr>
        </p:nvSpPr>
        <p:spPr>
          <a:xfrm>
            <a:off x="6781800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 userDrawn="1">
            <p:ph type="pic" sz="quarter" idx="16"/>
          </p:nvPr>
        </p:nvSpPr>
        <p:spPr>
          <a:xfrm>
            <a:off x="4419600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41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圖片版面配置區 19"/>
          <p:cNvSpPr>
            <a:spLocks noGrp="1"/>
          </p:cNvSpPr>
          <p:nvPr>
            <p:ph type="pic" sz="quarter" idx="14"/>
          </p:nvPr>
        </p:nvSpPr>
        <p:spPr>
          <a:xfrm>
            <a:off x="-1" y="2286000"/>
            <a:ext cx="2362200" cy="4572000"/>
          </a:xfrm>
          <a:custGeom>
            <a:avLst/>
            <a:gdLst>
              <a:gd name="connsiteX0" fmla="*/ 0 w 2362200"/>
              <a:gd name="connsiteY0" fmla="*/ 0 h 4572000"/>
              <a:gd name="connsiteX1" fmla="*/ 2362200 w 2362200"/>
              <a:gd name="connsiteY1" fmla="*/ 0 h 4572000"/>
              <a:gd name="connsiteX2" fmla="*/ 2362200 w 2362200"/>
              <a:gd name="connsiteY2" fmla="*/ 2286000 h 4572000"/>
              <a:gd name="connsiteX3" fmla="*/ 2362200 w 2362200"/>
              <a:gd name="connsiteY3" fmla="*/ 4572000 h 4572000"/>
              <a:gd name="connsiteX4" fmla="*/ 0 w 2362200"/>
              <a:gd name="connsiteY4" fmla="*/ 4572000 h 4572000"/>
              <a:gd name="connsiteX5" fmla="*/ 0 w 2362200"/>
              <a:gd name="connsiteY5" fmla="*/ 2286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4572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2362200" y="4572000"/>
                </a:lnTo>
                <a:lnTo>
                  <a:pt x="0" y="4572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/>
          <p:cNvSpPr/>
          <p:nvPr userDrawn="1"/>
        </p:nvSpPr>
        <p:spPr>
          <a:xfrm>
            <a:off x="2362200" y="228600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010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010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2362199" y="0"/>
            <a:ext cx="4724400" cy="2286000"/>
          </a:xfrm>
          <a:custGeom>
            <a:avLst/>
            <a:gdLst>
              <a:gd name="connsiteX0" fmla="*/ 0 w 4724400"/>
              <a:gd name="connsiteY0" fmla="*/ 0 h 2286000"/>
              <a:gd name="connsiteX1" fmla="*/ 2362200 w 4724400"/>
              <a:gd name="connsiteY1" fmla="*/ 0 h 2286000"/>
              <a:gd name="connsiteX2" fmla="*/ 4724400 w 4724400"/>
              <a:gd name="connsiteY2" fmla="*/ 0 h 2286000"/>
              <a:gd name="connsiteX3" fmla="*/ 4724400 w 4724400"/>
              <a:gd name="connsiteY3" fmla="*/ 2286000 h 2286000"/>
              <a:gd name="connsiteX4" fmla="*/ 2362200 w 4724400"/>
              <a:gd name="connsiteY4" fmla="*/ 2286000 h 2286000"/>
              <a:gd name="connsiteX5" fmla="*/ 0 w 4724400"/>
              <a:gd name="connsiteY5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400" h="2286000">
                <a:moveTo>
                  <a:pt x="0" y="0"/>
                </a:moveTo>
                <a:lnTo>
                  <a:pt x="2362200" y="0"/>
                </a:lnTo>
                <a:lnTo>
                  <a:pt x="4724400" y="0"/>
                </a:lnTo>
                <a:lnTo>
                  <a:pt x="4724400" y="228600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24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6781800" y="2285998"/>
            <a:ext cx="2362200" cy="4572000"/>
          </a:xfrm>
          <a:custGeom>
            <a:avLst/>
            <a:gdLst>
              <a:gd name="connsiteX0" fmla="*/ 0 w 2362200"/>
              <a:gd name="connsiteY0" fmla="*/ 0 h 4572000"/>
              <a:gd name="connsiteX1" fmla="*/ 2362200 w 2362200"/>
              <a:gd name="connsiteY1" fmla="*/ 0 h 4572000"/>
              <a:gd name="connsiteX2" fmla="*/ 2362200 w 2362200"/>
              <a:gd name="connsiteY2" fmla="*/ 2286000 h 4572000"/>
              <a:gd name="connsiteX3" fmla="*/ 2362200 w 2362200"/>
              <a:gd name="connsiteY3" fmla="*/ 4572000 h 4572000"/>
              <a:gd name="connsiteX4" fmla="*/ 0 w 2362200"/>
              <a:gd name="connsiteY4" fmla="*/ 4572000 h 4572000"/>
              <a:gd name="connsiteX5" fmla="*/ 0 w 2362200"/>
              <a:gd name="connsiteY5" fmla="*/ 2286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4572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2362200" y="4572000"/>
                </a:lnTo>
                <a:lnTo>
                  <a:pt x="0" y="4572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6781800" y="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/>
          <p:cNvSpPr/>
          <p:nvPr userDrawn="1"/>
        </p:nvSpPr>
        <p:spPr>
          <a:xfrm flipH="1">
            <a:off x="4419600" y="2286000"/>
            <a:ext cx="23622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205740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05740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4"/>
          </p:nvPr>
        </p:nvSpPr>
        <p:spPr>
          <a:xfrm>
            <a:off x="2057400" y="-1"/>
            <a:ext cx="4724400" cy="2286000"/>
          </a:xfrm>
          <a:custGeom>
            <a:avLst/>
            <a:gdLst>
              <a:gd name="connsiteX0" fmla="*/ 0 w 4724400"/>
              <a:gd name="connsiteY0" fmla="*/ 0 h 2286000"/>
              <a:gd name="connsiteX1" fmla="*/ 2362200 w 4724400"/>
              <a:gd name="connsiteY1" fmla="*/ 0 h 2286000"/>
              <a:gd name="connsiteX2" fmla="*/ 4724400 w 4724400"/>
              <a:gd name="connsiteY2" fmla="*/ 0 h 2286000"/>
              <a:gd name="connsiteX3" fmla="*/ 4724400 w 4724400"/>
              <a:gd name="connsiteY3" fmla="*/ 2286000 h 2286000"/>
              <a:gd name="connsiteX4" fmla="*/ 2362200 w 4724400"/>
              <a:gd name="connsiteY4" fmla="*/ 2286000 h 2286000"/>
              <a:gd name="connsiteX5" fmla="*/ 0 w 4724400"/>
              <a:gd name="connsiteY5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400" h="2286000">
                <a:moveTo>
                  <a:pt x="0" y="0"/>
                </a:moveTo>
                <a:lnTo>
                  <a:pt x="2362200" y="0"/>
                </a:lnTo>
                <a:lnTo>
                  <a:pt x="4724400" y="0"/>
                </a:lnTo>
                <a:lnTo>
                  <a:pt x="4724400" y="228600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922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>
            <a:off x="2362200" y="-9753"/>
            <a:ext cx="6781800" cy="6867752"/>
          </a:xfrm>
          <a:custGeom>
            <a:avLst/>
            <a:gdLst>
              <a:gd name="connsiteX0" fmla="*/ 4724400 w 6781800"/>
              <a:gd name="connsiteY0" fmla="*/ 0 h 6867752"/>
              <a:gd name="connsiteX1" fmla="*/ 6781800 w 6781800"/>
              <a:gd name="connsiteY1" fmla="*/ 0 h 6867752"/>
              <a:gd name="connsiteX2" fmla="*/ 6781800 w 6781800"/>
              <a:gd name="connsiteY2" fmla="*/ 2320699 h 6867752"/>
              <a:gd name="connsiteX3" fmla="*/ 6781800 w 6781800"/>
              <a:gd name="connsiteY3" fmla="*/ 2517600 h 6867752"/>
              <a:gd name="connsiteX4" fmla="*/ 6781800 w 6781800"/>
              <a:gd name="connsiteY4" fmla="*/ 4581752 h 6867752"/>
              <a:gd name="connsiteX5" fmla="*/ 6781800 w 6781800"/>
              <a:gd name="connsiteY5" fmla="*/ 4838299 h 6867752"/>
              <a:gd name="connsiteX6" fmla="*/ 6781800 w 6781800"/>
              <a:gd name="connsiteY6" fmla="*/ 6867752 h 6867752"/>
              <a:gd name="connsiteX7" fmla="*/ 0 w 6781800"/>
              <a:gd name="connsiteY7" fmla="*/ 6867752 h 6867752"/>
              <a:gd name="connsiteX8" fmla="*/ 0 w 6781800"/>
              <a:gd name="connsiteY8" fmla="*/ 4581752 h 6867752"/>
              <a:gd name="connsiteX9" fmla="*/ 2362200 w 6781800"/>
              <a:gd name="connsiteY9" fmla="*/ 4581752 h 6867752"/>
              <a:gd name="connsiteX10" fmla="*/ 2362200 w 6781800"/>
              <a:gd name="connsiteY10" fmla="*/ 2320699 h 6867752"/>
              <a:gd name="connsiteX11" fmla="*/ 4724400 w 6781800"/>
              <a:gd name="connsiteY11" fmla="*/ 2320699 h 68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81800" h="6867752">
                <a:moveTo>
                  <a:pt x="4724400" y="0"/>
                </a:moveTo>
                <a:lnTo>
                  <a:pt x="6781800" y="0"/>
                </a:lnTo>
                <a:lnTo>
                  <a:pt x="6781800" y="2320699"/>
                </a:lnTo>
                <a:lnTo>
                  <a:pt x="6781800" y="2517600"/>
                </a:lnTo>
                <a:lnTo>
                  <a:pt x="6781800" y="4581752"/>
                </a:lnTo>
                <a:lnTo>
                  <a:pt x="6781800" y="4838299"/>
                </a:lnTo>
                <a:lnTo>
                  <a:pt x="6781800" y="6867752"/>
                </a:lnTo>
                <a:lnTo>
                  <a:pt x="0" y="6867752"/>
                </a:lnTo>
                <a:lnTo>
                  <a:pt x="0" y="4581752"/>
                </a:lnTo>
                <a:lnTo>
                  <a:pt x="2362200" y="4581752"/>
                </a:lnTo>
                <a:lnTo>
                  <a:pt x="2362200" y="2320699"/>
                </a:lnTo>
                <a:lnTo>
                  <a:pt x="4724400" y="23206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4"/>
          </p:nvPr>
        </p:nvSpPr>
        <p:spPr>
          <a:xfrm>
            <a:off x="-1" y="2286000"/>
            <a:ext cx="2362200" cy="4572000"/>
          </a:xfrm>
          <a:custGeom>
            <a:avLst/>
            <a:gdLst>
              <a:gd name="connsiteX0" fmla="*/ 0 w 2362200"/>
              <a:gd name="connsiteY0" fmla="*/ 0 h 4572000"/>
              <a:gd name="connsiteX1" fmla="*/ 2362200 w 2362200"/>
              <a:gd name="connsiteY1" fmla="*/ 0 h 4572000"/>
              <a:gd name="connsiteX2" fmla="*/ 2362200 w 2362200"/>
              <a:gd name="connsiteY2" fmla="*/ 2286000 h 4572000"/>
              <a:gd name="connsiteX3" fmla="*/ 2362200 w 2362200"/>
              <a:gd name="connsiteY3" fmla="*/ 4572000 h 4572000"/>
              <a:gd name="connsiteX4" fmla="*/ 0 w 2362200"/>
              <a:gd name="connsiteY4" fmla="*/ 4572000 h 4572000"/>
              <a:gd name="connsiteX5" fmla="*/ 0 w 2362200"/>
              <a:gd name="connsiteY5" fmla="*/ 2286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4572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2362200" y="4572000"/>
                </a:lnTo>
                <a:lnTo>
                  <a:pt x="0" y="4572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23622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/>
          <p:cNvSpPr/>
          <p:nvPr userDrawn="1"/>
        </p:nvSpPr>
        <p:spPr>
          <a:xfrm>
            <a:off x="2362200" y="2286000"/>
            <a:ext cx="236220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0109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0109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2362199" y="0"/>
            <a:ext cx="4724400" cy="2311400"/>
          </a:xfrm>
          <a:custGeom>
            <a:avLst/>
            <a:gdLst>
              <a:gd name="connsiteX0" fmla="*/ 0 w 4724400"/>
              <a:gd name="connsiteY0" fmla="*/ 0 h 2286000"/>
              <a:gd name="connsiteX1" fmla="*/ 2362200 w 4724400"/>
              <a:gd name="connsiteY1" fmla="*/ 0 h 2286000"/>
              <a:gd name="connsiteX2" fmla="*/ 4724400 w 4724400"/>
              <a:gd name="connsiteY2" fmla="*/ 0 h 2286000"/>
              <a:gd name="connsiteX3" fmla="*/ 4724400 w 4724400"/>
              <a:gd name="connsiteY3" fmla="*/ 2286000 h 2286000"/>
              <a:gd name="connsiteX4" fmla="*/ 2362200 w 4724400"/>
              <a:gd name="connsiteY4" fmla="*/ 2286000 h 2286000"/>
              <a:gd name="connsiteX5" fmla="*/ 0 w 4724400"/>
              <a:gd name="connsiteY5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400" h="2286000">
                <a:moveTo>
                  <a:pt x="0" y="0"/>
                </a:moveTo>
                <a:lnTo>
                  <a:pt x="2362200" y="0"/>
                </a:lnTo>
                <a:lnTo>
                  <a:pt x="4724400" y="0"/>
                </a:lnTo>
                <a:lnTo>
                  <a:pt x="4724400" y="228600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44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flipH="1">
            <a:off x="0" y="-9753"/>
            <a:ext cx="6781800" cy="6867752"/>
          </a:xfrm>
          <a:custGeom>
            <a:avLst/>
            <a:gdLst>
              <a:gd name="connsiteX0" fmla="*/ 4724400 w 6781800"/>
              <a:gd name="connsiteY0" fmla="*/ 0 h 6867752"/>
              <a:gd name="connsiteX1" fmla="*/ 6781800 w 6781800"/>
              <a:gd name="connsiteY1" fmla="*/ 0 h 6867752"/>
              <a:gd name="connsiteX2" fmla="*/ 6781800 w 6781800"/>
              <a:gd name="connsiteY2" fmla="*/ 2320699 h 6867752"/>
              <a:gd name="connsiteX3" fmla="*/ 6781800 w 6781800"/>
              <a:gd name="connsiteY3" fmla="*/ 2517600 h 6867752"/>
              <a:gd name="connsiteX4" fmla="*/ 6781800 w 6781800"/>
              <a:gd name="connsiteY4" fmla="*/ 4581752 h 6867752"/>
              <a:gd name="connsiteX5" fmla="*/ 6781800 w 6781800"/>
              <a:gd name="connsiteY5" fmla="*/ 4838299 h 6867752"/>
              <a:gd name="connsiteX6" fmla="*/ 6781800 w 6781800"/>
              <a:gd name="connsiteY6" fmla="*/ 6867752 h 6867752"/>
              <a:gd name="connsiteX7" fmla="*/ 0 w 6781800"/>
              <a:gd name="connsiteY7" fmla="*/ 6867752 h 6867752"/>
              <a:gd name="connsiteX8" fmla="*/ 0 w 6781800"/>
              <a:gd name="connsiteY8" fmla="*/ 4581752 h 6867752"/>
              <a:gd name="connsiteX9" fmla="*/ 2362200 w 6781800"/>
              <a:gd name="connsiteY9" fmla="*/ 4581752 h 6867752"/>
              <a:gd name="connsiteX10" fmla="*/ 2362200 w 6781800"/>
              <a:gd name="connsiteY10" fmla="*/ 2320699 h 6867752"/>
              <a:gd name="connsiteX11" fmla="*/ 4724400 w 6781800"/>
              <a:gd name="connsiteY11" fmla="*/ 2320699 h 686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81800" h="6867752">
                <a:moveTo>
                  <a:pt x="4724400" y="0"/>
                </a:moveTo>
                <a:lnTo>
                  <a:pt x="6781800" y="0"/>
                </a:lnTo>
                <a:lnTo>
                  <a:pt x="6781800" y="2320699"/>
                </a:lnTo>
                <a:lnTo>
                  <a:pt x="6781800" y="2517600"/>
                </a:lnTo>
                <a:lnTo>
                  <a:pt x="6781800" y="4581752"/>
                </a:lnTo>
                <a:lnTo>
                  <a:pt x="6781800" y="4838299"/>
                </a:lnTo>
                <a:lnTo>
                  <a:pt x="6781800" y="6867752"/>
                </a:lnTo>
                <a:lnTo>
                  <a:pt x="0" y="6867752"/>
                </a:lnTo>
                <a:lnTo>
                  <a:pt x="0" y="4581752"/>
                </a:lnTo>
                <a:lnTo>
                  <a:pt x="2362200" y="4581752"/>
                </a:lnTo>
                <a:lnTo>
                  <a:pt x="2362200" y="2320699"/>
                </a:lnTo>
                <a:lnTo>
                  <a:pt x="4724400" y="23206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6781800" y="2285998"/>
            <a:ext cx="2362200" cy="4572000"/>
          </a:xfrm>
          <a:custGeom>
            <a:avLst/>
            <a:gdLst>
              <a:gd name="connsiteX0" fmla="*/ 0 w 2362200"/>
              <a:gd name="connsiteY0" fmla="*/ 0 h 4572000"/>
              <a:gd name="connsiteX1" fmla="*/ 2362200 w 2362200"/>
              <a:gd name="connsiteY1" fmla="*/ 0 h 4572000"/>
              <a:gd name="connsiteX2" fmla="*/ 2362200 w 2362200"/>
              <a:gd name="connsiteY2" fmla="*/ 2286000 h 4572000"/>
              <a:gd name="connsiteX3" fmla="*/ 2362200 w 2362200"/>
              <a:gd name="connsiteY3" fmla="*/ 4572000 h 4572000"/>
              <a:gd name="connsiteX4" fmla="*/ 0 w 2362200"/>
              <a:gd name="connsiteY4" fmla="*/ 4572000 h 4572000"/>
              <a:gd name="connsiteX5" fmla="*/ 0 w 2362200"/>
              <a:gd name="connsiteY5" fmla="*/ 2286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2200" h="4572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2362200" y="4572000"/>
                </a:lnTo>
                <a:lnTo>
                  <a:pt x="0" y="4572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6781800" y="0"/>
            <a:ext cx="23622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/>
          <p:cNvSpPr/>
          <p:nvPr userDrawn="1"/>
        </p:nvSpPr>
        <p:spPr>
          <a:xfrm flipH="1">
            <a:off x="4419600" y="2286000"/>
            <a:ext cx="236220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2057400" y="4797788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057400" y="5363849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4"/>
          </p:nvPr>
        </p:nvSpPr>
        <p:spPr>
          <a:xfrm>
            <a:off x="2057400" y="-2"/>
            <a:ext cx="4724400" cy="2336801"/>
          </a:xfrm>
          <a:custGeom>
            <a:avLst/>
            <a:gdLst>
              <a:gd name="connsiteX0" fmla="*/ 0 w 4724400"/>
              <a:gd name="connsiteY0" fmla="*/ 0 h 2286000"/>
              <a:gd name="connsiteX1" fmla="*/ 2362200 w 4724400"/>
              <a:gd name="connsiteY1" fmla="*/ 0 h 2286000"/>
              <a:gd name="connsiteX2" fmla="*/ 4724400 w 4724400"/>
              <a:gd name="connsiteY2" fmla="*/ 0 h 2286000"/>
              <a:gd name="connsiteX3" fmla="*/ 4724400 w 4724400"/>
              <a:gd name="connsiteY3" fmla="*/ 2286000 h 2286000"/>
              <a:gd name="connsiteX4" fmla="*/ 2362200 w 4724400"/>
              <a:gd name="connsiteY4" fmla="*/ 2286000 h 2286000"/>
              <a:gd name="connsiteX5" fmla="*/ 0 w 4724400"/>
              <a:gd name="connsiteY5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4400" h="2286000">
                <a:moveTo>
                  <a:pt x="0" y="0"/>
                </a:moveTo>
                <a:lnTo>
                  <a:pt x="2362200" y="0"/>
                </a:lnTo>
                <a:lnTo>
                  <a:pt x="4724400" y="0"/>
                </a:lnTo>
                <a:lnTo>
                  <a:pt x="4724400" y="228600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3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圖片版面配置區 24"/>
          <p:cNvSpPr>
            <a:spLocks noGrp="1"/>
          </p:cNvSpPr>
          <p:nvPr>
            <p:ph type="pic" sz="quarter" idx="15"/>
          </p:nvPr>
        </p:nvSpPr>
        <p:spPr>
          <a:xfrm>
            <a:off x="-1" y="4571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2864918" y="293633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864918" y="350239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矩形 15"/>
          <p:cNvSpPr/>
          <p:nvPr userDrawn="1"/>
        </p:nvSpPr>
        <p:spPr>
          <a:xfrm rot="10800000">
            <a:off x="2362199" y="2286000"/>
            <a:ext cx="176035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-1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6"/>
          </p:nvPr>
        </p:nvSpPr>
        <p:spPr>
          <a:xfrm>
            <a:off x="2362199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7"/>
          </p:nvPr>
        </p:nvSpPr>
        <p:spPr>
          <a:xfrm>
            <a:off x="4724399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57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圖片版面配置區 24"/>
          <p:cNvSpPr>
            <a:spLocks noGrp="1"/>
          </p:cNvSpPr>
          <p:nvPr userDrawn="1">
            <p:ph type="pic" sz="quarter" idx="17"/>
          </p:nvPr>
        </p:nvSpPr>
        <p:spPr>
          <a:xfrm>
            <a:off x="6781800" y="4572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1928746" y="293633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28746" y="350239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矩形 15"/>
          <p:cNvSpPr/>
          <p:nvPr userDrawn="1"/>
        </p:nvSpPr>
        <p:spPr>
          <a:xfrm rot="10800000" flipH="1">
            <a:off x="6605766" y="2286000"/>
            <a:ext cx="176034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圖片版面配置區 20"/>
          <p:cNvSpPr>
            <a:spLocks noGrp="1"/>
          </p:cNvSpPr>
          <p:nvPr userDrawn="1">
            <p:ph type="pic" sz="quarter" idx="13"/>
          </p:nvPr>
        </p:nvSpPr>
        <p:spPr>
          <a:xfrm>
            <a:off x="20574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 userDrawn="1">
            <p:ph type="pic" sz="quarter" idx="14"/>
          </p:nvPr>
        </p:nvSpPr>
        <p:spPr>
          <a:xfrm>
            <a:off x="44196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 userDrawn="1">
            <p:ph type="pic" sz="quarter" idx="15"/>
          </p:nvPr>
        </p:nvSpPr>
        <p:spPr>
          <a:xfrm>
            <a:off x="67818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 userDrawn="1">
            <p:ph type="pic" sz="quarter" idx="16"/>
          </p:nvPr>
        </p:nvSpPr>
        <p:spPr>
          <a:xfrm>
            <a:off x="6781800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5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>
            <a:off x="0" y="-1"/>
            <a:ext cx="6781800" cy="6858000"/>
          </a:xfrm>
          <a:custGeom>
            <a:avLst/>
            <a:gdLst>
              <a:gd name="connsiteX0" fmla="*/ 0 w 6781800"/>
              <a:gd name="connsiteY0" fmla="*/ 0 h 6858000"/>
              <a:gd name="connsiteX1" fmla="*/ 2057400 w 6781800"/>
              <a:gd name="connsiteY1" fmla="*/ 0 h 6858000"/>
              <a:gd name="connsiteX2" fmla="*/ 2057400 w 6781800"/>
              <a:gd name="connsiteY2" fmla="*/ 2286000 h 6858000"/>
              <a:gd name="connsiteX3" fmla="*/ 6781800 w 6781800"/>
              <a:gd name="connsiteY3" fmla="*/ 2286000 h 6858000"/>
              <a:gd name="connsiteX4" fmla="*/ 6781800 w 6781800"/>
              <a:gd name="connsiteY4" fmla="*/ 6858000 h 6858000"/>
              <a:gd name="connsiteX5" fmla="*/ 0 w 6781800"/>
              <a:gd name="connsiteY5" fmla="*/ 6858000 h 6858000"/>
              <a:gd name="connsiteX6" fmla="*/ 0 w 6781800"/>
              <a:gd name="connsiteY6" fmla="*/ 2476501 h 6858000"/>
              <a:gd name="connsiteX7" fmla="*/ 0 w 6781800"/>
              <a:gd name="connsiteY7" fmla="*/ 228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81800" h="6858000">
                <a:moveTo>
                  <a:pt x="0" y="0"/>
                </a:moveTo>
                <a:lnTo>
                  <a:pt x="2057400" y="0"/>
                </a:lnTo>
                <a:lnTo>
                  <a:pt x="2057400" y="2286000"/>
                </a:lnTo>
                <a:lnTo>
                  <a:pt x="6781800" y="228600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2476501"/>
                </a:lnTo>
                <a:lnTo>
                  <a:pt x="0" y="2286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圖片版面配置區 24"/>
          <p:cNvSpPr>
            <a:spLocks noGrp="1"/>
          </p:cNvSpPr>
          <p:nvPr userDrawn="1">
            <p:ph type="pic" sz="quarter" idx="17"/>
          </p:nvPr>
        </p:nvSpPr>
        <p:spPr>
          <a:xfrm>
            <a:off x="6781800" y="4572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1928746" y="293633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28746" y="350239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1" name="圖片版面配置區 20"/>
          <p:cNvSpPr>
            <a:spLocks noGrp="1"/>
          </p:cNvSpPr>
          <p:nvPr userDrawn="1">
            <p:ph type="pic" sz="quarter" idx="13"/>
          </p:nvPr>
        </p:nvSpPr>
        <p:spPr>
          <a:xfrm>
            <a:off x="20574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 userDrawn="1">
            <p:ph type="pic" sz="quarter" idx="14"/>
          </p:nvPr>
        </p:nvSpPr>
        <p:spPr>
          <a:xfrm>
            <a:off x="44196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 userDrawn="1">
            <p:ph type="pic" sz="quarter" idx="15"/>
          </p:nvPr>
        </p:nvSpPr>
        <p:spPr>
          <a:xfrm>
            <a:off x="6781800" y="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 userDrawn="1">
            <p:ph type="pic" sz="quarter" idx="16"/>
          </p:nvPr>
        </p:nvSpPr>
        <p:spPr>
          <a:xfrm>
            <a:off x="6781800" y="2286000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8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 flipH="1">
            <a:off x="2362200" y="-1"/>
            <a:ext cx="6781800" cy="6858000"/>
          </a:xfrm>
          <a:custGeom>
            <a:avLst/>
            <a:gdLst>
              <a:gd name="connsiteX0" fmla="*/ 0 w 6781800"/>
              <a:gd name="connsiteY0" fmla="*/ 0 h 6858000"/>
              <a:gd name="connsiteX1" fmla="*/ 2057400 w 6781800"/>
              <a:gd name="connsiteY1" fmla="*/ 0 h 6858000"/>
              <a:gd name="connsiteX2" fmla="*/ 2057400 w 6781800"/>
              <a:gd name="connsiteY2" fmla="*/ 2286000 h 6858000"/>
              <a:gd name="connsiteX3" fmla="*/ 6781800 w 6781800"/>
              <a:gd name="connsiteY3" fmla="*/ 2286000 h 6858000"/>
              <a:gd name="connsiteX4" fmla="*/ 6781800 w 6781800"/>
              <a:gd name="connsiteY4" fmla="*/ 6858000 h 6858000"/>
              <a:gd name="connsiteX5" fmla="*/ 0 w 6781800"/>
              <a:gd name="connsiteY5" fmla="*/ 6858000 h 6858000"/>
              <a:gd name="connsiteX6" fmla="*/ 0 w 6781800"/>
              <a:gd name="connsiteY6" fmla="*/ 2476501 h 6858000"/>
              <a:gd name="connsiteX7" fmla="*/ 0 w 6781800"/>
              <a:gd name="connsiteY7" fmla="*/ 2286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81800" h="6858000">
                <a:moveTo>
                  <a:pt x="0" y="0"/>
                </a:moveTo>
                <a:lnTo>
                  <a:pt x="2057400" y="0"/>
                </a:lnTo>
                <a:lnTo>
                  <a:pt x="2057400" y="2286000"/>
                </a:lnTo>
                <a:lnTo>
                  <a:pt x="6781800" y="2286000"/>
                </a:lnTo>
                <a:lnTo>
                  <a:pt x="6781800" y="6858000"/>
                </a:lnTo>
                <a:lnTo>
                  <a:pt x="0" y="6858000"/>
                </a:lnTo>
                <a:lnTo>
                  <a:pt x="0" y="2476501"/>
                </a:lnTo>
                <a:lnTo>
                  <a:pt x="0" y="2286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5"/>
          </p:nvPr>
        </p:nvSpPr>
        <p:spPr>
          <a:xfrm>
            <a:off x="-1" y="4571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2864918" y="293633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864918" y="350239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-1" y="2285999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6"/>
          </p:nvPr>
        </p:nvSpPr>
        <p:spPr>
          <a:xfrm>
            <a:off x="2362199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7"/>
          </p:nvPr>
        </p:nvSpPr>
        <p:spPr>
          <a:xfrm>
            <a:off x="4724399" y="-1"/>
            <a:ext cx="2362200" cy="2286000"/>
          </a:xfrm>
          <a:custGeom>
            <a:avLst/>
            <a:gdLst>
              <a:gd name="connsiteX0" fmla="*/ 0 w 2362200"/>
              <a:gd name="connsiteY0" fmla="*/ 0 h 2286000"/>
              <a:gd name="connsiteX1" fmla="*/ 2362200 w 2362200"/>
              <a:gd name="connsiteY1" fmla="*/ 0 h 2286000"/>
              <a:gd name="connsiteX2" fmla="*/ 2362200 w 2362200"/>
              <a:gd name="connsiteY2" fmla="*/ 2286000 h 2286000"/>
              <a:gd name="connsiteX3" fmla="*/ 0 w 236220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00" h="2286000">
                <a:moveTo>
                  <a:pt x="0" y="0"/>
                </a:moveTo>
                <a:lnTo>
                  <a:pt x="2362200" y="0"/>
                </a:lnTo>
                <a:lnTo>
                  <a:pt x="236220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04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1910443"/>
            <a:ext cx="141517" cy="30371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4843463" y="0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6987949" y="2982912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57090" y="285990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7090" y="342596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3963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2341112" y="2982912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9002483" y="1910443"/>
            <a:ext cx="141517" cy="30371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461005" y="285990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61005" y="342596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196626" y="0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79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245035" y="2982912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9002483" y="1910443"/>
            <a:ext cx="141517" cy="30371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461005" y="285990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61005" y="342596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9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2341112" y="0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48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1910443"/>
            <a:ext cx="141517" cy="30371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6938542" y="0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4843463" y="2982912"/>
            <a:ext cx="1971675" cy="387508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57090" y="2859903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7090" y="3425964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7898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>
            <a:off x="0" y="2420164"/>
            <a:ext cx="9144000" cy="4437837"/>
          </a:xfrm>
          <a:custGeom>
            <a:avLst/>
            <a:gdLst>
              <a:gd name="connsiteX0" fmla="*/ 0 w 9144000"/>
              <a:gd name="connsiteY0" fmla="*/ 0 h 4437837"/>
              <a:gd name="connsiteX1" fmla="*/ 13180 w 9144000"/>
              <a:gd name="connsiteY1" fmla="*/ 5197 h 4437837"/>
              <a:gd name="connsiteX2" fmla="*/ 4572000 w 9144000"/>
              <a:gd name="connsiteY2" fmla="*/ 809738 h 4437837"/>
              <a:gd name="connsiteX3" fmla="*/ 9130820 w 9144000"/>
              <a:gd name="connsiteY3" fmla="*/ 5197 h 4437837"/>
              <a:gd name="connsiteX4" fmla="*/ 9144000 w 9144000"/>
              <a:gd name="connsiteY4" fmla="*/ 0 h 4437837"/>
              <a:gd name="connsiteX5" fmla="*/ 9144000 w 9144000"/>
              <a:gd name="connsiteY5" fmla="*/ 4437837 h 4437837"/>
              <a:gd name="connsiteX6" fmla="*/ 0 w 9144000"/>
              <a:gd name="connsiteY6" fmla="*/ 4437837 h 4437837"/>
              <a:gd name="connsiteX7" fmla="*/ 0 w 9144000"/>
              <a:gd name="connsiteY7" fmla="*/ 0 h 443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437837">
                <a:moveTo>
                  <a:pt x="0" y="0"/>
                </a:moveTo>
                <a:lnTo>
                  <a:pt x="13180" y="5197"/>
                </a:lnTo>
                <a:cubicBezTo>
                  <a:pt x="1434693" y="525683"/>
                  <a:pt x="2970174" y="809738"/>
                  <a:pt x="4572000" y="809738"/>
                </a:cubicBezTo>
                <a:cubicBezTo>
                  <a:pt x="6173826" y="809738"/>
                  <a:pt x="7709307" y="525683"/>
                  <a:pt x="9130820" y="5197"/>
                </a:cubicBezTo>
                <a:lnTo>
                  <a:pt x="9144000" y="0"/>
                </a:lnTo>
                <a:lnTo>
                  <a:pt x="9144000" y="4437837"/>
                </a:lnTo>
                <a:lnTo>
                  <a:pt x="0" y="443783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0" y="2182371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2966324" cy="2908452"/>
          </a:xfrm>
          <a:custGeom>
            <a:avLst/>
            <a:gdLst>
              <a:gd name="connsiteX0" fmla="*/ 0 w 2966324"/>
              <a:gd name="connsiteY0" fmla="*/ 0 h 2908452"/>
              <a:gd name="connsiteX1" fmla="*/ 2966324 w 2966324"/>
              <a:gd name="connsiteY1" fmla="*/ 0 h 2908452"/>
              <a:gd name="connsiteX2" fmla="*/ 2966324 w 2966324"/>
              <a:gd name="connsiteY2" fmla="*/ 2908452 h 2908452"/>
              <a:gd name="connsiteX3" fmla="*/ 2830005 w 2966324"/>
              <a:gd name="connsiteY3" fmla="*/ 2893308 h 2908452"/>
              <a:gd name="connsiteX4" fmla="*/ 89245 w 2966324"/>
              <a:gd name="connsiteY4" fmla="*/ 2217559 h 2908452"/>
              <a:gd name="connsiteX5" fmla="*/ 0 w 2966324"/>
              <a:gd name="connsiteY5" fmla="*/ 2182371 h 29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6324" h="2908452">
                <a:moveTo>
                  <a:pt x="0" y="0"/>
                </a:moveTo>
                <a:lnTo>
                  <a:pt x="2966324" y="0"/>
                </a:lnTo>
                <a:lnTo>
                  <a:pt x="2966324" y="2908452"/>
                </a:lnTo>
                <a:lnTo>
                  <a:pt x="2830005" y="2893308"/>
                </a:lnTo>
                <a:cubicBezTo>
                  <a:pt x="1880264" y="2766496"/>
                  <a:pt x="962866" y="2537435"/>
                  <a:pt x="89245" y="2217559"/>
                </a:cubicBezTo>
                <a:lnTo>
                  <a:pt x="0" y="2182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1" name="圖片版面配置區 30"/>
          <p:cNvSpPr>
            <a:spLocks noGrp="1"/>
          </p:cNvSpPr>
          <p:nvPr>
            <p:ph type="pic" sz="quarter" idx="14"/>
          </p:nvPr>
        </p:nvSpPr>
        <p:spPr>
          <a:xfrm>
            <a:off x="3074323" y="2"/>
            <a:ext cx="2980838" cy="3008675"/>
          </a:xfrm>
          <a:custGeom>
            <a:avLst/>
            <a:gdLst>
              <a:gd name="connsiteX0" fmla="*/ 0 w 2980838"/>
              <a:gd name="connsiteY0" fmla="*/ 0 h 3008675"/>
              <a:gd name="connsiteX1" fmla="*/ 2980838 w 2980838"/>
              <a:gd name="connsiteY1" fmla="*/ 0 h 3008675"/>
              <a:gd name="connsiteX2" fmla="*/ 2980838 w 2980838"/>
              <a:gd name="connsiteY2" fmla="*/ 2922063 h 3008675"/>
              <a:gd name="connsiteX3" fmla="*/ 2666037 w 2980838"/>
              <a:gd name="connsiteY3" fmla="*/ 2957035 h 3008675"/>
              <a:gd name="connsiteX4" fmla="*/ 1497676 w 2980838"/>
              <a:gd name="connsiteY4" fmla="*/ 3008675 h 3008675"/>
              <a:gd name="connsiteX5" fmla="*/ 329315 w 2980838"/>
              <a:gd name="connsiteY5" fmla="*/ 2957035 h 3008675"/>
              <a:gd name="connsiteX6" fmla="*/ 0 w 2980838"/>
              <a:gd name="connsiteY6" fmla="*/ 2920450 h 300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838" h="3008675">
                <a:moveTo>
                  <a:pt x="0" y="0"/>
                </a:moveTo>
                <a:lnTo>
                  <a:pt x="2980838" y="0"/>
                </a:lnTo>
                <a:lnTo>
                  <a:pt x="2980838" y="2922063"/>
                </a:lnTo>
                <a:lnTo>
                  <a:pt x="2666037" y="2957035"/>
                </a:lnTo>
                <a:cubicBezTo>
                  <a:pt x="2281148" y="2991218"/>
                  <a:pt x="1891451" y="3008675"/>
                  <a:pt x="1497676" y="3008675"/>
                </a:cubicBezTo>
                <a:cubicBezTo>
                  <a:pt x="1103901" y="3008675"/>
                  <a:pt x="714204" y="2991218"/>
                  <a:pt x="329315" y="2957035"/>
                </a:cubicBezTo>
                <a:lnTo>
                  <a:pt x="0" y="29204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2" name="圖片版面配置區 31"/>
          <p:cNvSpPr>
            <a:spLocks noGrp="1"/>
          </p:cNvSpPr>
          <p:nvPr>
            <p:ph type="pic" sz="quarter" idx="15"/>
          </p:nvPr>
        </p:nvSpPr>
        <p:spPr>
          <a:xfrm>
            <a:off x="6163161" y="2"/>
            <a:ext cx="2980838" cy="2910065"/>
          </a:xfrm>
          <a:custGeom>
            <a:avLst/>
            <a:gdLst>
              <a:gd name="connsiteX0" fmla="*/ 0 w 2980838"/>
              <a:gd name="connsiteY0" fmla="*/ 0 h 2910065"/>
              <a:gd name="connsiteX1" fmla="*/ 2980838 w 2980838"/>
              <a:gd name="connsiteY1" fmla="*/ 0 h 2910065"/>
              <a:gd name="connsiteX2" fmla="*/ 2980838 w 2980838"/>
              <a:gd name="connsiteY2" fmla="*/ 2182371 h 2910065"/>
              <a:gd name="connsiteX3" fmla="*/ 2891593 w 2980838"/>
              <a:gd name="connsiteY3" fmla="*/ 2217559 h 2910065"/>
              <a:gd name="connsiteX4" fmla="*/ 150833 w 2980838"/>
              <a:gd name="connsiteY4" fmla="*/ 2893308 h 2910065"/>
              <a:gd name="connsiteX5" fmla="*/ 0 w 2980838"/>
              <a:gd name="connsiteY5" fmla="*/ 2910065 h 291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0838" h="2910065">
                <a:moveTo>
                  <a:pt x="0" y="0"/>
                </a:moveTo>
                <a:lnTo>
                  <a:pt x="2980838" y="0"/>
                </a:lnTo>
                <a:lnTo>
                  <a:pt x="2980838" y="2182371"/>
                </a:lnTo>
                <a:lnTo>
                  <a:pt x="2891593" y="2217559"/>
                </a:lnTo>
                <a:cubicBezTo>
                  <a:pt x="2017972" y="2537435"/>
                  <a:pt x="1100575" y="2766496"/>
                  <a:pt x="150833" y="2893308"/>
                </a:cubicBezTo>
                <a:lnTo>
                  <a:pt x="0" y="29100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3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404054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460660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9352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 flipV="1">
            <a:off x="0" y="0"/>
            <a:ext cx="9144000" cy="4437837"/>
          </a:xfrm>
          <a:custGeom>
            <a:avLst/>
            <a:gdLst>
              <a:gd name="connsiteX0" fmla="*/ 0 w 9144000"/>
              <a:gd name="connsiteY0" fmla="*/ 0 h 4437837"/>
              <a:gd name="connsiteX1" fmla="*/ 13180 w 9144000"/>
              <a:gd name="connsiteY1" fmla="*/ 5197 h 4437837"/>
              <a:gd name="connsiteX2" fmla="*/ 4572000 w 9144000"/>
              <a:gd name="connsiteY2" fmla="*/ 809738 h 4437837"/>
              <a:gd name="connsiteX3" fmla="*/ 9130820 w 9144000"/>
              <a:gd name="connsiteY3" fmla="*/ 5197 h 4437837"/>
              <a:gd name="connsiteX4" fmla="*/ 9144000 w 9144000"/>
              <a:gd name="connsiteY4" fmla="*/ 0 h 4437837"/>
              <a:gd name="connsiteX5" fmla="*/ 9144000 w 9144000"/>
              <a:gd name="connsiteY5" fmla="*/ 4437837 h 4437837"/>
              <a:gd name="connsiteX6" fmla="*/ 0 w 9144000"/>
              <a:gd name="connsiteY6" fmla="*/ 4437837 h 4437837"/>
              <a:gd name="connsiteX7" fmla="*/ 0 w 9144000"/>
              <a:gd name="connsiteY7" fmla="*/ 0 h 443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437837">
                <a:moveTo>
                  <a:pt x="0" y="0"/>
                </a:moveTo>
                <a:lnTo>
                  <a:pt x="13180" y="5197"/>
                </a:lnTo>
                <a:cubicBezTo>
                  <a:pt x="1434693" y="525683"/>
                  <a:pt x="2970174" y="809738"/>
                  <a:pt x="4572000" y="809738"/>
                </a:cubicBezTo>
                <a:cubicBezTo>
                  <a:pt x="6173826" y="809738"/>
                  <a:pt x="7709307" y="525683"/>
                  <a:pt x="9130820" y="5197"/>
                </a:cubicBezTo>
                <a:lnTo>
                  <a:pt x="9144000" y="0"/>
                </a:lnTo>
                <a:lnTo>
                  <a:pt x="9144000" y="4437837"/>
                </a:lnTo>
                <a:lnTo>
                  <a:pt x="0" y="443783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 flipV="1">
            <a:off x="0" y="3628100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2390515" y="136849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4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390515" y="193455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6" name="圖片版面配置區 15"/>
          <p:cNvSpPr>
            <a:spLocks noGrp="1"/>
          </p:cNvSpPr>
          <p:nvPr userDrawn="1">
            <p:ph type="pic" sz="quarter" idx="16"/>
          </p:nvPr>
        </p:nvSpPr>
        <p:spPr>
          <a:xfrm>
            <a:off x="-1" y="3949547"/>
            <a:ext cx="2966324" cy="2908452"/>
          </a:xfrm>
          <a:custGeom>
            <a:avLst/>
            <a:gdLst>
              <a:gd name="connsiteX0" fmla="*/ 2966324 w 2966324"/>
              <a:gd name="connsiteY0" fmla="*/ 0 h 2908452"/>
              <a:gd name="connsiteX1" fmla="*/ 2966324 w 2966324"/>
              <a:gd name="connsiteY1" fmla="*/ 2908452 h 2908452"/>
              <a:gd name="connsiteX2" fmla="*/ 0 w 2966324"/>
              <a:gd name="connsiteY2" fmla="*/ 2908452 h 2908452"/>
              <a:gd name="connsiteX3" fmla="*/ 0 w 2966324"/>
              <a:gd name="connsiteY3" fmla="*/ 726081 h 2908452"/>
              <a:gd name="connsiteX4" fmla="*/ 89245 w 2966324"/>
              <a:gd name="connsiteY4" fmla="*/ 690893 h 2908452"/>
              <a:gd name="connsiteX5" fmla="*/ 2830005 w 2966324"/>
              <a:gd name="connsiteY5" fmla="*/ 15144 h 29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6324" h="2908452">
                <a:moveTo>
                  <a:pt x="2966324" y="0"/>
                </a:moveTo>
                <a:lnTo>
                  <a:pt x="2966324" y="2908452"/>
                </a:lnTo>
                <a:lnTo>
                  <a:pt x="0" y="2908452"/>
                </a:lnTo>
                <a:lnTo>
                  <a:pt x="0" y="726081"/>
                </a:lnTo>
                <a:lnTo>
                  <a:pt x="89245" y="690893"/>
                </a:lnTo>
                <a:cubicBezTo>
                  <a:pt x="962866" y="371017"/>
                  <a:pt x="1880264" y="141956"/>
                  <a:pt x="2830005" y="151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7"/>
          </p:nvPr>
        </p:nvSpPr>
        <p:spPr>
          <a:xfrm>
            <a:off x="3074323" y="3849325"/>
            <a:ext cx="2980838" cy="3008675"/>
          </a:xfrm>
          <a:custGeom>
            <a:avLst/>
            <a:gdLst>
              <a:gd name="connsiteX0" fmla="*/ 1497676 w 2980838"/>
              <a:gd name="connsiteY0" fmla="*/ 0 h 3008675"/>
              <a:gd name="connsiteX1" fmla="*/ 2666037 w 2980838"/>
              <a:gd name="connsiteY1" fmla="*/ 51640 h 3008675"/>
              <a:gd name="connsiteX2" fmla="*/ 2980838 w 2980838"/>
              <a:gd name="connsiteY2" fmla="*/ 86612 h 3008675"/>
              <a:gd name="connsiteX3" fmla="*/ 2980838 w 2980838"/>
              <a:gd name="connsiteY3" fmla="*/ 3008675 h 3008675"/>
              <a:gd name="connsiteX4" fmla="*/ 0 w 2980838"/>
              <a:gd name="connsiteY4" fmla="*/ 3008675 h 3008675"/>
              <a:gd name="connsiteX5" fmla="*/ 0 w 2980838"/>
              <a:gd name="connsiteY5" fmla="*/ 88225 h 3008675"/>
              <a:gd name="connsiteX6" fmla="*/ 329315 w 2980838"/>
              <a:gd name="connsiteY6" fmla="*/ 51640 h 3008675"/>
              <a:gd name="connsiteX7" fmla="*/ 1497676 w 2980838"/>
              <a:gd name="connsiteY7" fmla="*/ 0 h 300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0838" h="3008675">
                <a:moveTo>
                  <a:pt x="1497676" y="0"/>
                </a:moveTo>
                <a:cubicBezTo>
                  <a:pt x="1891451" y="0"/>
                  <a:pt x="2281148" y="17457"/>
                  <a:pt x="2666037" y="51640"/>
                </a:cubicBezTo>
                <a:lnTo>
                  <a:pt x="2980838" y="86612"/>
                </a:lnTo>
                <a:lnTo>
                  <a:pt x="2980838" y="3008675"/>
                </a:lnTo>
                <a:lnTo>
                  <a:pt x="0" y="3008675"/>
                </a:lnTo>
                <a:lnTo>
                  <a:pt x="0" y="88225"/>
                </a:lnTo>
                <a:lnTo>
                  <a:pt x="329315" y="51640"/>
                </a:lnTo>
                <a:cubicBezTo>
                  <a:pt x="714204" y="17457"/>
                  <a:pt x="1103901" y="0"/>
                  <a:pt x="14976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8"/>
          </p:nvPr>
        </p:nvSpPr>
        <p:spPr>
          <a:xfrm>
            <a:off x="6163161" y="3947935"/>
            <a:ext cx="2980838" cy="2910065"/>
          </a:xfrm>
          <a:custGeom>
            <a:avLst/>
            <a:gdLst>
              <a:gd name="connsiteX0" fmla="*/ 0 w 2980838"/>
              <a:gd name="connsiteY0" fmla="*/ 0 h 2910065"/>
              <a:gd name="connsiteX1" fmla="*/ 150833 w 2980838"/>
              <a:gd name="connsiteY1" fmla="*/ 16757 h 2910065"/>
              <a:gd name="connsiteX2" fmla="*/ 2891593 w 2980838"/>
              <a:gd name="connsiteY2" fmla="*/ 692506 h 2910065"/>
              <a:gd name="connsiteX3" fmla="*/ 2980838 w 2980838"/>
              <a:gd name="connsiteY3" fmla="*/ 727694 h 2910065"/>
              <a:gd name="connsiteX4" fmla="*/ 2980838 w 2980838"/>
              <a:gd name="connsiteY4" fmla="*/ 2910065 h 2910065"/>
              <a:gd name="connsiteX5" fmla="*/ 0 w 2980838"/>
              <a:gd name="connsiteY5" fmla="*/ 2910065 h 291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0838" h="2910065">
                <a:moveTo>
                  <a:pt x="0" y="0"/>
                </a:moveTo>
                <a:lnTo>
                  <a:pt x="150833" y="16757"/>
                </a:lnTo>
                <a:cubicBezTo>
                  <a:pt x="1100575" y="143569"/>
                  <a:pt x="2017972" y="372630"/>
                  <a:pt x="2891593" y="692506"/>
                </a:cubicBezTo>
                <a:lnTo>
                  <a:pt x="2980838" y="727694"/>
                </a:lnTo>
                <a:lnTo>
                  <a:pt x="2980838" y="2910065"/>
                </a:lnTo>
                <a:lnTo>
                  <a:pt x="0" y="29100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5126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0" y="2182371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2966324" cy="2908452"/>
          </a:xfrm>
          <a:custGeom>
            <a:avLst/>
            <a:gdLst>
              <a:gd name="connsiteX0" fmla="*/ 0 w 2966324"/>
              <a:gd name="connsiteY0" fmla="*/ 0 h 2908452"/>
              <a:gd name="connsiteX1" fmla="*/ 2966324 w 2966324"/>
              <a:gd name="connsiteY1" fmla="*/ 0 h 2908452"/>
              <a:gd name="connsiteX2" fmla="*/ 2966324 w 2966324"/>
              <a:gd name="connsiteY2" fmla="*/ 2908452 h 2908452"/>
              <a:gd name="connsiteX3" fmla="*/ 2830005 w 2966324"/>
              <a:gd name="connsiteY3" fmla="*/ 2893308 h 2908452"/>
              <a:gd name="connsiteX4" fmla="*/ 89245 w 2966324"/>
              <a:gd name="connsiteY4" fmla="*/ 2217559 h 2908452"/>
              <a:gd name="connsiteX5" fmla="*/ 0 w 2966324"/>
              <a:gd name="connsiteY5" fmla="*/ 2182371 h 29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6324" h="2908452">
                <a:moveTo>
                  <a:pt x="0" y="0"/>
                </a:moveTo>
                <a:lnTo>
                  <a:pt x="2966324" y="0"/>
                </a:lnTo>
                <a:lnTo>
                  <a:pt x="2966324" y="2908452"/>
                </a:lnTo>
                <a:lnTo>
                  <a:pt x="2830005" y="2893308"/>
                </a:lnTo>
                <a:cubicBezTo>
                  <a:pt x="1880264" y="2766496"/>
                  <a:pt x="962866" y="2537435"/>
                  <a:pt x="89245" y="2217559"/>
                </a:cubicBezTo>
                <a:lnTo>
                  <a:pt x="0" y="2182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1" name="圖片版面配置區 30"/>
          <p:cNvSpPr>
            <a:spLocks noGrp="1"/>
          </p:cNvSpPr>
          <p:nvPr>
            <p:ph type="pic" sz="quarter" idx="14"/>
          </p:nvPr>
        </p:nvSpPr>
        <p:spPr>
          <a:xfrm>
            <a:off x="3074323" y="2"/>
            <a:ext cx="2980838" cy="3008675"/>
          </a:xfrm>
          <a:custGeom>
            <a:avLst/>
            <a:gdLst>
              <a:gd name="connsiteX0" fmla="*/ 0 w 2980838"/>
              <a:gd name="connsiteY0" fmla="*/ 0 h 3008675"/>
              <a:gd name="connsiteX1" fmla="*/ 2980838 w 2980838"/>
              <a:gd name="connsiteY1" fmla="*/ 0 h 3008675"/>
              <a:gd name="connsiteX2" fmla="*/ 2980838 w 2980838"/>
              <a:gd name="connsiteY2" fmla="*/ 2922063 h 3008675"/>
              <a:gd name="connsiteX3" fmla="*/ 2666037 w 2980838"/>
              <a:gd name="connsiteY3" fmla="*/ 2957035 h 3008675"/>
              <a:gd name="connsiteX4" fmla="*/ 1497676 w 2980838"/>
              <a:gd name="connsiteY4" fmla="*/ 3008675 h 3008675"/>
              <a:gd name="connsiteX5" fmla="*/ 329315 w 2980838"/>
              <a:gd name="connsiteY5" fmla="*/ 2957035 h 3008675"/>
              <a:gd name="connsiteX6" fmla="*/ 0 w 2980838"/>
              <a:gd name="connsiteY6" fmla="*/ 2920450 h 300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838" h="3008675">
                <a:moveTo>
                  <a:pt x="0" y="0"/>
                </a:moveTo>
                <a:lnTo>
                  <a:pt x="2980838" y="0"/>
                </a:lnTo>
                <a:lnTo>
                  <a:pt x="2980838" y="2922063"/>
                </a:lnTo>
                <a:lnTo>
                  <a:pt x="2666037" y="2957035"/>
                </a:lnTo>
                <a:cubicBezTo>
                  <a:pt x="2281148" y="2991218"/>
                  <a:pt x="1891451" y="3008675"/>
                  <a:pt x="1497676" y="3008675"/>
                </a:cubicBezTo>
                <a:cubicBezTo>
                  <a:pt x="1103901" y="3008675"/>
                  <a:pt x="714204" y="2991218"/>
                  <a:pt x="329315" y="2957035"/>
                </a:cubicBezTo>
                <a:lnTo>
                  <a:pt x="0" y="29204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2" name="圖片版面配置區 31"/>
          <p:cNvSpPr>
            <a:spLocks noGrp="1"/>
          </p:cNvSpPr>
          <p:nvPr>
            <p:ph type="pic" sz="quarter" idx="15"/>
          </p:nvPr>
        </p:nvSpPr>
        <p:spPr>
          <a:xfrm>
            <a:off x="6163161" y="2"/>
            <a:ext cx="2980838" cy="2910065"/>
          </a:xfrm>
          <a:custGeom>
            <a:avLst/>
            <a:gdLst>
              <a:gd name="connsiteX0" fmla="*/ 0 w 2980838"/>
              <a:gd name="connsiteY0" fmla="*/ 0 h 2910065"/>
              <a:gd name="connsiteX1" fmla="*/ 2980838 w 2980838"/>
              <a:gd name="connsiteY1" fmla="*/ 0 h 2910065"/>
              <a:gd name="connsiteX2" fmla="*/ 2980838 w 2980838"/>
              <a:gd name="connsiteY2" fmla="*/ 2182371 h 2910065"/>
              <a:gd name="connsiteX3" fmla="*/ 2891593 w 2980838"/>
              <a:gd name="connsiteY3" fmla="*/ 2217559 h 2910065"/>
              <a:gd name="connsiteX4" fmla="*/ 150833 w 2980838"/>
              <a:gd name="connsiteY4" fmla="*/ 2893308 h 2910065"/>
              <a:gd name="connsiteX5" fmla="*/ 0 w 2980838"/>
              <a:gd name="connsiteY5" fmla="*/ 2910065 h 291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0838" h="2910065">
                <a:moveTo>
                  <a:pt x="0" y="0"/>
                </a:moveTo>
                <a:lnTo>
                  <a:pt x="2980838" y="0"/>
                </a:lnTo>
                <a:lnTo>
                  <a:pt x="2980838" y="2182371"/>
                </a:lnTo>
                <a:lnTo>
                  <a:pt x="2891593" y="2217559"/>
                </a:lnTo>
                <a:cubicBezTo>
                  <a:pt x="2017972" y="2537435"/>
                  <a:pt x="1100575" y="2766496"/>
                  <a:pt x="150833" y="2893308"/>
                </a:cubicBezTo>
                <a:lnTo>
                  <a:pt x="0" y="29100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3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404054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460660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06235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圖片版面配置區 15"/>
          <p:cNvSpPr>
            <a:spLocks noGrp="1"/>
          </p:cNvSpPr>
          <p:nvPr userDrawn="1">
            <p:ph type="pic" sz="quarter" idx="16"/>
          </p:nvPr>
        </p:nvSpPr>
        <p:spPr>
          <a:xfrm>
            <a:off x="-1" y="3949547"/>
            <a:ext cx="2966324" cy="2908452"/>
          </a:xfrm>
          <a:custGeom>
            <a:avLst/>
            <a:gdLst>
              <a:gd name="connsiteX0" fmla="*/ 2966324 w 2966324"/>
              <a:gd name="connsiteY0" fmla="*/ 0 h 2908452"/>
              <a:gd name="connsiteX1" fmla="*/ 2966324 w 2966324"/>
              <a:gd name="connsiteY1" fmla="*/ 2908452 h 2908452"/>
              <a:gd name="connsiteX2" fmla="*/ 0 w 2966324"/>
              <a:gd name="connsiteY2" fmla="*/ 2908452 h 2908452"/>
              <a:gd name="connsiteX3" fmla="*/ 0 w 2966324"/>
              <a:gd name="connsiteY3" fmla="*/ 726081 h 2908452"/>
              <a:gd name="connsiteX4" fmla="*/ 89245 w 2966324"/>
              <a:gd name="connsiteY4" fmla="*/ 690893 h 2908452"/>
              <a:gd name="connsiteX5" fmla="*/ 2830005 w 2966324"/>
              <a:gd name="connsiteY5" fmla="*/ 15144 h 290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66324" h="2908452">
                <a:moveTo>
                  <a:pt x="2966324" y="0"/>
                </a:moveTo>
                <a:lnTo>
                  <a:pt x="2966324" y="2908452"/>
                </a:lnTo>
                <a:lnTo>
                  <a:pt x="0" y="2908452"/>
                </a:lnTo>
                <a:lnTo>
                  <a:pt x="0" y="726081"/>
                </a:lnTo>
                <a:lnTo>
                  <a:pt x="89245" y="690893"/>
                </a:lnTo>
                <a:cubicBezTo>
                  <a:pt x="962866" y="371017"/>
                  <a:pt x="1880264" y="141956"/>
                  <a:pt x="2830005" y="151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圖片版面配置區 16"/>
          <p:cNvSpPr>
            <a:spLocks noGrp="1"/>
          </p:cNvSpPr>
          <p:nvPr userDrawn="1">
            <p:ph type="pic" sz="quarter" idx="17"/>
          </p:nvPr>
        </p:nvSpPr>
        <p:spPr>
          <a:xfrm>
            <a:off x="3074323" y="3849325"/>
            <a:ext cx="2980838" cy="3008675"/>
          </a:xfrm>
          <a:custGeom>
            <a:avLst/>
            <a:gdLst>
              <a:gd name="connsiteX0" fmla="*/ 1497676 w 2980838"/>
              <a:gd name="connsiteY0" fmla="*/ 0 h 3008675"/>
              <a:gd name="connsiteX1" fmla="*/ 2666037 w 2980838"/>
              <a:gd name="connsiteY1" fmla="*/ 51640 h 3008675"/>
              <a:gd name="connsiteX2" fmla="*/ 2980838 w 2980838"/>
              <a:gd name="connsiteY2" fmla="*/ 86612 h 3008675"/>
              <a:gd name="connsiteX3" fmla="*/ 2980838 w 2980838"/>
              <a:gd name="connsiteY3" fmla="*/ 3008675 h 3008675"/>
              <a:gd name="connsiteX4" fmla="*/ 0 w 2980838"/>
              <a:gd name="connsiteY4" fmla="*/ 3008675 h 3008675"/>
              <a:gd name="connsiteX5" fmla="*/ 0 w 2980838"/>
              <a:gd name="connsiteY5" fmla="*/ 88225 h 3008675"/>
              <a:gd name="connsiteX6" fmla="*/ 329315 w 2980838"/>
              <a:gd name="connsiteY6" fmla="*/ 51640 h 3008675"/>
              <a:gd name="connsiteX7" fmla="*/ 1497676 w 2980838"/>
              <a:gd name="connsiteY7" fmla="*/ 0 h 300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0838" h="3008675">
                <a:moveTo>
                  <a:pt x="1497676" y="0"/>
                </a:moveTo>
                <a:cubicBezTo>
                  <a:pt x="1891451" y="0"/>
                  <a:pt x="2281148" y="17457"/>
                  <a:pt x="2666037" y="51640"/>
                </a:cubicBezTo>
                <a:lnTo>
                  <a:pt x="2980838" y="86612"/>
                </a:lnTo>
                <a:lnTo>
                  <a:pt x="2980838" y="3008675"/>
                </a:lnTo>
                <a:lnTo>
                  <a:pt x="0" y="3008675"/>
                </a:lnTo>
                <a:lnTo>
                  <a:pt x="0" y="88225"/>
                </a:lnTo>
                <a:lnTo>
                  <a:pt x="329315" y="51640"/>
                </a:lnTo>
                <a:cubicBezTo>
                  <a:pt x="714204" y="17457"/>
                  <a:pt x="1103901" y="0"/>
                  <a:pt x="14976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 userDrawn="1">
            <p:ph type="pic" sz="quarter" idx="18"/>
          </p:nvPr>
        </p:nvSpPr>
        <p:spPr>
          <a:xfrm>
            <a:off x="6163161" y="3947935"/>
            <a:ext cx="2980838" cy="2910065"/>
          </a:xfrm>
          <a:custGeom>
            <a:avLst/>
            <a:gdLst>
              <a:gd name="connsiteX0" fmla="*/ 0 w 2980838"/>
              <a:gd name="connsiteY0" fmla="*/ 0 h 2910065"/>
              <a:gd name="connsiteX1" fmla="*/ 150833 w 2980838"/>
              <a:gd name="connsiteY1" fmla="*/ 16757 h 2910065"/>
              <a:gd name="connsiteX2" fmla="*/ 2891593 w 2980838"/>
              <a:gd name="connsiteY2" fmla="*/ 692506 h 2910065"/>
              <a:gd name="connsiteX3" fmla="*/ 2980838 w 2980838"/>
              <a:gd name="connsiteY3" fmla="*/ 727694 h 2910065"/>
              <a:gd name="connsiteX4" fmla="*/ 2980838 w 2980838"/>
              <a:gd name="connsiteY4" fmla="*/ 2910065 h 2910065"/>
              <a:gd name="connsiteX5" fmla="*/ 0 w 2980838"/>
              <a:gd name="connsiteY5" fmla="*/ 2910065 h 291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0838" h="2910065">
                <a:moveTo>
                  <a:pt x="0" y="0"/>
                </a:moveTo>
                <a:lnTo>
                  <a:pt x="150833" y="16757"/>
                </a:lnTo>
                <a:cubicBezTo>
                  <a:pt x="1100575" y="143569"/>
                  <a:pt x="2017972" y="372630"/>
                  <a:pt x="2891593" y="692506"/>
                </a:cubicBezTo>
                <a:lnTo>
                  <a:pt x="2980838" y="727694"/>
                </a:lnTo>
                <a:lnTo>
                  <a:pt x="2980838" y="2910065"/>
                </a:lnTo>
                <a:lnTo>
                  <a:pt x="0" y="29100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手繪多邊形 10"/>
          <p:cNvSpPr/>
          <p:nvPr userDrawn="1"/>
        </p:nvSpPr>
        <p:spPr>
          <a:xfrm flipV="1">
            <a:off x="0" y="3628100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2390515" y="136849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4" name="副標題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2390515" y="193455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62253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>
            <a:off x="0" y="2420164"/>
            <a:ext cx="9144000" cy="4437837"/>
          </a:xfrm>
          <a:custGeom>
            <a:avLst/>
            <a:gdLst>
              <a:gd name="connsiteX0" fmla="*/ 0 w 9144000"/>
              <a:gd name="connsiteY0" fmla="*/ 0 h 4437837"/>
              <a:gd name="connsiteX1" fmla="*/ 13180 w 9144000"/>
              <a:gd name="connsiteY1" fmla="*/ 5197 h 4437837"/>
              <a:gd name="connsiteX2" fmla="*/ 4572000 w 9144000"/>
              <a:gd name="connsiteY2" fmla="*/ 809738 h 4437837"/>
              <a:gd name="connsiteX3" fmla="*/ 9130820 w 9144000"/>
              <a:gd name="connsiteY3" fmla="*/ 5197 h 4437837"/>
              <a:gd name="connsiteX4" fmla="*/ 9144000 w 9144000"/>
              <a:gd name="connsiteY4" fmla="*/ 0 h 4437837"/>
              <a:gd name="connsiteX5" fmla="*/ 9144000 w 9144000"/>
              <a:gd name="connsiteY5" fmla="*/ 4437837 h 4437837"/>
              <a:gd name="connsiteX6" fmla="*/ 0 w 9144000"/>
              <a:gd name="connsiteY6" fmla="*/ 4437837 h 4437837"/>
              <a:gd name="connsiteX7" fmla="*/ 0 w 9144000"/>
              <a:gd name="connsiteY7" fmla="*/ 0 h 443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437837">
                <a:moveTo>
                  <a:pt x="0" y="0"/>
                </a:moveTo>
                <a:lnTo>
                  <a:pt x="13180" y="5197"/>
                </a:lnTo>
                <a:cubicBezTo>
                  <a:pt x="1434693" y="525683"/>
                  <a:pt x="2970174" y="809738"/>
                  <a:pt x="4572000" y="809738"/>
                </a:cubicBezTo>
                <a:cubicBezTo>
                  <a:pt x="6173826" y="809738"/>
                  <a:pt x="7709307" y="525683"/>
                  <a:pt x="9130820" y="5197"/>
                </a:cubicBezTo>
                <a:lnTo>
                  <a:pt x="9144000" y="0"/>
                </a:lnTo>
                <a:lnTo>
                  <a:pt x="9144000" y="4437837"/>
                </a:lnTo>
                <a:lnTo>
                  <a:pt x="0" y="443783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0" y="2182371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404054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460660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34" name="圖片版面配置區 33"/>
          <p:cNvSpPr>
            <a:spLocks noGrp="1"/>
          </p:cNvSpPr>
          <p:nvPr>
            <p:ph type="pic" sz="quarter" idx="13"/>
          </p:nvPr>
        </p:nvSpPr>
        <p:spPr>
          <a:xfrm>
            <a:off x="-1" y="2"/>
            <a:ext cx="2194114" cy="2790945"/>
          </a:xfrm>
          <a:custGeom>
            <a:avLst/>
            <a:gdLst>
              <a:gd name="connsiteX0" fmla="*/ 0 w 2194114"/>
              <a:gd name="connsiteY0" fmla="*/ 0 h 2790945"/>
              <a:gd name="connsiteX1" fmla="*/ 2194114 w 2194114"/>
              <a:gd name="connsiteY1" fmla="*/ 0 h 2790945"/>
              <a:gd name="connsiteX2" fmla="*/ 2194114 w 2194114"/>
              <a:gd name="connsiteY2" fmla="*/ 2790945 h 2790945"/>
              <a:gd name="connsiteX3" fmla="*/ 1706572 w 2194114"/>
              <a:gd name="connsiteY3" fmla="*/ 2692786 h 2790945"/>
              <a:gd name="connsiteX4" fmla="*/ 89245 w 2194114"/>
              <a:gd name="connsiteY4" fmla="*/ 2217559 h 2790945"/>
              <a:gd name="connsiteX5" fmla="*/ 0 w 2194114"/>
              <a:gd name="connsiteY5" fmla="*/ 2182371 h 279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4114" h="2790945">
                <a:moveTo>
                  <a:pt x="0" y="0"/>
                </a:moveTo>
                <a:lnTo>
                  <a:pt x="2194114" y="0"/>
                </a:lnTo>
                <a:lnTo>
                  <a:pt x="2194114" y="2790945"/>
                </a:lnTo>
                <a:lnTo>
                  <a:pt x="1706572" y="2692786"/>
                </a:lnTo>
                <a:cubicBezTo>
                  <a:pt x="1153350" y="2568717"/>
                  <a:pt x="613418" y="2409485"/>
                  <a:pt x="89245" y="2217559"/>
                </a:cubicBezTo>
                <a:lnTo>
                  <a:pt x="0" y="2182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5" name="圖片版面配置區 34"/>
          <p:cNvSpPr>
            <a:spLocks noGrp="1"/>
          </p:cNvSpPr>
          <p:nvPr>
            <p:ph type="pic" sz="quarter" idx="14"/>
          </p:nvPr>
        </p:nvSpPr>
        <p:spPr>
          <a:xfrm>
            <a:off x="2302113" y="0"/>
            <a:ext cx="2208628" cy="3007320"/>
          </a:xfrm>
          <a:custGeom>
            <a:avLst/>
            <a:gdLst>
              <a:gd name="connsiteX0" fmla="*/ 0 w 2208628"/>
              <a:gd name="connsiteY0" fmla="*/ 0 h 3007320"/>
              <a:gd name="connsiteX1" fmla="*/ 2208628 w 2208628"/>
              <a:gd name="connsiteY1" fmla="*/ 0 h 3007320"/>
              <a:gd name="connsiteX2" fmla="*/ 2208628 w 2208628"/>
              <a:gd name="connsiteY2" fmla="*/ 3007320 h 3007320"/>
              <a:gd name="connsiteX3" fmla="*/ 1682373 w 2208628"/>
              <a:gd name="connsiteY3" fmla="*/ 2995674 h 3007320"/>
              <a:gd name="connsiteX4" fmla="*/ 527891 w 2208628"/>
              <a:gd name="connsiteY4" fmla="*/ 2893308 h 3007320"/>
              <a:gd name="connsiteX5" fmla="*/ 0 w 2208628"/>
              <a:gd name="connsiteY5" fmla="*/ 2810966 h 300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320">
                <a:moveTo>
                  <a:pt x="0" y="0"/>
                </a:moveTo>
                <a:lnTo>
                  <a:pt x="2208628" y="0"/>
                </a:lnTo>
                <a:lnTo>
                  <a:pt x="2208628" y="3007320"/>
                </a:lnTo>
                <a:lnTo>
                  <a:pt x="1682373" y="2995674"/>
                </a:lnTo>
                <a:cubicBezTo>
                  <a:pt x="1292859" y="2978399"/>
                  <a:pt x="907787" y="2944034"/>
                  <a:pt x="527891" y="2893308"/>
                </a:cubicBezTo>
                <a:lnTo>
                  <a:pt x="0" y="28109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6" name="圖片版面配置區 35"/>
          <p:cNvSpPr>
            <a:spLocks noGrp="1"/>
          </p:cNvSpPr>
          <p:nvPr>
            <p:ph type="pic" sz="quarter" idx="15"/>
          </p:nvPr>
        </p:nvSpPr>
        <p:spPr>
          <a:xfrm>
            <a:off x="4618741" y="2"/>
            <a:ext cx="2208628" cy="3007641"/>
          </a:xfrm>
          <a:custGeom>
            <a:avLst/>
            <a:gdLst>
              <a:gd name="connsiteX0" fmla="*/ 0 w 2208628"/>
              <a:gd name="connsiteY0" fmla="*/ 0 h 3007641"/>
              <a:gd name="connsiteX1" fmla="*/ 2208628 w 2208628"/>
              <a:gd name="connsiteY1" fmla="*/ 0 h 3007641"/>
              <a:gd name="connsiteX2" fmla="*/ 2208628 w 2208628"/>
              <a:gd name="connsiteY2" fmla="*/ 2813231 h 3007641"/>
              <a:gd name="connsiteX3" fmla="*/ 1695253 w 2208628"/>
              <a:gd name="connsiteY3" fmla="*/ 2893308 h 3007641"/>
              <a:gd name="connsiteX4" fmla="*/ 540771 w 2208628"/>
              <a:gd name="connsiteY4" fmla="*/ 2995674 h 3007641"/>
              <a:gd name="connsiteX5" fmla="*/ 0 w 2208628"/>
              <a:gd name="connsiteY5" fmla="*/ 3007641 h 30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641">
                <a:moveTo>
                  <a:pt x="0" y="0"/>
                </a:moveTo>
                <a:lnTo>
                  <a:pt x="2208628" y="0"/>
                </a:lnTo>
                <a:lnTo>
                  <a:pt x="2208628" y="2813231"/>
                </a:lnTo>
                <a:lnTo>
                  <a:pt x="1695253" y="2893308"/>
                </a:lnTo>
                <a:cubicBezTo>
                  <a:pt x="1315357" y="2944034"/>
                  <a:pt x="930285" y="2978399"/>
                  <a:pt x="540771" y="2995674"/>
                </a:cubicBezTo>
                <a:lnTo>
                  <a:pt x="0" y="30076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7" name="圖片版面配置區 36"/>
          <p:cNvSpPr>
            <a:spLocks noGrp="1"/>
          </p:cNvSpPr>
          <p:nvPr>
            <p:ph type="pic" sz="quarter" idx="16"/>
          </p:nvPr>
        </p:nvSpPr>
        <p:spPr>
          <a:xfrm>
            <a:off x="6935369" y="2"/>
            <a:ext cx="2208630" cy="2793867"/>
          </a:xfrm>
          <a:custGeom>
            <a:avLst/>
            <a:gdLst>
              <a:gd name="connsiteX0" fmla="*/ 0 w 2208630"/>
              <a:gd name="connsiteY0" fmla="*/ 0 h 2793867"/>
              <a:gd name="connsiteX1" fmla="*/ 2208630 w 2208630"/>
              <a:gd name="connsiteY1" fmla="*/ 0 h 2793867"/>
              <a:gd name="connsiteX2" fmla="*/ 2208630 w 2208630"/>
              <a:gd name="connsiteY2" fmla="*/ 2182371 h 2793867"/>
              <a:gd name="connsiteX3" fmla="*/ 2119385 w 2208630"/>
              <a:gd name="connsiteY3" fmla="*/ 2217559 h 2793867"/>
              <a:gd name="connsiteX4" fmla="*/ 502058 w 2208630"/>
              <a:gd name="connsiteY4" fmla="*/ 2692786 h 2793867"/>
              <a:gd name="connsiteX5" fmla="*/ 0 w 2208630"/>
              <a:gd name="connsiteY5" fmla="*/ 2793867 h 279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30" h="2793867">
                <a:moveTo>
                  <a:pt x="0" y="0"/>
                </a:moveTo>
                <a:lnTo>
                  <a:pt x="2208630" y="0"/>
                </a:lnTo>
                <a:lnTo>
                  <a:pt x="2208630" y="2182371"/>
                </a:lnTo>
                <a:lnTo>
                  <a:pt x="2119385" y="2217559"/>
                </a:lnTo>
                <a:cubicBezTo>
                  <a:pt x="1595212" y="2409485"/>
                  <a:pt x="1055280" y="2568717"/>
                  <a:pt x="502058" y="2692786"/>
                </a:cubicBezTo>
                <a:lnTo>
                  <a:pt x="0" y="27938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556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flipV="1">
            <a:off x="0" y="0"/>
            <a:ext cx="9144000" cy="4437837"/>
          </a:xfrm>
          <a:custGeom>
            <a:avLst/>
            <a:gdLst>
              <a:gd name="connsiteX0" fmla="*/ 0 w 9144000"/>
              <a:gd name="connsiteY0" fmla="*/ 0 h 4437837"/>
              <a:gd name="connsiteX1" fmla="*/ 13180 w 9144000"/>
              <a:gd name="connsiteY1" fmla="*/ 5197 h 4437837"/>
              <a:gd name="connsiteX2" fmla="*/ 4572000 w 9144000"/>
              <a:gd name="connsiteY2" fmla="*/ 809738 h 4437837"/>
              <a:gd name="connsiteX3" fmla="*/ 9130820 w 9144000"/>
              <a:gd name="connsiteY3" fmla="*/ 5197 h 4437837"/>
              <a:gd name="connsiteX4" fmla="*/ 9144000 w 9144000"/>
              <a:gd name="connsiteY4" fmla="*/ 0 h 4437837"/>
              <a:gd name="connsiteX5" fmla="*/ 9144000 w 9144000"/>
              <a:gd name="connsiteY5" fmla="*/ 4437837 h 4437837"/>
              <a:gd name="connsiteX6" fmla="*/ 0 w 9144000"/>
              <a:gd name="connsiteY6" fmla="*/ 4437837 h 4437837"/>
              <a:gd name="connsiteX7" fmla="*/ 0 w 9144000"/>
              <a:gd name="connsiteY7" fmla="*/ 0 h 443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437837">
                <a:moveTo>
                  <a:pt x="0" y="0"/>
                </a:moveTo>
                <a:lnTo>
                  <a:pt x="13180" y="5197"/>
                </a:lnTo>
                <a:cubicBezTo>
                  <a:pt x="1434693" y="525683"/>
                  <a:pt x="2970174" y="809738"/>
                  <a:pt x="4572000" y="809738"/>
                </a:cubicBezTo>
                <a:cubicBezTo>
                  <a:pt x="6173826" y="809738"/>
                  <a:pt x="7709307" y="525683"/>
                  <a:pt x="9130820" y="5197"/>
                </a:cubicBezTo>
                <a:lnTo>
                  <a:pt x="9144000" y="0"/>
                </a:lnTo>
                <a:lnTo>
                  <a:pt x="9144000" y="4437837"/>
                </a:lnTo>
                <a:lnTo>
                  <a:pt x="0" y="443783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0" y="3628100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136849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193455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7"/>
          </p:nvPr>
        </p:nvSpPr>
        <p:spPr>
          <a:xfrm>
            <a:off x="-1" y="4067055"/>
            <a:ext cx="2194114" cy="2790945"/>
          </a:xfrm>
          <a:custGeom>
            <a:avLst/>
            <a:gdLst>
              <a:gd name="connsiteX0" fmla="*/ 2194114 w 2194114"/>
              <a:gd name="connsiteY0" fmla="*/ 0 h 2790945"/>
              <a:gd name="connsiteX1" fmla="*/ 2194114 w 2194114"/>
              <a:gd name="connsiteY1" fmla="*/ 2790945 h 2790945"/>
              <a:gd name="connsiteX2" fmla="*/ 0 w 2194114"/>
              <a:gd name="connsiteY2" fmla="*/ 2790945 h 2790945"/>
              <a:gd name="connsiteX3" fmla="*/ 0 w 2194114"/>
              <a:gd name="connsiteY3" fmla="*/ 608574 h 2790945"/>
              <a:gd name="connsiteX4" fmla="*/ 89245 w 2194114"/>
              <a:gd name="connsiteY4" fmla="*/ 573386 h 2790945"/>
              <a:gd name="connsiteX5" fmla="*/ 1706572 w 2194114"/>
              <a:gd name="connsiteY5" fmla="*/ 98159 h 279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4114" h="2790945">
                <a:moveTo>
                  <a:pt x="2194114" y="0"/>
                </a:moveTo>
                <a:lnTo>
                  <a:pt x="2194114" y="2790945"/>
                </a:lnTo>
                <a:lnTo>
                  <a:pt x="0" y="2790945"/>
                </a:lnTo>
                <a:lnTo>
                  <a:pt x="0" y="608574"/>
                </a:lnTo>
                <a:lnTo>
                  <a:pt x="89245" y="573386"/>
                </a:lnTo>
                <a:cubicBezTo>
                  <a:pt x="613418" y="381460"/>
                  <a:pt x="1153350" y="222228"/>
                  <a:pt x="1706572" y="981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8"/>
          </p:nvPr>
        </p:nvSpPr>
        <p:spPr>
          <a:xfrm>
            <a:off x="2302113" y="3850680"/>
            <a:ext cx="2208628" cy="3007320"/>
          </a:xfrm>
          <a:custGeom>
            <a:avLst/>
            <a:gdLst>
              <a:gd name="connsiteX0" fmla="*/ 2208628 w 2208628"/>
              <a:gd name="connsiteY0" fmla="*/ 0 h 3007320"/>
              <a:gd name="connsiteX1" fmla="*/ 2208628 w 2208628"/>
              <a:gd name="connsiteY1" fmla="*/ 3007320 h 3007320"/>
              <a:gd name="connsiteX2" fmla="*/ 0 w 2208628"/>
              <a:gd name="connsiteY2" fmla="*/ 3007320 h 3007320"/>
              <a:gd name="connsiteX3" fmla="*/ 0 w 2208628"/>
              <a:gd name="connsiteY3" fmla="*/ 196354 h 3007320"/>
              <a:gd name="connsiteX4" fmla="*/ 527891 w 2208628"/>
              <a:gd name="connsiteY4" fmla="*/ 114012 h 3007320"/>
              <a:gd name="connsiteX5" fmla="*/ 1682373 w 2208628"/>
              <a:gd name="connsiteY5" fmla="*/ 11646 h 300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320">
                <a:moveTo>
                  <a:pt x="2208628" y="0"/>
                </a:moveTo>
                <a:lnTo>
                  <a:pt x="2208628" y="3007320"/>
                </a:lnTo>
                <a:lnTo>
                  <a:pt x="0" y="3007320"/>
                </a:lnTo>
                <a:lnTo>
                  <a:pt x="0" y="196354"/>
                </a:lnTo>
                <a:lnTo>
                  <a:pt x="527891" y="114012"/>
                </a:lnTo>
                <a:cubicBezTo>
                  <a:pt x="907787" y="63286"/>
                  <a:pt x="1292859" y="28921"/>
                  <a:pt x="1682373" y="116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9"/>
          </p:nvPr>
        </p:nvSpPr>
        <p:spPr>
          <a:xfrm>
            <a:off x="4618741" y="3850359"/>
            <a:ext cx="2208628" cy="3007641"/>
          </a:xfrm>
          <a:custGeom>
            <a:avLst/>
            <a:gdLst>
              <a:gd name="connsiteX0" fmla="*/ 0 w 2208628"/>
              <a:gd name="connsiteY0" fmla="*/ 0 h 3007641"/>
              <a:gd name="connsiteX1" fmla="*/ 540771 w 2208628"/>
              <a:gd name="connsiteY1" fmla="*/ 11967 h 3007641"/>
              <a:gd name="connsiteX2" fmla="*/ 1695253 w 2208628"/>
              <a:gd name="connsiteY2" fmla="*/ 114333 h 3007641"/>
              <a:gd name="connsiteX3" fmla="*/ 2208628 w 2208628"/>
              <a:gd name="connsiteY3" fmla="*/ 194410 h 3007641"/>
              <a:gd name="connsiteX4" fmla="*/ 2208628 w 2208628"/>
              <a:gd name="connsiteY4" fmla="*/ 3007641 h 3007641"/>
              <a:gd name="connsiteX5" fmla="*/ 0 w 2208628"/>
              <a:gd name="connsiteY5" fmla="*/ 3007641 h 30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641">
                <a:moveTo>
                  <a:pt x="0" y="0"/>
                </a:moveTo>
                <a:lnTo>
                  <a:pt x="540771" y="11967"/>
                </a:lnTo>
                <a:cubicBezTo>
                  <a:pt x="930285" y="29242"/>
                  <a:pt x="1315357" y="63607"/>
                  <a:pt x="1695253" y="114333"/>
                </a:cubicBezTo>
                <a:lnTo>
                  <a:pt x="2208628" y="194410"/>
                </a:lnTo>
                <a:lnTo>
                  <a:pt x="2208628" y="3007641"/>
                </a:lnTo>
                <a:lnTo>
                  <a:pt x="0" y="30076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20"/>
          </p:nvPr>
        </p:nvSpPr>
        <p:spPr>
          <a:xfrm>
            <a:off x="6935369" y="4064133"/>
            <a:ext cx="2208630" cy="2793867"/>
          </a:xfrm>
          <a:custGeom>
            <a:avLst/>
            <a:gdLst>
              <a:gd name="connsiteX0" fmla="*/ 0 w 2208630"/>
              <a:gd name="connsiteY0" fmla="*/ 0 h 2793867"/>
              <a:gd name="connsiteX1" fmla="*/ 502058 w 2208630"/>
              <a:gd name="connsiteY1" fmla="*/ 101081 h 2793867"/>
              <a:gd name="connsiteX2" fmla="*/ 2119385 w 2208630"/>
              <a:gd name="connsiteY2" fmla="*/ 576308 h 2793867"/>
              <a:gd name="connsiteX3" fmla="*/ 2208630 w 2208630"/>
              <a:gd name="connsiteY3" fmla="*/ 611496 h 2793867"/>
              <a:gd name="connsiteX4" fmla="*/ 2208630 w 2208630"/>
              <a:gd name="connsiteY4" fmla="*/ 2793867 h 2793867"/>
              <a:gd name="connsiteX5" fmla="*/ 0 w 2208630"/>
              <a:gd name="connsiteY5" fmla="*/ 2793867 h 279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30" h="2793867">
                <a:moveTo>
                  <a:pt x="0" y="0"/>
                </a:moveTo>
                <a:lnTo>
                  <a:pt x="502058" y="101081"/>
                </a:lnTo>
                <a:cubicBezTo>
                  <a:pt x="1055280" y="225150"/>
                  <a:pt x="1595212" y="384382"/>
                  <a:pt x="2119385" y="576308"/>
                </a:cubicBezTo>
                <a:lnTo>
                  <a:pt x="2208630" y="611496"/>
                </a:lnTo>
                <a:lnTo>
                  <a:pt x="2208630" y="2793867"/>
                </a:lnTo>
                <a:lnTo>
                  <a:pt x="0" y="27938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826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手繪多邊形 10"/>
          <p:cNvSpPr/>
          <p:nvPr userDrawn="1"/>
        </p:nvSpPr>
        <p:spPr>
          <a:xfrm>
            <a:off x="0" y="2182371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4040540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4606601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34" name="圖片版面配置區 33"/>
          <p:cNvSpPr>
            <a:spLocks noGrp="1"/>
          </p:cNvSpPr>
          <p:nvPr>
            <p:ph type="pic" sz="quarter" idx="13"/>
          </p:nvPr>
        </p:nvSpPr>
        <p:spPr>
          <a:xfrm>
            <a:off x="-1" y="2"/>
            <a:ext cx="2194114" cy="2790945"/>
          </a:xfrm>
          <a:custGeom>
            <a:avLst/>
            <a:gdLst>
              <a:gd name="connsiteX0" fmla="*/ 0 w 2194114"/>
              <a:gd name="connsiteY0" fmla="*/ 0 h 2790945"/>
              <a:gd name="connsiteX1" fmla="*/ 2194114 w 2194114"/>
              <a:gd name="connsiteY1" fmla="*/ 0 h 2790945"/>
              <a:gd name="connsiteX2" fmla="*/ 2194114 w 2194114"/>
              <a:gd name="connsiteY2" fmla="*/ 2790945 h 2790945"/>
              <a:gd name="connsiteX3" fmla="*/ 1706572 w 2194114"/>
              <a:gd name="connsiteY3" fmla="*/ 2692786 h 2790945"/>
              <a:gd name="connsiteX4" fmla="*/ 89245 w 2194114"/>
              <a:gd name="connsiteY4" fmla="*/ 2217559 h 2790945"/>
              <a:gd name="connsiteX5" fmla="*/ 0 w 2194114"/>
              <a:gd name="connsiteY5" fmla="*/ 2182371 h 279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4114" h="2790945">
                <a:moveTo>
                  <a:pt x="0" y="0"/>
                </a:moveTo>
                <a:lnTo>
                  <a:pt x="2194114" y="0"/>
                </a:lnTo>
                <a:lnTo>
                  <a:pt x="2194114" y="2790945"/>
                </a:lnTo>
                <a:lnTo>
                  <a:pt x="1706572" y="2692786"/>
                </a:lnTo>
                <a:cubicBezTo>
                  <a:pt x="1153350" y="2568717"/>
                  <a:pt x="613418" y="2409485"/>
                  <a:pt x="89245" y="2217559"/>
                </a:cubicBezTo>
                <a:lnTo>
                  <a:pt x="0" y="21823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5" name="圖片版面配置區 34"/>
          <p:cNvSpPr>
            <a:spLocks noGrp="1"/>
          </p:cNvSpPr>
          <p:nvPr>
            <p:ph type="pic" sz="quarter" idx="14"/>
          </p:nvPr>
        </p:nvSpPr>
        <p:spPr>
          <a:xfrm>
            <a:off x="2302113" y="0"/>
            <a:ext cx="2208628" cy="3007320"/>
          </a:xfrm>
          <a:custGeom>
            <a:avLst/>
            <a:gdLst>
              <a:gd name="connsiteX0" fmla="*/ 0 w 2208628"/>
              <a:gd name="connsiteY0" fmla="*/ 0 h 3007320"/>
              <a:gd name="connsiteX1" fmla="*/ 2208628 w 2208628"/>
              <a:gd name="connsiteY1" fmla="*/ 0 h 3007320"/>
              <a:gd name="connsiteX2" fmla="*/ 2208628 w 2208628"/>
              <a:gd name="connsiteY2" fmla="*/ 3007320 h 3007320"/>
              <a:gd name="connsiteX3" fmla="*/ 1682373 w 2208628"/>
              <a:gd name="connsiteY3" fmla="*/ 2995674 h 3007320"/>
              <a:gd name="connsiteX4" fmla="*/ 527891 w 2208628"/>
              <a:gd name="connsiteY4" fmla="*/ 2893308 h 3007320"/>
              <a:gd name="connsiteX5" fmla="*/ 0 w 2208628"/>
              <a:gd name="connsiteY5" fmla="*/ 2810966 h 300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320">
                <a:moveTo>
                  <a:pt x="0" y="0"/>
                </a:moveTo>
                <a:lnTo>
                  <a:pt x="2208628" y="0"/>
                </a:lnTo>
                <a:lnTo>
                  <a:pt x="2208628" y="3007320"/>
                </a:lnTo>
                <a:lnTo>
                  <a:pt x="1682373" y="2995674"/>
                </a:lnTo>
                <a:cubicBezTo>
                  <a:pt x="1292859" y="2978399"/>
                  <a:pt x="907787" y="2944034"/>
                  <a:pt x="527891" y="2893308"/>
                </a:cubicBezTo>
                <a:lnTo>
                  <a:pt x="0" y="28109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6" name="圖片版面配置區 35"/>
          <p:cNvSpPr>
            <a:spLocks noGrp="1"/>
          </p:cNvSpPr>
          <p:nvPr>
            <p:ph type="pic" sz="quarter" idx="15"/>
          </p:nvPr>
        </p:nvSpPr>
        <p:spPr>
          <a:xfrm>
            <a:off x="4618741" y="2"/>
            <a:ext cx="2208628" cy="3007641"/>
          </a:xfrm>
          <a:custGeom>
            <a:avLst/>
            <a:gdLst>
              <a:gd name="connsiteX0" fmla="*/ 0 w 2208628"/>
              <a:gd name="connsiteY0" fmla="*/ 0 h 3007641"/>
              <a:gd name="connsiteX1" fmla="*/ 2208628 w 2208628"/>
              <a:gd name="connsiteY1" fmla="*/ 0 h 3007641"/>
              <a:gd name="connsiteX2" fmla="*/ 2208628 w 2208628"/>
              <a:gd name="connsiteY2" fmla="*/ 2813231 h 3007641"/>
              <a:gd name="connsiteX3" fmla="*/ 1695253 w 2208628"/>
              <a:gd name="connsiteY3" fmla="*/ 2893308 h 3007641"/>
              <a:gd name="connsiteX4" fmla="*/ 540771 w 2208628"/>
              <a:gd name="connsiteY4" fmla="*/ 2995674 h 3007641"/>
              <a:gd name="connsiteX5" fmla="*/ 0 w 2208628"/>
              <a:gd name="connsiteY5" fmla="*/ 3007641 h 30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641">
                <a:moveTo>
                  <a:pt x="0" y="0"/>
                </a:moveTo>
                <a:lnTo>
                  <a:pt x="2208628" y="0"/>
                </a:lnTo>
                <a:lnTo>
                  <a:pt x="2208628" y="2813231"/>
                </a:lnTo>
                <a:lnTo>
                  <a:pt x="1695253" y="2893308"/>
                </a:lnTo>
                <a:cubicBezTo>
                  <a:pt x="1315357" y="2944034"/>
                  <a:pt x="930285" y="2978399"/>
                  <a:pt x="540771" y="2995674"/>
                </a:cubicBezTo>
                <a:lnTo>
                  <a:pt x="0" y="30076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7" name="圖片版面配置區 36"/>
          <p:cNvSpPr>
            <a:spLocks noGrp="1"/>
          </p:cNvSpPr>
          <p:nvPr>
            <p:ph type="pic" sz="quarter" idx="16"/>
          </p:nvPr>
        </p:nvSpPr>
        <p:spPr>
          <a:xfrm>
            <a:off x="6935369" y="2"/>
            <a:ext cx="2208630" cy="2793867"/>
          </a:xfrm>
          <a:custGeom>
            <a:avLst/>
            <a:gdLst>
              <a:gd name="connsiteX0" fmla="*/ 0 w 2208630"/>
              <a:gd name="connsiteY0" fmla="*/ 0 h 2793867"/>
              <a:gd name="connsiteX1" fmla="*/ 2208630 w 2208630"/>
              <a:gd name="connsiteY1" fmla="*/ 0 h 2793867"/>
              <a:gd name="connsiteX2" fmla="*/ 2208630 w 2208630"/>
              <a:gd name="connsiteY2" fmla="*/ 2182371 h 2793867"/>
              <a:gd name="connsiteX3" fmla="*/ 2119385 w 2208630"/>
              <a:gd name="connsiteY3" fmla="*/ 2217559 h 2793867"/>
              <a:gd name="connsiteX4" fmla="*/ 502058 w 2208630"/>
              <a:gd name="connsiteY4" fmla="*/ 2692786 h 2793867"/>
              <a:gd name="connsiteX5" fmla="*/ 0 w 2208630"/>
              <a:gd name="connsiteY5" fmla="*/ 2793867 h 279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30" h="2793867">
                <a:moveTo>
                  <a:pt x="0" y="0"/>
                </a:moveTo>
                <a:lnTo>
                  <a:pt x="2208630" y="0"/>
                </a:lnTo>
                <a:lnTo>
                  <a:pt x="2208630" y="2182371"/>
                </a:lnTo>
                <a:lnTo>
                  <a:pt x="2119385" y="2217559"/>
                </a:lnTo>
                <a:cubicBezTo>
                  <a:pt x="1595212" y="2409485"/>
                  <a:pt x="1055280" y="2568717"/>
                  <a:pt x="502058" y="2692786"/>
                </a:cubicBezTo>
                <a:lnTo>
                  <a:pt x="0" y="27938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0" y="3628100"/>
            <a:ext cx="9144000" cy="1047530"/>
          </a:xfrm>
          <a:custGeom>
            <a:avLst/>
            <a:gdLst>
              <a:gd name="connsiteX0" fmla="*/ 0 w 9144000"/>
              <a:gd name="connsiteY0" fmla="*/ 0 h 1047530"/>
              <a:gd name="connsiteX1" fmla="*/ 89245 w 9144000"/>
              <a:gd name="connsiteY1" fmla="*/ 35188 h 1047530"/>
              <a:gd name="connsiteX2" fmla="*/ 4572000 w 9144000"/>
              <a:gd name="connsiteY2" fmla="*/ 826304 h 1047530"/>
              <a:gd name="connsiteX3" fmla="*/ 9054755 w 9144000"/>
              <a:gd name="connsiteY3" fmla="*/ 35188 h 1047530"/>
              <a:gd name="connsiteX4" fmla="*/ 9144000 w 9144000"/>
              <a:gd name="connsiteY4" fmla="*/ 0 h 1047530"/>
              <a:gd name="connsiteX5" fmla="*/ 9144000 w 9144000"/>
              <a:gd name="connsiteY5" fmla="*/ 237792 h 1047530"/>
              <a:gd name="connsiteX6" fmla="*/ 9130820 w 9144000"/>
              <a:gd name="connsiteY6" fmla="*/ 242989 h 1047530"/>
              <a:gd name="connsiteX7" fmla="*/ 4572000 w 9144000"/>
              <a:gd name="connsiteY7" fmla="*/ 1047530 h 1047530"/>
              <a:gd name="connsiteX8" fmla="*/ 13180 w 9144000"/>
              <a:gd name="connsiteY8" fmla="*/ 242989 h 1047530"/>
              <a:gd name="connsiteX9" fmla="*/ 0 w 9144000"/>
              <a:gd name="connsiteY9" fmla="*/ 237792 h 1047530"/>
              <a:gd name="connsiteX10" fmla="*/ 0 w 9144000"/>
              <a:gd name="connsiteY10" fmla="*/ 0 h 10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1047530">
                <a:moveTo>
                  <a:pt x="0" y="0"/>
                </a:moveTo>
                <a:lnTo>
                  <a:pt x="89245" y="35188"/>
                </a:lnTo>
                <a:cubicBezTo>
                  <a:pt x="1487039" y="546989"/>
                  <a:pt x="2996901" y="826304"/>
                  <a:pt x="4572000" y="826304"/>
                </a:cubicBezTo>
                <a:cubicBezTo>
                  <a:pt x="6147100" y="826304"/>
                  <a:pt x="7656961" y="546989"/>
                  <a:pt x="9054755" y="35188"/>
                </a:cubicBezTo>
                <a:lnTo>
                  <a:pt x="9144000" y="0"/>
                </a:lnTo>
                <a:lnTo>
                  <a:pt x="9144000" y="237792"/>
                </a:lnTo>
                <a:lnTo>
                  <a:pt x="9130820" y="242989"/>
                </a:lnTo>
                <a:cubicBezTo>
                  <a:pt x="7709307" y="763475"/>
                  <a:pt x="6173826" y="1047530"/>
                  <a:pt x="4572000" y="1047530"/>
                </a:cubicBezTo>
                <a:cubicBezTo>
                  <a:pt x="2970174" y="1047530"/>
                  <a:pt x="1434693" y="763475"/>
                  <a:pt x="13180" y="242989"/>
                </a:cubicBezTo>
                <a:lnTo>
                  <a:pt x="0" y="2377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390515" y="1368491"/>
            <a:ext cx="4362969" cy="541114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390515" y="1934552"/>
            <a:ext cx="4362969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7"/>
          </p:nvPr>
        </p:nvSpPr>
        <p:spPr>
          <a:xfrm>
            <a:off x="-1" y="4067055"/>
            <a:ext cx="2194114" cy="2790945"/>
          </a:xfrm>
          <a:custGeom>
            <a:avLst/>
            <a:gdLst>
              <a:gd name="connsiteX0" fmla="*/ 2194114 w 2194114"/>
              <a:gd name="connsiteY0" fmla="*/ 0 h 2790945"/>
              <a:gd name="connsiteX1" fmla="*/ 2194114 w 2194114"/>
              <a:gd name="connsiteY1" fmla="*/ 2790945 h 2790945"/>
              <a:gd name="connsiteX2" fmla="*/ 0 w 2194114"/>
              <a:gd name="connsiteY2" fmla="*/ 2790945 h 2790945"/>
              <a:gd name="connsiteX3" fmla="*/ 0 w 2194114"/>
              <a:gd name="connsiteY3" fmla="*/ 608574 h 2790945"/>
              <a:gd name="connsiteX4" fmla="*/ 89245 w 2194114"/>
              <a:gd name="connsiteY4" fmla="*/ 573386 h 2790945"/>
              <a:gd name="connsiteX5" fmla="*/ 1706572 w 2194114"/>
              <a:gd name="connsiteY5" fmla="*/ 98159 h 279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4114" h="2790945">
                <a:moveTo>
                  <a:pt x="2194114" y="0"/>
                </a:moveTo>
                <a:lnTo>
                  <a:pt x="2194114" y="2790945"/>
                </a:lnTo>
                <a:lnTo>
                  <a:pt x="0" y="2790945"/>
                </a:lnTo>
                <a:lnTo>
                  <a:pt x="0" y="608574"/>
                </a:lnTo>
                <a:lnTo>
                  <a:pt x="89245" y="573386"/>
                </a:lnTo>
                <a:cubicBezTo>
                  <a:pt x="613418" y="381460"/>
                  <a:pt x="1153350" y="222228"/>
                  <a:pt x="1706572" y="981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8"/>
          </p:nvPr>
        </p:nvSpPr>
        <p:spPr>
          <a:xfrm>
            <a:off x="2302113" y="3850680"/>
            <a:ext cx="2208628" cy="3007320"/>
          </a:xfrm>
          <a:custGeom>
            <a:avLst/>
            <a:gdLst>
              <a:gd name="connsiteX0" fmla="*/ 2208628 w 2208628"/>
              <a:gd name="connsiteY0" fmla="*/ 0 h 3007320"/>
              <a:gd name="connsiteX1" fmla="*/ 2208628 w 2208628"/>
              <a:gd name="connsiteY1" fmla="*/ 3007320 h 3007320"/>
              <a:gd name="connsiteX2" fmla="*/ 0 w 2208628"/>
              <a:gd name="connsiteY2" fmla="*/ 3007320 h 3007320"/>
              <a:gd name="connsiteX3" fmla="*/ 0 w 2208628"/>
              <a:gd name="connsiteY3" fmla="*/ 196354 h 3007320"/>
              <a:gd name="connsiteX4" fmla="*/ 527891 w 2208628"/>
              <a:gd name="connsiteY4" fmla="*/ 114012 h 3007320"/>
              <a:gd name="connsiteX5" fmla="*/ 1682373 w 2208628"/>
              <a:gd name="connsiteY5" fmla="*/ 11646 h 300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320">
                <a:moveTo>
                  <a:pt x="2208628" y="0"/>
                </a:moveTo>
                <a:lnTo>
                  <a:pt x="2208628" y="3007320"/>
                </a:lnTo>
                <a:lnTo>
                  <a:pt x="0" y="3007320"/>
                </a:lnTo>
                <a:lnTo>
                  <a:pt x="0" y="196354"/>
                </a:lnTo>
                <a:lnTo>
                  <a:pt x="527891" y="114012"/>
                </a:lnTo>
                <a:cubicBezTo>
                  <a:pt x="907787" y="63286"/>
                  <a:pt x="1292859" y="28921"/>
                  <a:pt x="1682373" y="116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9"/>
          </p:nvPr>
        </p:nvSpPr>
        <p:spPr>
          <a:xfrm>
            <a:off x="4618741" y="3850359"/>
            <a:ext cx="2208628" cy="3007641"/>
          </a:xfrm>
          <a:custGeom>
            <a:avLst/>
            <a:gdLst>
              <a:gd name="connsiteX0" fmla="*/ 0 w 2208628"/>
              <a:gd name="connsiteY0" fmla="*/ 0 h 3007641"/>
              <a:gd name="connsiteX1" fmla="*/ 540771 w 2208628"/>
              <a:gd name="connsiteY1" fmla="*/ 11967 h 3007641"/>
              <a:gd name="connsiteX2" fmla="*/ 1695253 w 2208628"/>
              <a:gd name="connsiteY2" fmla="*/ 114333 h 3007641"/>
              <a:gd name="connsiteX3" fmla="*/ 2208628 w 2208628"/>
              <a:gd name="connsiteY3" fmla="*/ 194410 h 3007641"/>
              <a:gd name="connsiteX4" fmla="*/ 2208628 w 2208628"/>
              <a:gd name="connsiteY4" fmla="*/ 3007641 h 3007641"/>
              <a:gd name="connsiteX5" fmla="*/ 0 w 2208628"/>
              <a:gd name="connsiteY5" fmla="*/ 3007641 h 30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28" h="3007641">
                <a:moveTo>
                  <a:pt x="0" y="0"/>
                </a:moveTo>
                <a:lnTo>
                  <a:pt x="540771" y="11967"/>
                </a:lnTo>
                <a:cubicBezTo>
                  <a:pt x="930285" y="29242"/>
                  <a:pt x="1315357" y="63607"/>
                  <a:pt x="1695253" y="114333"/>
                </a:cubicBezTo>
                <a:lnTo>
                  <a:pt x="2208628" y="194410"/>
                </a:lnTo>
                <a:lnTo>
                  <a:pt x="2208628" y="3007641"/>
                </a:lnTo>
                <a:lnTo>
                  <a:pt x="0" y="30076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20"/>
          </p:nvPr>
        </p:nvSpPr>
        <p:spPr>
          <a:xfrm>
            <a:off x="6935369" y="4064133"/>
            <a:ext cx="2208630" cy="2793867"/>
          </a:xfrm>
          <a:custGeom>
            <a:avLst/>
            <a:gdLst>
              <a:gd name="connsiteX0" fmla="*/ 0 w 2208630"/>
              <a:gd name="connsiteY0" fmla="*/ 0 h 2793867"/>
              <a:gd name="connsiteX1" fmla="*/ 502058 w 2208630"/>
              <a:gd name="connsiteY1" fmla="*/ 101081 h 2793867"/>
              <a:gd name="connsiteX2" fmla="*/ 2119385 w 2208630"/>
              <a:gd name="connsiteY2" fmla="*/ 576308 h 2793867"/>
              <a:gd name="connsiteX3" fmla="*/ 2208630 w 2208630"/>
              <a:gd name="connsiteY3" fmla="*/ 611496 h 2793867"/>
              <a:gd name="connsiteX4" fmla="*/ 2208630 w 2208630"/>
              <a:gd name="connsiteY4" fmla="*/ 2793867 h 2793867"/>
              <a:gd name="connsiteX5" fmla="*/ 0 w 2208630"/>
              <a:gd name="connsiteY5" fmla="*/ 2793867 h 2793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8630" h="2793867">
                <a:moveTo>
                  <a:pt x="0" y="0"/>
                </a:moveTo>
                <a:lnTo>
                  <a:pt x="502058" y="101081"/>
                </a:lnTo>
                <a:cubicBezTo>
                  <a:pt x="1055280" y="225150"/>
                  <a:pt x="1595212" y="384382"/>
                  <a:pt x="2119385" y="576308"/>
                </a:cubicBezTo>
                <a:lnTo>
                  <a:pt x="2208630" y="611496"/>
                </a:lnTo>
                <a:lnTo>
                  <a:pt x="2208630" y="2793867"/>
                </a:lnTo>
                <a:lnTo>
                  <a:pt x="0" y="279386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0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419100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62960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3"/>
          </p:nvPr>
        </p:nvSpPr>
        <p:spPr>
          <a:xfrm>
            <a:off x="4504424" y="-1"/>
            <a:ext cx="4639577" cy="3375000"/>
          </a:xfrm>
          <a:custGeom>
            <a:avLst/>
            <a:gdLst>
              <a:gd name="connsiteX0" fmla="*/ 3427634 w 4639577"/>
              <a:gd name="connsiteY0" fmla="*/ 0 h 3375000"/>
              <a:gd name="connsiteX1" fmla="*/ 4639577 w 4639577"/>
              <a:gd name="connsiteY1" fmla="*/ 0 h 3375000"/>
              <a:gd name="connsiteX2" fmla="*/ 4639577 w 4639577"/>
              <a:gd name="connsiteY2" fmla="*/ 3375000 h 3375000"/>
              <a:gd name="connsiteX3" fmla="*/ 0 w 4639577"/>
              <a:gd name="connsiteY3" fmla="*/ 3375000 h 3375000"/>
              <a:gd name="connsiteX4" fmla="*/ 3096 w 4639577"/>
              <a:gd name="connsiteY4" fmla="*/ 3252544 h 3375000"/>
              <a:gd name="connsiteX5" fmla="*/ 3427634 w 4639577"/>
              <a:gd name="connsiteY5" fmla="*/ 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39577" h="3375000">
                <a:moveTo>
                  <a:pt x="3427634" y="0"/>
                </a:moveTo>
                <a:lnTo>
                  <a:pt x="4639577" y="0"/>
                </a:lnTo>
                <a:lnTo>
                  <a:pt x="4639577" y="3375000"/>
                </a:lnTo>
                <a:lnTo>
                  <a:pt x="0" y="3375000"/>
                </a:lnTo>
                <a:lnTo>
                  <a:pt x="3096" y="3252544"/>
                </a:lnTo>
                <a:cubicBezTo>
                  <a:pt x="94935" y="1440764"/>
                  <a:pt x="1593031" y="0"/>
                  <a:pt x="34276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4"/>
          </p:nvPr>
        </p:nvSpPr>
        <p:spPr>
          <a:xfrm>
            <a:off x="4504424" y="3482999"/>
            <a:ext cx="4639577" cy="3375000"/>
          </a:xfrm>
          <a:custGeom>
            <a:avLst/>
            <a:gdLst>
              <a:gd name="connsiteX0" fmla="*/ 0 w 4639577"/>
              <a:gd name="connsiteY0" fmla="*/ 0 h 3375000"/>
              <a:gd name="connsiteX1" fmla="*/ 4639577 w 4639577"/>
              <a:gd name="connsiteY1" fmla="*/ 0 h 3375000"/>
              <a:gd name="connsiteX2" fmla="*/ 4639577 w 4639577"/>
              <a:gd name="connsiteY2" fmla="*/ 3375000 h 3375000"/>
              <a:gd name="connsiteX3" fmla="*/ 3427634 w 4639577"/>
              <a:gd name="connsiteY3" fmla="*/ 3375000 h 3375000"/>
              <a:gd name="connsiteX4" fmla="*/ 3096 w 4639577"/>
              <a:gd name="connsiteY4" fmla="*/ 122456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9577" h="3375000">
                <a:moveTo>
                  <a:pt x="0" y="0"/>
                </a:moveTo>
                <a:lnTo>
                  <a:pt x="4639577" y="0"/>
                </a:lnTo>
                <a:lnTo>
                  <a:pt x="4639577" y="3375000"/>
                </a:lnTo>
                <a:lnTo>
                  <a:pt x="3427634" y="3375000"/>
                </a:lnTo>
                <a:cubicBezTo>
                  <a:pt x="1593031" y="3375000"/>
                  <a:pt x="94935" y="1934236"/>
                  <a:pt x="3096" y="1224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47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 flipH="1">
            <a:off x="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4800603" y="462960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00603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4639577" cy="3375000"/>
          </a:xfrm>
          <a:custGeom>
            <a:avLst/>
            <a:gdLst>
              <a:gd name="connsiteX0" fmla="*/ 0 w 4639577"/>
              <a:gd name="connsiteY0" fmla="*/ 0 h 3375000"/>
              <a:gd name="connsiteX1" fmla="*/ 1211943 w 4639577"/>
              <a:gd name="connsiteY1" fmla="*/ 0 h 3375000"/>
              <a:gd name="connsiteX2" fmla="*/ 4636481 w 4639577"/>
              <a:gd name="connsiteY2" fmla="*/ 3252544 h 3375000"/>
              <a:gd name="connsiteX3" fmla="*/ 4639577 w 4639577"/>
              <a:gd name="connsiteY3" fmla="*/ 3375000 h 3375000"/>
              <a:gd name="connsiteX4" fmla="*/ 0 w 4639577"/>
              <a:gd name="connsiteY4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9577" h="3375000">
                <a:moveTo>
                  <a:pt x="0" y="0"/>
                </a:moveTo>
                <a:lnTo>
                  <a:pt x="1211943" y="0"/>
                </a:lnTo>
                <a:cubicBezTo>
                  <a:pt x="3046546" y="0"/>
                  <a:pt x="4544642" y="1440764"/>
                  <a:pt x="4636481" y="3252544"/>
                </a:cubicBezTo>
                <a:lnTo>
                  <a:pt x="4639577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6"/>
          </p:nvPr>
        </p:nvSpPr>
        <p:spPr>
          <a:xfrm>
            <a:off x="0" y="3482998"/>
            <a:ext cx="4639577" cy="3375000"/>
          </a:xfrm>
          <a:custGeom>
            <a:avLst/>
            <a:gdLst>
              <a:gd name="connsiteX0" fmla="*/ 0 w 4639577"/>
              <a:gd name="connsiteY0" fmla="*/ 0 h 3375000"/>
              <a:gd name="connsiteX1" fmla="*/ 4639577 w 4639577"/>
              <a:gd name="connsiteY1" fmla="*/ 0 h 3375000"/>
              <a:gd name="connsiteX2" fmla="*/ 4636481 w 4639577"/>
              <a:gd name="connsiteY2" fmla="*/ 122456 h 3375000"/>
              <a:gd name="connsiteX3" fmla="*/ 1211943 w 4639577"/>
              <a:gd name="connsiteY3" fmla="*/ 3375000 h 3375000"/>
              <a:gd name="connsiteX4" fmla="*/ 0 w 4639577"/>
              <a:gd name="connsiteY4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9577" h="3375000">
                <a:moveTo>
                  <a:pt x="0" y="0"/>
                </a:moveTo>
                <a:lnTo>
                  <a:pt x="4639577" y="0"/>
                </a:lnTo>
                <a:lnTo>
                  <a:pt x="4636481" y="122456"/>
                </a:lnTo>
                <a:cubicBezTo>
                  <a:pt x="4544642" y="1934236"/>
                  <a:pt x="3046546" y="3375000"/>
                  <a:pt x="1211943" y="3375000"/>
                </a:cubicBez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629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手繪多邊形 17"/>
          <p:cNvSpPr/>
          <p:nvPr userDrawn="1"/>
        </p:nvSpPr>
        <p:spPr>
          <a:xfrm>
            <a:off x="1" y="0"/>
            <a:ext cx="6877093" cy="6882946"/>
          </a:xfrm>
          <a:custGeom>
            <a:avLst/>
            <a:gdLst>
              <a:gd name="connsiteX0" fmla="*/ 0 w 6877093"/>
              <a:gd name="connsiteY0" fmla="*/ 0 h 6882946"/>
              <a:gd name="connsiteX1" fmla="*/ 6813341 w 6877093"/>
              <a:gd name="connsiteY1" fmla="*/ 0 h 6882946"/>
              <a:gd name="connsiteX2" fmla="*/ 6813340 w 6877093"/>
              <a:gd name="connsiteY2" fmla="*/ 1 h 6882946"/>
              <a:gd name="connsiteX3" fmla="*/ 6581894 w 6877093"/>
              <a:gd name="connsiteY3" fmla="*/ 1 h 6882946"/>
              <a:gd name="connsiteX4" fmla="*/ 6426098 w 6877093"/>
              <a:gd name="connsiteY4" fmla="*/ 57023 h 6882946"/>
              <a:gd name="connsiteX5" fmla="*/ 4191000 w 6877093"/>
              <a:gd name="connsiteY5" fmla="*/ 3429002 h 6882946"/>
              <a:gd name="connsiteX6" fmla="*/ 6426098 w 6877093"/>
              <a:gd name="connsiteY6" fmla="*/ 6800981 h 6882946"/>
              <a:gd name="connsiteX7" fmla="*/ 6581891 w 6877093"/>
              <a:gd name="connsiteY7" fmla="*/ 6858002 h 6882946"/>
              <a:gd name="connsiteX8" fmla="*/ 6823307 w 6877093"/>
              <a:gd name="connsiteY8" fmla="*/ 6858002 h 6882946"/>
              <a:gd name="connsiteX9" fmla="*/ 6877093 w 6877093"/>
              <a:gd name="connsiteY9" fmla="*/ 6882946 h 6882946"/>
              <a:gd name="connsiteX10" fmla="*/ 0 w 6877093"/>
              <a:gd name="connsiteY10" fmla="*/ 6882946 h 688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7093" h="6882946">
                <a:moveTo>
                  <a:pt x="0" y="0"/>
                </a:moveTo>
                <a:lnTo>
                  <a:pt x="6813341" y="0"/>
                </a:lnTo>
                <a:lnTo>
                  <a:pt x="6813340" y="1"/>
                </a:lnTo>
                <a:lnTo>
                  <a:pt x="6581894" y="1"/>
                </a:lnTo>
                <a:lnTo>
                  <a:pt x="6426098" y="57023"/>
                </a:lnTo>
                <a:cubicBezTo>
                  <a:pt x="5112625" y="612576"/>
                  <a:pt x="4191000" y="1913161"/>
                  <a:pt x="4191000" y="3429002"/>
                </a:cubicBezTo>
                <a:cubicBezTo>
                  <a:pt x="4191000" y="4944844"/>
                  <a:pt x="5112625" y="6245429"/>
                  <a:pt x="6426098" y="6800981"/>
                </a:cubicBezTo>
                <a:lnTo>
                  <a:pt x="6581891" y="6858002"/>
                </a:lnTo>
                <a:lnTo>
                  <a:pt x="6823307" y="6858002"/>
                </a:lnTo>
                <a:lnTo>
                  <a:pt x="6877093" y="6882946"/>
                </a:lnTo>
                <a:lnTo>
                  <a:pt x="0" y="68829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62960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3"/>
          </p:nvPr>
        </p:nvSpPr>
        <p:spPr>
          <a:xfrm>
            <a:off x="4504424" y="-1"/>
            <a:ext cx="4639577" cy="3375000"/>
          </a:xfrm>
          <a:custGeom>
            <a:avLst/>
            <a:gdLst>
              <a:gd name="connsiteX0" fmla="*/ 3427634 w 4639577"/>
              <a:gd name="connsiteY0" fmla="*/ 0 h 3375000"/>
              <a:gd name="connsiteX1" fmla="*/ 4639577 w 4639577"/>
              <a:gd name="connsiteY1" fmla="*/ 0 h 3375000"/>
              <a:gd name="connsiteX2" fmla="*/ 4639577 w 4639577"/>
              <a:gd name="connsiteY2" fmla="*/ 3375000 h 3375000"/>
              <a:gd name="connsiteX3" fmla="*/ 0 w 4639577"/>
              <a:gd name="connsiteY3" fmla="*/ 3375000 h 3375000"/>
              <a:gd name="connsiteX4" fmla="*/ 3096 w 4639577"/>
              <a:gd name="connsiteY4" fmla="*/ 3252544 h 3375000"/>
              <a:gd name="connsiteX5" fmla="*/ 3427634 w 4639577"/>
              <a:gd name="connsiteY5" fmla="*/ 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39577" h="3375000">
                <a:moveTo>
                  <a:pt x="3427634" y="0"/>
                </a:moveTo>
                <a:lnTo>
                  <a:pt x="4639577" y="0"/>
                </a:lnTo>
                <a:lnTo>
                  <a:pt x="4639577" y="3375000"/>
                </a:lnTo>
                <a:lnTo>
                  <a:pt x="0" y="3375000"/>
                </a:lnTo>
                <a:lnTo>
                  <a:pt x="3096" y="3252544"/>
                </a:lnTo>
                <a:cubicBezTo>
                  <a:pt x="94935" y="1440764"/>
                  <a:pt x="1593031" y="0"/>
                  <a:pt x="34276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4"/>
          </p:nvPr>
        </p:nvSpPr>
        <p:spPr>
          <a:xfrm>
            <a:off x="4504424" y="3482999"/>
            <a:ext cx="4639577" cy="3375000"/>
          </a:xfrm>
          <a:custGeom>
            <a:avLst/>
            <a:gdLst>
              <a:gd name="connsiteX0" fmla="*/ 0 w 4639577"/>
              <a:gd name="connsiteY0" fmla="*/ 0 h 3375000"/>
              <a:gd name="connsiteX1" fmla="*/ 4639577 w 4639577"/>
              <a:gd name="connsiteY1" fmla="*/ 0 h 3375000"/>
              <a:gd name="connsiteX2" fmla="*/ 4639577 w 4639577"/>
              <a:gd name="connsiteY2" fmla="*/ 3375000 h 3375000"/>
              <a:gd name="connsiteX3" fmla="*/ 3427634 w 4639577"/>
              <a:gd name="connsiteY3" fmla="*/ 3375000 h 3375000"/>
              <a:gd name="connsiteX4" fmla="*/ 3096 w 4639577"/>
              <a:gd name="connsiteY4" fmla="*/ 122456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9577" h="3375000">
                <a:moveTo>
                  <a:pt x="0" y="0"/>
                </a:moveTo>
                <a:lnTo>
                  <a:pt x="4639577" y="0"/>
                </a:lnTo>
                <a:lnTo>
                  <a:pt x="4639577" y="3375000"/>
                </a:lnTo>
                <a:lnTo>
                  <a:pt x="3427634" y="3375000"/>
                </a:lnTo>
                <a:cubicBezTo>
                  <a:pt x="1593031" y="3375000"/>
                  <a:pt x="94935" y="1934236"/>
                  <a:pt x="3096" y="1224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1" name="手繪多邊形 20"/>
          <p:cNvSpPr/>
          <p:nvPr userDrawn="1"/>
        </p:nvSpPr>
        <p:spPr>
          <a:xfrm>
            <a:off x="419100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8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>
            <a:off x="2266907" y="0"/>
            <a:ext cx="6877093" cy="6882946"/>
          </a:xfrm>
          <a:custGeom>
            <a:avLst/>
            <a:gdLst>
              <a:gd name="connsiteX0" fmla="*/ 0 w 6877093"/>
              <a:gd name="connsiteY0" fmla="*/ 0 h 6882946"/>
              <a:gd name="connsiteX1" fmla="*/ 6813341 w 6877093"/>
              <a:gd name="connsiteY1" fmla="*/ 0 h 6882946"/>
              <a:gd name="connsiteX2" fmla="*/ 6813340 w 6877093"/>
              <a:gd name="connsiteY2" fmla="*/ 1 h 6882946"/>
              <a:gd name="connsiteX3" fmla="*/ 6581894 w 6877093"/>
              <a:gd name="connsiteY3" fmla="*/ 1 h 6882946"/>
              <a:gd name="connsiteX4" fmla="*/ 6426098 w 6877093"/>
              <a:gd name="connsiteY4" fmla="*/ 57023 h 6882946"/>
              <a:gd name="connsiteX5" fmla="*/ 4191000 w 6877093"/>
              <a:gd name="connsiteY5" fmla="*/ 3429002 h 6882946"/>
              <a:gd name="connsiteX6" fmla="*/ 6426098 w 6877093"/>
              <a:gd name="connsiteY6" fmla="*/ 6800981 h 6882946"/>
              <a:gd name="connsiteX7" fmla="*/ 6581891 w 6877093"/>
              <a:gd name="connsiteY7" fmla="*/ 6858002 h 6882946"/>
              <a:gd name="connsiteX8" fmla="*/ 6823307 w 6877093"/>
              <a:gd name="connsiteY8" fmla="*/ 6858002 h 6882946"/>
              <a:gd name="connsiteX9" fmla="*/ 6877093 w 6877093"/>
              <a:gd name="connsiteY9" fmla="*/ 6882946 h 6882946"/>
              <a:gd name="connsiteX10" fmla="*/ 0 w 6877093"/>
              <a:gd name="connsiteY10" fmla="*/ 6882946 h 688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7093" h="6882946">
                <a:moveTo>
                  <a:pt x="0" y="0"/>
                </a:moveTo>
                <a:lnTo>
                  <a:pt x="6813341" y="0"/>
                </a:lnTo>
                <a:lnTo>
                  <a:pt x="6813340" y="1"/>
                </a:lnTo>
                <a:lnTo>
                  <a:pt x="6581894" y="1"/>
                </a:lnTo>
                <a:lnTo>
                  <a:pt x="6426098" y="57023"/>
                </a:lnTo>
                <a:cubicBezTo>
                  <a:pt x="5112625" y="612576"/>
                  <a:pt x="4191000" y="1913161"/>
                  <a:pt x="4191000" y="3429002"/>
                </a:cubicBezTo>
                <a:cubicBezTo>
                  <a:pt x="4191000" y="4944844"/>
                  <a:pt x="5112625" y="6245429"/>
                  <a:pt x="6426098" y="6800981"/>
                </a:cubicBezTo>
                <a:lnTo>
                  <a:pt x="6581891" y="6858002"/>
                </a:lnTo>
                <a:lnTo>
                  <a:pt x="6823307" y="6858002"/>
                </a:lnTo>
                <a:lnTo>
                  <a:pt x="6877093" y="6882946"/>
                </a:lnTo>
                <a:lnTo>
                  <a:pt x="0" y="68829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 userDrawn="1"/>
        </p:nvSpPr>
        <p:spPr>
          <a:xfrm flipH="1">
            <a:off x="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4800603" y="462960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00603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0" y="-2"/>
            <a:ext cx="4639577" cy="3375000"/>
          </a:xfrm>
          <a:custGeom>
            <a:avLst/>
            <a:gdLst>
              <a:gd name="connsiteX0" fmla="*/ 0 w 4639577"/>
              <a:gd name="connsiteY0" fmla="*/ 0 h 3375000"/>
              <a:gd name="connsiteX1" fmla="*/ 1211943 w 4639577"/>
              <a:gd name="connsiteY1" fmla="*/ 0 h 3375000"/>
              <a:gd name="connsiteX2" fmla="*/ 4636481 w 4639577"/>
              <a:gd name="connsiteY2" fmla="*/ 3252544 h 3375000"/>
              <a:gd name="connsiteX3" fmla="*/ 4639577 w 4639577"/>
              <a:gd name="connsiteY3" fmla="*/ 3375000 h 3375000"/>
              <a:gd name="connsiteX4" fmla="*/ 0 w 4639577"/>
              <a:gd name="connsiteY4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9577" h="3375000">
                <a:moveTo>
                  <a:pt x="0" y="0"/>
                </a:moveTo>
                <a:lnTo>
                  <a:pt x="1211943" y="0"/>
                </a:lnTo>
                <a:cubicBezTo>
                  <a:pt x="3046546" y="0"/>
                  <a:pt x="4544642" y="1440764"/>
                  <a:pt x="4636481" y="3252544"/>
                </a:cubicBezTo>
                <a:lnTo>
                  <a:pt x="4639577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6"/>
          </p:nvPr>
        </p:nvSpPr>
        <p:spPr>
          <a:xfrm>
            <a:off x="0" y="3482998"/>
            <a:ext cx="4639577" cy="3375000"/>
          </a:xfrm>
          <a:custGeom>
            <a:avLst/>
            <a:gdLst>
              <a:gd name="connsiteX0" fmla="*/ 0 w 4639577"/>
              <a:gd name="connsiteY0" fmla="*/ 0 h 3375000"/>
              <a:gd name="connsiteX1" fmla="*/ 4639577 w 4639577"/>
              <a:gd name="connsiteY1" fmla="*/ 0 h 3375000"/>
              <a:gd name="connsiteX2" fmla="*/ 4636481 w 4639577"/>
              <a:gd name="connsiteY2" fmla="*/ 122456 h 3375000"/>
              <a:gd name="connsiteX3" fmla="*/ 1211943 w 4639577"/>
              <a:gd name="connsiteY3" fmla="*/ 3375000 h 3375000"/>
              <a:gd name="connsiteX4" fmla="*/ 0 w 4639577"/>
              <a:gd name="connsiteY4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9577" h="3375000">
                <a:moveTo>
                  <a:pt x="0" y="0"/>
                </a:moveTo>
                <a:lnTo>
                  <a:pt x="4639577" y="0"/>
                </a:lnTo>
                <a:lnTo>
                  <a:pt x="4636481" y="122456"/>
                </a:lnTo>
                <a:cubicBezTo>
                  <a:pt x="4544642" y="1934236"/>
                  <a:pt x="3046546" y="3375000"/>
                  <a:pt x="1211943" y="3375000"/>
                </a:cubicBez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374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419100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圖片版面配置區 31"/>
          <p:cNvSpPr>
            <a:spLocks noGrp="1"/>
          </p:cNvSpPr>
          <p:nvPr>
            <p:ph type="pic" sz="quarter" idx="13"/>
          </p:nvPr>
        </p:nvSpPr>
        <p:spPr>
          <a:xfrm>
            <a:off x="4731878" y="1"/>
            <a:ext cx="4412122" cy="2197368"/>
          </a:xfrm>
          <a:custGeom>
            <a:avLst/>
            <a:gdLst>
              <a:gd name="connsiteX0" fmla="*/ 3200179 w 4412122"/>
              <a:gd name="connsiteY0" fmla="*/ 0 h 2197368"/>
              <a:gd name="connsiteX1" fmla="*/ 4412122 w 4412122"/>
              <a:gd name="connsiteY1" fmla="*/ 0 h 2197368"/>
              <a:gd name="connsiteX2" fmla="*/ 4412122 w 4412122"/>
              <a:gd name="connsiteY2" fmla="*/ 2197368 h 2197368"/>
              <a:gd name="connsiteX3" fmla="*/ 0 w 4412122"/>
              <a:gd name="connsiteY3" fmla="*/ 2197368 h 2197368"/>
              <a:gd name="connsiteX4" fmla="*/ 40647 w 4412122"/>
              <a:gd name="connsiteY4" fmla="*/ 2094279 h 2197368"/>
              <a:gd name="connsiteX5" fmla="*/ 3200179 w 4412122"/>
              <a:gd name="connsiteY5" fmla="*/ 0 h 219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2122" h="2197368">
                <a:moveTo>
                  <a:pt x="3200179" y="0"/>
                </a:moveTo>
                <a:lnTo>
                  <a:pt x="4412122" y="0"/>
                </a:lnTo>
                <a:lnTo>
                  <a:pt x="4412122" y="2197368"/>
                </a:lnTo>
                <a:lnTo>
                  <a:pt x="0" y="2197368"/>
                </a:lnTo>
                <a:lnTo>
                  <a:pt x="40647" y="2094279"/>
                </a:lnTo>
                <a:cubicBezTo>
                  <a:pt x="561198" y="863559"/>
                  <a:pt x="1779841" y="0"/>
                  <a:pt x="32001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3" name="圖片版面配置區 32"/>
          <p:cNvSpPr>
            <a:spLocks noGrp="1"/>
          </p:cNvSpPr>
          <p:nvPr>
            <p:ph type="pic" sz="quarter" idx="14"/>
          </p:nvPr>
        </p:nvSpPr>
        <p:spPr>
          <a:xfrm>
            <a:off x="4503058" y="2305370"/>
            <a:ext cx="4640943" cy="2222315"/>
          </a:xfrm>
          <a:custGeom>
            <a:avLst/>
            <a:gdLst>
              <a:gd name="connsiteX0" fmla="*/ 189335 w 4640943"/>
              <a:gd name="connsiteY0" fmla="*/ 0 h 2222315"/>
              <a:gd name="connsiteX1" fmla="*/ 4640943 w 4640943"/>
              <a:gd name="connsiteY1" fmla="*/ 0 h 2222315"/>
              <a:gd name="connsiteX2" fmla="*/ 4640943 w 4640943"/>
              <a:gd name="connsiteY2" fmla="*/ 2222315 h 2222315"/>
              <a:gd name="connsiteX3" fmla="*/ 180893 w 4640943"/>
              <a:gd name="connsiteY3" fmla="*/ 2222315 h 2222315"/>
              <a:gd name="connsiteX4" fmla="*/ 154161 w 4640943"/>
              <a:gd name="connsiteY4" fmla="*/ 2143312 h 2222315"/>
              <a:gd name="connsiteX5" fmla="*/ 0 w 4640943"/>
              <a:gd name="connsiteY5" fmla="*/ 1123632 h 2222315"/>
              <a:gd name="connsiteX6" fmla="*/ 154161 w 4640943"/>
              <a:gd name="connsiteY6" fmla="*/ 103952 h 222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943" h="2222315">
                <a:moveTo>
                  <a:pt x="189335" y="0"/>
                </a:moveTo>
                <a:lnTo>
                  <a:pt x="4640943" y="0"/>
                </a:lnTo>
                <a:lnTo>
                  <a:pt x="4640943" y="2222315"/>
                </a:lnTo>
                <a:lnTo>
                  <a:pt x="180893" y="2222315"/>
                </a:lnTo>
                <a:lnTo>
                  <a:pt x="154161" y="2143312"/>
                </a:lnTo>
                <a:cubicBezTo>
                  <a:pt x="53973" y="1821195"/>
                  <a:pt x="0" y="1478717"/>
                  <a:pt x="0" y="1123632"/>
                </a:cubicBezTo>
                <a:cubicBezTo>
                  <a:pt x="0" y="768548"/>
                  <a:pt x="53973" y="426069"/>
                  <a:pt x="154161" y="1039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4" name="圖片版面配置區 33"/>
          <p:cNvSpPr>
            <a:spLocks noGrp="1"/>
          </p:cNvSpPr>
          <p:nvPr>
            <p:ph type="pic" sz="quarter" idx="15"/>
          </p:nvPr>
        </p:nvSpPr>
        <p:spPr>
          <a:xfrm>
            <a:off x="4722042" y="4635685"/>
            <a:ext cx="4421959" cy="2222317"/>
          </a:xfrm>
          <a:custGeom>
            <a:avLst/>
            <a:gdLst>
              <a:gd name="connsiteX0" fmla="*/ 0 w 4421959"/>
              <a:gd name="connsiteY0" fmla="*/ 0 h 2222317"/>
              <a:gd name="connsiteX1" fmla="*/ 4421959 w 4421959"/>
              <a:gd name="connsiteY1" fmla="*/ 0 h 2222317"/>
              <a:gd name="connsiteX2" fmla="*/ 4421959 w 4421959"/>
              <a:gd name="connsiteY2" fmla="*/ 2222317 h 2222317"/>
              <a:gd name="connsiteX3" fmla="*/ 3210016 w 4421959"/>
              <a:gd name="connsiteY3" fmla="*/ 2222317 h 2222317"/>
              <a:gd name="connsiteX4" fmla="*/ 50484 w 4421959"/>
              <a:gd name="connsiteY4" fmla="*/ 128038 h 222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959" h="2222317">
                <a:moveTo>
                  <a:pt x="0" y="0"/>
                </a:moveTo>
                <a:lnTo>
                  <a:pt x="4421959" y="0"/>
                </a:lnTo>
                <a:lnTo>
                  <a:pt x="4421959" y="2222317"/>
                </a:lnTo>
                <a:lnTo>
                  <a:pt x="3210016" y="2222317"/>
                </a:lnTo>
                <a:cubicBezTo>
                  <a:pt x="1789678" y="2222317"/>
                  <a:pt x="571035" y="1358758"/>
                  <a:pt x="50484" y="1280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62960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0426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 flipH="1">
            <a:off x="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4800603" y="462960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00603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6"/>
          </p:nvPr>
        </p:nvSpPr>
        <p:spPr>
          <a:xfrm>
            <a:off x="0" y="1"/>
            <a:ext cx="4412122" cy="2197368"/>
          </a:xfrm>
          <a:custGeom>
            <a:avLst/>
            <a:gdLst>
              <a:gd name="connsiteX0" fmla="*/ 0 w 4412122"/>
              <a:gd name="connsiteY0" fmla="*/ 0 h 2197368"/>
              <a:gd name="connsiteX1" fmla="*/ 1211943 w 4412122"/>
              <a:gd name="connsiteY1" fmla="*/ 0 h 2197368"/>
              <a:gd name="connsiteX2" fmla="*/ 4371475 w 4412122"/>
              <a:gd name="connsiteY2" fmla="*/ 2094279 h 2197368"/>
              <a:gd name="connsiteX3" fmla="*/ 4412122 w 4412122"/>
              <a:gd name="connsiteY3" fmla="*/ 2197368 h 2197368"/>
              <a:gd name="connsiteX4" fmla="*/ 0 w 4412122"/>
              <a:gd name="connsiteY4" fmla="*/ 2197368 h 219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2122" h="2197368">
                <a:moveTo>
                  <a:pt x="0" y="0"/>
                </a:moveTo>
                <a:lnTo>
                  <a:pt x="1211943" y="0"/>
                </a:lnTo>
                <a:cubicBezTo>
                  <a:pt x="2632281" y="0"/>
                  <a:pt x="3850924" y="863559"/>
                  <a:pt x="4371475" y="2094279"/>
                </a:cubicBezTo>
                <a:lnTo>
                  <a:pt x="4412122" y="2197368"/>
                </a:lnTo>
                <a:lnTo>
                  <a:pt x="0" y="21973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7"/>
          </p:nvPr>
        </p:nvSpPr>
        <p:spPr>
          <a:xfrm>
            <a:off x="0" y="2305370"/>
            <a:ext cx="4640943" cy="2222315"/>
          </a:xfrm>
          <a:custGeom>
            <a:avLst/>
            <a:gdLst>
              <a:gd name="connsiteX0" fmla="*/ 0 w 4640943"/>
              <a:gd name="connsiteY0" fmla="*/ 0 h 2222315"/>
              <a:gd name="connsiteX1" fmla="*/ 4451608 w 4640943"/>
              <a:gd name="connsiteY1" fmla="*/ 0 h 2222315"/>
              <a:gd name="connsiteX2" fmla="*/ 4486782 w 4640943"/>
              <a:gd name="connsiteY2" fmla="*/ 103952 h 2222315"/>
              <a:gd name="connsiteX3" fmla="*/ 4640943 w 4640943"/>
              <a:gd name="connsiteY3" fmla="*/ 1123632 h 2222315"/>
              <a:gd name="connsiteX4" fmla="*/ 4486782 w 4640943"/>
              <a:gd name="connsiteY4" fmla="*/ 2143312 h 2222315"/>
              <a:gd name="connsiteX5" fmla="*/ 4460050 w 4640943"/>
              <a:gd name="connsiteY5" fmla="*/ 2222315 h 2222315"/>
              <a:gd name="connsiteX6" fmla="*/ 0 w 4640943"/>
              <a:gd name="connsiteY6" fmla="*/ 2222315 h 222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943" h="2222315">
                <a:moveTo>
                  <a:pt x="0" y="0"/>
                </a:moveTo>
                <a:lnTo>
                  <a:pt x="4451608" y="0"/>
                </a:lnTo>
                <a:lnTo>
                  <a:pt x="4486782" y="103952"/>
                </a:lnTo>
                <a:cubicBezTo>
                  <a:pt x="4586970" y="426069"/>
                  <a:pt x="4640943" y="768548"/>
                  <a:pt x="4640943" y="1123632"/>
                </a:cubicBezTo>
                <a:cubicBezTo>
                  <a:pt x="4640943" y="1478717"/>
                  <a:pt x="4586970" y="1821195"/>
                  <a:pt x="4486782" y="2143312"/>
                </a:cubicBezTo>
                <a:lnTo>
                  <a:pt x="4460050" y="2222315"/>
                </a:lnTo>
                <a:lnTo>
                  <a:pt x="0" y="22223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8"/>
          </p:nvPr>
        </p:nvSpPr>
        <p:spPr>
          <a:xfrm>
            <a:off x="0" y="4635685"/>
            <a:ext cx="4421959" cy="2222317"/>
          </a:xfrm>
          <a:custGeom>
            <a:avLst/>
            <a:gdLst>
              <a:gd name="connsiteX0" fmla="*/ 0 w 4421959"/>
              <a:gd name="connsiteY0" fmla="*/ 0 h 2222317"/>
              <a:gd name="connsiteX1" fmla="*/ 4421959 w 4421959"/>
              <a:gd name="connsiteY1" fmla="*/ 0 h 2222317"/>
              <a:gd name="connsiteX2" fmla="*/ 4371475 w 4421959"/>
              <a:gd name="connsiteY2" fmla="*/ 128038 h 2222317"/>
              <a:gd name="connsiteX3" fmla="*/ 1211943 w 4421959"/>
              <a:gd name="connsiteY3" fmla="*/ 2222317 h 2222317"/>
              <a:gd name="connsiteX4" fmla="*/ 0 w 4421959"/>
              <a:gd name="connsiteY4" fmla="*/ 2222317 h 222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959" h="2222317">
                <a:moveTo>
                  <a:pt x="0" y="0"/>
                </a:moveTo>
                <a:lnTo>
                  <a:pt x="4421959" y="0"/>
                </a:lnTo>
                <a:lnTo>
                  <a:pt x="4371475" y="128038"/>
                </a:lnTo>
                <a:cubicBezTo>
                  <a:pt x="3850924" y="1358758"/>
                  <a:pt x="2632281" y="2222317"/>
                  <a:pt x="1211943" y="2222317"/>
                </a:cubicBezTo>
                <a:lnTo>
                  <a:pt x="0" y="22223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28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>
            <a:off x="1" y="0"/>
            <a:ext cx="6877093" cy="6882946"/>
          </a:xfrm>
          <a:custGeom>
            <a:avLst/>
            <a:gdLst>
              <a:gd name="connsiteX0" fmla="*/ 0 w 6877093"/>
              <a:gd name="connsiteY0" fmla="*/ 0 h 6882946"/>
              <a:gd name="connsiteX1" fmla="*/ 6813341 w 6877093"/>
              <a:gd name="connsiteY1" fmla="*/ 0 h 6882946"/>
              <a:gd name="connsiteX2" fmla="*/ 6813340 w 6877093"/>
              <a:gd name="connsiteY2" fmla="*/ 1 h 6882946"/>
              <a:gd name="connsiteX3" fmla="*/ 6581894 w 6877093"/>
              <a:gd name="connsiteY3" fmla="*/ 1 h 6882946"/>
              <a:gd name="connsiteX4" fmla="*/ 6426098 w 6877093"/>
              <a:gd name="connsiteY4" fmla="*/ 57023 h 6882946"/>
              <a:gd name="connsiteX5" fmla="*/ 4191000 w 6877093"/>
              <a:gd name="connsiteY5" fmla="*/ 3429002 h 6882946"/>
              <a:gd name="connsiteX6" fmla="*/ 6426098 w 6877093"/>
              <a:gd name="connsiteY6" fmla="*/ 6800981 h 6882946"/>
              <a:gd name="connsiteX7" fmla="*/ 6581891 w 6877093"/>
              <a:gd name="connsiteY7" fmla="*/ 6858002 h 6882946"/>
              <a:gd name="connsiteX8" fmla="*/ 6823307 w 6877093"/>
              <a:gd name="connsiteY8" fmla="*/ 6858002 h 6882946"/>
              <a:gd name="connsiteX9" fmla="*/ 6877093 w 6877093"/>
              <a:gd name="connsiteY9" fmla="*/ 6882946 h 6882946"/>
              <a:gd name="connsiteX10" fmla="*/ 0 w 6877093"/>
              <a:gd name="connsiteY10" fmla="*/ 6882946 h 688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7093" h="6882946">
                <a:moveTo>
                  <a:pt x="0" y="0"/>
                </a:moveTo>
                <a:lnTo>
                  <a:pt x="6813341" y="0"/>
                </a:lnTo>
                <a:lnTo>
                  <a:pt x="6813340" y="1"/>
                </a:lnTo>
                <a:lnTo>
                  <a:pt x="6581894" y="1"/>
                </a:lnTo>
                <a:lnTo>
                  <a:pt x="6426098" y="57023"/>
                </a:lnTo>
                <a:cubicBezTo>
                  <a:pt x="5112625" y="612576"/>
                  <a:pt x="4191000" y="1913161"/>
                  <a:pt x="4191000" y="3429002"/>
                </a:cubicBezTo>
                <a:cubicBezTo>
                  <a:pt x="4191000" y="4944844"/>
                  <a:pt x="5112625" y="6245429"/>
                  <a:pt x="6426098" y="6800981"/>
                </a:cubicBezTo>
                <a:lnTo>
                  <a:pt x="6581891" y="6858002"/>
                </a:lnTo>
                <a:lnTo>
                  <a:pt x="6823307" y="6858002"/>
                </a:lnTo>
                <a:lnTo>
                  <a:pt x="6877093" y="6882946"/>
                </a:lnTo>
                <a:lnTo>
                  <a:pt x="0" y="68829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62960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3" name="手繪多邊形 12"/>
          <p:cNvSpPr/>
          <p:nvPr userDrawn="1"/>
        </p:nvSpPr>
        <p:spPr>
          <a:xfrm>
            <a:off x="419100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圖片版面配置區 31"/>
          <p:cNvSpPr>
            <a:spLocks noGrp="1"/>
          </p:cNvSpPr>
          <p:nvPr>
            <p:ph type="pic" sz="quarter" idx="13"/>
          </p:nvPr>
        </p:nvSpPr>
        <p:spPr>
          <a:xfrm>
            <a:off x="4731878" y="1"/>
            <a:ext cx="4412122" cy="2197368"/>
          </a:xfrm>
          <a:custGeom>
            <a:avLst/>
            <a:gdLst>
              <a:gd name="connsiteX0" fmla="*/ 3200179 w 4412122"/>
              <a:gd name="connsiteY0" fmla="*/ 0 h 2197368"/>
              <a:gd name="connsiteX1" fmla="*/ 4412122 w 4412122"/>
              <a:gd name="connsiteY1" fmla="*/ 0 h 2197368"/>
              <a:gd name="connsiteX2" fmla="*/ 4412122 w 4412122"/>
              <a:gd name="connsiteY2" fmla="*/ 2197368 h 2197368"/>
              <a:gd name="connsiteX3" fmla="*/ 0 w 4412122"/>
              <a:gd name="connsiteY3" fmla="*/ 2197368 h 2197368"/>
              <a:gd name="connsiteX4" fmla="*/ 40647 w 4412122"/>
              <a:gd name="connsiteY4" fmla="*/ 2094279 h 2197368"/>
              <a:gd name="connsiteX5" fmla="*/ 3200179 w 4412122"/>
              <a:gd name="connsiteY5" fmla="*/ 0 h 219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2122" h="2197368">
                <a:moveTo>
                  <a:pt x="3200179" y="0"/>
                </a:moveTo>
                <a:lnTo>
                  <a:pt x="4412122" y="0"/>
                </a:lnTo>
                <a:lnTo>
                  <a:pt x="4412122" y="2197368"/>
                </a:lnTo>
                <a:lnTo>
                  <a:pt x="0" y="2197368"/>
                </a:lnTo>
                <a:lnTo>
                  <a:pt x="40647" y="2094279"/>
                </a:lnTo>
                <a:cubicBezTo>
                  <a:pt x="561198" y="863559"/>
                  <a:pt x="1779841" y="0"/>
                  <a:pt x="32001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3" name="圖片版面配置區 32"/>
          <p:cNvSpPr>
            <a:spLocks noGrp="1"/>
          </p:cNvSpPr>
          <p:nvPr>
            <p:ph type="pic" sz="quarter" idx="14"/>
          </p:nvPr>
        </p:nvSpPr>
        <p:spPr>
          <a:xfrm>
            <a:off x="4503058" y="2305370"/>
            <a:ext cx="4640943" cy="2222315"/>
          </a:xfrm>
          <a:custGeom>
            <a:avLst/>
            <a:gdLst>
              <a:gd name="connsiteX0" fmla="*/ 189335 w 4640943"/>
              <a:gd name="connsiteY0" fmla="*/ 0 h 2222315"/>
              <a:gd name="connsiteX1" fmla="*/ 4640943 w 4640943"/>
              <a:gd name="connsiteY1" fmla="*/ 0 h 2222315"/>
              <a:gd name="connsiteX2" fmla="*/ 4640943 w 4640943"/>
              <a:gd name="connsiteY2" fmla="*/ 2222315 h 2222315"/>
              <a:gd name="connsiteX3" fmla="*/ 180893 w 4640943"/>
              <a:gd name="connsiteY3" fmla="*/ 2222315 h 2222315"/>
              <a:gd name="connsiteX4" fmla="*/ 154161 w 4640943"/>
              <a:gd name="connsiteY4" fmla="*/ 2143312 h 2222315"/>
              <a:gd name="connsiteX5" fmla="*/ 0 w 4640943"/>
              <a:gd name="connsiteY5" fmla="*/ 1123632 h 2222315"/>
              <a:gd name="connsiteX6" fmla="*/ 154161 w 4640943"/>
              <a:gd name="connsiteY6" fmla="*/ 103952 h 222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943" h="2222315">
                <a:moveTo>
                  <a:pt x="189335" y="0"/>
                </a:moveTo>
                <a:lnTo>
                  <a:pt x="4640943" y="0"/>
                </a:lnTo>
                <a:lnTo>
                  <a:pt x="4640943" y="2222315"/>
                </a:lnTo>
                <a:lnTo>
                  <a:pt x="180893" y="2222315"/>
                </a:lnTo>
                <a:lnTo>
                  <a:pt x="154161" y="2143312"/>
                </a:lnTo>
                <a:cubicBezTo>
                  <a:pt x="53973" y="1821195"/>
                  <a:pt x="0" y="1478717"/>
                  <a:pt x="0" y="1123632"/>
                </a:cubicBezTo>
                <a:cubicBezTo>
                  <a:pt x="0" y="768548"/>
                  <a:pt x="53973" y="426069"/>
                  <a:pt x="154161" y="1039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4" name="圖片版面配置區 33"/>
          <p:cNvSpPr>
            <a:spLocks noGrp="1"/>
          </p:cNvSpPr>
          <p:nvPr>
            <p:ph type="pic" sz="quarter" idx="15"/>
          </p:nvPr>
        </p:nvSpPr>
        <p:spPr>
          <a:xfrm>
            <a:off x="4722042" y="4635685"/>
            <a:ext cx="4421959" cy="2222317"/>
          </a:xfrm>
          <a:custGeom>
            <a:avLst/>
            <a:gdLst>
              <a:gd name="connsiteX0" fmla="*/ 0 w 4421959"/>
              <a:gd name="connsiteY0" fmla="*/ 0 h 2222317"/>
              <a:gd name="connsiteX1" fmla="*/ 4421959 w 4421959"/>
              <a:gd name="connsiteY1" fmla="*/ 0 h 2222317"/>
              <a:gd name="connsiteX2" fmla="*/ 4421959 w 4421959"/>
              <a:gd name="connsiteY2" fmla="*/ 2222317 h 2222317"/>
              <a:gd name="connsiteX3" fmla="*/ 3210016 w 4421959"/>
              <a:gd name="connsiteY3" fmla="*/ 2222317 h 2222317"/>
              <a:gd name="connsiteX4" fmla="*/ 50484 w 4421959"/>
              <a:gd name="connsiteY4" fmla="*/ 128038 h 222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959" h="2222317">
                <a:moveTo>
                  <a:pt x="0" y="0"/>
                </a:moveTo>
                <a:lnTo>
                  <a:pt x="4421959" y="0"/>
                </a:lnTo>
                <a:lnTo>
                  <a:pt x="4421959" y="2222317"/>
                </a:lnTo>
                <a:lnTo>
                  <a:pt x="3210016" y="2222317"/>
                </a:lnTo>
                <a:cubicBezTo>
                  <a:pt x="1789678" y="2222317"/>
                  <a:pt x="571035" y="1358758"/>
                  <a:pt x="50484" y="1280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3822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 flipH="1">
            <a:off x="2266907" y="0"/>
            <a:ext cx="6877093" cy="6882946"/>
          </a:xfrm>
          <a:custGeom>
            <a:avLst/>
            <a:gdLst>
              <a:gd name="connsiteX0" fmla="*/ 0 w 6877093"/>
              <a:gd name="connsiteY0" fmla="*/ 0 h 6882946"/>
              <a:gd name="connsiteX1" fmla="*/ 6813341 w 6877093"/>
              <a:gd name="connsiteY1" fmla="*/ 0 h 6882946"/>
              <a:gd name="connsiteX2" fmla="*/ 6813340 w 6877093"/>
              <a:gd name="connsiteY2" fmla="*/ 1 h 6882946"/>
              <a:gd name="connsiteX3" fmla="*/ 6581894 w 6877093"/>
              <a:gd name="connsiteY3" fmla="*/ 1 h 6882946"/>
              <a:gd name="connsiteX4" fmla="*/ 6426098 w 6877093"/>
              <a:gd name="connsiteY4" fmla="*/ 57023 h 6882946"/>
              <a:gd name="connsiteX5" fmla="*/ 4191000 w 6877093"/>
              <a:gd name="connsiteY5" fmla="*/ 3429002 h 6882946"/>
              <a:gd name="connsiteX6" fmla="*/ 6426098 w 6877093"/>
              <a:gd name="connsiteY6" fmla="*/ 6800981 h 6882946"/>
              <a:gd name="connsiteX7" fmla="*/ 6581891 w 6877093"/>
              <a:gd name="connsiteY7" fmla="*/ 6858002 h 6882946"/>
              <a:gd name="connsiteX8" fmla="*/ 6823307 w 6877093"/>
              <a:gd name="connsiteY8" fmla="*/ 6858002 h 6882946"/>
              <a:gd name="connsiteX9" fmla="*/ 6877093 w 6877093"/>
              <a:gd name="connsiteY9" fmla="*/ 6882946 h 6882946"/>
              <a:gd name="connsiteX10" fmla="*/ 0 w 6877093"/>
              <a:gd name="connsiteY10" fmla="*/ 6882946 h 688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7093" h="6882946">
                <a:moveTo>
                  <a:pt x="0" y="0"/>
                </a:moveTo>
                <a:lnTo>
                  <a:pt x="6813341" y="0"/>
                </a:lnTo>
                <a:lnTo>
                  <a:pt x="6813340" y="1"/>
                </a:lnTo>
                <a:lnTo>
                  <a:pt x="6581894" y="1"/>
                </a:lnTo>
                <a:lnTo>
                  <a:pt x="6426098" y="57023"/>
                </a:lnTo>
                <a:cubicBezTo>
                  <a:pt x="5112625" y="612576"/>
                  <a:pt x="4191000" y="1913161"/>
                  <a:pt x="4191000" y="3429002"/>
                </a:cubicBezTo>
                <a:cubicBezTo>
                  <a:pt x="4191000" y="4944844"/>
                  <a:pt x="5112625" y="6245429"/>
                  <a:pt x="6426098" y="6800981"/>
                </a:cubicBezTo>
                <a:lnTo>
                  <a:pt x="6581891" y="6858002"/>
                </a:lnTo>
                <a:lnTo>
                  <a:pt x="6823307" y="6858002"/>
                </a:lnTo>
                <a:lnTo>
                  <a:pt x="6877093" y="6882946"/>
                </a:lnTo>
                <a:lnTo>
                  <a:pt x="0" y="68829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 userDrawn="1"/>
        </p:nvSpPr>
        <p:spPr>
          <a:xfrm flipH="1">
            <a:off x="0" y="1"/>
            <a:ext cx="4953000" cy="6858001"/>
          </a:xfrm>
          <a:custGeom>
            <a:avLst/>
            <a:gdLst>
              <a:gd name="connsiteX0" fmla="*/ 2390894 w 4953000"/>
              <a:gd name="connsiteY0" fmla="*/ 0 h 6858001"/>
              <a:gd name="connsiteX1" fmla="*/ 4953000 w 4953000"/>
              <a:gd name="connsiteY1" fmla="*/ 0 h 6858001"/>
              <a:gd name="connsiteX2" fmla="*/ 4953000 w 4953000"/>
              <a:gd name="connsiteY2" fmla="*/ 1 h 6858001"/>
              <a:gd name="connsiteX3" fmla="*/ 3741057 w 4953000"/>
              <a:gd name="connsiteY3" fmla="*/ 1 h 6858001"/>
              <a:gd name="connsiteX4" fmla="*/ 312057 w 4953000"/>
              <a:gd name="connsiteY4" fmla="*/ 3429001 h 6858001"/>
              <a:gd name="connsiteX5" fmla="*/ 3741057 w 4953000"/>
              <a:gd name="connsiteY5" fmla="*/ 6858001 h 6858001"/>
              <a:gd name="connsiteX6" fmla="*/ 2390891 w 4953000"/>
              <a:gd name="connsiteY6" fmla="*/ 6858001 h 6858001"/>
              <a:gd name="connsiteX7" fmla="*/ 2235098 w 4953000"/>
              <a:gd name="connsiteY7" fmla="*/ 6800980 h 6858001"/>
              <a:gd name="connsiteX8" fmla="*/ 0 w 4953000"/>
              <a:gd name="connsiteY8" fmla="*/ 3429001 h 6858001"/>
              <a:gd name="connsiteX9" fmla="*/ 2235098 w 4953000"/>
              <a:gd name="connsiteY9" fmla="*/ 57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3000" h="6858001">
                <a:moveTo>
                  <a:pt x="2390894" y="0"/>
                </a:moveTo>
                <a:lnTo>
                  <a:pt x="4953000" y="0"/>
                </a:lnTo>
                <a:lnTo>
                  <a:pt x="4953000" y="1"/>
                </a:lnTo>
                <a:lnTo>
                  <a:pt x="3741057" y="1"/>
                </a:lnTo>
                <a:cubicBezTo>
                  <a:pt x="1847273" y="1"/>
                  <a:pt x="312057" y="1535217"/>
                  <a:pt x="312057" y="3429001"/>
                </a:cubicBezTo>
                <a:cubicBezTo>
                  <a:pt x="312057" y="5322785"/>
                  <a:pt x="1847273" y="6858001"/>
                  <a:pt x="3741057" y="6858001"/>
                </a:cubicBezTo>
                <a:lnTo>
                  <a:pt x="2390891" y="6858001"/>
                </a:lnTo>
                <a:lnTo>
                  <a:pt x="2235098" y="6800980"/>
                </a:lnTo>
                <a:cubicBezTo>
                  <a:pt x="921625" y="6245428"/>
                  <a:pt x="0" y="4944843"/>
                  <a:pt x="0" y="3429001"/>
                </a:cubicBezTo>
                <a:cubicBezTo>
                  <a:pt x="0" y="1913160"/>
                  <a:pt x="921625" y="612575"/>
                  <a:pt x="2235098" y="5702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800603" y="462960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00603" y="519566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9"/>
          </p:nvPr>
        </p:nvSpPr>
        <p:spPr>
          <a:xfrm>
            <a:off x="0" y="1"/>
            <a:ext cx="4412122" cy="2197368"/>
          </a:xfrm>
          <a:custGeom>
            <a:avLst/>
            <a:gdLst>
              <a:gd name="connsiteX0" fmla="*/ 0 w 4412122"/>
              <a:gd name="connsiteY0" fmla="*/ 0 h 2197368"/>
              <a:gd name="connsiteX1" fmla="*/ 1211943 w 4412122"/>
              <a:gd name="connsiteY1" fmla="*/ 0 h 2197368"/>
              <a:gd name="connsiteX2" fmla="*/ 4371475 w 4412122"/>
              <a:gd name="connsiteY2" fmla="*/ 2094279 h 2197368"/>
              <a:gd name="connsiteX3" fmla="*/ 4412122 w 4412122"/>
              <a:gd name="connsiteY3" fmla="*/ 2197368 h 2197368"/>
              <a:gd name="connsiteX4" fmla="*/ 0 w 4412122"/>
              <a:gd name="connsiteY4" fmla="*/ 2197368 h 219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2122" h="2197368">
                <a:moveTo>
                  <a:pt x="0" y="0"/>
                </a:moveTo>
                <a:lnTo>
                  <a:pt x="1211943" y="0"/>
                </a:lnTo>
                <a:cubicBezTo>
                  <a:pt x="2632281" y="0"/>
                  <a:pt x="3850924" y="863559"/>
                  <a:pt x="4371475" y="2094279"/>
                </a:cubicBezTo>
                <a:lnTo>
                  <a:pt x="4412122" y="2197368"/>
                </a:lnTo>
                <a:lnTo>
                  <a:pt x="0" y="21973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20"/>
          </p:nvPr>
        </p:nvSpPr>
        <p:spPr>
          <a:xfrm>
            <a:off x="0" y="2305370"/>
            <a:ext cx="4640943" cy="2222315"/>
          </a:xfrm>
          <a:custGeom>
            <a:avLst/>
            <a:gdLst>
              <a:gd name="connsiteX0" fmla="*/ 0 w 4640943"/>
              <a:gd name="connsiteY0" fmla="*/ 0 h 2222315"/>
              <a:gd name="connsiteX1" fmla="*/ 4451608 w 4640943"/>
              <a:gd name="connsiteY1" fmla="*/ 0 h 2222315"/>
              <a:gd name="connsiteX2" fmla="*/ 4486782 w 4640943"/>
              <a:gd name="connsiteY2" fmla="*/ 103952 h 2222315"/>
              <a:gd name="connsiteX3" fmla="*/ 4640943 w 4640943"/>
              <a:gd name="connsiteY3" fmla="*/ 1123632 h 2222315"/>
              <a:gd name="connsiteX4" fmla="*/ 4486782 w 4640943"/>
              <a:gd name="connsiteY4" fmla="*/ 2143312 h 2222315"/>
              <a:gd name="connsiteX5" fmla="*/ 4460050 w 4640943"/>
              <a:gd name="connsiteY5" fmla="*/ 2222315 h 2222315"/>
              <a:gd name="connsiteX6" fmla="*/ 0 w 4640943"/>
              <a:gd name="connsiteY6" fmla="*/ 2222315 h 222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0943" h="2222315">
                <a:moveTo>
                  <a:pt x="0" y="0"/>
                </a:moveTo>
                <a:lnTo>
                  <a:pt x="4451608" y="0"/>
                </a:lnTo>
                <a:lnTo>
                  <a:pt x="4486782" y="103952"/>
                </a:lnTo>
                <a:cubicBezTo>
                  <a:pt x="4586970" y="426069"/>
                  <a:pt x="4640943" y="768548"/>
                  <a:pt x="4640943" y="1123632"/>
                </a:cubicBezTo>
                <a:cubicBezTo>
                  <a:pt x="4640943" y="1478717"/>
                  <a:pt x="4586970" y="1821195"/>
                  <a:pt x="4486782" y="2143312"/>
                </a:cubicBezTo>
                <a:lnTo>
                  <a:pt x="4460050" y="2222315"/>
                </a:lnTo>
                <a:lnTo>
                  <a:pt x="0" y="22223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21"/>
          </p:nvPr>
        </p:nvSpPr>
        <p:spPr>
          <a:xfrm>
            <a:off x="0" y="4635685"/>
            <a:ext cx="4421959" cy="2222317"/>
          </a:xfrm>
          <a:custGeom>
            <a:avLst/>
            <a:gdLst>
              <a:gd name="connsiteX0" fmla="*/ 0 w 4421959"/>
              <a:gd name="connsiteY0" fmla="*/ 0 h 2222317"/>
              <a:gd name="connsiteX1" fmla="*/ 4421959 w 4421959"/>
              <a:gd name="connsiteY1" fmla="*/ 0 h 2222317"/>
              <a:gd name="connsiteX2" fmla="*/ 4371475 w 4421959"/>
              <a:gd name="connsiteY2" fmla="*/ 128038 h 2222317"/>
              <a:gd name="connsiteX3" fmla="*/ 1211943 w 4421959"/>
              <a:gd name="connsiteY3" fmla="*/ 2222317 h 2222317"/>
              <a:gd name="connsiteX4" fmla="*/ 0 w 4421959"/>
              <a:gd name="connsiteY4" fmla="*/ 2222317 h 222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1959" h="2222317">
                <a:moveTo>
                  <a:pt x="0" y="0"/>
                </a:moveTo>
                <a:lnTo>
                  <a:pt x="4421959" y="0"/>
                </a:lnTo>
                <a:lnTo>
                  <a:pt x="4371475" y="128038"/>
                </a:lnTo>
                <a:cubicBezTo>
                  <a:pt x="3850924" y="1358758"/>
                  <a:pt x="2632281" y="2222317"/>
                  <a:pt x="1211943" y="2222317"/>
                </a:cubicBezTo>
                <a:lnTo>
                  <a:pt x="0" y="22223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62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 29"/>
          <p:cNvSpPr/>
          <p:nvPr userDrawn="1"/>
        </p:nvSpPr>
        <p:spPr>
          <a:xfrm>
            <a:off x="2" y="0"/>
            <a:ext cx="9136625" cy="6858001"/>
          </a:xfrm>
          <a:custGeom>
            <a:avLst/>
            <a:gdLst>
              <a:gd name="connsiteX0" fmla="*/ 0 w 9136625"/>
              <a:gd name="connsiteY0" fmla="*/ 0 h 6858001"/>
              <a:gd name="connsiteX1" fmla="*/ 3733287 w 9136625"/>
              <a:gd name="connsiteY1" fmla="*/ 0 h 6858001"/>
              <a:gd name="connsiteX2" fmla="*/ 9136625 w 9136625"/>
              <a:gd name="connsiteY2" fmla="*/ 3246654 h 6858001"/>
              <a:gd name="connsiteX3" fmla="*/ 9136625 w 9136625"/>
              <a:gd name="connsiteY3" fmla="*/ 6858001 h 6858001"/>
              <a:gd name="connsiteX4" fmla="*/ 5411987 w 9136625"/>
              <a:gd name="connsiteY4" fmla="*/ 6858001 h 6858001"/>
              <a:gd name="connsiteX5" fmla="*/ 0 w 9136625"/>
              <a:gd name="connsiteY5" fmla="*/ 3606152 h 6858001"/>
              <a:gd name="connsiteX6" fmla="*/ 0 w 9136625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6625" h="6858001">
                <a:moveTo>
                  <a:pt x="0" y="0"/>
                </a:moveTo>
                <a:lnTo>
                  <a:pt x="3733287" y="0"/>
                </a:lnTo>
                <a:lnTo>
                  <a:pt x="9136625" y="3246654"/>
                </a:lnTo>
                <a:lnTo>
                  <a:pt x="9136625" y="6858001"/>
                </a:lnTo>
                <a:lnTo>
                  <a:pt x="5411987" y="6858001"/>
                </a:lnTo>
                <a:lnTo>
                  <a:pt x="0" y="3606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9" name="圖片版面配置區 38"/>
          <p:cNvSpPr>
            <a:spLocks noGrp="1"/>
          </p:cNvSpPr>
          <p:nvPr>
            <p:ph type="pic" sz="quarter" idx="13"/>
          </p:nvPr>
        </p:nvSpPr>
        <p:spPr>
          <a:xfrm>
            <a:off x="3942984" y="0"/>
            <a:ext cx="5201016" cy="3125087"/>
          </a:xfrm>
          <a:custGeom>
            <a:avLst/>
            <a:gdLst>
              <a:gd name="connsiteX0" fmla="*/ 5193643 w 5201016"/>
              <a:gd name="connsiteY0" fmla="*/ 0 h 3125087"/>
              <a:gd name="connsiteX1" fmla="*/ 5201016 w 5201016"/>
              <a:gd name="connsiteY1" fmla="*/ 0 h 3125087"/>
              <a:gd name="connsiteX2" fmla="*/ 5201016 w 5201016"/>
              <a:gd name="connsiteY2" fmla="*/ 3125087 h 3125087"/>
              <a:gd name="connsiteX3" fmla="*/ 0 w 5201016"/>
              <a:gd name="connsiteY3" fmla="*/ 1 h 3125087"/>
              <a:gd name="connsiteX4" fmla="*/ 5193643 w 5201016"/>
              <a:gd name="connsiteY4" fmla="*/ 1 h 312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1016" h="3125087">
                <a:moveTo>
                  <a:pt x="5193643" y="0"/>
                </a:moveTo>
                <a:lnTo>
                  <a:pt x="5201016" y="0"/>
                </a:lnTo>
                <a:lnTo>
                  <a:pt x="5201016" y="3125087"/>
                </a:lnTo>
                <a:lnTo>
                  <a:pt x="0" y="1"/>
                </a:lnTo>
                <a:lnTo>
                  <a:pt x="5193643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0" name="圖片版面配置區 39"/>
          <p:cNvSpPr>
            <a:spLocks noGrp="1"/>
          </p:cNvSpPr>
          <p:nvPr>
            <p:ph type="pic" sz="quarter" idx="14"/>
          </p:nvPr>
        </p:nvSpPr>
        <p:spPr>
          <a:xfrm>
            <a:off x="0" y="3732147"/>
            <a:ext cx="5202293" cy="3125853"/>
          </a:xfrm>
          <a:custGeom>
            <a:avLst/>
            <a:gdLst>
              <a:gd name="connsiteX0" fmla="*/ 0 w 5202293"/>
              <a:gd name="connsiteY0" fmla="*/ 0 h 3125853"/>
              <a:gd name="connsiteX1" fmla="*/ 5202293 w 5202293"/>
              <a:gd name="connsiteY1" fmla="*/ 3125853 h 3125853"/>
              <a:gd name="connsiteX2" fmla="*/ 0 w 5202293"/>
              <a:gd name="connsiteY2" fmla="*/ 3125853 h 312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2293" h="3125853">
                <a:moveTo>
                  <a:pt x="0" y="0"/>
                </a:moveTo>
                <a:lnTo>
                  <a:pt x="5202293" y="3125853"/>
                </a:lnTo>
                <a:lnTo>
                  <a:pt x="0" y="312585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41" name="標題 1"/>
          <p:cNvSpPr>
            <a:spLocks noGrp="1"/>
          </p:cNvSpPr>
          <p:nvPr>
            <p:ph type="ctrTitle" hasCustomPrompt="1"/>
          </p:nvPr>
        </p:nvSpPr>
        <p:spPr>
          <a:xfrm>
            <a:off x="1676403" y="2583973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4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676403" y="31500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14442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>
            <a:off x="7373" y="0"/>
            <a:ext cx="9136625" cy="6858001"/>
          </a:xfrm>
          <a:custGeom>
            <a:avLst/>
            <a:gdLst>
              <a:gd name="connsiteX0" fmla="*/ 0 w 9136625"/>
              <a:gd name="connsiteY0" fmla="*/ 0 h 6858001"/>
              <a:gd name="connsiteX1" fmla="*/ 3733287 w 9136625"/>
              <a:gd name="connsiteY1" fmla="*/ 0 h 6858001"/>
              <a:gd name="connsiteX2" fmla="*/ 9136625 w 9136625"/>
              <a:gd name="connsiteY2" fmla="*/ 3246654 h 6858001"/>
              <a:gd name="connsiteX3" fmla="*/ 9136625 w 9136625"/>
              <a:gd name="connsiteY3" fmla="*/ 6858001 h 6858001"/>
              <a:gd name="connsiteX4" fmla="*/ 5411987 w 9136625"/>
              <a:gd name="connsiteY4" fmla="*/ 6858001 h 6858001"/>
              <a:gd name="connsiteX5" fmla="*/ 0 w 9136625"/>
              <a:gd name="connsiteY5" fmla="*/ 3606152 h 6858001"/>
              <a:gd name="connsiteX6" fmla="*/ 0 w 9136625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6625" h="6858001">
                <a:moveTo>
                  <a:pt x="0" y="0"/>
                </a:moveTo>
                <a:lnTo>
                  <a:pt x="3733287" y="0"/>
                </a:lnTo>
                <a:lnTo>
                  <a:pt x="9136625" y="3246654"/>
                </a:lnTo>
                <a:lnTo>
                  <a:pt x="9136625" y="6858001"/>
                </a:lnTo>
                <a:lnTo>
                  <a:pt x="5411987" y="6858001"/>
                </a:lnTo>
                <a:lnTo>
                  <a:pt x="0" y="36061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 userDrawn="1"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094747" y="234290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94747" y="290896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201016" cy="3125087"/>
          </a:xfrm>
          <a:custGeom>
            <a:avLst/>
            <a:gdLst>
              <a:gd name="connsiteX0" fmla="*/ 0 w 5201016"/>
              <a:gd name="connsiteY0" fmla="*/ 0 h 3125087"/>
              <a:gd name="connsiteX1" fmla="*/ 7373 w 5201016"/>
              <a:gd name="connsiteY1" fmla="*/ 0 h 3125087"/>
              <a:gd name="connsiteX2" fmla="*/ 7373 w 5201016"/>
              <a:gd name="connsiteY2" fmla="*/ 1 h 3125087"/>
              <a:gd name="connsiteX3" fmla="*/ 5201016 w 5201016"/>
              <a:gd name="connsiteY3" fmla="*/ 1 h 3125087"/>
              <a:gd name="connsiteX4" fmla="*/ 0 w 5201016"/>
              <a:gd name="connsiteY4" fmla="*/ 3125087 h 312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1016" h="3125087">
                <a:moveTo>
                  <a:pt x="0" y="0"/>
                </a:moveTo>
                <a:lnTo>
                  <a:pt x="7373" y="0"/>
                </a:lnTo>
                <a:lnTo>
                  <a:pt x="7373" y="1"/>
                </a:lnTo>
                <a:lnTo>
                  <a:pt x="5201016" y="1"/>
                </a:lnTo>
                <a:lnTo>
                  <a:pt x="0" y="31250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3941707" y="3732147"/>
            <a:ext cx="5202293" cy="3125853"/>
          </a:xfrm>
          <a:custGeom>
            <a:avLst/>
            <a:gdLst>
              <a:gd name="connsiteX0" fmla="*/ 5202293 w 5202293"/>
              <a:gd name="connsiteY0" fmla="*/ 0 h 3125853"/>
              <a:gd name="connsiteX1" fmla="*/ 5202293 w 5202293"/>
              <a:gd name="connsiteY1" fmla="*/ 3125853 h 3125853"/>
              <a:gd name="connsiteX2" fmla="*/ 0 w 5202293"/>
              <a:gd name="connsiteY2" fmla="*/ 3125853 h 312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2293" h="3125853">
                <a:moveTo>
                  <a:pt x="5202293" y="0"/>
                </a:moveTo>
                <a:lnTo>
                  <a:pt x="5202293" y="3125853"/>
                </a:lnTo>
                <a:lnTo>
                  <a:pt x="0" y="312585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49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3" name="圖片版面配置區 3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73823" cy="2899147"/>
          </a:xfrm>
          <a:custGeom>
            <a:avLst/>
            <a:gdLst>
              <a:gd name="connsiteX0" fmla="*/ 1673823 w 1673823"/>
              <a:gd name="connsiteY0" fmla="*/ 0 h 2899147"/>
              <a:gd name="connsiteX1" fmla="*/ 0 w 1673823"/>
              <a:gd name="connsiteY1" fmla="*/ 2899147 h 2899147"/>
              <a:gd name="connsiteX2" fmla="*/ 0 w 1673823"/>
              <a:gd name="connsiteY2" fmla="*/ 2748 h 2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823" h="2899147">
                <a:moveTo>
                  <a:pt x="1673823" y="0"/>
                </a:moveTo>
                <a:lnTo>
                  <a:pt x="0" y="2899147"/>
                </a:lnTo>
                <a:lnTo>
                  <a:pt x="0" y="27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2" name="圖片版面配置區 3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336168" cy="5778413"/>
          </a:xfrm>
          <a:custGeom>
            <a:avLst/>
            <a:gdLst>
              <a:gd name="connsiteX0" fmla="*/ 3336168 w 3336168"/>
              <a:gd name="connsiteY0" fmla="*/ 0 h 5778413"/>
              <a:gd name="connsiteX1" fmla="*/ 0 w 3336168"/>
              <a:gd name="connsiteY1" fmla="*/ 5778413 h 5778413"/>
              <a:gd name="connsiteX2" fmla="*/ 0 w 3336168"/>
              <a:gd name="connsiteY2" fmla="*/ 3117875 h 5778413"/>
              <a:gd name="connsiteX3" fmla="*/ 1798648 w 3336168"/>
              <a:gd name="connsiteY3" fmla="*/ 2525 h 577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6168" h="5778413">
                <a:moveTo>
                  <a:pt x="3336168" y="0"/>
                </a:moveTo>
                <a:lnTo>
                  <a:pt x="0" y="5778413"/>
                </a:lnTo>
                <a:lnTo>
                  <a:pt x="0" y="3117875"/>
                </a:lnTo>
                <a:lnTo>
                  <a:pt x="1798648" y="252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30" name="圖片版面配置區 29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998513" cy="6866206"/>
          </a:xfrm>
          <a:custGeom>
            <a:avLst/>
            <a:gdLst>
              <a:gd name="connsiteX0" fmla="*/ 4998513 w 4998513"/>
              <a:gd name="connsiteY0" fmla="*/ 0 h 6866206"/>
              <a:gd name="connsiteX1" fmla="*/ 1034307 w 4998513"/>
              <a:gd name="connsiteY1" fmla="*/ 6866206 h 6866206"/>
              <a:gd name="connsiteX2" fmla="*/ 0 w 4998513"/>
              <a:gd name="connsiteY2" fmla="*/ 6866206 h 6866206"/>
              <a:gd name="connsiteX3" fmla="*/ 0 w 4998513"/>
              <a:gd name="connsiteY3" fmla="*/ 5997141 h 6866206"/>
              <a:gd name="connsiteX4" fmla="*/ 3460993 w 4998513"/>
              <a:gd name="connsiteY4" fmla="*/ 2524 h 686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13" h="6866206">
                <a:moveTo>
                  <a:pt x="4998513" y="0"/>
                </a:moveTo>
                <a:lnTo>
                  <a:pt x="1034307" y="6866206"/>
                </a:lnTo>
                <a:lnTo>
                  <a:pt x="0" y="6866206"/>
                </a:lnTo>
                <a:lnTo>
                  <a:pt x="0" y="5997141"/>
                </a:lnTo>
                <a:lnTo>
                  <a:pt x="3460993" y="25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>
            <p:ph type="pic" sz="quarter" idx="16"/>
          </p:nvPr>
        </p:nvSpPr>
        <p:spPr>
          <a:xfrm>
            <a:off x="1159014" y="0"/>
            <a:ext cx="5470385" cy="6868884"/>
          </a:xfrm>
          <a:custGeom>
            <a:avLst/>
            <a:gdLst>
              <a:gd name="connsiteX0" fmla="*/ 5470385 w 5470385"/>
              <a:gd name="connsiteY0" fmla="*/ 0 h 6868884"/>
              <a:gd name="connsiteX1" fmla="*/ 1495607 w 5470385"/>
              <a:gd name="connsiteY1" fmla="*/ 6868884 h 6868884"/>
              <a:gd name="connsiteX2" fmla="*/ 0 w 5470385"/>
              <a:gd name="connsiteY2" fmla="*/ 6868884 h 6868884"/>
              <a:gd name="connsiteX3" fmla="*/ 3964325 w 5470385"/>
              <a:gd name="connsiteY3" fmla="*/ 2473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385" h="6868884">
                <a:moveTo>
                  <a:pt x="5470385" y="0"/>
                </a:moveTo>
                <a:lnTo>
                  <a:pt x="1495607" y="6868884"/>
                </a:lnTo>
                <a:lnTo>
                  <a:pt x="0" y="6868884"/>
                </a:lnTo>
                <a:lnTo>
                  <a:pt x="3964325" y="24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34" name="標題 1"/>
          <p:cNvSpPr>
            <a:spLocks noGrp="1"/>
          </p:cNvSpPr>
          <p:nvPr>
            <p:ph type="ctrTitle" hasCustomPrompt="1"/>
          </p:nvPr>
        </p:nvSpPr>
        <p:spPr>
          <a:xfrm>
            <a:off x="4495182" y="408849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95182" y="465455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9256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4" name="標題 1"/>
          <p:cNvSpPr>
            <a:spLocks noGrp="1"/>
          </p:cNvSpPr>
          <p:nvPr>
            <p:ph type="ctrTitle" hasCustomPrompt="1"/>
          </p:nvPr>
        </p:nvSpPr>
        <p:spPr>
          <a:xfrm>
            <a:off x="4515757" y="1118591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15757" y="168465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7"/>
          </p:nvPr>
        </p:nvSpPr>
        <p:spPr>
          <a:xfrm>
            <a:off x="0" y="-8207"/>
            <a:ext cx="4998513" cy="6866206"/>
          </a:xfrm>
          <a:custGeom>
            <a:avLst/>
            <a:gdLst>
              <a:gd name="connsiteX0" fmla="*/ 0 w 4998513"/>
              <a:gd name="connsiteY0" fmla="*/ 0 h 6866206"/>
              <a:gd name="connsiteX1" fmla="*/ 1034307 w 4998513"/>
              <a:gd name="connsiteY1" fmla="*/ 0 h 6866206"/>
              <a:gd name="connsiteX2" fmla="*/ 4998513 w 4998513"/>
              <a:gd name="connsiteY2" fmla="*/ 6866206 h 6866206"/>
              <a:gd name="connsiteX3" fmla="*/ 3460993 w 4998513"/>
              <a:gd name="connsiteY3" fmla="*/ 6863682 h 6866206"/>
              <a:gd name="connsiteX4" fmla="*/ 0 w 4998513"/>
              <a:gd name="connsiteY4" fmla="*/ 869065 h 686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13" h="6866206">
                <a:moveTo>
                  <a:pt x="0" y="0"/>
                </a:moveTo>
                <a:lnTo>
                  <a:pt x="1034307" y="0"/>
                </a:lnTo>
                <a:lnTo>
                  <a:pt x="4998513" y="6866206"/>
                </a:lnTo>
                <a:lnTo>
                  <a:pt x="3460993" y="6863682"/>
                </a:lnTo>
                <a:lnTo>
                  <a:pt x="0" y="8690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8"/>
          </p:nvPr>
        </p:nvSpPr>
        <p:spPr>
          <a:xfrm>
            <a:off x="1159014" y="-10885"/>
            <a:ext cx="5470385" cy="6868884"/>
          </a:xfrm>
          <a:custGeom>
            <a:avLst/>
            <a:gdLst>
              <a:gd name="connsiteX0" fmla="*/ 0 w 5470385"/>
              <a:gd name="connsiteY0" fmla="*/ 0 h 6868884"/>
              <a:gd name="connsiteX1" fmla="*/ 1495607 w 5470385"/>
              <a:gd name="connsiteY1" fmla="*/ 0 h 6868884"/>
              <a:gd name="connsiteX2" fmla="*/ 5470385 w 5470385"/>
              <a:gd name="connsiteY2" fmla="*/ 6868884 h 6868884"/>
              <a:gd name="connsiteX3" fmla="*/ 3964325 w 5470385"/>
              <a:gd name="connsiteY3" fmla="*/ 6866411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385" h="6868884">
                <a:moveTo>
                  <a:pt x="0" y="0"/>
                </a:moveTo>
                <a:lnTo>
                  <a:pt x="1495607" y="0"/>
                </a:lnTo>
                <a:lnTo>
                  <a:pt x="5470385" y="6868884"/>
                </a:lnTo>
                <a:lnTo>
                  <a:pt x="3964325" y="68664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9"/>
          </p:nvPr>
        </p:nvSpPr>
        <p:spPr>
          <a:xfrm>
            <a:off x="-1" y="1079587"/>
            <a:ext cx="3336168" cy="5778413"/>
          </a:xfrm>
          <a:custGeom>
            <a:avLst/>
            <a:gdLst>
              <a:gd name="connsiteX0" fmla="*/ 0 w 3336168"/>
              <a:gd name="connsiteY0" fmla="*/ 0 h 5778413"/>
              <a:gd name="connsiteX1" fmla="*/ 3336168 w 3336168"/>
              <a:gd name="connsiteY1" fmla="*/ 5778413 h 5778413"/>
              <a:gd name="connsiteX2" fmla="*/ 1798648 w 3336168"/>
              <a:gd name="connsiteY2" fmla="*/ 5775888 h 5778413"/>
              <a:gd name="connsiteX3" fmla="*/ 0 w 3336168"/>
              <a:gd name="connsiteY3" fmla="*/ 2660538 h 577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6168" h="5778413">
                <a:moveTo>
                  <a:pt x="0" y="0"/>
                </a:moveTo>
                <a:lnTo>
                  <a:pt x="3336168" y="5778413"/>
                </a:lnTo>
                <a:lnTo>
                  <a:pt x="1798648" y="5775888"/>
                </a:lnTo>
                <a:lnTo>
                  <a:pt x="0" y="26605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20"/>
          </p:nvPr>
        </p:nvSpPr>
        <p:spPr>
          <a:xfrm>
            <a:off x="0" y="3958853"/>
            <a:ext cx="1673823" cy="2899147"/>
          </a:xfrm>
          <a:custGeom>
            <a:avLst/>
            <a:gdLst>
              <a:gd name="connsiteX0" fmla="*/ 0 w 1673823"/>
              <a:gd name="connsiteY0" fmla="*/ 0 h 2899147"/>
              <a:gd name="connsiteX1" fmla="*/ 1673823 w 1673823"/>
              <a:gd name="connsiteY1" fmla="*/ 2899147 h 2899147"/>
              <a:gd name="connsiteX2" fmla="*/ 0 w 1673823"/>
              <a:gd name="connsiteY2" fmla="*/ 2896399 h 2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823" h="2899147">
                <a:moveTo>
                  <a:pt x="0" y="0"/>
                </a:moveTo>
                <a:lnTo>
                  <a:pt x="1673823" y="2899147"/>
                </a:lnTo>
                <a:lnTo>
                  <a:pt x="0" y="28963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75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4" name="標題 1"/>
          <p:cNvSpPr>
            <a:spLocks noGrp="1"/>
          </p:cNvSpPr>
          <p:nvPr>
            <p:ph type="ctrTitle" hasCustomPrompt="1"/>
          </p:nvPr>
        </p:nvSpPr>
        <p:spPr>
          <a:xfrm>
            <a:off x="455388" y="1118591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5388" y="168465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21"/>
          </p:nvPr>
        </p:nvSpPr>
        <p:spPr>
          <a:xfrm>
            <a:off x="2508842" y="-10886"/>
            <a:ext cx="5470385" cy="6868884"/>
          </a:xfrm>
          <a:custGeom>
            <a:avLst/>
            <a:gdLst>
              <a:gd name="connsiteX0" fmla="*/ 3974778 w 5470385"/>
              <a:gd name="connsiteY0" fmla="*/ 0 h 6868884"/>
              <a:gd name="connsiteX1" fmla="*/ 5470385 w 5470385"/>
              <a:gd name="connsiteY1" fmla="*/ 0 h 6868884"/>
              <a:gd name="connsiteX2" fmla="*/ 1506060 w 5470385"/>
              <a:gd name="connsiteY2" fmla="*/ 6866411 h 6868884"/>
              <a:gd name="connsiteX3" fmla="*/ 0 w 5470385"/>
              <a:gd name="connsiteY3" fmla="*/ 6868884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385" h="6868884">
                <a:moveTo>
                  <a:pt x="3974778" y="0"/>
                </a:moveTo>
                <a:lnTo>
                  <a:pt x="5470385" y="0"/>
                </a:lnTo>
                <a:lnTo>
                  <a:pt x="1506060" y="6866411"/>
                </a:lnTo>
                <a:lnTo>
                  <a:pt x="0" y="68688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22"/>
          </p:nvPr>
        </p:nvSpPr>
        <p:spPr>
          <a:xfrm>
            <a:off x="4145487" y="-8208"/>
            <a:ext cx="4998513" cy="6866206"/>
          </a:xfrm>
          <a:custGeom>
            <a:avLst/>
            <a:gdLst>
              <a:gd name="connsiteX0" fmla="*/ 3964206 w 4998513"/>
              <a:gd name="connsiteY0" fmla="*/ 0 h 6866206"/>
              <a:gd name="connsiteX1" fmla="*/ 4998513 w 4998513"/>
              <a:gd name="connsiteY1" fmla="*/ 0 h 6866206"/>
              <a:gd name="connsiteX2" fmla="*/ 4998513 w 4998513"/>
              <a:gd name="connsiteY2" fmla="*/ 869065 h 6866206"/>
              <a:gd name="connsiteX3" fmla="*/ 1537520 w 4998513"/>
              <a:gd name="connsiteY3" fmla="*/ 6863682 h 6866206"/>
              <a:gd name="connsiteX4" fmla="*/ 0 w 4998513"/>
              <a:gd name="connsiteY4" fmla="*/ 6866206 h 686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13" h="6866206">
                <a:moveTo>
                  <a:pt x="3964206" y="0"/>
                </a:moveTo>
                <a:lnTo>
                  <a:pt x="4998513" y="0"/>
                </a:lnTo>
                <a:lnTo>
                  <a:pt x="4998513" y="869065"/>
                </a:lnTo>
                <a:lnTo>
                  <a:pt x="1537520" y="6863682"/>
                </a:lnTo>
                <a:lnTo>
                  <a:pt x="0" y="6866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23"/>
          </p:nvPr>
        </p:nvSpPr>
        <p:spPr>
          <a:xfrm>
            <a:off x="5807832" y="1079587"/>
            <a:ext cx="3336168" cy="5778413"/>
          </a:xfrm>
          <a:custGeom>
            <a:avLst/>
            <a:gdLst>
              <a:gd name="connsiteX0" fmla="*/ 3336168 w 3336168"/>
              <a:gd name="connsiteY0" fmla="*/ 0 h 5778413"/>
              <a:gd name="connsiteX1" fmla="*/ 3336168 w 3336168"/>
              <a:gd name="connsiteY1" fmla="*/ 2660538 h 5778413"/>
              <a:gd name="connsiteX2" fmla="*/ 1537520 w 3336168"/>
              <a:gd name="connsiteY2" fmla="*/ 5775888 h 5778413"/>
              <a:gd name="connsiteX3" fmla="*/ 0 w 3336168"/>
              <a:gd name="connsiteY3" fmla="*/ 5778413 h 577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6168" h="5778413">
                <a:moveTo>
                  <a:pt x="3336168" y="0"/>
                </a:moveTo>
                <a:lnTo>
                  <a:pt x="3336168" y="2660538"/>
                </a:lnTo>
                <a:lnTo>
                  <a:pt x="1537520" y="5775888"/>
                </a:lnTo>
                <a:lnTo>
                  <a:pt x="0" y="57784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24"/>
          </p:nvPr>
        </p:nvSpPr>
        <p:spPr>
          <a:xfrm>
            <a:off x="7470177" y="3958853"/>
            <a:ext cx="1673823" cy="2899147"/>
          </a:xfrm>
          <a:custGeom>
            <a:avLst/>
            <a:gdLst>
              <a:gd name="connsiteX0" fmla="*/ 1673823 w 1673823"/>
              <a:gd name="connsiteY0" fmla="*/ 0 h 2899147"/>
              <a:gd name="connsiteX1" fmla="*/ 1673823 w 1673823"/>
              <a:gd name="connsiteY1" fmla="*/ 2896399 h 2899147"/>
              <a:gd name="connsiteX2" fmla="*/ 0 w 1673823"/>
              <a:gd name="connsiteY2" fmla="*/ 2899147 h 2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823" h="2899147">
                <a:moveTo>
                  <a:pt x="1673823" y="0"/>
                </a:moveTo>
                <a:lnTo>
                  <a:pt x="1673823" y="2896399"/>
                </a:lnTo>
                <a:lnTo>
                  <a:pt x="0" y="28991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37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4" name="標題 1"/>
          <p:cNvSpPr>
            <a:spLocks noGrp="1"/>
          </p:cNvSpPr>
          <p:nvPr>
            <p:ph type="ctrTitle" hasCustomPrompt="1"/>
          </p:nvPr>
        </p:nvSpPr>
        <p:spPr>
          <a:xfrm>
            <a:off x="292189" y="452992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92189" y="509598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25"/>
          </p:nvPr>
        </p:nvSpPr>
        <p:spPr>
          <a:xfrm>
            <a:off x="2508842" y="-1"/>
            <a:ext cx="5470385" cy="6868884"/>
          </a:xfrm>
          <a:custGeom>
            <a:avLst/>
            <a:gdLst>
              <a:gd name="connsiteX0" fmla="*/ 0 w 5470385"/>
              <a:gd name="connsiteY0" fmla="*/ 0 h 6868884"/>
              <a:gd name="connsiteX1" fmla="*/ 1506060 w 5470385"/>
              <a:gd name="connsiteY1" fmla="*/ 2473 h 6868884"/>
              <a:gd name="connsiteX2" fmla="*/ 5470385 w 5470385"/>
              <a:gd name="connsiteY2" fmla="*/ 6868884 h 6868884"/>
              <a:gd name="connsiteX3" fmla="*/ 3974778 w 5470385"/>
              <a:gd name="connsiteY3" fmla="*/ 6868884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385" h="6868884">
                <a:moveTo>
                  <a:pt x="0" y="0"/>
                </a:moveTo>
                <a:lnTo>
                  <a:pt x="1506060" y="2473"/>
                </a:lnTo>
                <a:lnTo>
                  <a:pt x="5470385" y="6868884"/>
                </a:lnTo>
                <a:lnTo>
                  <a:pt x="3974778" y="68688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26"/>
          </p:nvPr>
        </p:nvSpPr>
        <p:spPr>
          <a:xfrm>
            <a:off x="4145487" y="-1"/>
            <a:ext cx="4998513" cy="6866206"/>
          </a:xfrm>
          <a:custGeom>
            <a:avLst/>
            <a:gdLst>
              <a:gd name="connsiteX0" fmla="*/ 0 w 4998513"/>
              <a:gd name="connsiteY0" fmla="*/ 0 h 6866206"/>
              <a:gd name="connsiteX1" fmla="*/ 1537520 w 4998513"/>
              <a:gd name="connsiteY1" fmla="*/ 2524 h 6866206"/>
              <a:gd name="connsiteX2" fmla="*/ 4998513 w 4998513"/>
              <a:gd name="connsiteY2" fmla="*/ 5997141 h 6866206"/>
              <a:gd name="connsiteX3" fmla="*/ 4998513 w 4998513"/>
              <a:gd name="connsiteY3" fmla="*/ 6866206 h 6866206"/>
              <a:gd name="connsiteX4" fmla="*/ 3964206 w 4998513"/>
              <a:gd name="connsiteY4" fmla="*/ 6866206 h 686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13" h="6866206">
                <a:moveTo>
                  <a:pt x="0" y="0"/>
                </a:moveTo>
                <a:lnTo>
                  <a:pt x="1537520" y="2524"/>
                </a:lnTo>
                <a:lnTo>
                  <a:pt x="4998513" y="5997141"/>
                </a:lnTo>
                <a:lnTo>
                  <a:pt x="4998513" y="6866206"/>
                </a:lnTo>
                <a:lnTo>
                  <a:pt x="3964206" y="6866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27"/>
          </p:nvPr>
        </p:nvSpPr>
        <p:spPr>
          <a:xfrm>
            <a:off x="5807832" y="0"/>
            <a:ext cx="3336168" cy="5778413"/>
          </a:xfrm>
          <a:custGeom>
            <a:avLst/>
            <a:gdLst>
              <a:gd name="connsiteX0" fmla="*/ 0 w 3336168"/>
              <a:gd name="connsiteY0" fmla="*/ 0 h 5778413"/>
              <a:gd name="connsiteX1" fmla="*/ 1537520 w 3336168"/>
              <a:gd name="connsiteY1" fmla="*/ 2525 h 5778413"/>
              <a:gd name="connsiteX2" fmla="*/ 3336168 w 3336168"/>
              <a:gd name="connsiteY2" fmla="*/ 3117875 h 5778413"/>
              <a:gd name="connsiteX3" fmla="*/ 3336168 w 3336168"/>
              <a:gd name="connsiteY3" fmla="*/ 5778413 h 577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6168" h="5778413">
                <a:moveTo>
                  <a:pt x="0" y="0"/>
                </a:moveTo>
                <a:lnTo>
                  <a:pt x="1537520" y="2525"/>
                </a:lnTo>
                <a:lnTo>
                  <a:pt x="3336168" y="3117875"/>
                </a:lnTo>
                <a:lnTo>
                  <a:pt x="3336168" y="57784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28"/>
          </p:nvPr>
        </p:nvSpPr>
        <p:spPr>
          <a:xfrm>
            <a:off x="7470177" y="0"/>
            <a:ext cx="1673823" cy="2899147"/>
          </a:xfrm>
          <a:custGeom>
            <a:avLst/>
            <a:gdLst>
              <a:gd name="connsiteX0" fmla="*/ 0 w 1673823"/>
              <a:gd name="connsiteY0" fmla="*/ 0 h 2899147"/>
              <a:gd name="connsiteX1" fmla="*/ 1673823 w 1673823"/>
              <a:gd name="connsiteY1" fmla="*/ 2748 h 2899147"/>
              <a:gd name="connsiteX2" fmla="*/ 1673823 w 1673823"/>
              <a:gd name="connsiteY2" fmla="*/ 2899147 h 289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3823" h="2899147">
                <a:moveTo>
                  <a:pt x="0" y="0"/>
                </a:moveTo>
                <a:lnTo>
                  <a:pt x="1673823" y="2748"/>
                </a:lnTo>
                <a:lnTo>
                  <a:pt x="1673823" y="28991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11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6629399" cy="6868884"/>
          </a:xfrm>
          <a:custGeom>
            <a:avLst/>
            <a:gdLst>
              <a:gd name="connsiteX0" fmla="*/ 6629399 w 6629399"/>
              <a:gd name="connsiteY0" fmla="*/ 0 h 6868884"/>
              <a:gd name="connsiteX1" fmla="*/ 2654621 w 6629399"/>
              <a:gd name="connsiteY1" fmla="*/ 6868884 h 6868884"/>
              <a:gd name="connsiteX2" fmla="*/ 1159014 w 6629399"/>
              <a:gd name="connsiteY2" fmla="*/ 6868884 h 6868884"/>
              <a:gd name="connsiteX3" fmla="*/ 5123339 w 6629399"/>
              <a:gd name="connsiteY3" fmla="*/ 2473 h 6868884"/>
              <a:gd name="connsiteX4" fmla="*/ 4998513 w 6629399"/>
              <a:gd name="connsiteY4" fmla="*/ 0 h 6868884"/>
              <a:gd name="connsiteX5" fmla="*/ 1034307 w 6629399"/>
              <a:gd name="connsiteY5" fmla="*/ 6866206 h 6868884"/>
              <a:gd name="connsiteX6" fmla="*/ 0 w 6629399"/>
              <a:gd name="connsiteY6" fmla="*/ 6866206 h 6868884"/>
              <a:gd name="connsiteX7" fmla="*/ 0 w 6629399"/>
              <a:gd name="connsiteY7" fmla="*/ 5997141 h 6868884"/>
              <a:gd name="connsiteX8" fmla="*/ 3460993 w 6629399"/>
              <a:gd name="connsiteY8" fmla="*/ 2524 h 6868884"/>
              <a:gd name="connsiteX9" fmla="*/ 3336168 w 6629399"/>
              <a:gd name="connsiteY9" fmla="*/ 0 h 6868884"/>
              <a:gd name="connsiteX10" fmla="*/ 0 w 6629399"/>
              <a:gd name="connsiteY10" fmla="*/ 5778413 h 6868884"/>
              <a:gd name="connsiteX11" fmla="*/ 0 w 6629399"/>
              <a:gd name="connsiteY11" fmla="*/ 3117875 h 6868884"/>
              <a:gd name="connsiteX12" fmla="*/ 1798648 w 6629399"/>
              <a:gd name="connsiteY12" fmla="*/ 2525 h 6868884"/>
              <a:gd name="connsiteX13" fmla="*/ 1673823 w 6629399"/>
              <a:gd name="connsiteY13" fmla="*/ 0 h 6868884"/>
              <a:gd name="connsiteX14" fmla="*/ 0 w 6629399"/>
              <a:gd name="connsiteY14" fmla="*/ 2899148 h 6868884"/>
              <a:gd name="connsiteX15" fmla="*/ 0 w 6629399"/>
              <a:gd name="connsiteY15" fmla="*/ 2748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6629399" y="0"/>
                </a:moveTo>
                <a:lnTo>
                  <a:pt x="2654621" y="6868884"/>
                </a:lnTo>
                <a:lnTo>
                  <a:pt x="1159014" y="6868884"/>
                </a:lnTo>
                <a:lnTo>
                  <a:pt x="5123339" y="2473"/>
                </a:lnTo>
                <a:close/>
                <a:moveTo>
                  <a:pt x="4998513" y="0"/>
                </a:moveTo>
                <a:lnTo>
                  <a:pt x="1034307" y="6866206"/>
                </a:lnTo>
                <a:lnTo>
                  <a:pt x="0" y="6866206"/>
                </a:lnTo>
                <a:lnTo>
                  <a:pt x="0" y="5997141"/>
                </a:lnTo>
                <a:lnTo>
                  <a:pt x="3460993" y="2524"/>
                </a:lnTo>
                <a:close/>
                <a:moveTo>
                  <a:pt x="3336168" y="0"/>
                </a:moveTo>
                <a:lnTo>
                  <a:pt x="0" y="5778413"/>
                </a:lnTo>
                <a:lnTo>
                  <a:pt x="0" y="3117875"/>
                </a:lnTo>
                <a:lnTo>
                  <a:pt x="1798648" y="2525"/>
                </a:lnTo>
                <a:close/>
                <a:moveTo>
                  <a:pt x="1673823" y="0"/>
                </a:moveTo>
                <a:lnTo>
                  <a:pt x="0" y="2899148"/>
                </a:lnTo>
                <a:lnTo>
                  <a:pt x="0" y="27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495182" y="408849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95182" y="465455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1520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6629399" cy="6868884"/>
          </a:xfrm>
          <a:custGeom>
            <a:avLst/>
            <a:gdLst>
              <a:gd name="connsiteX0" fmla="*/ 0 w 6629399"/>
              <a:gd name="connsiteY0" fmla="*/ 3969736 h 6868884"/>
              <a:gd name="connsiteX1" fmla="*/ 1673823 w 6629399"/>
              <a:gd name="connsiteY1" fmla="*/ 6868884 h 6868884"/>
              <a:gd name="connsiteX2" fmla="*/ 0 w 6629399"/>
              <a:gd name="connsiteY2" fmla="*/ 6866136 h 6868884"/>
              <a:gd name="connsiteX3" fmla="*/ 0 w 6629399"/>
              <a:gd name="connsiteY3" fmla="*/ 1090471 h 6868884"/>
              <a:gd name="connsiteX4" fmla="*/ 3336168 w 6629399"/>
              <a:gd name="connsiteY4" fmla="*/ 6868884 h 6868884"/>
              <a:gd name="connsiteX5" fmla="*/ 1798648 w 6629399"/>
              <a:gd name="connsiteY5" fmla="*/ 6866359 h 6868884"/>
              <a:gd name="connsiteX6" fmla="*/ 0 w 6629399"/>
              <a:gd name="connsiteY6" fmla="*/ 3751009 h 6868884"/>
              <a:gd name="connsiteX7" fmla="*/ 0 w 6629399"/>
              <a:gd name="connsiteY7" fmla="*/ 2678 h 6868884"/>
              <a:gd name="connsiteX8" fmla="*/ 1034307 w 6629399"/>
              <a:gd name="connsiteY8" fmla="*/ 2678 h 6868884"/>
              <a:gd name="connsiteX9" fmla="*/ 4998513 w 6629399"/>
              <a:gd name="connsiteY9" fmla="*/ 6868884 h 6868884"/>
              <a:gd name="connsiteX10" fmla="*/ 3460993 w 6629399"/>
              <a:gd name="connsiteY10" fmla="*/ 6866360 h 6868884"/>
              <a:gd name="connsiteX11" fmla="*/ 0 w 6629399"/>
              <a:gd name="connsiteY11" fmla="*/ 871743 h 6868884"/>
              <a:gd name="connsiteX12" fmla="*/ 1159014 w 6629399"/>
              <a:gd name="connsiteY12" fmla="*/ 0 h 6868884"/>
              <a:gd name="connsiteX13" fmla="*/ 2654621 w 6629399"/>
              <a:gd name="connsiteY13" fmla="*/ 0 h 6868884"/>
              <a:gd name="connsiteX14" fmla="*/ 6629399 w 6629399"/>
              <a:gd name="connsiteY14" fmla="*/ 6868884 h 6868884"/>
              <a:gd name="connsiteX15" fmla="*/ 5123339 w 6629399"/>
              <a:gd name="connsiteY15" fmla="*/ 6866411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0" y="3969736"/>
                </a:moveTo>
                <a:lnTo>
                  <a:pt x="1673823" y="6868884"/>
                </a:lnTo>
                <a:lnTo>
                  <a:pt x="0" y="6866136"/>
                </a:lnTo>
                <a:close/>
                <a:moveTo>
                  <a:pt x="0" y="1090471"/>
                </a:moveTo>
                <a:lnTo>
                  <a:pt x="3336168" y="6868884"/>
                </a:lnTo>
                <a:lnTo>
                  <a:pt x="1798648" y="6866359"/>
                </a:lnTo>
                <a:lnTo>
                  <a:pt x="0" y="3751009"/>
                </a:lnTo>
                <a:close/>
                <a:moveTo>
                  <a:pt x="0" y="2678"/>
                </a:moveTo>
                <a:lnTo>
                  <a:pt x="1034307" y="2678"/>
                </a:lnTo>
                <a:lnTo>
                  <a:pt x="4998513" y="6868884"/>
                </a:lnTo>
                <a:lnTo>
                  <a:pt x="3460993" y="6866360"/>
                </a:lnTo>
                <a:lnTo>
                  <a:pt x="0" y="871743"/>
                </a:lnTo>
                <a:close/>
                <a:moveTo>
                  <a:pt x="1159014" y="0"/>
                </a:moveTo>
                <a:lnTo>
                  <a:pt x="2654621" y="0"/>
                </a:lnTo>
                <a:lnTo>
                  <a:pt x="6629399" y="6868884"/>
                </a:lnTo>
                <a:lnTo>
                  <a:pt x="5123339" y="68664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495182" y="408849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95182" y="465455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4204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267899" y="408849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67899" y="465455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6"/>
          </p:nvPr>
        </p:nvSpPr>
        <p:spPr>
          <a:xfrm>
            <a:off x="2514601" y="-3"/>
            <a:ext cx="6629399" cy="6868884"/>
          </a:xfrm>
          <a:custGeom>
            <a:avLst/>
            <a:gdLst>
              <a:gd name="connsiteX0" fmla="*/ 4955576 w 6629399"/>
              <a:gd name="connsiteY0" fmla="*/ 0 h 6868884"/>
              <a:gd name="connsiteX1" fmla="*/ 6629399 w 6629399"/>
              <a:gd name="connsiteY1" fmla="*/ 2748 h 6868884"/>
              <a:gd name="connsiteX2" fmla="*/ 6629399 w 6629399"/>
              <a:gd name="connsiteY2" fmla="*/ 2899148 h 6868884"/>
              <a:gd name="connsiteX3" fmla="*/ 3293231 w 6629399"/>
              <a:gd name="connsiteY3" fmla="*/ 0 h 6868884"/>
              <a:gd name="connsiteX4" fmla="*/ 4830751 w 6629399"/>
              <a:gd name="connsiteY4" fmla="*/ 2525 h 6868884"/>
              <a:gd name="connsiteX5" fmla="*/ 6629399 w 6629399"/>
              <a:gd name="connsiteY5" fmla="*/ 3117875 h 6868884"/>
              <a:gd name="connsiteX6" fmla="*/ 6629399 w 6629399"/>
              <a:gd name="connsiteY6" fmla="*/ 5778413 h 6868884"/>
              <a:gd name="connsiteX7" fmla="*/ 1630886 w 6629399"/>
              <a:gd name="connsiteY7" fmla="*/ 0 h 6868884"/>
              <a:gd name="connsiteX8" fmla="*/ 3168406 w 6629399"/>
              <a:gd name="connsiteY8" fmla="*/ 2524 h 6868884"/>
              <a:gd name="connsiteX9" fmla="*/ 6629399 w 6629399"/>
              <a:gd name="connsiteY9" fmla="*/ 5997141 h 6868884"/>
              <a:gd name="connsiteX10" fmla="*/ 6629399 w 6629399"/>
              <a:gd name="connsiteY10" fmla="*/ 6866206 h 6868884"/>
              <a:gd name="connsiteX11" fmla="*/ 5595092 w 6629399"/>
              <a:gd name="connsiteY11" fmla="*/ 6866206 h 6868884"/>
              <a:gd name="connsiteX12" fmla="*/ 0 w 6629399"/>
              <a:gd name="connsiteY12" fmla="*/ 0 h 6868884"/>
              <a:gd name="connsiteX13" fmla="*/ 1506060 w 6629399"/>
              <a:gd name="connsiteY13" fmla="*/ 2473 h 6868884"/>
              <a:gd name="connsiteX14" fmla="*/ 5470385 w 6629399"/>
              <a:gd name="connsiteY14" fmla="*/ 6868884 h 6868884"/>
              <a:gd name="connsiteX15" fmla="*/ 3974778 w 6629399"/>
              <a:gd name="connsiteY15" fmla="*/ 6868884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4955576" y="0"/>
                </a:moveTo>
                <a:lnTo>
                  <a:pt x="6629399" y="2748"/>
                </a:lnTo>
                <a:lnTo>
                  <a:pt x="6629399" y="2899148"/>
                </a:lnTo>
                <a:close/>
                <a:moveTo>
                  <a:pt x="3293231" y="0"/>
                </a:moveTo>
                <a:lnTo>
                  <a:pt x="4830751" y="2525"/>
                </a:lnTo>
                <a:lnTo>
                  <a:pt x="6629399" y="3117875"/>
                </a:lnTo>
                <a:lnTo>
                  <a:pt x="6629399" y="5778413"/>
                </a:lnTo>
                <a:close/>
                <a:moveTo>
                  <a:pt x="1630886" y="0"/>
                </a:moveTo>
                <a:lnTo>
                  <a:pt x="3168406" y="2524"/>
                </a:lnTo>
                <a:lnTo>
                  <a:pt x="6629399" y="5997141"/>
                </a:lnTo>
                <a:lnTo>
                  <a:pt x="6629399" y="6866206"/>
                </a:lnTo>
                <a:lnTo>
                  <a:pt x="5595092" y="6866206"/>
                </a:lnTo>
                <a:close/>
                <a:moveTo>
                  <a:pt x="0" y="0"/>
                </a:moveTo>
                <a:lnTo>
                  <a:pt x="1506060" y="2473"/>
                </a:lnTo>
                <a:lnTo>
                  <a:pt x="5470385" y="6868884"/>
                </a:lnTo>
                <a:lnTo>
                  <a:pt x="3974778" y="68688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31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/>
          <p:cNvSpPr>
            <a:spLocks noGrp="1"/>
          </p:cNvSpPr>
          <p:nvPr>
            <p:ph type="pic" sz="quarter" idx="15"/>
          </p:nvPr>
        </p:nvSpPr>
        <p:spPr>
          <a:xfrm>
            <a:off x="2514601" y="-2"/>
            <a:ext cx="6629399" cy="6868884"/>
          </a:xfrm>
          <a:custGeom>
            <a:avLst/>
            <a:gdLst>
              <a:gd name="connsiteX0" fmla="*/ 6629399 w 6629399"/>
              <a:gd name="connsiteY0" fmla="*/ 3969736 h 6868884"/>
              <a:gd name="connsiteX1" fmla="*/ 6629399 w 6629399"/>
              <a:gd name="connsiteY1" fmla="*/ 6866136 h 6868884"/>
              <a:gd name="connsiteX2" fmla="*/ 4955576 w 6629399"/>
              <a:gd name="connsiteY2" fmla="*/ 6868884 h 6868884"/>
              <a:gd name="connsiteX3" fmla="*/ 6629399 w 6629399"/>
              <a:gd name="connsiteY3" fmla="*/ 1090471 h 6868884"/>
              <a:gd name="connsiteX4" fmla="*/ 6629399 w 6629399"/>
              <a:gd name="connsiteY4" fmla="*/ 3751009 h 6868884"/>
              <a:gd name="connsiteX5" fmla="*/ 4830751 w 6629399"/>
              <a:gd name="connsiteY5" fmla="*/ 6866359 h 6868884"/>
              <a:gd name="connsiteX6" fmla="*/ 3293231 w 6629399"/>
              <a:gd name="connsiteY6" fmla="*/ 6868884 h 6868884"/>
              <a:gd name="connsiteX7" fmla="*/ 5595092 w 6629399"/>
              <a:gd name="connsiteY7" fmla="*/ 2678 h 6868884"/>
              <a:gd name="connsiteX8" fmla="*/ 6629399 w 6629399"/>
              <a:gd name="connsiteY8" fmla="*/ 2678 h 6868884"/>
              <a:gd name="connsiteX9" fmla="*/ 6629399 w 6629399"/>
              <a:gd name="connsiteY9" fmla="*/ 871743 h 6868884"/>
              <a:gd name="connsiteX10" fmla="*/ 3168406 w 6629399"/>
              <a:gd name="connsiteY10" fmla="*/ 6866360 h 6868884"/>
              <a:gd name="connsiteX11" fmla="*/ 1630886 w 6629399"/>
              <a:gd name="connsiteY11" fmla="*/ 6868884 h 6868884"/>
              <a:gd name="connsiteX12" fmla="*/ 3974778 w 6629399"/>
              <a:gd name="connsiteY12" fmla="*/ 0 h 6868884"/>
              <a:gd name="connsiteX13" fmla="*/ 5470385 w 6629399"/>
              <a:gd name="connsiteY13" fmla="*/ 0 h 6868884"/>
              <a:gd name="connsiteX14" fmla="*/ 1506060 w 6629399"/>
              <a:gd name="connsiteY14" fmla="*/ 6866411 h 6868884"/>
              <a:gd name="connsiteX15" fmla="*/ 0 w 6629399"/>
              <a:gd name="connsiteY15" fmla="*/ 6868884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6629399" y="3969736"/>
                </a:moveTo>
                <a:lnTo>
                  <a:pt x="6629399" y="6866136"/>
                </a:lnTo>
                <a:lnTo>
                  <a:pt x="4955576" y="6868884"/>
                </a:lnTo>
                <a:close/>
                <a:moveTo>
                  <a:pt x="6629399" y="1090471"/>
                </a:moveTo>
                <a:lnTo>
                  <a:pt x="6629399" y="3751009"/>
                </a:lnTo>
                <a:lnTo>
                  <a:pt x="4830751" y="6866359"/>
                </a:lnTo>
                <a:lnTo>
                  <a:pt x="3293231" y="6868884"/>
                </a:lnTo>
                <a:close/>
                <a:moveTo>
                  <a:pt x="5595092" y="2678"/>
                </a:moveTo>
                <a:lnTo>
                  <a:pt x="6629399" y="2678"/>
                </a:lnTo>
                <a:lnTo>
                  <a:pt x="6629399" y="871743"/>
                </a:lnTo>
                <a:lnTo>
                  <a:pt x="3168406" y="6866360"/>
                </a:lnTo>
                <a:lnTo>
                  <a:pt x="1630886" y="6868884"/>
                </a:lnTo>
                <a:close/>
                <a:moveTo>
                  <a:pt x="3974778" y="0"/>
                </a:moveTo>
                <a:lnTo>
                  <a:pt x="5470385" y="0"/>
                </a:lnTo>
                <a:lnTo>
                  <a:pt x="1506060" y="6866411"/>
                </a:lnTo>
                <a:lnTo>
                  <a:pt x="0" y="68688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495182" y="408849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95182" y="465455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62809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>
            <a:off x="1781668" y="-1"/>
            <a:ext cx="7362332" cy="6858001"/>
          </a:xfrm>
          <a:custGeom>
            <a:avLst/>
            <a:gdLst>
              <a:gd name="connsiteX0" fmla="*/ 4777330 w 7362332"/>
              <a:gd name="connsiteY0" fmla="*/ 0 h 6858001"/>
              <a:gd name="connsiteX1" fmla="*/ 7362332 w 7362332"/>
              <a:gd name="connsiteY1" fmla="*/ 0 h 6858001"/>
              <a:gd name="connsiteX2" fmla="*/ 7362332 w 7362332"/>
              <a:gd name="connsiteY2" fmla="*/ 6858001 h 6858001"/>
              <a:gd name="connsiteX3" fmla="*/ 0 w 7362332"/>
              <a:gd name="connsiteY3" fmla="*/ 6858001 h 6858001"/>
              <a:gd name="connsiteX4" fmla="*/ 0 w 7362332"/>
              <a:gd name="connsiteY4" fmla="*/ 6858000 h 6858001"/>
              <a:gd name="connsiteX5" fmla="*/ 817861 w 7362332"/>
              <a:gd name="connsiteY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2332" h="6858001">
                <a:moveTo>
                  <a:pt x="4777330" y="0"/>
                </a:moveTo>
                <a:lnTo>
                  <a:pt x="7362332" y="0"/>
                </a:lnTo>
                <a:lnTo>
                  <a:pt x="7362332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817861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6629399" cy="6868884"/>
          </a:xfrm>
          <a:custGeom>
            <a:avLst/>
            <a:gdLst>
              <a:gd name="connsiteX0" fmla="*/ 6629399 w 6629399"/>
              <a:gd name="connsiteY0" fmla="*/ 0 h 6868884"/>
              <a:gd name="connsiteX1" fmla="*/ 2654621 w 6629399"/>
              <a:gd name="connsiteY1" fmla="*/ 6868884 h 6868884"/>
              <a:gd name="connsiteX2" fmla="*/ 1159014 w 6629399"/>
              <a:gd name="connsiteY2" fmla="*/ 6868884 h 6868884"/>
              <a:gd name="connsiteX3" fmla="*/ 5123339 w 6629399"/>
              <a:gd name="connsiteY3" fmla="*/ 2473 h 6868884"/>
              <a:gd name="connsiteX4" fmla="*/ 4998513 w 6629399"/>
              <a:gd name="connsiteY4" fmla="*/ 0 h 6868884"/>
              <a:gd name="connsiteX5" fmla="*/ 1034307 w 6629399"/>
              <a:gd name="connsiteY5" fmla="*/ 6866206 h 6868884"/>
              <a:gd name="connsiteX6" fmla="*/ 0 w 6629399"/>
              <a:gd name="connsiteY6" fmla="*/ 6866206 h 6868884"/>
              <a:gd name="connsiteX7" fmla="*/ 0 w 6629399"/>
              <a:gd name="connsiteY7" fmla="*/ 5997141 h 6868884"/>
              <a:gd name="connsiteX8" fmla="*/ 3460993 w 6629399"/>
              <a:gd name="connsiteY8" fmla="*/ 2524 h 6868884"/>
              <a:gd name="connsiteX9" fmla="*/ 3336168 w 6629399"/>
              <a:gd name="connsiteY9" fmla="*/ 0 h 6868884"/>
              <a:gd name="connsiteX10" fmla="*/ 0 w 6629399"/>
              <a:gd name="connsiteY10" fmla="*/ 5778413 h 6868884"/>
              <a:gd name="connsiteX11" fmla="*/ 0 w 6629399"/>
              <a:gd name="connsiteY11" fmla="*/ 3117875 h 6868884"/>
              <a:gd name="connsiteX12" fmla="*/ 1798648 w 6629399"/>
              <a:gd name="connsiteY12" fmla="*/ 2525 h 6868884"/>
              <a:gd name="connsiteX13" fmla="*/ 1673823 w 6629399"/>
              <a:gd name="connsiteY13" fmla="*/ 0 h 6868884"/>
              <a:gd name="connsiteX14" fmla="*/ 0 w 6629399"/>
              <a:gd name="connsiteY14" fmla="*/ 2899148 h 6868884"/>
              <a:gd name="connsiteX15" fmla="*/ 0 w 6629399"/>
              <a:gd name="connsiteY15" fmla="*/ 2748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6629399" y="0"/>
                </a:moveTo>
                <a:lnTo>
                  <a:pt x="2654621" y="6868884"/>
                </a:lnTo>
                <a:lnTo>
                  <a:pt x="1159014" y="6868884"/>
                </a:lnTo>
                <a:lnTo>
                  <a:pt x="5123339" y="2473"/>
                </a:lnTo>
                <a:close/>
                <a:moveTo>
                  <a:pt x="4998513" y="0"/>
                </a:moveTo>
                <a:lnTo>
                  <a:pt x="1034307" y="6866206"/>
                </a:lnTo>
                <a:lnTo>
                  <a:pt x="0" y="6866206"/>
                </a:lnTo>
                <a:lnTo>
                  <a:pt x="0" y="5997141"/>
                </a:lnTo>
                <a:lnTo>
                  <a:pt x="3460993" y="2524"/>
                </a:lnTo>
                <a:close/>
                <a:moveTo>
                  <a:pt x="3336168" y="0"/>
                </a:moveTo>
                <a:lnTo>
                  <a:pt x="0" y="5778413"/>
                </a:lnTo>
                <a:lnTo>
                  <a:pt x="0" y="3117875"/>
                </a:lnTo>
                <a:lnTo>
                  <a:pt x="1798648" y="2525"/>
                </a:lnTo>
                <a:close/>
                <a:moveTo>
                  <a:pt x="1673823" y="0"/>
                </a:moveTo>
                <a:lnTo>
                  <a:pt x="0" y="2899148"/>
                </a:lnTo>
                <a:lnTo>
                  <a:pt x="0" y="27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495182" y="4088490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95182" y="465455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990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1781668" y="-1"/>
            <a:ext cx="7362332" cy="6858001"/>
          </a:xfrm>
          <a:custGeom>
            <a:avLst/>
            <a:gdLst>
              <a:gd name="connsiteX0" fmla="*/ 4777330 w 7362332"/>
              <a:gd name="connsiteY0" fmla="*/ 0 h 6858001"/>
              <a:gd name="connsiteX1" fmla="*/ 7362332 w 7362332"/>
              <a:gd name="connsiteY1" fmla="*/ 0 h 6858001"/>
              <a:gd name="connsiteX2" fmla="*/ 7362332 w 7362332"/>
              <a:gd name="connsiteY2" fmla="*/ 6858001 h 6858001"/>
              <a:gd name="connsiteX3" fmla="*/ 0 w 7362332"/>
              <a:gd name="connsiteY3" fmla="*/ 6858001 h 6858001"/>
              <a:gd name="connsiteX4" fmla="*/ 0 w 7362332"/>
              <a:gd name="connsiteY4" fmla="*/ 6858000 h 6858001"/>
              <a:gd name="connsiteX5" fmla="*/ 817861 w 7362332"/>
              <a:gd name="connsiteY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2332" h="6858001">
                <a:moveTo>
                  <a:pt x="4777330" y="0"/>
                </a:moveTo>
                <a:lnTo>
                  <a:pt x="7362332" y="0"/>
                </a:lnTo>
                <a:lnTo>
                  <a:pt x="7362332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817861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6629399" cy="6868884"/>
          </a:xfrm>
          <a:custGeom>
            <a:avLst/>
            <a:gdLst>
              <a:gd name="connsiteX0" fmla="*/ 0 w 6629399"/>
              <a:gd name="connsiteY0" fmla="*/ 3969736 h 6868884"/>
              <a:gd name="connsiteX1" fmla="*/ 1673823 w 6629399"/>
              <a:gd name="connsiteY1" fmla="*/ 6868884 h 6868884"/>
              <a:gd name="connsiteX2" fmla="*/ 0 w 6629399"/>
              <a:gd name="connsiteY2" fmla="*/ 6866136 h 6868884"/>
              <a:gd name="connsiteX3" fmla="*/ 0 w 6629399"/>
              <a:gd name="connsiteY3" fmla="*/ 1090471 h 6868884"/>
              <a:gd name="connsiteX4" fmla="*/ 3336168 w 6629399"/>
              <a:gd name="connsiteY4" fmla="*/ 6868884 h 6868884"/>
              <a:gd name="connsiteX5" fmla="*/ 1798648 w 6629399"/>
              <a:gd name="connsiteY5" fmla="*/ 6866359 h 6868884"/>
              <a:gd name="connsiteX6" fmla="*/ 0 w 6629399"/>
              <a:gd name="connsiteY6" fmla="*/ 3751009 h 6868884"/>
              <a:gd name="connsiteX7" fmla="*/ 0 w 6629399"/>
              <a:gd name="connsiteY7" fmla="*/ 2678 h 6868884"/>
              <a:gd name="connsiteX8" fmla="*/ 1034307 w 6629399"/>
              <a:gd name="connsiteY8" fmla="*/ 2678 h 6868884"/>
              <a:gd name="connsiteX9" fmla="*/ 4998513 w 6629399"/>
              <a:gd name="connsiteY9" fmla="*/ 6868884 h 6868884"/>
              <a:gd name="connsiteX10" fmla="*/ 3460993 w 6629399"/>
              <a:gd name="connsiteY10" fmla="*/ 6866360 h 6868884"/>
              <a:gd name="connsiteX11" fmla="*/ 0 w 6629399"/>
              <a:gd name="connsiteY11" fmla="*/ 871743 h 6868884"/>
              <a:gd name="connsiteX12" fmla="*/ 1159014 w 6629399"/>
              <a:gd name="connsiteY12" fmla="*/ 0 h 6868884"/>
              <a:gd name="connsiteX13" fmla="*/ 2654621 w 6629399"/>
              <a:gd name="connsiteY13" fmla="*/ 0 h 6868884"/>
              <a:gd name="connsiteX14" fmla="*/ 6629399 w 6629399"/>
              <a:gd name="connsiteY14" fmla="*/ 6868884 h 6868884"/>
              <a:gd name="connsiteX15" fmla="*/ 5123339 w 6629399"/>
              <a:gd name="connsiteY15" fmla="*/ 6866411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0" y="3969736"/>
                </a:moveTo>
                <a:lnTo>
                  <a:pt x="1673823" y="6868884"/>
                </a:lnTo>
                <a:lnTo>
                  <a:pt x="0" y="6866136"/>
                </a:lnTo>
                <a:close/>
                <a:moveTo>
                  <a:pt x="0" y="1090471"/>
                </a:moveTo>
                <a:lnTo>
                  <a:pt x="3336168" y="6868884"/>
                </a:lnTo>
                <a:lnTo>
                  <a:pt x="1798648" y="6866359"/>
                </a:lnTo>
                <a:lnTo>
                  <a:pt x="0" y="3751009"/>
                </a:lnTo>
                <a:close/>
                <a:moveTo>
                  <a:pt x="0" y="2678"/>
                </a:moveTo>
                <a:lnTo>
                  <a:pt x="1034307" y="2678"/>
                </a:lnTo>
                <a:lnTo>
                  <a:pt x="4998513" y="6868884"/>
                </a:lnTo>
                <a:lnTo>
                  <a:pt x="3460993" y="6866360"/>
                </a:lnTo>
                <a:lnTo>
                  <a:pt x="0" y="871743"/>
                </a:lnTo>
                <a:close/>
                <a:moveTo>
                  <a:pt x="1159014" y="0"/>
                </a:moveTo>
                <a:lnTo>
                  <a:pt x="2654621" y="0"/>
                </a:lnTo>
                <a:lnTo>
                  <a:pt x="6629399" y="6868884"/>
                </a:lnTo>
                <a:lnTo>
                  <a:pt x="5123339" y="68664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495182" y="94251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95182" y="150858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2929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0" y="-1"/>
            <a:ext cx="7362332" cy="6858001"/>
          </a:xfrm>
          <a:custGeom>
            <a:avLst/>
            <a:gdLst>
              <a:gd name="connsiteX0" fmla="*/ 4777330 w 7362332"/>
              <a:gd name="connsiteY0" fmla="*/ 0 h 6858001"/>
              <a:gd name="connsiteX1" fmla="*/ 7362332 w 7362332"/>
              <a:gd name="connsiteY1" fmla="*/ 0 h 6858001"/>
              <a:gd name="connsiteX2" fmla="*/ 7362332 w 7362332"/>
              <a:gd name="connsiteY2" fmla="*/ 6858001 h 6858001"/>
              <a:gd name="connsiteX3" fmla="*/ 0 w 7362332"/>
              <a:gd name="connsiteY3" fmla="*/ 6858001 h 6858001"/>
              <a:gd name="connsiteX4" fmla="*/ 0 w 7362332"/>
              <a:gd name="connsiteY4" fmla="*/ 6858000 h 6858001"/>
              <a:gd name="connsiteX5" fmla="*/ 817861 w 7362332"/>
              <a:gd name="connsiteY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2332" h="6858001">
                <a:moveTo>
                  <a:pt x="4777330" y="0"/>
                </a:moveTo>
                <a:lnTo>
                  <a:pt x="7362332" y="0"/>
                </a:lnTo>
                <a:lnTo>
                  <a:pt x="7362332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817861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>
          <a:xfrm>
            <a:off x="2514601" y="-3"/>
            <a:ext cx="6629399" cy="6868884"/>
          </a:xfrm>
          <a:custGeom>
            <a:avLst/>
            <a:gdLst>
              <a:gd name="connsiteX0" fmla="*/ 4955576 w 6629399"/>
              <a:gd name="connsiteY0" fmla="*/ 0 h 6868884"/>
              <a:gd name="connsiteX1" fmla="*/ 6629399 w 6629399"/>
              <a:gd name="connsiteY1" fmla="*/ 2748 h 6868884"/>
              <a:gd name="connsiteX2" fmla="*/ 6629399 w 6629399"/>
              <a:gd name="connsiteY2" fmla="*/ 2899148 h 6868884"/>
              <a:gd name="connsiteX3" fmla="*/ 3293231 w 6629399"/>
              <a:gd name="connsiteY3" fmla="*/ 0 h 6868884"/>
              <a:gd name="connsiteX4" fmla="*/ 4830751 w 6629399"/>
              <a:gd name="connsiteY4" fmla="*/ 2525 h 6868884"/>
              <a:gd name="connsiteX5" fmla="*/ 6629399 w 6629399"/>
              <a:gd name="connsiteY5" fmla="*/ 3117875 h 6868884"/>
              <a:gd name="connsiteX6" fmla="*/ 6629399 w 6629399"/>
              <a:gd name="connsiteY6" fmla="*/ 5778413 h 6868884"/>
              <a:gd name="connsiteX7" fmla="*/ 1630886 w 6629399"/>
              <a:gd name="connsiteY7" fmla="*/ 0 h 6868884"/>
              <a:gd name="connsiteX8" fmla="*/ 3168406 w 6629399"/>
              <a:gd name="connsiteY8" fmla="*/ 2524 h 6868884"/>
              <a:gd name="connsiteX9" fmla="*/ 6629399 w 6629399"/>
              <a:gd name="connsiteY9" fmla="*/ 5997141 h 6868884"/>
              <a:gd name="connsiteX10" fmla="*/ 6629399 w 6629399"/>
              <a:gd name="connsiteY10" fmla="*/ 6866206 h 6868884"/>
              <a:gd name="connsiteX11" fmla="*/ 5595092 w 6629399"/>
              <a:gd name="connsiteY11" fmla="*/ 6866206 h 6868884"/>
              <a:gd name="connsiteX12" fmla="*/ 0 w 6629399"/>
              <a:gd name="connsiteY12" fmla="*/ 0 h 6868884"/>
              <a:gd name="connsiteX13" fmla="*/ 1506060 w 6629399"/>
              <a:gd name="connsiteY13" fmla="*/ 2473 h 6868884"/>
              <a:gd name="connsiteX14" fmla="*/ 5470385 w 6629399"/>
              <a:gd name="connsiteY14" fmla="*/ 6868884 h 6868884"/>
              <a:gd name="connsiteX15" fmla="*/ 3974778 w 6629399"/>
              <a:gd name="connsiteY15" fmla="*/ 6868884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4955576" y="0"/>
                </a:moveTo>
                <a:lnTo>
                  <a:pt x="6629399" y="2748"/>
                </a:lnTo>
                <a:lnTo>
                  <a:pt x="6629399" y="2899148"/>
                </a:lnTo>
                <a:close/>
                <a:moveTo>
                  <a:pt x="3293231" y="0"/>
                </a:moveTo>
                <a:lnTo>
                  <a:pt x="4830751" y="2525"/>
                </a:lnTo>
                <a:lnTo>
                  <a:pt x="6629399" y="3117875"/>
                </a:lnTo>
                <a:lnTo>
                  <a:pt x="6629399" y="5778413"/>
                </a:lnTo>
                <a:close/>
                <a:moveTo>
                  <a:pt x="1630886" y="0"/>
                </a:moveTo>
                <a:lnTo>
                  <a:pt x="3168406" y="2524"/>
                </a:lnTo>
                <a:lnTo>
                  <a:pt x="6629399" y="5997141"/>
                </a:lnTo>
                <a:lnTo>
                  <a:pt x="6629399" y="6866206"/>
                </a:lnTo>
                <a:lnTo>
                  <a:pt x="5595092" y="6866206"/>
                </a:lnTo>
                <a:close/>
                <a:moveTo>
                  <a:pt x="0" y="0"/>
                </a:moveTo>
                <a:lnTo>
                  <a:pt x="1506060" y="2473"/>
                </a:lnTo>
                <a:lnTo>
                  <a:pt x="5470385" y="6868884"/>
                </a:lnTo>
                <a:lnTo>
                  <a:pt x="3974778" y="68688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00959" y="457834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0959" y="51444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2084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 flipV="1">
            <a:off x="0" y="-1"/>
            <a:ext cx="7362332" cy="6858001"/>
          </a:xfrm>
          <a:custGeom>
            <a:avLst/>
            <a:gdLst>
              <a:gd name="connsiteX0" fmla="*/ 4777330 w 7362332"/>
              <a:gd name="connsiteY0" fmla="*/ 0 h 6858001"/>
              <a:gd name="connsiteX1" fmla="*/ 7362332 w 7362332"/>
              <a:gd name="connsiteY1" fmla="*/ 0 h 6858001"/>
              <a:gd name="connsiteX2" fmla="*/ 7362332 w 7362332"/>
              <a:gd name="connsiteY2" fmla="*/ 6858001 h 6858001"/>
              <a:gd name="connsiteX3" fmla="*/ 0 w 7362332"/>
              <a:gd name="connsiteY3" fmla="*/ 6858001 h 6858001"/>
              <a:gd name="connsiteX4" fmla="*/ 0 w 7362332"/>
              <a:gd name="connsiteY4" fmla="*/ 6858000 h 6858001"/>
              <a:gd name="connsiteX5" fmla="*/ 817861 w 7362332"/>
              <a:gd name="connsiteY5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2332" h="6858001">
                <a:moveTo>
                  <a:pt x="4777330" y="0"/>
                </a:moveTo>
                <a:lnTo>
                  <a:pt x="7362332" y="0"/>
                </a:lnTo>
                <a:lnTo>
                  <a:pt x="7362332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817861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>
          <a:xfrm>
            <a:off x="2514601" y="-2"/>
            <a:ext cx="6629399" cy="6868884"/>
          </a:xfrm>
          <a:custGeom>
            <a:avLst/>
            <a:gdLst>
              <a:gd name="connsiteX0" fmla="*/ 6629399 w 6629399"/>
              <a:gd name="connsiteY0" fmla="*/ 3969736 h 6868884"/>
              <a:gd name="connsiteX1" fmla="*/ 6629399 w 6629399"/>
              <a:gd name="connsiteY1" fmla="*/ 6866136 h 6868884"/>
              <a:gd name="connsiteX2" fmla="*/ 4955576 w 6629399"/>
              <a:gd name="connsiteY2" fmla="*/ 6868884 h 6868884"/>
              <a:gd name="connsiteX3" fmla="*/ 6629399 w 6629399"/>
              <a:gd name="connsiteY3" fmla="*/ 1090471 h 6868884"/>
              <a:gd name="connsiteX4" fmla="*/ 6629399 w 6629399"/>
              <a:gd name="connsiteY4" fmla="*/ 3751009 h 6868884"/>
              <a:gd name="connsiteX5" fmla="*/ 4830751 w 6629399"/>
              <a:gd name="connsiteY5" fmla="*/ 6866359 h 6868884"/>
              <a:gd name="connsiteX6" fmla="*/ 3293231 w 6629399"/>
              <a:gd name="connsiteY6" fmla="*/ 6868884 h 6868884"/>
              <a:gd name="connsiteX7" fmla="*/ 5595092 w 6629399"/>
              <a:gd name="connsiteY7" fmla="*/ 2678 h 6868884"/>
              <a:gd name="connsiteX8" fmla="*/ 6629399 w 6629399"/>
              <a:gd name="connsiteY8" fmla="*/ 2678 h 6868884"/>
              <a:gd name="connsiteX9" fmla="*/ 6629399 w 6629399"/>
              <a:gd name="connsiteY9" fmla="*/ 871743 h 6868884"/>
              <a:gd name="connsiteX10" fmla="*/ 3168406 w 6629399"/>
              <a:gd name="connsiteY10" fmla="*/ 6866360 h 6868884"/>
              <a:gd name="connsiteX11" fmla="*/ 1630886 w 6629399"/>
              <a:gd name="connsiteY11" fmla="*/ 6868884 h 6868884"/>
              <a:gd name="connsiteX12" fmla="*/ 3974778 w 6629399"/>
              <a:gd name="connsiteY12" fmla="*/ 0 h 6868884"/>
              <a:gd name="connsiteX13" fmla="*/ 5470385 w 6629399"/>
              <a:gd name="connsiteY13" fmla="*/ 0 h 6868884"/>
              <a:gd name="connsiteX14" fmla="*/ 1506060 w 6629399"/>
              <a:gd name="connsiteY14" fmla="*/ 6866411 h 6868884"/>
              <a:gd name="connsiteX15" fmla="*/ 0 w 6629399"/>
              <a:gd name="connsiteY15" fmla="*/ 6868884 h 686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29399" h="6868884">
                <a:moveTo>
                  <a:pt x="6629399" y="3969736"/>
                </a:moveTo>
                <a:lnTo>
                  <a:pt x="6629399" y="6866136"/>
                </a:lnTo>
                <a:lnTo>
                  <a:pt x="4955576" y="6868884"/>
                </a:lnTo>
                <a:close/>
                <a:moveTo>
                  <a:pt x="6629399" y="1090471"/>
                </a:moveTo>
                <a:lnTo>
                  <a:pt x="6629399" y="3751009"/>
                </a:lnTo>
                <a:lnTo>
                  <a:pt x="4830751" y="6866359"/>
                </a:lnTo>
                <a:lnTo>
                  <a:pt x="3293231" y="6868884"/>
                </a:lnTo>
                <a:close/>
                <a:moveTo>
                  <a:pt x="5595092" y="2678"/>
                </a:moveTo>
                <a:lnTo>
                  <a:pt x="6629399" y="2678"/>
                </a:lnTo>
                <a:lnTo>
                  <a:pt x="6629399" y="871743"/>
                </a:lnTo>
                <a:lnTo>
                  <a:pt x="3168406" y="6866360"/>
                </a:lnTo>
                <a:lnTo>
                  <a:pt x="1630886" y="6868884"/>
                </a:lnTo>
                <a:close/>
                <a:moveTo>
                  <a:pt x="3974778" y="0"/>
                </a:moveTo>
                <a:lnTo>
                  <a:pt x="5470385" y="0"/>
                </a:lnTo>
                <a:lnTo>
                  <a:pt x="1506060" y="6866411"/>
                </a:lnTo>
                <a:lnTo>
                  <a:pt x="0" y="68688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00959" y="92074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0959" y="14868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8480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>
            <a:off x="2522765" y="0"/>
            <a:ext cx="6621235" cy="6858000"/>
          </a:xfrm>
          <a:custGeom>
            <a:avLst/>
            <a:gdLst>
              <a:gd name="connsiteX0" fmla="*/ 9144000 w 9144000"/>
              <a:gd name="connsiteY0" fmla="*/ 0 h 6858000"/>
              <a:gd name="connsiteX1" fmla="*/ 9144000 w 9144000"/>
              <a:gd name="connsiteY1" fmla="*/ 6858000 h 6858000"/>
              <a:gd name="connsiteX2" fmla="*/ 0 w 9144000"/>
              <a:gd name="connsiteY2" fmla="*/ 6858000 h 6858000"/>
              <a:gd name="connsiteX3" fmla="*/ 0 w 9144000"/>
              <a:gd name="connsiteY3" fmla="*/ 6857998 h 6858000"/>
              <a:gd name="connsiteX4" fmla="*/ 2522765 w 9144000"/>
              <a:gd name="connsiteY4" fmla="*/ 6857998 h 6858000"/>
              <a:gd name="connsiteX5" fmla="*/ 4216400 w 9144000"/>
              <a:gd name="connsiteY5" fmla="*/ 3429000 h 6858000"/>
              <a:gd name="connsiteX6" fmla="*/ 2522765 w 9144000"/>
              <a:gd name="connsiteY6" fmla="*/ 2 h 6858000"/>
              <a:gd name="connsiteX0" fmla="*/ 9144000 w 9144000"/>
              <a:gd name="connsiteY0" fmla="*/ 0 h 6858000"/>
              <a:gd name="connsiteX1" fmla="*/ 9144000 w 9144000"/>
              <a:gd name="connsiteY1" fmla="*/ 6858000 h 6858000"/>
              <a:gd name="connsiteX2" fmla="*/ 0 w 9144000"/>
              <a:gd name="connsiteY2" fmla="*/ 6858000 h 6858000"/>
              <a:gd name="connsiteX3" fmla="*/ 2522765 w 9144000"/>
              <a:gd name="connsiteY3" fmla="*/ 6857998 h 6858000"/>
              <a:gd name="connsiteX4" fmla="*/ 4216400 w 9144000"/>
              <a:gd name="connsiteY4" fmla="*/ 3429000 h 6858000"/>
              <a:gd name="connsiteX5" fmla="*/ 2522765 w 9144000"/>
              <a:gd name="connsiteY5" fmla="*/ 2 h 6858000"/>
              <a:gd name="connsiteX6" fmla="*/ 9144000 w 9144000"/>
              <a:gd name="connsiteY6" fmla="*/ 0 h 6858000"/>
              <a:gd name="connsiteX0" fmla="*/ 6621235 w 6621235"/>
              <a:gd name="connsiteY0" fmla="*/ 0 h 6858000"/>
              <a:gd name="connsiteX1" fmla="*/ 6621235 w 6621235"/>
              <a:gd name="connsiteY1" fmla="*/ 6858000 h 6858000"/>
              <a:gd name="connsiteX2" fmla="*/ 0 w 6621235"/>
              <a:gd name="connsiteY2" fmla="*/ 6857998 h 6858000"/>
              <a:gd name="connsiteX3" fmla="*/ 1693635 w 6621235"/>
              <a:gd name="connsiteY3" fmla="*/ 3429000 h 6858000"/>
              <a:gd name="connsiteX4" fmla="*/ 0 w 6621235"/>
              <a:gd name="connsiteY4" fmla="*/ 2 h 6858000"/>
              <a:gd name="connsiteX5" fmla="*/ 6621235 w 662123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21235" h="6858000">
                <a:moveTo>
                  <a:pt x="6621235" y="0"/>
                </a:moveTo>
                <a:lnTo>
                  <a:pt x="6621235" y="6858000"/>
                </a:lnTo>
                <a:lnTo>
                  <a:pt x="0" y="6857998"/>
                </a:lnTo>
                <a:lnTo>
                  <a:pt x="1693635" y="3429000"/>
                </a:lnTo>
                <a:lnTo>
                  <a:pt x="0" y="2"/>
                </a:lnTo>
                <a:lnTo>
                  <a:pt x="66212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4083050" cy="6857996"/>
          </a:xfrm>
          <a:custGeom>
            <a:avLst/>
            <a:gdLst>
              <a:gd name="connsiteX0" fmla="*/ 0 w 4083050"/>
              <a:gd name="connsiteY0" fmla="*/ 0 h 6857996"/>
              <a:gd name="connsiteX1" fmla="*/ 2389415 w 4083050"/>
              <a:gd name="connsiteY1" fmla="*/ 0 h 6857996"/>
              <a:gd name="connsiteX2" fmla="*/ 4083050 w 4083050"/>
              <a:gd name="connsiteY2" fmla="*/ 3428998 h 6857996"/>
              <a:gd name="connsiteX3" fmla="*/ 2389415 w 4083050"/>
              <a:gd name="connsiteY3" fmla="*/ 6857996 h 6857996"/>
              <a:gd name="connsiteX4" fmla="*/ 0 w 4083050"/>
              <a:gd name="connsiteY4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050" h="6857996">
                <a:moveTo>
                  <a:pt x="0" y="0"/>
                </a:moveTo>
                <a:lnTo>
                  <a:pt x="2389415" y="0"/>
                </a:lnTo>
                <a:lnTo>
                  <a:pt x="4083050" y="3428998"/>
                </a:lnTo>
                <a:lnTo>
                  <a:pt x="2389415" y="6857996"/>
                </a:lnTo>
                <a:lnTo>
                  <a:pt x="0" y="685799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0" name="標題 1"/>
          <p:cNvSpPr>
            <a:spLocks noGrp="1"/>
          </p:cNvSpPr>
          <p:nvPr>
            <p:ph type="ctrTitle" hasCustomPrompt="1"/>
          </p:nvPr>
        </p:nvSpPr>
        <p:spPr>
          <a:xfrm>
            <a:off x="4350656" y="92074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50656" y="14868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507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 flipH="1">
            <a:off x="0" y="0"/>
            <a:ext cx="6621235" cy="6858000"/>
          </a:xfrm>
          <a:custGeom>
            <a:avLst/>
            <a:gdLst>
              <a:gd name="connsiteX0" fmla="*/ 9144000 w 9144000"/>
              <a:gd name="connsiteY0" fmla="*/ 0 h 6858000"/>
              <a:gd name="connsiteX1" fmla="*/ 9144000 w 9144000"/>
              <a:gd name="connsiteY1" fmla="*/ 6858000 h 6858000"/>
              <a:gd name="connsiteX2" fmla="*/ 0 w 9144000"/>
              <a:gd name="connsiteY2" fmla="*/ 6858000 h 6858000"/>
              <a:gd name="connsiteX3" fmla="*/ 0 w 9144000"/>
              <a:gd name="connsiteY3" fmla="*/ 6857998 h 6858000"/>
              <a:gd name="connsiteX4" fmla="*/ 2522765 w 9144000"/>
              <a:gd name="connsiteY4" fmla="*/ 6857998 h 6858000"/>
              <a:gd name="connsiteX5" fmla="*/ 4216400 w 9144000"/>
              <a:gd name="connsiteY5" fmla="*/ 3429000 h 6858000"/>
              <a:gd name="connsiteX6" fmla="*/ 2522765 w 9144000"/>
              <a:gd name="connsiteY6" fmla="*/ 2 h 6858000"/>
              <a:gd name="connsiteX0" fmla="*/ 9144000 w 9144000"/>
              <a:gd name="connsiteY0" fmla="*/ 0 h 6858000"/>
              <a:gd name="connsiteX1" fmla="*/ 9144000 w 9144000"/>
              <a:gd name="connsiteY1" fmla="*/ 6858000 h 6858000"/>
              <a:gd name="connsiteX2" fmla="*/ 0 w 9144000"/>
              <a:gd name="connsiteY2" fmla="*/ 6858000 h 6858000"/>
              <a:gd name="connsiteX3" fmla="*/ 2522765 w 9144000"/>
              <a:gd name="connsiteY3" fmla="*/ 6857998 h 6858000"/>
              <a:gd name="connsiteX4" fmla="*/ 4216400 w 9144000"/>
              <a:gd name="connsiteY4" fmla="*/ 3429000 h 6858000"/>
              <a:gd name="connsiteX5" fmla="*/ 2522765 w 9144000"/>
              <a:gd name="connsiteY5" fmla="*/ 2 h 6858000"/>
              <a:gd name="connsiteX6" fmla="*/ 9144000 w 9144000"/>
              <a:gd name="connsiteY6" fmla="*/ 0 h 6858000"/>
              <a:gd name="connsiteX0" fmla="*/ 6621235 w 6621235"/>
              <a:gd name="connsiteY0" fmla="*/ 0 h 6858000"/>
              <a:gd name="connsiteX1" fmla="*/ 6621235 w 6621235"/>
              <a:gd name="connsiteY1" fmla="*/ 6858000 h 6858000"/>
              <a:gd name="connsiteX2" fmla="*/ 0 w 6621235"/>
              <a:gd name="connsiteY2" fmla="*/ 6857998 h 6858000"/>
              <a:gd name="connsiteX3" fmla="*/ 1693635 w 6621235"/>
              <a:gd name="connsiteY3" fmla="*/ 3429000 h 6858000"/>
              <a:gd name="connsiteX4" fmla="*/ 0 w 6621235"/>
              <a:gd name="connsiteY4" fmla="*/ 2 h 6858000"/>
              <a:gd name="connsiteX5" fmla="*/ 6621235 w 662123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21235" h="6858000">
                <a:moveTo>
                  <a:pt x="6621235" y="0"/>
                </a:moveTo>
                <a:lnTo>
                  <a:pt x="6621235" y="6858000"/>
                </a:lnTo>
                <a:lnTo>
                  <a:pt x="0" y="6857998"/>
                </a:lnTo>
                <a:lnTo>
                  <a:pt x="1693635" y="3429000"/>
                </a:lnTo>
                <a:lnTo>
                  <a:pt x="0" y="2"/>
                </a:lnTo>
                <a:lnTo>
                  <a:pt x="66212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5060950" y="2"/>
            <a:ext cx="4083050" cy="6857996"/>
          </a:xfrm>
          <a:custGeom>
            <a:avLst/>
            <a:gdLst>
              <a:gd name="connsiteX0" fmla="*/ 1693635 w 4083050"/>
              <a:gd name="connsiteY0" fmla="*/ 0 h 6857996"/>
              <a:gd name="connsiteX1" fmla="*/ 4083050 w 4083050"/>
              <a:gd name="connsiteY1" fmla="*/ 0 h 6857996"/>
              <a:gd name="connsiteX2" fmla="*/ 4083050 w 4083050"/>
              <a:gd name="connsiteY2" fmla="*/ 6857996 h 6857996"/>
              <a:gd name="connsiteX3" fmla="*/ 1693635 w 4083050"/>
              <a:gd name="connsiteY3" fmla="*/ 6857996 h 6857996"/>
              <a:gd name="connsiteX4" fmla="*/ 0 w 4083050"/>
              <a:gd name="connsiteY4" fmla="*/ 3428998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050" h="6857996">
                <a:moveTo>
                  <a:pt x="1693635" y="0"/>
                </a:moveTo>
                <a:lnTo>
                  <a:pt x="4083050" y="0"/>
                </a:lnTo>
                <a:lnTo>
                  <a:pt x="4083050" y="6857996"/>
                </a:lnTo>
                <a:lnTo>
                  <a:pt x="1693635" y="6857996"/>
                </a:lnTo>
                <a:lnTo>
                  <a:pt x="0" y="34289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635906" y="92074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35906" y="14868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0597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4083050" cy="6857996"/>
          </a:xfrm>
          <a:custGeom>
            <a:avLst/>
            <a:gdLst>
              <a:gd name="connsiteX0" fmla="*/ 0 w 4083050"/>
              <a:gd name="connsiteY0" fmla="*/ 0 h 6857996"/>
              <a:gd name="connsiteX1" fmla="*/ 2389415 w 4083050"/>
              <a:gd name="connsiteY1" fmla="*/ 0 h 6857996"/>
              <a:gd name="connsiteX2" fmla="*/ 4083050 w 4083050"/>
              <a:gd name="connsiteY2" fmla="*/ 3428998 h 6857996"/>
              <a:gd name="connsiteX3" fmla="*/ 2389415 w 4083050"/>
              <a:gd name="connsiteY3" fmla="*/ 6857996 h 6857996"/>
              <a:gd name="connsiteX4" fmla="*/ 0 w 4083050"/>
              <a:gd name="connsiteY4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050" h="6857996">
                <a:moveTo>
                  <a:pt x="0" y="0"/>
                </a:moveTo>
                <a:lnTo>
                  <a:pt x="2389415" y="0"/>
                </a:lnTo>
                <a:lnTo>
                  <a:pt x="4083050" y="3428998"/>
                </a:lnTo>
                <a:lnTo>
                  <a:pt x="2389415" y="6857996"/>
                </a:lnTo>
                <a:lnTo>
                  <a:pt x="0" y="685799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4359047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492510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7988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5060950" y="2"/>
            <a:ext cx="4083050" cy="6857996"/>
          </a:xfrm>
          <a:custGeom>
            <a:avLst/>
            <a:gdLst>
              <a:gd name="connsiteX0" fmla="*/ 1693635 w 4083050"/>
              <a:gd name="connsiteY0" fmla="*/ 0 h 6857996"/>
              <a:gd name="connsiteX1" fmla="*/ 4083050 w 4083050"/>
              <a:gd name="connsiteY1" fmla="*/ 0 h 6857996"/>
              <a:gd name="connsiteX2" fmla="*/ 4083050 w 4083050"/>
              <a:gd name="connsiteY2" fmla="*/ 6857996 h 6857996"/>
              <a:gd name="connsiteX3" fmla="*/ 1693635 w 4083050"/>
              <a:gd name="connsiteY3" fmla="*/ 6857996 h 6857996"/>
              <a:gd name="connsiteX4" fmla="*/ 0 w 4083050"/>
              <a:gd name="connsiteY4" fmla="*/ 3428998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050" h="6857996">
                <a:moveTo>
                  <a:pt x="1693635" y="0"/>
                </a:moveTo>
                <a:lnTo>
                  <a:pt x="4083050" y="0"/>
                </a:lnTo>
                <a:lnTo>
                  <a:pt x="4083050" y="6857996"/>
                </a:lnTo>
                <a:lnTo>
                  <a:pt x="1693635" y="6857996"/>
                </a:lnTo>
                <a:lnTo>
                  <a:pt x="0" y="34289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15258" y="4359047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5258" y="492510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9066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圖片版面配置區 23"/>
          <p:cNvSpPr>
            <a:spLocks noGrp="1"/>
          </p:cNvSpPr>
          <p:nvPr>
            <p:ph type="pic" sz="quarter" idx="13"/>
          </p:nvPr>
        </p:nvSpPr>
        <p:spPr>
          <a:xfrm>
            <a:off x="-43735" y="-1"/>
            <a:ext cx="7159492" cy="6838950"/>
          </a:xfrm>
          <a:custGeom>
            <a:avLst/>
            <a:gdLst>
              <a:gd name="connsiteX0" fmla="*/ 6743892 w 7159492"/>
              <a:gd name="connsiteY0" fmla="*/ 0 h 6838950"/>
              <a:gd name="connsiteX1" fmla="*/ 7159492 w 7159492"/>
              <a:gd name="connsiteY1" fmla="*/ 0 h 6838950"/>
              <a:gd name="connsiteX2" fmla="*/ 4316897 w 7159492"/>
              <a:gd name="connsiteY2" fmla="*/ 6838950 h 6838950"/>
              <a:gd name="connsiteX3" fmla="*/ 0 w 7159492"/>
              <a:gd name="connsiteY3" fmla="*/ 6838950 h 6838950"/>
              <a:gd name="connsiteX4" fmla="*/ 0 w 7159492"/>
              <a:gd name="connsiteY4" fmla="*/ 5900906 h 683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59492" h="6838950">
                <a:moveTo>
                  <a:pt x="6743892" y="0"/>
                </a:moveTo>
                <a:lnTo>
                  <a:pt x="7159492" y="0"/>
                </a:lnTo>
                <a:lnTo>
                  <a:pt x="4316897" y="6838950"/>
                </a:lnTo>
                <a:lnTo>
                  <a:pt x="0" y="6838950"/>
                </a:lnTo>
                <a:lnTo>
                  <a:pt x="0" y="59009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4"/>
          </p:nvPr>
        </p:nvSpPr>
        <p:spPr>
          <a:xfrm>
            <a:off x="3018843" y="-1"/>
            <a:ext cx="6125156" cy="6858000"/>
          </a:xfrm>
          <a:custGeom>
            <a:avLst/>
            <a:gdLst>
              <a:gd name="connsiteX0" fmla="*/ 0 w 6125156"/>
              <a:gd name="connsiteY0" fmla="*/ 0 h 6858000"/>
              <a:gd name="connsiteX1" fmla="*/ 415600 w 6125156"/>
              <a:gd name="connsiteY1" fmla="*/ 0 h 6858000"/>
              <a:gd name="connsiteX2" fmla="*/ 6125156 w 6125156"/>
              <a:gd name="connsiteY2" fmla="*/ 4995862 h 6858000"/>
              <a:gd name="connsiteX3" fmla="*/ 6125156 w 6125156"/>
              <a:gd name="connsiteY3" fmla="*/ 6858000 h 6858000"/>
              <a:gd name="connsiteX4" fmla="*/ 2850513 w 612515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5156" h="6858000">
                <a:moveTo>
                  <a:pt x="0" y="0"/>
                </a:moveTo>
                <a:lnTo>
                  <a:pt x="415600" y="0"/>
                </a:lnTo>
                <a:lnTo>
                  <a:pt x="6125156" y="4995862"/>
                </a:lnTo>
                <a:lnTo>
                  <a:pt x="6125156" y="6858000"/>
                </a:lnTo>
                <a:lnTo>
                  <a:pt x="2850513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1619019"/>
            <a:ext cx="3835397" cy="541114"/>
          </a:xfrm>
        </p:spPr>
        <p:txBody>
          <a:bodyPr/>
          <a:lstStyle>
            <a:lvl1pPr algn="l">
              <a:defRPr sz="24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2185080"/>
            <a:ext cx="383539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4467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-43735" y="-1"/>
            <a:ext cx="7159492" cy="6838950"/>
          </a:xfrm>
          <a:custGeom>
            <a:avLst/>
            <a:gdLst>
              <a:gd name="connsiteX0" fmla="*/ 0 w 7159492"/>
              <a:gd name="connsiteY0" fmla="*/ 0 h 6838950"/>
              <a:gd name="connsiteX1" fmla="*/ 4316897 w 7159492"/>
              <a:gd name="connsiteY1" fmla="*/ 0 h 6838950"/>
              <a:gd name="connsiteX2" fmla="*/ 7159492 w 7159492"/>
              <a:gd name="connsiteY2" fmla="*/ 6838950 h 6838950"/>
              <a:gd name="connsiteX3" fmla="*/ 6743892 w 7159492"/>
              <a:gd name="connsiteY3" fmla="*/ 6838950 h 6838950"/>
              <a:gd name="connsiteX4" fmla="*/ 0 w 7159492"/>
              <a:gd name="connsiteY4" fmla="*/ 938044 h 683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59492" h="6838950">
                <a:moveTo>
                  <a:pt x="0" y="0"/>
                </a:moveTo>
                <a:lnTo>
                  <a:pt x="4316897" y="0"/>
                </a:lnTo>
                <a:lnTo>
                  <a:pt x="7159492" y="6838950"/>
                </a:lnTo>
                <a:lnTo>
                  <a:pt x="6743892" y="6838950"/>
                </a:lnTo>
                <a:lnTo>
                  <a:pt x="0" y="9380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>
          <a:xfrm>
            <a:off x="3018843" y="-1"/>
            <a:ext cx="6125156" cy="6858000"/>
          </a:xfrm>
          <a:custGeom>
            <a:avLst/>
            <a:gdLst>
              <a:gd name="connsiteX0" fmla="*/ 2850513 w 6125156"/>
              <a:gd name="connsiteY0" fmla="*/ 0 h 6858000"/>
              <a:gd name="connsiteX1" fmla="*/ 6125156 w 6125156"/>
              <a:gd name="connsiteY1" fmla="*/ 0 h 6858000"/>
              <a:gd name="connsiteX2" fmla="*/ 6125156 w 6125156"/>
              <a:gd name="connsiteY2" fmla="*/ 1862138 h 6858000"/>
              <a:gd name="connsiteX3" fmla="*/ 415600 w 6125156"/>
              <a:gd name="connsiteY3" fmla="*/ 6858000 h 6858000"/>
              <a:gd name="connsiteX4" fmla="*/ 0 w 612515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5156" h="6858000">
                <a:moveTo>
                  <a:pt x="2850513" y="0"/>
                </a:moveTo>
                <a:lnTo>
                  <a:pt x="6125156" y="0"/>
                </a:lnTo>
                <a:lnTo>
                  <a:pt x="6125156" y="1862138"/>
                </a:lnTo>
                <a:lnTo>
                  <a:pt x="4156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212276" y="4088490"/>
            <a:ext cx="3793668" cy="541114"/>
          </a:xfrm>
        </p:spPr>
        <p:txBody>
          <a:bodyPr/>
          <a:lstStyle>
            <a:lvl1pPr algn="l">
              <a:defRPr sz="2400"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12276" y="4654551"/>
            <a:ext cx="3793668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2633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手繪多邊形 16"/>
          <p:cNvSpPr/>
          <p:nvPr userDrawn="1"/>
        </p:nvSpPr>
        <p:spPr>
          <a:xfrm>
            <a:off x="1" y="859505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-1" y="2"/>
            <a:ext cx="9147223" cy="3411686"/>
          </a:xfrm>
          <a:custGeom>
            <a:avLst/>
            <a:gdLst>
              <a:gd name="connsiteX0" fmla="*/ 9147223 w 9185312"/>
              <a:gd name="connsiteY0" fmla="*/ 0 h 3411686"/>
              <a:gd name="connsiteX1" fmla="*/ 9174436 w 9185312"/>
              <a:gd name="connsiteY1" fmla="*/ 164530 h 3411686"/>
              <a:gd name="connsiteX2" fmla="*/ 9133641 w 9185312"/>
              <a:gd name="connsiteY2" fmla="*/ 859502 h 3411686"/>
              <a:gd name="connsiteX3" fmla="*/ 4000922 w 9185312"/>
              <a:gd name="connsiteY3" fmla="*/ 3273043 h 3411686"/>
              <a:gd name="connsiteX4" fmla="*/ 416344 w 9185312"/>
              <a:gd name="connsiteY4" fmla="*/ 1980672 h 3411686"/>
              <a:gd name="connsiteX5" fmla="*/ 0 w 9185312"/>
              <a:gd name="connsiteY5" fmla="*/ 1748622 h 3411686"/>
              <a:gd name="connsiteX6" fmla="*/ 0 w 9185312"/>
              <a:gd name="connsiteY6" fmla="*/ 0 h 3411686"/>
              <a:gd name="connsiteX0" fmla="*/ 9147223 w 9147223"/>
              <a:gd name="connsiteY0" fmla="*/ 0 h 3411686"/>
              <a:gd name="connsiteX1" fmla="*/ 9133641 w 9147223"/>
              <a:gd name="connsiteY1" fmla="*/ 859502 h 3411686"/>
              <a:gd name="connsiteX2" fmla="*/ 4000922 w 9147223"/>
              <a:gd name="connsiteY2" fmla="*/ 3273043 h 3411686"/>
              <a:gd name="connsiteX3" fmla="*/ 416344 w 9147223"/>
              <a:gd name="connsiteY3" fmla="*/ 1980672 h 3411686"/>
              <a:gd name="connsiteX4" fmla="*/ 0 w 9147223"/>
              <a:gd name="connsiteY4" fmla="*/ 1748622 h 3411686"/>
              <a:gd name="connsiteX5" fmla="*/ 0 w 9147223"/>
              <a:gd name="connsiteY5" fmla="*/ 0 h 3411686"/>
              <a:gd name="connsiteX6" fmla="*/ 9147223 w 9147223"/>
              <a:gd name="connsiteY6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7223" h="3411686">
                <a:moveTo>
                  <a:pt x="9147223" y="0"/>
                </a:moveTo>
                <a:lnTo>
                  <a:pt x="9133641" y="859502"/>
                </a:lnTo>
                <a:cubicBezTo>
                  <a:pt x="8211950" y="3455625"/>
                  <a:pt x="6232259" y="3628899"/>
                  <a:pt x="4000922" y="3273043"/>
                </a:cubicBezTo>
                <a:cubicBezTo>
                  <a:pt x="2954983" y="3106236"/>
                  <a:pt x="1567718" y="2593143"/>
                  <a:pt x="416344" y="1980672"/>
                </a:cubicBezTo>
                <a:lnTo>
                  <a:pt x="0" y="1748622"/>
                </a:lnTo>
                <a:lnTo>
                  <a:pt x="0" y="0"/>
                </a:lnTo>
                <a:lnTo>
                  <a:pt x="9147223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4359047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492510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744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1" y="859505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-1" y="2"/>
            <a:ext cx="9147223" cy="3411686"/>
          </a:xfrm>
          <a:custGeom>
            <a:avLst/>
            <a:gdLst>
              <a:gd name="connsiteX0" fmla="*/ 0 w 9147223"/>
              <a:gd name="connsiteY0" fmla="*/ 0 h 3411686"/>
              <a:gd name="connsiteX1" fmla="*/ 9147223 w 9147223"/>
              <a:gd name="connsiteY1" fmla="*/ 0 h 3411686"/>
              <a:gd name="connsiteX2" fmla="*/ 9147223 w 9147223"/>
              <a:gd name="connsiteY2" fmla="*/ 1748622 h 3411686"/>
              <a:gd name="connsiteX3" fmla="*/ 8730879 w 9147223"/>
              <a:gd name="connsiteY3" fmla="*/ 1980672 h 3411686"/>
              <a:gd name="connsiteX4" fmla="*/ 5146301 w 9147223"/>
              <a:gd name="connsiteY4" fmla="*/ 3273043 h 3411686"/>
              <a:gd name="connsiteX5" fmla="*/ 13582 w 9147223"/>
              <a:gd name="connsiteY5" fmla="*/ 85950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7223" h="3411686">
                <a:moveTo>
                  <a:pt x="0" y="0"/>
                </a:moveTo>
                <a:lnTo>
                  <a:pt x="9147223" y="0"/>
                </a:lnTo>
                <a:lnTo>
                  <a:pt x="9147223" y="1748622"/>
                </a:lnTo>
                <a:lnTo>
                  <a:pt x="8730879" y="1980672"/>
                </a:lnTo>
                <a:cubicBezTo>
                  <a:pt x="7579505" y="2593143"/>
                  <a:pt x="6192240" y="3106236"/>
                  <a:pt x="5146301" y="3273043"/>
                </a:cubicBezTo>
                <a:cubicBezTo>
                  <a:pt x="2914964" y="3628899"/>
                  <a:pt x="935273" y="3455625"/>
                  <a:pt x="13582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4359047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492510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1867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/>
          <p:nvPr userDrawn="1"/>
        </p:nvSpPr>
        <p:spPr>
          <a:xfrm>
            <a:off x="0" y="1955929"/>
            <a:ext cx="9147223" cy="4902071"/>
          </a:xfrm>
          <a:custGeom>
            <a:avLst/>
            <a:gdLst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0 w 9147223"/>
              <a:gd name="connsiteY3" fmla="*/ 216694 h 4994250"/>
              <a:gd name="connsiteX4" fmla="*/ 2 w 9147223"/>
              <a:gd name="connsiteY4" fmla="*/ 216695 h 4994250"/>
              <a:gd name="connsiteX5" fmla="*/ 2 w 9147223"/>
              <a:gd name="connsiteY5" fmla="*/ 522362 h 4994250"/>
              <a:gd name="connsiteX6" fmla="*/ 35428 w 9147223"/>
              <a:gd name="connsiteY6" fmla="*/ 551513 h 4994250"/>
              <a:gd name="connsiteX7" fmla="*/ 1624422 w 9147223"/>
              <a:gd name="connsiteY7" fmla="*/ 1501326 h 4994250"/>
              <a:gd name="connsiteX8" fmla="*/ 9027347 w 9147223"/>
              <a:gd name="connsiteY8" fmla="*/ 225417 h 4994250"/>
              <a:gd name="connsiteX9" fmla="*/ 9144004 w 9147223"/>
              <a:gd name="connsiteY9" fmla="*/ 92179 h 4994250"/>
              <a:gd name="connsiteX10" fmla="*/ 9143162 w 9147223"/>
              <a:gd name="connsiteY10" fmla="*/ 3065 h 4994250"/>
              <a:gd name="connsiteX0" fmla="*/ 9149845 w 9149845"/>
              <a:gd name="connsiteY0" fmla="*/ 59113 h 5053363"/>
              <a:gd name="connsiteX1" fmla="*/ 9149845 w 9149845"/>
              <a:gd name="connsiteY1" fmla="*/ 5053363 h 5053363"/>
              <a:gd name="connsiteX2" fmla="*/ 2622 w 9149845"/>
              <a:gd name="connsiteY2" fmla="*/ 5053363 h 5053363"/>
              <a:gd name="connsiteX3" fmla="*/ 2622 w 9149845"/>
              <a:gd name="connsiteY3" fmla="*/ 275807 h 5053363"/>
              <a:gd name="connsiteX4" fmla="*/ 2624 w 9149845"/>
              <a:gd name="connsiteY4" fmla="*/ 581475 h 5053363"/>
              <a:gd name="connsiteX5" fmla="*/ 38050 w 9149845"/>
              <a:gd name="connsiteY5" fmla="*/ 610626 h 5053363"/>
              <a:gd name="connsiteX6" fmla="*/ 1627044 w 9149845"/>
              <a:gd name="connsiteY6" fmla="*/ 1560439 h 5053363"/>
              <a:gd name="connsiteX7" fmla="*/ 9029969 w 9149845"/>
              <a:gd name="connsiteY7" fmla="*/ 284530 h 5053363"/>
              <a:gd name="connsiteX8" fmla="*/ 9146626 w 9149845"/>
              <a:gd name="connsiteY8" fmla="*/ 151292 h 5053363"/>
              <a:gd name="connsiteX9" fmla="*/ 9145784 w 9149845"/>
              <a:gd name="connsiteY9" fmla="*/ 62178 h 5053363"/>
              <a:gd name="connsiteX10" fmla="*/ 9149845 w 9149845"/>
              <a:gd name="connsiteY10" fmla="*/ 59113 h 5053363"/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2 w 9147223"/>
              <a:gd name="connsiteY3" fmla="*/ 522362 h 4994250"/>
              <a:gd name="connsiteX4" fmla="*/ 35428 w 9147223"/>
              <a:gd name="connsiteY4" fmla="*/ 551513 h 4994250"/>
              <a:gd name="connsiteX5" fmla="*/ 1624422 w 9147223"/>
              <a:gd name="connsiteY5" fmla="*/ 1501326 h 4994250"/>
              <a:gd name="connsiteX6" fmla="*/ 9027347 w 9147223"/>
              <a:gd name="connsiteY6" fmla="*/ 225417 h 4994250"/>
              <a:gd name="connsiteX7" fmla="*/ 9144004 w 9147223"/>
              <a:gd name="connsiteY7" fmla="*/ 92179 h 4994250"/>
              <a:gd name="connsiteX8" fmla="*/ 9143162 w 9147223"/>
              <a:gd name="connsiteY8" fmla="*/ 3065 h 4994250"/>
              <a:gd name="connsiteX9" fmla="*/ 9147223 w 9147223"/>
              <a:gd name="connsiteY9" fmla="*/ 0 h 4994250"/>
              <a:gd name="connsiteX0" fmla="*/ 9143162 w 9147223"/>
              <a:gd name="connsiteY0" fmla="*/ 0 h 4991185"/>
              <a:gd name="connsiteX1" fmla="*/ 9147223 w 9147223"/>
              <a:gd name="connsiteY1" fmla="*/ 4991185 h 4991185"/>
              <a:gd name="connsiteX2" fmla="*/ 0 w 9147223"/>
              <a:gd name="connsiteY2" fmla="*/ 4991185 h 4991185"/>
              <a:gd name="connsiteX3" fmla="*/ 2 w 9147223"/>
              <a:gd name="connsiteY3" fmla="*/ 519297 h 4991185"/>
              <a:gd name="connsiteX4" fmla="*/ 35428 w 9147223"/>
              <a:gd name="connsiteY4" fmla="*/ 548448 h 4991185"/>
              <a:gd name="connsiteX5" fmla="*/ 1624422 w 9147223"/>
              <a:gd name="connsiteY5" fmla="*/ 1498261 h 4991185"/>
              <a:gd name="connsiteX6" fmla="*/ 9027347 w 9147223"/>
              <a:gd name="connsiteY6" fmla="*/ 222352 h 4991185"/>
              <a:gd name="connsiteX7" fmla="*/ 9144004 w 9147223"/>
              <a:gd name="connsiteY7" fmla="*/ 89114 h 4991185"/>
              <a:gd name="connsiteX8" fmla="*/ 9143162 w 9147223"/>
              <a:gd name="connsiteY8" fmla="*/ 0 h 4991185"/>
              <a:gd name="connsiteX0" fmla="*/ 9144004 w 9828175"/>
              <a:gd name="connsiteY0" fmla="*/ 0 h 4902071"/>
              <a:gd name="connsiteX1" fmla="*/ 9147223 w 9828175"/>
              <a:gd name="connsiteY1" fmla="*/ 4902071 h 4902071"/>
              <a:gd name="connsiteX2" fmla="*/ 0 w 9828175"/>
              <a:gd name="connsiteY2" fmla="*/ 4902071 h 4902071"/>
              <a:gd name="connsiteX3" fmla="*/ 2 w 9828175"/>
              <a:gd name="connsiteY3" fmla="*/ 430183 h 4902071"/>
              <a:gd name="connsiteX4" fmla="*/ 35428 w 9828175"/>
              <a:gd name="connsiteY4" fmla="*/ 459334 h 4902071"/>
              <a:gd name="connsiteX5" fmla="*/ 1624422 w 9828175"/>
              <a:gd name="connsiteY5" fmla="*/ 1409147 h 4902071"/>
              <a:gd name="connsiteX6" fmla="*/ 9027347 w 9828175"/>
              <a:gd name="connsiteY6" fmla="*/ 133238 h 4902071"/>
              <a:gd name="connsiteX7" fmla="*/ 9144004 w 9828175"/>
              <a:gd name="connsiteY7" fmla="*/ 0 h 4902071"/>
              <a:gd name="connsiteX0" fmla="*/ 9144004 w 9147223"/>
              <a:gd name="connsiteY0" fmla="*/ 0 h 4902071"/>
              <a:gd name="connsiteX1" fmla="*/ 9147223 w 9147223"/>
              <a:gd name="connsiteY1" fmla="*/ 4902071 h 4902071"/>
              <a:gd name="connsiteX2" fmla="*/ 0 w 9147223"/>
              <a:gd name="connsiteY2" fmla="*/ 4902071 h 4902071"/>
              <a:gd name="connsiteX3" fmla="*/ 2 w 9147223"/>
              <a:gd name="connsiteY3" fmla="*/ 430183 h 4902071"/>
              <a:gd name="connsiteX4" fmla="*/ 35428 w 9147223"/>
              <a:gd name="connsiteY4" fmla="*/ 459334 h 4902071"/>
              <a:gd name="connsiteX5" fmla="*/ 1624422 w 9147223"/>
              <a:gd name="connsiteY5" fmla="*/ 1409147 h 4902071"/>
              <a:gd name="connsiteX6" fmla="*/ 9027347 w 9147223"/>
              <a:gd name="connsiteY6" fmla="*/ 133238 h 4902071"/>
              <a:gd name="connsiteX7" fmla="*/ 9144004 w 9147223"/>
              <a:gd name="connsiteY7" fmla="*/ 0 h 490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4902071">
                <a:moveTo>
                  <a:pt x="9144004" y="0"/>
                </a:moveTo>
                <a:lnTo>
                  <a:pt x="9147223" y="4902071"/>
                </a:lnTo>
                <a:lnTo>
                  <a:pt x="0" y="4902071"/>
                </a:lnTo>
                <a:cubicBezTo>
                  <a:pt x="1" y="3411442"/>
                  <a:pt x="1" y="1920812"/>
                  <a:pt x="2" y="430183"/>
                </a:cubicBezTo>
                <a:lnTo>
                  <a:pt x="35428" y="459334"/>
                </a:lnTo>
                <a:cubicBezTo>
                  <a:pt x="508475" y="832071"/>
                  <a:pt x="1040411" y="1153661"/>
                  <a:pt x="1624422" y="1409147"/>
                </a:cubicBezTo>
                <a:cubicBezTo>
                  <a:pt x="4323854" y="2590062"/>
                  <a:pt x="7305315" y="1995348"/>
                  <a:pt x="9027347" y="133238"/>
                </a:cubicBezTo>
                <a:lnTo>
                  <a:pt x="91440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-1" y="2"/>
            <a:ext cx="9147223" cy="3411686"/>
          </a:xfrm>
          <a:custGeom>
            <a:avLst/>
            <a:gdLst>
              <a:gd name="connsiteX0" fmla="*/ 9147223 w 9185312"/>
              <a:gd name="connsiteY0" fmla="*/ 0 h 3411686"/>
              <a:gd name="connsiteX1" fmla="*/ 9174436 w 9185312"/>
              <a:gd name="connsiteY1" fmla="*/ 164530 h 3411686"/>
              <a:gd name="connsiteX2" fmla="*/ 9133641 w 9185312"/>
              <a:gd name="connsiteY2" fmla="*/ 859502 h 3411686"/>
              <a:gd name="connsiteX3" fmla="*/ 4000922 w 9185312"/>
              <a:gd name="connsiteY3" fmla="*/ 3273043 h 3411686"/>
              <a:gd name="connsiteX4" fmla="*/ 416344 w 9185312"/>
              <a:gd name="connsiteY4" fmla="*/ 1980672 h 3411686"/>
              <a:gd name="connsiteX5" fmla="*/ 0 w 9185312"/>
              <a:gd name="connsiteY5" fmla="*/ 1748622 h 3411686"/>
              <a:gd name="connsiteX6" fmla="*/ 0 w 9185312"/>
              <a:gd name="connsiteY6" fmla="*/ 0 h 3411686"/>
              <a:gd name="connsiteX0" fmla="*/ 9147223 w 9147223"/>
              <a:gd name="connsiteY0" fmla="*/ 0 h 3411686"/>
              <a:gd name="connsiteX1" fmla="*/ 9133641 w 9147223"/>
              <a:gd name="connsiteY1" fmla="*/ 859502 h 3411686"/>
              <a:gd name="connsiteX2" fmla="*/ 4000922 w 9147223"/>
              <a:gd name="connsiteY2" fmla="*/ 3273043 h 3411686"/>
              <a:gd name="connsiteX3" fmla="*/ 416344 w 9147223"/>
              <a:gd name="connsiteY3" fmla="*/ 1980672 h 3411686"/>
              <a:gd name="connsiteX4" fmla="*/ 0 w 9147223"/>
              <a:gd name="connsiteY4" fmla="*/ 1748622 h 3411686"/>
              <a:gd name="connsiteX5" fmla="*/ 0 w 9147223"/>
              <a:gd name="connsiteY5" fmla="*/ 0 h 3411686"/>
              <a:gd name="connsiteX6" fmla="*/ 9147223 w 9147223"/>
              <a:gd name="connsiteY6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7223" h="3411686">
                <a:moveTo>
                  <a:pt x="9147223" y="0"/>
                </a:moveTo>
                <a:lnTo>
                  <a:pt x="9133641" y="859502"/>
                </a:lnTo>
                <a:cubicBezTo>
                  <a:pt x="8211950" y="3455625"/>
                  <a:pt x="6232259" y="3628899"/>
                  <a:pt x="4000922" y="3273043"/>
                </a:cubicBezTo>
                <a:cubicBezTo>
                  <a:pt x="2954983" y="3106236"/>
                  <a:pt x="1567718" y="2593143"/>
                  <a:pt x="416344" y="1980672"/>
                </a:cubicBezTo>
                <a:lnTo>
                  <a:pt x="0" y="1748622"/>
                </a:lnTo>
                <a:lnTo>
                  <a:pt x="0" y="0"/>
                </a:lnTo>
                <a:lnTo>
                  <a:pt x="9147223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手繪多邊形 13"/>
          <p:cNvSpPr/>
          <p:nvPr userDrawn="1"/>
        </p:nvSpPr>
        <p:spPr>
          <a:xfrm>
            <a:off x="1" y="859505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4359047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492510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18100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>
            <a:off x="0" y="1955929"/>
            <a:ext cx="9147223" cy="4902071"/>
          </a:xfrm>
          <a:custGeom>
            <a:avLst/>
            <a:gdLst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0 w 9147223"/>
              <a:gd name="connsiteY3" fmla="*/ 216694 h 4994250"/>
              <a:gd name="connsiteX4" fmla="*/ 2 w 9147223"/>
              <a:gd name="connsiteY4" fmla="*/ 216695 h 4994250"/>
              <a:gd name="connsiteX5" fmla="*/ 2 w 9147223"/>
              <a:gd name="connsiteY5" fmla="*/ 522362 h 4994250"/>
              <a:gd name="connsiteX6" fmla="*/ 35428 w 9147223"/>
              <a:gd name="connsiteY6" fmla="*/ 551513 h 4994250"/>
              <a:gd name="connsiteX7" fmla="*/ 1624422 w 9147223"/>
              <a:gd name="connsiteY7" fmla="*/ 1501326 h 4994250"/>
              <a:gd name="connsiteX8" fmla="*/ 9027347 w 9147223"/>
              <a:gd name="connsiteY8" fmla="*/ 225417 h 4994250"/>
              <a:gd name="connsiteX9" fmla="*/ 9144004 w 9147223"/>
              <a:gd name="connsiteY9" fmla="*/ 92179 h 4994250"/>
              <a:gd name="connsiteX10" fmla="*/ 9143162 w 9147223"/>
              <a:gd name="connsiteY10" fmla="*/ 3065 h 4994250"/>
              <a:gd name="connsiteX0" fmla="*/ 9149845 w 9149845"/>
              <a:gd name="connsiteY0" fmla="*/ 59113 h 5053363"/>
              <a:gd name="connsiteX1" fmla="*/ 9149845 w 9149845"/>
              <a:gd name="connsiteY1" fmla="*/ 5053363 h 5053363"/>
              <a:gd name="connsiteX2" fmla="*/ 2622 w 9149845"/>
              <a:gd name="connsiteY2" fmla="*/ 5053363 h 5053363"/>
              <a:gd name="connsiteX3" fmla="*/ 2622 w 9149845"/>
              <a:gd name="connsiteY3" fmla="*/ 275807 h 5053363"/>
              <a:gd name="connsiteX4" fmla="*/ 2624 w 9149845"/>
              <a:gd name="connsiteY4" fmla="*/ 581475 h 5053363"/>
              <a:gd name="connsiteX5" fmla="*/ 38050 w 9149845"/>
              <a:gd name="connsiteY5" fmla="*/ 610626 h 5053363"/>
              <a:gd name="connsiteX6" fmla="*/ 1627044 w 9149845"/>
              <a:gd name="connsiteY6" fmla="*/ 1560439 h 5053363"/>
              <a:gd name="connsiteX7" fmla="*/ 9029969 w 9149845"/>
              <a:gd name="connsiteY7" fmla="*/ 284530 h 5053363"/>
              <a:gd name="connsiteX8" fmla="*/ 9146626 w 9149845"/>
              <a:gd name="connsiteY8" fmla="*/ 151292 h 5053363"/>
              <a:gd name="connsiteX9" fmla="*/ 9145784 w 9149845"/>
              <a:gd name="connsiteY9" fmla="*/ 62178 h 5053363"/>
              <a:gd name="connsiteX10" fmla="*/ 9149845 w 9149845"/>
              <a:gd name="connsiteY10" fmla="*/ 59113 h 5053363"/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2 w 9147223"/>
              <a:gd name="connsiteY3" fmla="*/ 522362 h 4994250"/>
              <a:gd name="connsiteX4" fmla="*/ 35428 w 9147223"/>
              <a:gd name="connsiteY4" fmla="*/ 551513 h 4994250"/>
              <a:gd name="connsiteX5" fmla="*/ 1624422 w 9147223"/>
              <a:gd name="connsiteY5" fmla="*/ 1501326 h 4994250"/>
              <a:gd name="connsiteX6" fmla="*/ 9027347 w 9147223"/>
              <a:gd name="connsiteY6" fmla="*/ 225417 h 4994250"/>
              <a:gd name="connsiteX7" fmla="*/ 9144004 w 9147223"/>
              <a:gd name="connsiteY7" fmla="*/ 92179 h 4994250"/>
              <a:gd name="connsiteX8" fmla="*/ 9143162 w 9147223"/>
              <a:gd name="connsiteY8" fmla="*/ 3065 h 4994250"/>
              <a:gd name="connsiteX9" fmla="*/ 9147223 w 9147223"/>
              <a:gd name="connsiteY9" fmla="*/ 0 h 4994250"/>
              <a:gd name="connsiteX0" fmla="*/ 9143162 w 9147223"/>
              <a:gd name="connsiteY0" fmla="*/ 0 h 4991185"/>
              <a:gd name="connsiteX1" fmla="*/ 9147223 w 9147223"/>
              <a:gd name="connsiteY1" fmla="*/ 4991185 h 4991185"/>
              <a:gd name="connsiteX2" fmla="*/ 0 w 9147223"/>
              <a:gd name="connsiteY2" fmla="*/ 4991185 h 4991185"/>
              <a:gd name="connsiteX3" fmla="*/ 2 w 9147223"/>
              <a:gd name="connsiteY3" fmla="*/ 519297 h 4991185"/>
              <a:gd name="connsiteX4" fmla="*/ 35428 w 9147223"/>
              <a:gd name="connsiteY4" fmla="*/ 548448 h 4991185"/>
              <a:gd name="connsiteX5" fmla="*/ 1624422 w 9147223"/>
              <a:gd name="connsiteY5" fmla="*/ 1498261 h 4991185"/>
              <a:gd name="connsiteX6" fmla="*/ 9027347 w 9147223"/>
              <a:gd name="connsiteY6" fmla="*/ 222352 h 4991185"/>
              <a:gd name="connsiteX7" fmla="*/ 9144004 w 9147223"/>
              <a:gd name="connsiteY7" fmla="*/ 89114 h 4991185"/>
              <a:gd name="connsiteX8" fmla="*/ 9143162 w 9147223"/>
              <a:gd name="connsiteY8" fmla="*/ 0 h 4991185"/>
              <a:gd name="connsiteX0" fmla="*/ 9144004 w 9828175"/>
              <a:gd name="connsiteY0" fmla="*/ 0 h 4902071"/>
              <a:gd name="connsiteX1" fmla="*/ 9147223 w 9828175"/>
              <a:gd name="connsiteY1" fmla="*/ 4902071 h 4902071"/>
              <a:gd name="connsiteX2" fmla="*/ 0 w 9828175"/>
              <a:gd name="connsiteY2" fmla="*/ 4902071 h 4902071"/>
              <a:gd name="connsiteX3" fmla="*/ 2 w 9828175"/>
              <a:gd name="connsiteY3" fmla="*/ 430183 h 4902071"/>
              <a:gd name="connsiteX4" fmla="*/ 35428 w 9828175"/>
              <a:gd name="connsiteY4" fmla="*/ 459334 h 4902071"/>
              <a:gd name="connsiteX5" fmla="*/ 1624422 w 9828175"/>
              <a:gd name="connsiteY5" fmla="*/ 1409147 h 4902071"/>
              <a:gd name="connsiteX6" fmla="*/ 9027347 w 9828175"/>
              <a:gd name="connsiteY6" fmla="*/ 133238 h 4902071"/>
              <a:gd name="connsiteX7" fmla="*/ 9144004 w 9828175"/>
              <a:gd name="connsiteY7" fmla="*/ 0 h 4902071"/>
              <a:gd name="connsiteX0" fmla="*/ 9144004 w 9147223"/>
              <a:gd name="connsiteY0" fmla="*/ 0 h 4902071"/>
              <a:gd name="connsiteX1" fmla="*/ 9147223 w 9147223"/>
              <a:gd name="connsiteY1" fmla="*/ 4902071 h 4902071"/>
              <a:gd name="connsiteX2" fmla="*/ 0 w 9147223"/>
              <a:gd name="connsiteY2" fmla="*/ 4902071 h 4902071"/>
              <a:gd name="connsiteX3" fmla="*/ 2 w 9147223"/>
              <a:gd name="connsiteY3" fmla="*/ 430183 h 4902071"/>
              <a:gd name="connsiteX4" fmla="*/ 35428 w 9147223"/>
              <a:gd name="connsiteY4" fmla="*/ 459334 h 4902071"/>
              <a:gd name="connsiteX5" fmla="*/ 1624422 w 9147223"/>
              <a:gd name="connsiteY5" fmla="*/ 1409147 h 4902071"/>
              <a:gd name="connsiteX6" fmla="*/ 9027347 w 9147223"/>
              <a:gd name="connsiteY6" fmla="*/ 133238 h 4902071"/>
              <a:gd name="connsiteX7" fmla="*/ 9144004 w 9147223"/>
              <a:gd name="connsiteY7" fmla="*/ 0 h 490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4902071">
                <a:moveTo>
                  <a:pt x="9144004" y="0"/>
                </a:moveTo>
                <a:lnTo>
                  <a:pt x="9147223" y="4902071"/>
                </a:lnTo>
                <a:lnTo>
                  <a:pt x="0" y="4902071"/>
                </a:lnTo>
                <a:cubicBezTo>
                  <a:pt x="1" y="3411442"/>
                  <a:pt x="1" y="1920812"/>
                  <a:pt x="2" y="430183"/>
                </a:cubicBezTo>
                <a:lnTo>
                  <a:pt x="35428" y="459334"/>
                </a:lnTo>
                <a:cubicBezTo>
                  <a:pt x="508475" y="832071"/>
                  <a:pt x="1040411" y="1153661"/>
                  <a:pt x="1624422" y="1409147"/>
                </a:cubicBezTo>
                <a:cubicBezTo>
                  <a:pt x="4323854" y="2590062"/>
                  <a:pt x="7305315" y="1995348"/>
                  <a:pt x="9027347" y="133238"/>
                </a:cubicBezTo>
                <a:lnTo>
                  <a:pt x="91440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1" y="859505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-1" y="2"/>
            <a:ext cx="9147223" cy="3411686"/>
          </a:xfrm>
          <a:custGeom>
            <a:avLst/>
            <a:gdLst>
              <a:gd name="connsiteX0" fmla="*/ 0 w 9147223"/>
              <a:gd name="connsiteY0" fmla="*/ 0 h 3411686"/>
              <a:gd name="connsiteX1" fmla="*/ 9147223 w 9147223"/>
              <a:gd name="connsiteY1" fmla="*/ 0 h 3411686"/>
              <a:gd name="connsiteX2" fmla="*/ 9147223 w 9147223"/>
              <a:gd name="connsiteY2" fmla="*/ 1748622 h 3411686"/>
              <a:gd name="connsiteX3" fmla="*/ 8730879 w 9147223"/>
              <a:gd name="connsiteY3" fmla="*/ 1980672 h 3411686"/>
              <a:gd name="connsiteX4" fmla="*/ 5146301 w 9147223"/>
              <a:gd name="connsiteY4" fmla="*/ 3273043 h 3411686"/>
              <a:gd name="connsiteX5" fmla="*/ 13582 w 9147223"/>
              <a:gd name="connsiteY5" fmla="*/ 85950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7223" h="3411686">
                <a:moveTo>
                  <a:pt x="0" y="0"/>
                </a:moveTo>
                <a:lnTo>
                  <a:pt x="9147223" y="0"/>
                </a:lnTo>
                <a:lnTo>
                  <a:pt x="9147223" y="1748622"/>
                </a:lnTo>
                <a:lnTo>
                  <a:pt x="8730879" y="1980672"/>
                </a:lnTo>
                <a:cubicBezTo>
                  <a:pt x="7579505" y="2593143"/>
                  <a:pt x="6192240" y="3106236"/>
                  <a:pt x="5146301" y="3273043"/>
                </a:cubicBezTo>
                <a:cubicBezTo>
                  <a:pt x="2914964" y="3628899"/>
                  <a:pt x="935273" y="3455625"/>
                  <a:pt x="13582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4359047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492510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317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-1" y="3446313"/>
            <a:ext cx="9147223" cy="3411686"/>
          </a:xfrm>
          <a:custGeom>
            <a:avLst/>
            <a:gdLst>
              <a:gd name="connsiteX0" fmla="*/ 5614642 w 9147223"/>
              <a:gd name="connsiteY0" fmla="*/ 552 h 3411686"/>
              <a:gd name="connsiteX1" fmla="*/ 9133641 w 9147223"/>
              <a:gd name="connsiteY1" fmla="*/ 2552184 h 3411686"/>
              <a:gd name="connsiteX2" fmla="*/ 9147223 w 9147223"/>
              <a:gd name="connsiteY2" fmla="*/ 3411686 h 3411686"/>
              <a:gd name="connsiteX3" fmla="*/ 0 w 9147223"/>
              <a:gd name="connsiteY3" fmla="*/ 3411686 h 3411686"/>
              <a:gd name="connsiteX4" fmla="*/ 0 w 9147223"/>
              <a:gd name="connsiteY4" fmla="*/ 1663064 h 3411686"/>
              <a:gd name="connsiteX5" fmla="*/ 416344 w 9147223"/>
              <a:gd name="connsiteY5" fmla="*/ 1431014 h 3411686"/>
              <a:gd name="connsiteX6" fmla="*/ 4000922 w 9147223"/>
              <a:gd name="connsiteY6" fmla="*/ 138643 h 3411686"/>
              <a:gd name="connsiteX7" fmla="*/ 5614642 w 9147223"/>
              <a:gd name="connsiteY7" fmla="*/ 55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3411686">
                <a:moveTo>
                  <a:pt x="5614642" y="552"/>
                </a:moveTo>
                <a:cubicBezTo>
                  <a:pt x="7155980" y="20852"/>
                  <a:pt x="8442373" y="605092"/>
                  <a:pt x="9133641" y="2552184"/>
                </a:cubicBezTo>
                <a:lnTo>
                  <a:pt x="9147223" y="3411686"/>
                </a:lnTo>
                <a:lnTo>
                  <a:pt x="0" y="3411686"/>
                </a:lnTo>
                <a:lnTo>
                  <a:pt x="0" y="1663064"/>
                </a:lnTo>
                <a:lnTo>
                  <a:pt x="416344" y="1431014"/>
                </a:lnTo>
                <a:cubicBezTo>
                  <a:pt x="1567718" y="818543"/>
                  <a:pt x="2954983" y="305450"/>
                  <a:pt x="4000922" y="138643"/>
                </a:cubicBezTo>
                <a:cubicBezTo>
                  <a:pt x="4558757" y="49679"/>
                  <a:pt x="5100863" y="-6214"/>
                  <a:pt x="5614642" y="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手繪多邊形 16"/>
          <p:cNvSpPr/>
          <p:nvPr userDrawn="1"/>
        </p:nvSpPr>
        <p:spPr>
          <a:xfrm flipV="1">
            <a:off x="1" y="2884248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99226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155832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5027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手繪多邊形 16"/>
          <p:cNvSpPr/>
          <p:nvPr userDrawn="1"/>
        </p:nvSpPr>
        <p:spPr>
          <a:xfrm flipH="1" flipV="1">
            <a:off x="1" y="2884248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-1" y="3446313"/>
            <a:ext cx="9147223" cy="3411686"/>
          </a:xfrm>
          <a:custGeom>
            <a:avLst/>
            <a:gdLst>
              <a:gd name="connsiteX0" fmla="*/ 3532581 w 9147223"/>
              <a:gd name="connsiteY0" fmla="*/ 552 h 3411686"/>
              <a:gd name="connsiteX1" fmla="*/ 5146301 w 9147223"/>
              <a:gd name="connsiteY1" fmla="*/ 138643 h 3411686"/>
              <a:gd name="connsiteX2" fmla="*/ 8730879 w 9147223"/>
              <a:gd name="connsiteY2" fmla="*/ 1431014 h 3411686"/>
              <a:gd name="connsiteX3" fmla="*/ 9147223 w 9147223"/>
              <a:gd name="connsiteY3" fmla="*/ 1663064 h 3411686"/>
              <a:gd name="connsiteX4" fmla="*/ 9147223 w 9147223"/>
              <a:gd name="connsiteY4" fmla="*/ 3411686 h 3411686"/>
              <a:gd name="connsiteX5" fmla="*/ 0 w 9147223"/>
              <a:gd name="connsiteY5" fmla="*/ 3411686 h 3411686"/>
              <a:gd name="connsiteX6" fmla="*/ 13582 w 9147223"/>
              <a:gd name="connsiteY6" fmla="*/ 2552184 h 3411686"/>
              <a:gd name="connsiteX7" fmla="*/ 3532581 w 9147223"/>
              <a:gd name="connsiteY7" fmla="*/ 55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3411686">
                <a:moveTo>
                  <a:pt x="3532581" y="552"/>
                </a:moveTo>
                <a:cubicBezTo>
                  <a:pt x="4046360" y="-6214"/>
                  <a:pt x="4588466" y="49679"/>
                  <a:pt x="5146301" y="138643"/>
                </a:cubicBezTo>
                <a:cubicBezTo>
                  <a:pt x="6192240" y="305450"/>
                  <a:pt x="7579505" y="818543"/>
                  <a:pt x="8730879" y="1431014"/>
                </a:cubicBezTo>
                <a:lnTo>
                  <a:pt x="9147223" y="1663064"/>
                </a:lnTo>
                <a:lnTo>
                  <a:pt x="9147223" y="3411686"/>
                </a:lnTo>
                <a:lnTo>
                  <a:pt x="0" y="3411686"/>
                </a:lnTo>
                <a:lnTo>
                  <a:pt x="13582" y="2552184"/>
                </a:lnTo>
                <a:cubicBezTo>
                  <a:pt x="704850" y="605092"/>
                  <a:pt x="1991243" y="20852"/>
                  <a:pt x="3532581" y="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99226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155832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08649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V="1">
            <a:off x="0" y="0"/>
            <a:ext cx="9147223" cy="4902071"/>
          </a:xfrm>
          <a:custGeom>
            <a:avLst/>
            <a:gdLst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0 w 9147223"/>
              <a:gd name="connsiteY3" fmla="*/ 216694 h 4994250"/>
              <a:gd name="connsiteX4" fmla="*/ 2 w 9147223"/>
              <a:gd name="connsiteY4" fmla="*/ 216695 h 4994250"/>
              <a:gd name="connsiteX5" fmla="*/ 2 w 9147223"/>
              <a:gd name="connsiteY5" fmla="*/ 522362 h 4994250"/>
              <a:gd name="connsiteX6" fmla="*/ 35428 w 9147223"/>
              <a:gd name="connsiteY6" fmla="*/ 551513 h 4994250"/>
              <a:gd name="connsiteX7" fmla="*/ 1624422 w 9147223"/>
              <a:gd name="connsiteY7" fmla="*/ 1501326 h 4994250"/>
              <a:gd name="connsiteX8" fmla="*/ 9027347 w 9147223"/>
              <a:gd name="connsiteY8" fmla="*/ 225417 h 4994250"/>
              <a:gd name="connsiteX9" fmla="*/ 9144004 w 9147223"/>
              <a:gd name="connsiteY9" fmla="*/ 92179 h 4994250"/>
              <a:gd name="connsiteX10" fmla="*/ 9143162 w 9147223"/>
              <a:gd name="connsiteY10" fmla="*/ 3065 h 4994250"/>
              <a:gd name="connsiteX0" fmla="*/ 9149845 w 9149845"/>
              <a:gd name="connsiteY0" fmla="*/ 59113 h 5053363"/>
              <a:gd name="connsiteX1" fmla="*/ 9149845 w 9149845"/>
              <a:gd name="connsiteY1" fmla="*/ 5053363 h 5053363"/>
              <a:gd name="connsiteX2" fmla="*/ 2622 w 9149845"/>
              <a:gd name="connsiteY2" fmla="*/ 5053363 h 5053363"/>
              <a:gd name="connsiteX3" fmla="*/ 2622 w 9149845"/>
              <a:gd name="connsiteY3" fmla="*/ 275807 h 5053363"/>
              <a:gd name="connsiteX4" fmla="*/ 2624 w 9149845"/>
              <a:gd name="connsiteY4" fmla="*/ 581475 h 5053363"/>
              <a:gd name="connsiteX5" fmla="*/ 38050 w 9149845"/>
              <a:gd name="connsiteY5" fmla="*/ 610626 h 5053363"/>
              <a:gd name="connsiteX6" fmla="*/ 1627044 w 9149845"/>
              <a:gd name="connsiteY6" fmla="*/ 1560439 h 5053363"/>
              <a:gd name="connsiteX7" fmla="*/ 9029969 w 9149845"/>
              <a:gd name="connsiteY7" fmla="*/ 284530 h 5053363"/>
              <a:gd name="connsiteX8" fmla="*/ 9146626 w 9149845"/>
              <a:gd name="connsiteY8" fmla="*/ 151292 h 5053363"/>
              <a:gd name="connsiteX9" fmla="*/ 9145784 w 9149845"/>
              <a:gd name="connsiteY9" fmla="*/ 62178 h 5053363"/>
              <a:gd name="connsiteX10" fmla="*/ 9149845 w 9149845"/>
              <a:gd name="connsiteY10" fmla="*/ 59113 h 5053363"/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2 w 9147223"/>
              <a:gd name="connsiteY3" fmla="*/ 522362 h 4994250"/>
              <a:gd name="connsiteX4" fmla="*/ 35428 w 9147223"/>
              <a:gd name="connsiteY4" fmla="*/ 551513 h 4994250"/>
              <a:gd name="connsiteX5" fmla="*/ 1624422 w 9147223"/>
              <a:gd name="connsiteY5" fmla="*/ 1501326 h 4994250"/>
              <a:gd name="connsiteX6" fmla="*/ 9027347 w 9147223"/>
              <a:gd name="connsiteY6" fmla="*/ 225417 h 4994250"/>
              <a:gd name="connsiteX7" fmla="*/ 9144004 w 9147223"/>
              <a:gd name="connsiteY7" fmla="*/ 92179 h 4994250"/>
              <a:gd name="connsiteX8" fmla="*/ 9143162 w 9147223"/>
              <a:gd name="connsiteY8" fmla="*/ 3065 h 4994250"/>
              <a:gd name="connsiteX9" fmla="*/ 9147223 w 9147223"/>
              <a:gd name="connsiteY9" fmla="*/ 0 h 4994250"/>
              <a:gd name="connsiteX0" fmla="*/ 9143162 w 9147223"/>
              <a:gd name="connsiteY0" fmla="*/ 0 h 4991185"/>
              <a:gd name="connsiteX1" fmla="*/ 9147223 w 9147223"/>
              <a:gd name="connsiteY1" fmla="*/ 4991185 h 4991185"/>
              <a:gd name="connsiteX2" fmla="*/ 0 w 9147223"/>
              <a:gd name="connsiteY2" fmla="*/ 4991185 h 4991185"/>
              <a:gd name="connsiteX3" fmla="*/ 2 w 9147223"/>
              <a:gd name="connsiteY3" fmla="*/ 519297 h 4991185"/>
              <a:gd name="connsiteX4" fmla="*/ 35428 w 9147223"/>
              <a:gd name="connsiteY4" fmla="*/ 548448 h 4991185"/>
              <a:gd name="connsiteX5" fmla="*/ 1624422 w 9147223"/>
              <a:gd name="connsiteY5" fmla="*/ 1498261 h 4991185"/>
              <a:gd name="connsiteX6" fmla="*/ 9027347 w 9147223"/>
              <a:gd name="connsiteY6" fmla="*/ 222352 h 4991185"/>
              <a:gd name="connsiteX7" fmla="*/ 9144004 w 9147223"/>
              <a:gd name="connsiteY7" fmla="*/ 89114 h 4991185"/>
              <a:gd name="connsiteX8" fmla="*/ 9143162 w 9147223"/>
              <a:gd name="connsiteY8" fmla="*/ 0 h 4991185"/>
              <a:gd name="connsiteX0" fmla="*/ 9144004 w 9828175"/>
              <a:gd name="connsiteY0" fmla="*/ 0 h 4902071"/>
              <a:gd name="connsiteX1" fmla="*/ 9147223 w 9828175"/>
              <a:gd name="connsiteY1" fmla="*/ 4902071 h 4902071"/>
              <a:gd name="connsiteX2" fmla="*/ 0 w 9828175"/>
              <a:gd name="connsiteY2" fmla="*/ 4902071 h 4902071"/>
              <a:gd name="connsiteX3" fmla="*/ 2 w 9828175"/>
              <a:gd name="connsiteY3" fmla="*/ 430183 h 4902071"/>
              <a:gd name="connsiteX4" fmla="*/ 35428 w 9828175"/>
              <a:gd name="connsiteY4" fmla="*/ 459334 h 4902071"/>
              <a:gd name="connsiteX5" fmla="*/ 1624422 w 9828175"/>
              <a:gd name="connsiteY5" fmla="*/ 1409147 h 4902071"/>
              <a:gd name="connsiteX6" fmla="*/ 9027347 w 9828175"/>
              <a:gd name="connsiteY6" fmla="*/ 133238 h 4902071"/>
              <a:gd name="connsiteX7" fmla="*/ 9144004 w 9828175"/>
              <a:gd name="connsiteY7" fmla="*/ 0 h 4902071"/>
              <a:gd name="connsiteX0" fmla="*/ 9144004 w 9147223"/>
              <a:gd name="connsiteY0" fmla="*/ 0 h 4902071"/>
              <a:gd name="connsiteX1" fmla="*/ 9147223 w 9147223"/>
              <a:gd name="connsiteY1" fmla="*/ 4902071 h 4902071"/>
              <a:gd name="connsiteX2" fmla="*/ 0 w 9147223"/>
              <a:gd name="connsiteY2" fmla="*/ 4902071 h 4902071"/>
              <a:gd name="connsiteX3" fmla="*/ 2 w 9147223"/>
              <a:gd name="connsiteY3" fmla="*/ 430183 h 4902071"/>
              <a:gd name="connsiteX4" fmla="*/ 35428 w 9147223"/>
              <a:gd name="connsiteY4" fmla="*/ 459334 h 4902071"/>
              <a:gd name="connsiteX5" fmla="*/ 1624422 w 9147223"/>
              <a:gd name="connsiteY5" fmla="*/ 1409147 h 4902071"/>
              <a:gd name="connsiteX6" fmla="*/ 9027347 w 9147223"/>
              <a:gd name="connsiteY6" fmla="*/ 133238 h 4902071"/>
              <a:gd name="connsiteX7" fmla="*/ 9144004 w 9147223"/>
              <a:gd name="connsiteY7" fmla="*/ 0 h 490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4902071">
                <a:moveTo>
                  <a:pt x="9144004" y="0"/>
                </a:moveTo>
                <a:lnTo>
                  <a:pt x="9147223" y="4902071"/>
                </a:lnTo>
                <a:lnTo>
                  <a:pt x="0" y="4902071"/>
                </a:lnTo>
                <a:cubicBezTo>
                  <a:pt x="1" y="3411442"/>
                  <a:pt x="1" y="1920812"/>
                  <a:pt x="2" y="430183"/>
                </a:cubicBezTo>
                <a:lnTo>
                  <a:pt x="35428" y="459334"/>
                </a:lnTo>
                <a:cubicBezTo>
                  <a:pt x="508475" y="832071"/>
                  <a:pt x="1040411" y="1153661"/>
                  <a:pt x="1624422" y="1409147"/>
                </a:cubicBezTo>
                <a:cubicBezTo>
                  <a:pt x="4323854" y="2590062"/>
                  <a:pt x="7305315" y="1995348"/>
                  <a:pt x="9027347" y="133238"/>
                </a:cubicBezTo>
                <a:lnTo>
                  <a:pt x="91440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1" y="2883717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-1" y="3446313"/>
            <a:ext cx="9147223" cy="3411686"/>
          </a:xfrm>
          <a:custGeom>
            <a:avLst/>
            <a:gdLst>
              <a:gd name="connsiteX0" fmla="*/ 5614642 w 9147223"/>
              <a:gd name="connsiteY0" fmla="*/ 552 h 3411686"/>
              <a:gd name="connsiteX1" fmla="*/ 9133641 w 9147223"/>
              <a:gd name="connsiteY1" fmla="*/ 2552184 h 3411686"/>
              <a:gd name="connsiteX2" fmla="*/ 9147223 w 9147223"/>
              <a:gd name="connsiteY2" fmla="*/ 3411686 h 3411686"/>
              <a:gd name="connsiteX3" fmla="*/ 0 w 9147223"/>
              <a:gd name="connsiteY3" fmla="*/ 3411686 h 3411686"/>
              <a:gd name="connsiteX4" fmla="*/ 0 w 9147223"/>
              <a:gd name="connsiteY4" fmla="*/ 1663064 h 3411686"/>
              <a:gd name="connsiteX5" fmla="*/ 416344 w 9147223"/>
              <a:gd name="connsiteY5" fmla="*/ 1431014 h 3411686"/>
              <a:gd name="connsiteX6" fmla="*/ 4000922 w 9147223"/>
              <a:gd name="connsiteY6" fmla="*/ 138643 h 3411686"/>
              <a:gd name="connsiteX7" fmla="*/ 5614642 w 9147223"/>
              <a:gd name="connsiteY7" fmla="*/ 55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3411686">
                <a:moveTo>
                  <a:pt x="5614642" y="552"/>
                </a:moveTo>
                <a:cubicBezTo>
                  <a:pt x="7155980" y="20852"/>
                  <a:pt x="8442373" y="605092"/>
                  <a:pt x="9133641" y="2552184"/>
                </a:cubicBezTo>
                <a:lnTo>
                  <a:pt x="9147223" y="3411686"/>
                </a:lnTo>
                <a:lnTo>
                  <a:pt x="0" y="3411686"/>
                </a:lnTo>
                <a:lnTo>
                  <a:pt x="0" y="1663064"/>
                </a:lnTo>
                <a:lnTo>
                  <a:pt x="416344" y="1431014"/>
                </a:lnTo>
                <a:cubicBezTo>
                  <a:pt x="1567718" y="818543"/>
                  <a:pt x="2954983" y="305450"/>
                  <a:pt x="4000922" y="138643"/>
                </a:cubicBezTo>
                <a:cubicBezTo>
                  <a:pt x="4558757" y="49679"/>
                  <a:pt x="5100863" y="-6214"/>
                  <a:pt x="5614642" y="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992263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155832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95855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 flipV="1">
            <a:off x="0" y="0"/>
            <a:ext cx="9147223" cy="4902071"/>
          </a:xfrm>
          <a:custGeom>
            <a:avLst/>
            <a:gdLst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0 w 9147223"/>
              <a:gd name="connsiteY3" fmla="*/ 216694 h 4994250"/>
              <a:gd name="connsiteX4" fmla="*/ 2 w 9147223"/>
              <a:gd name="connsiteY4" fmla="*/ 216695 h 4994250"/>
              <a:gd name="connsiteX5" fmla="*/ 2 w 9147223"/>
              <a:gd name="connsiteY5" fmla="*/ 522362 h 4994250"/>
              <a:gd name="connsiteX6" fmla="*/ 35428 w 9147223"/>
              <a:gd name="connsiteY6" fmla="*/ 551513 h 4994250"/>
              <a:gd name="connsiteX7" fmla="*/ 1624422 w 9147223"/>
              <a:gd name="connsiteY7" fmla="*/ 1501326 h 4994250"/>
              <a:gd name="connsiteX8" fmla="*/ 9027347 w 9147223"/>
              <a:gd name="connsiteY8" fmla="*/ 225417 h 4994250"/>
              <a:gd name="connsiteX9" fmla="*/ 9144004 w 9147223"/>
              <a:gd name="connsiteY9" fmla="*/ 92179 h 4994250"/>
              <a:gd name="connsiteX10" fmla="*/ 9143162 w 9147223"/>
              <a:gd name="connsiteY10" fmla="*/ 3065 h 4994250"/>
              <a:gd name="connsiteX0" fmla="*/ 9149845 w 9149845"/>
              <a:gd name="connsiteY0" fmla="*/ 59113 h 5053363"/>
              <a:gd name="connsiteX1" fmla="*/ 9149845 w 9149845"/>
              <a:gd name="connsiteY1" fmla="*/ 5053363 h 5053363"/>
              <a:gd name="connsiteX2" fmla="*/ 2622 w 9149845"/>
              <a:gd name="connsiteY2" fmla="*/ 5053363 h 5053363"/>
              <a:gd name="connsiteX3" fmla="*/ 2622 w 9149845"/>
              <a:gd name="connsiteY3" fmla="*/ 275807 h 5053363"/>
              <a:gd name="connsiteX4" fmla="*/ 2624 w 9149845"/>
              <a:gd name="connsiteY4" fmla="*/ 581475 h 5053363"/>
              <a:gd name="connsiteX5" fmla="*/ 38050 w 9149845"/>
              <a:gd name="connsiteY5" fmla="*/ 610626 h 5053363"/>
              <a:gd name="connsiteX6" fmla="*/ 1627044 w 9149845"/>
              <a:gd name="connsiteY6" fmla="*/ 1560439 h 5053363"/>
              <a:gd name="connsiteX7" fmla="*/ 9029969 w 9149845"/>
              <a:gd name="connsiteY7" fmla="*/ 284530 h 5053363"/>
              <a:gd name="connsiteX8" fmla="*/ 9146626 w 9149845"/>
              <a:gd name="connsiteY8" fmla="*/ 151292 h 5053363"/>
              <a:gd name="connsiteX9" fmla="*/ 9145784 w 9149845"/>
              <a:gd name="connsiteY9" fmla="*/ 62178 h 5053363"/>
              <a:gd name="connsiteX10" fmla="*/ 9149845 w 9149845"/>
              <a:gd name="connsiteY10" fmla="*/ 59113 h 5053363"/>
              <a:gd name="connsiteX0" fmla="*/ 9147223 w 9147223"/>
              <a:gd name="connsiteY0" fmla="*/ 0 h 4994250"/>
              <a:gd name="connsiteX1" fmla="*/ 9147223 w 9147223"/>
              <a:gd name="connsiteY1" fmla="*/ 4994250 h 4994250"/>
              <a:gd name="connsiteX2" fmla="*/ 0 w 9147223"/>
              <a:gd name="connsiteY2" fmla="*/ 4994250 h 4994250"/>
              <a:gd name="connsiteX3" fmla="*/ 2 w 9147223"/>
              <a:gd name="connsiteY3" fmla="*/ 522362 h 4994250"/>
              <a:gd name="connsiteX4" fmla="*/ 35428 w 9147223"/>
              <a:gd name="connsiteY4" fmla="*/ 551513 h 4994250"/>
              <a:gd name="connsiteX5" fmla="*/ 1624422 w 9147223"/>
              <a:gd name="connsiteY5" fmla="*/ 1501326 h 4994250"/>
              <a:gd name="connsiteX6" fmla="*/ 9027347 w 9147223"/>
              <a:gd name="connsiteY6" fmla="*/ 225417 h 4994250"/>
              <a:gd name="connsiteX7" fmla="*/ 9144004 w 9147223"/>
              <a:gd name="connsiteY7" fmla="*/ 92179 h 4994250"/>
              <a:gd name="connsiteX8" fmla="*/ 9143162 w 9147223"/>
              <a:gd name="connsiteY8" fmla="*/ 3065 h 4994250"/>
              <a:gd name="connsiteX9" fmla="*/ 9147223 w 9147223"/>
              <a:gd name="connsiteY9" fmla="*/ 0 h 4994250"/>
              <a:gd name="connsiteX0" fmla="*/ 9143162 w 9147223"/>
              <a:gd name="connsiteY0" fmla="*/ 0 h 4991185"/>
              <a:gd name="connsiteX1" fmla="*/ 9147223 w 9147223"/>
              <a:gd name="connsiteY1" fmla="*/ 4991185 h 4991185"/>
              <a:gd name="connsiteX2" fmla="*/ 0 w 9147223"/>
              <a:gd name="connsiteY2" fmla="*/ 4991185 h 4991185"/>
              <a:gd name="connsiteX3" fmla="*/ 2 w 9147223"/>
              <a:gd name="connsiteY3" fmla="*/ 519297 h 4991185"/>
              <a:gd name="connsiteX4" fmla="*/ 35428 w 9147223"/>
              <a:gd name="connsiteY4" fmla="*/ 548448 h 4991185"/>
              <a:gd name="connsiteX5" fmla="*/ 1624422 w 9147223"/>
              <a:gd name="connsiteY5" fmla="*/ 1498261 h 4991185"/>
              <a:gd name="connsiteX6" fmla="*/ 9027347 w 9147223"/>
              <a:gd name="connsiteY6" fmla="*/ 222352 h 4991185"/>
              <a:gd name="connsiteX7" fmla="*/ 9144004 w 9147223"/>
              <a:gd name="connsiteY7" fmla="*/ 89114 h 4991185"/>
              <a:gd name="connsiteX8" fmla="*/ 9143162 w 9147223"/>
              <a:gd name="connsiteY8" fmla="*/ 0 h 4991185"/>
              <a:gd name="connsiteX0" fmla="*/ 9144004 w 9828175"/>
              <a:gd name="connsiteY0" fmla="*/ 0 h 4902071"/>
              <a:gd name="connsiteX1" fmla="*/ 9147223 w 9828175"/>
              <a:gd name="connsiteY1" fmla="*/ 4902071 h 4902071"/>
              <a:gd name="connsiteX2" fmla="*/ 0 w 9828175"/>
              <a:gd name="connsiteY2" fmla="*/ 4902071 h 4902071"/>
              <a:gd name="connsiteX3" fmla="*/ 2 w 9828175"/>
              <a:gd name="connsiteY3" fmla="*/ 430183 h 4902071"/>
              <a:gd name="connsiteX4" fmla="*/ 35428 w 9828175"/>
              <a:gd name="connsiteY4" fmla="*/ 459334 h 4902071"/>
              <a:gd name="connsiteX5" fmla="*/ 1624422 w 9828175"/>
              <a:gd name="connsiteY5" fmla="*/ 1409147 h 4902071"/>
              <a:gd name="connsiteX6" fmla="*/ 9027347 w 9828175"/>
              <a:gd name="connsiteY6" fmla="*/ 133238 h 4902071"/>
              <a:gd name="connsiteX7" fmla="*/ 9144004 w 9828175"/>
              <a:gd name="connsiteY7" fmla="*/ 0 h 4902071"/>
              <a:gd name="connsiteX0" fmla="*/ 9144004 w 9147223"/>
              <a:gd name="connsiteY0" fmla="*/ 0 h 4902071"/>
              <a:gd name="connsiteX1" fmla="*/ 9147223 w 9147223"/>
              <a:gd name="connsiteY1" fmla="*/ 4902071 h 4902071"/>
              <a:gd name="connsiteX2" fmla="*/ 0 w 9147223"/>
              <a:gd name="connsiteY2" fmla="*/ 4902071 h 4902071"/>
              <a:gd name="connsiteX3" fmla="*/ 2 w 9147223"/>
              <a:gd name="connsiteY3" fmla="*/ 430183 h 4902071"/>
              <a:gd name="connsiteX4" fmla="*/ 35428 w 9147223"/>
              <a:gd name="connsiteY4" fmla="*/ 459334 h 4902071"/>
              <a:gd name="connsiteX5" fmla="*/ 1624422 w 9147223"/>
              <a:gd name="connsiteY5" fmla="*/ 1409147 h 4902071"/>
              <a:gd name="connsiteX6" fmla="*/ 9027347 w 9147223"/>
              <a:gd name="connsiteY6" fmla="*/ 133238 h 4902071"/>
              <a:gd name="connsiteX7" fmla="*/ 9144004 w 9147223"/>
              <a:gd name="connsiteY7" fmla="*/ 0 h 490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4902071">
                <a:moveTo>
                  <a:pt x="9144004" y="0"/>
                </a:moveTo>
                <a:lnTo>
                  <a:pt x="9147223" y="4902071"/>
                </a:lnTo>
                <a:lnTo>
                  <a:pt x="0" y="4902071"/>
                </a:lnTo>
                <a:cubicBezTo>
                  <a:pt x="1" y="3411442"/>
                  <a:pt x="1" y="1920812"/>
                  <a:pt x="2" y="430183"/>
                </a:cubicBezTo>
                <a:lnTo>
                  <a:pt x="35428" y="459334"/>
                </a:lnTo>
                <a:cubicBezTo>
                  <a:pt x="508475" y="832071"/>
                  <a:pt x="1040411" y="1153661"/>
                  <a:pt x="1624422" y="1409147"/>
                </a:cubicBezTo>
                <a:cubicBezTo>
                  <a:pt x="4323854" y="2590062"/>
                  <a:pt x="7305315" y="1995348"/>
                  <a:pt x="9027347" y="133238"/>
                </a:cubicBezTo>
                <a:lnTo>
                  <a:pt x="91440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 flipV="1">
            <a:off x="1" y="2883717"/>
            <a:ext cx="9144002" cy="3114778"/>
          </a:xfrm>
          <a:custGeom>
            <a:avLst/>
            <a:gdLst>
              <a:gd name="connsiteX0" fmla="*/ 9144001 w 9144002"/>
              <a:gd name="connsiteY0" fmla="*/ 0 h 3770393"/>
              <a:gd name="connsiteX1" fmla="*/ 9144002 w 9144002"/>
              <a:gd name="connsiteY1" fmla="*/ 1752039 h 3770393"/>
              <a:gd name="connsiteX2" fmla="*/ 9027345 w 9144002"/>
              <a:gd name="connsiteY2" fmla="*/ 1885277 h 3770393"/>
              <a:gd name="connsiteX3" fmla="*/ 1624420 w 9144002"/>
              <a:gd name="connsiteY3" fmla="*/ 3161186 h 3770393"/>
              <a:gd name="connsiteX4" fmla="*/ 35426 w 9144002"/>
              <a:gd name="connsiteY4" fmla="*/ 2211373 h 3770393"/>
              <a:gd name="connsiteX5" fmla="*/ 0 w 9144002"/>
              <a:gd name="connsiteY5" fmla="*/ 2182222 h 3770393"/>
              <a:gd name="connsiteX6" fmla="*/ 0 w 9144002"/>
              <a:gd name="connsiteY6" fmla="*/ 1544736 h 3770393"/>
              <a:gd name="connsiteX7" fmla="*/ 416344 w 9144002"/>
              <a:gd name="connsiteY7" fmla="*/ 1776786 h 3770393"/>
              <a:gd name="connsiteX8" fmla="*/ 4000922 w 9144002"/>
              <a:gd name="connsiteY8" fmla="*/ 3069157 h 3770393"/>
              <a:gd name="connsiteX9" fmla="*/ 9133641 w 9144002"/>
              <a:gd name="connsiteY9" fmla="*/ 655615 h 3770393"/>
              <a:gd name="connsiteX10" fmla="*/ 9144001 w 9144002"/>
              <a:gd name="connsiteY10" fmla="*/ 0 h 3770393"/>
              <a:gd name="connsiteX0" fmla="*/ 9133641 w 9144002"/>
              <a:gd name="connsiteY0" fmla="*/ 0 h 3114778"/>
              <a:gd name="connsiteX1" fmla="*/ 9144002 w 9144002"/>
              <a:gd name="connsiteY1" fmla="*/ 1096424 h 3114778"/>
              <a:gd name="connsiteX2" fmla="*/ 9027345 w 9144002"/>
              <a:gd name="connsiteY2" fmla="*/ 1229662 h 3114778"/>
              <a:gd name="connsiteX3" fmla="*/ 1624420 w 9144002"/>
              <a:gd name="connsiteY3" fmla="*/ 2505571 h 3114778"/>
              <a:gd name="connsiteX4" fmla="*/ 35426 w 9144002"/>
              <a:gd name="connsiteY4" fmla="*/ 1555758 h 3114778"/>
              <a:gd name="connsiteX5" fmla="*/ 0 w 9144002"/>
              <a:gd name="connsiteY5" fmla="*/ 1526607 h 3114778"/>
              <a:gd name="connsiteX6" fmla="*/ 0 w 9144002"/>
              <a:gd name="connsiteY6" fmla="*/ 889121 h 3114778"/>
              <a:gd name="connsiteX7" fmla="*/ 416344 w 9144002"/>
              <a:gd name="connsiteY7" fmla="*/ 1121171 h 3114778"/>
              <a:gd name="connsiteX8" fmla="*/ 4000922 w 9144002"/>
              <a:gd name="connsiteY8" fmla="*/ 2413542 h 3114778"/>
              <a:gd name="connsiteX9" fmla="*/ 9133641 w 9144002"/>
              <a:gd name="connsiteY9" fmla="*/ 0 h 31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2" h="3114778">
                <a:moveTo>
                  <a:pt x="9133641" y="0"/>
                </a:moveTo>
                <a:cubicBezTo>
                  <a:pt x="9137095" y="365475"/>
                  <a:pt x="9140548" y="730949"/>
                  <a:pt x="9144002" y="1096424"/>
                </a:cubicBezTo>
                <a:lnTo>
                  <a:pt x="9027345" y="1229662"/>
                </a:lnTo>
                <a:cubicBezTo>
                  <a:pt x="7305312" y="3091772"/>
                  <a:pt x="4323851" y="3686486"/>
                  <a:pt x="1624420" y="2505571"/>
                </a:cubicBezTo>
                <a:cubicBezTo>
                  <a:pt x="1040409" y="2250085"/>
                  <a:pt x="508473" y="1928495"/>
                  <a:pt x="35426" y="1555758"/>
                </a:cubicBezTo>
                <a:lnTo>
                  <a:pt x="0" y="1526607"/>
                </a:lnTo>
                <a:lnTo>
                  <a:pt x="0" y="889121"/>
                </a:lnTo>
                <a:lnTo>
                  <a:pt x="416344" y="1121171"/>
                </a:lnTo>
                <a:cubicBezTo>
                  <a:pt x="1567718" y="1733642"/>
                  <a:pt x="2954983" y="2246734"/>
                  <a:pt x="4000922" y="2413542"/>
                </a:cubicBezTo>
                <a:cubicBezTo>
                  <a:pt x="6232259" y="2769398"/>
                  <a:pt x="8211950" y="2596123"/>
                  <a:pt x="913364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-1" y="3446313"/>
            <a:ext cx="9147223" cy="3411686"/>
          </a:xfrm>
          <a:custGeom>
            <a:avLst/>
            <a:gdLst>
              <a:gd name="connsiteX0" fmla="*/ 3532581 w 9147223"/>
              <a:gd name="connsiteY0" fmla="*/ 552 h 3411686"/>
              <a:gd name="connsiteX1" fmla="*/ 5146301 w 9147223"/>
              <a:gd name="connsiteY1" fmla="*/ 138643 h 3411686"/>
              <a:gd name="connsiteX2" fmla="*/ 8730879 w 9147223"/>
              <a:gd name="connsiteY2" fmla="*/ 1431014 h 3411686"/>
              <a:gd name="connsiteX3" fmla="*/ 9147223 w 9147223"/>
              <a:gd name="connsiteY3" fmla="*/ 1663064 h 3411686"/>
              <a:gd name="connsiteX4" fmla="*/ 9147223 w 9147223"/>
              <a:gd name="connsiteY4" fmla="*/ 3411686 h 3411686"/>
              <a:gd name="connsiteX5" fmla="*/ 0 w 9147223"/>
              <a:gd name="connsiteY5" fmla="*/ 3411686 h 3411686"/>
              <a:gd name="connsiteX6" fmla="*/ 13582 w 9147223"/>
              <a:gd name="connsiteY6" fmla="*/ 2552184 h 3411686"/>
              <a:gd name="connsiteX7" fmla="*/ 3532581 w 9147223"/>
              <a:gd name="connsiteY7" fmla="*/ 55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3411686">
                <a:moveTo>
                  <a:pt x="3532581" y="552"/>
                </a:moveTo>
                <a:cubicBezTo>
                  <a:pt x="4046360" y="-6214"/>
                  <a:pt x="4588466" y="49679"/>
                  <a:pt x="5146301" y="138643"/>
                </a:cubicBezTo>
                <a:cubicBezTo>
                  <a:pt x="6192240" y="305450"/>
                  <a:pt x="7579505" y="818543"/>
                  <a:pt x="8730879" y="1431014"/>
                </a:cubicBezTo>
                <a:lnTo>
                  <a:pt x="9147223" y="1663064"/>
                </a:lnTo>
                <a:lnTo>
                  <a:pt x="9147223" y="3411686"/>
                </a:lnTo>
                <a:lnTo>
                  <a:pt x="0" y="3411686"/>
                </a:lnTo>
                <a:lnTo>
                  <a:pt x="13582" y="2552184"/>
                </a:lnTo>
                <a:cubicBezTo>
                  <a:pt x="704850" y="605092"/>
                  <a:pt x="1991243" y="20852"/>
                  <a:pt x="3532581" y="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992263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155832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2732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929892"/>
          </a:xfrm>
          <a:custGeom>
            <a:avLst/>
            <a:gdLst>
              <a:gd name="connsiteX0" fmla="*/ 0 w 9144000"/>
              <a:gd name="connsiteY0" fmla="*/ 0 h 3929892"/>
              <a:gd name="connsiteX1" fmla="*/ 9144000 w 9144000"/>
              <a:gd name="connsiteY1" fmla="*/ 0 h 3929892"/>
              <a:gd name="connsiteX2" fmla="*/ 9144000 w 9144000"/>
              <a:gd name="connsiteY2" fmla="*/ 3744686 h 3929892"/>
              <a:gd name="connsiteX3" fmla="*/ 0 w 9144000"/>
              <a:gd name="connsiteY3" fmla="*/ 3744686 h 392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929892">
                <a:moveTo>
                  <a:pt x="0" y="0"/>
                </a:moveTo>
                <a:lnTo>
                  <a:pt x="9144000" y="0"/>
                </a:lnTo>
                <a:lnTo>
                  <a:pt x="9144000" y="3744686"/>
                </a:lnTo>
                <a:cubicBezTo>
                  <a:pt x="5976257" y="4746172"/>
                  <a:pt x="2547257" y="1240972"/>
                  <a:pt x="0" y="37446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380803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437409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7120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3929892"/>
          </a:xfrm>
          <a:custGeom>
            <a:avLst/>
            <a:gdLst>
              <a:gd name="connsiteX0" fmla="*/ 0 w 9144000"/>
              <a:gd name="connsiteY0" fmla="*/ 0 h 3929892"/>
              <a:gd name="connsiteX1" fmla="*/ 9144000 w 9144000"/>
              <a:gd name="connsiteY1" fmla="*/ 0 h 3929892"/>
              <a:gd name="connsiteX2" fmla="*/ 9144000 w 9144000"/>
              <a:gd name="connsiteY2" fmla="*/ 3744686 h 3929892"/>
              <a:gd name="connsiteX3" fmla="*/ 0 w 9144000"/>
              <a:gd name="connsiteY3" fmla="*/ 3744686 h 392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929892">
                <a:moveTo>
                  <a:pt x="0" y="0"/>
                </a:moveTo>
                <a:lnTo>
                  <a:pt x="9144000" y="0"/>
                </a:lnTo>
                <a:lnTo>
                  <a:pt x="9144000" y="3744686"/>
                </a:lnTo>
                <a:cubicBezTo>
                  <a:pt x="6596743" y="1240972"/>
                  <a:pt x="3167743" y="4746172"/>
                  <a:pt x="0" y="37446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456073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512679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1154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>
            <a:off x="0" y="2823694"/>
            <a:ext cx="9144000" cy="4034306"/>
          </a:xfrm>
          <a:custGeom>
            <a:avLst/>
            <a:gdLst>
              <a:gd name="connsiteX0" fmla="*/ 2333061 w 9144000"/>
              <a:gd name="connsiteY0" fmla="*/ 483 h 4034306"/>
              <a:gd name="connsiteX1" fmla="*/ 9144000 w 9144000"/>
              <a:gd name="connsiteY1" fmla="*/ 920992 h 4034306"/>
              <a:gd name="connsiteX2" fmla="*/ 9144000 w 9144000"/>
              <a:gd name="connsiteY2" fmla="*/ 4034306 h 4034306"/>
              <a:gd name="connsiteX3" fmla="*/ 0 w 9144000"/>
              <a:gd name="connsiteY3" fmla="*/ 4034306 h 4034306"/>
              <a:gd name="connsiteX4" fmla="*/ 0 w 9144000"/>
              <a:gd name="connsiteY4" fmla="*/ 920992 h 4034306"/>
              <a:gd name="connsiteX5" fmla="*/ 2333061 w 9144000"/>
              <a:gd name="connsiteY5" fmla="*/ 483 h 403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4034306">
                <a:moveTo>
                  <a:pt x="2333061" y="483"/>
                </a:moveTo>
                <a:cubicBezTo>
                  <a:pt x="4455404" y="32467"/>
                  <a:pt x="6867185" y="1640810"/>
                  <a:pt x="9144000" y="920992"/>
                </a:cubicBezTo>
                <a:lnTo>
                  <a:pt x="9144000" y="4034306"/>
                </a:lnTo>
                <a:lnTo>
                  <a:pt x="0" y="4034306"/>
                </a:lnTo>
                <a:lnTo>
                  <a:pt x="0" y="920992"/>
                </a:lnTo>
                <a:cubicBezTo>
                  <a:pt x="716416" y="216823"/>
                  <a:pt x="1502580" y="-12032"/>
                  <a:pt x="2333061" y="48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929892"/>
          </a:xfrm>
          <a:custGeom>
            <a:avLst/>
            <a:gdLst>
              <a:gd name="connsiteX0" fmla="*/ 0 w 9144000"/>
              <a:gd name="connsiteY0" fmla="*/ 0 h 3929892"/>
              <a:gd name="connsiteX1" fmla="*/ 9144000 w 9144000"/>
              <a:gd name="connsiteY1" fmla="*/ 0 h 3929892"/>
              <a:gd name="connsiteX2" fmla="*/ 9144000 w 9144000"/>
              <a:gd name="connsiteY2" fmla="*/ 3744686 h 3929892"/>
              <a:gd name="connsiteX3" fmla="*/ 0 w 9144000"/>
              <a:gd name="connsiteY3" fmla="*/ 3744686 h 392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929892">
                <a:moveTo>
                  <a:pt x="0" y="0"/>
                </a:moveTo>
                <a:lnTo>
                  <a:pt x="9144000" y="0"/>
                </a:lnTo>
                <a:lnTo>
                  <a:pt x="9144000" y="3744686"/>
                </a:lnTo>
                <a:cubicBezTo>
                  <a:pt x="5976257" y="4746172"/>
                  <a:pt x="2547257" y="1240972"/>
                  <a:pt x="0" y="37446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380803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437409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0821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0" y="2823694"/>
            <a:ext cx="9144000" cy="4034306"/>
          </a:xfrm>
          <a:custGeom>
            <a:avLst/>
            <a:gdLst>
              <a:gd name="connsiteX0" fmla="*/ 2333061 w 9144000"/>
              <a:gd name="connsiteY0" fmla="*/ 483 h 4034306"/>
              <a:gd name="connsiteX1" fmla="*/ 9144000 w 9144000"/>
              <a:gd name="connsiteY1" fmla="*/ 920992 h 4034306"/>
              <a:gd name="connsiteX2" fmla="*/ 9144000 w 9144000"/>
              <a:gd name="connsiteY2" fmla="*/ 4034306 h 4034306"/>
              <a:gd name="connsiteX3" fmla="*/ 0 w 9144000"/>
              <a:gd name="connsiteY3" fmla="*/ 4034306 h 4034306"/>
              <a:gd name="connsiteX4" fmla="*/ 0 w 9144000"/>
              <a:gd name="connsiteY4" fmla="*/ 920992 h 4034306"/>
              <a:gd name="connsiteX5" fmla="*/ 2333061 w 9144000"/>
              <a:gd name="connsiteY5" fmla="*/ 483 h 403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4034306">
                <a:moveTo>
                  <a:pt x="2333061" y="483"/>
                </a:moveTo>
                <a:cubicBezTo>
                  <a:pt x="4455404" y="32467"/>
                  <a:pt x="6867185" y="1640810"/>
                  <a:pt x="9144000" y="920992"/>
                </a:cubicBezTo>
                <a:lnTo>
                  <a:pt x="9144000" y="4034306"/>
                </a:lnTo>
                <a:lnTo>
                  <a:pt x="0" y="4034306"/>
                </a:lnTo>
                <a:lnTo>
                  <a:pt x="0" y="920992"/>
                </a:lnTo>
                <a:cubicBezTo>
                  <a:pt x="716416" y="216823"/>
                  <a:pt x="1502580" y="-12032"/>
                  <a:pt x="2333061" y="48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3929892"/>
          </a:xfrm>
          <a:custGeom>
            <a:avLst/>
            <a:gdLst>
              <a:gd name="connsiteX0" fmla="*/ 0 w 9144000"/>
              <a:gd name="connsiteY0" fmla="*/ 0 h 3929892"/>
              <a:gd name="connsiteX1" fmla="*/ 9144000 w 9144000"/>
              <a:gd name="connsiteY1" fmla="*/ 0 h 3929892"/>
              <a:gd name="connsiteX2" fmla="*/ 9144000 w 9144000"/>
              <a:gd name="connsiteY2" fmla="*/ 3744686 h 3929892"/>
              <a:gd name="connsiteX3" fmla="*/ 0 w 9144000"/>
              <a:gd name="connsiteY3" fmla="*/ 3744686 h 392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929892">
                <a:moveTo>
                  <a:pt x="0" y="0"/>
                </a:moveTo>
                <a:lnTo>
                  <a:pt x="9144000" y="0"/>
                </a:lnTo>
                <a:lnTo>
                  <a:pt x="9144000" y="3744686"/>
                </a:lnTo>
                <a:cubicBezTo>
                  <a:pt x="6596743" y="1240972"/>
                  <a:pt x="3167743" y="4746172"/>
                  <a:pt x="0" y="37446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651329" y="4548263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1329" y="511432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1124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05337" cy="6858000"/>
          </a:xfrm>
          <a:custGeom>
            <a:avLst/>
            <a:gdLst>
              <a:gd name="connsiteX0" fmla="*/ 0 w 3205337"/>
              <a:gd name="connsiteY0" fmla="*/ 0 h 6858000"/>
              <a:gd name="connsiteX1" fmla="*/ 3037117 w 3205337"/>
              <a:gd name="connsiteY1" fmla="*/ 0 h 6858000"/>
              <a:gd name="connsiteX2" fmla="*/ 3037117 w 3205337"/>
              <a:gd name="connsiteY2" fmla="*/ 6858000 h 6858000"/>
              <a:gd name="connsiteX3" fmla="*/ 0 w 3205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337" h="6858000">
                <a:moveTo>
                  <a:pt x="0" y="0"/>
                </a:moveTo>
                <a:lnTo>
                  <a:pt x="3037117" y="0"/>
                </a:lnTo>
                <a:cubicBezTo>
                  <a:pt x="1404259" y="2960914"/>
                  <a:pt x="3842660" y="4474028"/>
                  <a:pt x="3037117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508829" y="1607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08829" y="2174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7205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3205337" cy="6858000"/>
          </a:xfrm>
          <a:custGeom>
            <a:avLst/>
            <a:gdLst>
              <a:gd name="connsiteX0" fmla="*/ 0 w 3205337"/>
              <a:gd name="connsiteY0" fmla="*/ 0 h 6858000"/>
              <a:gd name="connsiteX1" fmla="*/ 3037117 w 3205337"/>
              <a:gd name="connsiteY1" fmla="*/ 0 h 6858000"/>
              <a:gd name="connsiteX2" fmla="*/ 3037117 w 3205337"/>
              <a:gd name="connsiteY2" fmla="*/ 6858000 h 6858000"/>
              <a:gd name="connsiteX3" fmla="*/ 0 w 3205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337" h="6858000">
                <a:moveTo>
                  <a:pt x="0" y="0"/>
                </a:moveTo>
                <a:lnTo>
                  <a:pt x="3037117" y="0"/>
                </a:lnTo>
                <a:cubicBezTo>
                  <a:pt x="3842660" y="2383972"/>
                  <a:pt x="1404259" y="3897086"/>
                  <a:pt x="3037117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508829" y="1607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08829" y="2174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511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5938663" y="-1"/>
            <a:ext cx="3205337" cy="6858000"/>
          </a:xfrm>
          <a:custGeom>
            <a:avLst/>
            <a:gdLst>
              <a:gd name="connsiteX0" fmla="*/ 168220 w 3205337"/>
              <a:gd name="connsiteY0" fmla="*/ 0 h 6858000"/>
              <a:gd name="connsiteX1" fmla="*/ 3205337 w 3205337"/>
              <a:gd name="connsiteY1" fmla="*/ 0 h 6858000"/>
              <a:gd name="connsiteX2" fmla="*/ 3205337 w 3205337"/>
              <a:gd name="connsiteY2" fmla="*/ 6858000 h 6858000"/>
              <a:gd name="connsiteX3" fmla="*/ 168220 w 3205337"/>
              <a:gd name="connsiteY3" fmla="*/ 6858000 h 6858000"/>
              <a:gd name="connsiteX4" fmla="*/ 168220 w 320533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337" h="6858000">
                <a:moveTo>
                  <a:pt x="168220" y="0"/>
                </a:moveTo>
                <a:lnTo>
                  <a:pt x="3205337" y="0"/>
                </a:lnTo>
                <a:lnTo>
                  <a:pt x="3205337" y="6858000"/>
                </a:lnTo>
                <a:lnTo>
                  <a:pt x="168220" y="6858000"/>
                </a:lnTo>
                <a:cubicBezTo>
                  <a:pt x="-637323" y="4474028"/>
                  <a:pt x="1801078" y="2960914"/>
                  <a:pt x="1682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923475" y="1607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923475" y="2174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256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5938663" y="-1"/>
            <a:ext cx="3205337" cy="6858000"/>
          </a:xfrm>
          <a:custGeom>
            <a:avLst/>
            <a:gdLst>
              <a:gd name="connsiteX0" fmla="*/ 168220 w 3205337"/>
              <a:gd name="connsiteY0" fmla="*/ 0 h 6858000"/>
              <a:gd name="connsiteX1" fmla="*/ 3205337 w 3205337"/>
              <a:gd name="connsiteY1" fmla="*/ 0 h 6858000"/>
              <a:gd name="connsiteX2" fmla="*/ 3205337 w 3205337"/>
              <a:gd name="connsiteY2" fmla="*/ 6858000 h 6858000"/>
              <a:gd name="connsiteX3" fmla="*/ 168220 w 3205337"/>
              <a:gd name="connsiteY3" fmla="*/ 6858000 h 6858000"/>
              <a:gd name="connsiteX4" fmla="*/ 168220 w 320533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337" h="6858000">
                <a:moveTo>
                  <a:pt x="168220" y="0"/>
                </a:moveTo>
                <a:lnTo>
                  <a:pt x="3205337" y="0"/>
                </a:lnTo>
                <a:lnTo>
                  <a:pt x="3205337" y="6858000"/>
                </a:lnTo>
                <a:lnTo>
                  <a:pt x="168220" y="6858000"/>
                </a:lnTo>
                <a:cubicBezTo>
                  <a:pt x="1801078" y="3897086"/>
                  <a:pt x="-637323" y="2383972"/>
                  <a:pt x="1682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923475" y="1607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923475" y="2174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6004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05337" cy="6858000"/>
          </a:xfrm>
          <a:custGeom>
            <a:avLst/>
            <a:gdLst>
              <a:gd name="connsiteX0" fmla="*/ 0 w 3205337"/>
              <a:gd name="connsiteY0" fmla="*/ 0 h 6858000"/>
              <a:gd name="connsiteX1" fmla="*/ 3037117 w 3205337"/>
              <a:gd name="connsiteY1" fmla="*/ 0 h 6858000"/>
              <a:gd name="connsiteX2" fmla="*/ 3037117 w 3205337"/>
              <a:gd name="connsiteY2" fmla="*/ 6858000 h 6858000"/>
              <a:gd name="connsiteX3" fmla="*/ 0 w 3205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337" h="6858000">
                <a:moveTo>
                  <a:pt x="0" y="0"/>
                </a:moveTo>
                <a:lnTo>
                  <a:pt x="3037117" y="0"/>
                </a:lnTo>
                <a:cubicBezTo>
                  <a:pt x="1404259" y="2960914"/>
                  <a:pt x="3842660" y="4474028"/>
                  <a:pt x="3037117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>
            <a:off x="2460531" y="-1"/>
            <a:ext cx="6683470" cy="6858002"/>
          </a:xfrm>
          <a:custGeom>
            <a:avLst/>
            <a:gdLst>
              <a:gd name="connsiteX0" fmla="*/ 0 w 7387771"/>
              <a:gd name="connsiteY0" fmla="*/ 0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0 w 7387771"/>
              <a:gd name="connsiteY0" fmla="*/ 2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576587 w 6683470"/>
              <a:gd name="connsiteY0" fmla="*/ 2 h 6858002"/>
              <a:gd name="connsiteX1" fmla="*/ 6683470 w 6683470"/>
              <a:gd name="connsiteY1" fmla="*/ 0 h 6858002"/>
              <a:gd name="connsiteX2" fmla="*/ 6683470 w 6683470"/>
              <a:gd name="connsiteY2" fmla="*/ 6858002 h 6858002"/>
              <a:gd name="connsiteX3" fmla="*/ 576587 w 6683470"/>
              <a:gd name="connsiteY3" fmla="*/ 6858002 h 6858002"/>
              <a:gd name="connsiteX4" fmla="*/ 576587 w 6683470"/>
              <a:gd name="connsiteY4" fmla="*/ 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3470" h="6858002">
                <a:moveTo>
                  <a:pt x="576587" y="2"/>
                </a:moveTo>
                <a:lnTo>
                  <a:pt x="6683470" y="0"/>
                </a:lnTo>
                <a:lnTo>
                  <a:pt x="6683470" y="6858002"/>
                </a:lnTo>
                <a:lnTo>
                  <a:pt x="576587" y="6858002"/>
                </a:lnTo>
                <a:cubicBezTo>
                  <a:pt x="1382130" y="4474030"/>
                  <a:pt x="-1056271" y="2960916"/>
                  <a:pt x="576587" y="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3410709" y="147440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10709" y="204046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6376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3205337" cy="6858000"/>
          </a:xfrm>
          <a:custGeom>
            <a:avLst/>
            <a:gdLst>
              <a:gd name="connsiteX0" fmla="*/ 0 w 3205337"/>
              <a:gd name="connsiteY0" fmla="*/ 0 h 6858000"/>
              <a:gd name="connsiteX1" fmla="*/ 3037117 w 3205337"/>
              <a:gd name="connsiteY1" fmla="*/ 0 h 6858000"/>
              <a:gd name="connsiteX2" fmla="*/ 3037117 w 3205337"/>
              <a:gd name="connsiteY2" fmla="*/ 6858000 h 6858000"/>
              <a:gd name="connsiteX3" fmla="*/ 0 w 3205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337" h="6858000">
                <a:moveTo>
                  <a:pt x="0" y="0"/>
                </a:moveTo>
                <a:lnTo>
                  <a:pt x="3037117" y="0"/>
                </a:lnTo>
                <a:cubicBezTo>
                  <a:pt x="3842660" y="2383972"/>
                  <a:pt x="1404259" y="3897086"/>
                  <a:pt x="3037117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2460531" y="-1"/>
            <a:ext cx="6683470" cy="6858002"/>
          </a:xfrm>
          <a:custGeom>
            <a:avLst/>
            <a:gdLst>
              <a:gd name="connsiteX0" fmla="*/ 0 w 7387771"/>
              <a:gd name="connsiteY0" fmla="*/ 0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0 w 7387771"/>
              <a:gd name="connsiteY0" fmla="*/ 2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576587 w 6683470"/>
              <a:gd name="connsiteY0" fmla="*/ 2 h 6858002"/>
              <a:gd name="connsiteX1" fmla="*/ 6683470 w 6683470"/>
              <a:gd name="connsiteY1" fmla="*/ 0 h 6858002"/>
              <a:gd name="connsiteX2" fmla="*/ 6683470 w 6683470"/>
              <a:gd name="connsiteY2" fmla="*/ 6858002 h 6858002"/>
              <a:gd name="connsiteX3" fmla="*/ 576587 w 6683470"/>
              <a:gd name="connsiteY3" fmla="*/ 6858002 h 6858002"/>
              <a:gd name="connsiteX4" fmla="*/ 576587 w 6683470"/>
              <a:gd name="connsiteY4" fmla="*/ 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3470" h="6858002">
                <a:moveTo>
                  <a:pt x="576587" y="2"/>
                </a:moveTo>
                <a:lnTo>
                  <a:pt x="6683470" y="0"/>
                </a:lnTo>
                <a:lnTo>
                  <a:pt x="6683470" y="6858002"/>
                </a:lnTo>
                <a:lnTo>
                  <a:pt x="576587" y="6858002"/>
                </a:lnTo>
                <a:cubicBezTo>
                  <a:pt x="1382130" y="4474030"/>
                  <a:pt x="-1056271" y="2960916"/>
                  <a:pt x="576587" y="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410709" y="147440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410709" y="204046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5761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>
            <a:off x="0" y="-1"/>
            <a:ext cx="6683470" cy="6858002"/>
          </a:xfrm>
          <a:custGeom>
            <a:avLst/>
            <a:gdLst>
              <a:gd name="connsiteX0" fmla="*/ 0 w 7387771"/>
              <a:gd name="connsiteY0" fmla="*/ 0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0 w 7387771"/>
              <a:gd name="connsiteY0" fmla="*/ 2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576587 w 6683470"/>
              <a:gd name="connsiteY0" fmla="*/ 2 h 6858002"/>
              <a:gd name="connsiteX1" fmla="*/ 6683470 w 6683470"/>
              <a:gd name="connsiteY1" fmla="*/ 0 h 6858002"/>
              <a:gd name="connsiteX2" fmla="*/ 6683470 w 6683470"/>
              <a:gd name="connsiteY2" fmla="*/ 6858002 h 6858002"/>
              <a:gd name="connsiteX3" fmla="*/ 576587 w 6683470"/>
              <a:gd name="connsiteY3" fmla="*/ 6858002 h 6858002"/>
              <a:gd name="connsiteX4" fmla="*/ 576587 w 6683470"/>
              <a:gd name="connsiteY4" fmla="*/ 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3470" h="6858002">
                <a:moveTo>
                  <a:pt x="576587" y="2"/>
                </a:moveTo>
                <a:lnTo>
                  <a:pt x="6683470" y="0"/>
                </a:lnTo>
                <a:lnTo>
                  <a:pt x="6683470" y="6858002"/>
                </a:lnTo>
                <a:lnTo>
                  <a:pt x="576587" y="6858002"/>
                </a:lnTo>
                <a:cubicBezTo>
                  <a:pt x="1382130" y="4474030"/>
                  <a:pt x="-1056271" y="2960916"/>
                  <a:pt x="576587" y="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5938663" y="-1"/>
            <a:ext cx="3205337" cy="6858000"/>
          </a:xfrm>
          <a:custGeom>
            <a:avLst/>
            <a:gdLst>
              <a:gd name="connsiteX0" fmla="*/ 168220 w 3205337"/>
              <a:gd name="connsiteY0" fmla="*/ 0 h 6858000"/>
              <a:gd name="connsiteX1" fmla="*/ 3205337 w 3205337"/>
              <a:gd name="connsiteY1" fmla="*/ 0 h 6858000"/>
              <a:gd name="connsiteX2" fmla="*/ 3205337 w 3205337"/>
              <a:gd name="connsiteY2" fmla="*/ 6858000 h 6858000"/>
              <a:gd name="connsiteX3" fmla="*/ 168220 w 3205337"/>
              <a:gd name="connsiteY3" fmla="*/ 6858000 h 6858000"/>
              <a:gd name="connsiteX4" fmla="*/ 168220 w 320533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337" h="6858000">
                <a:moveTo>
                  <a:pt x="168220" y="0"/>
                </a:moveTo>
                <a:lnTo>
                  <a:pt x="3205337" y="0"/>
                </a:lnTo>
                <a:lnTo>
                  <a:pt x="3205337" y="6858000"/>
                </a:lnTo>
                <a:lnTo>
                  <a:pt x="168220" y="6858000"/>
                </a:lnTo>
                <a:cubicBezTo>
                  <a:pt x="-637323" y="4474028"/>
                  <a:pt x="1801078" y="2960914"/>
                  <a:pt x="1682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086609" y="147440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86609" y="204046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827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 flipV="1">
            <a:off x="0" y="-1"/>
            <a:ext cx="6683470" cy="6858002"/>
          </a:xfrm>
          <a:custGeom>
            <a:avLst/>
            <a:gdLst>
              <a:gd name="connsiteX0" fmla="*/ 0 w 7387771"/>
              <a:gd name="connsiteY0" fmla="*/ 0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0 w 7387771"/>
              <a:gd name="connsiteY0" fmla="*/ 2 h 6858002"/>
              <a:gd name="connsiteX1" fmla="*/ 7387771 w 7387771"/>
              <a:gd name="connsiteY1" fmla="*/ 0 h 6858002"/>
              <a:gd name="connsiteX2" fmla="*/ 7387771 w 7387771"/>
              <a:gd name="connsiteY2" fmla="*/ 6858002 h 6858002"/>
              <a:gd name="connsiteX3" fmla="*/ 1280888 w 7387771"/>
              <a:gd name="connsiteY3" fmla="*/ 6858002 h 6858002"/>
              <a:gd name="connsiteX4" fmla="*/ 1280888 w 7387771"/>
              <a:gd name="connsiteY4" fmla="*/ 2 h 6858002"/>
              <a:gd name="connsiteX5" fmla="*/ 0 w 7387771"/>
              <a:gd name="connsiteY5" fmla="*/ 2 h 6858002"/>
              <a:gd name="connsiteX0" fmla="*/ 576587 w 6683470"/>
              <a:gd name="connsiteY0" fmla="*/ 2 h 6858002"/>
              <a:gd name="connsiteX1" fmla="*/ 6683470 w 6683470"/>
              <a:gd name="connsiteY1" fmla="*/ 0 h 6858002"/>
              <a:gd name="connsiteX2" fmla="*/ 6683470 w 6683470"/>
              <a:gd name="connsiteY2" fmla="*/ 6858002 h 6858002"/>
              <a:gd name="connsiteX3" fmla="*/ 576587 w 6683470"/>
              <a:gd name="connsiteY3" fmla="*/ 6858002 h 6858002"/>
              <a:gd name="connsiteX4" fmla="*/ 576587 w 6683470"/>
              <a:gd name="connsiteY4" fmla="*/ 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3470" h="6858002">
                <a:moveTo>
                  <a:pt x="576587" y="2"/>
                </a:moveTo>
                <a:lnTo>
                  <a:pt x="6683470" y="0"/>
                </a:lnTo>
                <a:lnTo>
                  <a:pt x="6683470" y="6858002"/>
                </a:lnTo>
                <a:lnTo>
                  <a:pt x="576587" y="6858002"/>
                </a:lnTo>
                <a:cubicBezTo>
                  <a:pt x="1382130" y="4474030"/>
                  <a:pt x="-1056271" y="2960916"/>
                  <a:pt x="576587" y="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5938663" y="-1"/>
            <a:ext cx="3205337" cy="6858000"/>
          </a:xfrm>
          <a:custGeom>
            <a:avLst/>
            <a:gdLst>
              <a:gd name="connsiteX0" fmla="*/ 168220 w 3205337"/>
              <a:gd name="connsiteY0" fmla="*/ 0 h 6858000"/>
              <a:gd name="connsiteX1" fmla="*/ 3205337 w 3205337"/>
              <a:gd name="connsiteY1" fmla="*/ 0 h 6858000"/>
              <a:gd name="connsiteX2" fmla="*/ 3205337 w 3205337"/>
              <a:gd name="connsiteY2" fmla="*/ 6858000 h 6858000"/>
              <a:gd name="connsiteX3" fmla="*/ 168220 w 3205337"/>
              <a:gd name="connsiteY3" fmla="*/ 6858000 h 6858000"/>
              <a:gd name="connsiteX4" fmla="*/ 168220 w 320533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337" h="6858000">
                <a:moveTo>
                  <a:pt x="168220" y="0"/>
                </a:moveTo>
                <a:lnTo>
                  <a:pt x="3205337" y="0"/>
                </a:lnTo>
                <a:lnTo>
                  <a:pt x="3205337" y="6858000"/>
                </a:lnTo>
                <a:lnTo>
                  <a:pt x="168220" y="6858000"/>
                </a:lnTo>
                <a:cubicBezTo>
                  <a:pt x="1801078" y="3897086"/>
                  <a:pt x="-637323" y="2383972"/>
                  <a:pt x="1682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086609" y="147440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86609" y="204046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806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-1" y="4553449"/>
            <a:ext cx="9144000" cy="2304551"/>
          </a:xfrm>
          <a:custGeom>
            <a:avLst/>
            <a:gdLst>
              <a:gd name="connsiteX0" fmla="*/ 7346238 w 9144000"/>
              <a:gd name="connsiteY0" fmla="*/ 114 h 2304551"/>
              <a:gd name="connsiteX1" fmla="*/ 9144000 w 9144000"/>
              <a:gd name="connsiteY1" fmla="*/ 366894 h 2304551"/>
              <a:gd name="connsiteX2" fmla="*/ 9144000 w 9144000"/>
              <a:gd name="connsiteY2" fmla="*/ 2304551 h 2304551"/>
              <a:gd name="connsiteX3" fmla="*/ 0 w 9144000"/>
              <a:gd name="connsiteY3" fmla="*/ 2304551 h 2304551"/>
              <a:gd name="connsiteX4" fmla="*/ 0 w 9144000"/>
              <a:gd name="connsiteY4" fmla="*/ 366894 h 2304551"/>
              <a:gd name="connsiteX5" fmla="*/ 7346238 w 9144000"/>
              <a:gd name="connsiteY5" fmla="*/ 114 h 230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304551">
                <a:moveTo>
                  <a:pt x="7346238" y="114"/>
                </a:moveTo>
                <a:cubicBezTo>
                  <a:pt x="7945264" y="3902"/>
                  <a:pt x="8539163" y="102575"/>
                  <a:pt x="9144000" y="366894"/>
                </a:cubicBezTo>
                <a:lnTo>
                  <a:pt x="9144000" y="2304551"/>
                </a:lnTo>
                <a:lnTo>
                  <a:pt x="0" y="2304551"/>
                </a:lnTo>
                <a:lnTo>
                  <a:pt x="0" y="366894"/>
                </a:lnTo>
                <a:cubicBezTo>
                  <a:pt x="3002076" y="1183323"/>
                  <a:pt x="5206858" y="-13416"/>
                  <a:pt x="7346238" y="11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2466525" y="1607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66525" y="2174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3926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1" y="4553449"/>
            <a:ext cx="9144000" cy="2304551"/>
          </a:xfrm>
          <a:custGeom>
            <a:avLst/>
            <a:gdLst>
              <a:gd name="connsiteX0" fmla="*/ 1797762 w 9144000"/>
              <a:gd name="connsiteY0" fmla="*/ 114 h 2304551"/>
              <a:gd name="connsiteX1" fmla="*/ 9144000 w 9144000"/>
              <a:gd name="connsiteY1" fmla="*/ 366894 h 2304551"/>
              <a:gd name="connsiteX2" fmla="*/ 9144000 w 9144000"/>
              <a:gd name="connsiteY2" fmla="*/ 2304551 h 2304551"/>
              <a:gd name="connsiteX3" fmla="*/ 0 w 9144000"/>
              <a:gd name="connsiteY3" fmla="*/ 2304551 h 2304551"/>
              <a:gd name="connsiteX4" fmla="*/ 0 w 9144000"/>
              <a:gd name="connsiteY4" fmla="*/ 366894 h 2304551"/>
              <a:gd name="connsiteX5" fmla="*/ 1797762 w 9144000"/>
              <a:gd name="connsiteY5" fmla="*/ 114 h 230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304551">
                <a:moveTo>
                  <a:pt x="1797762" y="114"/>
                </a:moveTo>
                <a:cubicBezTo>
                  <a:pt x="3937142" y="-13416"/>
                  <a:pt x="6141924" y="1183323"/>
                  <a:pt x="9144000" y="366894"/>
                </a:cubicBezTo>
                <a:lnTo>
                  <a:pt x="9144000" y="2304551"/>
                </a:lnTo>
                <a:lnTo>
                  <a:pt x="0" y="2304551"/>
                </a:lnTo>
                <a:lnTo>
                  <a:pt x="0" y="366894"/>
                </a:lnTo>
                <a:cubicBezTo>
                  <a:pt x="604837" y="102575"/>
                  <a:pt x="1198736" y="3902"/>
                  <a:pt x="1797762" y="11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466525" y="1607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66525" y="2174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7208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9144000" cy="2304551"/>
          </a:xfrm>
          <a:custGeom>
            <a:avLst/>
            <a:gdLst>
              <a:gd name="connsiteX0" fmla="*/ 0 w 9144000"/>
              <a:gd name="connsiteY0" fmla="*/ 0 h 2304551"/>
              <a:gd name="connsiteX1" fmla="*/ 9144000 w 9144000"/>
              <a:gd name="connsiteY1" fmla="*/ 0 h 2304551"/>
              <a:gd name="connsiteX2" fmla="*/ 9144000 w 9144000"/>
              <a:gd name="connsiteY2" fmla="*/ 1937657 h 2304551"/>
              <a:gd name="connsiteX3" fmla="*/ 1797762 w 9144000"/>
              <a:gd name="connsiteY3" fmla="*/ 2304437 h 2304551"/>
              <a:gd name="connsiteX4" fmla="*/ 0 w 9144000"/>
              <a:gd name="connsiteY4" fmla="*/ 1937657 h 230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304551">
                <a:moveTo>
                  <a:pt x="0" y="0"/>
                </a:moveTo>
                <a:lnTo>
                  <a:pt x="9144000" y="0"/>
                </a:lnTo>
                <a:lnTo>
                  <a:pt x="9144000" y="1937657"/>
                </a:lnTo>
                <a:cubicBezTo>
                  <a:pt x="6141924" y="1121228"/>
                  <a:pt x="3937142" y="2317967"/>
                  <a:pt x="1797762" y="2304437"/>
                </a:cubicBezTo>
                <a:cubicBezTo>
                  <a:pt x="1198736" y="2300649"/>
                  <a:pt x="604837" y="2201976"/>
                  <a:pt x="0" y="193765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466525" y="325276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66525" y="381882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5290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>
          <a:xfrm>
            <a:off x="-2" y="0"/>
            <a:ext cx="9144000" cy="2304551"/>
          </a:xfrm>
          <a:custGeom>
            <a:avLst/>
            <a:gdLst>
              <a:gd name="connsiteX0" fmla="*/ 0 w 9144000"/>
              <a:gd name="connsiteY0" fmla="*/ 0 h 2304551"/>
              <a:gd name="connsiteX1" fmla="*/ 9144000 w 9144000"/>
              <a:gd name="connsiteY1" fmla="*/ 0 h 2304551"/>
              <a:gd name="connsiteX2" fmla="*/ 9144000 w 9144000"/>
              <a:gd name="connsiteY2" fmla="*/ 1937657 h 2304551"/>
              <a:gd name="connsiteX3" fmla="*/ 7346238 w 9144000"/>
              <a:gd name="connsiteY3" fmla="*/ 2304437 h 2304551"/>
              <a:gd name="connsiteX4" fmla="*/ 0 w 9144000"/>
              <a:gd name="connsiteY4" fmla="*/ 1937657 h 230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304551">
                <a:moveTo>
                  <a:pt x="0" y="0"/>
                </a:moveTo>
                <a:lnTo>
                  <a:pt x="9144000" y="0"/>
                </a:lnTo>
                <a:lnTo>
                  <a:pt x="9144000" y="1937657"/>
                </a:lnTo>
                <a:cubicBezTo>
                  <a:pt x="8539163" y="2201976"/>
                  <a:pt x="7945264" y="2300649"/>
                  <a:pt x="7346238" y="2304437"/>
                </a:cubicBezTo>
                <a:cubicBezTo>
                  <a:pt x="5206858" y="2317967"/>
                  <a:pt x="3002076" y="1121228"/>
                  <a:pt x="0" y="193765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466525" y="325276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66525" y="381882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9511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5"/>
          </p:nvPr>
        </p:nvSpPr>
        <p:spPr>
          <a:xfrm>
            <a:off x="-1" y="662230"/>
            <a:ext cx="9144000" cy="3452077"/>
          </a:xfrm>
          <a:custGeom>
            <a:avLst/>
            <a:gdLst>
              <a:gd name="connsiteX0" fmla="*/ 0 w 9144000"/>
              <a:gd name="connsiteY0" fmla="*/ 5226938 h 5226940"/>
              <a:gd name="connsiteX1" fmla="*/ 9144000 w 9144000"/>
              <a:gd name="connsiteY1" fmla="*/ 5226938 h 5226940"/>
              <a:gd name="connsiteX2" fmla="*/ 9144000 w 9144000"/>
              <a:gd name="connsiteY2" fmla="*/ 5226940 h 5226940"/>
              <a:gd name="connsiteX3" fmla="*/ 0 w 9144000"/>
              <a:gd name="connsiteY3" fmla="*/ 5226940 h 5226940"/>
              <a:gd name="connsiteX4" fmla="*/ 2555619 w 9144000"/>
              <a:gd name="connsiteY4" fmla="*/ 19 h 5226940"/>
              <a:gd name="connsiteX5" fmla="*/ 9144000 w 9144000"/>
              <a:gd name="connsiteY5" fmla="*/ 286230 h 5226940"/>
              <a:gd name="connsiteX6" fmla="*/ 9144000 w 9144000"/>
              <a:gd name="connsiteY6" fmla="*/ 3309648 h 5226940"/>
              <a:gd name="connsiteX7" fmla="*/ 0 w 9144000"/>
              <a:gd name="connsiteY7" fmla="*/ 3309648 h 5226940"/>
              <a:gd name="connsiteX8" fmla="*/ 0 w 9144000"/>
              <a:gd name="connsiteY8" fmla="*/ 286230 h 5226940"/>
              <a:gd name="connsiteX9" fmla="*/ 2555619 w 9144000"/>
              <a:gd name="connsiteY9" fmla="*/ 19 h 5226940"/>
              <a:gd name="connsiteX0" fmla="*/ 0 w 9144000"/>
              <a:gd name="connsiteY0" fmla="*/ 5226940 h 5226940"/>
              <a:gd name="connsiteX1" fmla="*/ 9144000 w 9144000"/>
              <a:gd name="connsiteY1" fmla="*/ 5226938 h 5226940"/>
              <a:gd name="connsiteX2" fmla="*/ 9144000 w 9144000"/>
              <a:gd name="connsiteY2" fmla="*/ 5226940 h 5226940"/>
              <a:gd name="connsiteX3" fmla="*/ 0 w 9144000"/>
              <a:gd name="connsiteY3" fmla="*/ 5226940 h 5226940"/>
              <a:gd name="connsiteX4" fmla="*/ 2555619 w 9144000"/>
              <a:gd name="connsiteY4" fmla="*/ 19 h 5226940"/>
              <a:gd name="connsiteX5" fmla="*/ 9144000 w 9144000"/>
              <a:gd name="connsiteY5" fmla="*/ 286230 h 5226940"/>
              <a:gd name="connsiteX6" fmla="*/ 9144000 w 9144000"/>
              <a:gd name="connsiteY6" fmla="*/ 3309648 h 5226940"/>
              <a:gd name="connsiteX7" fmla="*/ 0 w 9144000"/>
              <a:gd name="connsiteY7" fmla="*/ 3309648 h 5226940"/>
              <a:gd name="connsiteX8" fmla="*/ 0 w 9144000"/>
              <a:gd name="connsiteY8" fmla="*/ 286230 h 5226940"/>
              <a:gd name="connsiteX9" fmla="*/ 2555619 w 9144000"/>
              <a:gd name="connsiteY9" fmla="*/ 19 h 5226940"/>
              <a:gd name="connsiteX0" fmla="*/ 9144000 w 9144000"/>
              <a:gd name="connsiteY0" fmla="*/ 5226940 h 5226940"/>
              <a:gd name="connsiteX1" fmla="*/ 9144000 w 9144000"/>
              <a:gd name="connsiteY1" fmla="*/ 5226938 h 5226940"/>
              <a:gd name="connsiteX2" fmla="*/ 9144000 w 9144000"/>
              <a:gd name="connsiteY2" fmla="*/ 5226940 h 5226940"/>
              <a:gd name="connsiteX3" fmla="*/ 2555619 w 9144000"/>
              <a:gd name="connsiteY3" fmla="*/ 19 h 5226940"/>
              <a:gd name="connsiteX4" fmla="*/ 9144000 w 9144000"/>
              <a:gd name="connsiteY4" fmla="*/ 286230 h 5226940"/>
              <a:gd name="connsiteX5" fmla="*/ 9144000 w 9144000"/>
              <a:gd name="connsiteY5" fmla="*/ 3309648 h 5226940"/>
              <a:gd name="connsiteX6" fmla="*/ 0 w 9144000"/>
              <a:gd name="connsiteY6" fmla="*/ 3309648 h 5226940"/>
              <a:gd name="connsiteX7" fmla="*/ 0 w 9144000"/>
              <a:gd name="connsiteY7" fmla="*/ 286230 h 5226940"/>
              <a:gd name="connsiteX8" fmla="*/ 2555619 w 9144000"/>
              <a:gd name="connsiteY8" fmla="*/ 19 h 5226940"/>
              <a:gd name="connsiteX0" fmla="*/ 2555619 w 9144000"/>
              <a:gd name="connsiteY0" fmla="*/ 19 h 3452077"/>
              <a:gd name="connsiteX1" fmla="*/ 9144000 w 9144000"/>
              <a:gd name="connsiteY1" fmla="*/ 286230 h 3452077"/>
              <a:gd name="connsiteX2" fmla="*/ 9144000 w 9144000"/>
              <a:gd name="connsiteY2" fmla="*/ 3309648 h 3452077"/>
              <a:gd name="connsiteX3" fmla="*/ 0 w 9144000"/>
              <a:gd name="connsiteY3" fmla="*/ 3309648 h 3452077"/>
              <a:gd name="connsiteX4" fmla="*/ 0 w 9144000"/>
              <a:gd name="connsiteY4" fmla="*/ 286230 h 3452077"/>
              <a:gd name="connsiteX5" fmla="*/ 2555619 w 9144000"/>
              <a:gd name="connsiteY5" fmla="*/ 19 h 345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3452077">
                <a:moveTo>
                  <a:pt x="2555619" y="19"/>
                </a:moveTo>
                <a:cubicBezTo>
                  <a:pt x="4892778" y="4167"/>
                  <a:pt x="6703142" y="684437"/>
                  <a:pt x="9144000" y="286230"/>
                </a:cubicBezTo>
                <a:lnTo>
                  <a:pt x="9144000" y="3309648"/>
                </a:lnTo>
                <a:cubicBezTo>
                  <a:pt x="5712542" y="3870087"/>
                  <a:pt x="3283974" y="2542732"/>
                  <a:pt x="0" y="3309648"/>
                </a:cubicBezTo>
                <a:lnTo>
                  <a:pt x="0" y="286230"/>
                </a:lnTo>
                <a:cubicBezTo>
                  <a:pt x="938981" y="72378"/>
                  <a:pt x="1776566" y="-1364"/>
                  <a:pt x="2555619" y="1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2466525" y="451006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66525" y="507612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8924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>
          <a:xfrm>
            <a:off x="-2" y="662230"/>
            <a:ext cx="9144000" cy="3452077"/>
          </a:xfrm>
          <a:custGeom>
            <a:avLst/>
            <a:gdLst>
              <a:gd name="connsiteX0" fmla="*/ 6588381 w 9144000"/>
              <a:gd name="connsiteY0" fmla="*/ 19 h 3452077"/>
              <a:gd name="connsiteX1" fmla="*/ 9144000 w 9144000"/>
              <a:gd name="connsiteY1" fmla="*/ 286230 h 3452077"/>
              <a:gd name="connsiteX2" fmla="*/ 9144000 w 9144000"/>
              <a:gd name="connsiteY2" fmla="*/ 3309648 h 3452077"/>
              <a:gd name="connsiteX3" fmla="*/ 0 w 9144000"/>
              <a:gd name="connsiteY3" fmla="*/ 3309648 h 3452077"/>
              <a:gd name="connsiteX4" fmla="*/ 0 w 9144000"/>
              <a:gd name="connsiteY4" fmla="*/ 286230 h 3452077"/>
              <a:gd name="connsiteX5" fmla="*/ 6588381 w 9144000"/>
              <a:gd name="connsiteY5" fmla="*/ 19 h 345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3452077">
                <a:moveTo>
                  <a:pt x="6588381" y="19"/>
                </a:moveTo>
                <a:cubicBezTo>
                  <a:pt x="7367434" y="-1364"/>
                  <a:pt x="8205019" y="72378"/>
                  <a:pt x="9144000" y="286230"/>
                </a:cubicBezTo>
                <a:lnTo>
                  <a:pt x="9144000" y="3309648"/>
                </a:lnTo>
                <a:cubicBezTo>
                  <a:pt x="5860026" y="2542732"/>
                  <a:pt x="3431458" y="3870087"/>
                  <a:pt x="0" y="3309648"/>
                </a:cubicBezTo>
                <a:lnTo>
                  <a:pt x="0" y="286230"/>
                </a:lnTo>
                <a:cubicBezTo>
                  <a:pt x="2440858" y="684437"/>
                  <a:pt x="4251222" y="4167"/>
                  <a:pt x="6588381" y="1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466525" y="451006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66525" y="507612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845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3170212" y="0"/>
            <a:ext cx="5973788" cy="6858000"/>
          </a:xfrm>
          <a:custGeom>
            <a:avLst/>
            <a:gdLst>
              <a:gd name="connsiteX0" fmla="*/ 0 w 5973788"/>
              <a:gd name="connsiteY0" fmla="*/ 0 h 6858000"/>
              <a:gd name="connsiteX1" fmla="*/ 5973788 w 5973788"/>
              <a:gd name="connsiteY1" fmla="*/ 0 h 6858000"/>
              <a:gd name="connsiteX2" fmla="*/ 5973788 w 5973788"/>
              <a:gd name="connsiteY2" fmla="*/ 6858000 h 6858000"/>
              <a:gd name="connsiteX3" fmla="*/ 0 w 5973788"/>
              <a:gd name="connsiteY3" fmla="*/ 6858000 h 6858000"/>
              <a:gd name="connsiteX4" fmla="*/ 826 w 5973788"/>
              <a:gd name="connsiteY4" fmla="*/ 6857213 h 6858000"/>
              <a:gd name="connsiteX5" fmla="*/ 1420838 w 5973788"/>
              <a:gd name="connsiteY5" fmla="*/ 3429000 h 6858000"/>
              <a:gd name="connsiteX6" fmla="*/ 826 w 5973788"/>
              <a:gd name="connsiteY6" fmla="*/ 7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3788" h="6858000">
                <a:moveTo>
                  <a:pt x="0" y="0"/>
                </a:moveTo>
                <a:lnTo>
                  <a:pt x="5973788" y="0"/>
                </a:lnTo>
                <a:lnTo>
                  <a:pt x="5973788" y="6858000"/>
                </a:lnTo>
                <a:lnTo>
                  <a:pt x="0" y="6858000"/>
                </a:lnTo>
                <a:lnTo>
                  <a:pt x="826" y="6857213"/>
                </a:lnTo>
                <a:cubicBezTo>
                  <a:pt x="878182" y="5979857"/>
                  <a:pt x="1420838" y="4767801"/>
                  <a:pt x="1420838" y="3429000"/>
                </a:cubicBezTo>
                <a:cubicBezTo>
                  <a:pt x="1420838" y="2090200"/>
                  <a:pt x="878182" y="878143"/>
                  <a:pt x="826" y="7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285271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341877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7518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5973788" cy="6858000"/>
          </a:xfrm>
          <a:custGeom>
            <a:avLst/>
            <a:gdLst>
              <a:gd name="connsiteX0" fmla="*/ 0 w 5973788"/>
              <a:gd name="connsiteY0" fmla="*/ 0 h 6858000"/>
              <a:gd name="connsiteX1" fmla="*/ 5973788 w 5973788"/>
              <a:gd name="connsiteY1" fmla="*/ 0 h 6858000"/>
              <a:gd name="connsiteX2" fmla="*/ 5972962 w 5973788"/>
              <a:gd name="connsiteY2" fmla="*/ 787 h 6858000"/>
              <a:gd name="connsiteX3" fmla="*/ 4552950 w 5973788"/>
              <a:gd name="connsiteY3" fmla="*/ 3429000 h 6858000"/>
              <a:gd name="connsiteX4" fmla="*/ 5972962 w 5973788"/>
              <a:gd name="connsiteY4" fmla="*/ 6857213 h 6858000"/>
              <a:gd name="connsiteX5" fmla="*/ 5973788 w 5973788"/>
              <a:gd name="connsiteY5" fmla="*/ 6858000 h 6858000"/>
              <a:gd name="connsiteX6" fmla="*/ 0 w 597378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3788" h="6858000">
                <a:moveTo>
                  <a:pt x="0" y="0"/>
                </a:moveTo>
                <a:lnTo>
                  <a:pt x="5973788" y="0"/>
                </a:lnTo>
                <a:lnTo>
                  <a:pt x="5972962" y="787"/>
                </a:lnTo>
                <a:cubicBezTo>
                  <a:pt x="5095606" y="878143"/>
                  <a:pt x="4552950" y="2090200"/>
                  <a:pt x="4552950" y="3429000"/>
                </a:cubicBezTo>
                <a:cubicBezTo>
                  <a:pt x="4552950" y="4767801"/>
                  <a:pt x="5095606" y="5979857"/>
                  <a:pt x="5972962" y="6857213"/>
                </a:cubicBezTo>
                <a:lnTo>
                  <a:pt x="597378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713517" y="285271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13517" y="341877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1890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 userDrawn="1"/>
        </p:nvSpPr>
        <p:spPr>
          <a:xfrm>
            <a:off x="8422" y="0"/>
            <a:ext cx="4449278" cy="6858000"/>
          </a:xfrm>
          <a:custGeom>
            <a:avLst/>
            <a:gdLst>
              <a:gd name="connsiteX0" fmla="*/ 0 w 4449278"/>
              <a:gd name="connsiteY0" fmla="*/ 0 h 6858000"/>
              <a:gd name="connsiteX1" fmla="*/ 3028440 w 4449278"/>
              <a:gd name="connsiteY1" fmla="*/ 0 h 6858000"/>
              <a:gd name="connsiteX2" fmla="*/ 3029266 w 4449278"/>
              <a:gd name="connsiteY2" fmla="*/ 787 h 6858000"/>
              <a:gd name="connsiteX3" fmla="*/ 4449278 w 4449278"/>
              <a:gd name="connsiteY3" fmla="*/ 3429000 h 6858000"/>
              <a:gd name="connsiteX4" fmla="*/ 3029266 w 4449278"/>
              <a:gd name="connsiteY4" fmla="*/ 6857213 h 6858000"/>
              <a:gd name="connsiteX5" fmla="*/ 3028440 w 4449278"/>
              <a:gd name="connsiteY5" fmla="*/ 6858000 h 6858000"/>
              <a:gd name="connsiteX6" fmla="*/ 0 w 444927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9278" h="6858000">
                <a:moveTo>
                  <a:pt x="0" y="0"/>
                </a:moveTo>
                <a:lnTo>
                  <a:pt x="3028440" y="0"/>
                </a:lnTo>
                <a:lnTo>
                  <a:pt x="3029266" y="787"/>
                </a:lnTo>
                <a:cubicBezTo>
                  <a:pt x="3906622" y="878143"/>
                  <a:pt x="4449278" y="2090200"/>
                  <a:pt x="4449278" y="3429000"/>
                </a:cubicBezTo>
                <a:cubicBezTo>
                  <a:pt x="4449278" y="4767801"/>
                  <a:pt x="3906622" y="5979857"/>
                  <a:pt x="3029266" y="6857213"/>
                </a:cubicBezTo>
                <a:lnTo>
                  <a:pt x="3028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3170212" y="0"/>
            <a:ext cx="5973788" cy="6858000"/>
          </a:xfrm>
          <a:custGeom>
            <a:avLst/>
            <a:gdLst>
              <a:gd name="connsiteX0" fmla="*/ 0 w 5973788"/>
              <a:gd name="connsiteY0" fmla="*/ 0 h 6858000"/>
              <a:gd name="connsiteX1" fmla="*/ 5973788 w 5973788"/>
              <a:gd name="connsiteY1" fmla="*/ 0 h 6858000"/>
              <a:gd name="connsiteX2" fmla="*/ 5973788 w 5973788"/>
              <a:gd name="connsiteY2" fmla="*/ 6858000 h 6858000"/>
              <a:gd name="connsiteX3" fmla="*/ 0 w 5973788"/>
              <a:gd name="connsiteY3" fmla="*/ 6858000 h 6858000"/>
              <a:gd name="connsiteX4" fmla="*/ 826 w 5973788"/>
              <a:gd name="connsiteY4" fmla="*/ 6857213 h 6858000"/>
              <a:gd name="connsiteX5" fmla="*/ 1420838 w 5973788"/>
              <a:gd name="connsiteY5" fmla="*/ 3429000 h 6858000"/>
              <a:gd name="connsiteX6" fmla="*/ 826 w 5973788"/>
              <a:gd name="connsiteY6" fmla="*/ 7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3788" h="6858000">
                <a:moveTo>
                  <a:pt x="0" y="0"/>
                </a:moveTo>
                <a:lnTo>
                  <a:pt x="5973788" y="0"/>
                </a:lnTo>
                <a:lnTo>
                  <a:pt x="5973788" y="6858000"/>
                </a:lnTo>
                <a:lnTo>
                  <a:pt x="0" y="6858000"/>
                </a:lnTo>
                <a:lnTo>
                  <a:pt x="826" y="6857213"/>
                </a:lnTo>
                <a:cubicBezTo>
                  <a:pt x="878182" y="5979857"/>
                  <a:pt x="1420838" y="4767801"/>
                  <a:pt x="1420838" y="3429000"/>
                </a:cubicBezTo>
                <a:cubicBezTo>
                  <a:pt x="1420838" y="2090200"/>
                  <a:pt x="878182" y="878143"/>
                  <a:pt x="826" y="7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266654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323260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1283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4694722" y="0"/>
            <a:ext cx="4449278" cy="6858000"/>
          </a:xfrm>
          <a:custGeom>
            <a:avLst/>
            <a:gdLst>
              <a:gd name="connsiteX0" fmla="*/ 0 w 4449278"/>
              <a:gd name="connsiteY0" fmla="*/ 0 h 6858000"/>
              <a:gd name="connsiteX1" fmla="*/ 3028440 w 4449278"/>
              <a:gd name="connsiteY1" fmla="*/ 0 h 6858000"/>
              <a:gd name="connsiteX2" fmla="*/ 3029266 w 4449278"/>
              <a:gd name="connsiteY2" fmla="*/ 787 h 6858000"/>
              <a:gd name="connsiteX3" fmla="*/ 4449278 w 4449278"/>
              <a:gd name="connsiteY3" fmla="*/ 3429000 h 6858000"/>
              <a:gd name="connsiteX4" fmla="*/ 3029266 w 4449278"/>
              <a:gd name="connsiteY4" fmla="*/ 6857213 h 6858000"/>
              <a:gd name="connsiteX5" fmla="*/ 3028440 w 4449278"/>
              <a:gd name="connsiteY5" fmla="*/ 6858000 h 6858000"/>
              <a:gd name="connsiteX6" fmla="*/ 0 w 444927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9278" h="6858000">
                <a:moveTo>
                  <a:pt x="0" y="0"/>
                </a:moveTo>
                <a:lnTo>
                  <a:pt x="3028440" y="0"/>
                </a:lnTo>
                <a:lnTo>
                  <a:pt x="3029266" y="787"/>
                </a:lnTo>
                <a:cubicBezTo>
                  <a:pt x="3906622" y="878143"/>
                  <a:pt x="4449278" y="2090200"/>
                  <a:pt x="4449278" y="3429000"/>
                </a:cubicBezTo>
                <a:cubicBezTo>
                  <a:pt x="4449278" y="4767801"/>
                  <a:pt x="3906622" y="5979857"/>
                  <a:pt x="3029266" y="6857213"/>
                </a:cubicBezTo>
                <a:lnTo>
                  <a:pt x="3028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5973788" cy="6858000"/>
          </a:xfrm>
          <a:custGeom>
            <a:avLst/>
            <a:gdLst>
              <a:gd name="connsiteX0" fmla="*/ 0 w 5973788"/>
              <a:gd name="connsiteY0" fmla="*/ 0 h 6858000"/>
              <a:gd name="connsiteX1" fmla="*/ 5973788 w 5973788"/>
              <a:gd name="connsiteY1" fmla="*/ 0 h 6858000"/>
              <a:gd name="connsiteX2" fmla="*/ 5972962 w 5973788"/>
              <a:gd name="connsiteY2" fmla="*/ 787 h 6858000"/>
              <a:gd name="connsiteX3" fmla="*/ 4552950 w 5973788"/>
              <a:gd name="connsiteY3" fmla="*/ 3429000 h 6858000"/>
              <a:gd name="connsiteX4" fmla="*/ 5972962 w 5973788"/>
              <a:gd name="connsiteY4" fmla="*/ 6857213 h 6858000"/>
              <a:gd name="connsiteX5" fmla="*/ 5973788 w 5973788"/>
              <a:gd name="connsiteY5" fmla="*/ 6858000 h 6858000"/>
              <a:gd name="connsiteX6" fmla="*/ 0 w 597378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3788" h="6858000">
                <a:moveTo>
                  <a:pt x="0" y="0"/>
                </a:moveTo>
                <a:lnTo>
                  <a:pt x="5973788" y="0"/>
                </a:lnTo>
                <a:lnTo>
                  <a:pt x="5972962" y="787"/>
                </a:lnTo>
                <a:cubicBezTo>
                  <a:pt x="5095606" y="878143"/>
                  <a:pt x="4552950" y="2090200"/>
                  <a:pt x="4552950" y="3429000"/>
                </a:cubicBezTo>
                <a:cubicBezTo>
                  <a:pt x="4552950" y="4767801"/>
                  <a:pt x="5095606" y="5979857"/>
                  <a:pt x="5972962" y="6857213"/>
                </a:cubicBezTo>
                <a:lnTo>
                  <a:pt x="597378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846867" y="266654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46867" y="323260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3824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4000" cy="4143344"/>
          </a:xfrm>
          <a:custGeom>
            <a:avLst/>
            <a:gdLst>
              <a:gd name="connsiteX0" fmla="*/ 9144000 w 9144000"/>
              <a:gd name="connsiteY0" fmla="*/ 0 h 4143344"/>
              <a:gd name="connsiteX1" fmla="*/ 9143999 w 9144000"/>
              <a:gd name="connsiteY1" fmla="*/ 2019476 h 4143344"/>
              <a:gd name="connsiteX2" fmla="*/ 8707800 w 9144000"/>
              <a:gd name="connsiteY2" fmla="*/ 2269046 h 4143344"/>
              <a:gd name="connsiteX3" fmla="*/ 4268138 w 9144000"/>
              <a:gd name="connsiteY3" fmla="*/ 3813617 h 4143344"/>
              <a:gd name="connsiteX4" fmla="*/ 285086 w 9144000"/>
              <a:gd name="connsiteY4" fmla="*/ 4125019 h 4143344"/>
              <a:gd name="connsiteX5" fmla="*/ 0 w 9144000"/>
              <a:gd name="connsiteY5" fmla="*/ 4106393 h 4143344"/>
              <a:gd name="connsiteX6" fmla="*/ 0 w 9144000"/>
              <a:gd name="connsiteY6" fmla="*/ 1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143344">
                <a:moveTo>
                  <a:pt x="9144000" y="0"/>
                </a:moveTo>
                <a:lnTo>
                  <a:pt x="9143999" y="2019476"/>
                </a:lnTo>
                <a:lnTo>
                  <a:pt x="8707800" y="2269046"/>
                </a:lnTo>
                <a:cubicBezTo>
                  <a:pt x="7484416" y="2932984"/>
                  <a:pt x="5959749" y="3480321"/>
                  <a:pt x="4268138" y="3813617"/>
                </a:cubicBezTo>
                <a:cubicBezTo>
                  <a:pt x="2858462" y="4091364"/>
                  <a:pt x="1499670" y="4187602"/>
                  <a:pt x="285086" y="4125019"/>
                </a:cubicBezTo>
                <a:lnTo>
                  <a:pt x="0" y="410639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368800" y="419710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68800" y="476316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6118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4143344"/>
          </a:xfrm>
          <a:custGeom>
            <a:avLst/>
            <a:gdLst>
              <a:gd name="connsiteX0" fmla="*/ 0 w 9144000"/>
              <a:gd name="connsiteY0" fmla="*/ 0 h 4143344"/>
              <a:gd name="connsiteX1" fmla="*/ 9144000 w 9144000"/>
              <a:gd name="connsiteY1" fmla="*/ 1 h 4143344"/>
              <a:gd name="connsiteX2" fmla="*/ 9144000 w 9144000"/>
              <a:gd name="connsiteY2" fmla="*/ 4106393 h 4143344"/>
              <a:gd name="connsiteX3" fmla="*/ 8858914 w 9144000"/>
              <a:gd name="connsiteY3" fmla="*/ 4125019 h 4143344"/>
              <a:gd name="connsiteX4" fmla="*/ 4875862 w 9144000"/>
              <a:gd name="connsiteY4" fmla="*/ 3813617 h 4143344"/>
              <a:gd name="connsiteX5" fmla="*/ 436200 w 9144000"/>
              <a:gd name="connsiteY5" fmla="*/ 2269046 h 4143344"/>
              <a:gd name="connsiteX6" fmla="*/ 1 w 9144000"/>
              <a:gd name="connsiteY6" fmla="*/ 2019476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143344">
                <a:moveTo>
                  <a:pt x="0" y="0"/>
                </a:moveTo>
                <a:lnTo>
                  <a:pt x="9144000" y="1"/>
                </a:lnTo>
                <a:lnTo>
                  <a:pt x="9144000" y="4106393"/>
                </a:lnTo>
                <a:lnTo>
                  <a:pt x="8858914" y="4125019"/>
                </a:lnTo>
                <a:cubicBezTo>
                  <a:pt x="7644330" y="4187602"/>
                  <a:pt x="6285538" y="4091364"/>
                  <a:pt x="4875862" y="3813617"/>
                </a:cubicBezTo>
                <a:cubicBezTo>
                  <a:pt x="3184251" y="3480321"/>
                  <a:pt x="1659584" y="2932984"/>
                  <a:pt x="436200" y="2269046"/>
                </a:cubicBezTo>
                <a:lnTo>
                  <a:pt x="1" y="201947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520700" y="419710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20700" y="476316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39557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手繪多邊形 24"/>
          <p:cNvSpPr/>
          <p:nvPr userDrawn="1"/>
        </p:nvSpPr>
        <p:spPr>
          <a:xfrm>
            <a:off x="0" y="2248076"/>
            <a:ext cx="9144000" cy="4609924"/>
          </a:xfrm>
          <a:custGeom>
            <a:avLst/>
            <a:gdLst>
              <a:gd name="connsiteX0" fmla="*/ 9144000 w 9144000"/>
              <a:gd name="connsiteY0" fmla="*/ 0 h 4609924"/>
              <a:gd name="connsiteX1" fmla="*/ 9144000 w 9144000"/>
              <a:gd name="connsiteY1" fmla="*/ 4609924 h 4609924"/>
              <a:gd name="connsiteX2" fmla="*/ 0 w 9144000"/>
              <a:gd name="connsiteY2" fmla="*/ 4609924 h 4609924"/>
              <a:gd name="connsiteX3" fmla="*/ 1 w 9144000"/>
              <a:gd name="connsiteY3" fmla="*/ 2086917 h 4609924"/>
              <a:gd name="connsiteX4" fmla="*/ 285087 w 9144000"/>
              <a:gd name="connsiteY4" fmla="*/ 2105543 h 4609924"/>
              <a:gd name="connsiteX5" fmla="*/ 4268140 w 9144000"/>
              <a:gd name="connsiteY5" fmla="*/ 1794141 h 4609924"/>
              <a:gd name="connsiteX6" fmla="*/ 8707801 w 9144000"/>
              <a:gd name="connsiteY6" fmla="*/ 249570 h 460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609924">
                <a:moveTo>
                  <a:pt x="9144000" y="0"/>
                </a:moveTo>
                <a:lnTo>
                  <a:pt x="9144000" y="4609924"/>
                </a:lnTo>
                <a:lnTo>
                  <a:pt x="0" y="4609924"/>
                </a:lnTo>
                <a:lnTo>
                  <a:pt x="1" y="2086917"/>
                </a:lnTo>
                <a:lnTo>
                  <a:pt x="285087" y="2105543"/>
                </a:lnTo>
                <a:cubicBezTo>
                  <a:pt x="1499671" y="2168126"/>
                  <a:pt x="2858463" y="2071888"/>
                  <a:pt x="4268140" y="1794141"/>
                </a:cubicBezTo>
                <a:cubicBezTo>
                  <a:pt x="5959750" y="1460845"/>
                  <a:pt x="7484417" y="913508"/>
                  <a:pt x="8707801" y="2495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4000" cy="4143344"/>
          </a:xfrm>
          <a:custGeom>
            <a:avLst/>
            <a:gdLst>
              <a:gd name="connsiteX0" fmla="*/ 9144000 w 9144000"/>
              <a:gd name="connsiteY0" fmla="*/ 0 h 4143344"/>
              <a:gd name="connsiteX1" fmla="*/ 9143999 w 9144000"/>
              <a:gd name="connsiteY1" fmla="*/ 2019476 h 4143344"/>
              <a:gd name="connsiteX2" fmla="*/ 8707800 w 9144000"/>
              <a:gd name="connsiteY2" fmla="*/ 2269046 h 4143344"/>
              <a:gd name="connsiteX3" fmla="*/ 4268138 w 9144000"/>
              <a:gd name="connsiteY3" fmla="*/ 3813617 h 4143344"/>
              <a:gd name="connsiteX4" fmla="*/ 285086 w 9144000"/>
              <a:gd name="connsiteY4" fmla="*/ 4125019 h 4143344"/>
              <a:gd name="connsiteX5" fmla="*/ 0 w 9144000"/>
              <a:gd name="connsiteY5" fmla="*/ 4106393 h 4143344"/>
              <a:gd name="connsiteX6" fmla="*/ 0 w 9144000"/>
              <a:gd name="connsiteY6" fmla="*/ 1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143344">
                <a:moveTo>
                  <a:pt x="9144000" y="0"/>
                </a:moveTo>
                <a:lnTo>
                  <a:pt x="9143999" y="2019476"/>
                </a:lnTo>
                <a:lnTo>
                  <a:pt x="8707800" y="2269046"/>
                </a:lnTo>
                <a:cubicBezTo>
                  <a:pt x="7484416" y="2932984"/>
                  <a:pt x="5959749" y="3480321"/>
                  <a:pt x="4268138" y="3813617"/>
                </a:cubicBezTo>
                <a:cubicBezTo>
                  <a:pt x="2858462" y="4091364"/>
                  <a:pt x="1499670" y="4187602"/>
                  <a:pt x="285086" y="4125019"/>
                </a:cubicBezTo>
                <a:lnTo>
                  <a:pt x="0" y="410639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3" name="手繪多邊形 22"/>
          <p:cNvSpPr/>
          <p:nvPr userDrawn="1"/>
        </p:nvSpPr>
        <p:spPr>
          <a:xfrm>
            <a:off x="-35634" y="2019476"/>
            <a:ext cx="9179634" cy="2352468"/>
          </a:xfrm>
          <a:custGeom>
            <a:avLst/>
            <a:gdLst>
              <a:gd name="connsiteX0" fmla="*/ 9144000 w 9144000"/>
              <a:gd name="connsiteY0" fmla="*/ 0 h 4838524"/>
              <a:gd name="connsiteX1" fmla="*/ 9144000 w 9144000"/>
              <a:gd name="connsiteY1" fmla="*/ 228600 h 4838524"/>
              <a:gd name="connsiteX2" fmla="*/ 8707801 w 9144000"/>
              <a:gd name="connsiteY2" fmla="*/ 478170 h 4838524"/>
              <a:gd name="connsiteX3" fmla="*/ 4268140 w 9144000"/>
              <a:gd name="connsiteY3" fmla="*/ 2022741 h 4838524"/>
              <a:gd name="connsiteX4" fmla="*/ 285087 w 9144000"/>
              <a:gd name="connsiteY4" fmla="*/ 2334143 h 4838524"/>
              <a:gd name="connsiteX5" fmla="*/ 1 w 9144000"/>
              <a:gd name="connsiteY5" fmla="*/ 2315517 h 4838524"/>
              <a:gd name="connsiteX6" fmla="*/ 0 w 9144000"/>
              <a:gd name="connsiteY6" fmla="*/ 4838524 h 4838524"/>
              <a:gd name="connsiteX7" fmla="*/ 1 w 9144000"/>
              <a:gd name="connsiteY7" fmla="*/ 2086917 h 4838524"/>
              <a:gd name="connsiteX8" fmla="*/ 285087 w 9144000"/>
              <a:gd name="connsiteY8" fmla="*/ 2105543 h 4838524"/>
              <a:gd name="connsiteX9" fmla="*/ 4268140 w 9144000"/>
              <a:gd name="connsiteY9" fmla="*/ 1794141 h 4838524"/>
              <a:gd name="connsiteX10" fmla="*/ 8707801 w 9144000"/>
              <a:gd name="connsiteY10" fmla="*/ 249570 h 4838524"/>
              <a:gd name="connsiteX11" fmla="*/ 9144000 w 9144000"/>
              <a:gd name="connsiteY11" fmla="*/ 0 h 4838524"/>
              <a:gd name="connsiteX0" fmla="*/ 9179634 w 9179634"/>
              <a:gd name="connsiteY0" fmla="*/ 0 h 2352468"/>
              <a:gd name="connsiteX1" fmla="*/ 9179634 w 9179634"/>
              <a:gd name="connsiteY1" fmla="*/ 228600 h 2352468"/>
              <a:gd name="connsiteX2" fmla="*/ 8743435 w 9179634"/>
              <a:gd name="connsiteY2" fmla="*/ 478170 h 2352468"/>
              <a:gd name="connsiteX3" fmla="*/ 4303774 w 9179634"/>
              <a:gd name="connsiteY3" fmla="*/ 2022741 h 2352468"/>
              <a:gd name="connsiteX4" fmla="*/ 320721 w 9179634"/>
              <a:gd name="connsiteY4" fmla="*/ 2334143 h 2352468"/>
              <a:gd name="connsiteX5" fmla="*/ 35635 w 9179634"/>
              <a:gd name="connsiteY5" fmla="*/ 2315517 h 2352468"/>
              <a:gd name="connsiteX6" fmla="*/ 35635 w 9179634"/>
              <a:gd name="connsiteY6" fmla="*/ 2086917 h 2352468"/>
              <a:gd name="connsiteX7" fmla="*/ 320721 w 9179634"/>
              <a:gd name="connsiteY7" fmla="*/ 2105543 h 2352468"/>
              <a:gd name="connsiteX8" fmla="*/ 4303774 w 9179634"/>
              <a:gd name="connsiteY8" fmla="*/ 1794141 h 2352468"/>
              <a:gd name="connsiteX9" fmla="*/ 8743435 w 9179634"/>
              <a:gd name="connsiteY9" fmla="*/ 249570 h 2352468"/>
              <a:gd name="connsiteX10" fmla="*/ 9179634 w 9179634"/>
              <a:gd name="connsiteY10" fmla="*/ 0 h 235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79634" h="2352468">
                <a:moveTo>
                  <a:pt x="9179634" y="0"/>
                </a:moveTo>
                <a:lnTo>
                  <a:pt x="9179634" y="228600"/>
                </a:lnTo>
                <a:lnTo>
                  <a:pt x="8743435" y="478170"/>
                </a:lnTo>
                <a:cubicBezTo>
                  <a:pt x="7520051" y="1142108"/>
                  <a:pt x="5995384" y="1689445"/>
                  <a:pt x="4303774" y="2022741"/>
                </a:cubicBezTo>
                <a:cubicBezTo>
                  <a:pt x="2894097" y="2300488"/>
                  <a:pt x="1535305" y="2396726"/>
                  <a:pt x="320721" y="2334143"/>
                </a:cubicBezTo>
                <a:lnTo>
                  <a:pt x="35635" y="2315517"/>
                </a:lnTo>
                <a:cubicBezTo>
                  <a:pt x="-11879" y="2274313"/>
                  <a:pt x="-11879" y="2121913"/>
                  <a:pt x="35635" y="2086917"/>
                </a:cubicBezTo>
                <a:lnTo>
                  <a:pt x="320721" y="2105543"/>
                </a:lnTo>
                <a:cubicBezTo>
                  <a:pt x="1535305" y="2168126"/>
                  <a:pt x="2894097" y="2071888"/>
                  <a:pt x="4303774" y="1794141"/>
                </a:cubicBezTo>
                <a:cubicBezTo>
                  <a:pt x="5995384" y="1460845"/>
                  <a:pt x="7520051" y="913508"/>
                  <a:pt x="8743435" y="249570"/>
                </a:cubicBezTo>
                <a:lnTo>
                  <a:pt x="917963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標題 1"/>
          <p:cNvSpPr>
            <a:spLocks noGrp="1"/>
          </p:cNvSpPr>
          <p:nvPr>
            <p:ph type="ctrTitle" hasCustomPrompt="1"/>
          </p:nvPr>
        </p:nvSpPr>
        <p:spPr>
          <a:xfrm>
            <a:off x="4459517" y="436604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59517" y="493211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28389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0" y="2248076"/>
            <a:ext cx="9144000" cy="4609924"/>
          </a:xfrm>
          <a:custGeom>
            <a:avLst/>
            <a:gdLst>
              <a:gd name="connsiteX0" fmla="*/ 9144000 w 9144000"/>
              <a:gd name="connsiteY0" fmla="*/ 0 h 4609924"/>
              <a:gd name="connsiteX1" fmla="*/ 9144000 w 9144000"/>
              <a:gd name="connsiteY1" fmla="*/ 4609924 h 4609924"/>
              <a:gd name="connsiteX2" fmla="*/ 0 w 9144000"/>
              <a:gd name="connsiteY2" fmla="*/ 4609924 h 4609924"/>
              <a:gd name="connsiteX3" fmla="*/ 1 w 9144000"/>
              <a:gd name="connsiteY3" fmla="*/ 2086917 h 4609924"/>
              <a:gd name="connsiteX4" fmla="*/ 285087 w 9144000"/>
              <a:gd name="connsiteY4" fmla="*/ 2105543 h 4609924"/>
              <a:gd name="connsiteX5" fmla="*/ 4268140 w 9144000"/>
              <a:gd name="connsiteY5" fmla="*/ 1794141 h 4609924"/>
              <a:gd name="connsiteX6" fmla="*/ 8707801 w 9144000"/>
              <a:gd name="connsiteY6" fmla="*/ 249570 h 460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609924">
                <a:moveTo>
                  <a:pt x="9144000" y="0"/>
                </a:moveTo>
                <a:lnTo>
                  <a:pt x="9144000" y="4609924"/>
                </a:lnTo>
                <a:lnTo>
                  <a:pt x="0" y="4609924"/>
                </a:lnTo>
                <a:lnTo>
                  <a:pt x="1" y="2086917"/>
                </a:lnTo>
                <a:lnTo>
                  <a:pt x="285087" y="2105543"/>
                </a:lnTo>
                <a:cubicBezTo>
                  <a:pt x="1499671" y="2168126"/>
                  <a:pt x="2858463" y="2071888"/>
                  <a:pt x="4268140" y="1794141"/>
                </a:cubicBezTo>
                <a:cubicBezTo>
                  <a:pt x="5959750" y="1460845"/>
                  <a:pt x="7484417" y="913508"/>
                  <a:pt x="8707801" y="2495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-35634" y="2019476"/>
            <a:ext cx="9179634" cy="2352468"/>
          </a:xfrm>
          <a:custGeom>
            <a:avLst/>
            <a:gdLst>
              <a:gd name="connsiteX0" fmla="*/ 9144000 w 9144000"/>
              <a:gd name="connsiteY0" fmla="*/ 0 h 4838524"/>
              <a:gd name="connsiteX1" fmla="*/ 9144000 w 9144000"/>
              <a:gd name="connsiteY1" fmla="*/ 228600 h 4838524"/>
              <a:gd name="connsiteX2" fmla="*/ 8707801 w 9144000"/>
              <a:gd name="connsiteY2" fmla="*/ 478170 h 4838524"/>
              <a:gd name="connsiteX3" fmla="*/ 4268140 w 9144000"/>
              <a:gd name="connsiteY3" fmla="*/ 2022741 h 4838524"/>
              <a:gd name="connsiteX4" fmla="*/ 285087 w 9144000"/>
              <a:gd name="connsiteY4" fmla="*/ 2334143 h 4838524"/>
              <a:gd name="connsiteX5" fmla="*/ 1 w 9144000"/>
              <a:gd name="connsiteY5" fmla="*/ 2315517 h 4838524"/>
              <a:gd name="connsiteX6" fmla="*/ 0 w 9144000"/>
              <a:gd name="connsiteY6" fmla="*/ 4838524 h 4838524"/>
              <a:gd name="connsiteX7" fmla="*/ 1 w 9144000"/>
              <a:gd name="connsiteY7" fmla="*/ 2086917 h 4838524"/>
              <a:gd name="connsiteX8" fmla="*/ 285087 w 9144000"/>
              <a:gd name="connsiteY8" fmla="*/ 2105543 h 4838524"/>
              <a:gd name="connsiteX9" fmla="*/ 4268140 w 9144000"/>
              <a:gd name="connsiteY9" fmla="*/ 1794141 h 4838524"/>
              <a:gd name="connsiteX10" fmla="*/ 8707801 w 9144000"/>
              <a:gd name="connsiteY10" fmla="*/ 249570 h 4838524"/>
              <a:gd name="connsiteX11" fmla="*/ 9144000 w 9144000"/>
              <a:gd name="connsiteY11" fmla="*/ 0 h 4838524"/>
              <a:gd name="connsiteX0" fmla="*/ 9179634 w 9179634"/>
              <a:gd name="connsiteY0" fmla="*/ 0 h 2352468"/>
              <a:gd name="connsiteX1" fmla="*/ 9179634 w 9179634"/>
              <a:gd name="connsiteY1" fmla="*/ 228600 h 2352468"/>
              <a:gd name="connsiteX2" fmla="*/ 8743435 w 9179634"/>
              <a:gd name="connsiteY2" fmla="*/ 478170 h 2352468"/>
              <a:gd name="connsiteX3" fmla="*/ 4303774 w 9179634"/>
              <a:gd name="connsiteY3" fmla="*/ 2022741 h 2352468"/>
              <a:gd name="connsiteX4" fmla="*/ 320721 w 9179634"/>
              <a:gd name="connsiteY4" fmla="*/ 2334143 h 2352468"/>
              <a:gd name="connsiteX5" fmla="*/ 35635 w 9179634"/>
              <a:gd name="connsiteY5" fmla="*/ 2315517 h 2352468"/>
              <a:gd name="connsiteX6" fmla="*/ 35635 w 9179634"/>
              <a:gd name="connsiteY6" fmla="*/ 2086917 h 2352468"/>
              <a:gd name="connsiteX7" fmla="*/ 320721 w 9179634"/>
              <a:gd name="connsiteY7" fmla="*/ 2105543 h 2352468"/>
              <a:gd name="connsiteX8" fmla="*/ 4303774 w 9179634"/>
              <a:gd name="connsiteY8" fmla="*/ 1794141 h 2352468"/>
              <a:gd name="connsiteX9" fmla="*/ 8743435 w 9179634"/>
              <a:gd name="connsiteY9" fmla="*/ 249570 h 2352468"/>
              <a:gd name="connsiteX10" fmla="*/ 9179634 w 9179634"/>
              <a:gd name="connsiteY10" fmla="*/ 0 h 235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79634" h="2352468">
                <a:moveTo>
                  <a:pt x="9179634" y="0"/>
                </a:moveTo>
                <a:lnTo>
                  <a:pt x="9179634" y="228600"/>
                </a:lnTo>
                <a:lnTo>
                  <a:pt x="8743435" y="478170"/>
                </a:lnTo>
                <a:cubicBezTo>
                  <a:pt x="7520051" y="1142108"/>
                  <a:pt x="5995384" y="1689445"/>
                  <a:pt x="4303774" y="2022741"/>
                </a:cubicBezTo>
                <a:cubicBezTo>
                  <a:pt x="2894097" y="2300488"/>
                  <a:pt x="1535305" y="2396726"/>
                  <a:pt x="320721" y="2334143"/>
                </a:cubicBezTo>
                <a:lnTo>
                  <a:pt x="35635" y="2315517"/>
                </a:lnTo>
                <a:cubicBezTo>
                  <a:pt x="-11879" y="2274313"/>
                  <a:pt x="-11879" y="2121913"/>
                  <a:pt x="35635" y="2086917"/>
                </a:cubicBezTo>
                <a:lnTo>
                  <a:pt x="320721" y="2105543"/>
                </a:lnTo>
                <a:cubicBezTo>
                  <a:pt x="1535305" y="2168126"/>
                  <a:pt x="2894097" y="2071888"/>
                  <a:pt x="4303774" y="1794141"/>
                </a:cubicBezTo>
                <a:cubicBezTo>
                  <a:pt x="5995384" y="1460845"/>
                  <a:pt x="7520051" y="913508"/>
                  <a:pt x="8743435" y="249570"/>
                </a:cubicBezTo>
                <a:lnTo>
                  <a:pt x="917963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4143344"/>
          </a:xfrm>
          <a:custGeom>
            <a:avLst/>
            <a:gdLst>
              <a:gd name="connsiteX0" fmla="*/ 0 w 9144000"/>
              <a:gd name="connsiteY0" fmla="*/ 0 h 4143344"/>
              <a:gd name="connsiteX1" fmla="*/ 9144000 w 9144000"/>
              <a:gd name="connsiteY1" fmla="*/ 1 h 4143344"/>
              <a:gd name="connsiteX2" fmla="*/ 9144000 w 9144000"/>
              <a:gd name="connsiteY2" fmla="*/ 4106393 h 4143344"/>
              <a:gd name="connsiteX3" fmla="*/ 8858914 w 9144000"/>
              <a:gd name="connsiteY3" fmla="*/ 4125019 h 4143344"/>
              <a:gd name="connsiteX4" fmla="*/ 4875862 w 9144000"/>
              <a:gd name="connsiteY4" fmla="*/ 3813617 h 4143344"/>
              <a:gd name="connsiteX5" fmla="*/ 436200 w 9144000"/>
              <a:gd name="connsiteY5" fmla="*/ 2269046 h 4143344"/>
              <a:gd name="connsiteX6" fmla="*/ 1 w 9144000"/>
              <a:gd name="connsiteY6" fmla="*/ 2019476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143344">
                <a:moveTo>
                  <a:pt x="0" y="0"/>
                </a:moveTo>
                <a:lnTo>
                  <a:pt x="9144000" y="1"/>
                </a:lnTo>
                <a:lnTo>
                  <a:pt x="9144000" y="4106393"/>
                </a:lnTo>
                <a:lnTo>
                  <a:pt x="8858914" y="4125019"/>
                </a:lnTo>
                <a:cubicBezTo>
                  <a:pt x="7644330" y="4187602"/>
                  <a:pt x="6285538" y="4091364"/>
                  <a:pt x="4875862" y="3813617"/>
                </a:cubicBezTo>
                <a:cubicBezTo>
                  <a:pt x="3184251" y="3480321"/>
                  <a:pt x="1659584" y="2932984"/>
                  <a:pt x="436200" y="2269046"/>
                </a:cubicBezTo>
                <a:lnTo>
                  <a:pt x="1" y="201947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54267" y="436604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54267" y="493211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337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2820248" y="0"/>
            <a:ext cx="6323752" cy="6858000"/>
          </a:xfrm>
          <a:custGeom>
            <a:avLst/>
            <a:gdLst>
              <a:gd name="connsiteX0" fmla="*/ 0 w 6323752"/>
              <a:gd name="connsiteY0" fmla="*/ 0 h 6858000"/>
              <a:gd name="connsiteX1" fmla="*/ 6323752 w 6323752"/>
              <a:gd name="connsiteY1" fmla="*/ 0 h 6858000"/>
              <a:gd name="connsiteX2" fmla="*/ 6323752 w 6323752"/>
              <a:gd name="connsiteY2" fmla="*/ 6858000 h 6858000"/>
              <a:gd name="connsiteX3" fmla="*/ 3289374 w 6323752"/>
              <a:gd name="connsiteY3" fmla="*/ 6858000 h 6858000"/>
              <a:gd name="connsiteX4" fmla="*/ 3276129 w 6323752"/>
              <a:gd name="connsiteY4" fmla="*/ 6611789 h 6858000"/>
              <a:gd name="connsiteX5" fmla="*/ 989042 w 6323752"/>
              <a:gd name="connsiteY5" fmla="*/ 1084447 h 6858000"/>
              <a:gd name="connsiteX6" fmla="*/ 118965 w 6323752"/>
              <a:gd name="connsiteY6" fmla="*/ 1138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23752" h="6858000">
                <a:moveTo>
                  <a:pt x="0" y="0"/>
                </a:moveTo>
                <a:lnTo>
                  <a:pt x="6323752" y="0"/>
                </a:lnTo>
                <a:lnTo>
                  <a:pt x="6323752" y="6858000"/>
                </a:lnTo>
                <a:lnTo>
                  <a:pt x="3289374" y="6858000"/>
                </a:lnTo>
                <a:lnTo>
                  <a:pt x="3276129" y="6611789"/>
                </a:lnTo>
                <a:cubicBezTo>
                  <a:pt x="3136373" y="4780881"/>
                  <a:pt x="2370110" y="2812681"/>
                  <a:pt x="989042" y="1084447"/>
                </a:cubicBezTo>
                <a:cubicBezTo>
                  <a:pt x="712828" y="738801"/>
                  <a:pt x="421828" y="415023"/>
                  <a:pt x="118965" y="11387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25450" y="365598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5450" y="42220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2220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323752" cy="6858000"/>
          </a:xfrm>
          <a:custGeom>
            <a:avLst/>
            <a:gdLst>
              <a:gd name="connsiteX0" fmla="*/ 0 w 6323752"/>
              <a:gd name="connsiteY0" fmla="*/ 0 h 6858000"/>
              <a:gd name="connsiteX1" fmla="*/ 6323752 w 6323752"/>
              <a:gd name="connsiteY1" fmla="*/ 0 h 6858000"/>
              <a:gd name="connsiteX2" fmla="*/ 6204787 w 6323752"/>
              <a:gd name="connsiteY2" fmla="*/ 113873 h 6858000"/>
              <a:gd name="connsiteX3" fmla="*/ 5334710 w 6323752"/>
              <a:gd name="connsiteY3" fmla="*/ 1084447 h 6858000"/>
              <a:gd name="connsiteX4" fmla="*/ 3047623 w 6323752"/>
              <a:gd name="connsiteY4" fmla="*/ 6611789 h 6858000"/>
              <a:gd name="connsiteX5" fmla="*/ 3034378 w 6323752"/>
              <a:gd name="connsiteY5" fmla="*/ 6858000 h 6858000"/>
              <a:gd name="connsiteX6" fmla="*/ 0 w 632375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23752" h="6858000">
                <a:moveTo>
                  <a:pt x="0" y="0"/>
                </a:moveTo>
                <a:lnTo>
                  <a:pt x="6323752" y="0"/>
                </a:lnTo>
                <a:lnTo>
                  <a:pt x="6204787" y="113873"/>
                </a:lnTo>
                <a:cubicBezTo>
                  <a:pt x="5901924" y="415023"/>
                  <a:pt x="5610924" y="738801"/>
                  <a:pt x="5334710" y="1084447"/>
                </a:cubicBezTo>
                <a:cubicBezTo>
                  <a:pt x="3953642" y="2812681"/>
                  <a:pt x="3187379" y="4780881"/>
                  <a:pt x="3047623" y="6611789"/>
                </a:cubicBezTo>
                <a:lnTo>
                  <a:pt x="303437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210110" y="365598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10110" y="42220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27498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3361290" y="0"/>
            <a:ext cx="5782710" cy="6858000"/>
          </a:xfrm>
          <a:custGeom>
            <a:avLst/>
            <a:gdLst>
              <a:gd name="connsiteX0" fmla="*/ 3165149 w 5782710"/>
              <a:gd name="connsiteY0" fmla="*/ 0 h 6858000"/>
              <a:gd name="connsiteX1" fmla="*/ 5782710 w 5782710"/>
              <a:gd name="connsiteY1" fmla="*/ 0 h 6858000"/>
              <a:gd name="connsiteX2" fmla="*/ 5782710 w 5782710"/>
              <a:gd name="connsiteY2" fmla="*/ 6858000 h 6858000"/>
              <a:gd name="connsiteX3" fmla="*/ 0 w 5782710"/>
              <a:gd name="connsiteY3" fmla="*/ 6858000 h 6858000"/>
              <a:gd name="connsiteX4" fmla="*/ 383997 w 5782710"/>
              <a:gd name="connsiteY4" fmla="*/ 6414698 h 6858000"/>
              <a:gd name="connsiteX5" fmla="*/ 3122582 w 5782710"/>
              <a:gd name="connsiteY5" fmla="*/ 3041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82710" h="6858000">
                <a:moveTo>
                  <a:pt x="3165149" y="0"/>
                </a:moveTo>
                <a:lnTo>
                  <a:pt x="5782710" y="0"/>
                </a:lnTo>
                <a:lnTo>
                  <a:pt x="5782710" y="6858000"/>
                </a:lnTo>
                <a:lnTo>
                  <a:pt x="0" y="6858000"/>
                </a:lnTo>
                <a:lnTo>
                  <a:pt x="383997" y="6414698"/>
                </a:lnTo>
                <a:cubicBezTo>
                  <a:pt x="1799670" y="4699299"/>
                  <a:pt x="2771213" y="2603785"/>
                  <a:pt x="3122582" y="3041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25450" y="171288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5450" y="22789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0856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5782710" cy="6858000"/>
          </a:xfrm>
          <a:custGeom>
            <a:avLst/>
            <a:gdLst>
              <a:gd name="connsiteX0" fmla="*/ 0 w 5782710"/>
              <a:gd name="connsiteY0" fmla="*/ 0 h 6858000"/>
              <a:gd name="connsiteX1" fmla="*/ 2617561 w 5782710"/>
              <a:gd name="connsiteY1" fmla="*/ 0 h 6858000"/>
              <a:gd name="connsiteX2" fmla="*/ 2660128 w 5782710"/>
              <a:gd name="connsiteY2" fmla="*/ 304197 h 6858000"/>
              <a:gd name="connsiteX3" fmla="*/ 5398713 w 5782710"/>
              <a:gd name="connsiteY3" fmla="*/ 6414698 h 6858000"/>
              <a:gd name="connsiteX4" fmla="*/ 5782710 w 5782710"/>
              <a:gd name="connsiteY4" fmla="*/ 6858000 h 6858000"/>
              <a:gd name="connsiteX5" fmla="*/ 0 w 578271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82710" h="6858000">
                <a:moveTo>
                  <a:pt x="0" y="0"/>
                </a:moveTo>
                <a:lnTo>
                  <a:pt x="2617561" y="0"/>
                </a:lnTo>
                <a:lnTo>
                  <a:pt x="2660128" y="304197"/>
                </a:lnTo>
                <a:cubicBezTo>
                  <a:pt x="3011497" y="2603785"/>
                  <a:pt x="3983040" y="4699299"/>
                  <a:pt x="5398713" y="6414698"/>
                </a:cubicBezTo>
                <a:lnTo>
                  <a:pt x="578271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054314" y="171288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54314" y="22789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2912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手繪多邊形 18"/>
          <p:cNvSpPr/>
          <p:nvPr userDrawn="1"/>
        </p:nvSpPr>
        <p:spPr>
          <a:xfrm>
            <a:off x="2" y="0"/>
            <a:ext cx="6109621" cy="6858000"/>
          </a:xfrm>
          <a:custGeom>
            <a:avLst/>
            <a:gdLst>
              <a:gd name="connsiteX0" fmla="*/ 0 w 6109621"/>
              <a:gd name="connsiteY0" fmla="*/ 0 h 6858000"/>
              <a:gd name="connsiteX1" fmla="*/ 3361289 w 6109621"/>
              <a:gd name="connsiteY1" fmla="*/ 0 h 6858000"/>
              <a:gd name="connsiteX2" fmla="*/ 3361289 w 6109621"/>
              <a:gd name="connsiteY2" fmla="*/ 1 h 6858000"/>
              <a:gd name="connsiteX3" fmla="*/ 2820247 w 6109621"/>
              <a:gd name="connsiteY3" fmla="*/ 1 h 6858000"/>
              <a:gd name="connsiteX4" fmla="*/ 2939211 w 6109621"/>
              <a:gd name="connsiteY4" fmla="*/ 113874 h 6858000"/>
              <a:gd name="connsiteX5" fmla="*/ 3809289 w 6109621"/>
              <a:gd name="connsiteY5" fmla="*/ 1084449 h 6858000"/>
              <a:gd name="connsiteX6" fmla="*/ 6096375 w 6109621"/>
              <a:gd name="connsiteY6" fmla="*/ 6611791 h 6858000"/>
              <a:gd name="connsiteX7" fmla="*/ 6109621 w 6109621"/>
              <a:gd name="connsiteY7" fmla="*/ 6858000 h 6858000"/>
              <a:gd name="connsiteX8" fmla="*/ 0 w 6109621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621" h="6858000">
                <a:moveTo>
                  <a:pt x="0" y="0"/>
                </a:moveTo>
                <a:lnTo>
                  <a:pt x="3361289" y="0"/>
                </a:lnTo>
                <a:lnTo>
                  <a:pt x="3361289" y="1"/>
                </a:lnTo>
                <a:lnTo>
                  <a:pt x="2820247" y="1"/>
                </a:lnTo>
                <a:lnTo>
                  <a:pt x="2939211" y="113874"/>
                </a:lnTo>
                <a:cubicBezTo>
                  <a:pt x="3242075" y="415025"/>
                  <a:pt x="3533075" y="738804"/>
                  <a:pt x="3809289" y="1084449"/>
                </a:cubicBezTo>
                <a:cubicBezTo>
                  <a:pt x="5190357" y="2812684"/>
                  <a:pt x="5956619" y="4780884"/>
                  <a:pt x="6096375" y="6611791"/>
                </a:cubicBezTo>
                <a:lnTo>
                  <a:pt x="61096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3"/>
          </p:nvPr>
        </p:nvSpPr>
        <p:spPr>
          <a:xfrm>
            <a:off x="3361290" y="0"/>
            <a:ext cx="5782710" cy="6858000"/>
          </a:xfrm>
          <a:custGeom>
            <a:avLst/>
            <a:gdLst>
              <a:gd name="connsiteX0" fmla="*/ 0 w 5782710"/>
              <a:gd name="connsiteY0" fmla="*/ 0 h 6858000"/>
              <a:gd name="connsiteX1" fmla="*/ 5782710 w 5782710"/>
              <a:gd name="connsiteY1" fmla="*/ 0 h 6858000"/>
              <a:gd name="connsiteX2" fmla="*/ 5782710 w 5782710"/>
              <a:gd name="connsiteY2" fmla="*/ 6858000 h 6858000"/>
              <a:gd name="connsiteX3" fmla="*/ 3165149 w 5782710"/>
              <a:gd name="connsiteY3" fmla="*/ 6858000 h 6858000"/>
              <a:gd name="connsiteX4" fmla="*/ 3122582 w 5782710"/>
              <a:gd name="connsiteY4" fmla="*/ 6553803 h 6858000"/>
              <a:gd name="connsiteX5" fmla="*/ 383997 w 5782710"/>
              <a:gd name="connsiteY5" fmla="*/ 4433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82710" h="6858000">
                <a:moveTo>
                  <a:pt x="0" y="0"/>
                </a:moveTo>
                <a:lnTo>
                  <a:pt x="5782710" y="0"/>
                </a:lnTo>
                <a:lnTo>
                  <a:pt x="5782710" y="6858000"/>
                </a:lnTo>
                <a:lnTo>
                  <a:pt x="3165149" y="6858000"/>
                </a:lnTo>
                <a:lnTo>
                  <a:pt x="3122582" y="6553803"/>
                </a:lnTo>
                <a:cubicBezTo>
                  <a:pt x="2771213" y="4254215"/>
                  <a:pt x="1799670" y="2158701"/>
                  <a:pt x="383997" y="4433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手繪多邊形 8"/>
          <p:cNvSpPr/>
          <p:nvPr userDrawn="1"/>
        </p:nvSpPr>
        <p:spPr>
          <a:xfrm>
            <a:off x="2820249" y="0"/>
            <a:ext cx="3706191" cy="6858000"/>
          </a:xfrm>
          <a:custGeom>
            <a:avLst/>
            <a:gdLst>
              <a:gd name="connsiteX0" fmla="*/ 0 w 3706191"/>
              <a:gd name="connsiteY0" fmla="*/ 0 h 6858000"/>
              <a:gd name="connsiteX1" fmla="*/ 541042 w 3706191"/>
              <a:gd name="connsiteY1" fmla="*/ 0 h 6858000"/>
              <a:gd name="connsiteX2" fmla="*/ 925039 w 3706191"/>
              <a:gd name="connsiteY2" fmla="*/ 443302 h 6858000"/>
              <a:gd name="connsiteX3" fmla="*/ 3663624 w 3706191"/>
              <a:gd name="connsiteY3" fmla="*/ 6553803 h 6858000"/>
              <a:gd name="connsiteX4" fmla="*/ 3706191 w 3706191"/>
              <a:gd name="connsiteY4" fmla="*/ 6858000 h 6858000"/>
              <a:gd name="connsiteX5" fmla="*/ 3289374 w 3706191"/>
              <a:gd name="connsiteY5" fmla="*/ 6858000 h 6858000"/>
              <a:gd name="connsiteX6" fmla="*/ 3276129 w 3706191"/>
              <a:gd name="connsiteY6" fmla="*/ 6611789 h 6858000"/>
              <a:gd name="connsiteX7" fmla="*/ 989042 w 3706191"/>
              <a:gd name="connsiteY7" fmla="*/ 1084447 h 6858000"/>
              <a:gd name="connsiteX8" fmla="*/ 118965 w 3706191"/>
              <a:gd name="connsiteY8" fmla="*/ 113873 h 6858000"/>
              <a:gd name="connsiteX9" fmla="*/ 0 w 3706191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6191" h="6858000">
                <a:moveTo>
                  <a:pt x="0" y="0"/>
                </a:moveTo>
                <a:lnTo>
                  <a:pt x="541042" y="0"/>
                </a:lnTo>
                <a:lnTo>
                  <a:pt x="925039" y="443302"/>
                </a:lnTo>
                <a:cubicBezTo>
                  <a:pt x="2340712" y="2158701"/>
                  <a:pt x="3312255" y="4254215"/>
                  <a:pt x="3663624" y="6553803"/>
                </a:cubicBezTo>
                <a:lnTo>
                  <a:pt x="3706191" y="6858000"/>
                </a:lnTo>
                <a:lnTo>
                  <a:pt x="3289374" y="6858000"/>
                </a:lnTo>
                <a:lnTo>
                  <a:pt x="3276129" y="6611789"/>
                </a:lnTo>
                <a:cubicBezTo>
                  <a:pt x="3136373" y="4780881"/>
                  <a:pt x="2370110" y="2812681"/>
                  <a:pt x="989042" y="1084447"/>
                </a:cubicBezTo>
                <a:cubicBezTo>
                  <a:pt x="712828" y="738801"/>
                  <a:pt x="421828" y="415023"/>
                  <a:pt x="118965" y="11387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標題 1"/>
          <p:cNvSpPr>
            <a:spLocks noGrp="1"/>
          </p:cNvSpPr>
          <p:nvPr>
            <p:ph type="ctrTitle" hasCustomPrompt="1"/>
          </p:nvPr>
        </p:nvSpPr>
        <p:spPr>
          <a:xfrm>
            <a:off x="436087" y="334638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6087" y="39124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6185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>
            <a:off x="3034379" y="0"/>
            <a:ext cx="6109621" cy="6858000"/>
          </a:xfrm>
          <a:custGeom>
            <a:avLst/>
            <a:gdLst>
              <a:gd name="connsiteX0" fmla="*/ 0 w 6109621"/>
              <a:gd name="connsiteY0" fmla="*/ 0 h 6858000"/>
              <a:gd name="connsiteX1" fmla="*/ 3361289 w 6109621"/>
              <a:gd name="connsiteY1" fmla="*/ 0 h 6858000"/>
              <a:gd name="connsiteX2" fmla="*/ 3361289 w 6109621"/>
              <a:gd name="connsiteY2" fmla="*/ 1 h 6858000"/>
              <a:gd name="connsiteX3" fmla="*/ 2820247 w 6109621"/>
              <a:gd name="connsiteY3" fmla="*/ 1 h 6858000"/>
              <a:gd name="connsiteX4" fmla="*/ 2939211 w 6109621"/>
              <a:gd name="connsiteY4" fmla="*/ 113874 h 6858000"/>
              <a:gd name="connsiteX5" fmla="*/ 3809289 w 6109621"/>
              <a:gd name="connsiteY5" fmla="*/ 1084449 h 6858000"/>
              <a:gd name="connsiteX6" fmla="*/ 6096375 w 6109621"/>
              <a:gd name="connsiteY6" fmla="*/ 6611791 h 6858000"/>
              <a:gd name="connsiteX7" fmla="*/ 6109621 w 6109621"/>
              <a:gd name="connsiteY7" fmla="*/ 6858000 h 6858000"/>
              <a:gd name="connsiteX8" fmla="*/ 0 w 6109621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621" h="6858000">
                <a:moveTo>
                  <a:pt x="0" y="0"/>
                </a:moveTo>
                <a:lnTo>
                  <a:pt x="3361289" y="0"/>
                </a:lnTo>
                <a:lnTo>
                  <a:pt x="3361289" y="1"/>
                </a:lnTo>
                <a:lnTo>
                  <a:pt x="2820247" y="1"/>
                </a:lnTo>
                <a:lnTo>
                  <a:pt x="2939211" y="113874"/>
                </a:lnTo>
                <a:cubicBezTo>
                  <a:pt x="3242075" y="415025"/>
                  <a:pt x="3533075" y="738804"/>
                  <a:pt x="3809289" y="1084449"/>
                </a:cubicBezTo>
                <a:cubicBezTo>
                  <a:pt x="5190357" y="2812684"/>
                  <a:pt x="5956619" y="4780884"/>
                  <a:pt x="6096375" y="6611791"/>
                </a:cubicBezTo>
                <a:lnTo>
                  <a:pt x="61096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2617562" y="0"/>
            <a:ext cx="3706191" cy="6858000"/>
          </a:xfrm>
          <a:custGeom>
            <a:avLst/>
            <a:gdLst>
              <a:gd name="connsiteX0" fmla="*/ 0 w 3706191"/>
              <a:gd name="connsiteY0" fmla="*/ 0 h 6858000"/>
              <a:gd name="connsiteX1" fmla="*/ 541042 w 3706191"/>
              <a:gd name="connsiteY1" fmla="*/ 0 h 6858000"/>
              <a:gd name="connsiteX2" fmla="*/ 925039 w 3706191"/>
              <a:gd name="connsiteY2" fmla="*/ 443302 h 6858000"/>
              <a:gd name="connsiteX3" fmla="*/ 3663624 w 3706191"/>
              <a:gd name="connsiteY3" fmla="*/ 6553803 h 6858000"/>
              <a:gd name="connsiteX4" fmla="*/ 3706191 w 3706191"/>
              <a:gd name="connsiteY4" fmla="*/ 6858000 h 6858000"/>
              <a:gd name="connsiteX5" fmla="*/ 3289374 w 3706191"/>
              <a:gd name="connsiteY5" fmla="*/ 6858000 h 6858000"/>
              <a:gd name="connsiteX6" fmla="*/ 3276129 w 3706191"/>
              <a:gd name="connsiteY6" fmla="*/ 6611789 h 6858000"/>
              <a:gd name="connsiteX7" fmla="*/ 989042 w 3706191"/>
              <a:gd name="connsiteY7" fmla="*/ 1084447 h 6858000"/>
              <a:gd name="connsiteX8" fmla="*/ 118965 w 3706191"/>
              <a:gd name="connsiteY8" fmla="*/ 113873 h 6858000"/>
              <a:gd name="connsiteX9" fmla="*/ 0 w 3706191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6191" h="6858000">
                <a:moveTo>
                  <a:pt x="0" y="0"/>
                </a:moveTo>
                <a:lnTo>
                  <a:pt x="541042" y="0"/>
                </a:lnTo>
                <a:lnTo>
                  <a:pt x="925039" y="443302"/>
                </a:lnTo>
                <a:cubicBezTo>
                  <a:pt x="2340712" y="2158701"/>
                  <a:pt x="3312255" y="4254215"/>
                  <a:pt x="3663624" y="6553803"/>
                </a:cubicBezTo>
                <a:lnTo>
                  <a:pt x="3706191" y="6858000"/>
                </a:lnTo>
                <a:lnTo>
                  <a:pt x="3289374" y="6858000"/>
                </a:lnTo>
                <a:lnTo>
                  <a:pt x="3276129" y="6611789"/>
                </a:lnTo>
                <a:cubicBezTo>
                  <a:pt x="3136373" y="4780881"/>
                  <a:pt x="2370110" y="2812681"/>
                  <a:pt x="989042" y="1084447"/>
                </a:cubicBezTo>
                <a:cubicBezTo>
                  <a:pt x="712828" y="738801"/>
                  <a:pt x="421828" y="415023"/>
                  <a:pt x="118965" y="11387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 userDrawn="1">
            <p:ph type="pic" sz="quarter" idx="14"/>
          </p:nvPr>
        </p:nvSpPr>
        <p:spPr>
          <a:xfrm>
            <a:off x="0" y="0"/>
            <a:ext cx="5782710" cy="6858000"/>
          </a:xfrm>
          <a:custGeom>
            <a:avLst/>
            <a:gdLst>
              <a:gd name="connsiteX0" fmla="*/ 0 w 5782710"/>
              <a:gd name="connsiteY0" fmla="*/ 0 h 6858000"/>
              <a:gd name="connsiteX1" fmla="*/ 5782710 w 5782710"/>
              <a:gd name="connsiteY1" fmla="*/ 0 h 6858000"/>
              <a:gd name="connsiteX2" fmla="*/ 5398713 w 5782710"/>
              <a:gd name="connsiteY2" fmla="*/ 443302 h 6858000"/>
              <a:gd name="connsiteX3" fmla="*/ 2660128 w 5782710"/>
              <a:gd name="connsiteY3" fmla="*/ 6553803 h 6858000"/>
              <a:gd name="connsiteX4" fmla="*/ 2617561 w 5782710"/>
              <a:gd name="connsiteY4" fmla="*/ 6858000 h 6858000"/>
              <a:gd name="connsiteX5" fmla="*/ 0 w 578271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82710" h="6858000">
                <a:moveTo>
                  <a:pt x="0" y="0"/>
                </a:moveTo>
                <a:lnTo>
                  <a:pt x="5782710" y="0"/>
                </a:lnTo>
                <a:lnTo>
                  <a:pt x="5398713" y="443302"/>
                </a:lnTo>
                <a:cubicBezTo>
                  <a:pt x="3983040" y="2158701"/>
                  <a:pt x="3011497" y="4254215"/>
                  <a:pt x="2660128" y="6553803"/>
                </a:cubicBezTo>
                <a:lnTo>
                  <a:pt x="261756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4324835" y="334638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24835" y="39124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39621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3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V="1">
            <a:off x="2820249" y="0"/>
            <a:ext cx="3706191" cy="6858000"/>
          </a:xfrm>
          <a:custGeom>
            <a:avLst/>
            <a:gdLst>
              <a:gd name="connsiteX0" fmla="*/ 0 w 3706191"/>
              <a:gd name="connsiteY0" fmla="*/ 0 h 6858000"/>
              <a:gd name="connsiteX1" fmla="*/ 541042 w 3706191"/>
              <a:gd name="connsiteY1" fmla="*/ 0 h 6858000"/>
              <a:gd name="connsiteX2" fmla="*/ 925039 w 3706191"/>
              <a:gd name="connsiteY2" fmla="*/ 443302 h 6858000"/>
              <a:gd name="connsiteX3" fmla="*/ 3663624 w 3706191"/>
              <a:gd name="connsiteY3" fmla="*/ 6553803 h 6858000"/>
              <a:gd name="connsiteX4" fmla="*/ 3706191 w 3706191"/>
              <a:gd name="connsiteY4" fmla="*/ 6858000 h 6858000"/>
              <a:gd name="connsiteX5" fmla="*/ 3289374 w 3706191"/>
              <a:gd name="connsiteY5" fmla="*/ 6858000 h 6858000"/>
              <a:gd name="connsiteX6" fmla="*/ 3276129 w 3706191"/>
              <a:gd name="connsiteY6" fmla="*/ 6611789 h 6858000"/>
              <a:gd name="connsiteX7" fmla="*/ 989042 w 3706191"/>
              <a:gd name="connsiteY7" fmla="*/ 1084447 h 6858000"/>
              <a:gd name="connsiteX8" fmla="*/ 118965 w 3706191"/>
              <a:gd name="connsiteY8" fmla="*/ 113873 h 6858000"/>
              <a:gd name="connsiteX9" fmla="*/ 0 w 3706191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6191" h="6858000">
                <a:moveTo>
                  <a:pt x="0" y="0"/>
                </a:moveTo>
                <a:lnTo>
                  <a:pt x="541042" y="0"/>
                </a:lnTo>
                <a:lnTo>
                  <a:pt x="925039" y="443302"/>
                </a:lnTo>
                <a:cubicBezTo>
                  <a:pt x="2340712" y="2158701"/>
                  <a:pt x="3312255" y="4254215"/>
                  <a:pt x="3663624" y="6553803"/>
                </a:cubicBezTo>
                <a:lnTo>
                  <a:pt x="3706191" y="6858000"/>
                </a:lnTo>
                <a:lnTo>
                  <a:pt x="3289374" y="6858000"/>
                </a:lnTo>
                <a:lnTo>
                  <a:pt x="3276129" y="6611789"/>
                </a:lnTo>
                <a:cubicBezTo>
                  <a:pt x="3136373" y="4780881"/>
                  <a:pt x="2370110" y="2812681"/>
                  <a:pt x="989042" y="1084447"/>
                </a:cubicBezTo>
                <a:cubicBezTo>
                  <a:pt x="712828" y="738801"/>
                  <a:pt x="421828" y="415023"/>
                  <a:pt x="118965" y="11387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 flipV="1">
            <a:off x="2" y="0"/>
            <a:ext cx="6109621" cy="6858000"/>
          </a:xfrm>
          <a:custGeom>
            <a:avLst/>
            <a:gdLst>
              <a:gd name="connsiteX0" fmla="*/ 0 w 6109621"/>
              <a:gd name="connsiteY0" fmla="*/ 0 h 6858000"/>
              <a:gd name="connsiteX1" fmla="*/ 3361289 w 6109621"/>
              <a:gd name="connsiteY1" fmla="*/ 0 h 6858000"/>
              <a:gd name="connsiteX2" fmla="*/ 3361289 w 6109621"/>
              <a:gd name="connsiteY2" fmla="*/ 1 h 6858000"/>
              <a:gd name="connsiteX3" fmla="*/ 2820247 w 6109621"/>
              <a:gd name="connsiteY3" fmla="*/ 1 h 6858000"/>
              <a:gd name="connsiteX4" fmla="*/ 2939211 w 6109621"/>
              <a:gd name="connsiteY4" fmla="*/ 113874 h 6858000"/>
              <a:gd name="connsiteX5" fmla="*/ 3809289 w 6109621"/>
              <a:gd name="connsiteY5" fmla="*/ 1084449 h 6858000"/>
              <a:gd name="connsiteX6" fmla="*/ 6096375 w 6109621"/>
              <a:gd name="connsiteY6" fmla="*/ 6611791 h 6858000"/>
              <a:gd name="connsiteX7" fmla="*/ 6109621 w 6109621"/>
              <a:gd name="connsiteY7" fmla="*/ 6858000 h 6858000"/>
              <a:gd name="connsiteX8" fmla="*/ 0 w 6109621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621" h="6858000">
                <a:moveTo>
                  <a:pt x="0" y="0"/>
                </a:moveTo>
                <a:lnTo>
                  <a:pt x="3361289" y="0"/>
                </a:lnTo>
                <a:lnTo>
                  <a:pt x="3361289" y="1"/>
                </a:lnTo>
                <a:lnTo>
                  <a:pt x="2820247" y="1"/>
                </a:lnTo>
                <a:lnTo>
                  <a:pt x="2939211" y="113874"/>
                </a:lnTo>
                <a:cubicBezTo>
                  <a:pt x="3242075" y="415025"/>
                  <a:pt x="3533075" y="738804"/>
                  <a:pt x="3809289" y="1084449"/>
                </a:cubicBezTo>
                <a:cubicBezTo>
                  <a:pt x="5190357" y="2812684"/>
                  <a:pt x="5956619" y="4780884"/>
                  <a:pt x="6096375" y="6611791"/>
                </a:cubicBezTo>
                <a:lnTo>
                  <a:pt x="61096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4"/>
          </p:nvPr>
        </p:nvSpPr>
        <p:spPr>
          <a:xfrm>
            <a:off x="3361290" y="0"/>
            <a:ext cx="5782710" cy="6858000"/>
          </a:xfrm>
          <a:custGeom>
            <a:avLst/>
            <a:gdLst>
              <a:gd name="connsiteX0" fmla="*/ 3165149 w 5782710"/>
              <a:gd name="connsiteY0" fmla="*/ 0 h 6858000"/>
              <a:gd name="connsiteX1" fmla="*/ 5782710 w 5782710"/>
              <a:gd name="connsiteY1" fmla="*/ 0 h 6858000"/>
              <a:gd name="connsiteX2" fmla="*/ 5782710 w 5782710"/>
              <a:gd name="connsiteY2" fmla="*/ 6858000 h 6858000"/>
              <a:gd name="connsiteX3" fmla="*/ 0 w 5782710"/>
              <a:gd name="connsiteY3" fmla="*/ 6858000 h 6858000"/>
              <a:gd name="connsiteX4" fmla="*/ 383997 w 5782710"/>
              <a:gd name="connsiteY4" fmla="*/ 6414698 h 6858000"/>
              <a:gd name="connsiteX5" fmla="*/ 3122582 w 5782710"/>
              <a:gd name="connsiteY5" fmla="*/ 3041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82710" h="6858000">
                <a:moveTo>
                  <a:pt x="3165149" y="0"/>
                </a:moveTo>
                <a:lnTo>
                  <a:pt x="5782710" y="0"/>
                </a:lnTo>
                <a:lnTo>
                  <a:pt x="5782710" y="6858000"/>
                </a:lnTo>
                <a:lnTo>
                  <a:pt x="0" y="6858000"/>
                </a:lnTo>
                <a:lnTo>
                  <a:pt x="383997" y="6414698"/>
                </a:lnTo>
                <a:cubicBezTo>
                  <a:pt x="1799670" y="4699299"/>
                  <a:pt x="2771213" y="2603785"/>
                  <a:pt x="3122582" y="30419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544521" y="156067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44521" y="212673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6599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 userDrawn="1"/>
        </p:nvSpPr>
        <p:spPr>
          <a:xfrm flipH="1" flipV="1">
            <a:off x="3034379" y="0"/>
            <a:ext cx="6109621" cy="6858000"/>
          </a:xfrm>
          <a:custGeom>
            <a:avLst/>
            <a:gdLst>
              <a:gd name="connsiteX0" fmla="*/ 0 w 6109621"/>
              <a:gd name="connsiteY0" fmla="*/ 0 h 6858000"/>
              <a:gd name="connsiteX1" fmla="*/ 3361289 w 6109621"/>
              <a:gd name="connsiteY1" fmla="*/ 0 h 6858000"/>
              <a:gd name="connsiteX2" fmla="*/ 3361289 w 6109621"/>
              <a:gd name="connsiteY2" fmla="*/ 1 h 6858000"/>
              <a:gd name="connsiteX3" fmla="*/ 2820247 w 6109621"/>
              <a:gd name="connsiteY3" fmla="*/ 1 h 6858000"/>
              <a:gd name="connsiteX4" fmla="*/ 2939211 w 6109621"/>
              <a:gd name="connsiteY4" fmla="*/ 113874 h 6858000"/>
              <a:gd name="connsiteX5" fmla="*/ 3809289 w 6109621"/>
              <a:gd name="connsiteY5" fmla="*/ 1084449 h 6858000"/>
              <a:gd name="connsiteX6" fmla="*/ 6096375 w 6109621"/>
              <a:gd name="connsiteY6" fmla="*/ 6611791 h 6858000"/>
              <a:gd name="connsiteX7" fmla="*/ 6109621 w 6109621"/>
              <a:gd name="connsiteY7" fmla="*/ 6858000 h 6858000"/>
              <a:gd name="connsiteX8" fmla="*/ 0 w 6109621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9621" h="6858000">
                <a:moveTo>
                  <a:pt x="0" y="0"/>
                </a:moveTo>
                <a:lnTo>
                  <a:pt x="3361289" y="0"/>
                </a:lnTo>
                <a:lnTo>
                  <a:pt x="3361289" y="1"/>
                </a:lnTo>
                <a:lnTo>
                  <a:pt x="2820247" y="1"/>
                </a:lnTo>
                <a:lnTo>
                  <a:pt x="2939211" y="113874"/>
                </a:lnTo>
                <a:cubicBezTo>
                  <a:pt x="3242075" y="415025"/>
                  <a:pt x="3533075" y="738804"/>
                  <a:pt x="3809289" y="1084449"/>
                </a:cubicBezTo>
                <a:cubicBezTo>
                  <a:pt x="5190357" y="2812684"/>
                  <a:pt x="5956619" y="4780884"/>
                  <a:pt x="6096375" y="6611791"/>
                </a:cubicBezTo>
                <a:lnTo>
                  <a:pt x="61096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flipH="1" flipV="1">
            <a:off x="2617562" y="0"/>
            <a:ext cx="3706191" cy="6858000"/>
          </a:xfrm>
          <a:custGeom>
            <a:avLst/>
            <a:gdLst>
              <a:gd name="connsiteX0" fmla="*/ 0 w 3706191"/>
              <a:gd name="connsiteY0" fmla="*/ 0 h 6858000"/>
              <a:gd name="connsiteX1" fmla="*/ 541042 w 3706191"/>
              <a:gd name="connsiteY1" fmla="*/ 0 h 6858000"/>
              <a:gd name="connsiteX2" fmla="*/ 925039 w 3706191"/>
              <a:gd name="connsiteY2" fmla="*/ 443302 h 6858000"/>
              <a:gd name="connsiteX3" fmla="*/ 3663624 w 3706191"/>
              <a:gd name="connsiteY3" fmla="*/ 6553803 h 6858000"/>
              <a:gd name="connsiteX4" fmla="*/ 3706191 w 3706191"/>
              <a:gd name="connsiteY4" fmla="*/ 6858000 h 6858000"/>
              <a:gd name="connsiteX5" fmla="*/ 3289374 w 3706191"/>
              <a:gd name="connsiteY5" fmla="*/ 6858000 h 6858000"/>
              <a:gd name="connsiteX6" fmla="*/ 3276129 w 3706191"/>
              <a:gd name="connsiteY6" fmla="*/ 6611789 h 6858000"/>
              <a:gd name="connsiteX7" fmla="*/ 989042 w 3706191"/>
              <a:gd name="connsiteY7" fmla="*/ 1084447 h 6858000"/>
              <a:gd name="connsiteX8" fmla="*/ 118965 w 3706191"/>
              <a:gd name="connsiteY8" fmla="*/ 113873 h 6858000"/>
              <a:gd name="connsiteX9" fmla="*/ 0 w 3706191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6191" h="6858000">
                <a:moveTo>
                  <a:pt x="0" y="0"/>
                </a:moveTo>
                <a:lnTo>
                  <a:pt x="541042" y="0"/>
                </a:lnTo>
                <a:lnTo>
                  <a:pt x="925039" y="443302"/>
                </a:lnTo>
                <a:cubicBezTo>
                  <a:pt x="2340712" y="2158701"/>
                  <a:pt x="3312255" y="4254215"/>
                  <a:pt x="3663624" y="6553803"/>
                </a:cubicBezTo>
                <a:lnTo>
                  <a:pt x="3706191" y="6858000"/>
                </a:lnTo>
                <a:lnTo>
                  <a:pt x="3289374" y="6858000"/>
                </a:lnTo>
                <a:lnTo>
                  <a:pt x="3276129" y="6611789"/>
                </a:lnTo>
                <a:cubicBezTo>
                  <a:pt x="3136373" y="4780881"/>
                  <a:pt x="2370110" y="2812681"/>
                  <a:pt x="989042" y="1084447"/>
                </a:cubicBezTo>
                <a:cubicBezTo>
                  <a:pt x="712828" y="738801"/>
                  <a:pt x="421828" y="415023"/>
                  <a:pt x="118965" y="11387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5782710" cy="6858000"/>
          </a:xfrm>
          <a:custGeom>
            <a:avLst/>
            <a:gdLst>
              <a:gd name="connsiteX0" fmla="*/ 0 w 5782710"/>
              <a:gd name="connsiteY0" fmla="*/ 0 h 6858000"/>
              <a:gd name="connsiteX1" fmla="*/ 2617561 w 5782710"/>
              <a:gd name="connsiteY1" fmla="*/ 0 h 6858000"/>
              <a:gd name="connsiteX2" fmla="*/ 2660128 w 5782710"/>
              <a:gd name="connsiteY2" fmla="*/ 304197 h 6858000"/>
              <a:gd name="connsiteX3" fmla="*/ 5398713 w 5782710"/>
              <a:gd name="connsiteY3" fmla="*/ 6414698 h 6858000"/>
              <a:gd name="connsiteX4" fmla="*/ 5782710 w 5782710"/>
              <a:gd name="connsiteY4" fmla="*/ 6858000 h 6858000"/>
              <a:gd name="connsiteX5" fmla="*/ 0 w 578271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82710" h="6858000">
                <a:moveTo>
                  <a:pt x="0" y="0"/>
                </a:moveTo>
                <a:lnTo>
                  <a:pt x="2617561" y="0"/>
                </a:lnTo>
                <a:lnTo>
                  <a:pt x="2660128" y="304197"/>
                </a:lnTo>
                <a:cubicBezTo>
                  <a:pt x="3011497" y="2603785"/>
                  <a:pt x="3983040" y="4699299"/>
                  <a:pt x="5398713" y="6414698"/>
                </a:cubicBezTo>
                <a:lnTo>
                  <a:pt x="578271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4210111" y="156067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10111" y="212673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914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572000" y="300037"/>
            <a:ext cx="4171950" cy="62579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400049" y="300037"/>
            <a:ext cx="4171950" cy="6257926"/>
          </a:xfrm>
          <a:custGeom>
            <a:avLst/>
            <a:gdLst>
              <a:gd name="connsiteX0" fmla="*/ 0 w 4171950"/>
              <a:gd name="connsiteY0" fmla="*/ 0 h 6257926"/>
              <a:gd name="connsiteX1" fmla="*/ 4171950 w 4171950"/>
              <a:gd name="connsiteY1" fmla="*/ 0 h 6257926"/>
              <a:gd name="connsiteX2" fmla="*/ 4171950 w 4171950"/>
              <a:gd name="connsiteY2" fmla="*/ 6257926 h 6257926"/>
              <a:gd name="connsiteX3" fmla="*/ 0 w 4171950"/>
              <a:gd name="connsiteY3" fmla="*/ 6257926 h 6257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1950" h="6257926">
                <a:moveTo>
                  <a:pt x="0" y="0"/>
                </a:moveTo>
                <a:lnTo>
                  <a:pt x="4171950" y="0"/>
                </a:lnTo>
                <a:lnTo>
                  <a:pt x="4171950" y="6257926"/>
                </a:lnTo>
                <a:lnTo>
                  <a:pt x="0" y="62579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571999" y="156067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71999" y="212673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57626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00050" y="300037"/>
            <a:ext cx="4171950" cy="62579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572000" y="300037"/>
            <a:ext cx="4171950" cy="6257926"/>
          </a:xfrm>
          <a:custGeom>
            <a:avLst/>
            <a:gdLst>
              <a:gd name="connsiteX0" fmla="*/ 0 w 4171950"/>
              <a:gd name="connsiteY0" fmla="*/ 0 h 6257926"/>
              <a:gd name="connsiteX1" fmla="*/ 4171950 w 4171950"/>
              <a:gd name="connsiteY1" fmla="*/ 0 h 6257926"/>
              <a:gd name="connsiteX2" fmla="*/ 4171950 w 4171950"/>
              <a:gd name="connsiteY2" fmla="*/ 6257926 h 6257926"/>
              <a:gd name="connsiteX3" fmla="*/ 0 w 4171950"/>
              <a:gd name="connsiteY3" fmla="*/ 6257926 h 6257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1950" h="6257926">
                <a:moveTo>
                  <a:pt x="0" y="0"/>
                </a:moveTo>
                <a:lnTo>
                  <a:pt x="4171950" y="0"/>
                </a:lnTo>
                <a:lnTo>
                  <a:pt x="4171950" y="6257926"/>
                </a:lnTo>
                <a:lnTo>
                  <a:pt x="0" y="62579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00050" y="156067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0050" y="212673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9914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457200" y="0"/>
            <a:ext cx="3486150" cy="2286000"/>
          </a:xfrm>
          <a:custGeom>
            <a:avLst/>
            <a:gdLst>
              <a:gd name="connsiteX0" fmla="*/ 0 w 3486150"/>
              <a:gd name="connsiteY0" fmla="*/ 0 h 2286000"/>
              <a:gd name="connsiteX1" fmla="*/ 3486150 w 3486150"/>
              <a:gd name="connsiteY1" fmla="*/ 0 h 2286000"/>
              <a:gd name="connsiteX2" fmla="*/ 3486150 w 3486150"/>
              <a:gd name="connsiteY2" fmla="*/ 2286000 h 2286000"/>
              <a:gd name="connsiteX3" fmla="*/ 0 w 34861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0" h="2286000">
                <a:moveTo>
                  <a:pt x="0" y="0"/>
                </a:moveTo>
                <a:lnTo>
                  <a:pt x="3486150" y="0"/>
                </a:lnTo>
                <a:lnTo>
                  <a:pt x="34861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>
          <a:xfrm>
            <a:off x="457200" y="4572000"/>
            <a:ext cx="3486150" cy="2286000"/>
          </a:xfrm>
          <a:custGeom>
            <a:avLst/>
            <a:gdLst>
              <a:gd name="connsiteX0" fmla="*/ 0 w 3486150"/>
              <a:gd name="connsiteY0" fmla="*/ 0 h 2286000"/>
              <a:gd name="connsiteX1" fmla="*/ 3486150 w 3486150"/>
              <a:gd name="connsiteY1" fmla="*/ 0 h 2286000"/>
              <a:gd name="connsiteX2" fmla="*/ 3486150 w 3486150"/>
              <a:gd name="connsiteY2" fmla="*/ 2286000 h 2286000"/>
              <a:gd name="connsiteX3" fmla="*/ 0 w 34861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0" h="2286000">
                <a:moveTo>
                  <a:pt x="0" y="0"/>
                </a:moveTo>
                <a:lnTo>
                  <a:pt x="3486150" y="0"/>
                </a:lnTo>
                <a:lnTo>
                  <a:pt x="34861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57200" y="2286000"/>
            <a:ext cx="348615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284500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341106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3230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5200650" y="0"/>
            <a:ext cx="3486150" cy="2286000"/>
          </a:xfrm>
          <a:custGeom>
            <a:avLst/>
            <a:gdLst>
              <a:gd name="connsiteX0" fmla="*/ 0 w 3486150"/>
              <a:gd name="connsiteY0" fmla="*/ 0 h 2286000"/>
              <a:gd name="connsiteX1" fmla="*/ 3486150 w 3486150"/>
              <a:gd name="connsiteY1" fmla="*/ 0 h 2286000"/>
              <a:gd name="connsiteX2" fmla="*/ 3486150 w 3486150"/>
              <a:gd name="connsiteY2" fmla="*/ 2286000 h 2286000"/>
              <a:gd name="connsiteX3" fmla="*/ 0 w 34861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0" h="2286000">
                <a:moveTo>
                  <a:pt x="0" y="0"/>
                </a:moveTo>
                <a:lnTo>
                  <a:pt x="3486150" y="0"/>
                </a:lnTo>
                <a:lnTo>
                  <a:pt x="34861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5200650" y="4572000"/>
            <a:ext cx="3486150" cy="2286000"/>
          </a:xfrm>
          <a:custGeom>
            <a:avLst/>
            <a:gdLst>
              <a:gd name="connsiteX0" fmla="*/ 0 w 3486150"/>
              <a:gd name="connsiteY0" fmla="*/ 0 h 2286000"/>
              <a:gd name="connsiteX1" fmla="*/ 3486150 w 3486150"/>
              <a:gd name="connsiteY1" fmla="*/ 0 h 2286000"/>
              <a:gd name="connsiteX2" fmla="*/ 3486150 w 3486150"/>
              <a:gd name="connsiteY2" fmla="*/ 2286000 h 2286000"/>
              <a:gd name="connsiteX3" fmla="*/ 0 w 3486150"/>
              <a:gd name="connsiteY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0" h="2286000">
                <a:moveTo>
                  <a:pt x="0" y="0"/>
                </a:moveTo>
                <a:lnTo>
                  <a:pt x="3486150" y="0"/>
                </a:lnTo>
                <a:lnTo>
                  <a:pt x="3486150" y="2286000"/>
                </a:lnTo>
                <a:lnTo>
                  <a:pt x="0" y="228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5200650" y="2286000"/>
            <a:ext cx="348615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55387" y="284500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5387" y="341106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7328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781050" y="1352550"/>
            <a:ext cx="2495550" cy="55054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6057900" y="285750"/>
            <a:ext cx="2628900" cy="26289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3775530" y="3597705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775530" y="416376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291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5848350" y="1352550"/>
            <a:ext cx="2495550" cy="55054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408217" y="285750"/>
            <a:ext cx="2628900" cy="26289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923475" y="3597705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923475" y="416376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6118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533400" y="4226675"/>
            <a:ext cx="5504400" cy="24948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6057900" y="285750"/>
            <a:ext cx="2628900" cy="26289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533400" y="1050448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3400" y="16165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7092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3182400" y="4226675"/>
            <a:ext cx="5504400" cy="24948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408217" y="285750"/>
            <a:ext cx="2628900" cy="26289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570515" y="1050448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570515" y="16165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8991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54102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5410200" y="0"/>
            <a:ext cx="37338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5410200" y="819150"/>
            <a:ext cx="3524250" cy="56959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>
          <a:xfrm>
            <a:off x="3486150" y="2590800"/>
            <a:ext cx="3562350" cy="35623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533400" y="1050448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3400" y="16165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86407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5410200" cy="2939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5410200" y="0"/>
            <a:ext cx="3733800" cy="293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141517" y="819150"/>
            <a:ext cx="3524250" cy="56959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>
          <a:xfrm>
            <a:off x="2095500" y="2590800"/>
            <a:ext cx="3562350" cy="35623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267200" y="1050448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67200" y="16165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2259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>
            <a:off x="4838700" y="571500"/>
            <a:ext cx="4038600" cy="5600700"/>
          </a:xfrm>
          <a:custGeom>
            <a:avLst/>
            <a:gdLst>
              <a:gd name="connsiteX0" fmla="*/ 0 w 4038600"/>
              <a:gd name="connsiteY0" fmla="*/ 0 h 5600700"/>
              <a:gd name="connsiteX1" fmla="*/ 4038600 w 4038600"/>
              <a:gd name="connsiteY1" fmla="*/ 0 h 5600700"/>
              <a:gd name="connsiteX2" fmla="*/ 4038600 w 4038600"/>
              <a:gd name="connsiteY2" fmla="*/ 5600700 h 5600700"/>
              <a:gd name="connsiteX3" fmla="*/ 0 w 4038600"/>
              <a:gd name="connsiteY3" fmla="*/ 5600700 h 5600700"/>
              <a:gd name="connsiteX4" fmla="*/ 0 w 4038600"/>
              <a:gd name="connsiteY4" fmla="*/ 1645342 h 5600700"/>
              <a:gd name="connsiteX5" fmla="*/ 794188 w 4038600"/>
              <a:gd name="connsiteY5" fmla="*/ 1184713 h 5600700"/>
              <a:gd name="connsiteX6" fmla="*/ 0 w 4038600"/>
              <a:gd name="connsiteY6" fmla="*/ 724084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8600" h="5600700">
                <a:moveTo>
                  <a:pt x="0" y="0"/>
                </a:moveTo>
                <a:lnTo>
                  <a:pt x="4038600" y="0"/>
                </a:lnTo>
                <a:lnTo>
                  <a:pt x="4038600" y="5600700"/>
                </a:lnTo>
                <a:lnTo>
                  <a:pt x="0" y="5600700"/>
                </a:lnTo>
                <a:lnTo>
                  <a:pt x="0" y="1645342"/>
                </a:lnTo>
                <a:lnTo>
                  <a:pt x="794188" y="1184713"/>
                </a:lnTo>
                <a:lnTo>
                  <a:pt x="0" y="724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838700" y="289961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838700" y="346568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1154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323850" y="571500"/>
            <a:ext cx="4038600" cy="5600700"/>
          </a:xfrm>
          <a:custGeom>
            <a:avLst/>
            <a:gdLst>
              <a:gd name="connsiteX0" fmla="*/ 0 w 4038600"/>
              <a:gd name="connsiteY0" fmla="*/ 0 h 5600700"/>
              <a:gd name="connsiteX1" fmla="*/ 4038600 w 4038600"/>
              <a:gd name="connsiteY1" fmla="*/ 0 h 5600700"/>
              <a:gd name="connsiteX2" fmla="*/ 4038600 w 4038600"/>
              <a:gd name="connsiteY2" fmla="*/ 5600700 h 5600700"/>
              <a:gd name="connsiteX3" fmla="*/ 0 w 4038600"/>
              <a:gd name="connsiteY3" fmla="*/ 5600700 h 5600700"/>
              <a:gd name="connsiteX4" fmla="*/ 0 w 4038600"/>
              <a:gd name="connsiteY4" fmla="*/ 1645342 h 5600700"/>
              <a:gd name="connsiteX5" fmla="*/ 794188 w 4038600"/>
              <a:gd name="connsiteY5" fmla="*/ 1184713 h 5600700"/>
              <a:gd name="connsiteX6" fmla="*/ 0 w 4038600"/>
              <a:gd name="connsiteY6" fmla="*/ 724084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8600" h="5600700">
                <a:moveTo>
                  <a:pt x="0" y="0"/>
                </a:moveTo>
                <a:lnTo>
                  <a:pt x="4038600" y="0"/>
                </a:lnTo>
                <a:lnTo>
                  <a:pt x="4038600" y="5600700"/>
                </a:lnTo>
                <a:lnTo>
                  <a:pt x="0" y="5600700"/>
                </a:lnTo>
                <a:lnTo>
                  <a:pt x="0" y="1645342"/>
                </a:lnTo>
                <a:lnTo>
                  <a:pt x="794188" y="1184713"/>
                </a:lnTo>
                <a:lnTo>
                  <a:pt x="0" y="724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23850" y="2899619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23850" y="346568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8320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995180" cy="6263728"/>
          </a:xfrm>
          <a:custGeom>
            <a:avLst/>
            <a:gdLst>
              <a:gd name="connsiteX0" fmla="*/ 5796316 w 6995180"/>
              <a:gd name="connsiteY0" fmla="*/ 0 h 6263728"/>
              <a:gd name="connsiteX1" fmla="*/ 6995180 w 6995180"/>
              <a:gd name="connsiteY1" fmla="*/ 1198863 h 6263728"/>
              <a:gd name="connsiteX2" fmla="*/ 1930315 w 6995180"/>
              <a:gd name="connsiteY2" fmla="*/ 6263728 h 6263728"/>
              <a:gd name="connsiteX3" fmla="*/ 0 w 6995180"/>
              <a:gd name="connsiteY3" fmla="*/ 4333413 h 6263728"/>
              <a:gd name="connsiteX4" fmla="*/ 0 w 6995180"/>
              <a:gd name="connsiteY4" fmla="*/ 1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5796316" y="0"/>
                </a:moveTo>
                <a:lnTo>
                  <a:pt x="6995180" y="1198863"/>
                </a:lnTo>
                <a:lnTo>
                  <a:pt x="1930315" y="6263728"/>
                </a:lnTo>
                <a:lnTo>
                  <a:pt x="0" y="433341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六邊形 12"/>
          <p:cNvSpPr/>
          <p:nvPr userDrawn="1"/>
        </p:nvSpPr>
        <p:spPr>
          <a:xfrm>
            <a:off x="3178629" y="4339771"/>
            <a:ext cx="5675085" cy="1727200"/>
          </a:xfrm>
          <a:prstGeom prst="hexagon">
            <a:avLst>
              <a:gd name="adj" fmla="val 5105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58986" y="4636842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58986" y="5202903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73206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六邊形 6"/>
          <p:cNvSpPr/>
          <p:nvPr userDrawn="1"/>
        </p:nvSpPr>
        <p:spPr>
          <a:xfrm>
            <a:off x="261257" y="4339771"/>
            <a:ext cx="5675085" cy="1727200"/>
          </a:xfrm>
          <a:prstGeom prst="hexagon">
            <a:avLst>
              <a:gd name="adj" fmla="val 5105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2148820" y="0"/>
            <a:ext cx="6995180" cy="6263728"/>
          </a:xfrm>
          <a:custGeom>
            <a:avLst/>
            <a:gdLst>
              <a:gd name="connsiteX0" fmla="*/ 1198864 w 6995180"/>
              <a:gd name="connsiteY0" fmla="*/ 0 h 6263728"/>
              <a:gd name="connsiteX1" fmla="*/ 6995180 w 6995180"/>
              <a:gd name="connsiteY1" fmla="*/ 1 h 6263728"/>
              <a:gd name="connsiteX2" fmla="*/ 6995180 w 6995180"/>
              <a:gd name="connsiteY2" fmla="*/ 4333413 h 6263728"/>
              <a:gd name="connsiteX3" fmla="*/ 5064865 w 6995180"/>
              <a:gd name="connsiteY3" fmla="*/ 6263728 h 6263728"/>
              <a:gd name="connsiteX4" fmla="*/ 0 w 6995180"/>
              <a:gd name="connsiteY4" fmla="*/ 1198863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1198864" y="0"/>
                </a:moveTo>
                <a:lnTo>
                  <a:pt x="6995180" y="1"/>
                </a:lnTo>
                <a:lnTo>
                  <a:pt x="6995180" y="4333413"/>
                </a:lnTo>
                <a:lnTo>
                  <a:pt x="5064865" y="6263728"/>
                </a:lnTo>
                <a:lnTo>
                  <a:pt x="0" y="11988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923475" y="4636842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923475" y="5202903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6944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六邊形 12"/>
          <p:cNvSpPr/>
          <p:nvPr userDrawn="1"/>
        </p:nvSpPr>
        <p:spPr>
          <a:xfrm>
            <a:off x="3178629" y="711199"/>
            <a:ext cx="5675085" cy="1727200"/>
          </a:xfrm>
          <a:prstGeom prst="hexagon">
            <a:avLst>
              <a:gd name="adj" fmla="val 5105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>
          <a:xfrm>
            <a:off x="0" y="594272"/>
            <a:ext cx="6995180" cy="6263728"/>
          </a:xfrm>
          <a:custGeom>
            <a:avLst/>
            <a:gdLst>
              <a:gd name="connsiteX0" fmla="*/ 1930315 w 6995180"/>
              <a:gd name="connsiteY0" fmla="*/ 0 h 6263728"/>
              <a:gd name="connsiteX1" fmla="*/ 6995180 w 6995180"/>
              <a:gd name="connsiteY1" fmla="*/ 5064865 h 6263728"/>
              <a:gd name="connsiteX2" fmla="*/ 5796316 w 6995180"/>
              <a:gd name="connsiteY2" fmla="*/ 6263728 h 6263728"/>
              <a:gd name="connsiteX3" fmla="*/ 0 w 6995180"/>
              <a:gd name="connsiteY3" fmla="*/ 6263727 h 6263728"/>
              <a:gd name="connsiteX4" fmla="*/ 0 w 6995180"/>
              <a:gd name="connsiteY4" fmla="*/ 1930315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1930315" y="0"/>
                </a:moveTo>
                <a:lnTo>
                  <a:pt x="6995180" y="5064865"/>
                </a:lnTo>
                <a:lnTo>
                  <a:pt x="5796316" y="6263728"/>
                </a:lnTo>
                <a:lnTo>
                  <a:pt x="0" y="6263727"/>
                </a:lnTo>
                <a:lnTo>
                  <a:pt x="0" y="19303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3858986" y="103661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58986" y="160267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8501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六邊形 12"/>
          <p:cNvSpPr/>
          <p:nvPr userDrawn="1"/>
        </p:nvSpPr>
        <p:spPr>
          <a:xfrm>
            <a:off x="391886" y="711199"/>
            <a:ext cx="5675085" cy="1727200"/>
          </a:xfrm>
          <a:prstGeom prst="hexagon">
            <a:avLst>
              <a:gd name="adj" fmla="val 5105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2148820" y="594271"/>
            <a:ext cx="6995180" cy="6263728"/>
          </a:xfrm>
          <a:custGeom>
            <a:avLst/>
            <a:gdLst>
              <a:gd name="connsiteX0" fmla="*/ 5064865 w 6995180"/>
              <a:gd name="connsiteY0" fmla="*/ 0 h 6263728"/>
              <a:gd name="connsiteX1" fmla="*/ 6995180 w 6995180"/>
              <a:gd name="connsiteY1" fmla="*/ 1930315 h 6263728"/>
              <a:gd name="connsiteX2" fmla="*/ 6995180 w 6995180"/>
              <a:gd name="connsiteY2" fmla="*/ 6263727 h 6263728"/>
              <a:gd name="connsiteX3" fmla="*/ 1198864 w 6995180"/>
              <a:gd name="connsiteY3" fmla="*/ 6263728 h 6263728"/>
              <a:gd name="connsiteX4" fmla="*/ 0 w 6995180"/>
              <a:gd name="connsiteY4" fmla="*/ 5064865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5064865" y="0"/>
                </a:moveTo>
                <a:lnTo>
                  <a:pt x="6995180" y="1930315"/>
                </a:lnTo>
                <a:lnTo>
                  <a:pt x="6995180" y="6263727"/>
                </a:lnTo>
                <a:lnTo>
                  <a:pt x="1198864" y="6263728"/>
                </a:lnTo>
                <a:lnTo>
                  <a:pt x="0" y="50648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1104901" y="993072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04901" y="1559133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993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 19"/>
          <p:cNvSpPr/>
          <p:nvPr userDrawn="1"/>
        </p:nvSpPr>
        <p:spPr>
          <a:xfrm>
            <a:off x="1" y="0"/>
            <a:ext cx="9144000" cy="6858003"/>
          </a:xfrm>
          <a:custGeom>
            <a:avLst/>
            <a:gdLst>
              <a:gd name="connsiteX0" fmla="*/ 6022590 w 9144000"/>
              <a:gd name="connsiteY0" fmla="*/ 0 h 6858003"/>
              <a:gd name="connsiteX1" fmla="*/ 9144000 w 9144000"/>
              <a:gd name="connsiteY1" fmla="*/ 0 h 6858003"/>
              <a:gd name="connsiteX2" fmla="*/ 9144000 w 9144000"/>
              <a:gd name="connsiteY2" fmla="*/ 6858003 h 6858003"/>
              <a:gd name="connsiteX3" fmla="*/ 0 w 9144000"/>
              <a:gd name="connsiteY3" fmla="*/ 6858002 h 6858003"/>
              <a:gd name="connsiteX4" fmla="*/ 0 w 9144000"/>
              <a:gd name="connsiteY4" fmla="*/ 4531664 h 6858003"/>
              <a:gd name="connsiteX5" fmla="*/ 1942479 w 9144000"/>
              <a:gd name="connsiteY5" fmla="*/ 6474144 h 6858003"/>
              <a:gd name="connsiteX6" fmla="*/ 7219608 w 9144000"/>
              <a:gd name="connsiteY6" fmla="*/ 119701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6858003">
                <a:moveTo>
                  <a:pt x="6022590" y="0"/>
                </a:moveTo>
                <a:lnTo>
                  <a:pt x="9144000" y="0"/>
                </a:lnTo>
                <a:lnTo>
                  <a:pt x="9144000" y="6858003"/>
                </a:lnTo>
                <a:lnTo>
                  <a:pt x="0" y="6858002"/>
                </a:lnTo>
                <a:lnTo>
                  <a:pt x="0" y="4531664"/>
                </a:lnTo>
                <a:lnTo>
                  <a:pt x="1942479" y="6474144"/>
                </a:lnTo>
                <a:lnTo>
                  <a:pt x="7219608" y="119701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995180" cy="6263728"/>
          </a:xfrm>
          <a:custGeom>
            <a:avLst/>
            <a:gdLst>
              <a:gd name="connsiteX0" fmla="*/ 5796316 w 6995180"/>
              <a:gd name="connsiteY0" fmla="*/ 0 h 6263728"/>
              <a:gd name="connsiteX1" fmla="*/ 6995180 w 6995180"/>
              <a:gd name="connsiteY1" fmla="*/ 1198863 h 6263728"/>
              <a:gd name="connsiteX2" fmla="*/ 1930315 w 6995180"/>
              <a:gd name="connsiteY2" fmla="*/ 6263728 h 6263728"/>
              <a:gd name="connsiteX3" fmla="*/ 0 w 6995180"/>
              <a:gd name="connsiteY3" fmla="*/ 4333413 h 6263728"/>
              <a:gd name="connsiteX4" fmla="*/ 0 w 6995180"/>
              <a:gd name="connsiteY4" fmla="*/ 1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5796316" y="0"/>
                </a:moveTo>
                <a:lnTo>
                  <a:pt x="6995180" y="1198863"/>
                </a:lnTo>
                <a:lnTo>
                  <a:pt x="1930315" y="6263728"/>
                </a:lnTo>
                <a:lnTo>
                  <a:pt x="0" y="433341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43662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49323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353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1" y="0"/>
            <a:ext cx="9144000" cy="6858003"/>
          </a:xfrm>
          <a:custGeom>
            <a:avLst/>
            <a:gdLst>
              <a:gd name="connsiteX0" fmla="*/ 6022590 w 9144000"/>
              <a:gd name="connsiteY0" fmla="*/ 0 h 6858003"/>
              <a:gd name="connsiteX1" fmla="*/ 9144000 w 9144000"/>
              <a:gd name="connsiteY1" fmla="*/ 0 h 6858003"/>
              <a:gd name="connsiteX2" fmla="*/ 9144000 w 9144000"/>
              <a:gd name="connsiteY2" fmla="*/ 6858003 h 6858003"/>
              <a:gd name="connsiteX3" fmla="*/ 0 w 9144000"/>
              <a:gd name="connsiteY3" fmla="*/ 6858002 h 6858003"/>
              <a:gd name="connsiteX4" fmla="*/ 0 w 9144000"/>
              <a:gd name="connsiteY4" fmla="*/ 4531664 h 6858003"/>
              <a:gd name="connsiteX5" fmla="*/ 1942479 w 9144000"/>
              <a:gd name="connsiteY5" fmla="*/ 6474144 h 6858003"/>
              <a:gd name="connsiteX6" fmla="*/ 7219608 w 9144000"/>
              <a:gd name="connsiteY6" fmla="*/ 119701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6858003">
                <a:moveTo>
                  <a:pt x="6022590" y="0"/>
                </a:moveTo>
                <a:lnTo>
                  <a:pt x="9144000" y="0"/>
                </a:lnTo>
                <a:lnTo>
                  <a:pt x="9144000" y="6858003"/>
                </a:lnTo>
                <a:lnTo>
                  <a:pt x="0" y="6858002"/>
                </a:lnTo>
                <a:lnTo>
                  <a:pt x="0" y="4531664"/>
                </a:lnTo>
                <a:lnTo>
                  <a:pt x="1942479" y="6474144"/>
                </a:lnTo>
                <a:lnTo>
                  <a:pt x="7219608" y="119701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2148820" y="0"/>
            <a:ext cx="6995180" cy="6263728"/>
          </a:xfrm>
          <a:custGeom>
            <a:avLst/>
            <a:gdLst>
              <a:gd name="connsiteX0" fmla="*/ 1198864 w 6995180"/>
              <a:gd name="connsiteY0" fmla="*/ 0 h 6263728"/>
              <a:gd name="connsiteX1" fmla="*/ 6995180 w 6995180"/>
              <a:gd name="connsiteY1" fmla="*/ 1 h 6263728"/>
              <a:gd name="connsiteX2" fmla="*/ 6995180 w 6995180"/>
              <a:gd name="connsiteY2" fmla="*/ 4333413 h 6263728"/>
              <a:gd name="connsiteX3" fmla="*/ 5064865 w 6995180"/>
              <a:gd name="connsiteY3" fmla="*/ 6263728 h 6263728"/>
              <a:gd name="connsiteX4" fmla="*/ 0 w 6995180"/>
              <a:gd name="connsiteY4" fmla="*/ 1198863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1198864" y="0"/>
                </a:moveTo>
                <a:lnTo>
                  <a:pt x="6995180" y="1"/>
                </a:lnTo>
                <a:lnTo>
                  <a:pt x="6995180" y="4333413"/>
                </a:lnTo>
                <a:lnTo>
                  <a:pt x="5064865" y="6263728"/>
                </a:lnTo>
                <a:lnTo>
                  <a:pt x="0" y="11988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22729" y="43662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2729" y="49323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1131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1" y="0"/>
            <a:ext cx="9144000" cy="6858003"/>
          </a:xfrm>
          <a:custGeom>
            <a:avLst/>
            <a:gdLst>
              <a:gd name="connsiteX0" fmla="*/ 6022590 w 9144000"/>
              <a:gd name="connsiteY0" fmla="*/ 0 h 6858003"/>
              <a:gd name="connsiteX1" fmla="*/ 9144000 w 9144000"/>
              <a:gd name="connsiteY1" fmla="*/ 0 h 6858003"/>
              <a:gd name="connsiteX2" fmla="*/ 9144000 w 9144000"/>
              <a:gd name="connsiteY2" fmla="*/ 6858003 h 6858003"/>
              <a:gd name="connsiteX3" fmla="*/ 0 w 9144000"/>
              <a:gd name="connsiteY3" fmla="*/ 6858002 h 6858003"/>
              <a:gd name="connsiteX4" fmla="*/ 0 w 9144000"/>
              <a:gd name="connsiteY4" fmla="*/ 4531664 h 6858003"/>
              <a:gd name="connsiteX5" fmla="*/ 1942479 w 9144000"/>
              <a:gd name="connsiteY5" fmla="*/ 6474144 h 6858003"/>
              <a:gd name="connsiteX6" fmla="*/ 7219608 w 9144000"/>
              <a:gd name="connsiteY6" fmla="*/ 119701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6858003">
                <a:moveTo>
                  <a:pt x="6022590" y="0"/>
                </a:moveTo>
                <a:lnTo>
                  <a:pt x="9144000" y="0"/>
                </a:lnTo>
                <a:lnTo>
                  <a:pt x="9144000" y="6858003"/>
                </a:lnTo>
                <a:lnTo>
                  <a:pt x="0" y="6858002"/>
                </a:lnTo>
                <a:lnTo>
                  <a:pt x="0" y="4531664"/>
                </a:lnTo>
                <a:lnTo>
                  <a:pt x="1942479" y="6474144"/>
                </a:lnTo>
                <a:lnTo>
                  <a:pt x="7219608" y="119701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>
          <a:xfrm>
            <a:off x="0" y="594272"/>
            <a:ext cx="6995180" cy="6263728"/>
          </a:xfrm>
          <a:custGeom>
            <a:avLst/>
            <a:gdLst>
              <a:gd name="connsiteX0" fmla="*/ 1930315 w 6995180"/>
              <a:gd name="connsiteY0" fmla="*/ 0 h 6263728"/>
              <a:gd name="connsiteX1" fmla="*/ 6995180 w 6995180"/>
              <a:gd name="connsiteY1" fmla="*/ 5064865 h 6263728"/>
              <a:gd name="connsiteX2" fmla="*/ 5796316 w 6995180"/>
              <a:gd name="connsiteY2" fmla="*/ 6263728 h 6263728"/>
              <a:gd name="connsiteX3" fmla="*/ 0 w 6995180"/>
              <a:gd name="connsiteY3" fmla="*/ 6263727 h 6263728"/>
              <a:gd name="connsiteX4" fmla="*/ 0 w 6995180"/>
              <a:gd name="connsiteY4" fmla="*/ 1930315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1930315" y="0"/>
                </a:moveTo>
                <a:lnTo>
                  <a:pt x="6995180" y="5064865"/>
                </a:lnTo>
                <a:lnTo>
                  <a:pt x="5796316" y="6263728"/>
                </a:lnTo>
                <a:lnTo>
                  <a:pt x="0" y="6263727"/>
                </a:lnTo>
                <a:lnTo>
                  <a:pt x="0" y="19303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10896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16557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438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 flipV="1">
            <a:off x="1" y="0"/>
            <a:ext cx="9144000" cy="6858003"/>
          </a:xfrm>
          <a:custGeom>
            <a:avLst/>
            <a:gdLst>
              <a:gd name="connsiteX0" fmla="*/ 6022590 w 9144000"/>
              <a:gd name="connsiteY0" fmla="*/ 0 h 6858003"/>
              <a:gd name="connsiteX1" fmla="*/ 9144000 w 9144000"/>
              <a:gd name="connsiteY1" fmla="*/ 0 h 6858003"/>
              <a:gd name="connsiteX2" fmla="*/ 9144000 w 9144000"/>
              <a:gd name="connsiteY2" fmla="*/ 6858003 h 6858003"/>
              <a:gd name="connsiteX3" fmla="*/ 0 w 9144000"/>
              <a:gd name="connsiteY3" fmla="*/ 6858002 h 6858003"/>
              <a:gd name="connsiteX4" fmla="*/ 0 w 9144000"/>
              <a:gd name="connsiteY4" fmla="*/ 4531664 h 6858003"/>
              <a:gd name="connsiteX5" fmla="*/ 1942479 w 9144000"/>
              <a:gd name="connsiteY5" fmla="*/ 6474144 h 6858003"/>
              <a:gd name="connsiteX6" fmla="*/ 7219608 w 9144000"/>
              <a:gd name="connsiteY6" fmla="*/ 119701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6858003">
                <a:moveTo>
                  <a:pt x="6022590" y="0"/>
                </a:moveTo>
                <a:lnTo>
                  <a:pt x="9144000" y="0"/>
                </a:lnTo>
                <a:lnTo>
                  <a:pt x="9144000" y="6858003"/>
                </a:lnTo>
                <a:lnTo>
                  <a:pt x="0" y="6858002"/>
                </a:lnTo>
                <a:lnTo>
                  <a:pt x="0" y="4531664"/>
                </a:lnTo>
                <a:lnTo>
                  <a:pt x="1942479" y="6474144"/>
                </a:lnTo>
                <a:lnTo>
                  <a:pt x="7219608" y="119701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>
          <a:xfrm>
            <a:off x="2148820" y="594271"/>
            <a:ext cx="6995180" cy="6263728"/>
          </a:xfrm>
          <a:custGeom>
            <a:avLst/>
            <a:gdLst>
              <a:gd name="connsiteX0" fmla="*/ 5064865 w 6995180"/>
              <a:gd name="connsiteY0" fmla="*/ 0 h 6263728"/>
              <a:gd name="connsiteX1" fmla="*/ 6995180 w 6995180"/>
              <a:gd name="connsiteY1" fmla="*/ 1930315 h 6263728"/>
              <a:gd name="connsiteX2" fmla="*/ 6995180 w 6995180"/>
              <a:gd name="connsiteY2" fmla="*/ 6263727 h 6263728"/>
              <a:gd name="connsiteX3" fmla="*/ 1198864 w 6995180"/>
              <a:gd name="connsiteY3" fmla="*/ 6263728 h 6263728"/>
              <a:gd name="connsiteX4" fmla="*/ 0 w 6995180"/>
              <a:gd name="connsiteY4" fmla="*/ 5064865 h 6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5180" h="6263728">
                <a:moveTo>
                  <a:pt x="5064865" y="0"/>
                </a:moveTo>
                <a:lnTo>
                  <a:pt x="6995180" y="1930315"/>
                </a:lnTo>
                <a:lnTo>
                  <a:pt x="6995180" y="6263727"/>
                </a:lnTo>
                <a:lnTo>
                  <a:pt x="1198864" y="6263728"/>
                </a:lnTo>
                <a:lnTo>
                  <a:pt x="0" y="50648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705758" y="10896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05758" y="16557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32033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2803898" y="-1"/>
            <a:ext cx="6340102" cy="6858000"/>
          </a:xfrm>
          <a:custGeom>
            <a:avLst/>
            <a:gdLst>
              <a:gd name="connsiteX0" fmla="*/ 1818400 w 6340102"/>
              <a:gd name="connsiteY0" fmla="*/ 0 h 6858000"/>
              <a:gd name="connsiteX1" fmla="*/ 6340102 w 6340102"/>
              <a:gd name="connsiteY1" fmla="*/ 0 h 6858000"/>
              <a:gd name="connsiteX2" fmla="*/ 6210577 w 6340102"/>
              <a:gd name="connsiteY2" fmla="*/ 183686 h 6858000"/>
              <a:gd name="connsiteX3" fmla="*/ 4532102 w 6340102"/>
              <a:gd name="connsiteY3" fmla="*/ 6843251 h 6858000"/>
              <a:gd name="connsiteX4" fmla="*/ 6154482 w 6340102"/>
              <a:gd name="connsiteY4" fmla="*/ 6858000 h 6858000"/>
              <a:gd name="connsiteX5" fmla="*/ 0 w 6340102"/>
              <a:gd name="connsiteY5" fmla="*/ 6858000 h 6858000"/>
              <a:gd name="connsiteX6" fmla="*/ 139926 w 6340102"/>
              <a:gd name="connsiteY6" fmla="*/ 6659565 h 6858000"/>
              <a:gd name="connsiteX7" fmla="*/ 1818400 w 63401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0102" h="6858000">
                <a:moveTo>
                  <a:pt x="1818400" y="0"/>
                </a:moveTo>
                <a:lnTo>
                  <a:pt x="6340102" y="0"/>
                </a:lnTo>
                <a:lnTo>
                  <a:pt x="6210577" y="183686"/>
                </a:lnTo>
                <a:cubicBezTo>
                  <a:pt x="4749689" y="2370669"/>
                  <a:pt x="6094202" y="4081002"/>
                  <a:pt x="4532102" y="6843251"/>
                </a:cubicBezTo>
                <a:lnTo>
                  <a:pt x="6154482" y="6858000"/>
                </a:lnTo>
                <a:lnTo>
                  <a:pt x="0" y="6858000"/>
                </a:lnTo>
                <a:lnTo>
                  <a:pt x="139926" y="6659565"/>
                </a:lnTo>
                <a:cubicBezTo>
                  <a:pt x="1600814" y="4472583"/>
                  <a:pt x="256300" y="2762249"/>
                  <a:pt x="1818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0" y="1050448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16165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190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0"/>
          <p:cNvSpPr>
            <a:spLocks noGrp="1"/>
          </p:cNvSpPr>
          <p:nvPr>
            <p:ph type="pic" sz="quarter" idx="13"/>
          </p:nvPr>
        </p:nvSpPr>
        <p:spPr>
          <a:xfrm flipH="1">
            <a:off x="0" y="-1"/>
            <a:ext cx="6340102" cy="6858000"/>
          </a:xfrm>
          <a:custGeom>
            <a:avLst/>
            <a:gdLst>
              <a:gd name="connsiteX0" fmla="*/ 1818400 w 6340102"/>
              <a:gd name="connsiteY0" fmla="*/ 0 h 6858000"/>
              <a:gd name="connsiteX1" fmla="*/ 6340102 w 6340102"/>
              <a:gd name="connsiteY1" fmla="*/ 0 h 6858000"/>
              <a:gd name="connsiteX2" fmla="*/ 6210577 w 6340102"/>
              <a:gd name="connsiteY2" fmla="*/ 183686 h 6858000"/>
              <a:gd name="connsiteX3" fmla="*/ 4532102 w 6340102"/>
              <a:gd name="connsiteY3" fmla="*/ 6843251 h 6858000"/>
              <a:gd name="connsiteX4" fmla="*/ 6154482 w 6340102"/>
              <a:gd name="connsiteY4" fmla="*/ 6858000 h 6858000"/>
              <a:gd name="connsiteX5" fmla="*/ 0 w 6340102"/>
              <a:gd name="connsiteY5" fmla="*/ 6858000 h 6858000"/>
              <a:gd name="connsiteX6" fmla="*/ 139926 w 6340102"/>
              <a:gd name="connsiteY6" fmla="*/ 6659565 h 6858000"/>
              <a:gd name="connsiteX7" fmla="*/ 1818400 w 63401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0102" h="6858000">
                <a:moveTo>
                  <a:pt x="1818400" y="0"/>
                </a:moveTo>
                <a:lnTo>
                  <a:pt x="6340102" y="0"/>
                </a:lnTo>
                <a:lnTo>
                  <a:pt x="6210577" y="183686"/>
                </a:lnTo>
                <a:cubicBezTo>
                  <a:pt x="4749689" y="2370669"/>
                  <a:pt x="6094202" y="4081002"/>
                  <a:pt x="4532102" y="6843251"/>
                </a:cubicBezTo>
                <a:lnTo>
                  <a:pt x="6154482" y="6858000"/>
                </a:lnTo>
                <a:lnTo>
                  <a:pt x="0" y="6858000"/>
                </a:lnTo>
                <a:lnTo>
                  <a:pt x="139926" y="6659565"/>
                </a:lnTo>
                <a:cubicBezTo>
                  <a:pt x="1600814" y="4472583"/>
                  <a:pt x="256300" y="2762249"/>
                  <a:pt x="1818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5192486" y="1050448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92486" y="161650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3884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2803898" y="-1"/>
            <a:ext cx="6340102" cy="6858000"/>
          </a:xfrm>
          <a:custGeom>
            <a:avLst/>
            <a:gdLst>
              <a:gd name="connsiteX0" fmla="*/ 1818400 w 6340102"/>
              <a:gd name="connsiteY0" fmla="*/ 0 h 6858000"/>
              <a:gd name="connsiteX1" fmla="*/ 6340102 w 6340102"/>
              <a:gd name="connsiteY1" fmla="*/ 0 h 6858000"/>
              <a:gd name="connsiteX2" fmla="*/ 6210577 w 6340102"/>
              <a:gd name="connsiteY2" fmla="*/ 183686 h 6858000"/>
              <a:gd name="connsiteX3" fmla="*/ 4532102 w 6340102"/>
              <a:gd name="connsiteY3" fmla="*/ 6843251 h 6858000"/>
              <a:gd name="connsiteX4" fmla="*/ 6154482 w 6340102"/>
              <a:gd name="connsiteY4" fmla="*/ 6858000 h 6858000"/>
              <a:gd name="connsiteX5" fmla="*/ 0 w 6340102"/>
              <a:gd name="connsiteY5" fmla="*/ 6858000 h 6858000"/>
              <a:gd name="connsiteX6" fmla="*/ 139926 w 6340102"/>
              <a:gd name="connsiteY6" fmla="*/ 6659565 h 6858000"/>
              <a:gd name="connsiteX7" fmla="*/ 1818400 w 63401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0102" h="6858000">
                <a:moveTo>
                  <a:pt x="1818400" y="0"/>
                </a:moveTo>
                <a:lnTo>
                  <a:pt x="6340102" y="0"/>
                </a:lnTo>
                <a:lnTo>
                  <a:pt x="6210577" y="183686"/>
                </a:lnTo>
                <a:cubicBezTo>
                  <a:pt x="4749689" y="2370669"/>
                  <a:pt x="6094202" y="4081002"/>
                  <a:pt x="4532102" y="6843251"/>
                </a:cubicBezTo>
                <a:lnTo>
                  <a:pt x="6154482" y="6858000"/>
                </a:lnTo>
                <a:lnTo>
                  <a:pt x="0" y="6858000"/>
                </a:lnTo>
                <a:lnTo>
                  <a:pt x="139926" y="6659565"/>
                </a:lnTo>
                <a:cubicBezTo>
                  <a:pt x="1600814" y="4472583"/>
                  <a:pt x="256300" y="2762249"/>
                  <a:pt x="1818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5" name="手繪多邊形 24"/>
          <p:cNvSpPr/>
          <p:nvPr userDrawn="1"/>
        </p:nvSpPr>
        <p:spPr>
          <a:xfrm>
            <a:off x="7336002" y="0"/>
            <a:ext cx="1807998" cy="6858000"/>
          </a:xfrm>
          <a:custGeom>
            <a:avLst/>
            <a:gdLst>
              <a:gd name="connsiteX0" fmla="*/ 2934929 w 2934929"/>
              <a:gd name="connsiteY0" fmla="*/ 0 h 6858000"/>
              <a:gd name="connsiteX1" fmla="*/ 2934929 w 2934929"/>
              <a:gd name="connsiteY1" fmla="*/ 6858000 h 6858000"/>
              <a:gd name="connsiteX2" fmla="*/ 0 w 2934929"/>
              <a:gd name="connsiteY2" fmla="*/ 6858000 h 6858000"/>
              <a:gd name="connsiteX3" fmla="*/ 0 w 2934929"/>
              <a:gd name="connsiteY3" fmla="*/ 6857999 h 6858000"/>
              <a:gd name="connsiteX4" fmla="*/ 2749309 w 2934929"/>
              <a:gd name="connsiteY4" fmla="*/ 6857999 h 6858000"/>
              <a:gd name="connsiteX5" fmla="*/ 1126931 w 2934929"/>
              <a:gd name="connsiteY5" fmla="*/ 6843250 h 6858000"/>
              <a:gd name="connsiteX6" fmla="*/ 2805405 w 2934929"/>
              <a:gd name="connsiteY6" fmla="*/ 183685 h 6858000"/>
              <a:gd name="connsiteX0" fmla="*/ 2934929 w 2934929"/>
              <a:gd name="connsiteY0" fmla="*/ 0 h 6858000"/>
              <a:gd name="connsiteX1" fmla="*/ 2934929 w 2934929"/>
              <a:gd name="connsiteY1" fmla="*/ 6858000 h 6858000"/>
              <a:gd name="connsiteX2" fmla="*/ 0 w 2934929"/>
              <a:gd name="connsiteY2" fmla="*/ 6858000 h 6858000"/>
              <a:gd name="connsiteX3" fmla="*/ 2749309 w 2934929"/>
              <a:gd name="connsiteY3" fmla="*/ 6857999 h 6858000"/>
              <a:gd name="connsiteX4" fmla="*/ 1126931 w 2934929"/>
              <a:gd name="connsiteY4" fmla="*/ 6843250 h 6858000"/>
              <a:gd name="connsiteX5" fmla="*/ 2805405 w 2934929"/>
              <a:gd name="connsiteY5" fmla="*/ 183685 h 6858000"/>
              <a:gd name="connsiteX6" fmla="*/ 2934929 w 2934929"/>
              <a:gd name="connsiteY6" fmla="*/ 0 h 6858000"/>
              <a:gd name="connsiteX0" fmla="*/ 1807998 w 1807998"/>
              <a:gd name="connsiteY0" fmla="*/ 0 h 6858000"/>
              <a:gd name="connsiteX1" fmla="*/ 1807998 w 1807998"/>
              <a:gd name="connsiteY1" fmla="*/ 6858000 h 6858000"/>
              <a:gd name="connsiteX2" fmla="*/ 1622378 w 1807998"/>
              <a:gd name="connsiteY2" fmla="*/ 6857999 h 6858000"/>
              <a:gd name="connsiteX3" fmla="*/ 0 w 1807998"/>
              <a:gd name="connsiteY3" fmla="*/ 6843250 h 6858000"/>
              <a:gd name="connsiteX4" fmla="*/ 1678474 w 1807998"/>
              <a:gd name="connsiteY4" fmla="*/ 183685 h 6858000"/>
              <a:gd name="connsiteX5" fmla="*/ 1807998 w 1807998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7998" h="6858000">
                <a:moveTo>
                  <a:pt x="1807998" y="0"/>
                </a:moveTo>
                <a:lnTo>
                  <a:pt x="1807998" y="6858000"/>
                </a:lnTo>
                <a:lnTo>
                  <a:pt x="1622378" y="6857999"/>
                </a:lnTo>
                <a:lnTo>
                  <a:pt x="0" y="6843250"/>
                </a:lnTo>
                <a:cubicBezTo>
                  <a:pt x="1562098" y="4081001"/>
                  <a:pt x="217587" y="2370668"/>
                  <a:pt x="1678474" y="183685"/>
                </a:cubicBezTo>
                <a:lnTo>
                  <a:pt x="180799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 userDrawn="1"/>
        </p:nvSpPr>
        <p:spPr>
          <a:xfrm>
            <a:off x="0" y="0"/>
            <a:ext cx="4622300" cy="6858000"/>
          </a:xfrm>
          <a:custGeom>
            <a:avLst/>
            <a:gdLst>
              <a:gd name="connsiteX0" fmla="*/ 0 w 4748980"/>
              <a:gd name="connsiteY0" fmla="*/ 0 h 6858000"/>
              <a:gd name="connsiteX1" fmla="*/ 4622300 w 4748980"/>
              <a:gd name="connsiteY1" fmla="*/ 0 h 6858000"/>
              <a:gd name="connsiteX2" fmla="*/ 4484194 w 4748980"/>
              <a:gd name="connsiteY2" fmla="*/ 255925 h 6858000"/>
              <a:gd name="connsiteX3" fmla="*/ 2943825 w 4748980"/>
              <a:gd name="connsiteY3" fmla="*/ 6659564 h 6858000"/>
              <a:gd name="connsiteX4" fmla="*/ 2803899 w 4748980"/>
              <a:gd name="connsiteY4" fmla="*/ 6857999 h 6858000"/>
              <a:gd name="connsiteX5" fmla="*/ 4748980 w 4748980"/>
              <a:gd name="connsiteY5" fmla="*/ 6857999 h 6858000"/>
              <a:gd name="connsiteX6" fmla="*/ 4748980 w 4748980"/>
              <a:gd name="connsiteY6" fmla="*/ 6858000 h 6858000"/>
              <a:gd name="connsiteX7" fmla="*/ 0 w 4748980"/>
              <a:gd name="connsiteY7" fmla="*/ 6858000 h 6858000"/>
              <a:gd name="connsiteX0" fmla="*/ 0 w 4748980"/>
              <a:gd name="connsiteY0" fmla="*/ 0 h 6858000"/>
              <a:gd name="connsiteX1" fmla="*/ 4622300 w 4748980"/>
              <a:gd name="connsiteY1" fmla="*/ 0 h 6858000"/>
              <a:gd name="connsiteX2" fmla="*/ 4484194 w 4748980"/>
              <a:gd name="connsiteY2" fmla="*/ 255925 h 6858000"/>
              <a:gd name="connsiteX3" fmla="*/ 2943825 w 4748980"/>
              <a:gd name="connsiteY3" fmla="*/ 6659564 h 6858000"/>
              <a:gd name="connsiteX4" fmla="*/ 2803899 w 4748980"/>
              <a:gd name="connsiteY4" fmla="*/ 6857999 h 6858000"/>
              <a:gd name="connsiteX5" fmla="*/ 4748980 w 4748980"/>
              <a:gd name="connsiteY5" fmla="*/ 6857999 h 6858000"/>
              <a:gd name="connsiteX6" fmla="*/ 0 w 4748980"/>
              <a:gd name="connsiteY6" fmla="*/ 6858000 h 6858000"/>
              <a:gd name="connsiteX7" fmla="*/ 0 w 4748980"/>
              <a:gd name="connsiteY7" fmla="*/ 0 h 6858000"/>
              <a:gd name="connsiteX0" fmla="*/ 0 w 4622300"/>
              <a:gd name="connsiteY0" fmla="*/ 0 h 6858000"/>
              <a:gd name="connsiteX1" fmla="*/ 4622300 w 4622300"/>
              <a:gd name="connsiteY1" fmla="*/ 0 h 6858000"/>
              <a:gd name="connsiteX2" fmla="*/ 4484194 w 4622300"/>
              <a:gd name="connsiteY2" fmla="*/ 255925 h 6858000"/>
              <a:gd name="connsiteX3" fmla="*/ 2943825 w 4622300"/>
              <a:gd name="connsiteY3" fmla="*/ 6659564 h 6858000"/>
              <a:gd name="connsiteX4" fmla="*/ 2803899 w 4622300"/>
              <a:gd name="connsiteY4" fmla="*/ 6857999 h 6858000"/>
              <a:gd name="connsiteX5" fmla="*/ 0 w 4622300"/>
              <a:gd name="connsiteY5" fmla="*/ 6858000 h 6858000"/>
              <a:gd name="connsiteX6" fmla="*/ 0 w 462230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22300" h="6858000">
                <a:moveTo>
                  <a:pt x="0" y="0"/>
                </a:moveTo>
                <a:lnTo>
                  <a:pt x="4622300" y="0"/>
                </a:lnTo>
                <a:lnTo>
                  <a:pt x="4484194" y="255925"/>
                </a:lnTo>
                <a:cubicBezTo>
                  <a:pt x="3141491" y="2869609"/>
                  <a:pt x="4359060" y="4540925"/>
                  <a:pt x="2943825" y="6659564"/>
                </a:cubicBezTo>
                <a:lnTo>
                  <a:pt x="2803899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7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81912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38518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7220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0" y="0"/>
            <a:ext cx="1807998" cy="6858000"/>
          </a:xfrm>
          <a:custGeom>
            <a:avLst/>
            <a:gdLst>
              <a:gd name="connsiteX0" fmla="*/ 2934929 w 2934929"/>
              <a:gd name="connsiteY0" fmla="*/ 0 h 6858000"/>
              <a:gd name="connsiteX1" fmla="*/ 2934929 w 2934929"/>
              <a:gd name="connsiteY1" fmla="*/ 6858000 h 6858000"/>
              <a:gd name="connsiteX2" fmla="*/ 0 w 2934929"/>
              <a:gd name="connsiteY2" fmla="*/ 6858000 h 6858000"/>
              <a:gd name="connsiteX3" fmla="*/ 0 w 2934929"/>
              <a:gd name="connsiteY3" fmla="*/ 6857999 h 6858000"/>
              <a:gd name="connsiteX4" fmla="*/ 2749309 w 2934929"/>
              <a:gd name="connsiteY4" fmla="*/ 6857999 h 6858000"/>
              <a:gd name="connsiteX5" fmla="*/ 1126931 w 2934929"/>
              <a:gd name="connsiteY5" fmla="*/ 6843250 h 6858000"/>
              <a:gd name="connsiteX6" fmla="*/ 2805405 w 2934929"/>
              <a:gd name="connsiteY6" fmla="*/ 183685 h 6858000"/>
              <a:gd name="connsiteX0" fmla="*/ 2934929 w 2934929"/>
              <a:gd name="connsiteY0" fmla="*/ 0 h 6858000"/>
              <a:gd name="connsiteX1" fmla="*/ 2934929 w 2934929"/>
              <a:gd name="connsiteY1" fmla="*/ 6858000 h 6858000"/>
              <a:gd name="connsiteX2" fmla="*/ 0 w 2934929"/>
              <a:gd name="connsiteY2" fmla="*/ 6858000 h 6858000"/>
              <a:gd name="connsiteX3" fmla="*/ 2749309 w 2934929"/>
              <a:gd name="connsiteY3" fmla="*/ 6857999 h 6858000"/>
              <a:gd name="connsiteX4" fmla="*/ 1126931 w 2934929"/>
              <a:gd name="connsiteY4" fmla="*/ 6843250 h 6858000"/>
              <a:gd name="connsiteX5" fmla="*/ 2805405 w 2934929"/>
              <a:gd name="connsiteY5" fmla="*/ 183685 h 6858000"/>
              <a:gd name="connsiteX6" fmla="*/ 2934929 w 2934929"/>
              <a:gd name="connsiteY6" fmla="*/ 0 h 6858000"/>
              <a:gd name="connsiteX0" fmla="*/ 1807998 w 1807998"/>
              <a:gd name="connsiteY0" fmla="*/ 0 h 6858000"/>
              <a:gd name="connsiteX1" fmla="*/ 1807998 w 1807998"/>
              <a:gd name="connsiteY1" fmla="*/ 6858000 h 6858000"/>
              <a:gd name="connsiteX2" fmla="*/ 1622378 w 1807998"/>
              <a:gd name="connsiteY2" fmla="*/ 6857999 h 6858000"/>
              <a:gd name="connsiteX3" fmla="*/ 0 w 1807998"/>
              <a:gd name="connsiteY3" fmla="*/ 6843250 h 6858000"/>
              <a:gd name="connsiteX4" fmla="*/ 1678474 w 1807998"/>
              <a:gd name="connsiteY4" fmla="*/ 183685 h 6858000"/>
              <a:gd name="connsiteX5" fmla="*/ 1807998 w 1807998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7998" h="6858000">
                <a:moveTo>
                  <a:pt x="1807998" y="0"/>
                </a:moveTo>
                <a:lnTo>
                  <a:pt x="1807998" y="6858000"/>
                </a:lnTo>
                <a:lnTo>
                  <a:pt x="1622378" y="6857999"/>
                </a:lnTo>
                <a:lnTo>
                  <a:pt x="0" y="6843250"/>
                </a:lnTo>
                <a:cubicBezTo>
                  <a:pt x="1562098" y="4081001"/>
                  <a:pt x="217587" y="2370668"/>
                  <a:pt x="1678474" y="183685"/>
                </a:cubicBezTo>
                <a:lnTo>
                  <a:pt x="180799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4521700" y="0"/>
            <a:ext cx="4622300" cy="6858000"/>
          </a:xfrm>
          <a:custGeom>
            <a:avLst/>
            <a:gdLst>
              <a:gd name="connsiteX0" fmla="*/ 0 w 4748980"/>
              <a:gd name="connsiteY0" fmla="*/ 0 h 6858000"/>
              <a:gd name="connsiteX1" fmla="*/ 4622300 w 4748980"/>
              <a:gd name="connsiteY1" fmla="*/ 0 h 6858000"/>
              <a:gd name="connsiteX2" fmla="*/ 4484194 w 4748980"/>
              <a:gd name="connsiteY2" fmla="*/ 255925 h 6858000"/>
              <a:gd name="connsiteX3" fmla="*/ 2943825 w 4748980"/>
              <a:gd name="connsiteY3" fmla="*/ 6659564 h 6858000"/>
              <a:gd name="connsiteX4" fmla="*/ 2803899 w 4748980"/>
              <a:gd name="connsiteY4" fmla="*/ 6857999 h 6858000"/>
              <a:gd name="connsiteX5" fmla="*/ 4748980 w 4748980"/>
              <a:gd name="connsiteY5" fmla="*/ 6857999 h 6858000"/>
              <a:gd name="connsiteX6" fmla="*/ 4748980 w 4748980"/>
              <a:gd name="connsiteY6" fmla="*/ 6858000 h 6858000"/>
              <a:gd name="connsiteX7" fmla="*/ 0 w 4748980"/>
              <a:gd name="connsiteY7" fmla="*/ 6858000 h 6858000"/>
              <a:gd name="connsiteX0" fmla="*/ 0 w 4748980"/>
              <a:gd name="connsiteY0" fmla="*/ 0 h 6858000"/>
              <a:gd name="connsiteX1" fmla="*/ 4622300 w 4748980"/>
              <a:gd name="connsiteY1" fmla="*/ 0 h 6858000"/>
              <a:gd name="connsiteX2" fmla="*/ 4484194 w 4748980"/>
              <a:gd name="connsiteY2" fmla="*/ 255925 h 6858000"/>
              <a:gd name="connsiteX3" fmla="*/ 2943825 w 4748980"/>
              <a:gd name="connsiteY3" fmla="*/ 6659564 h 6858000"/>
              <a:gd name="connsiteX4" fmla="*/ 2803899 w 4748980"/>
              <a:gd name="connsiteY4" fmla="*/ 6857999 h 6858000"/>
              <a:gd name="connsiteX5" fmla="*/ 4748980 w 4748980"/>
              <a:gd name="connsiteY5" fmla="*/ 6857999 h 6858000"/>
              <a:gd name="connsiteX6" fmla="*/ 0 w 4748980"/>
              <a:gd name="connsiteY6" fmla="*/ 6858000 h 6858000"/>
              <a:gd name="connsiteX7" fmla="*/ 0 w 4748980"/>
              <a:gd name="connsiteY7" fmla="*/ 0 h 6858000"/>
              <a:gd name="connsiteX0" fmla="*/ 0 w 4622300"/>
              <a:gd name="connsiteY0" fmla="*/ 0 h 6858000"/>
              <a:gd name="connsiteX1" fmla="*/ 4622300 w 4622300"/>
              <a:gd name="connsiteY1" fmla="*/ 0 h 6858000"/>
              <a:gd name="connsiteX2" fmla="*/ 4484194 w 4622300"/>
              <a:gd name="connsiteY2" fmla="*/ 255925 h 6858000"/>
              <a:gd name="connsiteX3" fmla="*/ 2943825 w 4622300"/>
              <a:gd name="connsiteY3" fmla="*/ 6659564 h 6858000"/>
              <a:gd name="connsiteX4" fmla="*/ 2803899 w 4622300"/>
              <a:gd name="connsiteY4" fmla="*/ 6857999 h 6858000"/>
              <a:gd name="connsiteX5" fmla="*/ 0 w 4622300"/>
              <a:gd name="connsiteY5" fmla="*/ 6858000 h 6858000"/>
              <a:gd name="connsiteX6" fmla="*/ 0 w 462230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22300" h="6858000">
                <a:moveTo>
                  <a:pt x="0" y="0"/>
                </a:moveTo>
                <a:lnTo>
                  <a:pt x="4622300" y="0"/>
                </a:lnTo>
                <a:lnTo>
                  <a:pt x="4484194" y="255925"/>
                </a:lnTo>
                <a:cubicBezTo>
                  <a:pt x="3141491" y="2869609"/>
                  <a:pt x="4359060" y="4540925"/>
                  <a:pt x="2943825" y="6659564"/>
                </a:cubicBezTo>
                <a:lnTo>
                  <a:pt x="2803899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0"/>
          <p:cNvSpPr>
            <a:spLocks noGrp="1"/>
          </p:cNvSpPr>
          <p:nvPr>
            <p:ph type="pic" sz="quarter" idx="13"/>
          </p:nvPr>
        </p:nvSpPr>
        <p:spPr>
          <a:xfrm flipH="1">
            <a:off x="0" y="-1"/>
            <a:ext cx="6340102" cy="6858000"/>
          </a:xfrm>
          <a:custGeom>
            <a:avLst/>
            <a:gdLst>
              <a:gd name="connsiteX0" fmla="*/ 1818400 w 6340102"/>
              <a:gd name="connsiteY0" fmla="*/ 0 h 6858000"/>
              <a:gd name="connsiteX1" fmla="*/ 6340102 w 6340102"/>
              <a:gd name="connsiteY1" fmla="*/ 0 h 6858000"/>
              <a:gd name="connsiteX2" fmla="*/ 6210577 w 6340102"/>
              <a:gd name="connsiteY2" fmla="*/ 183686 h 6858000"/>
              <a:gd name="connsiteX3" fmla="*/ 4532102 w 6340102"/>
              <a:gd name="connsiteY3" fmla="*/ 6843251 h 6858000"/>
              <a:gd name="connsiteX4" fmla="*/ 6154482 w 6340102"/>
              <a:gd name="connsiteY4" fmla="*/ 6858000 h 6858000"/>
              <a:gd name="connsiteX5" fmla="*/ 0 w 6340102"/>
              <a:gd name="connsiteY5" fmla="*/ 6858000 h 6858000"/>
              <a:gd name="connsiteX6" fmla="*/ 139926 w 6340102"/>
              <a:gd name="connsiteY6" fmla="*/ 6659565 h 6858000"/>
              <a:gd name="connsiteX7" fmla="*/ 1818400 w 63401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0102" h="6858000">
                <a:moveTo>
                  <a:pt x="1818400" y="0"/>
                </a:moveTo>
                <a:lnTo>
                  <a:pt x="6340102" y="0"/>
                </a:lnTo>
                <a:lnTo>
                  <a:pt x="6210577" y="183686"/>
                </a:lnTo>
                <a:cubicBezTo>
                  <a:pt x="4749689" y="2370669"/>
                  <a:pt x="6094202" y="4081002"/>
                  <a:pt x="4532102" y="6843251"/>
                </a:cubicBezTo>
                <a:lnTo>
                  <a:pt x="6154482" y="6858000"/>
                </a:lnTo>
                <a:lnTo>
                  <a:pt x="0" y="6858000"/>
                </a:lnTo>
                <a:lnTo>
                  <a:pt x="139926" y="6659565"/>
                </a:lnTo>
                <a:cubicBezTo>
                  <a:pt x="1600814" y="4472583"/>
                  <a:pt x="256300" y="2762249"/>
                  <a:pt x="1818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127174" y="819128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27174" y="1385189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984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581357"/>
          </a:xfrm>
          <a:custGeom>
            <a:avLst/>
            <a:gdLst>
              <a:gd name="connsiteX0" fmla="*/ 0 w 9144000"/>
              <a:gd name="connsiteY0" fmla="*/ 0 h 2581357"/>
              <a:gd name="connsiteX1" fmla="*/ 9144000 w 9144000"/>
              <a:gd name="connsiteY1" fmla="*/ 0 h 2581357"/>
              <a:gd name="connsiteX2" fmla="*/ 9144000 w 9144000"/>
              <a:gd name="connsiteY2" fmla="*/ 2569760 h 2581357"/>
              <a:gd name="connsiteX3" fmla="*/ 8818971 w 9144000"/>
              <a:gd name="connsiteY3" fmla="*/ 2580666 h 2581357"/>
              <a:gd name="connsiteX4" fmla="*/ 1304972 w 9144000"/>
              <a:gd name="connsiteY4" fmla="*/ 1041819 h 2581357"/>
              <a:gd name="connsiteX5" fmla="*/ 253856 w 9144000"/>
              <a:gd name="connsiteY5" fmla="*/ 1150222 h 2581357"/>
              <a:gd name="connsiteX6" fmla="*/ 0 w 9144000"/>
              <a:gd name="connsiteY6" fmla="*/ 1216364 h 258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581357">
                <a:moveTo>
                  <a:pt x="0" y="0"/>
                </a:moveTo>
                <a:lnTo>
                  <a:pt x="9144000" y="0"/>
                </a:lnTo>
                <a:lnTo>
                  <a:pt x="9144000" y="2569760"/>
                </a:lnTo>
                <a:lnTo>
                  <a:pt x="8818971" y="2580666"/>
                </a:lnTo>
                <a:cubicBezTo>
                  <a:pt x="5841134" y="2618815"/>
                  <a:pt x="3575860" y="1066550"/>
                  <a:pt x="1304972" y="1041819"/>
                </a:cubicBezTo>
                <a:cubicBezTo>
                  <a:pt x="955605" y="1038014"/>
                  <a:pt x="606105" y="1070364"/>
                  <a:pt x="253856" y="1150222"/>
                </a:cubicBezTo>
                <a:lnTo>
                  <a:pt x="0" y="12163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0" y="4265756"/>
            <a:ext cx="9144000" cy="2592217"/>
          </a:xfrm>
          <a:custGeom>
            <a:avLst/>
            <a:gdLst>
              <a:gd name="connsiteX0" fmla="*/ 8818971 w 9144000"/>
              <a:gd name="connsiteY0" fmla="*/ 691 h 2592217"/>
              <a:gd name="connsiteX1" fmla="*/ 9144000 w 9144000"/>
              <a:gd name="connsiteY1" fmla="*/ 11598 h 2592217"/>
              <a:gd name="connsiteX2" fmla="*/ 9144000 w 9144000"/>
              <a:gd name="connsiteY2" fmla="*/ 2592217 h 2592217"/>
              <a:gd name="connsiteX3" fmla="*/ 0 w 9144000"/>
              <a:gd name="connsiteY3" fmla="*/ 2581370 h 2592217"/>
              <a:gd name="connsiteX4" fmla="*/ 0 w 9144000"/>
              <a:gd name="connsiteY4" fmla="*/ 1364994 h 2592217"/>
              <a:gd name="connsiteX5" fmla="*/ 253856 w 9144000"/>
              <a:gd name="connsiteY5" fmla="*/ 1431136 h 2592217"/>
              <a:gd name="connsiteX6" fmla="*/ 8818971 w 9144000"/>
              <a:gd name="connsiteY6" fmla="*/ 691 h 259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592217">
                <a:moveTo>
                  <a:pt x="8818971" y="691"/>
                </a:moveTo>
                <a:lnTo>
                  <a:pt x="9144000" y="11598"/>
                </a:lnTo>
                <a:lnTo>
                  <a:pt x="9144000" y="2592217"/>
                </a:lnTo>
                <a:lnTo>
                  <a:pt x="0" y="2581370"/>
                </a:lnTo>
                <a:lnTo>
                  <a:pt x="0" y="1364994"/>
                </a:lnTo>
                <a:lnTo>
                  <a:pt x="253856" y="1431136"/>
                </a:lnTo>
                <a:cubicBezTo>
                  <a:pt x="2895718" y="2030070"/>
                  <a:pt x="5383005" y="-43326"/>
                  <a:pt x="8818971" y="69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533400" y="2714251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3400" y="328031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2789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9144000" cy="2581357"/>
          </a:xfrm>
          <a:custGeom>
            <a:avLst/>
            <a:gdLst>
              <a:gd name="connsiteX0" fmla="*/ 0 w 9144000"/>
              <a:gd name="connsiteY0" fmla="*/ 0 h 2581357"/>
              <a:gd name="connsiteX1" fmla="*/ 9144000 w 9144000"/>
              <a:gd name="connsiteY1" fmla="*/ 0 h 2581357"/>
              <a:gd name="connsiteX2" fmla="*/ 9144000 w 9144000"/>
              <a:gd name="connsiteY2" fmla="*/ 1216364 h 2581357"/>
              <a:gd name="connsiteX3" fmla="*/ 8890144 w 9144000"/>
              <a:gd name="connsiteY3" fmla="*/ 1150222 h 2581357"/>
              <a:gd name="connsiteX4" fmla="*/ 7839028 w 9144000"/>
              <a:gd name="connsiteY4" fmla="*/ 1041819 h 2581357"/>
              <a:gd name="connsiteX5" fmla="*/ 325029 w 9144000"/>
              <a:gd name="connsiteY5" fmla="*/ 2580666 h 2581357"/>
              <a:gd name="connsiteX6" fmla="*/ 0 w 9144000"/>
              <a:gd name="connsiteY6" fmla="*/ 2569760 h 258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581357">
                <a:moveTo>
                  <a:pt x="0" y="0"/>
                </a:moveTo>
                <a:lnTo>
                  <a:pt x="9144000" y="0"/>
                </a:lnTo>
                <a:lnTo>
                  <a:pt x="9144000" y="1216364"/>
                </a:lnTo>
                <a:lnTo>
                  <a:pt x="8890144" y="1150222"/>
                </a:lnTo>
                <a:cubicBezTo>
                  <a:pt x="8537895" y="1070364"/>
                  <a:pt x="8188395" y="1038014"/>
                  <a:pt x="7839028" y="1041819"/>
                </a:cubicBezTo>
                <a:cubicBezTo>
                  <a:pt x="5568140" y="1066550"/>
                  <a:pt x="3302866" y="2618815"/>
                  <a:pt x="325029" y="2580666"/>
                </a:cubicBezTo>
                <a:lnTo>
                  <a:pt x="0" y="25697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>
          <a:xfrm>
            <a:off x="0" y="4265756"/>
            <a:ext cx="9144000" cy="2592217"/>
          </a:xfrm>
          <a:custGeom>
            <a:avLst/>
            <a:gdLst>
              <a:gd name="connsiteX0" fmla="*/ 325029 w 9144000"/>
              <a:gd name="connsiteY0" fmla="*/ 691 h 2592217"/>
              <a:gd name="connsiteX1" fmla="*/ 8890144 w 9144000"/>
              <a:gd name="connsiteY1" fmla="*/ 1431136 h 2592217"/>
              <a:gd name="connsiteX2" fmla="*/ 9144000 w 9144000"/>
              <a:gd name="connsiteY2" fmla="*/ 1364994 h 2592217"/>
              <a:gd name="connsiteX3" fmla="*/ 9144000 w 9144000"/>
              <a:gd name="connsiteY3" fmla="*/ 2581370 h 2592217"/>
              <a:gd name="connsiteX4" fmla="*/ 0 w 9144000"/>
              <a:gd name="connsiteY4" fmla="*/ 2592217 h 2592217"/>
              <a:gd name="connsiteX5" fmla="*/ 0 w 9144000"/>
              <a:gd name="connsiteY5" fmla="*/ 11598 h 259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592217">
                <a:moveTo>
                  <a:pt x="325029" y="691"/>
                </a:moveTo>
                <a:cubicBezTo>
                  <a:pt x="3760995" y="-43326"/>
                  <a:pt x="6248282" y="2030070"/>
                  <a:pt x="8890144" y="1431136"/>
                </a:cubicBezTo>
                <a:lnTo>
                  <a:pt x="9144000" y="1364994"/>
                </a:lnTo>
                <a:lnTo>
                  <a:pt x="9144000" y="2581370"/>
                </a:lnTo>
                <a:lnTo>
                  <a:pt x="0" y="2592217"/>
                </a:lnTo>
                <a:lnTo>
                  <a:pt x="0" y="115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4459517" y="276868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59517" y="333474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1247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318282" cy="3465839"/>
          </a:xfrm>
          <a:custGeom>
            <a:avLst/>
            <a:gdLst>
              <a:gd name="connsiteX0" fmla="*/ 0 w 6318282"/>
              <a:gd name="connsiteY0" fmla="*/ 0 h 3465839"/>
              <a:gd name="connsiteX1" fmla="*/ 6318282 w 6318282"/>
              <a:gd name="connsiteY1" fmla="*/ 0 h 3465839"/>
              <a:gd name="connsiteX2" fmla="*/ 6235000 w 6318282"/>
              <a:gd name="connsiteY2" fmla="*/ 183968 h 3465839"/>
              <a:gd name="connsiteX3" fmla="*/ 2342159 w 6318282"/>
              <a:gd name="connsiteY3" fmla="*/ 3056061 h 3465839"/>
              <a:gd name="connsiteX4" fmla="*/ 132263 w 6318282"/>
              <a:gd name="connsiteY4" fmla="*/ 3462613 h 3465839"/>
              <a:gd name="connsiteX5" fmla="*/ 0 w 6318282"/>
              <a:gd name="connsiteY5" fmla="*/ 3465839 h 346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8282" h="3465839">
                <a:moveTo>
                  <a:pt x="0" y="0"/>
                </a:moveTo>
                <a:lnTo>
                  <a:pt x="6318282" y="0"/>
                </a:lnTo>
                <a:lnTo>
                  <a:pt x="6235000" y="183968"/>
                </a:lnTo>
                <a:cubicBezTo>
                  <a:pt x="5652064" y="1341854"/>
                  <a:pt x="4211400" y="2457715"/>
                  <a:pt x="2342159" y="3056061"/>
                </a:cubicBezTo>
                <a:cubicBezTo>
                  <a:pt x="1583625" y="3298868"/>
                  <a:pt x="833061" y="3431315"/>
                  <a:pt x="132263" y="3462613"/>
                </a:cubicBezTo>
                <a:lnTo>
                  <a:pt x="0" y="346583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3303032" y="3750010"/>
            <a:ext cx="5840968" cy="3107990"/>
          </a:xfrm>
          <a:custGeom>
            <a:avLst/>
            <a:gdLst>
              <a:gd name="connsiteX0" fmla="*/ 5840968 w 5840968"/>
              <a:gd name="connsiteY0" fmla="*/ 0 h 3107990"/>
              <a:gd name="connsiteX1" fmla="*/ 5840968 w 5840968"/>
              <a:gd name="connsiteY1" fmla="*/ 3107990 h 3107990"/>
              <a:gd name="connsiteX2" fmla="*/ 0 w 5840968"/>
              <a:gd name="connsiteY2" fmla="*/ 3107990 h 3107990"/>
              <a:gd name="connsiteX3" fmla="*/ 82757 w 5840968"/>
              <a:gd name="connsiteY3" fmla="*/ 2967523 h 3107990"/>
              <a:gd name="connsiteX4" fmla="*/ 3804354 w 5840968"/>
              <a:gd name="connsiteY4" fmla="*/ 396221 h 3107990"/>
              <a:gd name="connsiteX5" fmla="*/ 5802558 w 5840968"/>
              <a:gd name="connsiteY5" fmla="*/ 2102 h 310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0968" h="3107990">
                <a:moveTo>
                  <a:pt x="5840968" y="0"/>
                </a:moveTo>
                <a:lnTo>
                  <a:pt x="5840968" y="3107990"/>
                </a:lnTo>
                <a:lnTo>
                  <a:pt x="0" y="3107990"/>
                </a:lnTo>
                <a:lnTo>
                  <a:pt x="82757" y="2967523"/>
                </a:lnTo>
                <a:cubicBezTo>
                  <a:pt x="748239" y="1920279"/>
                  <a:pt x="2097656" y="942537"/>
                  <a:pt x="3804354" y="396221"/>
                </a:cubicBezTo>
                <a:cubicBezTo>
                  <a:pt x="4487034" y="177694"/>
                  <a:pt x="5163258" y="48561"/>
                  <a:pt x="5802558" y="21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2530235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30962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0752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2825717" y="1"/>
            <a:ext cx="6318282" cy="3465839"/>
          </a:xfrm>
          <a:custGeom>
            <a:avLst/>
            <a:gdLst>
              <a:gd name="connsiteX0" fmla="*/ 0 w 6318282"/>
              <a:gd name="connsiteY0" fmla="*/ 0 h 3465839"/>
              <a:gd name="connsiteX1" fmla="*/ 6318282 w 6318282"/>
              <a:gd name="connsiteY1" fmla="*/ 0 h 3465839"/>
              <a:gd name="connsiteX2" fmla="*/ 6318282 w 6318282"/>
              <a:gd name="connsiteY2" fmla="*/ 3465839 h 3465839"/>
              <a:gd name="connsiteX3" fmla="*/ 6186019 w 6318282"/>
              <a:gd name="connsiteY3" fmla="*/ 3462613 h 3465839"/>
              <a:gd name="connsiteX4" fmla="*/ 3976123 w 6318282"/>
              <a:gd name="connsiteY4" fmla="*/ 3056061 h 3465839"/>
              <a:gd name="connsiteX5" fmla="*/ 83282 w 6318282"/>
              <a:gd name="connsiteY5" fmla="*/ 183968 h 346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8282" h="3465839">
                <a:moveTo>
                  <a:pt x="0" y="0"/>
                </a:moveTo>
                <a:lnTo>
                  <a:pt x="6318282" y="0"/>
                </a:lnTo>
                <a:lnTo>
                  <a:pt x="6318282" y="3465839"/>
                </a:lnTo>
                <a:lnTo>
                  <a:pt x="6186019" y="3462613"/>
                </a:lnTo>
                <a:cubicBezTo>
                  <a:pt x="5485221" y="3431315"/>
                  <a:pt x="4734657" y="3298868"/>
                  <a:pt x="3976123" y="3056061"/>
                </a:cubicBezTo>
                <a:cubicBezTo>
                  <a:pt x="2106882" y="2457715"/>
                  <a:pt x="666218" y="1341854"/>
                  <a:pt x="83282" y="1839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>
          <a:xfrm>
            <a:off x="-1" y="3750010"/>
            <a:ext cx="5840968" cy="3107990"/>
          </a:xfrm>
          <a:custGeom>
            <a:avLst/>
            <a:gdLst>
              <a:gd name="connsiteX0" fmla="*/ 0 w 5840968"/>
              <a:gd name="connsiteY0" fmla="*/ 0 h 3107990"/>
              <a:gd name="connsiteX1" fmla="*/ 38410 w 5840968"/>
              <a:gd name="connsiteY1" fmla="*/ 2102 h 3107990"/>
              <a:gd name="connsiteX2" fmla="*/ 2036614 w 5840968"/>
              <a:gd name="connsiteY2" fmla="*/ 396221 h 3107990"/>
              <a:gd name="connsiteX3" fmla="*/ 5758211 w 5840968"/>
              <a:gd name="connsiteY3" fmla="*/ 2967523 h 3107990"/>
              <a:gd name="connsiteX4" fmla="*/ 5840968 w 5840968"/>
              <a:gd name="connsiteY4" fmla="*/ 3107990 h 3107990"/>
              <a:gd name="connsiteX5" fmla="*/ 0 w 5840968"/>
              <a:gd name="connsiteY5" fmla="*/ 3107990 h 310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0968" h="3107990">
                <a:moveTo>
                  <a:pt x="0" y="0"/>
                </a:moveTo>
                <a:lnTo>
                  <a:pt x="38410" y="2102"/>
                </a:lnTo>
                <a:cubicBezTo>
                  <a:pt x="677710" y="48561"/>
                  <a:pt x="1353934" y="177694"/>
                  <a:pt x="2036614" y="396221"/>
                </a:cubicBezTo>
                <a:cubicBezTo>
                  <a:pt x="3743312" y="942537"/>
                  <a:pt x="5092729" y="1920279"/>
                  <a:pt x="5758211" y="2967523"/>
                </a:cubicBezTo>
                <a:lnTo>
                  <a:pt x="5840968" y="3107990"/>
                </a:lnTo>
                <a:lnTo>
                  <a:pt x="0" y="3107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1121228" y="267118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21228" y="323724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681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手繪多邊形 16"/>
          <p:cNvSpPr/>
          <p:nvPr userDrawn="1"/>
        </p:nvSpPr>
        <p:spPr>
          <a:xfrm>
            <a:off x="0" y="1085747"/>
            <a:ext cx="5597901" cy="2719339"/>
          </a:xfrm>
          <a:custGeom>
            <a:avLst/>
            <a:gdLst>
              <a:gd name="connsiteX0" fmla="*/ 5597901 w 5597901"/>
              <a:gd name="connsiteY0" fmla="*/ 0 h 2719339"/>
              <a:gd name="connsiteX1" fmla="*/ 5578455 w 5597901"/>
              <a:gd name="connsiteY1" fmla="*/ 45771 h 2719339"/>
              <a:gd name="connsiteX2" fmla="*/ 141517 w 5597901"/>
              <a:gd name="connsiteY2" fmla="*/ 2719339 h 2719339"/>
              <a:gd name="connsiteX3" fmla="*/ 0 w 5597901"/>
              <a:gd name="connsiteY3" fmla="*/ 2716947 h 2719339"/>
              <a:gd name="connsiteX4" fmla="*/ 0 w 5597901"/>
              <a:gd name="connsiteY4" fmla="*/ 2380094 h 2719339"/>
              <a:gd name="connsiteX5" fmla="*/ 132263 w 5597901"/>
              <a:gd name="connsiteY5" fmla="*/ 2376868 h 2719339"/>
              <a:gd name="connsiteX6" fmla="*/ 2342159 w 5597901"/>
              <a:gd name="connsiteY6" fmla="*/ 1970316 h 2719339"/>
              <a:gd name="connsiteX7" fmla="*/ 5450307 w 5597901"/>
              <a:gd name="connsiteY7" fmla="*/ 156918 h 271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901" h="2719339">
                <a:moveTo>
                  <a:pt x="5597901" y="0"/>
                </a:moveTo>
                <a:lnTo>
                  <a:pt x="5578455" y="45771"/>
                </a:lnTo>
                <a:cubicBezTo>
                  <a:pt x="4857671" y="1594701"/>
                  <a:pt x="2696090" y="2719339"/>
                  <a:pt x="141517" y="2719339"/>
                </a:cubicBezTo>
                <a:lnTo>
                  <a:pt x="0" y="2716947"/>
                </a:lnTo>
                <a:lnTo>
                  <a:pt x="0" y="2380094"/>
                </a:lnTo>
                <a:lnTo>
                  <a:pt x="132263" y="2376868"/>
                </a:lnTo>
                <a:cubicBezTo>
                  <a:pt x="833061" y="2345570"/>
                  <a:pt x="1583625" y="2213123"/>
                  <a:pt x="2342159" y="1970316"/>
                </a:cubicBezTo>
                <a:cubicBezTo>
                  <a:pt x="3627262" y="1558953"/>
                  <a:pt x="4709796" y="902984"/>
                  <a:pt x="5450307" y="1569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 userDrawn="1"/>
        </p:nvSpPr>
        <p:spPr>
          <a:xfrm>
            <a:off x="4463540" y="3207891"/>
            <a:ext cx="4680461" cy="2333822"/>
          </a:xfrm>
          <a:custGeom>
            <a:avLst/>
            <a:gdLst>
              <a:gd name="connsiteX0" fmla="*/ 4680461 w 4680461"/>
              <a:gd name="connsiteY0" fmla="*/ 0 h 2333822"/>
              <a:gd name="connsiteX1" fmla="*/ 4680461 w 4680461"/>
              <a:gd name="connsiteY1" fmla="*/ 542120 h 2333822"/>
              <a:gd name="connsiteX2" fmla="*/ 4642050 w 4680461"/>
              <a:gd name="connsiteY2" fmla="*/ 544222 h 2333822"/>
              <a:gd name="connsiteX3" fmla="*/ 2643846 w 4680461"/>
              <a:gd name="connsiteY3" fmla="*/ 938341 h 2333822"/>
              <a:gd name="connsiteX4" fmla="*/ 161071 w 4680461"/>
              <a:gd name="connsiteY4" fmla="*/ 2205353 h 2333822"/>
              <a:gd name="connsiteX5" fmla="*/ 0 w 4680461"/>
              <a:gd name="connsiteY5" fmla="*/ 2333822 h 2333822"/>
              <a:gd name="connsiteX6" fmla="*/ 18928 w 4680461"/>
              <a:gd name="connsiteY6" fmla="*/ 2301736 h 2333822"/>
              <a:gd name="connsiteX7" fmla="*/ 4397461 w 4680461"/>
              <a:gd name="connsiteY7" fmla="*/ 21605 h 233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80461" h="2333822">
                <a:moveTo>
                  <a:pt x="4680461" y="0"/>
                </a:moveTo>
                <a:lnTo>
                  <a:pt x="4680461" y="542120"/>
                </a:lnTo>
                <a:lnTo>
                  <a:pt x="4642050" y="544222"/>
                </a:lnTo>
                <a:cubicBezTo>
                  <a:pt x="4002750" y="590681"/>
                  <a:pt x="3326528" y="719814"/>
                  <a:pt x="2643846" y="938341"/>
                </a:cubicBezTo>
                <a:cubicBezTo>
                  <a:pt x="1683831" y="1245644"/>
                  <a:pt x="836859" y="1689453"/>
                  <a:pt x="161071" y="2205353"/>
                </a:cubicBezTo>
                <a:lnTo>
                  <a:pt x="0" y="2333822"/>
                </a:lnTo>
                <a:lnTo>
                  <a:pt x="18928" y="2301736"/>
                </a:lnTo>
                <a:cubicBezTo>
                  <a:pt x="775126" y="1106747"/>
                  <a:pt x="2418669" y="223696"/>
                  <a:pt x="4397461" y="216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318282" cy="3465839"/>
          </a:xfrm>
          <a:custGeom>
            <a:avLst/>
            <a:gdLst>
              <a:gd name="connsiteX0" fmla="*/ 0 w 6318282"/>
              <a:gd name="connsiteY0" fmla="*/ 0 h 3465839"/>
              <a:gd name="connsiteX1" fmla="*/ 6318282 w 6318282"/>
              <a:gd name="connsiteY1" fmla="*/ 0 h 3465839"/>
              <a:gd name="connsiteX2" fmla="*/ 6235000 w 6318282"/>
              <a:gd name="connsiteY2" fmla="*/ 183968 h 3465839"/>
              <a:gd name="connsiteX3" fmla="*/ 2342159 w 6318282"/>
              <a:gd name="connsiteY3" fmla="*/ 3056061 h 3465839"/>
              <a:gd name="connsiteX4" fmla="*/ 132263 w 6318282"/>
              <a:gd name="connsiteY4" fmla="*/ 3462613 h 3465839"/>
              <a:gd name="connsiteX5" fmla="*/ 0 w 6318282"/>
              <a:gd name="connsiteY5" fmla="*/ 3465839 h 346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8282" h="3465839">
                <a:moveTo>
                  <a:pt x="0" y="0"/>
                </a:moveTo>
                <a:lnTo>
                  <a:pt x="6318282" y="0"/>
                </a:lnTo>
                <a:lnTo>
                  <a:pt x="6235000" y="183968"/>
                </a:lnTo>
                <a:cubicBezTo>
                  <a:pt x="5652064" y="1341854"/>
                  <a:pt x="4211400" y="2457715"/>
                  <a:pt x="2342159" y="3056061"/>
                </a:cubicBezTo>
                <a:cubicBezTo>
                  <a:pt x="1583625" y="3298868"/>
                  <a:pt x="833061" y="3431315"/>
                  <a:pt x="132263" y="3462613"/>
                </a:cubicBezTo>
                <a:lnTo>
                  <a:pt x="0" y="346583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3303032" y="3750010"/>
            <a:ext cx="5840968" cy="3107990"/>
          </a:xfrm>
          <a:custGeom>
            <a:avLst/>
            <a:gdLst>
              <a:gd name="connsiteX0" fmla="*/ 5840968 w 5840968"/>
              <a:gd name="connsiteY0" fmla="*/ 0 h 3107990"/>
              <a:gd name="connsiteX1" fmla="*/ 5840968 w 5840968"/>
              <a:gd name="connsiteY1" fmla="*/ 3107990 h 3107990"/>
              <a:gd name="connsiteX2" fmla="*/ 0 w 5840968"/>
              <a:gd name="connsiteY2" fmla="*/ 3107990 h 3107990"/>
              <a:gd name="connsiteX3" fmla="*/ 82757 w 5840968"/>
              <a:gd name="connsiteY3" fmla="*/ 2967523 h 3107990"/>
              <a:gd name="connsiteX4" fmla="*/ 3804354 w 5840968"/>
              <a:gd name="connsiteY4" fmla="*/ 396221 h 3107990"/>
              <a:gd name="connsiteX5" fmla="*/ 5802558 w 5840968"/>
              <a:gd name="connsiteY5" fmla="*/ 2102 h 310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0968" h="3107990">
                <a:moveTo>
                  <a:pt x="5840968" y="0"/>
                </a:moveTo>
                <a:lnTo>
                  <a:pt x="5840968" y="3107990"/>
                </a:lnTo>
                <a:lnTo>
                  <a:pt x="0" y="3107990"/>
                </a:lnTo>
                <a:lnTo>
                  <a:pt x="82757" y="2967523"/>
                </a:lnTo>
                <a:cubicBezTo>
                  <a:pt x="748239" y="1920279"/>
                  <a:pt x="2097656" y="942537"/>
                  <a:pt x="3804354" y="396221"/>
                </a:cubicBezTo>
                <a:cubicBezTo>
                  <a:pt x="4487034" y="177694"/>
                  <a:pt x="5163258" y="48561"/>
                  <a:pt x="5802558" y="21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標題 1"/>
          <p:cNvSpPr>
            <a:spLocks noGrp="1"/>
          </p:cNvSpPr>
          <p:nvPr>
            <p:ph type="ctrTitle" hasCustomPrompt="1"/>
          </p:nvPr>
        </p:nvSpPr>
        <p:spPr>
          <a:xfrm>
            <a:off x="4644767" y="2184632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644767" y="2750693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6483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>
          <a:xfrm>
            <a:off x="-1" y="3750010"/>
            <a:ext cx="5840968" cy="3107990"/>
          </a:xfrm>
          <a:custGeom>
            <a:avLst/>
            <a:gdLst>
              <a:gd name="connsiteX0" fmla="*/ 0 w 5840968"/>
              <a:gd name="connsiteY0" fmla="*/ 0 h 3107990"/>
              <a:gd name="connsiteX1" fmla="*/ 38410 w 5840968"/>
              <a:gd name="connsiteY1" fmla="*/ 2102 h 3107990"/>
              <a:gd name="connsiteX2" fmla="*/ 2036614 w 5840968"/>
              <a:gd name="connsiteY2" fmla="*/ 396221 h 3107990"/>
              <a:gd name="connsiteX3" fmla="*/ 5758211 w 5840968"/>
              <a:gd name="connsiteY3" fmla="*/ 2967523 h 3107990"/>
              <a:gd name="connsiteX4" fmla="*/ 5840968 w 5840968"/>
              <a:gd name="connsiteY4" fmla="*/ 3107990 h 3107990"/>
              <a:gd name="connsiteX5" fmla="*/ 0 w 5840968"/>
              <a:gd name="connsiteY5" fmla="*/ 3107990 h 310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0968" h="3107990">
                <a:moveTo>
                  <a:pt x="0" y="0"/>
                </a:moveTo>
                <a:lnTo>
                  <a:pt x="38410" y="2102"/>
                </a:lnTo>
                <a:cubicBezTo>
                  <a:pt x="677710" y="48561"/>
                  <a:pt x="1353934" y="177694"/>
                  <a:pt x="2036614" y="396221"/>
                </a:cubicBezTo>
                <a:cubicBezTo>
                  <a:pt x="3743312" y="942537"/>
                  <a:pt x="5092729" y="1920279"/>
                  <a:pt x="5758211" y="2967523"/>
                </a:cubicBezTo>
                <a:lnTo>
                  <a:pt x="5840968" y="3107990"/>
                </a:lnTo>
                <a:lnTo>
                  <a:pt x="0" y="3107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3546099" y="1085747"/>
            <a:ext cx="5597901" cy="2719339"/>
          </a:xfrm>
          <a:custGeom>
            <a:avLst/>
            <a:gdLst>
              <a:gd name="connsiteX0" fmla="*/ 5597901 w 5597901"/>
              <a:gd name="connsiteY0" fmla="*/ 0 h 2719339"/>
              <a:gd name="connsiteX1" fmla="*/ 5578455 w 5597901"/>
              <a:gd name="connsiteY1" fmla="*/ 45771 h 2719339"/>
              <a:gd name="connsiteX2" fmla="*/ 141517 w 5597901"/>
              <a:gd name="connsiteY2" fmla="*/ 2719339 h 2719339"/>
              <a:gd name="connsiteX3" fmla="*/ 0 w 5597901"/>
              <a:gd name="connsiteY3" fmla="*/ 2716947 h 2719339"/>
              <a:gd name="connsiteX4" fmla="*/ 0 w 5597901"/>
              <a:gd name="connsiteY4" fmla="*/ 2380094 h 2719339"/>
              <a:gd name="connsiteX5" fmla="*/ 132263 w 5597901"/>
              <a:gd name="connsiteY5" fmla="*/ 2376868 h 2719339"/>
              <a:gd name="connsiteX6" fmla="*/ 2342159 w 5597901"/>
              <a:gd name="connsiteY6" fmla="*/ 1970316 h 2719339"/>
              <a:gd name="connsiteX7" fmla="*/ 5450307 w 5597901"/>
              <a:gd name="connsiteY7" fmla="*/ 156918 h 271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7901" h="2719339">
                <a:moveTo>
                  <a:pt x="5597901" y="0"/>
                </a:moveTo>
                <a:lnTo>
                  <a:pt x="5578455" y="45771"/>
                </a:lnTo>
                <a:cubicBezTo>
                  <a:pt x="4857671" y="1594701"/>
                  <a:pt x="2696090" y="2719339"/>
                  <a:pt x="141517" y="2719339"/>
                </a:cubicBezTo>
                <a:lnTo>
                  <a:pt x="0" y="2716947"/>
                </a:lnTo>
                <a:lnTo>
                  <a:pt x="0" y="2380094"/>
                </a:lnTo>
                <a:lnTo>
                  <a:pt x="132263" y="2376868"/>
                </a:lnTo>
                <a:cubicBezTo>
                  <a:pt x="833061" y="2345570"/>
                  <a:pt x="1583625" y="2213123"/>
                  <a:pt x="2342159" y="1970316"/>
                </a:cubicBezTo>
                <a:cubicBezTo>
                  <a:pt x="3627262" y="1558953"/>
                  <a:pt x="4709796" y="902984"/>
                  <a:pt x="5450307" y="1569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0" y="3207891"/>
            <a:ext cx="4680461" cy="2333822"/>
          </a:xfrm>
          <a:custGeom>
            <a:avLst/>
            <a:gdLst>
              <a:gd name="connsiteX0" fmla="*/ 4680461 w 4680461"/>
              <a:gd name="connsiteY0" fmla="*/ 0 h 2333822"/>
              <a:gd name="connsiteX1" fmla="*/ 4680461 w 4680461"/>
              <a:gd name="connsiteY1" fmla="*/ 542120 h 2333822"/>
              <a:gd name="connsiteX2" fmla="*/ 4642050 w 4680461"/>
              <a:gd name="connsiteY2" fmla="*/ 544222 h 2333822"/>
              <a:gd name="connsiteX3" fmla="*/ 2643846 w 4680461"/>
              <a:gd name="connsiteY3" fmla="*/ 938341 h 2333822"/>
              <a:gd name="connsiteX4" fmla="*/ 161071 w 4680461"/>
              <a:gd name="connsiteY4" fmla="*/ 2205353 h 2333822"/>
              <a:gd name="connsiteX5" fmla="*/ 0 w 4680461"/>
              <a:gd name="connsiteY5" fmla="*/ 2333822 h 2333822"/>
              <a:gd name="connsiteX6" fmla="*/ 18928 w 4680461"/>
              <a:gd name="connsiteY6" fmla="*/ 2301736 h 2333822"/>
              <a:gd name="connsiteX7" fmla="*/ 4397461 w 4680461"/>
              <a:gd name="connsiteY7" fmla="*/ 21605 h 233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80461" h="2333822">
                <a:moveTo>
                  <a:pt x="4680461" y="0"/>
                </a:moveTo>
                <a:lnTo>
                  <a:pt x="4680461" y="542120"/>
                </a:lnTo>
                <a:lnTo>
                  <a:pt x="4642050" y="544222"/>
                </a:lnTo>
                <a:cubicBezTo>
                  <a:pt x="4002750" y="590681"/>
                  <a:pt x="3326528" y="719814"/>
                  <a:pt x="2643846" y="938341"/>
                </a:cubicBezTo>
                <a:cubicBezTo>
                  <a:pt x="1683831" y="1245644"/>
                  <a:pt x="836859" y="1689453"/>
                  <a:pt x="161071" y="2205353"/>
                </a:cubicBezTo>
                <a:lnTo>
                  <a:pt x="0" y="2333822"/>
                </a:lnTo>
                <a:lnTo>
                  <a:pt x="18928" y="2301736"/>
                </a:lnTo>
                <a:cubicBezTo>
                  <a:pt x="775126" y="1106747"/>
                  <a:pt x="2418669" y="223696"/>
                  <a:pt x="4397461" y="216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2825717" y="1"/>
            <a:ext cx="6318282" cy="3465839"/>
          </a:xfrm>
          <a:custGeom>
            <a:avLst/>
            <a:gdLst>
              <a:gd name="connsiteX0" fmla="*/ 0 w 6318282"/>
              <a:gd name="connsiteY0" fmla="*/ 0 h 3465839"/>
              <a:gd name="connsiteX1" fmla="*/ 6318282 w 6318282"/>
              <a:gd name="connsiteY1" fmla="*/ 0 h 3465839"/>
              <a:gd name="connsiteX2" fmla="*/ 6318282 w 6318282"/>
              <a:gd name="connsiteY2" fmla="*/ 3465839 h 3465839"/>
              <a:gd name="connsiteX3" fmla="*/ 6186019 w 6318282"/>
              <a:gd name="connsiteY3" fmla="*/ 3462613 h 3465839"/>
              <a:gd name="connsiteX4" fmla="*/ 3976123 w 6318282"/>
              <a:gd name="connsiteY4" fmla="*/ 3056061 h 3465839"/>
              <a:gd name="connsiteX5" fmla="*/ 83282 w 6318282"/>
              <a:gd name="connsiteY5" fmla="*/ 183968 h 346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8282" h="3465839">
                <a:moveTo>
                  <a:pt x="0" y="0"/>
                </a:moveTo>
                <a:lnTo>
                  <a:pt x="6318282" y="0"/>
                </a:lnTo>
                <a:lnTo>
                  <a:pt x="6318282" y="3465839"/>
                </a:lnTo>
                <a:lnTo>
                  <a:pt x="6186019" y="3462613"/>
                </a:lnTo>
                <a:cubicBezTo>
                  <a:pt x="5485221" y="3431315"/>
                  <a:pt x="4734657" y="3298868"/>
                  <a:pt x="3976123" y="3056061"/>
                </a:cubicBezTo>
                <a:cubicBezTo>
                  <a:pt x="2106882" y="2457715"/>
                  <a:pt x="666218" y="1341854"/>
                  <a:pt x="83282" y="1839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533400" y="232917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3400" y="289523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542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0" y="4457330"/>
            <a:ext cx="9144000" cy="2400671"/>
          </a:xfrm>
          <a:custGeom>
            <a:avLst/>
            <a:gdLst>
              <a:gd name="connsiteX0" fmla="*/ 4572000 w 9144000"/>
              <a:gd name="connsiteY0" fmla="*/ 0 h 2400671"/>
              <a:gd name="connsiteX1" fmla="*/ 9116613 w 9144000"/>
              <a:gd name="connsiteY1" fmla="*/ 1216346 h 2400671"/>
              <a:gd name="connsiteX2" fmla="*/ 9144000 w 9144000"/>
              <a:gd name="connsiteY2" fmla="*/ 1234907 h 2400671"/>
              <a:gd name="connsiteX3" fmla="*/ 9144000 w 9144000"/>
              <a:gd name="connsiteY3" fmla="*/ 2400671 h 2400671"/>
              <a:gd name="connsiteX4" fmla="*/ 0 w 9144000"/>
              <a:gd name="connsiteY4" fmla="*/ 2400671 h 2400671"/>
              <a:gd name="connsiteX5" fmla="*/ 0 w 9144000"/>
              <a:gd name="connsiteY5" fmla="*/ 1234907 h 2400671"/>
              <a:gd name="connsiteX6" fmla="*/ 27387 w 9144000"/>
              <a:gd name="connsiteY6" fmla="*/ 1216346 h 2400671"/>
              <a:gd name="connsiteX7" fmla="*/ 4572000 w 9144000"/>
              <a:gd name="connsiteY7" fmla="*/ 0 h 240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400671">
                <a:moveTo>
                  <a:pt x="4572000" y="0"/>
                </a:moveTo>
                <a:cubicBezTo>
                  <a:pt x="6346783" y="0"/>
                  <a:pt x="7953546" y="464826"/>
                  <a:pt x="9116613" y="1216346"/>
                </a:cubicBezTo>
                <a:lnTo>
                  <a:pt x="9144000" y="1234907"/>
                </a:lnTo>
                <a:lnTo>
                  <a:pt x="9144000" y="2400671"/>
                </a:lnTo>
                <a:lnTo>
                  <a:pt x="0" y="2400671"/>
                </a:lnTo>
                <a:lnTo>
                  <a:pt x="0" y="1234907"/>
                </a:lnTo>
                <a:lnTo>
                  <a:pt x="27387" y="1216346"/>
                </a:lnTo>
                <a:cubicBezTo>
                  <a:pt x="1190455" y="464826"/>
                  <a:pt x="2797219" y="0"/>
                  <a:pt x="457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400673"/>
          </a:xfrm>
          <a:custGeom>
            <a:avLst/>
            <a:gdLst>
              <a:gd name="connsiteX0" fmla="*/ 0 w 9144000"/>
              <a:gd name="connsiteY0" fmla="*/ 0 h 2400673"/>
              <a:gd name="connsiteX1" fmla="*/ 9144000 w 9144000"/>
              <a:gd name="connsiteY1" fmla="*/ 0 h 2400673"/>
              <a:gd name="connsiteX2" fmla="*/ 9144000 w 9144000"/>
              <a:gd name="connsiteY2" fmla="*/ 1165766 h 2400673"/>
              <a:gd name="connsiteX3" fmla="*/ 9116613 w 9144000"/>
              <a:gd name="connsiteY3" fmla="*/ 1184327 h 2400673"/>
              <a:gd name="connsiteX4" fmla="*/ 4572000 w 9144000"/>
              <a:gd name="connsiteY4" fmla="*/ 2400673 h 2400673"/>
              <a:gd name="connsiteX5" fmla="*/ 27387 w 9144000"/>
              <a:gd name="connsiteY5" fmla="*/ 1184327 h 2400673"/>
              <a:gd name="connsiteX6" fmla="*/ 0 w 9144000"/>
              <a:gd name="connsiteY6" fmla="*/ 1165766 h 24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400673">
                <a:moveTo>
                  <a:pt x="0" y="0"/>
                </a:moveTo>
                <a:lnTo>
                  <a:pt x="9144000" y="0"/>
                </a:lnTo>
                <a:lnTo>
                  <a:pt x="9144000" y="1165766"/>
                </a:lnTo>
                <a:lnTo>
                  <a:pt x="9116613" y="1184327"/>
                </a:lnTo>
                <a:cubicBezTo>
                  <a:pt x="7953546" y="1935848"/>
                  <a:pt x="6346783" y="2400673"/>
                  <a:pt x="4572000" y="2400673"/>
                </a:cubicBezTo>
                <a:cubicBezTo>
                  <a:pt x="2797219" y="2400673"/>
                  <a:pt x="1190455" y="1935848"/>
                  <a:pt x="27387" y="1184327"/>
                </a:cubicBezTo>
                <a:lnTo>
                  <a:pt x="0" y="11657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647041" y="282482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647041" y="339088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0011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0" y="4457330"/>
            <a:ext cx="9144000" cy="2400671"/>
          </a:xfrm>
          <a:custGeom>
            <a:avLst/>
            <a:gdLst>
              <a:gd name="connsiteX0" fmla="*/ 4572000 w 9144000"/>
              <a:gd name="connsiteY0" fmla="*/ 0 h 2400671"/>
              <a:gd name="connsiteX1" fmla="*/ 9116613 w 9144000"/>
              <a:gd name="connsiteY1" fmla="*/ 1216346 h 2400671"/>
              <a:gd name="connsiteX2" fmla="*/ 9144000 w 9144000"/>
              <a:gd name="connsiteY2" fmla="*/ 1234907 h 2400671"/>
              <a:gd name="connsiteX3" fmla="*/ 9144000 w 9144000"/>
              <a:gd name="connsiteY3" fmla="*/ 2400671 h 2400671"/>
              <a:gd name="connsiteX4" fmla="*/ 0 w 9144000"/>
              <a:gd name="connsiteY4" fmla="*/ 2400671 h 2400671"/>
              <a:gd name="connsiteX5" fmla="*/ 0 w 9144000"/>
              <a:gd name="connsiteY5" fmla="*/ 1234907 h 2400671"/>
              <a:gd name="connsiteX6" fmla="*/ 27387 w 9144000"/>
              <a:gd name="connsiteY6" fmla="*/ 1216346 h 2400671"/>
              <a:gd name="connsiteX7" fmla="*/ 4572000 w 9144000"/>
              <a:gd name="connsiteY7" fmla="*/ 0 h 240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400671">
                <a:moveTo>
                  <a:pt x="4572000" y="0"/>
                </a:moveTo>
                <a:cubicBezTo>
                  <a:pt x="6346783" y="0"/>
                  <a:pt x="7953546" y="464826"/>
                  <a:pt x="9116613" y="1216346"/>
                </a:cubicBezTo>
                <a:lnTo>
                  <a:pt x="9144000" y="1234907"/>
                </a:lnTo>
                <a:lnTo>
                  <a:pt x="9144000" y="2400671"/>
                </a:lnTo>
                <a:lnTo>
                  <a:pt x="0" y="2400671"/>
                </a:lnTo>
                <a:lnTo>
                  <a:pt x="0" y="1234907"/>
                </a:lnTo>
                <a:lnTo>
                  <a:pt x="27387" y="1216346"/>
                </a:lnTo>
                <a:cubicBezTo>
                  <a:pt x="1190455" y="464826"/>
                  <a:pt x="2797219" y="0"/>
                  <a:pt x="457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手繪多邊形 12"/>
          <p:cNvSpPr/>
          <p:nvPr userDrawn="1"/>
        </p:nvSpPr>
        <p:spPr>
          <a:xfrm>
            <a:off x="-13634" y="1165767"/>
            <a:ext cx="9171268" cy="1589423"/>
          </a:xfrm>
          <a:custGeom>
            <a:avLst/>
            <a:gdLst>
              <a:gd name="connsiteX0" fmla="*/ 0 w 9144000"/>
              <a:gd name="connsiteY0" fmla="*/ 0 h 2755190"/>
              <a:gd name="connsiteX1" fmla="*/ 9144000 w 9144000"/>
              <a:gd name="connsiteY1" fmla="*/ 0 h 2755190"/>
              <a:gd name="connsiteX2" fmla="*/ 9144000 w 9144000"/>
              <a:gd name="connsiteY2" fmla="*/ 1 h 2755190"/>
              <a:gd name="connsiteX3" fmla="*/ 1 w 9144000"/>
              <a:gd name="connsiteY3" fmla="*/ 1 h 2755190"/>
              <a:gd name="connsiteX4" fmla="*/ 1 w 9144000"/>
              <a:gd name="connsiteY4" fmla="*/ 1165767 h 2755190"/>
              <a:gd name="connsiteX5" fmla="*/ 27389 w 9144000"/>
              <a:gd name="connsiteY5" fmla="*/ 1184328 h 2755190"/>
              <a:gd name="connsiteX6" fmla="*/ 4572003 w 9144000"/>
              <a:gd name="connsiteY6" fmla="*/ 2400674 h 2755190"/>
              <a:gd name="connsiteX7" fmla="*/ 9116614 w 9144000"/>
              <a:gd name="connsiteY7" fmla="*/ 1184328 h 2755190"/>
              <a:gd name="connsiteX8" fmla="*/ 9144000 w 9144000"/>
              <a:gd name="connsiteY8" fmla="*/ 1165768 h 2755190"/>
              <a:gd name="connsiteX9" fmla="*/ 9144000 w 9144000"/>
              <a:gd name="connsiteY9" fmla="*/ 1483600 h 2755190"/>
              <a:gd name="connsiteX10" fmla="*/ 8789975 w 9144000"/>
              <a:gd name="connsiteY10" fmla="*/ 1687160 h 2755190"/>
              <a:gd name="connsiteX11" fmla="*/ 4572003 w 9144000"/>
              <a:gd name="connsiteY11" fmla="*/ 2755190 h 2755190"/>
              <a:gd name="connsiteX12" fmla="*/ 354028 w 9144000"/>
              <a:gd name="connsiteY12" fmla="*/ 1687160 h 2755190"/>
              <a:gd name="connsiteX13" fmla="*/ 0 w 9144000"/>
              <a:gd name="connsiteY13" fmla="*/ 1483598 h 2755190"/>
              <a:gd name="connsiteX0" fmla="*/ 0 w 9144000"/>
              <a:gd name="connsiteY0" fmla="*/ 0 h 2755190"/>
              <a:gd name="connsiteX1" fmla="*/ 9144000 w 9144000"/>
              <a:gd name="connsiteY1" fmla="*/ 0 h 2755190"/>
              <a:gd name="connsiteX2" fmla="*/ 1 w 9144000"/>
              <a:gd name="connsiteY2" fmla="*/ 1 h 2755190"/>
              <a:gd name="connsiteX3" fmla="*/ 1 w 9144000"/>
              <a:gd name="connsiteY3" fmla="*/ 1165767 h 2755190"/>
              <a:gd name="connsiteX4" fmla="*/ 27389 w 9144000"/>
              <a:gd name="connsiteY4" fmla="*/ 1184328 h 2755190"/>
              <a:gd name="connsiteX5" fmla="*/ 4572003 w 9144000"/>
              <a:gd name="connsiteY5" fmla="*/ 2400674 h 2755190"/>
              <a:gd name="connsiteX6" fmla="*/ 9116614 w 9144000"/>
              <a:gd name="connsiteY6" fmla="*/ 1184328 h 2755190"/>
              <a:gd name="connsiteX7" fmla="*/ 9144000 w 9144000"/>
              <a:gd name="connsiteY7" fmla="*/ 1165768 h 2755190"/>
              <a:gd name="connsiteX8" fmla="*/ 9144000 w 9144000"/>
              <a:gd name="connsiteY8" fmla="*/ 1483600 h 2755190"/>
              <a:gd name="connsiteX9" fmla="*/ 8789975 w 9144000"/>
              <a:gd name="connsiteY9" fmla="*/ 1687160 h 2755190"/>
              <a:gd name="connsiteX10" fmla="*/ 4572003 w 9144000"/>
              <a:gd name="connsiteY10" fmla="*/ 2755190 h 2755190"/>
              <a:gd name="connsiteX11" fmla="*/ 354028 w 9144000"/>
              <a:gd name="connsiteY11" fmla="*/ 1687160 h 2755190"/>
              <a:gd name="connsiteX12" fmla="*/ 0 w 9144000"/>
              <a:gd name="connsiteY12" fmla="*/ 1483598 h 2755190"/>
              <a:gd name="connsiteX13" fmla="*/ 0 w 9144000"/>
              <a:gd name="connsiteY13" fmla="*/ 0 h 2755190"/>
              <a:gd name="connsiteX0" fmla="*/ 0 w 9144000"/>
              <a:gd name="connsiteY0" fmla="*/ 0 h 2755190"/>
              <a:gd name="connsiteX1" fmla="*/ 1 w 9144000"/>
              <a:gd name="connsiteY1" fmla="*/ 1 h 2755190"/>
              <a:gd name="connsiteX2" fmla="*/ 1 w 9144000"/>
              <a:gd name="connsiteY2" fmla="*/ 1165767 h 2755190"/>
              <a:gd name="connsiteX3" fmla="*/ 27389 w 9144000"/>
              <a:gd name="connsiteY3" fmla="*/ 1184328 h 2755190"/>
              <a:gd name="connsiteX4" fmla="*/ 4572003 w 9144000"/>
              <a:gd name="connsiteY4" fmla="*/ 2400674 h 2755190"/>
              <a:gd name="connsiteX5" fmla="*/ 9116614 w 9144000"/>
              <a:gd name="connsiteY5" fmla="*/ 1184328 h 2755190"/>
              <a:gd name="connsiteX6" fmla="*/ 9144000 w 9144000"/>
              <a:gd name="connsiteY6" fmla="*/ 1165768 h 2755190"/>
              <a:gd name="connsiteX7" fmla="*/ 9144000 w 9144000"/>
              <a:gd name="connsiteY7" fmla="*/ 1483600 h 2755190"/>
              <a:gd name="connsiteX8" fmla="*/ 8789975 w 9144000"/>
              <a:gd name="connsiteY8" fmla="*/ 1687160 h 2755190"/>
              <a:gd name="connsiteX9" fmla="*/ 4572003 w 9144000"/>
              <a:gd name="connsiteY9" fmla="*/ 2755190 h 2755190"/>
              <a:gd name="connsiteX10" fmla="*/ 354028 w 9144000"/>
              <a:gd name="connsiteY10" fmla="*/ 1687160 h 2755190"/>
              <a:gd name="connsiteX11" fmla="*/ 0 w 9144000"/>
              <a:gd name="connsiteY11" fmla="*/ 1483598 h 2755190"/>
              <a:gd name="connsiteX12" fmla="*/ 0 w 9144000"/>
              <a:gd name="connsiteY12" fmla="*/ 0 h 2755190"/>
              <a:gd name="connsiteX0" fmla="*/ 0 w 9144000"/>
              <a:gd name="connsiteY0" fmla="*/ 1483597 h 2755189"/>
              <a:gd name="connsiteX1" fmla="*/ 1 w 9144000"/>
              <a:gd name="connsiteY1" fmla="*/ 0 h 2755189"/>
              <a:gd name="connsiteX2" fmla="*/ 1 w 9144000"/>
              <a:gd name="connsiteY2" fmla="*/ 1165766 h 2755189"/>
              <a:gd name="connsiteX3" fmla="*/ 27389 w 9144000"/>
              <a:gd name="connsiteY3" fmla="*/ 1184327 h 2755189"/>
              <a:gd name="connsiteX4" fmla="*/ 4572003 w 9144000"/>
              <a:gd name="connsiteY4" fmla="*/ 2400673 h 2755189"/>
              <a:gd name="connsiteX5" fmla="*/ 9116614 w 9144000"/>
              <a:gd name="connsiteY5" fmla="*/ 1184327 h 2755189"/>
              <a:gd name="connsiteX6" fmla="*/ 9144000 w 9144000"/>
              <a:gd name="connsiteY6" fmla="*/ 1165767 h 2755189"/>
              <a:gd name="connsiteX7" fmla="*/ 9144000 w 9144000"/>
              <a:gd name="connsiteY7" fmla="*/ 1483599 h 2755189"/>
              <a:gd name="connsiteX8" fmla="*/ 8789975 w 9144000"/>
              <a:gd name="connsiteY8" fmla="*/ 1687159 h 2755189"/>
              <a:gd name="connsiteX9" fmla="*/ 4572003 w 9144000"/>
              <a:gd name="connsiteY9" fmla="*/ 2755189 h 2755189"/>
              <a:gd name="connsiteX10" fmla="*/ 354028 w 9144000"/>
              <a:gd name="connsiteY10" fmla="*/ 1687159 h 2755189"/>
              <a:gd name="connsiteX11" fmla="*/ 0 w 9144000"/>
              <a:gd name="connsiteY11" fmla="*/ 1483597 h 2755189"/>
              <a:gd name="connsiteX0" fmla="*/ 27268 w 9171268"/>
              <a:gd name="connsiteY0" fmla="*/ 317831 h 1589423"/>
              <a:gd name="connsiteX1" fmla="*/ 27269 w 9171268"/>
              <a:gd name="connsiteY1" fmla="*/ 0 h 1589423"/>
              <a:gd name="connsiteX2" fmla="*/ 54657 w 9171268"/>
              <a:gd name="connsiteY2" fmla="*/ 18561 h 1589423"/>
              <a:gd name="connsiteX3" fmla="*/ 4599271 w 9171268"/>
              <a:gd name="connsiteY3" fmla="*/ 1234907 h 1589423"/>
              <a:gd name="connsiteX4" fmla="*/ 9143882 w 9171268"/>
              <a:gd name="connsiteY4" fmla="*/ 18561 h 1589423"/>
              <a:gd name="connsiteX5" fmla="*/ 9171268 w 9171268"/>
              <a:gd name="connsiteY5" fmla="*/ 1 h 1589423"/>
              <a:gd name="connsiteX6" fmla="*/ 9171268 w 9171268"/>
              <a:gd name="connsiteY6" fmla="*/ 317833 h 1589423"/>
              <a:gd name="connsiteX7" fmla="*/ 8817243 w 9171268"/>
              <a:gd name="connsiteY7" fmla="*/ 521393 h 1589423"/>
              <a:gd name="connsiteX8" fmla="*/ 4599271 w 9171268"/>
              <a:gd name="connsiteY8" fmla="*/ 1589423 h 1589423"/>
              <a:gd name="connsiteX9" fmla="*/ 381296 w 9171268"/>
              <a:gd name="connsiteY9" fmla="*/ 521393 h 1589423"/>
              <a:gd name="connsiteX10" fmla="*/ 27268 w 9171268"/>
              <a:gd name="connsiteY10" fmla="*/ 317831 h 15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71268" h="1589423">
                <a:moveTo>
                  <a:pt x="27268" y="317831"/>
                </a:moveTo>
                <a:cubicBezTo>
                  <a:pt x="-31737" y="230932"/>
                  <a:pt x="22704" y="49878"/>
                  <a:pt x="27269" y="0"/>
                </a:cubicBezTo>
                <a:lnTo>
                  <a:pt x="54657" y="18561"/>
                </a:lnTo>
                <a:cubicBezTo>
                  <a:pt x="1217724" y="770083"/>
                  <a:pt x="2824490" y="1234907"/>
                  <a:pt x="4599271" y="1234907"/>
                </a:cubicBezTo>
                <a:cubicBezTo>
                  <a:pt x="6374052" y="1234907"/>
                  <a:pt x="7980815" y="770083"/>
                  <a:pt x="9143882" y="18561"/>
                </a:cubicBezTo>
                <a:lnTo>
                  <a:pt x="9171268" y="1"/>
                </a:lnTo>
                <a:lnTo>
                  <a:pt x="9171268" y="317833"/>
                </a:lnTo>
                <a:lnTo>
                  <a:pt x="8817243" y="521393"/>
                </a:lnTo>
                <a:cubicBezTo>
                  <a:pt x="7563395" y="1202524"/>
                  <a:pt x="6126515" y="1589423"/>
                  <a:pt x="4599271" y="1589423"/>
                </a:cubicBezTo>
                <a:cubicBezTo>
                  <a:pt x="3072025" y="1589423"/>
                  <a:pt x="1635144" y="1202524"/>
                  <a:pt x="381296" y="521393"/>
                </a:cubicBezTo>
                <a:lnTo>
                  <a:pt x="27268" y="3178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400673"/>
          </a:xfrm>
          <a:custGeom>
            <a:avLst/>
            <a:gdLst>
              <a:gd name="connsiteX0" fmla="*/ 0 w 9144000"/>
              <a:gd name="connsiteY0" fmla="*/ 0 h 2400673"/>
              <a:gd name="connsiteX1" fmla="*/ 9144000 w 9144000"/>
              <a:gd name="connsiteY1" fmla="*/ 0 h 2400673"/>
              <a:gd name="connsiteX2" fmla="*/ 9144000 w 9144000"/>
              <a:gd name="connsiteY2" fmla="*/ 1165766 h 2400673"/>
              <a:gd name="connsiteX3" fmla="*/ 9116613 w 9144000"/>
              <a:gd name="connsiteY3" fmla="*/ 1184327 h 2400673"/>
              <a:gd name="connsiteX4" fmla="*/ 4572000 w 9144000"/>
              <a:gd name="connsiteY4" fmla="*/ 2400673 h 2400673"/>
              <a:gd name="connsiteX5" fmla="*/ 27387 w 9144000"/>
              <a:gd name="connsiteY5" fmla="*/ 1184327 h 2400673"/>
              <a:gd name="connsiteX6" fmla="*/ 0 w 9144000"/>
              <a:gd name="connsiteY6" fmla="*/ 1165766 h 24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400673">
                <a:moveTo>
                  <a:pt x="0" y="0"/>
                </a:moveTo>
                <a:lnTo>
                  <a:pt x="9144000" y="0"/>
                </a:lnTo>
                <a:lnTo>
                  <a:pt x="9144000" y="1165766"/>
                </a:lnTo>
                <a:lnTo>
                  <a:pt x="9116613" y="1184327"/>
                </a:lnTo>
                <a:cubicBezTo>
                  <a:pt x="7953546" y="1935848"/>
                  <a:pt x="6346783" y="2400673"/>
                  <a:pt x="4572000" y="2400673"/>
                </a:cubicBezTo>
                <a:cubicBezTo>
                  <a:pt x="2797219" y="2400673"/>
                  <a:pt x="1190455" y="1935848"/>
                  <a:pt x="27387" y="1184327"/>
                </a:cubicBezTo>
                <a:lnTo>
                  <a:pt x="0" y="11657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手繪多邊形 14"/>
          <p:cNvSpPr/>
          <p:nvPr userDrawn="1"/>
        </p:nvSpPr>
        <p:spPr>
          <a:xfrm rot="10800000">
            <a:off x="-13634" y="4102814"/>
            <a:ext cx="9171268" cy="1589423"/>
          </a:xfrm>
          <a:custGeom>
            <a:avLst/>
            <a:gdLst>
              <a:gd name="connsiteX0" fmla="*/ 0 w 9144000"/>
              <a:gd name="connsiteY0" fmla="*/ 0 h 2755190"/>
              <a:gd name="connsiteX1" fmla="*/ 9144000 w 9144000"/>
              <a:gd name="connsiteY1" fmla="*/ 0 h 2755190"/>
              <a:gd name="connsiteX2" fmla="*/ 9144000 w 9144000"/>
              <a:gd name="connsiteY2" fmla="*/ 1 h 2755190"/>
              <a:gd name="connsiteX3" fmla="*/ 1 w 9144000"/>
              <a:gd name="connsiteY3" fmla="*/ 1 h 2755190"/>
              <a:gd name="connsiteX4" fmla="*/ 1 w 9144000"/>
              <a:gd name="connsiteY4" fmla="*/ 1165767 h 2755190"/>
              <a:gd name="connsiteX5" fmla="*/ 27389 w 9144000"/>
              <a:gd name="connsiteY5" fmla="*/ 1184328 h 2755190"/>
              <a:gd name="connsiteX6" fmla="*/ 4572003 w 9144000"/>
              <a:gd name="connsiteY6" fmla="*/ 2400674 h 2755190"/>
              <a:gd name="connsiteX7" fmla="*/ 9116614 w 9144000"/>
              <a:gd name="connsiteY7" fmla="*/ 1184328 h 2755190"/>
              <a:gd name="connsiteX8" fmla="*/ 9144000 w 9144000"/>
              <a:gd name="connsiteY8" fmla="*/ 1165768 h 2755190"/>
              <a:gd name="connsiteX9" fmla="*/ 9144000 w 9144000"/>
              <a:gd name="connsiteY9" fmla="*/ 1483600 h 2755190"/>
              <a:gd name="connsiteX10" fmla="*/ 8789975 w 9144000"/>
              <a:gd name="connsiteY10" fmla="*/ 1687160 h 2755190"/>
              <a:gd name="connsiteX11" fmla="*/ 4572003 w 9144000"/>
              <a:gd name="connsiteY11" fmla="*/ 2755190 h 2755190"/>
              <a:gd name="connsiteX12" fmla="*/ 354028 w 9144000"/>
              <a:gd name="connsiteY12" fmla="*/ 1687160 h 2755190"/>
              <a:gd name="connsiteX13" fmla="*/ 0 w 9144000"/>
              <a:gd name="connsiteY13" fmla="*/ 1483598 h 2755190"/>
              <a:gd name="connsiteX0" fmla="*/ 0 w 9144000"/>
              <a:gd name="connsiteY0" fmla="*/ 0 h 2755190"/>
              <a:gd name="connsiteX1" fmla="*/ 9144000 w 9144000"/>
              <a:gd name="connsiteY1" fmla="*/ 0 h 2755190"/>
              <a:gd name="connsiteX2" fmla="*/ 1 w 9144000"/>
              <a:gd name="connsiteY2" fmla="*/ 1 h 2755190"/>
              <a:gd name="connsiteX3" fmla="*/ 1 w 9144000"/>
              <a:gd name="connsiteY3" fmla="*/ 1165767 h 2755190"/>
              <a:gd name="connsiteX4" fmla="*/ 27389 w 9144000"/>
              <a:gd name="connsiteY4" fmla="*/ 1184328 h 2755190"/>
              <a:gd name="connsiteX5" fmla="*/ 4572003 w 9144000"/>
              <a:gd name="connsiteY5" fmla="*/ 2400674 h 2755190"/>
              <a:gd name="connsiteX6" fmla="*/ 9116614 w 9144000"/>
              <a:gd name="connsiteY6" fmla="*/ 1184328 h 2755190"/>
              <a:gd name="connsiteX7" fmla="*/ 9144000 w 9144000"/>
              <a:gd name="connsiteY7" fmla="*/ 1165768 h 2755190"/>
              <a:gd name="connsiteX8" fmla="*/ 9144000 w 9144000"/>
              <a:gd name="connsiteY8" fmla="*/ 1483600 h 2755190"/>
              <a:gd name="connsiteX9" fmla="*/ 8789975 w 9144000"/>
              <a:gd name="connsiteY9" fmla="*/ 1687160 h 2755190"/>
              <a:gd name="connsiteX10" fmla="*/ 4572003 w 9144000"/>
              <a:gd name="connsiteY10" fmla="*/ 2755190 h 2755190"/>
              <a:gd name="connsiteX11" fmla="*/ 354028 w 9144000"/>
              <a:gd name="connsiteY11" fmla="*/ 1687160 h 2755190"/>
              <a:gd name="connsiteX12" fmla="*/ 0 w 9144000"/>
              <a:gd name="connsiteY12" fmla="*/ 1483598 h 2755190"/>
              <a:gd name="connsiteX13" fmla="*/ 0 w 9144000"/>
              <a:gd name="connsiteY13" fmla="*/ 0 h 2755190"/>
              <a:gd name="connsiteX0" fmla="*/ 0 w 9144000"/>
              <a:gd name="connsiteY0" fmla="*/ 0 h 2755190"/>
              <a:gd name="connsiteX1" fmla="*/ 1 w 9144000"/>
              <a:gd name="connsiteY1" fmla="*/ 1 h 2755190"/>
              <a:gd name="connsiteX2" fmla="*/ 1 w 9144000"/>
              <a:gd name="connsiteY2" fmla="*/ 1165767 h 2755190"/>
              <a:gd name="connsiteX3" fmla="*/ 27389 w 9144000"/>
              <a:gd name="connsiteY3" fmla="*/ 1184328 h 2755190"/>
              <a:gd name="connsiteX4" fmla="*/ 4572003 w 9144000"/>
              <a:gd name="connsiteY4" fmla="*/ 2400674 h 2755190"/>
              <a:gd name="connsiteX5" fmla="*/ 9116614 w 9144000"/>
              <a:gd name="connsiteY5" fmla="*/ 1184328 h 2755190"/>
              <a:gd name="connsiteX6" fmla="*/ 9144000 w 9144000"/>
              <a:gd name="connsiteY6" fmla="*/ 1165768 h 2755190"/>
              <a:gd name="connsiteX7" fmla="*/ 9144000 w 9144000"/>
              <a:gd name="connsiteY7" fmla="*/ 1483600 h 2755190"/>
              <a:gd name="connsiteX8" fmla="*/ 8789975 w 9144000"/>
              <a:gd name="connsiteY8" fmla="*/ 1687160 h 2755190"/>
              <a:gd name="connsiteX9" fmla="*/ 4572003 w 9144000"/>
              <a:gd name="connsiteY9" fmla="*/ 2755190 h 2755190"/>
              <a:gd name="connsiteX10" fmla="*/ 354028 w 9144000"/>
              <a:gd name="connsiteY10" fmla="*/ 1687160 h 2755190"/>
              <a:gd name="connsiteX11" fmla="*/ 0 w 9144000"/>
              <a:gd name="connsiteY11" fmla="*/ 1483598 h 2755190"/>
              <a:gd name="connsiteX12" fmla="*/ 0 w 9144000"/>
              <a:gd name="connsiteY12" fmla="*/ 0 h 2755190"/>
              <a:gd name="connsiteX0" fmla="*/ 0 w 9144000"/>
              <a:gd name="connsiteY0" fmla="*/ 1483597 h 2755189"/>
              <a:gd name="connsiteX1" fmla="*/ 1 w 9144000"/>
              <a:gd name="connsiteY1" fmla="*/ 0 h 2755189"/>
              <a:gd name="connsiteX2" fmla="*/ 1 w 9144000"/>
              <a:gd name="connsiteY2" fmla="*/ 1165766 h 2755189"/>
              <a:gd name="connsiteX3" fmla="*/ 27389 w 9144000"/>
              <a:gd name="connsiteY3" fmla="*/ 1184327 h 2755189"/>
              <a:gd name="connsiteX4" fmla="*/ 4572003 w 9144000"/>
              <a:gd name="connsiteY4" fmla="*/ 2400673 h 2755189"/>
              <a:gd name="connsiteX5" fmla="*/ 9116614 w 9144000"/>
              <a:gd name="connsiteY5" fmla="*/ 1184327 h 2755189"/>
              <a:gd name="connsiteX6" fmla="*/ 9144000 w 9144000"/>
              <a:gd name="connsiteY6" fmla="*/ 1165767 h 2755189"/>
              <a:gd name="connsiteX7" fmla="*/ 9144000 w 9144000"/>
              <a:gd name="connsiteY7" fmla="*/ 1483599 h 2755189"/>
              <a:gd name="connsiteX8" fmla="*/ 8789975 w 9144000"/>
              <a:gd name="connsiteY8" fmla="*/ 1687159 h 2755189"/>
              <a:gd name="connsiteX9" fmla="*/ 4572003 w 9144000"/>
              <a:gd name="connsiteY9" fmla="*/ 2755189 h 2755189"/>
              <a:gd name="connsiteX10" fmla="*/ 354028 w 9144000"/>
              <a:gd name="connsiteY10" fmla="*/ 1687159 h 2755189"/>
              <a:gd name="connsiteX11" fmla="*/ 0 w 9144000"/>
              <a:gd name="connsiteY11" fmla="*/ 1483597 h 2755189"/>
              <a:gd name="connsiteX0" fmla="*/ 27268 w 9171268"/>
              <a:gd name="connsiteY0" fmla="*/ 317831 h 1589423"/>
              <a:gd name="connsiteX1" fmla="*/ 27269 w 9171268"/>
              <a:gd name="connsiteY1" fmla="*/ 0 h 1589423"/>
              <a:gd name="connsiteX2" fmla="*/ 54657 w 9171268"/>
              <a:gd name="connsiteY2" fmla="*/ 18561 h 1589423"/>
              <a:gd name="connsiteX3" fmla="*/ 4599271 w 9171268"/>
              <a:gd name="connsiteY3" fmla="*/ 1234907 h 1589423"/>
              <a:gd name="connsiteX4" fmla="*/ 9143882 w 9171268"/>
              <a:gd name="connsiteY4" fmla="*/ 18561 h 1589423"/>
              <a:gd name="connsiteX5" fmla="*/ 9171268 w 9171268"/>
              <a:gd name="connsiteY5" fmla="*/ 1 h 1589423"/>
              <a:gd name="connsiteX6" fmla="*/ 9171268 w 9171268"/>
              <a:gd name="connsiteY6" fmla="*/ 317833 h 1589423"/>
              <a:gd name="connsiteX7" fmla="*/ 8817243 w 9171268"/>
              <a:gd name="connsiteY7" fmla="*/ 521393 h 1589423"/>
              <a:gd name="connsiteX8" fmla="*/ 4599271 w 9171268"/>
              <a:gd name="connsiteY8" fmla="*/ 1589423 h 1589423"/>
              <a:gd name="connsiteX9" fmla="*/ 381296 w 9171268"/>
              <a:gd name="connsiteY9" fmla="*/ 521393 h 1589423"/>
              <a:gd name="connsiteX10" fmla="*/ 27268 w 9171268"/>
              <a:gd name="connsiteY10" fmla="*/ 317831 h 15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71268" h="1589423">
                <a:moveTo>
                  <a:pt x="27268" y="317831"/>
                </a:moveTo>
                <a:cubicBezTo>
                  <a:pt x="-31737" y="230932"/>
                  <a:pt x="22704" y="49878"/>
                  <a:pt x="27269" y="0"/>
                </a:cubicBezTo>
                <a:lnTo>
                  <a:pt x="54657" y="18561"/>
                </a:lnTo>
                <a:cubicBezTo>
                  <a:pt x="1217724" y="770083"/>
                  <a:pt x="2824490" y="1234907"/>
                  <a:pt x="4599271" y="1234907"/>
                </a:cubicBezTo>
                <a:cubicBezTo>
                  <a:pt x="6374052" y="1234907"/>
                  <a:pt x="7980815" y="770083"/>
                  <a:pt x="9143882" y="18561"/>
                </a:cubicBezTo>
                <a:lnTo>
                  <a:pt x="9171268" y="1"/>
                </a:lnTo>
                <a:lnTo>
                  <a:pt x="9171268" y="317833"/>
                </a:lnTo>
                <a:lnTo>
                  <a:pt x="8817243" y="521393"/>
                </a:lnTo>
                <a:cubicBezTo>
                  <a:pt x="7563395" y="1202524"/>
                  <a:pt x="6126515" y="1589423"/>
                  <a:pt x="4599271" y="1589423"/>
                </a:cubicBezTo>
                <a:cubicBezTo>
                  <a:pt x="3072025" y="1589423"/>
                  <a:pt x="1635144" y="1202524"/>
                  <a:pt x="381296" y="521393"/>
                </a:cubicBezTo>
                <a:lnTo>
                  <a:pt x="27268" y="3178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2647041" y="292278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647041" y="348885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3848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4927621" cy="3411134"/>
          </a:xfrm>
          <a:custGeom>
            <a:avLst/>
            <a:gdLst>
              <a:gd name="connsiteX0" fmla="*/ 0 w 4927621"/>
              <a:gd name="connsiteY0" fmla="*/ 0 h 3411134"/>
              <a:gd name="connsiteX1" fmla="*/ 4770414 w 4927621"/>
              <a:gd name="connsiteY1" fmla="*/ 0 h 3411134"/>
              <a:gd name="connsiteX2" fmla="*/ 4787397 w 4927621"/>
              <a:gd name="connsiteY2" fmla="*/ 49045 h 3411134"/>
              <a:gd name="connsiteX3" fmla="*/ 4863052 w 4927621"/>
              <a:gd name="connsiteY3" fmla="*/ 1544337 h 3411134"/>
              <a:gd name="connsiteX4" fmla="*/ 3806798 w 4927621"/>
              <a:gd name="connsiteY4" fmla="*/ 3222584 h 3411134"/>
              <a:gd name="connsiteX5" fmla="*/ 3548946 w 4927621"/>
              <a:gd name="connsiteY5" fmla="*/ 3410874 h 3411134"/>
              <a:gd name="connsiteX6" fmla="*/ 3532581 w 4927621"/>
              <a:gd name="connsiteY6" fmla="*/ 3411134 h 3411134"/>
              <a:gd name="connsiteX7" fmla="*/ 13582 w 4927621"/>
              <a:gd name="connsiteY7" fmla="*/ 859502 h 3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7621" h="3411134">
                <a:moveTo>
                  <a:pt x="0" y="0"/>
                </a:moveTo>
                <a:lnTo>
                  <a:pt x="4770414" y="0"/>
                </a:lnTo>
                <a:lnTo>
                  <a:pt x="4787397" y="49045"/>
                </a:lnTo>
                <a:cubicBezTo>
                  <a:pt x="4939486" y="529403"/>
                  <a:pt x="4972761" y="1038260"/>
                  <a:pt x="4863052" y="1544337"/>
                </a:cubicBezTo>
                <a:cubicBezTo>
                  <a:pt x="4716772" y="2219106"/>
                  <a:pt x="4337069" y="2793110"/>
                  <a:pt x="3806798" y="3222584"/>
                </a:cubicBezTo>
                <a:lnTo>
                  <a:pt x="3548946" y="3410874"/>
                </a:lnTo>
                <a:lnTo>
                  <a:pt x="3532581" y="3411134"/>
                </a:lnTo>
                <a:cubicBezTo>
                  <a:pt x="1991243" y="3390834"/>
                  <a:pt x="704850" y="2806594"/>
                  <a:pt x="13582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3548946" y="2"/>
            <a:ext cx="5598276" cy="3410874"/>
          </a:xfrm>
          <a:custGeom>
            <a:avLst/>
            <a:gdLst>
              <a:gd name="connsiteX0" fmla="*/ 5598276 w 5598276"/>
              <a:gd name="connsiteY0" fmla="*/ 0 h 3410874"/>
              <a:gd name="connsiteX1" fmla="*/ 5598276 w 5598276"/>
              <a:gd name="connsiteY1" fmla="*/ 1748622 h 3410874"/>
              <a:gd name="connsiteX2" fmla="*/ 5181932 w 5598276"/>
              <a:gd name="connsiteY2" fmla="*/ 1980672 h 3410874"/>
              <a:gd name="connsiteX3" fmla="*/ 1597354 w 5598276"/>
              <a:gd name="connsiteY3" fmla="*/ 3273043 h 3410874"/>
              <a:gd name="connsiteX4" fmla="*/ 374084 w 5598276"/>
              <a:gd name="connsiteY4" fmla="*/ 3404922 h 3410874"/>
              <a:gd name="connsiteX5" fmla="*/ 0 w 5598276"/>
              <a:gd name="connsiteY5" fmla="*/ 3410874 h 3410874"/>
              <a:gd name="connsiteX6" fmla="*/ 257851 w 5598276"/>
              <a:gd name="connsiteY6" fmla="*/ 3222584 h 3410874"/>
              <a:gd name="connsiteX7" fmla="*/ 1314105 w 5598276"/>
              <a:gd name="connsiteY7" fmla="*/ 1544338 h 3410874"/>
              <a:gd name="connsiteX8" fmla="*/ 1238450 w 5598276"/>
              <a:gd name="connsiteY8" fmla="*/ 49046 h 3410874"/>
              <a:gd name="connsiteX9" fmla="*/ 1221467 w 5598276"/>
              <a:gd name="connsiteY9" fmla="*/ 0 h 341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98276" h="3410874">
                <a:moveTo>
                  <a:pt x="5598276" y="0"/>
                </a:moveTo>
                <a:lnTo>
                  <a:pt x="5598276" y="1748622"/>
                </a:lnTo>
                <a:lnTo>
                  <a:pt x="5181932" y="1980672"/>
                </a:lnTo>
                <a:cubicBezTo>
                  <a:pt x="4030559" y="2593144"/>
                  <a:pt x="2643294" y="3106236"/>
                  <a:pt x="1597354" y="3273043"/>
                </a:cubicBezTo>
                <a:cubicBezTo>
                  <a:pt x="1178979" y="3339766"/>
                  <a:pt x="769450" y="3387887"/>
                  <a:pt x="374084" y="3404922"/>
                </a:cubicBezTo>
                <a:lnTo>
                  <a:pt x="0" y="3410874"/>
                </a:lnTo>
                <a:lnTo>
                  <a:pt x="257851" y="3222584"/>
                </a:lnTo>
                <a:cubicBezTo>
                  <a:pt x="788122" y="2793110"/>
                  <a:pt x="1167825" y="2219106"/>
                  <a:pt x="1314105" y="1544338"/>
                </a:cubicBezTo>
                <a:cubicBezTo>
                  <a:pt x="1423814" y="1038261"/>
                  <a:pt x="1390539" y="529403"/>
                  <a:pt x="1238450" y="49046"/>
                </a:cubicBezTo>
                <a:lnTo>
                  <a:pt x="1221467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533399" y="389704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3399" y="446310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1882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5"/>
          </p:nvPr>
        </p:nvSpPr>
        <p:spPr>
          <a:xfrm>
            <a:off x="0" y="2"/>
            <a:ext cx="5598276" cy="3410874"/>
          </a:xfrm>
          <a:custGeom>
            <a:avLst/>
            <a:gdLst>
              <a:gd name="connsiteX0" fmla="*/ 0 w 5598276"/>
              <a:gd name="connsiteY0" fmla="*/ 0 h 3410874"/>
              <a:gd name="connsiteX1" fmla="*/ 4376809 w 5598276"/>
              <a:gd name="connsiteY1" fmla="*/ 0 h 3410874"/>
              <a:gd name="connsiteX2" fmla="*/ 4359826 w 5598276"/>
              <a:gd name="connsiteY2" fmla="*/ 49046 h 3410874"/>
              <a:gd name="connsiteX3" fmla="*/ 4284171 w 5598276"/>
              <a:gd name="connsiteY3" fmla="*/ 1544338 h 3410874"/>
              <a:gd name="connsiteX4" fmla="*/ 5340425 w 5598276"/>
              <a:gd name="connsiteY4" fmla="*/ 3222584 h 3410874"/>
              <a:gd name="connsiteX5" fmla="*/ 5598276 w 5598276"/>
              <a:gd name="connsiteY5" fmla="*/ 3410874 h 3410874"/>
              <a:gd name="connsiteX6" fmla="*/ 5224192 w 5598276"/>
              <a:gd name="connsiteY6" fmla="*/ 3404922 h 3410874"/>
              <a:gd name="connsiteX7" fmla="*/ 4000922 w 5598276"/>
              <a:gd name="connsiteY7" fmla="*/ 3273043 h 3410874"/>
              <a:gd name="connsiteX8" fmla="*/ 416344 w 5598276"/>
              <a:gd name="connsiteY8" fmla="*/ 1980672 h 3410874"/>
              <a:gd name="connsiteX9" fmla="*/ 0 w 5598276"/>
              <a:gd name="connsiteY9" fmla="*/ 1748622 h 341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98276" h="3410874">
                <a:moveTo>
                  <a:pt x="0" y="0"/>
                </a:moveTo>
                <a:lnTo>
                  <a:pt x="4376809" y="0"/>
                </a:lnTo>
                <a:lnTo>
                  <a:pt x="4359826" y="49046"/>
                </a:lnTo>
                <a:cubicBezTo>
                  <a:pt x="4207737" y="529403"/>
                  <a:pt x="4174462" y="1038261"/>
                  <a:pt x="4284171" y="1544338"/>
                </a:cubicBezTo>
                <a:cubicBezTo>
                  <a:pt x="4430451" y="2219106"/>
                  <a:pt x="4810154" y="2793110"/>
                  <a:pt x="5340425" y="3222584"/>
                </a:cubicBezTo>
                <a:lnTo>
                  <a:pt x="5598276" y="3410874"/>
                </a:lnTo>
                <a:lnTo>
                  <a:pt x="5224192" y="3404922"/>
                </a:lnTo>
                <a:cubicBezTo>
                  <a:pt x="4828826" y="3387887"/>
                  <a:pt x="4419297" y="3339766"/>
                  <a:pt x="4000922" y="3273043"/>
                </a:cubicBezTo>
                <a:cubicBezTo>
                  <a:pt x="2954982" y="3106236"/>
                  <a:pt x="1567717" y="2593144"/>
                  <a:pt x="416344" y="1980672"/>
                </a:cubicBezTo>
                <a:lnTo>
                  <a:pt x="0" y="17486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>
          <a:xfrm>
            <a:off x="4216379" y="3"/>
            <a:ext cx="4927621" cy="3411134"/>
          </a:xfrm>
          <a:custGeom>
            <a:avLst/>
            <a:gdLst>
              <a:gd name="connsiteX0" fmla="*/ 157207 w 4927621"/>
              <a:gd name="connsiteY0" fmla="*/ 0 h 3411134"/>
              <a:gd name="connsiteX1" fmla="*/ 4927621 w 4927621"/>
              <a:gd name="connsiteY1" fmla="*/ 0 h 3411134"/>
              <a:gd name="connsiteX2" fmla="*/ 4914039 w 4927621"/>
              <a:gd name="connsiteY2" fmla="*/ 859502 h 3411134"/>
              <a:gd name="connsiteX3" fmla="*/ 1395040 w 4927621"/>
              <a:gd name="connsiteY3" fmla="*/ 3411134 h 3411134"/>
              <a:gd name="connsiteX4" fmla="*/ 1378675 w 4927621"/>
              <a:gd name="connsiteY4" fmla="*/ 3410874 h 3411134"/>
              <a:gd name="connsiteX5" fmla="*/ 1120823 w 4927621"/>
              <a:gd name="connsiteY5" fmla="*/ 3222584 h 3411134"/>
              <a:gd name="connsiteX6" fmla="*/ 64569 w 4927621"/>
              <a:gd name="connsiteY6" fmla="*/ 1544337 h 3411134"/>
              <a:gd name="connsiteX7" fmla="*/ 140224 w 4927621"/>
              <a:gd name="connsiteY7" fmla="*/ 49045 h 3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7621" h="3411134">
                <a:moveTo>
                  <a:pt x="157207" y="0"/>
                </a:moveTo>
                <a:lnTo>
                  <a:pt x="4927621" y="0"/>
                </a:lnTo>
                <a:lnTo>
                  <a:pt x="4914039" y="859502"/>
                </a:lnTo>
                <a:cubicBezTo>
                  <a:pt x="4222771" y="2806594"/>
                  <a:pt x="2936378" y="3390834"/>
                  <a:pt x="1395040" y="3411134"/>
                </a:cubicBezTo>
                <a:lnTo>
                  <a:pt x="1378675" y="3410874"/>
                </a:lnTo>
                <a:lnTo>
                  <a:pt x="1120823" y="3222584"/>
                </a:lnTo>
                <a:cubicBezTo>
                  <a:pt x="590552" y="2793110"/>
                  <a:pt x="210849" y="2219106"/>
                  <a:pt x="64569" y="1544337"/>
                </a:cubicBezTo>
                <a:cubicBezTo>
                  <a:pt x="-45140" y="1038260"/>
                  <a:pt x="-11865" y="529403"/>
                  <a:pt x="140224" y="490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533399" y="3897044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3399" y="446310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13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/>
          <p:nvPr userDrawn="1"/>
        </p:nvSpPr>
        <p:spPr>
          <a:xfrm>
            <a:off x="0" y="859505"/>
            <a:ext cx="9144000" cy="5998495"/>
          </a:xfrm>
          <a:custGeom>
            <a:avLst/>
            <a:gdLst>
              <a:gd name="connsiteX0" fmla="*/ 0 w 9144000"/>
              <a:gd name="connsiteY0" fmla="*/ 0 h 6567714"/>
              <a:gd name="connsiteX1" fmla="*/ 4586 w 9144000"/>
              <a:gd name="connsiteY1" fmla="*/ 0 h 6567714"/>
              <a:gd name="connsiteX2" fmla="*/ 13581 w 9144000"/>
              <a:gd name="connsiteY2" fmla="*/ 569219 h 6567714"/>
              <a:gd name="connsiteX3" fmla="*/ 3532580 w 9144000"/>
              <a:gd name="connsiteY3" fmla="*/ 3120851 h 6567714"/>
              <a:gd name="connsiteX4" fmla="*/ 3548945 w 9144000"/>
              <a:gd name="connsiteY4" fmla="*/ 3120591 h 6567714"/>
              <a:gd name="connsiteX5" fmla="*/ 3548947 w 9144000"/>
              <a:gd name="connsiteY5" fmla="*/ 3120590 h 6567714"/>
              <a:gd name="connsiteX6" fmla="*/ 3923030 w 9144000"/>
              <a:gd name="connsiteY6" fmla="*/ 3114638 h 6567714"/>
              <a:gd name="connsiteX7" fmla="*/ 5146301 w 9144000"/>
              <a:gd name="connsiteY7" fmla="*/ 2982759 h 6567714"/>
              <a:gd name="connsiteX8" fmla="*/ 8730878 w 9144000"/>
              <a:gd name="connsiteY8" fmla="*/ 1690388 h 6567714"/>
              <a:gd name="connsiteX9" fmla="*/ 9144000 w 9144000"/>
              <a:gd name="connsiteY9" fmla="*/ 1460134 h 6567714"/>
              <a:gd name="connsiteX10" fmla="*/ 9144000 w 9144000"/>
              <a:gd name="connsiteY10" fmla="*/ 6567714 h 6567714"/>
              <a:gd name="connsiteX11" fmla="*/ 0 w 9144000"/>
              <a:gd name="connsiteY11" fmla="*/ 6567714 h 6567714"/>
              <a:gd name="connsiteX0" fmla="*/ 0 w 9144000"/>
              <a:gd name="connsiteY0" fmla="*/ 6567714 h 6567714"/>
              <a:gd name="connsiteX1" fmla="*/ 4586 w 9144000"/>
              <a:gd name="connsiteY1" fmla="*/ 0 h 6567714"/>
              <a:gd name="connsiteX2" fmla="*/ 13581 w 9144000"/>
              <a:gd name="connsiteY2" fmla="*/ 569219 h 6567714"/>
              <a:gd name="connsiteX3" fmla="*/ 3532580 w 9144000"/>
              <a:gd name="connsiteY3" fmla="*/ 3120851 h 6567714"/>
              <a:gd name="connsiteX4" fmla="*/ 3548945 w 9144000"/>
              <a:gd name="connsiteY4" fmla="*/ 3120591 h 6567714"/>
              <a:gd name="connsiteX5" fmla="*/ 3548947 w 9144000"/>
              <a:gd name="connsiteY5" fmla="*/ 3120590 h 6567714"/>
              <a:gd name="connsiteX6" fmla="*/ 3923030 w 9144000"/>
              <a:gd name="connsiteY6" fmla="*/ 3114638 h 6567714"/>
              <a:gd name="connsiteX7" fmla="*/ 5146301 w 9144000"/>
              <a:gd name="connsiteY7" fmla="*/ 2982759 h 6567714"/>
              <a:gd name="connsiteX8" fmla="*/ 8730878 w 9144000"/>
              <a:gd name="connsiteY8" fmla="*/ 1690388 h 6567714"/>
              <a:gd name="connsiteX9" fmla="*/ 9144000 w 9144000"/>
              <a:gd name="connsiteY9" fmla="*/ 1460134 h 6567714"/>
              <a:gd name="connsiteX10" fmla="*/ 9144000 w 9144000"/>
              <a:gd name="connsiteY10" fmla="*/ 6567714 h 6567714"/>
              <a:gd name="connsiteX11" fmla="*/ 0 w 9144000"/>
              <a:gd name="connsiteY11" fmla="*/ 6567714 h 6567714"/>
              <a:gd name="connsiteX0" fmla="*/ 822173 w 9966173"/>
              <a:gd name="connsiteY0" fmla="*/ 5998495 h 5998495"/>
              <a:gd name="connsiteX1" fmla="*/ 835754 w 9966173"/>
              <a:gd name="connsiteY1" fmla="*/ 0 h 5998495"/>
              <a:gd name="connsiteX2" fmla="*/ 4354753 w 9966173"/>
              <a:gd name="connsiteY2" fmla="*/ 2551632 h 5998495"/>
              <a:gd name="connsiteX3" fmla="*/ 4371118 w 9966173"/>
              <a:gd name="connsiteY3" fmla="*/ 2551372 h 5998495"/>
              <a:gd name="connsiteX4" fmla="*/ 4371120 w 9966173"/>
              <a:gd name="connsiteY4" fmla="*/ 2551371 h 5998495"/>
              <a:gd name="connsiteX5" fmla="*/ 4745203 w 9966173"/>
              <a:gd name="connsiteY5" fmla="*/ 2545419 h 5998495"/>
              <a:gd name="connsiteX6" fmla="*/ 5968474 w 9966173"/>
              <a:gd name="connsiteY6" fmla="*/ 2413540 h 5998495"/>
              <a:gd name="connsiteX7" fmla="*/ 9553051 w 9966173"/>
              <a:gd name="connsiteY7" fmla="*/ 1121169 h 5998495"/>
              <a:gd name="connsiteX8" fmla="*/ 9966173 w 9966173"/>
              <a:gd name="connsiteY8" fmla="*/ 890915 h 5998495"/>
              <a:gd name="connsiteX9" fmla="*/ 9966173 w 9966173"/>
              <a:gd name="connsiteY9" fmla="*/ 5998495 h 5998495"/>
              <a:gd name="connsiteX10" fmla="*/ 822173 w 9966173"/>
              <a:gd name="connsiteY10" fmla="*/ 5998495 h 5998495"/>
              <a:gd name="connsiteX0" fmla="*/ 0 w 9144000"/>
              <a:gd name="connsiteY0" fmla="*/ 5998495 h 5998495"/>
              <a:gd name="connsiteX1" fmla="*/ 13581 w 9144000"/>
              <a:gd name="connsiteY1" fmla="*/ 0 h 5998495"/>
              <a:gd name="connsiteX2" fmla="*/ 3532580 w 9144000"/>
              <a:gd name="connsiteY2" fmla="*/ 2551632 h 5998495"/>
              <a:gd name="connsiteX3" fmla="*/ 3548945 w 9144000"/>
              <a:gd name="connsiteY3" fmla="*/ 2551372 h 5998495"/>
              <a:gd name="connsiteX4" fmla="*/ 3548947 w 9144000"/>
              <a:gd name="connsiteY4" fmla="*/ 2551371 h 5998495"/>
              <a:gd name="connsiteX5" fmla="*/ 3923030 w 9144000"/>
              <a:gd name="connsiteY5" fmla="*/ 2545419 h 5998495"/>
              <a:gd name="connsiteX6" fmla="*/ 5146301 w 9144000"/>
              <a:gd name="connsiteY6" fmla="*/ 2413540 h 5998495"/>
              <a:gd name="connsiteX7" fmla="*/ 8730878 w 9144000"/>
              <a:gd name="connsiteY7" fmla="*/ 1121169 h 5998495"/>
              <a:gd name="connsiteX8" fmla="*/ 9144000 w 9144000"/>
              <a:gd name="connsiteY8" fmla="*/ 890915 h 5998495"/>
              <a:gd name="connsiteX9" fmla="*/ 9144000 w 9144000"/>
              <a:gd name="connsiteY9" fmla="*/ 5998495 h 5998495"/>
              <a:gd name="connsiteX10" fmla="*/ 0 w 9144000"/>
              <a:gd name="connsiteY10" fmla="*/ 5998495 h 599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5998495">
                <a:moveTo>
                  <a:pt x="0" y="5998495"/>
                </a:moveTo>
                <a:lnTo>
                  <a:pt x="13581" y="0"/>
                </a:lnTo>
                <a:cubicBezTo>
                  <a:pt x="704849" y="1947092"/>
                  <a:pt x="1991242" y="2531332"/>
                  <a:pt x="3532580" y="2551632"/>
                </a:cubicBezTo>
                <a:lnTo>
                  <a:pt x="3548945" y="2551372"/>
                </a:lnTo>
                <a:cubicBezTo>
                  <a:pt x="3548946" y="2551372"/>
                  <a:pt x="3548946" y="2551371"/>
                  <a:pt x="3548947" y="2551371"/>
                </a:cubicBezTo>
                <a:lnTo>
                  <a:pt x="3923030" y="2545419"/>
                </a:lnTo>
                <a:cubicBezTo>
                  <a:pt x="4318397" y="2528384"/>
                  <a:pt x="4727925" y="2480263"/>
                  <a:pt x="5146301" y="2413540"/>
                </a:cubicBezTo>
                <a:cubicBezTo>
                  <a:pt x="6192240" y="2246733"/>
                  <a:pt x="7579505" y="1733641"/>
                  <a:pt x="8730878" y="1121169"/>
                </a:cubicBezTo>
                <a:lnTo>
                  <a:pt x="9144000" y="890915"/>
                </a:lnTo>
                <a:lnTo>
                  <a:pt x="9144000" y="5998495"/>
                </a:lnTo>
                <a:lnTo>
                  <a:pt x="0" y="59984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4927621" cy="3411134"/>
          </a:xfrm>
          <a:custGeom>
            <a:avLst/>
            <a:gdLst>
              <a:gd name="connsiteX0" fmla="*/ 0 w 4927621"/>
              <a:gd name="connsiteY0" fmla="*/ 0 h 3411134"/>
              <a:gd name="connsiteX1" fmla="*/ 4770414 w 4927621"/>
              <a:gd name="connsiteY1" fmla="*/ 0 h 3411134"/>
              <a:gd name="connsiteX2" fmla="*/ 4787397 w 4927621"/>
              <a:gd name="connsiteY2" fmla="*/ 49045 h 3411134"/>
              <a:gd name="connsiteX3" fmla="*/ 4863052 w 4927621"/>
              <a:gd name="connsiteY3" fmla="*/ 1544337 h 3411134"/>
              <a:gd name="connsiteX4" fmla="*/ 3806798 w 4927621"/>
              <a:gd name="connsiteY4" fmla="*/ 3222584 h 3411134"/>
              <a:gd name="connsiteX5" fmla="*/ 3548946 w 4927621"/>
              <a:gd name="connsiteY5" fmla="*/ 3410874 h 3411134"/>
              <a:gd name="connsiteX6" fmla="*/ 3532581 w 4927621"/>
              <a:gd name="connsiteY6" fmla="*/ 3411134 h 3411134"/>
              <a:gd name="connsiteX7" fmla="*/ 13582 w 4927621"/>
              <a:gd name="connsiteY7" fmla="*/ 859502 h 3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7621" h="3411134">
                <a:moveTo>
                  <a:pt x="0" y="0"/>
                </a:moveTo>
                <a:lnTo>
                  <a:pt x="4770414" y="0"/>
                </a:lnTo>
                <a:lnTo>
                  <a:pt x="4787397" y="49045"/>
                </a:lnTo>
                <a:cubicBezTo>
                  <a:pt x="4939486" y="529403"/>
                  <a:pt x="4972761" y="1038260"/>
                  <a:pt x="4863052" y="1544337"/>
                </a:cubicBezTo>
                <a:cubicBezTo>
                  <a:pt x="4716772" y="2219106"/>
                  <a:pt x="4337069" y="2793110"/>
                  <a:pt x="3806798" y="3222584"/>
                </a:cubicBezTo>
                <a:lnTo>
                  <a:pt x="3548946" y="3410874"/>
                </a:lnTo>
                <a:lnTo>
                  <a:pt x="3532581" y="3411134"/>
                </a:lnTo>
                <a:cubicBezTo>
                  <a:pt x="1991243" y="3390834"/>
                  <a:pt x="704850" y="2806594"/>
                  <a:pt x="13582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3548946" y="2"/>
            <a:ext cx="5598276" cy="3410874"/>
          </a:xfrm>
          <a:custGeom>
            <a:avLst/>
            <a:gdLst>
              <a:gd name="connsiteX0" fmla="*/ 5598276 w 5598276"/>
              <a:gd name="connsiteY0" fmla="*/ 0 h 3410874"/>
              <a:gd name="connsiteX1" fmla="*/ 5598276 w 5598276"/>
              <a:gd name="connsiteY1" fmla="*/ 1748622 h 3410874"/>
              <a:gd name="connsiteX2" fmla="*/ 5181932 w 5598276"/>
              <a:gd name="connsiteY2" fmla="*/ 1980672 h 3410874"/>
              <a:gd name="connsiteX3" fmla="*/ 1597354 w 5598276"/>
              <a:gd name="connsiteY3" fmla="*/ 3273043 h 3410874"/>
              <a:gd name="connsiteX4" fmla="*/ 374084 w 5598276"/>
              <a:gd name="connsiteY4" fmla="*/ 3404922 h 3410874"/>
              <a:gd name="connsiteX5" fmla="*/ 0 w 5598276"/>
              <a:gd name="connsiteY5" fmla="*/ 3410874 h 3410874"/>
              <a:gd name="connsiteX6" fmla="*/ 257851 w 5598276"/>
              <a:gd name="connsiteY6" fmla="*/ 3222584 h 3410874"/>
              <a:gd name="connsiteX7" fmla="*/ 1314105 w 5598276"/>
              <a:gd name="connsiteY7" fmla="*/ 1544338 h 3410874"/>
              <a:gd name="connsiteX8" fmla="*/ 1238450 w 5598276"/>
              <a:gd name="connsiteY8" fmla="*/ 49046 h 3410874"/>
              <a:gd name="connsiteX9" fmla="*/ 1221467 w 5598276"/>
              <a:gd name="connsiteY9" fmla="*/ 0 h 341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98276" h="3410874">
                <a:moveTo>
                  <a:pt x="5598276" y="0"/>
                </a:moveTo>
                <a:lnTo>
                  <a:pt x="5598276" y="1748622"/>
                </a:lnTo>
                <a:lnTo>
                  <a:pt x="5181932" y="1980672"/>
                </a:lnTo>
                <a:cubicBezTo>
                  <a:pt x="4030559" y="2593144"/>
                  <a:pt x="2643294" y="3106236"/>
                  <a:pt x="1597354" y="3273043"/>
                </a:cubicBezTo>
                <a:cubicBezTo>
                  <a:pt x="1178979" y="3339766"/>
                  <a:pt x="769450" y="3387887"/>
                  <a:pt x="374084" y="3404922"/>
                </a:cubicBezTo>
                <a:lnTo>
                  <a:pt x="0" y="3410874"/>
                </a:lnTo>
                <a:lnTo>
                  <a:pt x="257851" y="3222584"/>
                </a:lnTo>
                <a:cubicBezTo>
                  <a:pt x="788122" y="2793110"/>
                  <a:pt x="1167825" y="2219106"/>
                  <a:pt x="1314105" y="1544338"/>
                </a:cubicBezTo>
                <a:cubicBezTo>
                  <a:pt x="1423814" y="1038261"/>
                  <a:pt x="1390539" y="529403"/>
                  <a:pt x="1238450" y="49046"/>
                </a:cubicBezTo>
                <a:lnTo>
                  <a:pt x="1221467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794659" y="391067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94659" y="447673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1697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 userDrawn="1"/>
        </p:nvSpPr>
        <p:spPr>
          <a:xfrm flipH="1">
            <a:off x="0" y="859505"/>
            <a:ext cx="9144000" cy="5998495"/>
          </a:xfrm>
          <a:custGeom>
            <a:avLst/>
            <a:gdLst>
              <a:gd name="connsiteX0" fmla="*/ 0 w 9144000"/>
              <a:gd name="connsiteY0" fmla="*/ 0 h 6567714"/>
              <a:gd name="connsiteX1" fmla="*/ 4586 w 9144000"/>
              <a:gd name="connsiteY1" fmla="*/ 0 h 6567714"/>
              <a:gd name="connsiteX2" fmla="*/ 13581 w 9144000"/>
              <a:gd name="connsiteY2" fmla="*/ 569219 h 6567714"/>
              <a:gd name="connsiteX3" fmla="*/ 3532580 w 9144000"/>
              <a:gd name="connsiteY3" fmla="*/ 3120851 h 6567714"/>
              <a:gd name="connsiteX4" fmla="*/ 3548945 w 9144000"/>
              <a:gd name="connsiteY4" fmla="*/ 3120591 h 6567714"/>
              <a:gd name="connsiteX5" fmla="*/ 3548947 w 9144000"/>
              <a:gd name="connsiteY5" fmla="*/ 3120590 h 6567714"/>
              <a:gd name="connsiteX6" fmla="*/ 3923030 w 9144000"/>
              <a:gd name="connsiteY6" fmla="*/ 3114638 h 6567714"/>
              <a:gd name="connsiteX7" fmla="*/ 5146301 w 9144000"/>
              <a:gd name="connsiteY7" fmla="*/ 2982759 h 6567714"/>
              <a:gd name="connsiteX8" fmla="*/ 8730878 w 9144000"/>
              <a:gd name="connsiteY8" fmla="*/ 1690388 h 6567714"/>
              <a:gd name="connsiteX9" fmla="*/ 9144000 w 9144000"/>
              <a:gd name="connsiteY9" fmla="*/ 1460134 h 6567714"/>
              <a:gd name="connsiteX10" fmla="*/ 9144000 w 9144000"/>
              <a:gd name="connsiteY10" fmla="*/ 6567714 h 6567714"/>
              <a:gd name="connsiteX11" fmla="*/ 0 w 9144000"/>
              <a:gd name="connsiteY11" fmla="*/ 6567714 h 6567714"/>
              <a:gd name="connsiteX0" fmla="*/ 0 w 9144000"/>
              <a:gd name="connsiteY0" fmla="*/ 6567714 h 6567714"/>
              <a:gd name="connsiteX1" fmla="*/ 4586 w 9144000"/>
              <a:gd name="connsiteY1" fmla="*/ 0 h 6567714"/>
              <a:gd name="connsiteX2" fmla="*/ 13581 w 9144000"/>
              <a:gd name="connsiteY2" fmla="*/ 569219 h 6567714"/>
              <a:gd name="connsiteX3" fmla="*/ 3532580 w 9144000"/>
              <a:gd name="connsiteY3" fmla="*/ 3120851 h 6567714"/>
              <a:gd name="connsiteX4" fmla="*/ 3548945 w 9144000"/>
              <a:gd name="connsiteY4" fmla="*/ 3120591 h 6567714"/>
              <a:gd name="connsiteX5" fmla="*/ 3548947 w 9144000"/>
              <a:gd name="connsiteY5" fmla="*/ 3120590 h 6567714"/>
              <a:gd name="connsiteX6" fmla="*/ 3923030 w 9144000"/>
              <a:gd name="connsiteY6" fmla="*/ 3114638 h 6567714"/>
              <a:gd name="connsiteX7" fmla="*/ 5146301 w 9144000"/>
              <a:gd name="connsiteY7" fmla="*/ 2982759 h 6567714"/>
              <a:gd name="connsiteX8" fmla="*/ 8730878 w 9144000"/>
              <a:gd name="connsiteY8" fmla="*/ 1690388 h 6567714"/>
              <a:gd name="connsiteX9" fmla="*/ 9144000 w 9144000"/>
              <a:gd name="connsiteY9" fmla="*/ 1460134 h 6567714"/>
              <a:gd name="connsiteX10" fmla="*/ 9144000 w 9144000"/>
              <a:gd name="connsiteY10" fmla="*/ 6567714 h 6567714"/>
              <a:gd name="connsiteX11" fmla="*/ 0 w 9144000"/>
              <a:gd name="connsiteY11" fmla="*/ 6567714 h 6567714"/>
              <a:gd name="connsiteX0" fmla="*/ 822173 w 9966173"/>
              <a:gd name="connsiteY0" fmla="*/ 5998495 h 5998495"/>
              <a:gd name="connsiteX1" fmla="*/ 835754 w 9966173"/>
              <a:gd name="connsiteY1" fmla="*/ 0 h 5998495"/>
              <a:gd name="connsiteX2" fmla="*/ 4354753 w 9966173"/>
              <a:gd name="connsiteY2" fmla="*/ 2551632 h 5998495"/>
              <a:gd name="connsiteX3" fmla="*/ 4371118 w 9966173"/>
              <a:gd name="connsiteY3" fmla="*/ 2551372 h 5998495"/>
              <a:gd name="connsiteX4" fmla="*/ 4371120 w 9966173"/>
              <a:gd name="connsiteY4" fmla="*/ 2551371 h 5998495"/>
              <a:gd name="connsiteX5" fmla="*/ 4745203 w 9966173"/>
              <a:gd name="connsiteY5" fmla="*/ 2545419 h 5998495"/>
              <a:gd name="connsiteX6" fmla="*/ 5968474 w 9966173"/>
              <a:gd name="connsiteY6" fmla="*/ 2413540 h 5998495"/>
              <a:gd name="connsiteX7" fmla="*/ 9553051 w 9966173"/>
              <a:gd name="connsiteY7" fmla="*/ 1121169 h 5998495"/>
              <a:gd name="connsiteX8" fmla="*/ 9966173 w 9966173"/>
              <a:gd name="connsiteY8" fmla="*/ 890915 h 5998495"/>
              <a:gd name="connsiteX9" fmla="*/ 9966173 w 9966173"/>
              <a:gd name="connsiteY9" fmla="*/ 5998495 h 5998495"/>
              <a:gd name="connsiteX10" fmla="*/ 822173 w 9966173"/>
              <a:gd name="connsiteY10" fmla="*/ 5998495 h 5998495"/>
              <a:gd name="connsiteX0" fmla="*/ 0 w 9144000"/>
              <a:gd name="connsiteY0" fmla="*/ 5998495 h 5998495"/>
              <a:gd name="connsiteX1" fmla="*/ 13581 w 9144000"/>
              <a:gd name="connsiteY1" fmla="*/ 0 h 5998495"/>
              <a:gd name="connsiteX2" fmla="*/ 3532580 w 9144000"/>
              <a:gd name="connsiteY2" fmla="*/ 2551632 h 5998495"/>
              <a:gd name="connsiteX3" fmla="*/ 3548945 w 9144000"/>
              <a:gd name="connsiteY3" fmla="*/ 2551372 h 5998495"/>
              <a:gd name="connsiteX4" fmla="*/ 3548947 w 9144000"/>
              <a:gd name="connsiteY4" fmla="*/ 2551371 h 5998495"/>
              <a:gd name="connsiteX5" fmla="*/ 3923030 w 9144000"/>
              <a:gd name="connsiteY5" fmla="*/ 2545419 h 5998495"/>
              <a:gd name="connsiteX6" fmla="*/ 5146301 w 9144000"/>
              <a:gd name="connsiteY6" fmla="*/ 2413540 h 5998495"/>
              <a:gd name="connsiteX7" fmla="*/ 8730878 w 9144000"/>
              <a:gd name="connsiteY7" fmla="*/ 1121169 h 5998495"/>
              <a:gd name="connsiteX8" fmla="*/ 9144000 w 9144000"/>
              <a:gd name="connsiteY8" fmla="*/ 890915 h 5998495"/>
              <a:gd name="connsiteX9" fmla="*/ 9144000 w 9144000"/>
              <a:gd name="connsiteY9" fmla="*/ 5998495 h 5998495"/>
              <a:gd name="connsiteX10" fmla="*/ 0 w 9144000"/>
              <a:gd name="connsiteY10" fmla="*/ 5998495 h 599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5998495">
                <a:moveTo>
                  <a:pt x="0" y="5998495"/>
                </a:moveTo>
                <a:lnTo>
                  <a:pt x="13581" y="0"/>
                </a:lnTo>
                <a:cubicBezTo>
                  <a:pt x="704849" y="1947092"/>
                  <a:pt x="1991242" y="2531332"/>
                  <a:pt x="3532580" y="2551632"/>
                </a:cubicBezTo>
                <a:lnTo>
                  <a:pt x="3548945" y="2551372"/>
                </a:lnTo>
                <a:cubicBezTo>
                  <a:pt x="3548946" y="2551372"/>
                  <a:pt x="3548946" y="2551371"/>
                  <a:pt x="3548947" y="2551371"/>
                </a:cubicBezTo>
                <a:lnTo>
                  <a:pt x="3923030" y="2545419"/>
                </a:lnTo>
                <a:cubicBezTo>
                  <a:pt x="4318397" y="2528384"/>
                  <a:pt x="4727925" y="2480263"/>
                  <a:pt x="5146301" y="2413540"/>
                </a:cubicBezTo>
                <a:cubicBezTo>
                  <a:pt x="6192240" y="2246733"/>
                  <a:pt x="7579505" y="1733641"/>
                  <a:pt x="8730878" y="1121169"/>
                </a:cubicBezTo>
                <a:lnTo>
                  <a:pt x="9144000" y="890915"/>
                </a:lnTo>
                <a:lnTo>
                  <a:pt x="9144000" y="5998495"/>
                </a:lnTo>
                <a:lnTo>
                  <a:pt x="0" y="59984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0" y="2"/>
            <a:ext cx="5598276" cy="3410874"/>
          </a:xfrm>
          <a:custGeom>
            <a:avLst/>
            <a:gdLst>
              <a:gd name="connsiteX0" fmla="*/ 0 w 5598276"/>
              <a:gd name="connsiteY0" fmla="*/ 0 h 3410874"/>
              <a:gd name="connsiteX1" fmla="*/ 4376809 w 5598276"/>
              <a:gd name="connsiteY1" fmla="*/ 0 h 3410874"/>
              <a:gd name="connsiteX2" fmla="*/ 4359826 w 5598276"/>
              <a:gd name="connsiteY2" fmla="*/ 49046 h 3410874"/>
              <a:gd name="connsiteX3" fmla="*/ 4284171 w 5598276"/>
              <a:gd name="connsiteY3" fmla="*/ 1544338 h 3410874"/>
              <a:gd name="connsiteX4" fmla="*/ 5340425 w 5598276"/>
              <a:gd name="connsiteY4" fmla="*/ 3222584 h 3410874"/>
              <a:gd name="connsiteX5" fmla="*/ 5598276 w 5598276"/>
              <a:gd name="connsiteY5" fmla="*/ 3410874 h 3410874"/>
              <a:gd name="connsiteX6" fmla="*/ 5224192 w 5598276"/>
              <a:gd name="connsiteY6" fmla="*/ 3404922 h 3410874"/>
              <a:gd name="connsiteX7" fmla="*/ 4000922 w 5598276"/>
              <a:gd name="connsiteY7" fmla="*/ 3273043 h 3410874"/>
              <a:gd name="connsiteX8" fmla="*/ 416344 w 5598276"/>
              <a:gd name="connsiteY8" fmla="*/ 1980672 h 3410874"/>
              <a:gd name="connsiteX9" fmla="*/ 0 w 5598276"/>
              <a:gd name="connsiteY9" fmla="*/ 1748622 h 341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98276" h="3410874">
                <a:moveTo>
                  <a:pt x="0" y="0"/>
                </a:moveTo>
                <a:lnTo>
                  <a:pt x="4376809" y="0"/>
                </a:lnTo>
                <a:lnTo>
                  <a:pt x="4359826" y="49046"/>
                </a:lnTo>
                <a:cubicBezTo>
                  <a:pt x="4207737" y="529403"/>
                  <a:pt x="4174462" y="1038261"/>
                  <a:pt x="4284171" y="1544338"/>
                </a:cubicBezTo>
                <a:cubicBezTo>
                  <a:pt x="4430451" y="2219106"/>
                  <a:pt x="4810154" y="2793110"/>
                  <a:pt x="5340425" y="3222584"/>
                </a:cubicBezTo>
                <a:lnTo>
                  <a:pt x="5598276" y="3410874"/>
                </a:lnTo>
                <a:lnTo>
                  <a:pt x="5224192" y="3404922"/>
                </a:lnTo>
                <a:cubicBezTo>
                  <a:pt x="4828826" y="3387887"/>
                  <a:pt x="4419297" y="3339766"/>
                  <a:pt x="4000922" y="3273043"/>
                </a:cubicBezTo>
                <a:cubicBezTo>
                  <a:pt x="2954982" y="3106236"/>
                  <a:pt x="1567717" y="2593144"/>
                  <a:pt x="416344" y="1980672"/>
                </a:cubicBezTo>
                <a:lnTo>
                  <a:pt x="0" y="17486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6"/>
          </p:nvPr>
        </p:nvSpPr>
        <p:spPr>
          <a:xfrm>
            <a:off x="4216379" y="3"/>
            <a:ext cx="4927621" cy="3411134"/>
          </a:xfrm>
          <a:custGeom>
            <a:avLst/>
            <a:gdLst>
              <a:gd name="connsiteX0" fmla="*/ 157207 w 4927621"/>
              <a:gd name="connsiteY0" fmla="*/ 0 h 3411134"/>
              <a:gd name="connsiteX1" fmla="*/ 4927621 w 4927621"/>
              <a:gd name="connsiteY1" fmla="*/ 0 h 3411134"/>
              <a:gd name="connsiteX2" fmla="*/ 4914039 w 4927621"/>
              <a:gd name="connsiteY2" fmla="*/ 859502 h 3411134"/>
              <a:gd name="connsiteX3" fmla="*/ 1395040 w 4927621"/>
              <a:gd name="connsiteY3" fmla="*/ 3411134 h 3411134"/>
              <a:gd name="connsiteX4" fmla="*/ 1378675 w 4927621"/>
              <a:gd name="connsiteY4" fmla="*/ 3410874 h 3411134"/>
              <a:gd name="connsiteX5" fmla="*/ 1120823 w 4927621"/>
              <a:gd name="connsiteY5" fmla="*/ 3222584 h 3411134"/>
              <a:gd name="connsiteX6" fmla="*/ 64569 w 4927621"/>
              <a:gd name="connsiteY6" fmla="*/ 1544337 h 3411134"/>
              <a:gd name="connsiteX7" fmla="*/ 140224 w 4927621"/>
              <a:gd name="connsiteY7" fmla="*/ 49045 h 3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7621" h="3411134">
                <a:moveTo>
                  <a:pt x="157207" y="0"/>
                </a:moveTo>
                <a:lnTo>
                  <a:pt x="4927621" y="0"/>
                </a:lnTo>
                <a:lnTo>
                  <a:pt x="4914039" y="859502"/>
                </a:lnTo>
                <a:cubicBezTo>
                  <a:pt x="4222771" y="2806594"/>
                  <a:pt x="2936378" y="3390834"/>
                  <a:pt x="1395040" y="3411134"/>
                </a:cubicBezTo>
                <a:lnTo>
                  <a:pt x="1378675" y="3410874"/>
                </a:lnTo>
                <a:lnTo>
                  <a:pt x="1120823" y="3222584"/>
                </a:lnTo>
                <a:cubicBezTo>
                  <a:pt x="590552" y="2793110"/>
                  <a:pt x="210849" y="2219106"/>
                  <a:pt x="64569" y="1544337"/>
                </a:cubicBezTo>
                <a:cubicBezTo>
                  <a:pt x="-45140" y="1038260"/>
                  <a:pt x="-11865" y="529403"/>
                  <a:pt x="140224" y="490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794659" y="391067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94659" y="447673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3939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36888" cy="6858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1928019" y="2266950"/>
            <a:ext cx="1924050" cy="39624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8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4002882" y="2266950"/>
            <a:ext cx="1924050" cy="39624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690256" y="62184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690256" y="118790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0330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2"/>
          <p:cNvSpPr>
            <a:spLocks noGrp="1"/>
          </p:cNvSpPr>
          <p:nvPr>
            <p:ph type="pic" sz="quarter" idx="13"/>
          </p:nvPr>
        </p:nvSpPr>
        <p:spPr>
          <a:xfrm>
            <a:off x="6107112" y="0"/>
            <a:ext cx="3036888" cy="6858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3070224" y="2266950"/>
            <a:ext cx="1924050" cy="39624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8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5145087" y="2266950"/>
            <a:ext cx="1924050" cy="39624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034142" y="62184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34142" y="118790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9413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5784568" cy="3411686"/>
          </a:xfrm>
          <a:custGeom>
            <a:avLst/>
            <a:gdLst>
              <a:gd name="connsiteX0" fmla="*/ 5286564 w 5784568"/>
              <a:gd name="connsiteY0" fmla="*/ 0 h 3411686"/>
              <a:gd name="connsiteX1" fmla="*/ 5229260 w 5784568"/>
              <a:gd name="connsiteY1" fmla="*/ 138626 h 3411686"/>
              <a:gd name="connsiteX2" fmla="*/ 5755561 w 5784568"/>
              <a:gd name="connsiteY2" fmla="*/ 3366554 h 3411686"/>
              <a:gd name="connsiteX3" fmla="*/ 5784568 w 5784568"/>
              <a:gd name="connsiteY3" fmla="*/ 3403308 h 3411686"/>
              <a:gd name="connsiteX4" fmla="*/ 5612665 w 5784568"/>
              <a:gd name="connsiteY4" fmla="*/ 3411134 h 3411686"/>
              <a:gd name="connsiteX5" fmla="*/ 3999514 w 5784568"/>
              <a:gd name="connsiteY5" fmla="*/ 3273042 h 3411686"/>
              <a:gd name="connsiteX6" fmla="*/ 416198 w 5784568"/>
              <a:gd name="connsiteY6" fmla="*/ 1980672 h 3411686"/>
              <a:gd name="connsiteX7" fmla="*/ 0 w 5784568"/>
              <a:gd name="connsiteY7" fmla="*/ 1748622 h 3411686"/>
              <a:gd name="connsiteX8" fmla="*/ 1 w 5784568"/>
              <a:gd name="connsiteY8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5286564" y="0"/>
                </a:moveTo>
                <a:lnTo>
                  <a:pt x="5229260" y="138626"/>
                </a:lnTo>
                <a:cubicBezTo>
                  <a:pt x="4836413" y="1171622"/>
                  <a:pt x="5048071" y="2383502"/>
                  <a:pt x="5755561" y="3366554"/>
                </a:cubicBezTo>
                <a:lnTo>
                  <a:pt x="5784568" y="3403308"/>
                </a:lnTo>
                <a:lnTo>
                  <a:pt x="5612665" y="3411134"/>
                </a:lnTo>
                <a:cubicBezTo>
                  <a:pt x="5099067" y="3417901"/>
                  <a:pt x="4557152" y="3362007"/>
                  <a:pt x="3999514" y="3273042"/>
                </a:cubicBezTo>
                <a:cubicBezTo>
                  <a:pt x="2953943" y="3106236"/>
                  <a:pt x="1567167" y="2593143"/>
                  <a:pt x="416198" y="1980672"/>
                </a:cubicBezTo>
                <a:lnTo>
                  <a:pt x="0" y="1748622"/>
                </a:lnTo>
                <a:lnTo>
                  <a:pt x="1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圖片版面配置區 18"/>
          <p:cNvSpPr>
            <a:spLocks noGrp="1"/>
          </p:cNvSpPr>
          <p:nvPr>
            <p:ph type="pic" sz="quarter" idx="14"/>
          </p:nvPr>
        </p:nvSpPr>
        <p:spPr>
          <a:xfrm>
            <a:off x="5033884" y="3"/>
            <a:ext cx="4110117" cy="3403309"/>
          </a:xfrm>
          <a:custGeom>
            <a:avLst/>
            <a:gdLst>
              <a:gd name="connsiteX0" fmla="*/ 252678 w 4110117"/>
              <a:gd name="connsiteY0" fmla="*/ 0 h 3403309"/>
              <a:gd name="connsiteX1" fmla="*/ 4110117 w 4110117"/>
              <a:gd name="connsiteY1" fmla="*/ 0 h 3403309"/>
              <a:gd name="connsiteX2" fmla="*/ 4096539 w 4110117"/>
              <a:gd name="connsiteY2" fmla="*/ 859502 h 3403309"/>
              <a:gd name="connsiteX3" fmla="*/ 958473 w 4110117"/>
              <a:gd name="connsiteY3" fmla="*/ 3393849 h 3403309"/>
              <a:gd name="connsiteX4" fmla="*/ 750682 w 4110117"/>
              <a:gd name="connsiteY4" fmla="*/ 3403309 h 3403309"/>
              <a:gd name="connsiteX5" fmla="*/ 721676 w 4110117"/>
              <a:gd name="connsiteY5" fmla="*/ 3366554 h 3403309"/>
              <a:gd name="connsiteX6" fmla="*/ 195375 w 4110117"/>
              <a:gd name="connsiteY6" fmla="*/ 138626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252678" y="0"/>
                </a:moveTo>
                <a:lnTo>
                  <a:pt x="4110117" y="0"/>
                </a:lnTo>
                <a:lnTo>
                  <a:pt x="4096539" y="859502"/>
                </a:lnTo>
                <a:cubicBezTo>
                  <a:pt x="3463100" y="2644337"/>
                  <a:pt x="2329767" y="3283997"/>
                  <a:pt x="958473" y="3393849"/>
                </a:cubicBezTo>
                <a:lnTo>
                  <a:pt x="750682" y="3403309"/>
                </a:lnTo>
                <a:lnTo>
                  <a:pt x="721676" y="3366554"/>
                </a:lnTo>
                <a:cubicBezTo>
                  <a:pt x="14186" y="2383502"/>
                  <a:pt x="-197472" y="1171622"/>
                  <a:pt x="195375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5784566" y="859506"/>
            <a:ext cx="3359434" cy="4277443"/>
          </a:xfrm>
          <a:custGeom>
            <a:avLst/>
            <a:gdLst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0 h 5136949"/>
              <a:gd name="connsiteX9" fmla="*/ 3857439 w 3857439"/>
              <a:gd name="connsiteY9" fmla="*/ 5 h 5136949"/>
              <a:gd name="connsiteX10" fmla="*/ 0 w 3857439"/>
              <a:gd name="connsiteY10" fmla="*/ 4 h 5136949"/>
              <a:gd name="connsiteX11" fmla="*/ 1 w 3857439"/>
              <a:gd name="connsiteY11" fmla="*/ 1 h 5136949"/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5 h 5136949"/>
              <a:gd name="connsiteX9" fmla="*/ 3857439 w 3857439"/>
              <a:gd name="connsiteY9" fmla="*/ 0 h 5136949"/>
              <a:gd name="connsiteX10" fmla="*/ 3857439 w 3857439"/>
              <a:gd name="connsiteY10" fmla="*/ 5 h 5136949"/>
              <a:gd name="connsiteX11" fmla="*/ 0 w 3857439"/>
              <a:gd name="connsiteY11" fmla="*/ 4 h 5136949"/>
              <a:gd name="connsiteX12" fmla="*/ 3857439 w 3857439"/>
              <a:gd name="connsiteY12" fmla="*/ 0 h 5136949"/>
              <a:gd name="connsiteX0" fmla="*/ 3359435 w 3359435"/>
              <a:gd name="connsiteY0" fmla="*/ 5 h 5136949"/>
              <a:gd name="connsiteX1" fmla="*/ 3359434 w 3359435"/>
              <a:gd name="connsiteY1" fmla="*/ 5136949 h 5136949"/>
              <a:gd name="connsiteX2" fmla="*/ 3127495 w 3359435"/>
              <a:gd name="connsiteY2" fmla="*/ 5132799 h 5136949"/>
              <a:gd name="connsiteX3" fmla="*/ 1051024 w 3359435"/>
              <a:gd name="connsiteY3" fmla="*/ 4410289 h 5136949"/>
              <a:gd name="connsiteX4" fmla="*/ 198006 w 3359435"/>
              <a:gd name="connsiteY4" fmla="*/ 3654201 h 5136949"/>
              <a:gd name="connsiteX5" fmla="*/ 0 w 3359435"/>
              <a:gd name="connsiteY5" fmla="*/ 3403313 h 5136949"/>
              <a:gd name="connsiteX6" fmla="*/ 207790 w 3359435"/>
              <a:gd name="connsiteY6" fmla="*/ 3393853 h 5136949"/>
              <a:gd name="connsiteX7" fmla="*/ 3345857 w 3359435"/>
              <a:gd name="connsiteY7" fmla="*/ 859506 h 5136949"/>
              <a:gd name="connsiteX8" fmla="*/ 3359435 w 3359435"/>
              <a:gd name="connsiteY8" fmla="*/ 5 h 5136949"/>
              <a:gd name="connsiteX9" fmla="*/ 3359435 w 3359435"/>
              <a:gd name="connsiteY9" fmla="*/ 0 h 5136949"/>
              <a:gd name="connsiteX10" fmla="*/ 3359435 w 3359435"/>
              <a:gd name="connsiteY10" fmla="*/ 5 h 5136949"/>
              <a:gd name="connsiteX11" fmla="*/ 3359435 w 3359435"/>
              <a:gd name="connsiteY11" fmla="*/ 0 h 5136949"/>
              <a:gd name="connsiteX0" fmla="*/ 3359435 w 3359435"/>
              <a:gd name="connsiteY0" fmla="*/ 0 h 5136944"/>
              <a:gd name="connsiteX1" fmla="*/ 3359434 w 3359435"/>
              <a:gd name="connsiteY1" fmla="*/ 5136944 h 5136944"/>
              <a:gd name="connsiteX2" fmla="*/ 3127495 w 3359435"/>
              <a:gd name="connsiteY2" fmla="*/ 5132794 h 5136944"/>
              <a:gd name="connsiteX3" fmla="*/ 1051024 w 3359435"/>
              <a:gd name="connsiteY3" fmla="*/ 4410284 h 5136944"/>
              <a:gd name="connsiteX4" fmla="*/ 198006 w 3359435"/>
              <a:gd name="connsiteY4" fmla="*/ 3654196 h 5136944"/>
              <a:gd name="connsiteX5" fmla="*/ 0 w 3359435"/>
              <a:gd name="connsiteY5" fmla="*/ 3403308 h 5136944"/>
              <a:gd name="connsiteX6" fmla="*/ 207790 w 3359435"/>
              <a:gd name="connsiteY6" fmla="*/ 3393848 h 5136944"/>
              <a:gd name="connsiteX7" fmla="*/ 3345857 w 3359435"/>
              <a:gd name="connsiteY7" fmla="*/ 859501 h 5136944"/>
              <a:gd name="connsiteX8" fmla="*/ 3359435 w 3359435"/>
              <a:gd name="connsiteY8" fmla="*/ 0 h 5136944"/>
              <a:gd name="connsiteX0" fmla="*/ 3345857 w 3359434"/>
              <a:gd name="connsiteY0" fmla="*/ 0 h 4277443"/>
              <a:gd name="connsiteX1" fmla="*/ 3359434 w 3359434"/>
              <a:gd name="connsiteY1" fmla="*/ 4277443 h 4277443"/>
              <a:gd name="connsiteX2" fmla="*/ 3127495 w 3359434"/>
              <a:gd name="connsiteY2" fmla="*/ 4273293 h 4277443"/>
              <a:gd name="connsiteX3" fmla="*/ 1051024 w 3359434"/>
              <a:gd name="connsiteY3" fmla="*/ 3550783 h 4277443"/>
              <a:gd name="connsiteX4" fmla="*/ 198006 w 3359434"/>
              <a:gd name="connsiteY4" fmla="*/ 2794695 h 4277443"/>
              <a:gd name="connsiteX5" fmla="*/ 0 w 3359434"/>
              <a:gd name="connsiteY5" fmla="*/ 2543807 h 4277443"/>
              <a:gd name="connsiteX6" fmla="*/ 207790 w 3359434"/>
              <a:gd name="connsiteY6" fmla="*/ 2534347 h 4277443"/>
              <a:gd name="connsiteX7" fmla="*/ 334585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3345857" y="0"/>
                </a:moveTo>
                <a:cubicBezTo>
                  <a:pt x="3350383" y="1425814"/>
                  <a:pt x="3354908" y="2851629"/>
                  <a:pt x="3359434" y="4277443"/>
                </a:cubicBezTo>
                <a:lnTo>
                  <a:pt x="3127495" y="4273293"/>
                </a:lnTo>
                <a:cubicBezTo>
                  <a:pt x="2425397" y="4228796"/>
                  <a:pt x="1703083" y="3991635"/>
                  <a:pt x="1051024" y="3550783"/>
                </a:cubicBezTo>
                <a:cubicBezTo>
                  <a:pt x="724994" y="3330356"/>
                  <a:pt x="439677" y="3074658"/>
                  <a:pt x="198006" y="2794695"/>
                </a:cubicBezTo>
                <a:lnTo>
                  <a:pt x="0" y="2543807"/>
                </a:lnTo>
                <a:lnTo>
                  <a:pt x="207790" y="2534347"/>
                </a:lnTo>
                <a:cubicBezTo>
                  <a:pt x="1579084" y="2424494"/>
                  <a:pt x="2712418" y="1784835"/>
                  <a:pt x="3345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132113" y="380632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32113" y="437239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258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6"/>
          </p:nvPr>
        </p:nvSpPr>
        <p:spPr>
          <a:xfrm>
            <a:off x="3359432" y="3"/>
            <a:ext cx="5784568" cy="3411686"/>
          </a:xfrm>
          <a:custGeom>
            <a:avLst/>
            <a:gdLst>
              <a:gd name="connsiteX0" fmla="*/ 498004 w 5784568"/>
              <a:gd name="connsiteY0" fmla="*/ 0 h 3411686"/>
              <a:gd name="connsiteX1" fmla="*/ 5784567 w 5784568"/>
              <a:gd name="connsiteY1" fmla="*/ 0 h 3411686"/>
              <a:gd name="connsiteX2" fmla="*/ 5784568 w 5784568"/>
              <a:gd name="connsiteY2" fmla="*/ 1748622 h 3411686"/>
              <a:gd name="connsiteX3" fmla="*/ 5368370 w 5784568"/>
              <a:gd name="connsiteY3" fmla="*/ 1980672 h 3411686"/>
              <a:gd name="connsiteX4" fmla="*/ 1785054 w 5784568"/>
              <a:gd name="connsiteY4" fmla="*/ 3273042 h 3411686"/>
              <a:gd name="connsiteX5" fmla="*/ 171903 w 5784568"/>
              <a:gd name="connsiteY5" fmla="*/ 3411134 h 3411686"/>
              <a:gd name="connsiteX6" fmla="*/ 0 w 5784568"/>
              <a:gd name="connsiteY6" fmla="*/ 3403308 h 3411686"/>
              <a:gd name="connsiteX7" fmla="*/ 29007 w 5784568"/>
              <a:gd name="connsiteY7" fmla="*/ 3366554 h 3411686"/>
              <a:gd name="connsiteX8" fmla="*/ 555308 w 5784568"/>
              <a:gd name="connsiteY8" fmla="*/ 138626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498004" y="0"/>
                </a:moveTo>
                <a:lnTo>
                  <a:pt x="5784567" y="0"/>
                </a:lnTo>
                <a:lnTo>
                  <a:pt x="5784568" y="1748622"/>
                </a:lnTo>
                <a:lnTo>
                  <a:pt x="5368370" y="1980672"/>
                </a:lnTo>
                <a:cubicBezTo>
                  <a:pt x="4217401" y="2593143"/>
                  <a:pt x="2830625" y="3106236"/>
                  <a:pt x="1785054" y="3273042"/>
                </a:cubicBezTo>
                <a:cubicBezTo>
                  <a:pt x="1227416" y="3362007"/>
                  <a:pt x="685501" y="3417901"/>
                  <a:pt x="171903" y="3411134"/>
                </a:cubicBezTo>
                <a:lnTo>
                  <a:pt x="0" y="3403308"/>
                </a:lnTo>
                <a:lnTo>
                  <a:pt x="29007" y="3366554"/>
                </a:lnTo>
                <a:cubicBezTo>
                  <a:pt x="736497" y="2383502"/>
                  <a:pt x="948155" y="1171622"/>
                  <a:pt x="555308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7"/>
          </p:nvPr>
        </p:nvSpPr>
        <p:spPr>
          <a:xfrm>
            <a:off x="0" y="3"/>
            <a:ext cx="4110117" cy="3403309"/>
          </a:xfrm>
          <a:custGeom>
            <a:avLst/>
            <a:gdLst>
              <a:gd name="connsiteX0" fmla="*/ 0 w 4110117"/>
              <a:gd name="connsiteY0" fmla="*/ 0 h 3403309"/>
              <a:gd name="connsiteX1" fmla="*/ 3857439 w 4110117"/>
              <a:gd name="connsiteY1" fmla="*/ 0 h 3403309"/>
              <a:gd name="connsiteX2" fmla="*/ 3914742 w 4110117"/>
              <a:gd name="connsiteY2" fmla="*/ 138626 h 3403309"/>
              <a:gd name="connsiteX3" fmla="*/ 3388441 w 4110117"/>
              <a:gd name="connsiteY3" fmla="*/ 3366554 h 3403309"/>
              <a:gd name="connsiteX4" fmla="*/ 3359435 w 4110117"/>
              <a:gd name="connsiteY4" fmla="*/ 3403309 h 3403309"/>
              <a:gd name="connsiteX5" fmla="*/ 3151644 w 4110117"/>
              <a:gd name="connsiteY5" fmla="*/ 3393849 h 3403309"/>
              <a:gd name="connsiteX6" fmla="*/ 13578 w 4110117"/>
              <a:gd name="connsiteY6" fmla="*/ 859502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0" y="0"/>
                </a:moveTo>
                <a:lnTo>
                  <a:pt x="3857439" y="0"/>
                </a:lnTo>
                <a:lnTo>
                  <a:pt x="3914742" y="138626"/>
                </a:lnTo>
                <a:cubicBezTo>
                  <a:pt x="4307589" y="1171622"/>
                  <a:pt x="4095931" y="2383502"/>
                  <a:pt x="3388441" y="3366554"/>
                </a:cubicBezTo>
                <a:lnTo>
                  <a:pt x="3359435" y="3403309"/>
                </a:lnTo>
                <a:lnTo>
                  <a:pt x="3151644" y="3393849"/>
                </a:lnTo>
                <a:cubicBezTo>
                  <a:pt x="1780350" y="3283997"/>
                  <a:pt x="647017" y="2644337"/>
                  <a:pt x="13578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8"/>
          </p:nvPr>
        </p:nvSpPr>
        <p:spPr>
          <a:xfrm>
            <a:off x="0" y="859506"/>
            <a:ext cx="3359434" cy="4277443"/>
          </a:xfrm>
          <a:custGeom>
            <a:avLst/>
            <a:gdLst>
              <a:gd name="connsiteX0" fmla="*/ 13577 w 3359434"/>
              <a:gd name="connsiteY0" fmla="*/ 0 h 4277443"/>
              <a:gd name="connsiteX1" fmla="*/ 3151644 w 3359434"/>
              <a:gd name="connsiteY1" fmla="*/ 2534347 h 4277443"/>
              <a:gd name="connsiteX2" fmla="*/ 3359434 w 3359434"/>
              <a:gd name="connsiteY2" fmla="*/ 2543807 h 4277443"/>
              <a:gd name="connsiteX3" fmla="*/ 3161428 w 3359434"/>
              <a:gd name="connsiteY3" fmla="*/ 2794695 h 4277443"/>
              <a:gd name="connsiteX4" fmla="*/ 2308410 w 3359434"/>
              <a:gd name="connsiteY4" fmla="*/ 3550783 h 4277443"/>
              <a:gd name="connsiteX5" fmla="*/ 231939 w 3359434"/>
              <a:gd name="connsiteY5" fmla="*/ 4273293 h 4277443"/>
              <a:gd name="connsiteX6" fmla="*/ 0 w 3359434"/>
              <a:gd name="connsiteY6" fmla="*/ 4277443 h 4277443"/>
              <a:gd name="connsiteX7" fmla="*/ 1357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13577" y="0"/>
                </a:moveTo>
                <a:cubicBezTo>
                  <a:pt x="647016" y="1784835"/>
                  <a:pt x="1780350" y="2424494"/>
                  <a:pt x="3151644" y="2534347"/>
                </a:cubicBezTo>
                <a:lnTo>
                  <a:pt x="3359434" y="2543807"/>
                </a:lnTo>
                <a:lnTo>
                  <a:pt x="3161428" y="2794695"/>
                </a:lnTo>
                <a:cubicBezTo>
                  <a:pt x="2919757" y="3074658"/>
                  <a:pt x="2634440" y="3330356"/>
                  <a:pt x="2308410" y="3550783"/>
                </a:cubicBezTo>
                <a:cubicBezTo>
                  <a:pt x="1656351" y="3991635"/>
                  <a:pt x="934037" y="4228796"/>
                  <a:pt x="231939" y="4273293"/>
                </a:cubicBezTo>
                <a:lnTo>
                  <a:pt x="0" y="4277443"/>
                </a:lnTo>
                <a:cubicBezTo>
                  <a:pt x="4526" y="2851629"/>
                  <a:pt x="9051" y="1425814"/>
                  <a:pt x="135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4299856" y="380632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99856" y="437239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76150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手繪多邊形 15"/>
          <p:cNvSpPr/>
          <p:nvPr userDrawn="1"/>
        </p:nvSpPr>
        <p:spPr>
          <a:xfrm>
            <a:off x="0" y="742950"/>
            <a:ext cx="9144001" cy="6115050"/>
          </a:xfrm>
          <a:custGeom>
            <a:avLst/>
            <a:gdLst>
              <a:gd name="connsiteX0" fmla="*/ 9144001 w 9144001"/>
              <a:gd name="connsiteY0" fmla="*/ 0 h 6115050"/>
              <a:gd name="connsiteX1" fmla="*/ 9144001 w 9144001"/>
              <a:gd name="connsiteY1" fmla="*/ 6115050 h 6115050"/>
              <a:gd name="connsiteX2" fmla="*/ 0 w 9144001"/>
              <a:gd name="connsiteY2" fmla="*/ 6115050 h 6115050"/>
              <a:gd name="connsiteX3" fmla="*/ 0 w 9144001"/>
              <a:gd name="connsiteY3" fmla="*/ 1005676 h 6115050"/>
              <a:gd name="connsiteX4" fmla="*/ 416197 w 9144001"/>
              <a:gd name="connsiteY4" fmla="*/ 1237725 h 6115050"/>
              <a:gd name="connsiteX5" fmla="*/ 3999513 w 9144001"/>
              <a:gd name="connsiteY5" fmla="*/ 2530095 h 6115050"/>
              <a:gd name="connsiteX6" fmla="*/ 5612664 w 9144001"/>
              <a:gd name="connsiteY6" fmla="*/ 2668187 h 6115050"/>
              <a:gd name="connsiteX7" fmla="*/ 5784565 w 9144001"/>
              <a:gd name="connsiteY7" fmla="*/ 2660361 h 6115050"/>
              <a:gd name="connsiteX8" fmla="*/ 5784566 w 9144001"/>
              <a:gd name="connsiteY8" fmla="*/ 2660362 h 6115050"/>
              <a:gd name="connsiteX9" fmla="*/ 5982572 w 9144001"/>
              <a:gd name="connsiteY9" fmla="*/ 2911250 h 6115050"/>
              <a:gd name="connsiteX10" fmla="*/ 6835590 w 9144001"/>
              <a:gd name="connsiteY10" fmla="*/ 3667338 h 6115050"/>
              <a:gd name="connsiteX11" fmla="*/ 8912061 w 9144001"/>
              <a:gd name="connsiteY11" fmla="*/ 4389848 h 6115050"/>
              <a:gd name="connsiteX12" fmla="*/ 9144000 w 9144001"/>
              <a:gd name="connsiteY12" fmla="*/ 4393998 h 6115050"/>
              <a:gd name="connsiteX13" fmla="*/ 9144001 w 9144001"/>
              <a:gd name="connsiteY13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1" h="6115050">
                <a:moveTo>
                  <a:pt x="9144001" y="0"/>
                </a:moveTo>
                <a:lnTo>
                  <a:pt x="9144001" y="6115050"/>
                </a:lnTo>
                <a:lnTo>
                  <a:pt x="0" y="6115050"/>
                </a:lnTo>
                <a:lnTo>
                  <a:pt x="0" y="1005676"/>
                </a:lnTo>
                <a:lnTo>
                  <a:pt x="416197" y="1237725"/>
                </a:lnTo>
                <a:cubicBezTo>
                  <a:pt x="1567166" y="1850196"/>
                  <a:pt x="2953942" y="2363289"/>
                  <a:pt x="3999513" y="2530095"/>
                </a:cubicBezTo>
                <a:cubicBezTo>
                  <a:pt x="4557151" y="2619060"/>
                  <a:pt x="5099066" y="2674954"/>
                  <a:pt x="5612664" y="2668187"/>
                </a:cubicBezTo>
                <a:lnTo>
                  <a:pt x="5784565" y="2660361"/>
                </a:lnTo>
                <a:lnTo>
                  <a:pt x="5784566" y="2660362"/>
                </a:lnTo>
                <a:lnTo>
                  <a:pt x="5982572" y="2911250"/>
                </a:lnTo>
                <a:cubicBezTo>
                  <a:pt x="6224243" y="3191213"/>
                  <a:pt x="6509560" y="3446911"/>
                  <a:pt x="6835590" y="3667338"/>
                </a:cubicBezTo>
                <a:cubicBezTo>
                  <a:pt x="7487649" y="4108190"/>
                  <a:pt x="8209963" y="4345351"/>
                  <a:pt x="8912061" y="4389848"/>
                </a:cubicBezTo>
                <a:lnTo>
                  <a:pt x="9144000" y="4393998"/>
                </a:lnTo>
                <a:cubicBezTo>
                  <a:pt x="9144000" y="2929332"/>
                  <a:pt x="9144001" y="1464666"/>
                  <a:pt x="9144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5784568" cy="3411686"/>
          </a:xfrm>
          <a:custGeom>
            <a:avLst/>
            <a:gdLst>
              <a:gd name="connsiteX0" fmla="*/ 5286564 w 5784568"/>
              <a:gd name="connsiteY0" fmla="*/ 0 h 3411686"/>
              <a:gd name="connsiteX1" fmla="*/ 5229260 w 5784568"/>
              <a:gd name="connsiteY1" fmla="*/ 138626 h 3411686"/>
              <a:gd name="connsiteX2" fmla="*/ 5755561 w 5784568"/>
              <a:gd name="connsiteY2" fmla="*/ 3366554 h 3411686"/>
              <a:gd name="connsiteX3" fmla="*/ 5784568 w 5784568"/>
              <a:gd name="connsiteY3" fmla="*/ 3403308 h 3411686"/>
              <a:gd name="connsiteX4" fmla="*/ 5612665 w 5784568"/>
              <a:gd name="connsiteY4" fmla="*/ 3411134 h 3411686"/>
              <a:gd name="connsiteX5" fmla="*/ 3999514 w 5784568"/>
              <a:gd name="connsiteY5" fmla="*/ 3273042 h 3411686"/>
              <a:gd name="connsiteX6" fmla="*/ 416198 w 5784568"/>
              <a:gd name="connsiteY6" fmla="*/ 1980672 h 3411686"/>
              <a:gd name="connsiteX7" fmla="*/ 0 w 5784568"/>
              <a:gd name="connsiteY7" fmla="*/ 1748622 h 3411686"/>
              <a:gd name="connsiteX8" fmla="*/ 1 w 5784568"/>
              <a:gd name="connsiteY8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5286564" y="0"/>
                </a:moveTo>
                <a:lnTo>
                  <a:pt x="5229260" y="138626"/>
                </a:lnTo>
                <a:cubicBezTo>
                  <a:pt x="4836413" y="1171622"/>
                  <a:pt x="5048071" y="2383502"/>
                  <a:pt x="5755561" y="3366554"/>
                </a:cubicBezTo>
                <a:lnTo>
                  <a:pt x="5784568" y="3403308"/>
                </a:lnTo>
                <a:lnTo>
                  <a:pt x="5612665" y="3411134"/>
                </a:lnTo>
                <a:cubicBezTo>
                  <a:pt x="5099067" y="3417901"/>
                  <a:pt x="4557152" y="3362007"/>
                  <a:pt x="3999514" y="3273042"/>
                </a:cubicBezTo>
                <a:cubicBezTo>
                  <a:pt x="2953943" y="3106236"/>
                  <a:pt x="1567167" y="2593143"/>
                  <a:pt x="416198" y="1980672"/>
                </a:cubicBezTo>
                <a:lnTo>
                  <a:pt x="0" y="1748622"/>
                </a:lnTo>
                <a:lnTo>
                  <a:pt x="1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8" name="圖片版面配置區 18"/>
          <p:cNvSpPr>
            <a:spLocks noGrp="1"/>
          </p:cNvSpPr>
          <p:nvPr>
            <p:ph type="pic" sz="quarter" idx="14"/>
          </p:nvPr>
        </p:nvSpPr>
        <p:spPr>
          <a:xfrm>
            <a:off x="5033884" y="3"/>
            <a:ext cx="4110117" cy="3403309"/>
          </a:xfrm>
          <a:custGeom>
            <a:avLst/>
            <a:gdLst>
              <a:gd name="connsiteX0" fmla="*/ 252678 w 4110117"/>
              <a:gd name="connsiteY0" fmla="*/ 0 h 3403309"/>
              <a:gd name="connsiteX1" fmla="*/ 4110117 w 4110117"/>
              <a:gd name="connsiteY1" fmla="*/ 0 h 3403309"/>
              <a:gd name="connsiteX2" fmla="*/ 4096539 w 4110117"/>
              <a:gd name="connsiteY2" fmla="*/ 859502 h 3403309"/>
              <a:gd name="connsiteX3" fmla="*/ 958473 w 4110117"/>
              <a:gd name="connsiteY3" fmla="*/ 3393849 h 3403309"/>
              <a:gd name="connsiteX4" fmla="*/ 750682 w 4110117"/>
              <a:gd name="connsiteY4" fmla="*/ 3403309 h 3403309"/>
              <a:gd name="connsiteX5" fmla="*/ 721676 w 4110117"/>
              <a:gd name="connsiteY5" fmla="*/ 3366554 h 3403309"/>
              <a:gd name="connsiteX6" fmla="*/ 195375 w 4110117"/>
              <a:gd name="connsiteY6" fmla="*/ 138626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252678" y="0"/>
                </a:moveTo>
                <a:lnTo>
                  <a:pt x="4110117" y="0"/>
                </a:lnTo>
                <a:lnTo>
                  <a:pt x="4096539" y="859502"/>
                </a:lnTo>
                <a:cubicBezTo>
                  <a:pt x="3463100" y="2644337"/>
                  <a:pt x="2329767" y="3283997"/>
                  <a:pt x="958473" y="3393849"/>
                </a:cubicBezTo>
                <a:lnTo>
                  <a:pt x="750682" y="3403309"/>
                </a:lnTo>
                <a:lnTo>
                  <a:pt x="721676" y="3366554"/>
                </a:lnTo>
                <a:cubicBezTo>
                  <a:pt x="14186" y="2383502"/>
                  <a:pt x="-197472" y="1171622"/>
                  <a:pt x="195375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0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5784566" y="859506"/>
            <a:ext cx="3359434" cy="4277443"/>
          </a:xfrm>
          <a:custGeom>
            <a:avLst/>
            <a:gdLst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0 h 5136949"/>
              <a:gd name="connsiteX9" fmla="*/ 3857439 w 3857439"/>
              <a:gd name="connsiteY9" fmla="*/ 5 h 5136949"/>
              <a:gd name="connsiteX10" fmla="*/ 0 w 3857439"/>
              <a:gd name="connsiteY10" fmla="*/ 4 h 5136949"/>
              <a:gd name="connsiteX11" fmla="*/ 1 w 3857439"/>
              <a:gd name="connsiteY11" fmla="*/ 1 h 5136949"/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5 h 5136949"/>
              <a:gd name="connsiteX9" fmla="*/ 3857439 w 3857439"/>
              <a:gd name="connsiteY9" fmla="*/ 0 h 5136949"/>
              <a:gd name="connsiteX10" fmla="*/ 3857439 w 3857439"/>
              <a:gd name="connsiteY10" fmla="*/ 5 h 5136949"/>
              <a:gd name="connsiteX11" fmla="*/ 0 w 3857439"/>
              <a:gd name="connsiteY11" fmla="*/ 4 h 5136949"/>
              <a:gd name="connsiteX12" fmla="*/ 3857439 w 3857439"/>
              <a:gd name="connsiteY12" fmla="*/ 0 h 5136949"/>
              <a:gd name="connsiteX0" fmla="*/ 3359435 w 3359435"/>
              <a:gd name="connsiteY0" fmla="*/ 5 h 5136949"/>
              <a:gd name="connsiteX1" fmla="*/ 3359434 w 3359435"/>
              <a:gd name="connsiteY1" fmla="*/ 5136949 h 5136949"/>
              <a:gd name="connsiteX2" fmla="*/ 3127495 w 3359435"/>
              <a:gd name="connsiteY2" fmla="*/ 5132799 h 5136949"/>
              <a:gd name="connsiteX3" fmla="*/ 1051024 w 3359435"/>
              <a:gd name="connsiteY3" fmla="*/ 4410289 h 5136949"/>
              <a:gd name="connsiteX4" fmla="*/ 198006 w 3359435"/>
              <a:gd name="connsiteY4" fmla="*/ 3654201 h 5136949"/>
              <a:gd name="connsiteX5" fmla="*/ 0 w 3359435"/>
              <a:gd name="connsiteY5" fmla="*/ 3403313 h 5136949"/>
              <a:gd name="connsiteX6" fmla="*/ 207790 w 3359435"/>
              <a:gd name="connsiteY6" fmla="*/ 3393853 h 5136949"/>
              <a:gd name="connsiteX7" fmla="*/ 3345857 w 3359435"/>
              <a:gd name="connsiteY7" fmla="*/ 859506 h 5136949"/>
              <a:gd name="connsiteX8" fmla="*/ 3359435 w 3359435"/>
              <a:gd name="connsiteY8" fmla="*/ 5 h 5136949"/>
              <a:gd name="connsiteX9" fmla="*/ 3359435 w 3359435"/>
              <a:gd name="connsiteY9" fmla="*/ 0 h 5136949"/>
              <a:gd name="connsiteX10" fmla="*/ 3359435 w 3359435"/>
              <a:gd name="connsiteY10" fmla="*/ 5 h 5136949"/>
              <a:gd name="connsiteX11" fmla="*/ 3359435 w 3359435"/>
              <a:gd name="connsiteY11" fmla="*/ 0 h 5136949"/>
              <a:gd name="connsiteX0" fmla="*/ 3359435 w 3359435"/>
              <a:gd name="connsiteY0" fmla="*/ 0 h 5136944"/>
              <a:gd name="connsiteX1" fmla="*/ 3359434 w 3359435"/>
              <a:gd name="connsiteY1" fmla="*/ 5136944 h 5136944"/>
              <a:gd name="connsiteX2" fmla="*/ 3127495 w 3359435"/>
              <a:gd name="connsiteY2" fmla="*/ 5132794 h 5136944"/>
              <a:gd name="connsiteX3" fmla="*/ 1051024 w 3359435"/>
              <a:gd name="connsiteY3" fmla="*/ 4410284 h 5136944"/>
              <a:gd name="connsiteX4" fmla="*/ 198006 w 3359435"/>
              <a:gd name="connsiteY4" fmla="*/ 3654196 h 5136944"/>
              <a:gd name="connsiteX5" fmla="*/ 0 w 3359435"/>
              <a:gd name="connsiteY5" fmla="*/ 3403308 h 5136944"/>
              <a:gd name="connsiteX6" fmla="*/ 207790 w 3359435"/>
              <a:gd name="connsiteY6" fmla="*/ 3393848 h 5136944"/>
              <a:gd name="connsiteX7" fmla="*/ 3345857 w 3359435"/>
              <a:gd name="connsiteY7" fmla="*/ 859501 h 5136944"/>
              <a:gd name="connsiteX8" fmla="*/ 3359435 w 3359435"/>
              <a:gd name="connsiteY8" fmla="*/ 0 h 5136944"/>
              <a:gd name="connsiteX0" fmla="*/ 3345857 w 3359434"/>
              <a:gd name="connsiteY0" fmla="*/ 0 h 4277443"/>
              <a:gd name="connsiteX1" fmla="*/ 3359434 w 3359434"/>
              <a:gd name="connsiteY1" fmla="*/ 4277443 h 4277443"/>
              <a:gd name="connsiteX2" fmla="*/ 3127495 w 3359434"/>
              <a:gd name="connsiteY2" fmla="*/ 4273293 h 4277443"/>
              <a:gd name="connsiteX3" fmla="*/ 1051024 w 3359434"/>
              <a:gd name="connsiteY3" fmla="*/ 3550783 h 4277443"/>
              <a:gd name="connsiteX4" fmla="*/ 198006 w 3359434"/>
              <a:gd name="connsiteY4" fmla="*/ 2794695 h 4277443"/>
              <a:gd name="connsiteX5" fmla="*/ 0 w 3359434"/>
              <a:gd name="connsiteY5" fmla="*/ 2543807 h 4277443"/>
              <a:gd name="connsiteX6" fmla="*/ 207790 w 3359434"/>
              <a:gd name="connsiteY6" fmla="*/ 2534347 h 4277443"/>
              <a:gd name="connsiteX7" fmla="*/ 334585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3345857" y="0"/>
                </a:moveTo>
                <a:cubicBezTo>
                  <a:pt x="3350383" y="1425814"/>
                  <a:pt x="3354908" y="2851629"/>
                  <a:pt x="3359434" y="4277443"/>
                </a:cubicBezTo>
                <a:lnTo>
                  <a:pt x="3127495" y="4273293"/>
                </a:lnTo>
                <a:cubicBezTo>
                  <a:pt x="2425397" y="4228796"/>
                  <a:pt x="1703083" y="3991635"/>
                  <a:pt x="1051024" y="3550783"/>
                </a:cubicBezTo>
                <a:cubicBezTo>
                  <a:pt x="724994" y="3330356"/>
                  <a:pt x="439677" y="3074658"/>
                  <a:pt x="198006" y="2794695"/>
                </a:cubicBezTo>
                <a:lnTo>
                  <a:pt x="0" y="2543807"/>
                </a:lnTo>
                <a:lnTo>
                  <a:pt x="207790" y="2534347"/>
                </a:lnTo>
                <a:cubicBezTo>
                  <a:pt x="1579084" y="2424494"/>
                  <a:pt x="2712418" y="1784835"/>
                  <a:pt x="3345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794659" y="391067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94659" y="447673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5238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>
            <a:off x="0" y="742950"/>
            <a:ext cx="9144001" cy="6115050"/>
          </a:xfrm>
          <a:custGeom>
            <a:avLst/>
            <a:gdLst>
              <a:gd name="connsiteX0" fmla="*/ 9144001 w 9144001"/>
              <a:gd name="connsiteY0" fmla="*/ 0 h 6115050"/>
              <a:gd name="connsiteX1" fmla="*/ 9144001 w 9144001"/>
              <a:gd name="connsiteY1" fmla="*/ 6115050 h 6115050"/>
              <a:gd name="connsiteX2" fmla="*/ 0 w 9144001"/>
              <a:gd name="connsiteY2" fmla="*/ 6115050 h 6115050"/>
              <a:gd name="connsiteX3" fmla="*/ 0 w 9144001"/>
              <a:gd name="connsiteY3" fmla="*/ 1005676 h 6115050"/>
              <a:gd name="connsiteX4" fmla="*/ 416197 w 9144001"/>
              <a:gd name="connsiteY4" fmla="*/ 1237725 h 6115050"/>
              <a:gd name="connsiteX5" fmla="*/ 3999513 w 9144001"/>
              <a:gd name="connsiteY5" fmla="*/ 2530095 h 6115050"/>
              <a:gd name="connsiteX6" fmla="*/ 5612664 w 9144001"/>
              <a:gd name="connsiteY6" fmla="*/ 2668187 h 6115050"/>
              <a:gd name="connsiteX7" fmla="*/ 5784565 w 9144001"/>
              <a:gd name="connsiteY7" fmla="*/ 2660361 h 6115050"/>
              <a:gd name="connsiteX8" fmla="*/ 5784566 w 9144001"/>
              <a:gd name="connsiteY8" fmla="*/ 2660362 h 6115050"/>
              <a:gd name="connsiteX9" fmla="*/ 5982572 w 9144001"/>
              <a:gd name="connsiteY9" fmla="*/ 2911250 h 6115050"/>
              <a:gd name="connsiteX10" fmla="*/ 6835590 w 9144001"/>
              <a:gd name="connsiteY10" fmla="*/ 3667338 h 6115050"/>
              <a:gd name="connsiteX11" fmla="*/ 8912061 w 9144001"/>
              <a:gd name="connsiteY11" fmla="*/ 4389848 h 6115050"/>
              <a:gd name="connsiteX12" fmla="*/ 9144000 w 9144001"/>
              <a:gd name="connsiteY12" fmla="*/ 4393998 h 6115050"/>
              <a:gd name="connsiteX13" fmla="*/ 9144001 w 9144001"/>
              <a:gd name="connsiteY13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1" h="6115050">
                <a:moveTo>
                  <a:pt x="9144001" y="0"/>
                </a:moveTo>
                <a:lnTo>
                  <a:pt x="9144001" y="6115050"/>
                </a:lnTo>
                <a:lnTo>
                  <a:pt x="0" y="6115050"/>
                </a:lnTo>
                <a:lnTo>
                  <a:pt x="0" y="1005676"/>
                </a:lnTo>
                <a:lnTo>
                  <a:pt x="416197" y="1237725"/>
                </a:lnTo>
                <a:cubicBezTo>
                  <a:pt x="1567166" y="1850196"/>
                  <a:pt x="2953942" y="2363289"/>
                  <a:pt x="3999513" y="2530095"/>
                </a:cubicBezTo>
                <a:cubicBezTo>
                  <a:pt x="4557151" y="2619060"/>
                  <a:pt x="5099066" y="2674954"/>
                  <a:pt x="5612664" y="2668187"/>
                </a:cubicBezTo>
                <a:lnTo>
                  <a:pt x="5784565" y="2660361"/>
                </a:lnTo>
                <a:lnTo>
                  <a:pt x="5784566" y="2660362"/>
                </a:lnTo>
                <a:lnTo>
                  <a:pt x="5982572" y="2911250"/>
                </a:lnTo>
                <a:cubicBezTo>
                  <a:pt x="6224243" y="3191213"/>
                  <a:pt x="6509560" y="3446911"/>
                  <a:pt x="6835590" y="3667338"/>
                </a:cubicBezTo>
                <a:cubicBezTo>
                  <a:pt x="7487649" y="4108190"/>
                  <a:pt x="8209963" y="4345351"/>
                  <a:pt x="8912061" y="4389848"/>
                </a:cubicBezTo>
                <a:lnTo>
                  <a:pt x="9144000" y="4393998"/>
                </a:lnTo>
                <a:cubicBezTo>
                  <a:pt x="9144000" y="2929332"/>
                  <a:pt x="9144001" y="1464666"/>
                  <a:pt x="9144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>
          <a:xfrm>
            <a:off x="3359432" y="3"/>
            <a:ext cx="5784568" cy="3411686"/>
          </a:xfrm>
          <a:custGeom>
            <a:avLst/>
            <a:gdLst>
              <a:gd name="connsiteX0" fmla="*/ 498004 w 5784568"/>
              <a:gd name="connsiteY0" fmla="*/ 0 h 3411686"/>
              <a:gd name="connsiteX1" fmla="*/ 5784567 w 5784568"/>
              <a:gd name="connsiteY1" fmla="*/ 0 h 3411686"/>
              <a:gd name="connsiteX2" fmla="*/ 5784568 w 5784568"/>
              <a:gd name="connsiteY2" fmla="*/ 1748622 h 3411686"/>
              <a:gd name="connsiteX3" fmla="*/ 5368370 w 5784568"/>
              <a:gd name="connsiteY3" fmla="*/ 1980672 h 3411686"/>
              <a:gd name="connsiteX4" fmla="*/ 1785054 w 5784568"/>
              <a:gd name="connsiteY4" fmla="*/ 3273042 h 3411686"/>
              <a:gd name="connsiteX5" fmla="*/ 171903 w 5784568"/>
              <a:gd name="connsiteY5" fmla="*/ 3411134 h 3411686"/>
              <a:gd name="connsiteX6" fmla="*/ 0 w 5784568"/>
              <a:gd name="connsiteY6" fmla="*/ 3403308 h 3411686"/>
              <a:gd name="connsiteX7" fmla="*/ 29007 w 5784568"/>
              <a:gd name="connsiteY7" fmla="*/ 3366554 h 3411686"/>
              <a:gd name="connsiteX8" fmla="*/ 555308 w 5784568"/>
              <a:gd name="connsiteY8" fmla="*/ 138626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498004" y="0"/>
                </a:moveTo>
                <a:lnTo>
                  <a:pt x="5784567" y="0"/>
                </a:lnTo>
                <a:lnTo>
                  <a:pt x="5784568" y="1748622"/>
                </a:lnTo>
                <a:lnTo>
                  <a:pt x="5368370" y="1980672"/>
                </a:lnTo>
                <a:cubicBezTo>
                  <a:pt x="4217401" y="2593143"/>
                  <a:pt x="2830625" y="3106236"/>
                  <a:pt x="1785054" y="3273042"/>
                </a:cubicBezTo>
                <a:cubicBezTo>
                  <a:pt x="1227416" y="3362007"/>
                  <a:pt x="685501" y="3417901"/>
                  <a:pt x="171903" y="3411134"/>
                </a:cubicBezTo>
                <a:lnTo>
                  <a:pt x="0" y="3403308"/>
                </a:lnTo>
                <a:lnTo>
                  <a:pt x="29007" y="3366554"/>
                </a:lnTo>
                <a:cubicBezTo>
                  <a:pt x="736497" y="2383502"/>
                  <a:pt x="948155" y="1171622"/>
                  <a:pt x="555308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7"/>
          </p:nvPr>
        </p:nvSpPr>
        <p:spPr>
          <a:xfrm>
            <a:off x="0" y="3"/>
            <a:ext cx="4110117" cy="3403309"/>
          </a:xfrm>
          <a:custGeom>
            <a:avLst/>
            <a:gdLst>
              <a:gd name="connsiteX0" fmla="*/ 0 w 4110117"/>
              <a:gd name="connsiteY0" fmla="*/ 0 h 3403309"/>
              <a:gd name="connsiteX1" fmla="*/ 3857439 w 4110117"/>
              <a:gd name="connsiteY1" fmla="*/ 0 h 3403309"/>
              <a:gd name="connsiteX2" fmla="*/ 3914742 w 4110117"/>
              <a:gd name="connsiteY2" fmla="*/ 138626 h 3403309"/>
              <a:gd name="connsiteX3" fmla="*/ 3388441 w 4110117"/>
              <a:gd name="connsiteY3" fmla="*/ 3366554 h 3403309"/>
              <a:gd name="connsiteX4" fmla="*/ 3359435 w 4110117"/>
              <a:gd name="connsiteY4" fmla="*/ 3403309 h 3403309"/>
              <a:gd name="connsiteX5" fmla="*/ 3151644 w 4110117"/>
              <a:gd name="connsiteY5" fmla="*/ 3393849 h 3403309"/>
              <a:gd name="connsiteX6" fmla="*/ 13578 w 4110117"/>
              <a:gd name="connsiteY6" fmla="*/ 859502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0" y="0"/>
                </a:moveTo>
                <a:lnTo>
                  <a:pt x="3857439" y="0"/>
                </a:lnTo>
                <a:lnTo>
                  <a:pt x="3914742" y="138626"/>
                </a:lnTo>
                <a:cubicBezTo>
                  <a:pt x="4307589" y="1171622"/>
                  <a:pt x="4095931" y="2383502"/>
                  <a:pt x="3388441" y="3366554"/>
                </a:cubicBezTo>
                <a:lnTo>
                  <a:pt x="3359435" y="3403309"/>
                </a:lnTo>
                <a:lnTo>
                  <a:pt x="3151644" y="3393849"/>
                </a:lnTo>
                <a:cubicBezTo>
                  <a:pt x="1780350" y="3283997"/>
                  <a:pt x="647017" y="2644337"/>
                  <a:pt x="13578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8"/>
          </p:nvPr>
        </p:nvSpPr>
        <p:spPr>
          <a:xfrm>
            <a:off x="0" y="859506"/>
            <a:ext cx="3359434" cy="4277443"/>
          </a:xfrm>
          <a:custGeom>
            <a:avLst/>
            <a:gdLst>
              <a:gd name="connsiteX0" fmla="*/ 13577 w 3359434"/>
              <a:gd name="connsiteY0" fmla="*/ 0 h 4277443"/>
              <a:gd name="connsiteX1" fmla="*/ 3151644 w 3359434"/>
              <a:gd name="connsiteY1" fmla="*/ 2534347 h 4277443"/>
              <a:gd name="connsiteX2" fmla="*/ 3359434 w 3359434"/>
              <a:gd name="connsiteY2" fmla="*/ 2543807 h 4277443"/>
              <a:gd name="connsiteX3" fmla="*/ 3161428 w 3359434"/>
              <a:gd name="connsiteY3" fmla="*/ 2794695 h 4277443"/>
              <a:gd name="connsiteX4" fmla="*/ 2308410 w 3359434"/>
              <a:gd name="connsiteY4" fmla="*/ 3550783 h 4277443"/>
              <a:gd name="connsiteX5" fmla="*/ 231939 w 3359434"/>
              <a:gd name="connsiteY5" fmla="*/ 4273293 h 4277443"/>
              <a:gd name="connsiteX6" fmla="*/ 0 w 3359434"/>
              <a:gd name="connsiteY6" fmla="*/ 4277443 h 4277443"/>
              <a:gd name="connsiteX7" fmla="*/ 1357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13577" y="0"/>
                </a:moveTo>
                <a:cubicBezTo>
                  <a:pt x="647016" y="1784835"/>
                  <a:pt x="1780350" y="2424494"/>
                  <a:pt x="3151644" y="2534347"/>
                </a:cubicBezTo>
                <a:lnTo>
                  <a:pt x="3359434" y="2543807"/>
                </a:lnTo>
                <a:lnTo>
                  <a:pt x="3161428" y="2794695"/>
                </a:lnTo>
                <a:cubicBezTo>
                  <a:pt x="2919757" y="3074658"/>
                  <a:pt x="2634440" y="3330356"/>
                  <a:pt x="2308410" y="3550783"/>
                </a:cubicBezTo>
                <a:cubicBezTo>
                  <a:pt x="1656351" y="3991635"/>
                  <a:pt x="934037" y="4228796"/>
                  <a:pt x="231939" y="4273293"/>
                </a:cubicBezTo>
                <a:lnTo>
                  <a:pt x="0" y="4277443"/>
                </a:lnTo>
                <a:cubicBezTo>
                  <a:pt x="4526" y="2851629"/>
                  <a:pt x="9051" y="1425814"/>
                  <a:pt x="135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4051437" y="391067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51437" y="447673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313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>
            <a:off x="5033883" y="0"/>
            <a:ext cx="4110117" cy="3403309"/>
          </a:xfrm>
          <a:custGeom>
            <a:avLst/>
            <a:gdLst>
              <a:gd name="connsiteX0" fmla="*/ 252678 w 4110117"/>
              <a:gd name="connsiteY0" fmla="*/ 0 h 3403309"/>
              <a:gd name="connsiteX1" fmla="*/ 4110117 w 4110117"/>
              <a:gd name="connsiteY1" fmla="*/ 0 h 3403309"/>
              <a:gd name="connsiteX2" fmla="*/ 4096539 w 4110117"/>
              <a:gd name="connsiteY2" fmla="*/ 859502 h 3403309"/>
              <a:gd name="connsiteX3" fmla="*/ 958473 w 4110117"/>
              <a:gd name="connsiteY3" fmla="*/ 3393849 h 3403309"/>
              <a:gd name="connsiteX4" fmla="*/ 750682 w 4110117"/>
              <a:gd name="connsiteY4" fmla="*/ 3403309 h 3403309"/>
              <a:gd name="connsiteX5" fmla="*/ 721676 w 4110117"/>
              <a:gd name="connsiteY5" fmla="*/ 3366554 h 3403309"/>
              <a:gd name="connsiteX6" fmla="*/ 195375 w 4110117"/>
              <a:gd name="connsiteY6" fmla="*/ 138626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252678" y="0"/>
                </a:moveTo>
                <a:lnTo>
                  <a:pt x="4110117" y="0"/>
                </a:lnTo>
                <a:lnTo>
                  <a:pt x="4096539" y="859502"/>
                </a:lnTo>
                <a:cubicBezTo>
                  <a:pt x="3463100" y="2644337"/>
                  <a:pt x="2329767" y="3283997"/>
                  <a:pt x="958473" y="3393849"/>
                </a:cubicBezTo>
                <a:lnTo>
                  <a:pt x="750682" y="3403309"/>
                </a:lnTo>
                <a:lnTo>
                  <a:pt x="721676" y="3366554"/>
                </a:lnTo>
                <a:cubicBezTo>
                  <a:pt x="14186" y="2383502"/>
                  <a:pt x="-197472" y="1171622"/>
                  <a:pt x="195375" y="1386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 userDrawn="1"/>
        </p:nvSpPr>
        <p:spPr>
          <a:xfrm>
            <a:off x="0" y="742950"/>
            <a:ext cx="9144001" cy="6115050"/>
          </a:xfrm>
          <a:custGeom>
            <a:avLst/>
            <a:gdLst>
              <a:gd name="connsiteX0" fmla="*/ 9144001 w 9144001"/>
              <a:gd name="connsiteY0" fmla="*/ 0 h 6115050"/>
              <a:gd name="connsiteX1" fmla="*/ 9144001 w 9144001"/>
              <a:gd name="connsiteY1" fmla="*/ 6115050 h 6115050"/>
              <a:gd name="connsiteX2" fmla="*/ 0 w 9144001"/>
              <a:gd name="connsiteY2" fmla="*/ 6115050 h 6115050"/>
              <a:gd name="connsiteX3" fmla="*/ 0 w 9144001"/>
              <a:gd name="connsiteY3" fmla="*/ 1005676 h 6115050"/>
              <a:gd name="connsiteX4" fmla="*/ 416197 w 9144001"/>
              <a:gd name="connsiteY4" fmla="*/ 1237725 h 6115050"/>
              <a:gd name="connsiteX5" fmla="*/ 3999513 w 9144001"/>
              <a:gd name="connsiteY5" fmla="*/ 2530095 h 6115050"/>
              <a:gd name="connsiteX6" fmla="*/ 5612664 w 9144001"/>
              <a:gd name="connsiteY6" fmla="*/ 2668187 h 6115050"/>
              <a:gd name="connsiteX7" fmla="*/ 5784565 w 9144001"/>
              <a:gd name="connsiteY7" fmla="*/ 2660361 h 6115050"/>
              <a:gd name="connsiteX8" fmla="*/ 5784566 w 9144001"/>
              <a:gd name="connsiteY8" fmla="*/ 2660362 h 6115050"/>
              <a:gd name="connsiteX9" fmla="*/ 5982572 w 9144001"/>
              <a:gd name="connsiteY9" fmla="*/ 2911250 h 6115050"/>
              <a:gd name="connsiteX10" fmla="*/ 6835590 w 9144001"/>
              <a:gd name="connsiteY10" fmla="*/ 3667338 h 6115050"/>
              <a:gd name="connsiteX11" fmla="*/ 8912061 w 9144001"/>
              <a:gd name="connsiteY11" fmla="*/ 4389848 h 6115050"/>
              <a:gd name="connsiteX12" fmla="*/ 9144000 w 9144001"/>
              <a:gd name="connsiteY12" fmla="*/ 4393998 h 6115050"/>
              <a:gd name="connsiteX13" fmla="*/ 9144001 w 9144001"/>
              <a:gd name="connsiteY13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1" h="6115050">
                <a:moveTo>
                  <a:pt x="9144001" y="0"/>
                </a:moveTo>
                <a:lnTo>
                  <a:pt x="9144001" y="6115050"/>
                </a:lnTo>
                <a:lnTo>
                  <a:pt x="0" y="6115050"/>
                </a:lnTo>
                <a:lnTo>
                  <a:pt x="0" y="1005676"/>
                </a:lnTo>
                <a:lnTo>
                  <a:pt x="416197" y="1237725"/>
                </a:lnTo>
                <a:cubicBezTo>
                  <a:pt x="1567166" y="1850196"/>
                  <a:pt x="2953942" y="2363289"/>
                  <a:pt x="3999513" y="2530095"/>
                </a:cubicBezTo>
                <a:cubicBezTo>
                  <a:pt x="4557151" y="2619060"/>
                  <a:pt x="5099066" y="2674954"/>
                  <a:pt x="5612664" y="2668187"/>
                </a:cubicBezTo>
                <a:lnTo>
                  <a:pt x="5784565" y="2660361"/>
                </a:lnTo>
                <a:lnTo>
                  <a:pt x="5784566" y="2660362"/>
                </a:lnTo>
                <a:lnTo>
                  <a:pt x="5982572" y="2911250"/>
                </a:lnTo>
                <a:cubicBezTo>
                  <a:pt x="6224243" y="3191213"/>
                  <a:pt x="6509560" y="3446911"/>
                  <a:pt x="6835590" y="3667338"/>
                </a:cubicBezTo>
                <a:cubicBezTo>
                  <a:pt x="7487649" y="4108190"/>
                  <a:pt x="8209963" y="4345351"/>
                  <a:pt x="8912061" y="4389848"/>
                </a:cubicBezTo>
                <a:lnTo>
                  <a:pt x="9144000" y="4393998"/>
                </a:lnTo>
                <a:cubicBezTo>
                  <a:pt x="9144000" y="2929332"/>
                  <a:pt x="9144001" y="1464666"/>
                  <a:pt x="9144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5784568" cy="3411686"/>
          </a:xfrm>
          <a:custGeom>
            <a:avLst/>
            <a:gdLst>
              <a:gd name="connsiteX0" fmla="*/ 5286564 w 5784568"/>
              <a:gd name="connsiteY0" fmla="*/ 0 h 3411686"/>
              <a:gd name="connsiteX1" fmla="*/ 5229260 w 5784568"/>
              <a:gd name="connsiteY1" fmla="*/ 138626 h 3411686"/>
              <a:gd name="connsiteX2" fmla="*/ 5755561 w 5784568"/>
              <a:gd name="connsiteY2" fmla="*/ 3366554 h 3411686"/>
              <a:gd name="connsiteX3" fmla="*/ 5784568 w 5784568"/>
              <a:gd name="connsiteY3" fmla="*/ 3403308 h 3411686"/>
              <a:gd name="connsiteX4" fmla="*/ 5612665 w 5784568"/>
              <a:gd name="connsiteY4" fmla="*/ 3411134 h 3411686"/>
              <a:gd name="connsiteX5" fmla="*/ 3999514 w 5784568"/>
              <a:gd name="connsiteY5" fmla="*/ 3273042 h 3411686"/>
              <a:gd name="connsiteX6" fmla="*/ 416198 w 5784568"/>
              <a:gd name="connsiteY6" fmla="*/ 1980672 h 3411686"/>
              <a:gd name="connsiteX7" fmla="*/ 0 w 5784568"/>
              <a:gd name="connsiteY7" fmla="*/ 1748622 h 3411686"/>
              <a:gd name="connsiteX8" fmla="*/ 1 w 5784568"/>
              <a:gd name="connsiteY8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5286564" y="0"/>
                </a:moveTo>
                <a:lnTo>
                  <a:pt x="5229260" y="138626"/>
                </a:lnTo>
                <a:cubicBezTo>
                  <a:pt x="4836413" y="1171622"/>
                  <a:pt x="5048071" y="2383502"/>
                  <a:pt x="5755561" y="3366554"/>
                </a:cubicBezTo>
                <a:lnTo>
                  <a:pt x="5784568" y="3403308"/>
                </a:lnTo>
                <a:lnTo>
                  <a:pt x="5612665" y="3411134"/>
                </a:lnTo>
                <a:cubicBezTo>
                  <a:pt x="5099067" y="3417901"/>
                  <a:pt x="4557152" y="3362007"/>
                  <a:pt x="3999514" y="3273042"/>
                </a:cubicBezTo>
                <a:cubicBezTo>
                  <a:pt x="2953943" y="3106236"/>
                  <a:pt x="1567167" y="2593143"/>
                  <a:pt x="416198" y="1980672"/>
                </a:cubicBezTo>
                <a:lnTo>
                  <a:pt x="0" y="1748622"/>
                </a:lnTo>
                <a:lnTo>
                  <a:pt x="1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5784566" y="859506"/>
            <a:ext cx="3359434" cy="4277443"/>
          </a:xfrm>
          <a:custGeom>
            <a:avLst/>
            <a:gdLst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0 h 5136949"/>
              <a:gd name="connsiteX9" fmla="*/ 3857439 w 3857439"/>
              <a:gd name="connsiteY9" fmla="*/ 5 h 5136949"/>
              <a:gd name="connsiteX10" fmla="*/ 0 w 3857439"/>
              <a:gd name="connsiteY10" fmla="*/ 4 h 5136949"/>
              <a:gd name="connsiteX11" fmla="*/ 1 w 3857439"/>
              <a:gd name="connsiteY11" fmla="*/ 1 h 5136949"/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5 h 5136949"/>
              <a:gd name="connsiteX9" fmla="*/ 3857439 w 3857439"/>
              <a:gd name="connsiteY9" fmla="*/ 0 h 5136949"/>
              <a:gd name="connsiteX10" fmla="*/ 3857439 w 3857439"/>
              <a:gd name="connsiteY10" fmla="*/ 5 h 5136949"/>
              <a:gd name="connsiteX11" fmla="*/ 0 w 3857439"/>
              <a:gd name="connsiteY11" fmla="*/ 4 h 5136949"/>
              <a:gd name="connsiteX12" fmla="*/ 3857439 w 3857439"/>
              <a:gd name="connsiteY12" fmla="*/ 0 h 5136949"/>
              <a:gd name="connsiteX0" fmla="*/ 3359435 w 3359435"/>
              <a:gd name="connsiteY0" fmla="*/ 5 h 5136949"/>
              <a:gd name="connsiteX1" fmla="*/ 3359434 w 3359435"/>
              <a:gd name="connsiteY1" fmla="*/ 5136949 h 5136949"/>
              <a:gd name="connsiteX2" fmla="*/ 3127495 w 3359435"/>
              <a:gd name="connsiteY2" fmla="*/ 5132799 h 5136949"/>
              <a:gd name="connsiteX3" fmla="*/ 1051024 w 3359435"/>
              <a:gd name="connsiteY3" fmla="*/ 4410289 h 5136949"/>
              <a:gd name="connsiteX4" fmla="*/ 198006 w 3359435"/>
              <a:gd name="connsiteY4" fmla="*/ 3654201 h 5136949"/>
              <a:gd name="connsiteX5" fmla="*/ 0 w 3359435"/>
              <a:gd name="connsiteY5" fmla="*/ 3403313 h 5136949"/>
              <a:gd name="connsiteX6" fmla="*/ 207790 w 3359435"/>
              <a:gd name="connsiteY6" fmla="*/ 3393853 h 5136949"/>
              <a:gd name="connsiteX7" fmla="*/ 3345857 w 3359435"/>
              <a:gd name="connsiteY7" fmla="*/ 859506 h 5136949"/>
              <a:gd name="connsiteX8" fmla="*/ 3359435 w 3359435"/>
              <a:gd name="connsiteY8" fmla="*/ 5 h 5136949"/>
              <a:gd name="connsiteX9" fmla="*/ 3359435 w 3359435"/>
              <a:gd name="connsiteY9" fmla="*/ 0 h 5136949"/>
              <a:gd name="connsiteX10" fmla="*/ 3359435 w 3359435"/>
              <a:gd name="connsiteY10" fmla="*/ 5 h 5136949"/>
              <a:gd name="connsiteX11" fmla="*/ 3359435 w 3359435"/>
              <a:gd name="connsiteY11" fmla="*/ 0 h 5136949"/>
              <a:gd name="connsiteX0" fmla="*/ 3359435 w 3359435"/>
              <a:gd name="connsiteY0" fmla="*/ 0 h 5136944"/>
              <a:gd name="connsiteX1" fmla="*/ 3359434 w 3359435"/>
              <a:gd name="connsiteY1" fmla="*/ 5136944 h 5136944"/>
              <a:gd name="connsiteX2" fmla="*/ 3127495 w 3359435"/>
              <a:gd name="connsiteY2" fmla="*/ 5132794 h 5136944"/>
              <a:gd name="connsiteX3" fmla="*/ 1051024 w 3359435"/>
              <a:gd name="connsiteY3" fmla="*/ 4410284 h 5136944"/>
              <a:gd name="connsiteX4" fmla="*/ 198006 w 3359435"/>
              <a:gd name="connsiteY4" fmla="*/ 3654196 h 5136944"/>
              <a:gd name="connsiteX5" fmla="*/ 0 w 3359435"/>
              <a:gd name="connsiteY5" fmla="*/ 3403308 h 5136944"/>
              <a:gd name="connsiteX6" fmla="*/ 207790 w 3359435"/>
              <a:gd name="connsiteY6" fmla="*/ 3393848 h 5136944"/>
              <a:gd name="connsiteX7" fmla="*/ 3345857 w 3359435"/>
              <a:gd name="connsiteY7" fmla="*/ 859501 h 5136944"/>
              <a:gd name="connsiteX8" fmla="*/ 3359435 w 3359435"/>
              <a:gd name="connsiteY8" fmla="*/ 0 h 5136944"/>
              <a:gd name="connsiteX0" fmla="*/ 3345857 w 3359434"/>
              <a:gd name="connsiteY0" fmla="*/ 0 h 4277443"/>
              <a:gd name="connsiteX1" fmla="*/ 3359434 w 3359434"/>
              <a:gd name="connsiteY1" fmla="*/ 4277443 h 4277443"/>
              <a:gd name="connsiteX2" fmla="*/ 3127495 w 3359434"/>
              <a:gd name="connsiteY2" fmla="*/ 4273293 h 4277443"/>
              <a:gd name="connsiteX3" fmla="*/ 1051024 w 3359434"/>
              <a:gd name="connsiteY3" fmla="*/ 3550783 h 4277443"/>
              <a:gd name="connsiteX4" fmla="*/ 198006 w 3359434"/>
              <a:gd name="connsiteY4" fmla="*/ 2794695 h 4277443"/>
              <a:gd name="connsiteX5" fmla="*/ 0 w 3359434"/>
              <a:gd name="connsiteY5" fmla="*/ 2543807 h 4277443"/>
              <a:gd name="connsiteX6" fmla="*/ 207790 w 3359434"/>
              <a:gd name="connsiteY6" fmla="*/ 2534347 h 4277443"/>
              <a:gd name="connsiteX7" fmla="*/ 334585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3345857" y="0"/>
                </a:moveTo>
                <a:cubicBezTo>
                  <a:pt x="3350383" y="1425814"/>
                  <a:pt x="3354908" y="2851629"/>
                  <a:pt x="3359434" y="4277443"/>
                </a:cubicBezTo>
                <a:lnTo>
                  <a:pt x="3127495" y="4273293"/>
                </a:lnTo>
                <a:cubicBezTo>
                  <a:pt x="2425397" y="4228796"/>
                  <a:pt x="1703083" y="3991635"/>
                  <a:pt x="1051024" y="3550783"/>
                </a:cubicBezTo>
                <a:cubicBezTo>
                  <a:pt x="724994" y="3330356"/>
                  <a:pt x="439677" y="3074658"/>
                  <a:pt x="198006" y="2794695"/>
                </a:cubicBezTo>
                <a:lnTo>
                  <a:pt x="0" y="2543807"/>
                </a:lnTo>
                <a:lnTo>
                  <a:pt x="207790" y="2534347"/>
                </a:lnTo>
                <a:cubicBezTo>
                  <a:pt x="1579084" y="2424494"/>
                  <a:pt x="2712418" y="1784835"/>
                  <a:pt x="3345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794659" y="391067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94659" y="447673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7117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 9"/>
          <p:cNvSpPr/>
          <p:nvPr userDrawn="1"/>
        </p:nvSpPr>
        <p:spPr>
          <a:xfrm>
            <a:off x="0" y="3"/>
            <a:ext cx="4110117" cy="3403309"/>
          </a:xfrm>
          <a:custGeom>
            <a:avLst/>
            <a:gdLst>
              <a:gd name="connsiteX0" fmla="*/ 0 w 4110117"/>
              <a:gd name="connsiteY0" fmla="*/ 0 h 3403309"/>
              <a:gd name="connsiteX1" fmla="*/ 3857439 w 4110117"/>
              <a:gd name="connsiteY1" fmla="*/ 0 h 3403309"/>
              <a:gd name="connsiteX2" fmla="*/ 3914742 w 4110117"/>
              <a:gd name="connsiteY2" fmla="*/ 138626 h 3403309"/>
              <a:gd name="connsiteX3" fmla="*/ 3388441 w 4110117"/>
              <a:gd name="connsiteY3" fmla="*/ 3366554 h 3403309"/>
              <a:gd name="connsiteX4" fmla="*/ 3359435 w 4110117"/>
              <a:gd name="connsiteY4" fmla="*/ 3403309 h 3403309"/>
              <a:gd name="connsiteX5" fmla="*/ 3151644 w 4110117"/>
              <a:gd name="connsiteY5" fmla="*/ 3393849 h 3403309"/>
              <a:gd name="connsiteX6" fmla="*/ 13578 w 4110117"/>
              <a:gd name="connsiteY6" fmla="*/ 859502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0" y="0"/>
                </a:moveTo>
                <a:lnTo>
                  <a:pt x="3857439" y="0"/>
                </a:lnTo>
                <a:lnTo>
                  <a:pt x="3914742" y="138626"/>
                </a:lnTo>
                <a:cubicBezTo>
                  <a:pt x="4307589" y="1171622"/>
                  <a:pt x="4095931" y="2383502"/>
                  <a:pt x="3388441" y="3366554"/>
                </a:cubicBezTo>
                <a:lnTo>
                  <a:pt x="3359435" y="3403309"/>
                </a:lnTo>
                <a:lnTo>
                  <a:pt x="3151644" y="3393849"/>
                </a:lnTo>
                <a:cubicBezTo>
                  <a:pt x="1780350" y="3283997"/>
                  <a:pt x="647017" y="2644337"/>
                  <a:pt x="13578" y="8595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0" y="742950"/>
            <a:ext cx="9144001" cy="6115050"/>
          </a:xfrm>
          <a:custGeom>
            <a:avLst/>
            <a:gdLst>
              <a:gd name="connsiteX0" fmla="*/ 9144001 w 9144001"/>
              <a:gd name="connsiteY0" fmla="*/ 0 h 6115050"/>
              <a:gd name="connsiteX1" fmla="*/ 9144001 w 9144001"/>
              <a:gd name="connsiteY1" fmla="*/ 6115050 h 6115050"/>
              <a:gd name="connsiteX2" fmla="*/ 0 w 9144001"/>
              <a:gd name="connsiteY2" fmla="*/ 6115050 h 6115050"/>
              <a:gd name="connsiteX3" fmla="*/ 0 w 9144001"/>
              <a:gd name="connsiteY3" fmla="*/ 1005676 h 6115050"/>
              <a:gd name="connsiteX4" fmla="*/ 416197 w 9144001"/>
              <a:gd name="connsiteY4" fmla="*/ 1237725 h 6115050"/>
              <a:gd name="connsiteX5" fmla="*/ 3999513 w 9144001"/>
              <a:gd name="connsiteY5" fmla="*/ 2530095 h 6115050"/>
              <a:gd name="connsiteX6" fmla="*/ 5612664 w 9144001"/>
              <a:gd name="connsiteY6" fmla="*/ 2668187 h 6115050"/>
              <a:gd name="connsiteX7" fmla="*/ 5784565 w 9144001"/>
              <a:gd name="connsiteY7" fmla="*/ 2660361 h 6115050"/>
              <a:gd name="connsiteX8" fmla="*/ 5784566 w 9144001"/>
              <a:gd name="connsiteY8" fmla="*/ 2660362 h 6115050"/>
              <a:gd name="connsiteX9" fmla="*/ 5982572 w 9144001"/>
              <a:gd name="connsiteY9" fmla="*/ 2911250 h 6115050"/>
              <a:gd name="connsiteX10" fmla="*/ 6835590 w 9144001"/>
              <a:gd name="connsiteY10" fmla="*/ 3667338 h 6115050"/>
              <a:gd name="connsiteX11" fmla="*/ 8912061 w 9144001"/>
              <a:gd name="connsiteY11" fmla="*/ 4389848 h 6115050"/>
              <a:gd name="connsiteX12" fmla="*/ 9144000 w 9144001"/>
              <a:gd name="connsiteY12" fmla="*/ 4393998 h 6115050"/>
              <a:gd name="connsiteX13" fmla="*/ 9144001 w 9144001"/>
              <a:gd name="connsiteY13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1" h="6115050">
                <a:moveTo>
                  <a:pt x="9144001" y="0"/>
                </a:moveTo>
                <a:lnTo>
                  <a:pt x="9144001" y="6115050"/>
                </a:lnTo>
                <a:lnTo>
                  <a:pt x="0" y="6115050"/>
                </a:lnTo>
                <a:lnTo>
                  <a:pt x="0" y="1005676"/>
                </a:lnTo>
                <a:lnTo>
                  <a:pt x="416197" y="1237725"/>
                </a:lnTo>
                <a:cubicBezTo>
                  <a:pt x="1567166" y="1850196"/>
                  <a:pt x="2953942" y="2363289"/>
                  <a:pt x="3999513" y="2530095"/>
                </a:cubicBezTo>
                <a:cubicBezTo>
                  <a:pt x="4557151" y="2619060"/>
                  <a:pt x="5099066" y="2674954"/>
                  <a:pt x="5612664" y="2668187"/>
                </a:cubicBezTo>
                <a:lnTo>
                  <a:pt x="5784565" y="2660361"/>
                </a:lnTo>
                <a:lnTo>
                  <a:pt x="5784566" y="2660362"/>
                </a:lnTo>
                <a:lnTo>
                  <a:pt x="5982572" y="2911250"/>
                </a:lnTo>
                <a:cubicBezTo>
                  <a:pt x="6224243" y="3191213"/>
                  <a:pt x="6509560" y="3446911"/>
                  <a:pt x="6835590" y="3667338"/>
                </a:cubicBezTo>
                <a:cubicBezTo>
                  <a:pt x="7487649" y="4108190"/>
                  <a:pt x="8209963" y="4345351"/>
                  <a:pt x="8912061" y="4389848"/>
                </a:cubicBezTo>
                <a:lnTo>
                  <a:pt x="9144000" y="4393998"/>
                </a:lnTo>
                <a:cubicBezTo>
                  <a:pt x="9144000" y="2929332"/>
                  <a:pt x="9144001" y="1464666"/>
                  <a:pt x="9144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>
          <a:xfrm>
            <a:off x="3359432" y="3"/>
            <a:ext cx="5784568" cy="3411686"/>
          </a:xfrm>
          <a:custGeom>
            <a:avLst/>
            <a:gdLst>
              <a:gd name="connsiteX0" fmla="*/ 498004 w 5784568"/>
              <a:gd name="connsiteY0" fmla="*/ 0 h 3411686"/>
              <a:gd name="connsiteX1" fmla="*/ 5784567 w 5784568"/>
              <a:gd name="connsiteY1" fmla="*/ 0 h 3411686"/>
              <a:gd name="connsiteX2" fmla="*/ 5784568 w 5784568"/>
              <a:gd name="connsiteY2" fmla="*/ 1748622 h 3411686"/>
              <a:gd name="connsiteX3" fmla="*/ 5368370 w 5784568"/>
              <a:gd name="connsiteY3" fmla="*/ 1980672 h 3411686"/>
              <a:gd name="connsiteX4" fmla="*/ 1785054 w 5784568"/>
              <a:gd name="connsiteY4" fmla="*/ 3273042 h 3411686"/>
              <a:gd name="connsiteX5" fmla="*/ 171903 w 5784568"/>
              <a:gd name="connsiteY5" fmla="*/ 3411134 h 3411686"/>
              <a:gd name="connsiteX6" fmla="*/ 0 w 5784568"/>
              <a:gd name="connsiteY6" fmla="*/ 3403308 h 3411686"/>
              <a:gd name="connsiteX7" fmla="*/ 29007 w 5784568"/>
              <a:gd name="connsiteY7" fmla="*/ 3366554 h 3411686"/>
              <a:gd name="connsiteX8" fmla="*/ 555308 w 5784568"/>
              <a:gd name="connsiteY8" fmla="*/ 138626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498004" y="0"/>
                </a:moveTo>
                <a:lnTo>
                  <a:pt x="5784567" y="0"/>
                </a:lnTo>
                <a:lnTo>
                  <a:pt x="5784568" y="1748622"/>
                </a:lnTo>
                <a:lnTo>
                  <a:pt x="5368370" y="1980672"/>
                </a:lnTo>
                <a:cubicBezTo>
                  <a:pt x="4217401" y="2593143"/>
                  <a:pt x="2830625" y="3106236"/>
                  <a:pt x="1785054" y="3273042"/>
                </a:cubicBezTo>
                <a:cubicBezTo>
                  <a:pt x="1227416" y="3362007"/>
                  <a:pt x="685501" y="3417901"/>
                  <a:pt x="171903" y="3411134"/>
                </a:cubicBezTo>
                <a:lnTo>
                  <a:pt x="0" y="3403308"/>
                </a:lnTo>
                <a:lnTo>
                  <a:pt x="29007" y="3366554"/>
                </a:lnTo>
                <a:cubicBezTo>
                  <a:pt x="736497" y="2383502"/>
                  <a:pt x="948155" y="1171622"/>
                  <a:pt x="555308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8"/>
          </p:nvPr>
        </p:nvSpPr>
        <p:spPr>
          <a:xfrm>
            <a:off x="0" y="859506"/>
            <a:ext cx="3359434" cy="4277443"/>
          </a:xfrm>
          <a:custGeom>
            <a:avLst/>
            <a:gdLst>
              <a:gd name="connsiteX0" fmla="*/ 13577 w 3359434"/>
              <a:gd name="connsiteY0" fmla="*/ 0 h 4277443"/>
              <a:gd name="connsiteX1" fmla="*/ 3151644 w 3359434"/>
              <a:gd name="connsiteY1" fmla="*/ 2534347 h 4277443"/>
              <a:gd name="connsiteX2" fmla="*/ 3359434 w 3359434"/>
              <a:gd name="connsiteY2" fmla="*/ 2543807 h 4277443"/>
              <a:gd name="connsiteX3" fmla="*/ 3161428 w 3359434"/>
              <a:gd name="connsiteY3" fmla="*/ 2794695 h 4277443"/>
              <a:gd name="connsiteX4" fmla="*/ 2308410 w 3359434"/>
              <a:gd name="connsiteY4" fmla="*/ 3550783 h 4277443"/>
              <a:gd name="connsiteX5" fmla="*/ 231939 w 3359434"/>
              <a:gd name="connsiteY5" fmla="*/ 4273293 h 4277443"/>
              <a:gd name="connsiteX6" fmla="*/ 0 w 3359434"/>
              <a:gd name="connsiteY6" fmla="*/ 4277443 h 4277443"/>
              <a:gd name="connsiteX7" fmla="*/ 1357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13577" y="0"/>
                </a:moveTo>
                <a:cubicBezTo>
                  <a:pt x="647016" y="1784835"/>
                  <a:pt x="1780350" y="2424494"/>
                  <a:pt x="3151644" y="2534347"/>
                </a:cubicBezTo>
                <a:lnTo>
                  <a:pt x="3359434" y="2543807"/>
                </a:lnTo>
                <a:lnTo>
                  <a:pt x="3161428" y="2794695"/>
                </a:lnTo>
                <a:cubicBezTo>
                  <a:pt x="2919757" y="3074658"/>
                  <a:pt x="2634440" y="3330356"/>
                  <a:pt x="2308410" y="3550783"/>
                </a:cubicBezTo>
                <a:cubicBezTo>
                  <a:pt x="1656351" y="3991635"/>
                  <a:pt x="934037" y="4228796"/>
                  <a:pt x="231939" y="4273293"/>
                </a:cubicBezTo>
                <a:lnTo>
                  <a:pt x="0" y="4277443"/>
                </a:lnTo>
                <a:cubicBezTo>
                  <a:pt x="4526" y="2851629"/>
                  <a:pt x="9051" y="1425814"/>
                  <a:pt x="135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標題 1"/>
          <p:cNvSpPr>
            <a:spLocks noGrp="1"/>
          </p:cNvSpPr>
          <p:nvPr>
            <p:ph type="ctrTitle" hasCustomPrompt="1"/>
          </p:nvPr>
        </p:nvSpPr>
        <p:spPr>
          <a:xfrm>
            <a:off x="4138075" y="3910671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38075" y="447673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2029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>
            <a:off x="5033883" y="0"/>
            <a:ext cx="4110117" cy="3403309"/>
          </a:xfrm>
          <a:custGeom>
            <a:avLst/>
            <a:gdLst>
              <a:gd name="connsiteX0" fmla="*/ 252678 w 4110117"/>
              <a:gd name="connsiteY0" fmla="*/ 0 h 3403309"/>
              <a:gd name="connsiteX1" fmla="*/ 4110117 w 4110117"/>
              <a:gd name="connsiteY1" fmla="*/ 0 h 3403309"/>
              <a:gd name="connsiteX2" fmla="*/ 4096539 w 4110117"/>
              <a:gd name="connsiteY2" fmla="*/ 859502 h 3403309"/>
              <a:gd name="connsiteX3" fmla="*/ 958473 w 4110117"/>
              <a:gd name="connsiteY3" fmla="*/ 3393849 h 3403309"/>
              <a:gd name="connsiteX4" fmla="*/ 750682 w 4110117"/>
              <a:gd name="connsiteY4" fmla="*/ 3403309 h 3403309"/>
              <a:gd name="connsiteX5" fmla="*/ 721676 w 4110117"/>
              <a:gd name="connsiteY5" fmla="*/ 3366554 h 3403309"/>
              <a:gd name="connsiteX6" fmla="*/ 195375 w 4110117"/>
              <a:gd name="connsiteY6" fmla="*/ 138626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252678" y="0"/>
                </a:moveTo>
                <a:lnTo>
                  <a:pt x="4110117" y="0"/>
                </a:lnTo>
                <a:lnTo>
                  <a:pt x="4096539" y="859502"/>
                </a:lnTo>
                <a:cubicBezTo>
                  <a:pt x="3463100" y="2644337"/>
                  <a:pt x="2329767" y="3283997"/>
                  <a:pt x="958473" y="3393849"/>
                </a:cubicBezTo>
                <a:lnTo>
                  <a:pt x="750682" y="3403309"/>
                </a:lnTo>
                <a:lnTo>
                  <a:pt x="721676" y="3366554"/>
                </a:lnTo>
                <a:cubicBezTo>
                  <a:pt x="14186" y="2383502"/>
                  <a:pt x="-197472" y="1171622"/>
                  <a:pt x="195375" y="1386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5784568" cy="3411686"/>
          </a:xfrm>
          <a:custGeom>
            <a:avLst/>
            <a:gdLst>
              <a:gd name="connsiteX0" fmla="*/ 5286564 w 5784568"/>
              <a:gd name="connsiteY0" fmla="*/ 0 h 3411686"/>
              <a:gd name="connsiteX1" fmla="*/ 5229260 w 5784568"/>
              <a:gd name="connsiteY1" fmla="*/ 138626 h 3411686"/>
              <a:gd name="connsiteX2" fmla="*/ 5755561 w 5784568"/>
              <a:gd name="connsiteY2" fmla="*/ 3366554 h 3411686"/>
              <a:gd name="connsiteX3" fmla="*/ 5784568 w 5784568"/>
              <a:gd name="connsiteY3" fmla="*/ 3403308 h 3411686"/>
              <a:gd name="connsiteX4" fmla="*/ 5612665 w 5784568"/>
              <a:gd name="connsiteY4" fmla="*/ 3411134 h 3411686"/>
              <a:gd name="connsiteX5" fmla="*/ 3999514 w 5784568"/>
              <a:gd name="connsiteY5" fmla="*/ 3273042 h 3411686"/>
              <a:gd name="connsiteX6" fmla="*/ 416198 w 5784568"/>
              <a:gd name="connsiteY6" fmla="*/ 1980672 h 3411686"/>
              <a:gd name="connsiteX7" fmla="*/ 0 w 5784568"/>
              <a:gd name="connsiteY7" fmla="*/ 1748622 h 3411686"/>
              <a:gd name="connsiteX8" fmla="*/ 1 w 5784568"/>
              <a:gd name="connsiteY8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5286564" y="0"/>
                </a:moveTo>
                <a:lnTo>
                  <a:pt x="5229260" y="138626"/>
                </a:lnTo>
                <a:cubicBezTo>
                  <a:pt x="4836413" y="1171622"/>
                  <a:pt x="5048071" y="2383502"/>
                  <a:pt x="5755561" y="3366554"/>
                </a:cubicBezTo>
                <a:lnTo>
                  <a:pt x="5784568" y="3403308"/>
                </a:lnTo>
                <a:lnTo>
                  <a:pt x="5612665" y="3411134"/>
                </a:lnTo>
                <a:cubicBezTo>
                  <a:pt x="5099067" y="3417901"/>
                  <a:pt x="4557152" y="3362007"/>
                  <a:pt x="3999514" y="3273042"/>
                </a:cubicBezTo>
                <a:cubicBezTo>
                  <a:pt x="2953943" y="3106236"/>
                  <a:pt x="1567167" y="2593143"/>
                  <a:pt x="416198" y="1980672"/>
                </a:cubicBezTo>
                <a:lnTo>
                  <a:pt x="0" y="1748622"/>
                </a:lnTo>
                <a:lnTo>
                  <a:pt x="1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5784566" y="859506"/>
            <a:ext cx="3359434" cy="4277443"/>
          </a:xfrm>
          <a:custGeom>
            <a:avLst/>
            <a:gdLst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0 h 5136949"/>
              <a:gd name="connsiteX9" fmla="*/ 3857439 w 3857439"/>
              <a:gd name="connsiteY9" fmla="*/ 5 h 5136949"/>
              <a:gd name="connsiteX10" fmla="*/ 0 w 3857439"/>
              <a:gd name="connsiteY10" fmla="*/ 4 h 5136949"/>
              <a:gd name="connsiteX11" fmla="*/ 1 w 3857439"/>
              <a:gd name="connsiteY11" fmla="*/ 1 h 5136949"/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5 h 5136949"/>
              <a:gd name="connsiteX9" fmla="*/ 3857439 w 3857439"/>
              <a:gd name="connsiteY9" fmla="*/ 0 h 5136949"/>
              <a:gd name="connsiteX10" fmla="*/ 3857439 w 3857439"/>
              <a:gd name="connsiteY10" fmla="*/ 5 h 5136949"/>
              <a:gd name="connsiteX11" fmla="*/ 0 w 3857439"/>
              <a:gd name="connsiteY11" fmla="*/ 4 h 5136949"/>
              <a:gd name="connsiteX12" fmla="*/ 3857439 w 3857439"/>
              <a:gd name="connsiteY12" fmla="*/ 0 h 5136949"/>
              <a:gd name="connsiteX0" fmla="*/ 3359435 w 3359435"/>
              <a:gd name="connsiteY0" fmla="*/ 5 h 5136949"/>
              <a:gd name="connsiteX1" fmla="*/ 3359434 w 3359435"/>
              <a:gd name="connsiteY1" fmla="*/ 5136949 h 5136949"/>
              <a:gd name="connsiteX2" fmla="*/ 3127495 w 3359435"/>
              <a:gd name="connsiteY2" fmla="*/ 5132799 h 5136949"/>
              <a:gd name="connsiteX3" fmla="*/ 1051024 w 3359435"/>
              <a:gd name="connsiteY3" fmla="*/ 4410289 h 5136949"/>
              <a:gd name="connsiteX4" fmla="*/ 198006 w 3359435"/>
              <a:gd name="connsiteY4" fmla="*/ 3654201 h 5136949"/>
              <a:gd name="connsiteX5" fmla="*/ 0 w 3359435"/>
              <a:gd name="connsiteY5" fmla="*/ 3403313 h 5136949"/>
              <a:gd name="connsiteX6" fmla="*/ 207790 w 3359435"/>
              <a:gd name="connsiteY6" fmla="*/ 3393853 h 5136949"/>
              <a:gd name="connsiteX7" fmla="*/ 3345857 w 3359435"/>
              <a:gd name="connsiteY7" fmla="*/ 859506 h 5136949"/>
              <a:gd name="connsiteX8" fmla="*/ 3359435 w 3359435"/>
              <a:gd name="connsiteY8" fmla="*/ 5 h 5136949"/>
              <a:gd name="connsiteX9" fmla="*/ 3359435 w 3359435"/>
              <a:gd name="connsiteY9" fmla="*/ 0 h 5136949"/>
              <a:gd name="connsiteX10" fmla="*/ 3359435 w 3359435"/>
              <a:gd name="connsiteY10" fmla="*/ 5 h 5136949"/>
              <a:gd name="connsiteX11" fmla="*/ 3359435 w 3359435"/>
              <a:gd name="connsiteY11" fmla="*/ 0 h 5136949"/>
              <a:gd name="connsiteX0" fmla="*/ 3359435 w 3359435"/>
              <a:gd name="connsiteY0" fmla="*/ 0 h 5136944"/>
              <a:gd name="connsiteX1" fmla="*/ 3359434 w 3359435"/>
              <a:gd name="connsiteY1" fmla="*/ 5136944 h 5136944"/>
              <a:gd name="connsiteX2" fmla="*/ 3127495 w 3359435"/>
              <a:gd name="connsiteY2" fmla="*/ 5132794 h 5136944"/>
              <a:gd name="connsiteX3" fmla="*/ 1051024 w 3359435"/>
              <a:gd name="connsiteY3" fmla="*/ 4410284 h 5136944"/>
              <a:gd name="connsiteX4" fmla="*/ 198006 w 3359435"/>
              <a:gd name="connsiteY4" fmla="*/ 3654196 h 5136944"/>
              <a:gd name="connsiteX5" fmla="*/ 0 w 3359435"/>
              <a:gd name="connsiteY5" fmla="*/ 3403308 h 5136944"/>
              <a:gd name="connsiteX6" fmla="*/ 207790 w 3359435"/>
              <a:gd name="connsiteY6" fmla="*/ 3393848 h 5136944"/>
              <a:gd name="connsiteX7" fmla="*/ 3345857 w 3359435"/>
              <a:gd name="connsiteY7" fmla="*/ 859501 h 5136944"/>
              <a:gd name="connsiteX8" fmla="*/ 3359435 w 3359435"/>
              <a:gd name="connsiteY8" fmla="*/ 0 h 5136944"/>
              <a:gd name="connsiteX0" fmla="*/ 3345857 w 3359434"/>
              <a:gd name="connsiteY0" fmla="*/ 0 h 4277443"/>
              <a:gd name="connsiteX1" fmla="*/ 3359434 w 3359434"/>
              <a:gd name="connsiteY1" fmla="*/ 4277443 h 4277443"/>
              <a:gd name="connsiteX2" fmla="*/ 3127495 w 3359434"/>
              <a:gd name="connsiteY2" fmla="*/ 4273293 h 4277443"/>
              <a:gd name="connsiteX3" fmla="*/ 1051024 w 3359434"/>
              <a:gd name="connsiteY3" fmla="*/ 3550783 h 4277443"/>
              <a:gd name="connsiteX4" fmla="*/ 198006 w 3359434"/>
              <a:gd name="connsiteY4" fmla="*/ 2794695 h 4277443"/>
              <a:gd name="connsiteX5" fmla="*/ 0 w 3359434"/>
              <a:gd name="connsiteY5" fmla="*/ 2543807 h 4277443"/>
              <a:gd name="connsiteX6" fmla="*/ 207790 w 3359434"/>
              <a:gd name="connsiteY6" fmla="*/ 2534347 h 4277443"/>
              <a:gd name="connsiteX7" fmla="*/ 334585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3345857" y="0"/>
                </a:moveTo>
                <a:cubicBezTo>
                  <a:pt x="3350383" y="1425814"/>
                  <a:pt x="3354908" y="2851629"/>
                  <a:pt x="3359434" y="4277443"/>
                </a:cubicBezTo>
                <a:lnTo>
                  <a:pt x="3127495" y="4273293"/>
                </a:lnTo>
                <a:cubicBezTo>
                  <a:pt x="2425397" y="4228796"/>
                  <a:pt x="1703083" y="3991635"/>
                  <a:pt x="1051024" y="3550783"/>
                </a:cubicBezTo>
                <a:cubicBezTo>
                  <a:pt x="724994" y="3330356"/>
                  <a:pt x="439677" y="3074658"/>
                  <a:pt x="198006" y="2794695"/>
                </a:cubicBezTo>
                <a:lnTo>
                  <a:pt x="0" y="2543807"/>
                </a:lnTo>
                <a:lnTo>
                  <a:pt x="207790" y="2534347"/>
                </a:lnTo>
                <a:cubicBezTo>
                  <a:pt x="1579084" y="2424494"/>
                  <a:pt x="2712418" y="1784835"/>
                  <a:pt x="3345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1132113" y="380632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32113" y="437239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2960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>
            <a:off x="0" y="3"/>
            <a:ext cx="4110117" cy="3403309"/>
          </a:xfrm>
          <a:custGeom>
            <a:avLst/>
            <a:gdLst>
              <a:gd name="connsiteX0" fmla="*/ 0 w 4110117"/>
              <a:gd name="connsiteY0" fmla="*/ 0 h 3403309"/>
              <a:gd name="connsiteX1" fmla="*/ 3857439 w 4110117"/>
              <a:gd name="connsiteY1" fmla="*/ 0 h 3403309"/>
              <a:gd name="connsiteX2" fmla="*/ 3914742 w 4110117"/>
              <a:gd name="connsiteY2" fmla="*/ 138626 h 3403309"/>
              <a:gd name="connsiteX3" fmla="*/ 3388441 w 4110117"/>
              <a:gd name="connsiteY3" fmla="*/ 3366554 h 3403309"/>
              <a:gd name="connsiteX4" fmla="*/ 3359435 w 4110117"/>
              <a:gd name="connsiteY4" fmla="*/ 3403309 h 3403309"/>
              <a:gd name="connsiteX5" fmla="*/ 3151644 w 4110117"/>
              <a:gd name="connsiteY5" fmla="*/ 3393849 h 3403309"/>
              <a:gd name="connsiteX6" fmla="*/ 13578 w 4110117"/>
              <a:gd name="connsiteY6" fmla="*/ 859502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0" y="0"/>
                </a:moveTo>
                <a:lnTo>
                  <a:pt x="3857439" y="0"/>
                </a:lnTo>
                <a:lnTo>
                  <a:pt x="3914742" y="138626"/>
                </a:lnTo>
                <a:cubicBezTo>
                  <a:pt x="4307589" y="1171622"/>
                  <a:pt x="4095931" y="2383502"/>
                  <a:pt x="3388441" y="3366554"/>
                </a:cubicBezTo>
                <a:lnTo>
                  <a:pt x="3359435" y="3403309"/>
                </a:lnTo>
                <a:lnTo>
                  <a:pt x="3151644" y="3393849"/>
                </a:lnTo>
                <a:cubicBezTo>
                  <a:pt x="1780350" y="3283997"/>
                  <a:pt x="647017" y="2644337"/>
                  <a:pt x="13578" y="8595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6"/>
          </p:nvPr>
        </p:nvSpPr>
        <p:spPr>
          <a:xfrm>
            <a:off x="3359432" y="3"/>
            <a:ext cx="5784568" cy="3411686"/>
          </a:xfrm>
          <a:custGeom>
            <a:avLst/>
            <a:gdLst>
              <a:gd name="connsiteX0" fmla="*/ 498004 w 5784568"/>
              <a:gd name="connsiteY0" fmla="*/ 0 h 3411686"/>
              <a:gd name="connsiteX1" fmla="*/ 5784567 w 5784568"/>
              <a:gd name="connsiteY1" fmla="*/ 0 h 3411686"/>
              <a:gd name="connsiteX2" fmla="*/ 5784568 w 5784568"/>
              <a:gd name="connsiteY2" fmla="*/ 1748622 h 3411686"/>
              <a:gd name="connsiteX3" fmla="*/ 5368370 w 5784568"/>
              <a:gd name="connsiteY3" fmla="*/ 1980672 h 3411686"/>
              <a:gd name="connsiteX4" fmla="*/ 1785054 w 5784568"/>
              <a:gd name="connsiteY4" fmla="*/ 3273042 h 3411686"/>
              <a:gd name="connsiteX5" fmla="*/ 171903 w 5784568"/>
              <a:gd name="connsiteY5" fmla="*/ 3411134 h 3411686"/>
              <a:gd name="connsiteX6" fmla="*/ 0 w 5784568"/>
              <a:gd name="connsiteY6" fmla="*/ 3403308 h 3411686"/>
              <a:gd name="connsiteX7" fmla="*/ 29007 w 5784568"/>
              <a:gd name="connsiteY7" fmla="*/ 3366554 h 3411686"/>
              <a:gd name="connsiteX8" fmla="*/ 555308 w 5784568"/>
              <a:gd name="connsiteY8" fmla="*/ 138626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498004" y="0"/>
                </a:moveTo>
                <a:lnTo>
                  <a:pt x="5784567" y="0"/>
                </a:lnTo>
                <a:lnTo>
                  <a:pt x="5784568" y="1748622"/>
                </a:lnTo>
                <a:lnTo>
                  <a:pt x="5368370" y="1980672"/>
                </a:lnTo>
                <a:cubicBezTo>
                  <a:pt x="4217401" y="2593143"/>
                  <a:pt x="2830625" y="3106236"/>
                  <a:pt x="1785054" y="3273042"/>
                </a:cubicBezTo>
                <a:cubicBezTo>
                  <a:pt x="1227416" y="3362007"/>
                  <a:pt x="685501" y="3417901"/>
                  <a:pt x="171903" y="3411134"/>
                </a:cubicBezTo>
                <a:lnTo>
                  <a:pt x="0" y="3403308"/>
                </a:lnTo>
                <a:lnTo>
                  <a:pt x="29007" y="3366554"/>
                </a:lnTo>
                <a:cubicBezTo>
                  <a:pt x="736497" y="2383502"/>
                  <a:pt x="948155" y="1171622"/>
                  <a:pt x="555308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8"/>
          </p:nvPr>
        </p:nvSpPr>
        <p:spPr>
          <a:xfrm>
            <a:off x="0" y="859506"/>
            <a:ext cx="3359434" cy="4277443"/>
          </a:xfrm>
          <a:custGeom>
            <a:avLst/>
            <a:gdLst>
              <a:gd name="connsiteX0" fmla="*/ 13577 w 3359434"/>
              <a:gd name="connsiteY0" fmla="*/ 0 h 4277443"/>
              <a:gd name="connsiteX1" fmla="*/ 3151644 w 3359434"/>
              <a:gd name="connsiteY1" fmla="*/ 2534347 h 4277443"/>
              <a:gd name="connsiteX2" fmla="*/ 3359434 w 3359434"/>
              <a:gd name="connsiteY2" fmla="*/ 2543807 h 4277443"/>
              <a:gd name="connsiteX3" fmla="*/ 3161428 w 3359434"/>
              <a:gd name="connsiteY3" fmla="*/ 2794695 h 4277443"/>
              <a:gd name="connsiteX4" fmla="*/ 2308410 w 3359434"/>
              <a:gd name="connsiteY4" fmla="*/ 3550783 h 4277443"/>
              <a:gd name="connsiteX5" fmla="*/ 231939 w 3359434"/>
              <a:gd name="connsiteY5" fmla="*/ 4273293 h 4277443"/>
              <a:gd name="connsiteX6" fmla="*/ 0 w 3359434"/>
              <a:gd name="connsiteY6" fmla="*/ 4277443 h 4277443"/>
              <a:gd name="connsiteX7" fmla="*/ 13577 w 3359434"/>
              <a:gd name="connsiteY7" fmla="*/ 0 h 427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9434" h="4277443">
                <a:moveTo>
                  <a:pt x="13577" y="0"/>
                </a:moveTo>
                <a:cubicBezTo>
                  <a:pt x="647016" y="1784835"/>
                  <a:pt x="1780350" y="2424494"/>
                  <a:pt x="3151644" y="2534347"/>
                </a:cubicBezTo>
                <a:lnTo>
                  <a:pt x="3359434" y="2543807"/>
                </a:lnTo>
                <a:lnTo>
                  <a:pt x="3161428" y="2794695"/>
                </a:lnTo>
                <a:cubicBezTo>
                  <a:pt x="2919757" y="3074658"/>
                  <a:pt x="2634440" y="3330356"/>
                  <a:pt x="2308410" y="3550783"/>
                </a:cubicBezTo>
                <a:cubicBezTo>
                  <a:pt x="1656351" y="3991635"/>
                  <a:pt x="934037" y="4228796"/>
                  <a:pt x="231939" y="4273293"/>
                </a:cubicBezTo>
                <a:lnTo>
                  <a:pt x="0" y="4277443"/>
                </a:lnTo>
                <a:cubicBezTo>
                  <a:pt x="4526" y="2851629"/>
                  <a:pt x="9051" y="1425814"/>
                  <a:pt x="135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138075" y="380632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38075" y="437239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649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-29029"/>
            <a:ext cx="9144000" cy="5297715"/>
          </a:xfrm>
          <a:custGeom>
            <a:avLst/>
            <a:gdLst>
              <a:gd name="connsiteX0" fmla="*/ 0 w 9187543"/>
              <a:gd name="connsiteY0" fmla="*/ 0 h 5297715"/>
              <a:gd name="connsiteX1" fmla="*/ 9187543 w 9187543"/>
              <a:gd name="connsiteY1" fmla="*/ 0 h 5297715"/>
              <a:gd name="connsiteX2" fmla="*/ 9187543 w 9187543"/>
              <a:gd name="connsiteY2" fmla="*/ 3352800 h 5297715"/>
              <a:gd name="connsiteX3" fmla="*/ 0 w 9187543"/>
              <a:gd name="connsiteY3" fmla="*/ 5297715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7543" h="5297715">
                <a:moveTo>
                  <a:pt x="0" y="0"/>
                </a:moveTo>
                <a:lnTo>
                  <a:pt x="9187543" y="0"/>
                </a:lnTo>
                <a:lnTo>
                  <a:pt x="9187543" y="3352800"/>
                </a:lnTo>
                <a:cubicBezTo>
                  <a:pt x="6096001" y="5263848"/>
                  <a:pt x="3744686" y="3052839"/>
                  <a:pt x="0" y="52977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169227" y="4600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69227" y="5167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813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-29029"/>
            <a:ext cx="9144000" cy="5297715"/>
          </a:xfrm>
          <a:custGeom>
            <a:avLst/>
            <a:gdLst>
              <a:gd name="connsiteX0" fmla="*/ 0 w 9144000"/>
              <a:gd name="connsiteY0" fmla="*/ 0 h 5297715"/>
              <a:gd name="connsiteX1" fmla="*/ 9144000 w 9144000"/>
              <a:gd name="connsiteY1" fmla="*/ 0 h 5297715"/>
              <a:gd name="connsiteX2" fmla="*/ 9144000 w 9144000"/>
              <a:gd name="connsiteY2" fmla="*/ 5297715 h 5297715"/>
              <a:gd name="connsiteX3" fmla="*/ 0 w 9144000"/>
              <a:gd name="connsiteY3" fmla="*/ 3352800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297715">
                <a:moveTo>
                  <a:pt x="0" y="0"/>
                </a:moveTo>
                <a:lnTo>
                  <a:pt x="9144000" y="0"/>
                </a:lnTo>
                <a:lnTo>
                  <a:pt x="9144000" y="5297715"/>
                </a:lnTo>
                <a:cubicBezTo>
                  <a:pt x="5417062" y="3052839"/>
                  <a:pt x="3076890" y="5263848"/>
                  <a:pt x="0" y="33528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24542" y="4600986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4542" y="516704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6630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1560285"/>
            <a:ext cx="9144000" cy="5297715"/>
          </a:xfrm>
          <a:custGeom>
            <a:avLst/>
            <a:gdLst>
              <a:gd name="connsiteX0" fmla="*/ 0 w 9144000"/>
              <a:gd name="connsiteY0" fmla="*/ 0 h 5297715"/>
              <a:gd name="connsiteX1" fmla="*/ 9144000 w 9144000"/>
              <a:gd name="connsiteY1" fmla="*/ 1944915 h 5297715"/>
              <a:gd name="connsiteX2" fmla="*/ 9144000 w 9144000"/>
              <a:gd name="connsiteY2" fmla="*/ 5297715 h 5297715"/>
              <a:gd name="connsiteX3" fmla="*/ 0 w 9144000"/>
              <a:gd name="connsiteY3" fmla="*/ 5297715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297715">
                <a:moveTo>
                  <a:pt x="0" y="0"/>
                </a:moveTo>
                <a:cubicBezTo>
                  <a:pt x="3726939" y="2244876"/>
                  <a:pt x="6067110" y="33867"/>
                  <a:pt x="9144000" y="1944915"/>
                </a:cubicBezTo>
                <a:lnTo>
                  <a:pt x="9144000" y="5297715"/>
                </a:lnTo>
                <a:lnTo>
                  <a:pt x="0" y="52977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055585" y="765625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055585" y="133168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0376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0" y="1560285"/>
            <a:ext cx="9144000" cy="5297715"/>
          </a:xfrm>
          <a:custGeom>
            <a:avLst/>
            <a:gdLst>
              <a:gd name="connsiteX0" fmla="*/ 9144000 w 9144000"/>
              <a:gd name="connsiteY0" fmla="*/ 0 h 5297715"/>
              <a:gd name="connsiteX1" fmla="*/ 9144000 w 9144000"/>
              <a:gd name="connsiteY1" fmla="*/ 5297715 h 5297715"/>
              <a:gd name="connsiteX2" fmla="*/ 0 w 9144000"/>
              <a:gd name="connsiteY2" fmla="*/ 5297715 h 5297715"/>
              <a:gd name="connsiteX3" fmla="*/ 0 w 9144000"/>
              <a:gd name="connsiteY3" fmla="*/ 1944915 h 5297715"/>
              <a:gd name="connsiteX4" fmla="*/ 9144000 w 9144000"/>
              <a:gd name="connsiteY4" fmla="*/ 0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297715">
                <a:moveTo>
                  <a:pt x="9144000" y="0"/>
                </a:moveTo>
                <a:lnTo>
                  <a:pt x="9144000" y="5297715"/>
                </a:lnTo>
                <a:lnTo>
                  <a:pt x="0" y="5297715"/>
                </a:lnTo>
                <a:lnTo>
                  <a:pt x="0" y="1944915"/>
                </a:lnTo>
                <a:cubicBezTo>
                  <a:pt x="3076890" y="33867"/>
                  <a:pt x="5417061" y="2244876"/>
                  <a:pt x="9144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2055585" y="765625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055585" y="133168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0145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手繪多邊形 11"/>
          <p:cNvSpPr/>
          <p:nvPr userDrawn="1"/>
        </p:nvSpPr>
        <p:spPr>
          <a:xfrm>
            <a:off x="0" y="3323772"/>
            <a:ext cx="9144000" cy="3534228"/>
          </a:xfrm>
          <a:custGeom>
            <a:avLst/>
            <a:gdLst>
              <a:gd name="connsiteX0" fmla="*/ 9144000 w 9144000"/>
              <a:gd name="connsiteY0" fmla="*/ 0 h 3534228"/>
              <a:gd name="connsiteX1" fmla="*/ 9144000 w 9144000"/>
              <a:gd name="connsiteY1" fmla="*/ 3534228 h 3534228"/>
              <a:gd name="connsiteX2" fmla="*/ 0 w 9144000"/>
              <a:gd name="connsiteY2" fmla="*/ 3534228 h 3534228"/>
              <a:gd name="connsiteX3" fmla="*/ 0 w 9144000"/>
              <a:gd name="connsiteY3" fmla="*/ 1944916 h 3534228"/>
              <a:gd name="connsiteX4" fmla="*/ 9144000 w 9144000"/>
              <a:gd name="connsiteY4" fmla="*/ 0 h 353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534228">
                <a:moveTo>
                  <a:pt x="9144000" y="0"/>
                </a:moveTo>
                <a:lnTo>
                  <a:pt x="9144000" y="3534228"/>
                </a:lnTo>
                <a:lnTo>
                  <a:pt x="0" y="3534228"/>
                </a:lnTo>
                <a:lnTo>
                  <a:pt x="0" y="1944916"/>
                </a:lnTo>
                <a:cubicBezTo>
                  <a:pt x="3726939" y="-299961"/>
                  <a:pt x="6067110" y="1911050"/>
                  <a:pt x="914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-29029"/>
            <a:ext cx="9144000" cy="5297715"/>
          </a:xfrm>
          <a:custGeom>
            <a:avLst/>
            <a:gdLst>
              <a:gd name="connsiteX0" fmla="*/ 0 w 9187543"/>
              <a:gd name="connsiteY0" fmla="*/ 0 h 5297715"/>
              <a:gd name="connsiteX1" fmla="*/ 9187543 w 9187543"/>
              <a:gd name="connsiteY1" fmla="*/ 0 h 5297715"/>
              <a:gd name="connsiteX2" fmla="*/ 9187543 w 9187543"/>
              <a:gd name="connsiteY2" fmla="*/ 3352800 h 5297715"/>
              <a:gd name="connsiteX3" fmla="*/ 0 w 9187543"/>
              <a:gd name="connsiteY3" fmla="*/ 5297715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7543" h="5297715">
                <a:moveTo>
                  <a:pt x="0" y="0"/>
                </a:moveTo>
                <a:lnTo>
                  <a:pt x="9187543" y="0"/>
                </a:lnTo>
                <a:lnTo>
                  <a:pt x="9187543" y="3352800"/>
                </a:lnTo>
                <a:cubicBezTo>
                  <a:pt x="6096001" y="5263848"/>
                  <a:pt x="3744686" y="3052839"/>
                  <a:pt x="0" y="52977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標題 1"/>
          <p:cNvSpPr>
            <a:spLocks noGrp="1"/>
          </p:cNvSpPr>
          <p:nvPr>
            <p:ph type="ctrTitle" hasCustomPrompt="1"/>
          </p:nvPr>
        </p:nvSpPr>
        <p:spPr>
          <a:xfrm>
            <a:off x="3853545" y="4663373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853545" y="52294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155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>
            <a:off x="0" y="3323772"/>
            <a:ext cx="9144000" cy="3534228"/>
          </a:xfrm>
          <a:custGeom>
            <a:avLst/>
            <a:gdLst>
              <a:gd name="connsiteX0" fmla="*/ 9144000 w 9144000"/>
              <a:gd name="connsiteY0" fmla="*/ 0 h 3534228"/>
              <a:gd name="connsiteX1" fmla="*/ 9144000 w 9144000"/>
              <a:gd name="connsiteY1" fmla="*/ 3534228 h 3534228"/>
              <a:gd name="connsiteX2" fmla="*/ 0 w 9144000"/>
              <a:gd name="connsiteY2" fmla="*/ 3534228 h 3534228"/>
              <a:gd name="connsiteX3" fmla="*/ 0 w 9144000"/>
              <a:gd name="connsiteY3" fmla="*/ 1944916 h 3534228"/>
              <a:gd name="connsiteX4" fmla="*/ 9144000 w 9144000"/>
              <a:gd name="connsiteY4" fmla="*/ 0 h 353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534228">
                <a:moveTo>
                  <a:pt x="9144000" y="0"/>
                </a:moveTo>
                <a:lnTo>
                  <a:pt x="9144000" y="3534228"/>
                </a:lnTo>
                <a:lnTo>
                  <a:pt x="0" y="3534228"/>
                </a:lnTo>
                <a:lnTo>
                  <a:pt x="0" y="1944916"/>
                </a:lnTo>
                <a:cubicBezTo>
                  <a:pt x="3726939" y="-299961"/>
                  <a:pt x="6067110" y="1911050"/>
                  <a:pt x="914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-29029"/>
            <a:ext cx="9144000" cy="5297715"/>
          </a:xfrm>
          <a:custGeom>
            <a:avLst/>
            <a:gdLst>
              <a:gd name="connsiteX0" fmla="*/ 0 w 9144000"/>
              <a:gd name="connsiteY0" fmla="*/ 0 h 5297715"/>
              <a:gd name="connsiteX1" fmla="*/ 9144000 w 9144000"/>
              <a:gd name="connsiteY1" fmla="*/ 0 h 5297715"/>
              <a:gd name="connsiteX2" fmla="*/ 9144000 w 9144000"/>
              <a:gd name="connsiteY2" fmla="*/ 5297715 h 5297715"/>
              <a:gd name="connsiteX3" fmla="*/ 0 w 9144000"/>
              <a:gd name="connsiteY3" fmla="*/ 3352800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297715">
                <a:moveTo>
                  <a:pt x="0" y="0"/>
                </a:moveTo>
                <a:lnTo>
                  <a:pt x="9144000" y="0"/>
                </a:lnTo>
                <a:lnTo>
                  <a:pt x="9144000" y="5297715"/>
                </a:lnTo>
                <a:cubicBezTo>
                  <a:pt x="5417062" y="3052839"/>
                  <a:pt x="3076890" y="5263848"/>
                  <a:pt x="0" y="33528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034145" y="4663373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34145" y="52294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3370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 flipV="1">
            <a:off x="0" y="0"/>
            <a:ext cx="9144000" cy="3534228"/>
          </a:xfrm>
          <a:custGeom>
            <a:avLst/>
            <a:gdLst>
              <a:gd name="connsiteX0" fmla="*/ 9144000 w 9144000"/>
              <a:gd name="connsiteY0" fmla="*/ 0 h 3534228"/>
              <a:gd name="connsiteX1" fmla="*/ 9144000 w 9144000"/>
              <a:gd name="connsiteY1" fmla="*/ 3534228 h 3534228"/>
              <a:gd name="connsiteX2" fmla="*/ 0 w 9144000"/>
              <a:gd name="connsiteY2" fmla="*/ 3534228 h 3534228"/>
              <a:gd name="connsiteX3" fmla="*/ 0 w 9144000"/>
              <a:gd name="connsiteY3" fmla="*/ 1944916 h 3534228"/>
              <a:gd name="connsiteX4" fmla="*/ 9144000 w 9144000"/>
              <a:gd name="connsiteY4" fmla="*/ 0 h 353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534228">
                <a:moveTo>
                  <a:pt x="9144000" y="0"/>
                </a:moveTo>
                <a:lnTo>
                  <a:pt x="9144000" y="3534228"/>
                </a:lnTo>
                <a:lnTo>
                  <a:pt x="0" y="3534228"/>
                </a:lnTo>
                <a:lnTo>
                  <a:pt x="0" y="1944916"/>
                </a:lnTo>
                <a:cubicBezTo>
                  <a:pt x="3726939" y="-299961"/>
                  <a:pt x="6067110" y="1911050"/>
                  <a:pt x="914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0" y="1560285"/>
            <a:ext cx="9144000" cy="5297715"/>
          </a:xfrm>
          <a:custGeom>
            <a:avLst/>
            <a:gdLst>
              <a:gd name="connsiteX0" fmla="*/ 9144000 w 9144000"/>
              <a:gd name="connsiteY0" fmla="*/ 0 h 5297715"/>
              <a:gd name="connsiteX1" fmla="*/ 9144000 w 9144000"/>
              <a:gd name="connsiteY1" fmla="*/ 5297715 h 5297715"/>
              <a:gd name="connsiteX2" fmla="*/ 0 w 9144000"/>
              <a:gd name="connsiteY2" fmla="*/ 5297715 h 5297715"/>
              <a:gd name="connsiteX3" fmla="*/ 0 w 9144000"/>
              <a:gd name="connsiteY3" fmla="*/ 1944915 h 5297715"/>
              <a:gd name="connsiteX4" fmla="*/ 9144000 w 9144000"/>
              <a:gd name="connsiteY4" fmla="*/ 0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5297715">
                <a:moveTo>
                  <a:pt x="9144000" y="0"/>
                </a:moveTo>
                <a:lnTo>
                  <a:pt x="9144000" y="5297715"/>
                </a:lnTo>
                <a:lnTo>
                  <a:pt x="0" y="5297715"/>
                </a:lnTo>
                <a:lnTo>
                  <a:pt x="0" y="1944915"/>
                </a:lnTo>
                <a:cubicBezTo>
                  <a:pt x="3076890" y="33867"/>
                  <a:pt x="5417061" y="2244876"/>
                  <a:pt x="9144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132116" y="66831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32116" y="123437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1236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V="1">
            <a:off x="0" y="0"/>
            <a:ext cx="9144000" cy="3534228"/>
          </a:xfrm>
          <a:custGeom>
            <a:avLst/>
            <a:gdLst>
              <a:gd name="connsiteX0" fmla="*/ 9144000 w 9144000"/>
              <a:gd name="connsiteY0" fmla="*/ 0 h 3534228"/>
              <a:gd name="connsiteX1" fmla="*/ 9144000 w 9144000"/>
              <a:gd name="connsiteY1" fmla="*/ 3534228 h 3534228"/>
              <a:gd name="connsiteX2" fmla="*/ 0 w 9144000"/>
              <a:gd name="connsiteY2" fmla="*/ 3534228 h 3534228"/>
              <a:gd name="connsiteX3" fmla="*/ 0 w 9144000"/>
              <a:gd name="connsiteY3" fmla="*/ 1944916 h 3534228"/>
              <a:gd name="connsiteX4" fmla="*/ 9144000 w 9144000"/>
              <a:gd name="connsiteY4" fmla="*/ 0 h 353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3534228">
                <a:moveTo>
                  <a:pt x="9144000" y="0"/>
                </a:moveTo>
                <a:lnTo>
                  <a:pt x="9144000" y="3534228"/>
                </a:lnTo>
                <a:lnTo>
                  <a:pt x="0" y="3534228"/>
                </a:lnTo>
                <a:lnTo>
                  <a:pt x="0" y="1944916"/>
                </a:lnTo>
                <a:cubicBezTo>
                  <a:pt x="3726939" y="-299961"/>
                  <a:pt x="6067110" y="1911050"/>
                  <a:pt x="914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1560285"/>
            <a:ext cx="9144000" cy="5297715"/>
          </a:xfrm>
          <a:custGeom>
            <a:avLst/>
            <a:gdLst>
              <a:gd name="connsiteX0" fmla="*/ 0 w 9144000"/>
              <a:gd name="connsiteY0" fmla="*/ 0 h 5297715"/>
              <a:gd name="connsiteX1" fmla="*/ 9144000 w 9144000"/>
              <a:gd name="connsiteY1" fmla="*/ 1944915 h 5297715"/>
              <a:gd name="connsiteX2" fmla="*/ 9144000 w 9144000"/>
              <a:gd name="connsiteY2" fmla="*/ 5297715 h 5297715"/>
              <a:gd name="connsiteX3" fmla="*/ 0 w 9144000"/>
              <a:gd name="connsiteY3" fmla="*/ 5297715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297715">
                <a:moveTo>
                  <a:pt x="0" y="0"/>
                </a:moveTo>
                <a:cubicBezTo>
                  <a:pt x="3726939" y="2244876"/>
                  <a:pt x="6067110" y="33867"/>
                  <a:pt x="9144000" y="1944915"/>
                </a:cubicBezTo>
                <a:lnTo>
                  <a:pt x="9144000" y="5297715"/>
                </a:lnTo>
                <a:lnTo>
                  <a:pt x="0" y="52977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132116" y="668316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32116" y="1234377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9700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手繪多邊形 15"/>
          <p:cNvSpPr/>
          <p:nvPr userDrawn="1"/>
        </p:nvSpPr>
        <p:spPr>
          <a:xfrm>
            <a:off x="-1" y="1014708"/>
            <a:ext cx="9144000" cy="3105717"/>
          </a:xfrm>
          <a:custGeom>
            <a:avLst/>
            <a:gdLst>
              <a:gd name="connsiteX0" fmla="*/ 9143999 w 9144000"/>
              <a:gd name="connsiteY0" fmla="*/ 0 h 3105717"/>
              <a:gd name="connsiteX1" fmla="*/ 9144000 w 9144000"/>
              <a:gd name="connsiteY1" fmla="*/ 568503 h 3105717"/>
              <a:gd name="connsiteX2" fmla="*/ 9124152 w 9144000"/>
              <a:gd name="connsiteY2" fmla="*/ 589498 h 3105717"/>
              <a:gd name="connsiteX3" fmla="*/ 5921133 w 9144000"/>
              <a:gd name="connsiteY3" fmla="*/ 2557757 h 3105717"/>
              <a:gd name="connsiteX4" fmla="*/ 56588 w 9144000"/>
              <a:gd name="connsiteY4" fmla="*/ 2292708 h 3105717"/>
              <a:gd name="connsiteX5" fmla="*/ 0 w 9144000"/>
              <a:gd name="connsiteY5" fmla="*/ 2244675 h 3105717"/>
              <a:gd name="connsiteX6" fmla="*/ 0 w 9144000"/>
              <a:gd name="connsiteY6" fmla="*/ 1512757 h 3105717"/>
              <a:gd name="connsiteX7" fmla="*/ 19878 w 9144000"/>
              <a:gd name="connsiteY7" fmla="*/ 1543821 h 3105717"/>
              <a:gd name="connsiteX8" fmla="*/ 688314 w 9144000"/>
              <a:gd name="connsiteY8" fmla="*/ 2259043 h 3105717"/>
              <a:gd name="connsiteX9" fmla="*/ 9039943 w 9144000"/>
              <a:gd name="connsiteY9" fmla="*/ 94002 h 310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3105717">
                <a:moveTo>
                  <a:pt x="9143999" y="0"/>
                </a:moveTo>
                <a:lnTo>
                  <a:pt x="9144000" y="568503"/>
                </a:lnTo>
                <a:lnTo>
                  <a:pt x="9124152" y="589498"/>
                </a:lnTo>
                <a:cubicBezTo>
                  <a:pt x="8345791" y="1381713"/>
                  <a:pt x="7236899" y="2087041"/>
                  <a:pt x="5921133" y="2557757"/>
                </a:cubicBezTo>
                <a:cubicBezTo>
                  <a:pt x="3571549" y="3398322"/>
                  <a:pt x="1257397" y="3242090"/>
                  <a:pt x="56588" y="2292708"/>
                </a:cubicBezTo>
                <a:lnTo>
                  <a:pt x="0" y="2244675"/>
                </a:lnTo>
                <a:lnTo>
                  <a:pt x="0" y="1512757"/>
                </a:lnTo>
                <a:lnTo>
                  <a:pt x="19878" y="1543821"/>
                </a:lnTo>
                <a:cubicBezTo>
                  <a:pt x="205659" y="1816260"/>
                  <a:pt x="428207" y="2056287"/>
                  <a:pt x="688314" y="2259043"/>
                </a:cubicBezTo>
                <a:cubicBezTo>
                  <a:pt x="2608377" y="3755745"/>
                  <a:pt x="5998523" y="2771995"/>
                  <a:pt x="9039943" y="940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5"/>
          </p:nvPr>
        </p:nvSpPr>
        <p:spPr>
          <a:xfrm>
            <a:off x="-2" y="0"/>
            <a:ext cx="9144000" cy="3974388"/>
          </a:xfrm>
          <a:custGeom>
            <a:avLst/>
            <a:gdLst>
              <a:gd name="connsiteX0" fmla="*/ 1 w 9144000"/>
              <a:gd name="connsiteY0" fmla="*/ 0 h 3974388"/>
              <a:gd name="connsiteX1" fmla="*/ 9144000 w 9144000"/>
              <a:gd name="connsiteY1" fmla="*/ 0 h 3974388"/>
              <a:gd name="connsiteX2" fmla="*/ 9144000 w 9144000"/>
              <a:gd name="connsiteY2" fmla="*/ 1014708 h 3974388"/>
              <a:gd name="connsiteX3" fmla="*/ 9039944 w 9144000"/>
              <a:gd name="connsiteY3" fmla="*/ 1108711 h 3974388"/>
              <a:gd name="connsiteX4" fmla="*/ 688314 w 9144000"/>
              <a:gd name="connsiteY4" fmla="*/ 3273751 h 3974388"/>
              <a:gd name="connsiteX5" fmla="*/ 19878 w 9144000"/>
              <a:gd name="connsiteY5" fmla="*/ 2558530 h 3974388"/>
              <a:gd name="connsiteX6" fmla="*/ 0 w 9144000"/>
              <a:gd name="connsiteY6" fmla="*/ 2527465 h 397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974388">
                <a:moveTo>
                  <a:pt x="1" y="0"/>
                </a:moveTo>
                <a:lnTo>
                  <a:pt x="9144000" y="0"/>
                </a:lnTo>
                <a:lnTo>
                  <a:pt x="9144000" y="1014708"/>
                </a:lnTo>
                <a:lnTo>
                  <a:pt x="9039944" y="1108711"/>
                </a:lnTo>
                <a:cubicBezTo>
                  <a:pt x="5998522" y="3786704"/>
                  <a:pt x="2608377" y="4770453"/>
                  <a:pt x="688314" y="3273751"/>
                </a:cubicBezTo>
                <a:cubicBezTo>
                  <a:pt x="428207" y="3070996"/>
                  <a:pt x="205659" y="2830969"/>
                  <a:pt x="19878" y="2558530"/>
                </a:cubicBezTo>
                <a:lnTo>
                  <a:pt x="0" y="25274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標題 1"/>
          <p:cNvSpPr>
            <a:spLocks noGrp="1"/>
          </p:cNvSpPr>
          <p:nvPr>
            <p:ph type="ctrTitle" hasCustomPrompt="1"/>
          </p:nvPr>
        </p:nvSpPr>
        <p:spPr>
          <a:xfrm>
            <a:off x="1021442" y="4569072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21442" y="5135133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85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144000" cy="3974388"/>
          </a:xfrm>
          <a:custGeom>
            <a:avLst/>
            <a:gdLst>
              <a:gd name="connsiteX0" fmla="*/ 0 w 9144000"/>
              <a:gd name="connsiteY0" fmla="*/ 0 h 3974388"/>
              <a:gd name="connsiteX1" fmla="*/ 9143999 w 9144000"/>
              <a:gd name="connsiteY1" fmla="*/ 0 h 3974388"/>
              <a:gd name="connsiteX2" fmla="*/ 9144000 w 9144000"/>
              <a:gd name="connsiteY2" fmla="*/ 2527465 h 3974388"/>
              <a:gd name="connsiteX3" fmla="*/ 9124122 w 9144000"/>
              <a:gd name="connsiteY3" fmla="*/ 2558530 h 3974388"/>
              <a:gd name="connsiteX4" fmla="*/ 8455686 w 9144000"/>
              <a:gd name="connsiteY4" fmla="*/ 3273751 h 3974388"/>
              <a:gd name="connsiteX5" fmla="*/ 104056 w 9144000"/>
              <a:gd name="connsiteY5" fmla="*/ 1108711 h 3974388"/>
              <a:gd name="connsiteX6" fmla="*/ 0 w 9144000"/>
              <a:gd name="connsiteY6" fmla="*/ 1014708 h 397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974388">
                <a:moveTo>
                  <a:pt x="0" y="0"/>
                </a:moveTo>
                <a:lnTo>
                  <a:pt x="9143999" y="0"/>
                </a:lnTo>
                <a:lnTo>
                  <a:pt x="9144000" y="2527465"/>
                </a:lnTo>
                <a:lnTo>
                  <a:pt x="9124122" y="2558530"/>
                </a:lnTo>
                <a:cubicBezTo>
                  <a:pt x="8938341" y="2830969"/>
                  <a:pt x="8715793" y="3070996"/>
                  <a:pt x="8455686" y="3273751"/>
                </a:cubicBezTo>
                <a:cubicBezTo>
                  <a:pt x="6535623" y="4770453"/>
                  <a:pt x="3145478" y="3786704"/>
                  <a:pt x="104056" y="1108711"/>
                </a:cubicBezTo>
                <a:lnTo>
                  <a:pt x="0" y="101470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-1" y="1014708"/>
            <a:ext cx="9144000" cy="3105717"/>
          </a:xfrm>
          <a:custGeom>
            <a:avLst/>
            <a:gdLst>
              <a:gd name="connsiteX0" fmla="*/ 9143999 w 9144000"/>
              <a:gd name="connsiteY0" fmla="*/ 0 h 3105717"/>
              <a:gd name="connsiteX1" fmla="*/ 9144000 w 9144000"/>
              <a:gd name="connsiteY1" fmla="*/ 568503 h 3105717"/>
              <a:gd name="connsiteX2" fmla="*/ 9124152 w 9144000"/>
              <a:gd name="connsiteY2" fmla="*/ 589498 h 3105717"/>
              <a:gd name="connsiteX3" fmla="*/ 5921133 w 9144000"/>
              <a:gd name="connsiteY3" fmla="*/ 2557757 h 3105717"/>
              <a:gd name="connsiteX4" fmla="*/ 56588 w 9144000"/>
              <a:gd name="connsiteY4" fmla="*/ 2292708 h 3105717"/>
              <a:gd name="connsiteX5" fmla="*/ 0 w 9144000"/>
              <a:gd name="connsiteY5" fmla="*/ 2244675 h 3105717"/>
              <a:gd name="connsiteX6" fmla="*/ 0 w 9144000"/>
              <a:gd name="connsiteY6" fmla="*/ 1512757 h 3105717"/>
              <a:gd name="connsiteX7" fmla="*/ 19878 w 9144000"/>
              <a:gd name="connsiteY7" fmla="*/ 1543821 h 3105717"/>
              <a:gd name="connsiteX8" fmla="*/ 688314 w 9144000"/>
              <a:gd name="connsiteY8" fmla="*/ 2259043 h 3105717"/>
              <a:gd name="connsiteX9" fmla="*/ 9039943 w 9144000"/>
              <a:gd name="connsiteY9" fmla="*/ 94002 h 310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3105717">
                <a:moveTo>
                  <a:pt x="9143999" y="0"/>
                </a:moveTo>
                <a:lnTo>
                  <a:pt x="9144000" y="568503"/>
                </a:lnTo>
                <a:lnTo>
                  <a:pt x="9124152" y="589498"/>
                </a:lnTo>
                <a:cubicBezTo>
                  <a:pt x="8345791" y="1381713"/>
                  <a:pt x="7236899" y="2087041"/>
                  <a:pt x="5921133" y="2557757"/>
                </a:cubicBezTo>
                <a:cubicBezTo>
                  <a:pt x="3571549" y="3398322"/>
                  <a:pt x="1257397" y="3242090"/>
                  <a:pt x="56588" y="2292708"/>
                </a:cubicBezTo>
                <a:lnTo>
                  <a:pt x="0" y="2244675"/>
                </a:lnTo>
                <a:lnTo>
                  <a:pt x="0" y="1512757"/>
                </a:lnTo>
                <a:lnTo>
                  <a:pt x="19878" y="1543821"/>
                </a:lnTo>
                <a:cubicBezTo>
                  <a:pt x="205659" y="1816260"/>
                  <a:pt x="428207" y="2056287"/>
                  <a:pt x="688314" y="2259043"/>
                </a:cubicBezTo>
                <a:cubicBezTo>
                  <a:pt x="2608377" y="3755745"/>
                  <a:pt x="5998523" y="2771995"/>
                  <a:pt x="9039943" y="940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1021442" y="4569072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21442" y="5135133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6870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手繪多邊形 14"/>
          <p:cNvSpPr/>
          <p:nvPr userDrawn="1"/>
        </p:nvSpPr>
        <p:spPr>
          <a:xfrm>
            <a:off x="-1" y="1364345"/>
            <a:ext cx="9144001" cy="5493655"/>
          </a:xfrm>
          <a:custGeom>
            <a:avLst/>
            <a:gdLst>
              <a:gd name="connsiteX0" fmla="*/ 9144000 w 9144001"/>
              <a:gd name="connsiteY0" fmla="*/ 0 h 5493655"/>
              <a:gd name="connsiteX1" fmla="*/ 9144001 w 9144001"/>
              <a:gd name="connsiteY1" fmla="*/ 0 h 5493655"/>
              <a:gd name="connsiteX2" fmla="*/ 9144001 w 9144001"/>
              <a:gd name="connsiteY2" fmla="*/ 5493655 h 5493655"/>
              <a:gd name="connsiteX3" fmla="*/ 0 w 9144001"/>
              <a:gd name="connsiteY3" fmla="*/ 5493655 h 5493655"/>
              <a:gd name="connsiteX4" fmla="*/ 0 w 9144001"/>
              <a:gd name="connsiteY4" fmla="*/ 1895039 h 5493655"/>
              <a:gd name="connsiteX5" fmla="*/ 56588 w 9144001"/>
              <a:gd name="connsiteY5" fmla="*/ 1943072 h 5493655"/>
              <a:gd name="connsiteX6" fmla="*/ 5921133 w 9144001"/>
              <a:gd name="connsiteY6" fmla="*/ 2208121 h 5493655"/>
              <a:gd name="connsiteX7" fmla="*/ 9124152 w 9144001"/>
              <a:gd name="connsiteY7" fmla="*/ 239862 h 5493655"/>
              <a:gd name="connsiteX8" fmla="*/ 9144000 w 9144001"/>
              <a:gd name="connsiteY8" fmla="*/ 218867 h 5493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1" h="5493655">
                <a:moveTo>
                  <a:pt x="9144000" y="0"/>
                </a:moveTo>
                <a:lnTo>
                  <a:pt x="9144001" y="0"/>
                </a:lnTo>
                <a:lnTo>
                  <a:pt x="9144001" y="5493655"/>
                </a:lnTo>
                <a:lnTo>
                  <a:pt x="0" y="5493655"/>
                </a:lnTo>
                <a:lnTo>
                  <a:pt x="0" y="1895039"/>
                </a:lnTo>
                <a:lnTo>
                  <a:pt x="56588" y="1943072"/>
                </a:lnTo>
                <a:cubicBezTo>
                  <a:pt x="1257398" y="2892455"/>
                  <a:pt x="3571550" y="3048686"/>
                  <a:pt x="5921133" y="2208121"/>
                </a:cubicBezTo>
                <a:cubicBezTo>
                  <a:pt x="7236899" y="1737405"/>
                  <a:pt x="8345791" y="1032077"/>
                  <a:pt x="9124152" y="239862"/>
                </a:cubicBezTo>
                <a:lnTo>
                  <a:pt x="9144000" y="2188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手繪多邊形 16"/>
          <p:cNvSpPr/>
          <p:nvPr userDrawn="1"/>
        </p:nvSpPr>
        <p:spPr>
          <a:xfrm>
            <a:off x="-1" y="1014708"/>
            <a:ext cx="9144000" cy="3105717"/>
          </a:xfrm>
          <a:custGeom>
            <a:avLst/>
            <a:gdLst>
              <a:gd name="connsiteX0" fmla="*/ 9143999 w 9144000"/>
              <a:gd name="connsiteY0" fmla="*/ 0 h 3105717"/>
              <a:gd name="connsiteX1" fmla="*/ 9144000 w 9144000"/>
              <a:gd name="connsiteY1" fmla="*/ 568503 h 3105717"/>
              <a:gd name="connsiteX2" fmla="*/ 9124152 w 9144000"/>
              <a:gd name="connsiteY2" fmla="*/ 589498 h 3105717"/>
              <a:gd name="connsiteX3" fmla="*/ 5921133 w 9144000"/>
              <a:gd name="connsiteY3" fmla="*/ 2557757 h 3105717"/>
              <a:gd name="connsiteX4" fmla="*/ 56588 w 9144000"/>
              <a:gd name="connsiteY4" fmla="*/ 2292708 h 3105717"/>
              <a:gd name="connsiteX5" fmla="*/ 0 w 9144000"/>
              <a:gd name="connsiteY5" fmla="*/ 2244675 h 3105717"/>
              <a:gd name="connsiteX6" fmla="*/ 0 w 9144000"/>
              <a:gd name="connsiteY6" fmla="*/ 1512757 h 3105717"/>
              <a:gd name="connsiteX7" fmla="*/ 19878 w 9144000"/>
              <a:gd name="connsiteY7" fmla="*/ 1543821 h 3105717"/>
              <a:gd name="connsiteX8" fmla="*/ 688314 w 9144000"/>
              <a:gd name="connsiteY8" fmla="*/ 2259043 h 3105717"/>
              <a:gd name="connsiteX9" fmla="*/ 9039943 w 9144000"/>
              <a:gd name="connsiteY9" fmla="*/ 94002 h 310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3105717">
                <a:moveTo>
                  <a:pt x="9143999" y="0"/>
                </a:moveTo>
                <a:lnTo>
                  <a:pt x="9144000" y="568503"/>
                </a:lnTo>
                <a:lnTo>
                  <a:pt x="9124152" y="589498"/>
                </a:lnTo>
                <a:cubicBezTo>
                  <a:pt x="8345791" y="1381713"/>
                  <a:pt x="7236899" y="2087041"/>
                  <a:pt x="5921133" y="2557757"/>
                </a:cubicBezTo>
                <a:cubicBezTo>
                  <a:pt x="3571549" y="3398322"/>
                  <a:pt x="1257397" y="3242090"/>
                  <a:pt x="56588" y="2292708"/>
                </a:cubicBezTo>
                <a:lnTo>
                  <a:pt x="0" y="2244675"/>
                </a:lnTo>
                <a:lnTo>
                  <a:pt x="0" y="1512757"/>
                </a:lnTo>
                <a:lnTo>
                  <a:pt x="19878" y="1543821"/>
                </a:lnTo>
                <a:cubicBezTo>
                  <a:pt x="205659" y="1816260"/>
                  <a:pt x="428207" y="2056287"/>
                  <a:pt x="688314" y="2259043"/>
                </a:cubicBezTo>
                <a:cubicBezTo>
                  <a:pt x="2608377" y="3755745"/>
                  <a:pt x="5998523" y="2771995"/>
                  <a:pt x="9039943" y="9400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-2" y="0"/>
            <a:ext cx="9144000" cy="3974388"/>
          </a:xfrm>
          <a:custGeom>
            <a:avLst/>
            <a:gdLst>
              <a:gd name="connsiteX0" fmla="*/ 1 w 9144000"/>
              <a:gd name="connsiteY0" fmla="*/ 0 h 3974388"/>
              <a:gd name="connsiteX1" fmla="*/ 9144000 w 9144000"/>
              <a:gd name="connsiteY1" fmla="*/ 0 h 3974388"/>
              <a:gd name="connsiteX2" fmla="*/ 9144000 w 9144000"/>
              <a:gd name="connsiteY2" fmla="*/ 1014708 h 3974388"/>
              <a:gd name="connsiteX3" fmla="*/ 9039944 w 9144000"/>
              <a:gd name="connsiteY3" fmla="*/ 1108711 h 3974388"/>
              <a:gd name="connsiteX4" fmla="*/ 688314 w 9144000"/>
              <a:gd name="connsiteY4" fmla="*/ 3273751 h 3974388"/>
              <a:gd name="connsiteX5" fmla="*/ 19878 w 9144000"/>
              <a:gd name="connsiteY5" fmla="*/ 2558530 h 3974388"/>
              <a:gd name="connsiteX6" fmla="*/ 0 w 9144000"/>
              <a:gd name="connsiteY6" fmla="*/ 2527465 h 397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974388">
                <a:moveTo>
                  <a:pt x="1" y="0"/>
                </a:moveTo>
                <a:lnTo>
                  <a:pt x="9144000" y="0"/>
                </a:lnTo>
                <a:lnTo>
                  <a:pt x="9144000" y="1014708"/>
                </a:lnTo>
                <a:lnTo>
                  <a:pt x="9039944" y="1108711"/>
                </a:lnTo>
                <a:cubicBezTo>
                  <a:pt x="5998522" y="3786704"/>
                  <a:pt x="2608377" y="4770453"/>
                  <a:pt x="688314" y="3273751"/>
                </a:cubicBezTo>
                <a:cubicBezTo>
                  <a:pt x="428207" y="3070996"/>
                  <a:pt x="205659" y="2830969"/>
                  <a:pt x="19878" y="2558530"/>
                </a:cubicBezTo>
                <a:lnTo>
                  <a:pt x="0" y="252746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9" name="標題 1"/>
          <p:cNvSpPr>
            <a:spLocks noGrp="1"/>
          </p:cNvSpPr>
          <p:nvPr>
            <p:ph type="ctrTitle" hasCustomPrompt="1"/>
          </p:nvPr>
        </p:nvSpPr>
        <p:spPr>
          <a:xfrm>
            <a:off x="1132116" y="4634007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32116" y="520006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6716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 userDrawn="1"/>
        </p:nvSpPr>
        <p:spPr>
          <a:xfrm flipH="1">
            <a:off x="-1" y="1364345"/>
            <a:ext cx="9144001" cy="5493655"/>
          </a:xfrm>
          <a:custGeom>
            <a:avLst/>
            <a:gdLst>
              <a:gd name="connsiteX0" fmla="*/ 9144000 w 9144001"/>
              <a:gd name="connsiteY0" fmla="*/ 0 h 5493655"/>
              <a:gd name="connsiteX1" fmla="*/ 9144001 w 9144001"/>
              <a:gd name="connsiteY1" fmla="*/ 0 h 5493655"/>
              <a:gd name="connsiteX2" fmla="*/ 9144001 w 9144001"/>
              <a:gd name="connsiteY2" fmla="*/ 5493655 h 5493655"/>
              <a:gd name="connsiteX3" fmla="*/ 0 w 9144001"/>
              <a:gd name="connsiteY3" fmla="*/ 5493655 h 5493655"/>
              <a:gd name="connsiteX4" fmla="*/ 0 w 9144001"/>
              <a:gd name="connsiteY4" fmla="*/ 1895039 h 5493655"/>
              <a:gd name="connsiteX5" fmla="*/ 56588 w 9144001"/>
              <a:gd name="connsiteY5" fmla="*/ 1943072 h 5493655"/>
              <a:gd name="connsiteX6" fmla="*/ 5921133 w 9144001"/>
              <a:gd name="connsiteY6" fmla="*/ 2208121 h 5493655"/>
              <a:gd name="connsiteX7" fmla="*/ 9124152 w 9144001"/>
              <a:gd name="connsiteY7" fmla="*/ 239862 h 5493655"/>
              <a:gd name="connsiteX8" fmla="*/ 9144000 w 9144001"/>
              <a:gd name="connsiteY8" fmla="*/ 218867 h 5493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1" h="5493655">
                <a:moveTo>
                  <a:pt x="9144000" y="0"/>
                </a:moveTo>
                <a:lnTo>
                  <a:pt x="9144001" y="0"/>
                </a:lnTo>
                <a:lnTo>
                  <a:pt x="9144001" y="5493655"/>
                </a:lnTo>
                <a:lnTo>
                  <a:pt x="0" y="5493655"/>
                </a:lnTo>
                <a:lnTo>
                  <a:pt x="0" y="1895039"/>
                </a:lnTo>
                <a:lnTo>
                  <a:pt x="56588" y="1943072"/>
                </a:lnTo>
                <a:cubicBezTo>
                  <a:pt x="1257398" y="2892455"/>
                  <a:pt x="3571550" y="3048686"/>
                  <a:pt x="5921133" y="2208121"/>
                </a:cubicBezTo>
                <a:cubicBezTo>
                  <a:pt x="7236899" y="1737405"/>
                  <a:pt x="8345791" y="1032077"/>
                  <a:pt x="9124152" y="239862"/>
                </a:cubicBezTo>
                <a:lnTo>
                  <a:pt x="9144000" y="2188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144000" cy="3974388"/>
          </a:xfrm>
          <a:custGeom>
            <a:avLst/>
            <a:gdLst>
              <a:gd name="connsiteX0" fmla="*/ 0 w 9144000"/>
              <a:gd name="connsiteY0" fmla="*/ 0 h 3974388"/>
              <a:gd name="connsiteX1" fmla="*/ 9143999 w 9144000"/>
              <a:gd name="connsiteY1" fmla="*/ 0 h 3974388"/>
              <a:gd name="connsiteX2" fmla="*/ 9144000 w 9144000"/>
              <a:gd name="connsiteY2" fmla="*/ 2527465 h 3974388"/>
              <a:gd name="connsiteX3" fmla="*/ 9124122 w 9144000"/>
              <a:gd name="connsiteY3" fmla="*/ 2558530 h 3974388"/>
              <a:gd name="connsiteX4" fmla="*/ 8455686 w 9144000"/>
              <a:gd name="connsiteY4" fmla="*/ 3273751 h 3974388"/>
              <a:gd name="connsiteX5" fmla="*/ 104056 w 9144000"/>
              <a:gd name="connsiteY5" fmla="*/ 1108711 h 3974388"/>
              <a:gd name="connsiteX6" fmla="*/ 0 w 9144000"/>
              <a:gd name="connsiteY6" fmla="*/ 1014708 h 397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974388">
                <a:moveTo>
                  <a:pt x="0" y="0"/>
                </a:moveTo>
                <a:lnTo>
                  <a:pt x="9143999" y="0"/>
                </a:lnTo>
                <a:lnTo>
                  <a:pt x="9144000" y="2527465"/>
                </a:lnTo>
                <a:lnTo>
                  <a:pt x="9124122" y="2558530"/>
                </a:lnTo>
                <a:cubicBezTo>
                  <a:pt x="8938341" y="2830969"/>
                  <a:pt x="8715793" y="3070996"/>
                  <a:pt x="8455686" y="3273751"/>
                </a:cubicBezTo>
                <a:cubicBezTo>
                  <a:pt x="6535623" y="4770453"/>
                  <a:pt x="3145478" y="3786704"/>
                  <a:pt x="104056" y="1108711"/>
                </a:cubicBezTo>
                <a:lnTo>
                  <a:pt x="0" y="101470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手繪多邊形 7"/>
          <p:cNvSpPr/>
          <p:nvPr userDrawn="1"/>
        </p:nvSpPr>
        <p:spPr>
          <a:xfrm flipH="1">
            <a:off x="-1" y="1014708"/>
            <a:ext cx="9144000" cy="3105717"/>
          </a:xfrm>
          <a:custGeom>
            <a:avLst/>
            <a:gdLst>
              <a:gd name="connsiteX0" fmla="*/ 9143999 w 9144000"/>
              <a:gd name="connsiteY0" fmla="*/ 0 h 3105717"/>
              <a:gd name="connsiteX1" fmla="*/ 9144000 w 9144000"/>
              <a:gd name="connsiteY1" fmla="*/ 568503 h 3105717"/>
              <a:gd name="connsiteX2" fmla="*/ 9124152 w 9144000"/>
              <a:gd name="connsiteY2" fmla="*/ 589498 h 3105717"/>
              <a:gd name="connsiteX3" fmla="*/ 5921133 w 9144000"/>
              <a:gd name="connsiteY3" fmla="*/ 2557757 h 3105717"/>
              <a:gd name="connsiteX4" fmla="*/ 56588 w 9144000"/>
              <a:gd name="connsiteY4" fmla="*/ 2292708 h 3105717"/>
              <a:gd name="connsiteX5" fmla="*/ 0 w 9144000"/>
              <a:gd name="connsiteY5" fmla="*/ 2244675 h 3105717"/>
              <a:gd name="connsiteX6" fmla="*/ 0 w 9144000"/>
              <a:gd name="connsiteY6" fmla="*/ 1512757 h 3105717"/>
              <a:gd name="connsiteX7" fmla="*/ 19878 w 9144000"/>
              <a:gd name="connsiteY7" fmla="*/ 1543821 h 3105717"/>
              <a:gd name="connsiteX8" fmla="*/ 688314 w 9144000"/>
              <a:gd name="connsiteY8" fmla="*/ 2259043 h 3105717"/>
              <a:gd name="connsiteX9" fmla="*/ 9039943 w 9144000"/>
              <a:gd name="connsiteY9" fmla="*/ 94002 h 3105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3105717">
                <a:moveTo>
                  <a:pt x="9143999" y="0"/>
                </a:moveTo>
                <a:lnTo>
                  <a:pt x="9144000" y="568503"/>
                </a:lnTo>
                <a:lnTo>
                  <a:pt x="9124152" y="589498"/>
                </a:lnTo>
                <a:cubicBezTo>
                  <a:pt x="8345791" y="1381713"/>
                  <a:pt x="7236899" y="2087041"/>
                  <a:pt x="5921133" y="2557757"/>
                </a:cubicBezTo>
                <a:cubicBezTo>
                  <a:pt x="3571549" y="3398322"/>
                  <a:pt x="1257397" y="3242090"/>
                  <a:pt x="56588" y="2292708"/>
                </a:cubicBezTo>
                <a:lnTo>
                  <a:pt x="0" y="2244675"/>
                </a:lnTo>
                <a:lnTo>
                  <a:pt x="0" y="1512757"/>
                </a:lnTo>
                <a:lnTo>
                  <a:pt x="19878" y="1543821"/>
                </a:lnTo>
                <a:cubicBezTo>
                  <a:pt x="205659" y="1816260"/>
                  <a:pt x="428207" y="2056287"/>
                  <a:pt x="688314" y="2259043"/>
                </a:cubicBezTo>
                <a:cubicBezTo>
                  <a:pt x="2608377" y="3755745"/>
                  <a:pt x="5998523" y="2771995"/>
                  <a:pt x="9039943" y="9400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1132116" y="4634007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32116" y="520006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2352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1964872"/>
            <a:ext cx="9144000" cy="2928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4528456" y="1589313"/>
            <a:ext cx="3744686" cy="1839686"/>
          </a:xfrm>
          <a:custGeom>
            <a:avLst/>
            <a:gdLst>
              <a:gd name="connsiteX0" fmla="*/ 0 w 3744686"/>
              <a:gd name="connsiteY0" fmla="*/ 0 h 1839686"/>
              <a:gd name="connsiteX1" fmla="*/ 3744686 w 3744686"/>
              <a:gd name="connsiteY1" fmla="*/ 0 h 1839686"/>
              <a:gd name="connsiteX2" fmla="*/ 1872343 w 3744686"/>
              <a:gd name="connsiteY2" fmla="*/ 1839686 h 183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4686" h="1839686">
                <a:moveTo>
                  <a:pt x="0" y="0"/>
                </a:moveTo>
                <a:lnTo>
                  <a:pt x="3744686" y="0"/>
                </a:lnTo>
                <a:lnTo>
                  <a:pt x="1872343" y="18396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4528456" y="3428999"/>
            <a:ext cx="3744686" cy="1839686"/>
          </a:xfrm>
          <a:custGeom>
            <a:avLst/>
            <a:gdLst>
              <a:gd name="connsiteX0" fmla="*/ 1872343 w 3744686"/>
              <a:gd name="connsiteY0" fmla="*/ 0 h 1839686"/>
              <a:gd name="connsiteX1" fmla="*/ 3744686 w 3744686"/>
              <a:gd name="connsiteY1" fmla="*/ 1839686 h 1839686"/>
              <a:gd name="connsiteX2" fmla="*/ 0 w 3744686"/>
              <a:gd name="connsiteY2" fmla="*/ 1839686 h 183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4686" h="1839686">
                <a:moveTo>
                  <a:pt x="1872343" y="0"/>
                </a:moveTo>
                <a:lnTo>
                  <a:pt x="3744686" y="1839686"/>
                </a:lnTo>
                <a:lnTo>
                  <a:pt x="0" y="18396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標題 1"/>
          <p:cNvSpPr>
            <a:spLocks noGrp="1"/>
          </p:cNvSpPr>
          <p:nvPr>
            <p:ph type="ctrTitle" hasCustomPrompt="1"/>
          </p:nvPr>
        </p:nvSpPr>
        <p:spPr>
          <a:xfrm>
            <a:off x="655866" y="28878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55866" y="34539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068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1964872"/>
            <a:ext cx="9144000" cy="2928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783770" y="1589313"/>
            <a:ext cx="3744686" cy="1839686"/>
          </a:xfrm>
          <a:custGeom>
            <a:avLst/>
            <a:gdLst>
              <a:gd name="connsiteX0" fmla="*/ 0 w 3744686"/>
              <a:gd name="connsiteY0" fmla="*/ 0 h 1839686"/>
              <a:gd name="connsiteX1" fmla="*/ 3744686 w 3744686"/>
              <a:gd name="connsiteY1" fmla="*/ 0 h 1839686"/>
              <a:gd name="connsiteX2" fmla="*/ 1872343 w 3744686"/>
              <a:gd name="connsiteY2" fmla="*/ 1839686 h 183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4686" h="1839686">
                <a:moveTo>
                  <a:pt x="0" y="0"/>
                </a:moveTo>
                <a:lnTo>
                  <a:pt x="3744686" y="0"/>
                </a:lnTo>
                <a:lnTo>
                  <a:pt x="1872343" y="18396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783770" y="3428999"/>
            <a:ext cx="3744686" cy="1839686"/>
          </a:xfrm>
          <a:custGeom>
            <a:avLst/>
            <a:gdLst>
              <a:gd name="connsiteX0" fmla="*/ 1872343 w 3744686"/>
              <a:gd name="connsiteY0" fmla="*/ 0 h 1839686"/>
              <a:gd name="connsiteX1" fmla="*/ 3744686 w 3744686"/>
              <a:gd name="connsiteY1" fmla="*/ 1839686 h 1839686"/>
              <a:gd name="connsiteX2" fmla="*/ 0 w 3744686"/>
              <a:gd name="connsiteY2" fmla="*/ 1839686 h 183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4686" h="1839686">
                <a:moveTo>
                  <a:pt x="1872343" y="0"/>
                </a:moveTo>
                <a:lnTo>
                  <a:pt x="3744686" y="1839686"/>
                </a:lnTo>
                <a:lnTo>
                  <a:pt x="0" y="18396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065816" y="28878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065816" y="34539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9157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圖片版面配置區 28"/>
          <p:cNvSpPr>
            <a:spLocks noGrp="1"/>
          </p:cNvSpPr>
          <p:nvPr>
            <p:ph type="pic" sz="quarter" idx="13"/>
          </p:nvPr>
        </p:nvSpPr>
        <p:spPr>
          <a:xfrm>
            <a:off x="2654621" y="0"/>
            <a:ext cx="6489380" cy="6858000"/>
          </a:xfrm>
          <a:custGeom>
            <a:avLst/>
            <a:gdLst>
              <a:gd name="connsiteX0" fmla="*/ 3682106 w 6489380"/>
              <a:gd name="connsiteY0" fmla="*/ 3483000 h 6858000"/>
              <a:gd name="connsiteX1" fmla="*/ 6489379 w 6489380"/>
              <a:gd name="connsiteY1" fmla="*/ 3483000 h 6858000"/>
              <a:gd name="connsiteX2" fmla="*/ 6489379 w 6489380"/>
              <a:gd name="connsiteY2" fmla="*/ 6858000 h 6858000"/>
              <a:gd name="connsiteX3" fmla="*/ 1733549 w 6489380"/>
              <a:gd name="connsiteY3" fmla="*/ 6858000 h 6858000"/>
              <a:gd name="connsiteX4" fmla="*/ 1948557 w 6489380"/>
              <a:gd name="connsiteY4" fmla="*/ 3483000 h 6858000"/>
              <a:gd name="connsiteX5" fmla="*/ 3557399 w 6489380"/>
              <a:gd name="connsiteY5" fmla="*/ 3483000 h 6858000"/>
              <a:gd name="connsiteX6" fmla="*/ 1608842 w 6489380"/>
              <a:gd name="connsiteY6" fmla="*/ 6858000 h 6858000"/>
              <a:gd name="connsiteX7" fmla="*/ 0 w 6489380"/>
              <a:gd name="connsiteY7" fmla="*/ 6858000 h 6858000"/>
              <a:gd name="connsiteX8" fmla="*/ 5693018 w 6489380"/>
              <a:gd name="connsiteY8" fmla="*/ 0 h 6858000"/>
              <a:gd name="connsiteX9" fmla="*/ 6489380 w 6489380"/>
              <a:gd name="connsiteY9" fmla="*/ 0 h 6858000"/>
              <a:gd name="connsiteX10" fmla="*/ 6489380 w 6489380"/>
              <a:gd name="connsiteY10" fmla="*/ 3375000 h 6858000"/>
              <a:gd name="connsiteX11" fmla="*/ 3744461 w 6489380"/>
              <a:gd name="connsiteY11" fmla="*/ 3375000 h 6858000"/>
              <a:gd name="connsiteX12" fmla="*/ 3959468 w 6489380"/>
              <a:gd name="connsiteY12" fmla="*/ 0 h 6858000"/>
              <a:gd name="connsiteX13" fmla="*/ 5568310 w 6489380"/>
              <a:gd name="connsiteY13" fmla="*/ 0 h 6858000"/>
              <a:gd name="connsiteX14" fmla="*/ 3619753 w 6489380"/>
              <a:gd name="connsiteY14" fmla="*/ 3375000 h 6858000"/>
              <a:gd name="connsiteX15" fmla="*/ 2010911 w 6489380"/>
              <a:gd name="connsiteY15" fmla="*/ 3375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89380" h="6858000">
                <a:moveTo>
                  <a:pt x="3682106" y="3483000"/>
                </a:moveTo>
                <a:lnTo>
                  <a:pt x="6489379" y="3483000"/>
                </a:lnTo>
                <a:lnTo>
                  <a:pt x="6489379" y="6858000"/>
                </a:lnTo>
                <a:lnTo>
                  <a:pt x="1733549" y="6858000"/>
                </a:lnTo>
                <a:close/>
                <a:moveTo>
                  <a:pt x="1948557" y="3483000"/>
                </a:moveTo>
                <a:lnTo>
                  <a:pt x="3557399" y="3483000"/>
                </a:lnTo>
                <a:lnTo>
                  <a:pt x="1608842" y="6858000"/>
                </a:lnTo>
                <a:lnTo>
                  <a:pt x="0" y="6858000"/>
                </a:lnTo>
                <a:close/>
                <a:moveTo>
                  <a:pt x="5693018" y="0"/>
                </a:moveTo>
                <a:lnTo>
                  <a:pt x="6489380" y="0"/>
                </a:lnTo>
                <a:lnTo>
                  <a:pt x="6489380" y="3375000"/>
                </a:lnTo>
                <a:lnTo>
                  <a:pt x="3744461" y="3375000"/>
                </a:lnTo>
                <a:close/>
                <a:moveTo>
                  <a:pt x="3959468" y="0"/>
                </a:moveTo>
                <a:lnTo>
                  <a:pt x="5568310" y="0"/>
                </a:lnTo>
                <a:lnTo>
                  <a:pt x="3619753" y="3375000"/>
                </a:lnTo>
                <a:lnTo>
                  <a:pt x="2010911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手繪多邊形 9"/>
          <p:cNvSpPr/>
          <p:nvPr userDrawn="1"/>
        </p:nvSpPr>
        <p:spPr>
          <a:xfrm>
            <a:off x="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0" name="標題 1"/>
          <p:cNvSpPr>
            <a:spLocks noGrp="1"/>
          </p:cNvSpPr>
          <p:nvPr>
            <p:ph type="ctrTitle" hasCustomPrompt="1"/>
          </p:nvPr>
        </p:nvSpPr>
        <p:spPr>
          <a:xfrm>
            <a:off x="540979" y="115433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40979" y="17203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7732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2654621" y="-1"/>
            <a:ext cx="6489380" cy="6858000"/>
          </a:xfrm>
          <a:custGeom>
            <a:avLst/>
            <a:gdLst>
              <a:gd name="connsiteX0" fmla="*/ 3744461 w 6489380"/>
              <a:gd name="connsiteY0" fmla="*/ 3483000 h 6858000"/>
              <a:gd name="connsiteX1" fmla="*/ 6489380 w 6489380"/>
              <a:gd name="connsiteY1" fmla="*/ 3483000 h 6858000"/>
              <a:gd name="connsiteX2" fmla="*/ 6489380 w 6489380"/>
              <a:gd name="connsiteY2" fmla="*/ 6858000 h 6858000"/>
              <a:gd name="connsiteX3" fmla="*/ 5693018 w 6489380"/>
              <a:gd name="connsiteY3" fmla="*/ 6858000 h 6858000"/>
              <a:gd name="connsiteX4" fmla="*/ 2010911 w 6489380"/>
              <a:gd name="connsiteY4" fmla="*/ 3483000 h 6858000"/>
              <a:gd name="connsiteX5" fmla="*/ 3619753 w 6489380"/>
              <a:gd name="connsiteY5" fmla="*/ 3483000 h 6858000"/>
              <a:gd name="connsiteX6" fmla="*/ 5568310 w 6489380"/>
              <a:gd name="connsiteY6" fmla="*/ 6858000 h 6858000"/>
              <a:gd name="connsiteX7" fmla="*/ 3959468 w 6489380"/>
              <a:gd name="connsiteY7" fmla="*/ 6858000 h 6858000"/>
              <a:gd name="connsiteX8" fmla="*/ 1733549 w 6489380"/>
              <a:gd name="connsiteY8" fmla="*/ 0 h 6858000"/>
              <a:gd name="connsiteX9" fmla="*/ 6489379 w 6489380"/>
              <a:gd name="connsiteY9" fmla="*/ 0 h 6858000"/>
              <a:gd name="connsiteX10" fmla="*/ 6489379 w 6489380"/>
              <a:gd name="connsiteY10" fmla="*/ 3375000 h 6858000"/>
              <a:gd name="connsiteX11" fmla="*/ 3682106 w 6489380"/>
              <a:gd name="connsiteY11" fmla="*/ 3375000 h 6858000"/>
              <a:gd name="connsiteX12" fmla="*/ 0 w 6489380"/>
              <a:gd name="connsiteY12" fmla="*/ 0 h 6858000"/>
              <a:gd name="connsiteX13" fmla="*/ 1608842 w 6489380"/>
              <a:gd name="connsiteY13" fmla="*/ 0 h 6858000"/>
              <a:gd name="connsiteX14" fmla="*/ 3557399 w 6489380"/>
              <a:gd name="connsiteY14" fmla="*/ 3375000 h 6858000"/>
              <a:gd name="connsiteX15" fmla="*/ 1948557 w 6489380"/>
              <a:gd name="connsiteY15" fmla="*/ 3375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89380" h="6858000">
                <a:moveTo>
                  <a:pt x="3744461" y="3483000"/>
                </a:moveTo>
                <a:lnTo>
                  <a:pt x="6489380" y="3483000"/>
                </a:lnTo>
                <a:lnTo>
                  <a:pt x="6489380" y="6858000"/>
                </a:lnTo>
                <a:lnTo>
                  <a:pt x="5693018" y="6858000"/>
                </a:lnTo>
                <a:close/>
                <a:moveTo>
                  <a:pt x="2010911" y="3483000"/>
                </a:moveTo>
                <a:lnTo>
                  <a:pt x="3619753" y="3483000"/>
                </a:lnTo>
                <a:lnTo>
                  <a:pt x="5568310" y="6858000"/>
                </a:lnTo>
                <a:lnTo>
                  <a:pt x="3959468" y="6858000"/>
                </a:lnTo>
                <a:close/>
                <a:moveTo>
                  <a:pt x="1733549" y="0"/>
                </a:moveTo>
                <a:lnTo>
                  <a:pt x="6489379" y="0"/>
                </a:lnTo>
                <a:lnTo>
                  <a:pt x="6489379" y="3375000"/>
                </a:lnTo>
                <a:lnTo>
                  <a:pt x="3682106" y="3375000"/>
                </a:lnTo>
                <a:close/>
                <a:moveTo>
                  <a:pt x="0" y="0"/>
                </a:moveTo>
                <a:lnTo>
                  <a:pt x="1608842" y="0"/>
                </a:lnTo>
                <a:lnTo>
                  <a:pt x="3557399" y="3375000"/>
                </a:lnTo>
                <a:lnTo>
                  <a:pt x="1948557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40979" y="44118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40979" y="49779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92536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 flipV="1">
            <a:off x="265462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 flipH="1">
            <a:off x="0" y="-1"/>
            <a:ext cx="6489380" cy="6858000"/>
          </a:xfrm>
          <a:custGeom>
            <a:avLst/>
            <a:gdLst>
              <a:gd name="connsiteX0" fmla="*/ 3744461 w 6489380"/>
              <a:gd name="connsiteY0" fmla="*/ 3483000 h 6858000"/>
              <a:gd name="connsiteX1" fmla="*/ 6489380 w 6489380"/>
              <a:gd name="connsiteY1" fmla="*/ 3483000 h 6858000"/>
              <a:gd name="connsiteX2" fmla="*/ 6489380 w 6489380"/>
              <a:gd name="connsiteY2" fmla="*/ 6858000 h 6858000"/>
              <a:gd name="connsiteX3" fmla="*/ 5693018 w 6489380"/>
              <a:gd name="connsiteY3" fmla="*/ 6858000 h 6858000"/>
              <a:gd name="connsiteX4" fmla="*/ 2010911 w 6489380"/>
              <a:gd name="connsiteY4" fmla="*/ 3483000 h 6858000"/>
              <a:gd name="connsiteX5" fmla="*/ 3619753 w 6489380"/>
              <a:gd name="connsiteY5" fmla="*/ 3483000 h 6858000"/>
              <a:gd name="connsiteX6" fmla="*/ 5568310 w 6489380"/>
              <a:gd name="connsiteY6" fmla="*/ 6858000 h 6858000"/>
              <a:gd name="connsiteX7" fmla="*/ 3959468 w 6489380"/>
              <a:gd name="connsiteY7" fmla="*/ 6858000 h 6858000"/>
              <a:gd name="connsiteX8" fmla="*/ 1733549 w 6489380"/>
              <a:gd name="connsiteY8" fmla="*/ 0 h 6858000"/>
              <a:gd name="connsiteX9" fmla="*/ 6489379 w 6489380"/>
              <a:gd name="connsiteY9" fmla="*/ 0 h 6858000"/>
              <a:gd name="connsiteX10" fmla="*/ 6489379 w 6489380"/>
              <a:gd name="connsiteY10" fmla="*/ 3375000 h 6858000"/>
              <a:gd name="connsiteX11" fmla="*/ 3682106 w 6489380"/>
              <a:gd name="connsiteY11" fmla="*/ 3375000 h 6858000"/>
              <a:gd name="connsiteX12" fmla="*/ 0 w 6489380"/>
              <a:gd name="connsiteY12" fmla="*/ 0 h 6858000"/>
              <a:gd name="connsiteX13" fmla="*/ 1608842 w 6489380"/>
              <a:gd name="connsiteY13" fmla="*/ 0 h 6858000"/>
              <a:gd name="connsiteX14" fmla="*/ 3557399 w 6489380"/>
              <a:gd name="connsiteY14" fmla="*/ 3375000 h 6858000"/>
              <a:gd name="connsiteX15" fmla="*/ 1948557 w 6489380"/>
              <a:gd name="connsiteY15" fmla="*/ 3375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89380" h="6858000">
                <a:moveTo>
                  <a:pt x="3744461" y="3483000"/>
                </a:moveTo>
                <a:lnTo>
                  <a:pt x="6489380" y="3483000"/>
                </a:lnTo>
                <a:lnTo>
                  <a:pt x="6489380" y="6858000"/>
                </a:lnTo>
                <a:lnTo>
                  <a:pt x="5693018" y="6858000"/>
                </a:lnTo>
                <a:close/>
                <a:moveTo>
                  <a:pt x="2010911" y="3483000"/>
                </a:moveTo>
                <a:lnTo>
                  <a:pt x="3619753" y="3483000"/>
                </a:lnTo>
                <a:lnTo>
                  <a:pt x="5568310" y="6858000"/>
                </a:lnTo>
                <a:lnTo>
                  <a:pt x="3959468" y="6858000"/>
                </a:lnTo>
                <a:close/>
                <a:moveTo>
                  <a:pt x="1733549" y="0"/>
                </a:moveTo>
                <a:lnTo>
                  <a:pt x="6489379" y="0"/>
                </a:lnTo>
                <a:lnTo>
                  <a:pt x="6489379" y="3375000"/>
                </a:lnTo>
                <a:lnTo>
                  <a:pt x="3682106" y="3375000"/>
                </a:lnTo>
                <a:close/>
                <a:moveTo>
                  <a:pt x="0" y="0"/>
                </a:moveTo>
                <a:lnTo>
                  <a:pt x="1608842" y="0"/>
                </a:lnTo>
                <a:lnTo>
                  <a:pt x="3557399" y="3375000"/>
                </a:lnTo>
                <a:lnTo>
                  <a:pt x="1948557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407649" y="44118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07649" y="49779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584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H="1">
            <a:off x="265462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-1" y="-2"/>
            <a:ext cx="6489380" cy="6858000"/>
          </a:xfrm>
          <a:custGeom>
            <a:avLst/>
            <a:gdLst>
              <a:gd name="connsiteX0" fmla="*/ 2931981 w 6489380"/>
              <a:gd name="connsiteY0" fmla="*/ 3483000 h 6858000"/>
              <a:gd name="connsiteX1" fmla="*/ 4540823 w 6489380"/>
              <a:gd name="connsiteY1" fmla="*/ 3483000 h 6858000"/>
              <a:gd name="connsiteX2" fmla="*/ 6489380 w 6489380"/>
              <a:gd name="connsiteY2" fmla="*/ 6858000 h 6858000"/>
              <a:gd name="connsiteX3" fmla="*/ 4880538 w 6489380"/>
              <a:gd name="connsiteY3" fmla="*/ 6858000 h 6858000"/>
              <a:gd name="connsiteX4" fmla="*/ 1 w 6489380"/>
              <a:gd name="connsiteY4" fmla="*/ 3483000 h 6858000"/>
              <a:gd name="connsiteX5" fmla="*/ 2807274 w 6489380"/>
              <a:gd name="connsiteY5" fmla="*/ 3483000 h 6858000"/>
              <a:gd name="connsiteX6" fmla="*/ 4755831 w 6489380"/>
              <a:gd name="connsiteY6" fmla="*/ 6858000 h 6858000"/>
              <a:gd name="connsiteX7" fmla="*/ 1 w 6489380"/>
              <a:gd name="connsiteY7" fmla="*/ 6858000 h 6858000"/>
              <a:gd name="connsiteX8" fmla="*/ 921070 w 6489380"/>
              <a:gd name="connsiteY8" fmla="*/ 0 h 6858000"/>
              <a:gd name="connsiteX9" fmla="*/ 2529912 w 6489380"/>
              <a:gd name="connsiteY9" fmla="*/ 0 h 6858000"/>
              <a:gd name="connsiteX10" fmla="*/ 4478469 w 6489380"/>
              <a:gd name="connsiteY10" fmla="*/ 3375000 h 6858000"/>
              <a:gd name="connsiteX11" fmla="*/ 2869627 w 6489380"/>
              <a:gd name="connsiteY11" fmla="*/ 3375000 h 6858000"/>
              <a:gd name="connsiteX12" fmla="*/ 0 w 6489380"/>
              <a:gd name="connsiteY12" fmla="*/ 0 h 6858000"/>
              <a:gd name="connsiteX13" fmla="*/ 796362 w 6489380"/>
              <a:gd name="connsiteY13" fmla="*/ 0 h 6858000"/>
              <a:gd name="connsiteX14" fmla="*/ 2744919 w 6489380"/>
              <a:gd name="connsiteY14" fmla="*/ 3375000 h 6858000"/>
              <a:gd name="connsiteX15" fmla="*/ 0 w 6489380"/>
              <a:gd name="connsiteY15" fmla="*/ 3375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89380" h="6858000">
                <a:moveTo>
                  <a:pt x="2931981" y="3483000"/>
                </a:moveTo>
                <a:lnTo>
                  <a:pt x="4540823" y="3483000"/>
                </a:lnTo>
                <a:lnTo>
                  <a:pt x="6489380" y="6858000"/>
                </a:lnTo>
                <a:lnTo>
                  <a:pt x="4880538" y="6858000"/>
                </a:lnTo>
                <a:close/>
                <a:moveTo>
                  <a:pt x="1" y="3483000"/>
                </a:moveTo>
                <a:lnTo>
                  <a:pt x="2807274" y="3483000"/>
                </a:lnTo>
                <a:lnTo>
                  <a:pt x="4755831" y="6858000"/>
                </a:lnTo>
                <a:lnTo>
                  <a:pt x="1" y="6858000"/>
                </a:lnTo>
                <a:close/>
                <a:moveTo>
                  <a:pt x="921070" y="0"/>
                </a:moveTo>
                <a:lnTo>
                  <a:pt x="2529912" y="0"/>
                </a:lnTo>
                <a:lnTo>
                  <a:pt x="4478469" y="3375000"/>
                </a:lnTo>
                <a:lnTo>
                  <a:pt x="2869627" y="3375000"/>
                </a:lnTo>
                <a:close/>
                <a:moveTo>
                  <a:pt x="0" y="0"/>
                </a:moveTo>
                <a:lnTo>
                  <a:pt x="796362" y="0"/>
                </a:lnTo>
                <a:lnTo>
                  <a:pt x="2744919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459517" y="115433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59517" y="17203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58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6432363" y="888871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5108417" y="2212817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3784471" y="3536763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1021442" y="128448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21442" y="185054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453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3784471" y="888871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5108417" y="2212817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6432363" y="3536763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1021442" y="425441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021442" y="482047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892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269479" y="888871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1593425" y="2212817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2917371" y="3536763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183742" y="128448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83742" y="185054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3688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269479" y="3536763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1593425" y="2212817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5"/>
          </p:nvPr>
        </p:nvSpPr>
        <p:spPr>
          <a:xfrm>
            <a:off x="2917371" y="888871"/>
            <a:ext cx="2432367" cy="2432367"/>
          </a:xfrm>
          <a:custGeom>
            <a:avLst/>
            <a:gdLst>
              <a:gd name="connsiteX0" fmla="*/ 1216184 w 2432367"/>
              <a:gd name="connsiteY0" fmla="*/ 0 h 2432367"/>
              <a:gd name="connsiteX1" fmla="*/ 2432367 w 2432367"/>
              <a:gd name="connsiteY1" fmla="*/ 1216184 h 2432367"/>
              <a:gd name="connsiteX2" fmla="*/ 1216184 w 2432367"/>
              <a:gd name="connsiteY2" fmla="*/ 2432367 h 2432367"/>
              <a:gd name="connsiteX3" fmla="*/ 0 w 2432367"/>
              <a:gd name="connsiteY3" fmla="*/ 1216184 h 243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367" h="2432367">
                <a:moveTo>
                  <a:pt x="1216184" y="0"/>
                </a:moveTo>
                <a:lnTo>
                  <a:pt x="2432367" y="1216184"/>
                </a:lnTo>
                <a:lnTo>
                  <a:pt x="1216184" y="2432367"/>
                </a:lnTo>
                <a:lnTo>
                  <a:pt x="0" y="1216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5" name="標題 1"/>
          <p:cNvSpPr>
            <a:spLocks noGrp="1"/>
          </p:cNvSpPr>
          <p:nvPr>
            <p:ph type="ctrTitle" hasCustomPrompt="1"/>
          </p:nvPr>
        </p:nvSpPr>
        <p:spPr>
          <a:xfrm>
            <a:off x="4183742" y="4374627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83742" y="4940688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1176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4238444" y="0"/>
            <a:ext cx="4905557" cy="5791424"/>
          </a:xfrm>
          <a:custGeom>
            <a:avLst/>
            <a:gdLst>
              <a:gd name="connsiteX0" fmla="*/ 4905557 w 4905557"/>
              <a:gd name="connsiteY0" fmla="*/ 1980837 h 5791424"/>
              <a:gd name="connsiteX1" fmla="*/ 4905557 w 4905557"/>
              <a:gd name="connsiteY1" fmla="*/ 3841654 h 5791424"/>
              <a:gd name="connsiteX2" fmla="*/ 2955787 w 4905557"/>
              <a:gd name="connsiteY2" fmla="*/ 5791424 h 5791424"/>
              <a:gd name="connsiteX3" fmla="*/ 2025378 w 4905557"/>
              <a:gd name="connsiteY3" fmla="*/ 4861016 h 5791424"/>
              <a:gd name="connsiteX4" fmla="*/ 3771934 w 4905557"/>
              <a:gd name="connsiteY4" fmla="*/ 1089082 h 5791424"/>
              <a:gd name="connsiteX5" fmla="*/ 4702343 w 4905557"/>
              <a:gd name="connsiteY5" fmla="*/ 2019490 h 5791424"/>
              <a:gd name="connsiteX6" fmla="*/ 1195609 w 4905557"/>
              <a:gd name="connsiteY6" fmla="*/ 5526222 h 5791424"/>
              <a:gd name="connsiteX7" fmla="*/ 265201 w 4905557"/>
              <a:gd name="connsiteY7" fmla="*/ 4595814 h 5791424"/>
              <a:gd name="connsiteX8" fmla="*/ 2835637 w 4905557"/>
              <a:gd name="connsiteY8" fmla="*/ 0 h 5791424"/>
              <a:gd name="connsiteX9" fmla="*/ 4177829 w 4905557"/>
              <a:gd name="connsiteY9" fmla="*/ 0 h 5791424"/>
              <a:gd name="connsiteX10" fmla="*/ 4437141 w 4905557"/>
              <a:gd name="connsiteY10" fmla="*/ 259312 h 5791424"/>
              <a:gd name="connsiteX11" fmla="*/ 930408 w 4905557"/>
              <a:gd name="connsiteY11" fmla="*/ 3766045 h 5791424"/>
              <a:gd name="connsiteX12" fmla="*/ 0 w 4905557"/>
              <a:gd name="connsiteY12" fmla="*/ 2835636 h 579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05557" h="5791424">
                <a:moveTo>
                  <a:pt x="4905557" y="1980837"/>
                </a:moveTo>
                <a:lnTo>
                  <a:pt x="4905557" y="3841654"/>
                </a:lnTo>
                <a:lnTo>
                  <a:pt x="2955787" y="5791424"/>
                </a:lnTo>
                <a:lnTo>
                  <a:pt x="2025378" y="4861016"/>
                </a:lnTo>
                <a:close/>
                <a:moveTo>
                  <a:pt x="3771934" y="1089082"/>
                </a:moveTo>
                <a:lnTo>
                  <a:pt x="4702343" y="2019490"/>
                </a:lnTo>
                <a:lnTo>
                  <a:pt x="1195609" y="5526222"/>
                </a:lnTo>
                <a:lnTo>
                  <a:pt x="265201" y="4595814"/>
                </a:lnTo>
                <a:close/>
                <a:moveTo>
                  <a:pt x="2835637" y="0"/>
                </a:moveTo>
                <a:lnTo>
                  <a:pt x="4177829" y="0"/>
                </a:lnTo>
                <a:lnTo>
                  <a:pt x="4437141" y="259312"/>
                </a:lnTo>
                <a:lnTo>
                  <a:pt x="930408" y="3766045"/>
                </a:lnTo>
                <a:lnTo>
                  <a:pt x="0" y="28356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507092" y="74336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07092" y="130943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3646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3971742" y="1244793"/>
            <a:ext cx="5172258" cy="5613207"/>
          </a:xfrm>
          <a:custGeom>
            <a:avLst/>
            <a:gdLst>
              <a:gd name="connsiteX0" fmla="*/ 930408 w 5172258"/>
              <a:gd name="connsiteY0" fmla="*/ 2025380 h 5613207"/>
              <a:gd name="connsiteX1" fmla="*/ 4437142 w 5172258"/>
              <a:gd name="connsiteY1" fmla="*/ 5532112 h 5613207"/>
              <a:gd name="connsiteX2" fmla="*/ 4356047 w 5172258"/>
              <a:gd name="connsiteY2" fmla="*/ 5613207 h 5613207"/>
              <a:gd name="connsiteX3" fmla="*/ 2657419 w 5172258"/>
              <a:gd name="connsiteY3" fmla="*/ 5613207 h 5613207"/>
              <a:gd name="connsiteX4" fmla="*/ 0 w 5172258"/>
              <a:gd name="connsiteY4" fmla="*/ 2955788 h 5613207"/>
              <a:gd name="connsiteX5" fmla="*/ 1195610 w 5172258"/>
              <a:gd name="connsiteY5" fmla="*/ 265202 h 5613207"/>
              <a:gd name="connsiteX6" fmla="*/ 4702343 w 5172258"/>
              <a:gd name="connsiteY6" fmla="*/ 3771935 h 5613207"/>
              <a:gd name="connsiteX7" fmla="*/ 3771935 w 5172258"/>
              <a:gd name="connsiteY7" fmla="*/ 4702343 h 5613207"/>
              <a:gd name="connsiteX8" fmla="*/ 265201 w 5172258"/>
              <a:gd name="connsiteY8" fmla="*/ 1195611 h 5613207"/>
              <a:gd name="connsiteX9" fmla="*/ 2955786 w 5172258"/>
              <a:gd name="connsiteY9" fmla="*/ 0 h 5613207"/>
              <a:gd name="connsiteX10" fmla="*/ 5172258 w 5172258"/>
              <a:gd name="connsiteY10" fmla="*/ 2216471 h 5613207"/>
              <a:gd name="connsiteX11" fmla="*/ 5172258 w 5172258"/>
              <a:gd name="connsiteY11" fmla="*/ 4077289 h 5613207"/>
              <a:gd name="connsiteX12" fmla="*/ 2025378 w 5172258"/>
              <a:gd name="connsiteY12" fmla="*/ 930409 h 5613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72258" h="5613207">
                <a:moveTo>
                  <a:pt x="930408" y="2025380"/>
                </a:moveTo>
                <a:lnTo>
                  <a:pt x="4437142" y="5532112"/>
                </a:lnTo>
                <a:lnTo>
                  <a:pt x="4356047" y="5613207"/>
                </a:lnTo>
                <a:lnTo>
                  <a:pt x="2657419" y="5613207"/>
                </a:lnTo>
                <a:lnTo>
                  <a:pt x="0" y="2955788"/>
                </a:lnTo>
                <a:close/>
                <a:moveTo>
                  <a:pt x="1195610" y="265202"/>
                </a:moveTo>
                <a:lnTo>
                  <a:pt x="4702343" y="3771935"/>
                </a:lnTo>
                <a:lnTo>
                  <a:pt x="3771935" y="4702343"/>
                </a:lnTo>
                <a:lnTo>
                  <a:pt x="265201" y="1195611"/>
                </a:lnTo>
                <a:close/>
                <a:moveTo>
                  <a:pt x="2955786" y="0"/>
                </a:moveTo>
                <a:lnTo>
                  <a:pt x="5172258" y="2216471"/>
                </a:lnTo>
                <a:lnTo>
                  <a:pt x="5172258" y="4077289"/>
                </a:lnTo>
                <a:lnTo>
                  <a:pt x="2025378" y="9304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7" name="標題 1"/>
          <p:cNvSpPr>
            <a:spLocks noGrp="1"/>
          </p:cNvSpPr>
          <p:nvPr>
            <p:ph type="ctrTitle" hasCustomPrompt="1"/>
          </p:nvPr>
        </p:nvSpPr>
        <p:spPr>
          <a:xfrm>
            <a:off x="507092" y="74336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07092" y="130943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24317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848074" cy="5791424"/>
          </a:xfrm>
          <a:custGeom>
            <a:avLst/>
            <a:gdLst>
              <a:gd name="connsiteX0" fmla="*/ 0 w 4848074"/>
              <a:gd name="connsiteY0" fmla="*/ 2038320 h 5791424"/>
              <a:gd name="connsiteX1" fmla="*/ 2822696 w 4848074"/>
              <a:gd name="connsiteY1" fmla="*/ 4861016 h 5791424"/>
              <a:gd name="connsiteX2" fmla="*/ 1892288 w 4848074"/>
              <a:gd name="connsiteY2" fmla="*/ 5791424 h 5791424"/>
              <a:gd name="connsiteX3" fmla="*/ 0 w 4848074"/>
              <a:gd name="connsiteY3" fmla="*/ 3899136 h 5791424"/>
              <a:gd name="connsiteX4" fmla="*/ 1076141 w 4848074"/>
              <a:gd name="connsiteY4" fmla="*/ 1089082 h 5791424"/>
              <a:gd name="connsiteX5" fmla="*/ 4582873 w 4848074"/>
              <a:gd name="connsiteY5" fmla="*/ 4595814 h 5791424"/>
              <a:gd name="connsiteX6" fmla="*/ 3652464 w 4848074"/>
              <a:gd name="connsiteY6" fmla="*/ 5526222 h 5791424"/>
              <a:gd name="connsiteX7" fmla="*/ 145732 w 4848074"/>
              <a:gd name="connsiteY7" fmla="*/ 2019490 h 5791424"/>
              <a:gd name="connsiteX8" fmla="*/ 670245 w 4848074"/>
              <a:gd name="connsiteY8" fmla="*/ 0 h 5791424"/>
              <a:gd name="connsiteX9" fmla="*/ 2012437 w 4848074"/>
              <a:gd name="connsiteY9" fmla="*/ 0 h 5791424"/>
              <a:gd name="connsiteX10" fmla="*/ 4848074 w 4848074"/>
              <a:gd name="connsiteY10" fmla="*/ 2835636 h 5791424"/>
              <a:gd name="connsiteX11" fmla="*/ 3917666 w 4848074"/>
              <a:gd name="connsiteY11" fmla="*/ 3766045 h 5791424"/>
              <a:gd name="connsiteX12" fmla="*/ 410933 w 4848074"/>
              <a:gd name="connsiteY12" fmla="*/ 259312 h 579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8074" h="5791424">
                <a:moveTo>
                  <a:pt x="0" y="2038320"/>
                </a:moveTo>
                <a:lnTo>
                  <a:pt x="2822696" y="4861016"/>
                </a:lnTo>
                <a:lnTo>
                  <a:pt x="1892288" y="5791424"/>
                </a:lnTo>
                <a:lnTo>
                  <a:pt x="0" y="3899136"/>
                </a:lnTo>
                <a:close/>
                <a:moveTo>
                  <a:pt x="1076141" y="1089082"/>
                </a:moveTo>
                <a:lnTo>
                  <a:pt x="4582873" y="4595814"/>
                </a:lnTo>
                <a:lnTo>
                  <a:pt x="3652464" y="5526222"/>
                </a:lnTo>
                <a:lnTo>
                  <a:pt x="145732" y="2019490"/>
                </a:lnTo>
                <a:close/>
                <a:moveTo>
                  <a:pt x="670245" y="0"/>
                </a:moveTo>
                <a:lnTo>
                  <a:pt x="2012437" y="0"/>
                </a:lnTo>
                <a:lnTo>
                  <a:pt x="4848074" y="2835636"/>
                </a:lnTo>
                <a:lnTo>
                  <a:pt x="3917666" y="3766045"/>
                </a:lnTo>
                <a:lnTo>
                  <a:pt x="410933" y="259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4298042" y="74336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98042" y="130943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2770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0" y="1524191"/>
            <a:ext cx="4848073" cy="5333809"/>
          </a:xfrm>
          <a:custGeom>
            <a:avLst/>
            <a:gdLst>
              <a:gd name="connsiteX0" fmla="*/ 3917665 w 4848073"/>
              <a:gd name="connsiteY0" fmla="*/ 2025380 h 5333809"/>
              <a:gd name="connsiteX1" fmla="*/ 4848073 w 4848073"/>
              <a:gd name="connsiteY1" fmla="*/ 2955788 h 5333809"/>
              <a:gd name="connsiteX2" fmla="*/ 2470052 w 4848073"/>
              <a:gd name="connsiteY2" fmla="*/ 5333809 h 5333809"/>
              <a:gd name="connsiteX3" fmla="*/ 609236 w 4848073"/>
              <a:gd name="connsiteY3" fmla="*/ 5333809 h 5333809"/>
              <a:gd name="connsiteX4" fmla="*/ 3652463 w 4848073"/>
              <a:gd name="connsiteY4" fmla="*/ 265202 h 5333809"/>
              <a:gd name="connsiteX5" fmla="*/ 4582872 w 4848073"/>
              <a:gd name="connsiteY5" fmla="*/ 1195610 h 5333809"/>
              <a:gd name="connsiteX6" fmla="*/ 1076139 w 4848073"/>
              <a:gd name="connsiteY6" fmla="*/ 4702343 h 5333809"/>
              <a:gd name="connsiteX7" fmla="*/ 145731 w 4848073"/>
              <a:gd name="connsiteY7" fmla="*/ 3771935 h 5333809"/>
              <a:gd name="connsiteX8" fmla="*/ 1892287 w 4848073"/>
              <a:gd name="connsiteY8" fmla="*/ 0 h 5333809"/>
              <a:gd name="connsiteX9" fmla="*/ 2822695 w 4848073"/>
              <a:gd name="connsiteY9" fmla="*/ 930408 h 5333809"/>
              <a:gd name="connsiteX10" fmla="*/ 0 w 4848073"/>
              <a:gd name="connsiteY10" fmla="*/ 3753103 h 5333809"/>
              <a:gd name="connsiteX11" fmla="*/ 0 w 4848073"/>
              <a:gd name="connsiteY11" fmla="*/ 1892287 h 5333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8073" h="5333809">
                <a:moveTo>
                  <a:pt x="3917665" y="2025380"/>
                </a:moveTo>
                <a:lnTo>
                  <a:pt x="4848073" y="2955788"/>
                </a:lnTo>
                <a:lnTo>
                  <a:pt x="2470052" y="5333809"/>
                </a:lnTo>
                <a:lnTo>
                  <a:pt x="609236" y="5333809"/>
                </a:lnTo>
                <a:close/>
                <a:moveTo>
                  <a:pt x="3652463" y="265202"/>
                </a:moveTo>
                <a:lnTo>
                  <a:pt x="4582872" y="1195610"/>
                </a:lnTo>
                <a:lnTo>
                  <a:pt x="1076139" y="4702343"/>
                </a:lnTo>
                <a:lnTo>
                  <a:pt x="145731" y="3771935"/>
                </a:lnTo>
                <a:close/>
                <a:moveTo>
                  <a:pt x="1892287" y="0"/>
                </a:moveTo>
                <a:lnTo>
                  <a:pt x="2822695" y="930408"/>
                </a:lnTo>
                <a:lnTo>
                  <a:pt x="0" y="3753103"/>
                </a:lnTo>
                <a:lnTo>
                  <a:pt x="0" y="18922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6" name="標題 1"/>
          <p:cNvSpPr>
            <a:spLocks noGrp="1"/>
          </p:cNvSpPr>
          <p:nvPr>
            <p:ph type="ctrTitle" hasCustomPrompt="1"/>
          </p:nvPr>
        </p:nvSpPr>
        <p:spPr>
          <a:xfrm>
            <a:off x="4298042" y="74336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7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298042" y="130943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5410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959702" y="0"/>
            <a:ext cx="5213796" cy="6688715"/>
          </a:xfrm>
          <a:custGeom>
            <a:avLst/>
            <a:gdLst>
              <a:gd name="connsiteX0" fmla="*/ 5213796 w 5213796"/>
              <a:gd name="connsiteY0" fmla="*/ 5016374 h 6688715"/>
              <a:gd name="connsiteX1" fmla="*/ 5213796 w 5213796"/>
              <a:gd name="connsiteY1" fmla="*/ 5753798 h 6688715"/>
              <a:gd name="connsiteX2" fmla="*/ 3594472 w 5213796"/>
              <a:gd name="connsiteY2" fmla="*/ 6688715 h 6688715"/>
              <a:gd name="connsiteX3" fmla="*/ 3275158 w 5213796"/>
              <a:gd name="connsiteY3" fmla="*/ 6135647 h 6688715"/>
              <a:gd name="connsiteX4" fmla="*/ 5213796 w 5213796"/>
              <a:gd name="connsiteY4" fmla="*/ 4161632 h 6688715"/>
              <a:gd name="connsiteX5" fmla="*/ 5213796 w 5213796"/>
              <a:gd name="connsiteY5" fmla="*/ 4899056 h 6688715"/>
              <a:gd name="connsiteX6" fmla="*/ 2608441 w 5213796"/>
              <a:gd name="connsiteY6" fmla="*/ 6403258 h 6688715"/>
              <a:gd name="connsiteX7" fmla="*/ 2289127 w 5213796"/>
              <a:gd name="connsiteY7" fmla="*/ 5850190 h 6688715"/>
              <a:gd name="connsiteX8" fmla="*/ 5213795 w 5213796"/>
              <a:gd name="connsiteY8" fmla="*/ 3306888 h 6688715"/>
              <a:gd name="connsiteX9" fmla="*/ 5213796 w 5213796"/>
              <a:gd name="connsiteY9" fmla="*/ 4044313 h 6688715"/>
              <a:gd name="connsiteX10" fmla="*/ 3608428 w 5213796"/>
              <a:gd name="connsiteY10" fmla="*/ 4971173 h 6688715"/>
              <a:gd name="connsiteX11" fmla="*/ 3289115 w 5213796"/>
              <a:gd name="connsiteY11" fmla="*/ 4418103 h 6688715"/>
              <a:gd name="connsiteX12" fmla="*/ 5213796 w 5213796"/>
              <a:gd name="connsiteY12" fmla="*/ 2452146 h 6688715"/>
              <a:gd name="connsiteX13" fmla="*/ 5213796 w 5213796"/>
              <a:gd name="connsiteY13" fmla="*/ 3189570 h 6688715"/>
              <a:gd name="connsiteX14" fmla="*/ 2019049 w 5213796"/>
              <a:gd name="connsiteY14" fmla="*/ 5034058 h 6688715"/>
              <a:gd name="connsiteX15" fmla="*/ 1699735 w 5213796"/>
              <a:gd name="connsiteY15" fmla="*/ 4480990 h 6688715"/>
              <a:gd name="connsiteX16" fmla="*/ 5213796 w 5213796"/>
              <a:gd name="connsiteY16" fmla="*/ 1597403 h 6688715"/>
              <a:gd name="connsiteX17" fmla="*/ 5213796 w 5213796"/>
              <a:gd name="connsiteY17" fmla="*/ 2334828 h 6688715"/>
              <a:gd name="connsiteX18" fmla="*/ 2302561 w 5213796"/>
              <a:gd name="connsiteY18" fmla="*/ 4015629 h 6688715"/>
              <a:gd name="connsiteX19" fmla="*/ 1983247 w 5213796"/>
              <a:gd name="connsiteY19" fmla="*/ 3462560 h 6688715"/>
              <a:gd name="connsiteX20" fmla="*/ 5213795 w 5213796"/>
              <a:gd name="connsiteY20" fmla="*/ 742661 h 6688715"/>
              <a:gd name="connsiteX21" fmla="*/ 5213795 w 5213796"/>
              <a:gd name="connsiteY21" fmla="*/ 1480085 h 6688715"/>
              <a:gd name="connsiteX22" fmla="*/ 625194 w 5213796"/>
              <a:gd name="connsiteY22" fmla="*/ 4129314 h 6688715"/>
              <a:gd name="connsiteX23" fmla="*/ 305880 w 5213796"/>
              <a:gd name="connsiteY23" fmla="*/ 3576246 h 6688715"/>
              <a:gd name="connsiteX24" fmla="*/ 5213796 w 5213796"/>
              <a:gd name="connsiteY24" fmla="*/ 0 h 6688715"/>
              <a:gd name="connsiteX25" fmla="*/ 5213796 w 5213796"/>
              <a:gd name="connsiteY25" fmla="*/ 625342 h 6688715"/>
              <a:gd name="connsiteX26" fmla="*/ 757870 w 5213796"/>
              <a:gd name="connsiteY26" fmla="*/ 3197972 h 6688715"/>
              <a:gd name="connsiteX27" fmla="*/ 438555 w 5213796"/>
              <a:gd name="connsiteY27" fmla="*/ 2644904 h 6688715"/>
              <a:gd name="connsiteX28" fmla="*/ 5019663 w 5213796"/>
              <a:gd name="connsiteY28" fmla="*/ 0 h 6688715"/>
              <a:gd name="connsiteX29" fmla="*/ 2058750 w 5213796"/>
              <a:gd name="connsiteY29" fmla="*/ 0 h 6688715"/>
              <a:gd name="connsiteX30" fmla="*/ 3336006 w 5213796"/>
              <a:gd name="connsiteY30" fmla="*/ 0 h 6688715"/>
              <a:gd name="connsiteX31" fmla="*/ 319313 w 5213796"/>
              <a:gd name="connsiteY31" fmla="*/ 1741687 h 6688715"/>
              <a:gd name="connsiteX32" fmla="*/ 0 w 5213796"/>
              <a:gd name="connsiteY32" fmla="*/ 1188620 h 6688715"/>
              <a:gd name="connsiteX33" fmla="*/ 3539207 w 5213796"/>
              <a:gd name="connsiteY33" fmla="*/ 0 h 6688715"/>
              <a:gd name="connsiteX34" fmla="*/ 4816461 w 5213796"/>
              <a:gd name="connsiteY34" fmla="*/ 0 h 6688715"/>
              <a:gd name="connsiteX35" fmla="*/ 890543 w 5213796"/>
              <a:gd name="connsiteY35" fmla="*/ 2266629 h 6688715"/>
              <a:gd name="connsiteX36" fmla="*/ 571230 w 5213796"/>
              <a:gd name="connsiteY36" fmla="*/ 1713562 h 668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13796" h="6688715">
                <a:moveTo>
                  <a:pt x="5213796" y="5016374"/>
                </a:moveTo>
                <a:lnTo>
                  <a:pt x="5213796" y="5753798"/>
                </a:lnTo>
                <a:lnTo>
                  <a:pt x="3594472" y="6688715"/>
                </a:lnTo>
                <a:lnTo>
                  <a:pt x="3275158" y="6135647"/>
                </a:lnTo>
                <a:close/>
                <a:moveTo>
                  <a:pt x="5213796" y="4161632"/>
                </a:moveTo>
                <a:lnTo>
                  <a:pt x="5213796" y="4899056"/>
                </a:lnTo>
                <a:lnTo>
                  <a:pt x="2608441" y="6403258"/>
                </a:lnTo>
                <a:lnTo>
                  <a:pt x="2289127" y="5850190"/>
                </a:lnTo>
                <a:close/>
                <a:moveTo>
                  <a:pt x="5213795" y="3306888"/>
                </a:moveTo>
                <a:lnTo>
                  <a:pt x="5213796" y="4044313"/>
                </a:lnTo>
                <a:lnTo>
                  <a:pt x="3608428" y="4971173"/>
                </a:lnTo>
                <a:lnTo>
                  <a:pt x="3289115" y="4418103"/>
                </a:lnTo>
                <a:close/>
                <a:moveTo>
                  <a:pt x="5213796" y="2452146"/>
                </a:moveTo>
                <a:lnTo>
                  <a:pt x="5213796" y="3189570"/>
                </a:lnTo>
                <a:lnTo>
                  <a:pt x="2019049" y="5034058"/>
                </a:lnTo>
                <a:lnTo>
                  <a:pt x="1699735" y="4480990"/>
                </a:lnTo>
                <a:close/>
                <a:moveTo>
                  <a:pt x="5213796" y="1597403"/>
                </a:moveTo>
                <a:lnTo>
                  <a:pt x="5213796" y="2334828"/>
                </a:lnTo>
                <a:lnTo>
                  <a:pt x="2302561" y="4015629"/>
                </a:lnTo>
                <a:lnTo>
                  <a:pt x="1983247" y="3462560"/>
                </a:lnTo>
                <a:close/>
                <a:moveTo>
                  <a:pt x="5213795" y="742661"/>
                </a:moveTo>
                <a:lnTo>
                  <a:pt x="5213795" y="1480085"/>
                </a:lnTo>
                <a:lnTo>
                  <a:pt x="625194" y="4129314"/>
                </a:lnTo>
                <a:lnTo>
                  <a:pt x="305880" y="3576246"/>
                </a:lnTo>
                <a:close/>
                <a:moveTo>
                  <a:pt x="5213796" y="0"/>
                </a:moveTo>
                <a:lnTo>
                  <a:pt x="5213796" y="625342"/>
                </a:lnTo>
                <a:lnTo>
                  <a:pt x="757870" y="3197972"/>
                </a:lnTo>
                <a:lnTo>
                  <a:pt x="438555" y="2644904"/>
                </a:lnTo>
                <a:lnTo>
                  <a:pt x="5019663" y="0"/>
                </a:lnTo>
                <a:close/>
                <a:moveTo>
                  <a:pt x="2058750" y="0"/>
                </a:moveTo>
                <a:lnTo>
                  <a:pt x="3336006" y="0"/>
                </a:lnTo>
                <a:lnTo>
                  <a:pt x="319313" y="1741687"/>
                </a:lnTo>
                <a:lnTo>
                  <a:pt x="0" y="1188620"/>
                </a:lnTo>
                <a:close/>
                <a:moveTo>
                  <a:pt x="3539207" y="0"/>
                </a:moveTo>
                <a:lnTo>
                  <a:pt x="4816461" y="0"/>
                </a:lnTo>
                <a:lnTo>
                  <a:pt x="890543" y="2266629"/>
                </a:lnTo>
                <a:lnTo>
                  <a:pt x="571230" y="171356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640442" y="438191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40442" y="494798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8672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3959702" y="169285"/>
            <a:ext cx="5213796" cy="6688715"/>
          </a:xfrm>
          <a:custGeom>
            <a:avLst/>
            <a:gdLst>
              <a:gd name="connsiteX0" fmla="*/ 319313 w 5213796"/>
              <a:gd name="connsiteY0" fmla="*/ 4947028 h 6688715"/>
              <a:gd name="connsiteX1" fmla="*/ 3336006 w 5213796"/>
              <a:gd name="connsiteY1" fmla="*/ 6688715 h 6688715"/>
              <a:gd name="connsiteX2" fmla="*/ 2058750 w 5213796"/>
              <a:gd name="connsiteY2" fmla="*/ 6688715 h 6688715"/>
              <a:gd name="connsiteX3" fmla="*/ 0 w 5213796"/>
              <a:gd name="connsiteY3" fmla="*/ 5500095 h 6688715"/>
              <a:gd name="connsiteX4" fmla="*/ 890543 w 5213796"/>
              <a:gd name="connsiteY4" fmla="*/ 4422086 h 6688715"/>
              <a:gd name="connsiteX5" fmla="*/ 4816461 w 5213796"/>
              <a:gd name="connsiteY5" fmla="*/ 6688715 h 6688715"/>
              <a:gd name="connsiteX6" fmla="*/ 3539207 w 5213796"/>
              <a:gd name="connsiteY6" fmla="*/ 6688715 h 6688715"/>
              <a:gd name="connsiteX7" fmla="*/ 571230 w 5213796"/>
              <a:gd name="connsiteY7" fmla="*/ 4975153 h 6688715"/>
              <a:gd name="connsiteX8" fmla="*/ 757870 w 5213796"/>
              <a:gd name="connsiteY8" fmla="*/ 3490743 h 6688715"/>
              <a:gd name="connsiteX9" fmla="*/ 5213796 w 5213796"/>
              <a:gd name="connsiteY9" fmla="*/ 6063373 h 6688715"/>
              <a:gd name="connsiteX10" fmla="*/ 5213796 w 5213796"/>
              <a:gd name="connsiteY10" fmla="*/ 6688715 h 6688715"/>
              <a:gd name="connsiteX11" fmla="*/ 5019663 w 5213796"/>
              <a:gd name="connsiteY11" fmla="*/ 6688715 h 6688715"/>
              <a:gd name="connsiteX12" fmla="*/ 438555 w 5213796"/>
              <a:gd name="connsiteY12" fmla="*/ 4043811 h 6688715"/>
              <a:gd name="connsiteX13" fmla="*/ 2302561 w 5213796"/>
              <a:gd name="connsiteY13" fmla="*/ 2673086 h 6688715"/>
              <a:gd name="connsiteX14" fmla="*/ 5213796 w 5213796"/>
              <a:gd name="connsiteY14" fmla="*/ 4353887 h 6688715"/>
              <a:gd name="connsiteX15" fmla="*/ 5213796 w 5213796"/>
              <a:gd name="connsiteY15" fmla="*/ 5091312 h 6688715"/>
              <a:gd name="connsiteX16" fmla="*/ 1983247 w 5213796"/>
              <a:gd name="connsiteY16" fmla="*/ 3226155 h 6688715"/>
              <a:gd name="connsiteX17" fmla="*/ 625194 w 5213796"/>
              <a:gd name="connsiteY17" fmla="*/ 2559401 h 6688715"/>
              <a:gd name="connsiteX18" fmla="*/ 5213795 w 5213796"/>
              <a:gd name="connsiteY18" fmla="*/ 5208630 h 6688715"/>
              <a:gd name="connsiteX19" fmla="*/ 5213795 w 5213796"/>
              <a:gd name="connsiteY19" fmla="*/ 5946054 h 6688715"/>
              <a:gd name="connsiteX20" fmla="*/ 305880 w 5213796"/>
              <a:gd name="connsiteY20" fmla="*/ 3112469 h 6688715"/>
              <a:gd name="connsiteX21" fmla="*/ 3608428 w 5213796"/>
              <a:gd name="connsiteY21" fmla="*/ 1717542 h 6688715"/>
              <a:gd name="connsiteX22" fmla="*/ 5213796 w 5213796"/>
              <a:gd name="connsiteY22" fmla="*/ 2644402 h 6688715"/>
              <a:gd name="connsiteX23" fmla="*/ 5213795 w 5213796"/>
              <a:gd name="connsiteY23" fmla="*/ 3381827 h 6688715"/>
              <a:gd name="connsiteX24" fmla="*/ 3289115 w 5213796"/>
              <a:gd name="connsiteY24" fmla="*/ 2270612 h 6688715"/>
              <a:gd name="connsiteX25" fmla="*/ 2019049 w 5213796"/>
              <a:gd name="connsiteY25" fmla="*/ 1654657 h 6688715"/>
              <a:gd name="connsiteX26" fmla="*/ 5213796 w 5213796"/>
              <a:gd name="connsiteY26" fmla="*/ 3499145 h 6688715"/>
              <a:gd name="connsiteX27" fmla="*/ 5213796 w 5213796"/>
              <a:gd name="connsiteY27" fmla="*/ 4236569 h 6688715"/>
              <a:gd name="connsiteX28" fmla="*/ 1699735 w 5213796"/>
              <a:gd name="connsiteY28" fmla="*/ 2207725 h 6688715"/>
              <a:gd name="connsiteX29" fmla="*/ 2608441 w 5213796"/>
              <a:gd name="connsiteY29" fmla="*/ 285457 h 6688715"/>
              <a:gd name="connsiteX30" fmla="*/ 5213796 w 5213796"/>
              <a:gd name="connsiteY30" fmla="*/ 1789659 h 6688715"/>
              <a:gd name="connsiteX31" fmla="*/ 5213796 w 5213796"/>
              <a:gd name="connsiteY31" fmla="*/ 2527083 h 6688715"/>
              <a:gd name="connsiteX32" fmla="*/ 2289127 w 5213796"/>
              <a:gd name="connsiteY32" fmla="*/ 838525 h 6688715"/>
              <a:gd name="connsiteX33" fmla="*/ 3594472 w 5213796"/>
              <a:gd name="connsiteY33" fmla="*/ 0 h 6688715"/>
              <a:gd name="connsiteX34" fmla="*/ 5213796 w 5213796"/>
              <a:gd name="connsiteY34" fmla="*/ 934917 h 6688715"/>
              <a:gd name="connsiteX35" fmla="*/ 5213796 w 5213796"/>
              <a:gd name="connsiteY35" fmla="*/ 1672341 h 6688715"/>
              <a:gd name="connsiteX36" fmla="*/ 3275158 w 5213796"/>
              <a:gd name="connsiteY36" fmla="*/ 553068 h 668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13796" h="6688715">
                <a:moveTo>
                  <a:pt x="319313" y="4947028"/>
                </a:moveTo>
                <a:lnTo>
                  <a:pt x="3336006" y="6688715"/>
                </a:lnTo>
                <a:lnTo>
                  <a:pt x="2058750" y="6688715"/>
                </a:lnTo>
                <a:lnTo>
                  <a:pt x="0" y="5500095"/>
                </a:lnTo>
                <a:close/>
                <a:moveTo>
                  <a:pt x="890543" y="4422086"/>
                </a:moveTo>
                <a:lnTo>
                  <a:pt x="4816461" y="6688715"/>
                </a:lnTo>
                <a:lnTo>
                  <a:pt x="3539207" y="6688715"/>
                </a:lnTo>
                <a:lnTo>
                  <a:pt x="571230" y="4975153"/>
                </a:lnTo>
                <a:close/>
                <a:moveTo>
                  <a:pt x="757870" y="3490743"/>
                </a:moveTo>
                <a:lnTo>
                  <a:pt x="5213796" y="6063373"/>
                </a:lnTo>
                <a:lnTo>
                  <a:pt x="5213796" y="6688715"/>
                </a:lnTo>
                <a:lnTo>
                  <a:pt x="5019663" y="6688715"/>
                </a:lnTo>
                <a:lnTo>
                  <a:pt x="438555" y="4043811"/>
                </a:lnTo>
                <a:close/>
                <a:moveTo>
                  <a:pt x="2302561" y="2673086"/>
                </a:moveTo>
                <a:lnTo>
                  <a:pt x="5213796" y="4353887"/>
                </a:lnTo>
                <a:lnTo>
                  <a:pt x="5213796" y="5091312"/>
                </a:lnTo>
                <a:lnTo>
                  <a:pt x="1983247" y="3226155"/>
                </a:lnTo>
                <a:close/>
                <a:moveTo>
                  <a:pt x="625194" y="2559401"/>
                </a:moveTo>
                <a:lnTo>
                  <a:pt x="5213795" y="5208630"/>
                </a:lnTo>
                <a:lnTo>
                  <a:pt x="5213795" y="5946054"/>
                </a:lnTo>
                <a:lnTo>
                  <a:pt x="305880" y="3112469"/>
                </a:lnTo>
                <a:close/>
                <a:moveTo>
                  <a:pt x="3608428" y="1717542"/>
                </a:moveTo>
                <a:lnTo>
                  <a:pt x="5213796" y="2644402"/>
                </a:lnTo>
                <a:lnTo>
                  <a:pt x="5213795" y="3381827"/>
                </a:lnTo>
                <a:lnTo>
                  <a:pt x="3289115" y="2270612"/>
                </a:lnTo>
                <a:close/>
                <a:moveTo>
                  <a:pt x="2019049" y="1654657"/>
                </a:moveTo>
                <a:lnTo>
                  <a:pt x="5213796" y="3499145"/>
                </a:lnTo>
                <a:lnTo>
                  <a:pt x="5213796" y="4236569"/>
                </a:lnTo>
                <a:lnTo>
                  <a:pt x="1699735" y="2207725"/>
                </a:lnTo>
                <a:close/>
                <a:moveTo>
                  <a:pt x="2608441" y="285457"/>
                </a:moveTo>
                <a:lnTo>
                  <a:pt x="5213796" y="1789659"/>
                </a:lnTo>
                <a:lnTo>
                  <a:pt x="5213796" y="2527083"/>
                </a:lnTo>
                <a:lnTo>
                  <a:pt x="2289127" y="838525"/>
                </a:lnTo>
                <a:close/>
                <a:moveTo>
                  <a:pt x="3594472" y="0"/>
                </a:moveTo>
                <a:lnTo>
                  <a:pt x="5213796" y="934917"/>
                </a:lnTo>
                <a:lnTo>
                  <a:pt x="5213796" y="1672341"/>
                </a:lnTo>
                <a:lnTo>
                  <a:pt x="3275158" y="5530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640442" y="102911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40442" y="159518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1854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0" y="169285"/>
            <a:ext cx="5213796" cy="6688715"/>
          </a:xfrm>
          <a:custGeom>
            <a:avLst/>
            <a:gdLst>
              <a:gd name="connsiteX0" fmla="*/ 4894483 w 5213796"/>
              <a:gd name="connsiteY0" fmla="*/ 4947028 h 6688715"/>
              <a:gd name="connsiteX1" fmla="*/ 5213796 w 5213796"/>
              <a:gd name="connsiteY1" fmla="*/ 5500095 h 6688715"/>
              <a:gd name="connsiteX2" fmla="*/ 3155046 w 5213796"/>
              <a:gd name="connsiteY2" fmla="*/ 6688715 h 6688715"/>
              <a:gd name="connsiteX3" fmla="*/ 1877790 w 5213796"/>
              <a:gd name="connsiteY3" fmla="*/ 6688715 h 6688715"/>
              <a:gd name="connsiteX4" fmla="*/ 4323253 w 5213796"/>
              <a:gd name="connsiteY4" fmla="*/ 4422086 h 6688715"/>
              <a:gd name="connsiteX5" fmla="*/ 4642566 w 5213796"/>
              <a:gd name="connsiteY5" fmla="*/ 4975153 h 6688715"/>
              <a:gd name="connsiteX6" fmla="*/ 1674589 w 5213796"/>
              <a:gd name="connsiteY6" fmla="*/ 6688715 h 6688715"/>
              <a:gd name="connsiteX7" fmla="*/ 397335 w 5213796"/>
              <a:gd name="connsiteY7" fmla="*/ 6688715 h 6688715"/>
              <a:gd name="connsiteX8" fmla="*/ 4455926 w 5213796"/>
              <a:gd name="connsiteY8" fmla="*/ 3490743 h 6688715"/>
              <a:gd name="connsiteX9" fmla="*/ 4775241 w 5213796"/>
              <a:gd name="connsiteY9" fmla="*/ 4043811 h 6688715"/>
              <a:gd name="connsiteX10" fmla="*/ 194133 w 5213796"/>
              <a:gd name="connsiteY10" fmla="*/ 6688715 h 6688715"/>
              <a:gd name="connsiteX11" fmla="*/ 0 w 5213796"/>
              <a:gd name="connsiteY11" fmla="*/ 6688715 h 6688715"/>
              <a:gd name="connsiteX12" fmla="*/ 0 w 5213796"/>
              <a:gd name="connsiteY12" fmla="*/ 6063373 h 6688715"/>
              <a:gd name="connsiteX13" fmla="*/ 2911235 w 5213796"/>
              <a:gd name="connsiteY13" fmla="*/ 2673086 h 6688715"/>
              <a:gd name="connsiteX14" fmla="*/ 3230549 w 5213796"/>
              <a:gd name="connsiteY14" fmla="*/ 3226155 h 6688715"/>
              <a:gd name="connsiteX15" fmla="*/ 0 w 5213796"/>
              <a:gd name="connsiteY15" fmla="*/ 5091312 h 6688715"/>
              <a:gd name="connsiteX16" fmla="*/ 0 w 5213796"/>
              <a:gd name="connsiteY16" fmla="*/ 4353887 h 6688715"/>
              <a:gd name="connsiteX17" fmla="*/ 4588602 w 5213796"/>
              <a:gd name="connsiteY17" fmla="*/ 2559401 h 6688715"/>
              <a:gd name="connsiteX18" fmla="*/ 4907916 w 5213796"/>
              <a:gd name="connsiteY18" fmla="*/ 3112469 h 6688715"/>
              <a:gd name="connsiteX19" fmla="*/ 1 w 5213796"/>
              <a:gd name="connsiteY19" fmla="*/ 5946054 h 6688715"/>
              <a:gd name="connsiteX20" fmla="*/ 1 w 5213796"/>
              <a:gd name="connsiteY20" fmla="*/ 5208630 h 6688715"/>
              <a:gd name="connsiteX21" fmla="*/ 1605368 w 5213796"/>
              <a:gd name="connsiteY21" fmla="*/ 1717542 h 6688715"/>
              <a:gd name="connsiteX22" fmla="*/ 1924681 w 5213796"/>
              <a:gd name="connsiteY22" fmla="*/ 2270612 h 6688715"/>
              <a:gd name="connsiteX23" fmla="*/ 1 w 5213796"/>
              <a:gd name="connsiteY23" fmla="*/ 3381827 h 6688715"/>
              <a:gd name="connsiteX24" fmla="*/ 0 w 5213796"/>
              <a:gd name="connsiteY24" fmla="*/ 2644402 h 6688715"/>
              <a:gd name="connsiteX25" fmla="*/ 3194747 w 5213796"/>
              <a:gd name="connsiteY25" fmla="*/ 1654657 h 6688715"/>
              <a:gd name="connsiteX26" fmla="*/ 3514061 w 5213796"/>
              <a:gd name="connsiteY26" fmla="*/ 2207725 h 6688715"/>
              <a:gd name="connsiteX27" fmla="*/ 0 w 5213796"/>
              <a:gd name="connsiteY27" fmla="*/ 4236569 h 6688715"/>
              <a:gd name="connsiteX28" fmla="*/ 0 w 5213796"/>
              <a:gd name="connsiteY28" fmla="*/ 3499145 h 6688715"/>
              <a:gd name="connsiteX29" fmla="*/ 2605355 w 5213796"/>
              <a:gd name="connsiteY29" fmla="*/ 285457 h 6688715"/>
              <a:gd name="connsiteX30" fmla="*/ 2924669 w 5213796"/>
              <a:gd name="connsiteY30" fmla="*/ 838525 h 6688715"/>
              <a:gd name="connsiteX31" fmla="*/ 0 w 5213796"/>
              <a:gd name="connsiteY31" fmla="*/ 2527083 h 6688715"/>
              <a:gd name="connsiteX32" fmla="*/ 0 w 5213796"/>
              <a:gd name="connsiteY32" fmla="*/ 1789659 h 6688715"/>
              <a:gd name="connsiteX33" fmla="*/ 1619324 w 5213796"/>
              <a:gd name="connsiteY33" fmla="*/ 0 h 6688715"/>
              <a:gd name="connsiteX34" fmla="*/ 1938638 w 5213796"/>
              <a:gd name="connsiteY34" fmla="*/ 553068 h 6688715"/>
              <a:gd name="connsiteX35" fmla="*/ 0 w 5213796"/>
              <a:gd name="connsiteY35" fmla="*/ 1672341 h 6688715"/>
              <a:gd name="connsiteX36" fmla="*/ 0 w 5213796"/>
              <a:gd name="connsiteY36" fmla="*/ 934917 h 668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13796" h="6688715">
                <a:moveTo>
                  <a:pt x="4894483" y="4947028"/>
                </a:moveTo>
                <a:lnTo>
                  <a:pt x="5213796" y="5500095"/>
                </a:lnTo>
                <a:lnTo>
                  <a:pt x="3155046" y="6688715"/>
                </a:lnTo>
                <a:lnTo>
                  <a:pt x="1877790" y="6688715"/>
                </a:lnTo>
                <a:close/>
                <a:moveTo>
                  <a:pt x="4323253" y="4422086"/>
                </a:moveTo>
                <a:lnTo>
                  <a:pt x="4642566" y="4975153"/>
                </a:lnTo>
                <a:lnTo>
                  <a:pt x="1674589" y="6688715"/>
                </a:lnTo>
                <a:lnTo>
                  <a:pt x="397335" y="6688715"/>
                </a:lnTo>
                <a:close/>
                <a:moveTo>
                  <a:pt x="4455926" y="3490743"/>
                </a:moveTo>
                <a:lnTo>
                  <a:pt x="4775241" y="4043811"/>
                </a:lnTo>
                <a:lnTo>
                  <a:pt x="194133" y="6688715"/>
                </a:lnTo>
                <a:lnTo>
                  <a:pt x="0" y="6688715"/>
                </a:lnTo>
                <a:lnTo>
                  <a:pt x="0" y="6063373"/>
                </a:lnTo>
                <a:close/>
                <a:moveTo>
                  <a:pt x="2911235" y="2673086"/>
                </a:moveTo>
                <a:lnTo>
                  <a:pt x="3230549" y="3226155"/>
                </a:lnTo>
                <a:lnTo>
                  <a:pt x="0" y="5091312"/>
                </a:lnTo>
                <a:lnTo>
                  <a:pt x="0" y="4353887"/>
                </a:lnTo>
                <a:close/>
                <a:moveTo>
                  <a:pt x="4588602" y="2559401"/>
                </a:moveTo>
                <a:lnTo>
                  <a:pt x="4907916" y="3112469"/>
                </a:lnTo>
                <a:lnTo>
                  <a:pt x="1" y="5946054"/>
                </a:lnTo>
                <a:lnTo>
                  <a:pt x="1" y="5208630"/>
                </a:lnTo>
                <a:close/>
                <a:moveTo>
                  <a:pt x="1605368" y="1717542"/>
                </a:moveTo>
                <a:lnTo>
                  <a:pt x="1924681" y="2270612"/>
                </a:lnTo>
                <a:lnTo>
                  <a:pt x="1" y="3381827"/>
                </a:lnTo>
                <a:lnTo>
                  <a:pt x="0" y="2644402"/>
                </a:lnTo>
                <a:close/>
                <a:moveTo>
                  <a:pt x="3194747" y="1654657"/>
                </a:moveTo>
                <a:lnTo>
                  <a:pt x="3514061" y="2207725"/>
                </a:lnTo>
                <a:lnTo>
                  <a:pt x="0" y="4236569"/>
                </a:lnTo>
                <a:lnTo>
                  <a:pt x="0" y="3499145"/>
                </a:lnTo>
                <a:close/>
                <a:moveTo>
                  <a:pt x="2605355" y="285457"/>
                </a:moveTo>
                <a:lnTo>
                  <a:pt x="2924669" y="838525"/>
                </a:lnTo>
                <a:lnTo>
                  <a:pt x="0" y="2527083"/>
                </a:lnTo>
                <a:lnTo>
                  <a:pt x="0" y="1789659"/>
                </a:lnTo>
                <a:close/>
                <a:moveTo>
                  <a:pt x="1619324" y="0"/>
                </a:moveTo>
                <a:lnTo>
                  <a:pt x="1938638" y="553068"/>
                </a:lnTo>
                <a:lnTo>
                  <a:pt x="0" y="1672341"/>
                </a:lnTo>
                <a:lnTo>
                  <a:pt x="0" y="9349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459517" y="1052480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59517" y="1618541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2258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213796" cy="6688715"/>
          </a:xfrm>
          <a:custGeom>
            <a:avLst/>
            <a:gdLst>
              <a:gd name="connsiteX0" fmla="*/ 0 w 5213796"/>
              <a:gd name="connsiteY0" fmla="*/ 5016374 h 6688715"/>
              <a:gd name="connsiteX1" fmla="*/ 1938638 w 5213796"/>
              <a:gd name="connsiteY1" fmla="*/ 6135647 h 6688715"/>
              <a:gd name="connsiteX2" fmla="*/ 1619324 w 5213796"/>
              <a:gd name="connsiteY2" fmla="*/ 6688715 h 6688715"/>
              <a:gd name="connsiteX3" fmla="*/ 0 w 5213796"/>
              <a:gd name="connsiteY3" fmla="*/ 5753798 h 6688715"/>
              <a:gd name="connsiteX4" fmla="*/ 0 w 5213796"/>
              <a:gd name="connsiteY4" fmla="*/ 4161632 h 6688715"/>
              <a:gd name="connsiteX5" fmla="*/ 2924669 w 5213796"/>
              <a:gd name="connsiteY5" fmla="*/ 5850190 h 6688715"/>
              <a:gd name="connsiteX6" fmla="*/ 2605355 w 5213796"/>
              <a:gd name="connsiteY6" fmla="*/ 6403258 h 6688715"/>
              <a:gd name="connsiteX7" fmla="*/ 0 w 5213796"/>
              <a:gd name="connsiteY7" fmla="*/ 4899056 h 6688715"/>
              <a:gd name="connsiteX8" fmla="*/ 1 w 5213796"/>
              <a:gd name="connsiteY8" fmla="*/ 3306888 h 6688715"/>
              <a:gd name="connsiteX9" fmla="*/ 1924681 w 5213796"/>
              <a:gd name="connsiteY9" fmla="*/ 4418103 h 6688715"/>
              <a:gd name="connsiteX10" fmla="*/ 1605368 w 5213796"/>
              <a:gd name="connsiteY10" fmla="*/ 4971173 h 6688715"/>
              <a:gd name="connsiteX11" fmla="*/ 0 w 5213796"/>
              <a:gd name="connsiteY11" fmla="*/ 4044313 h 6688715"/>
              <a:gd name="connsiteX12" fmla="*/ 0 w 5213796"/>
              <a:gd name="connsiteY12" fmla="*/ 2452146 h 6688715"/>
              <a:gd name="connsiteX13" fmla="*/ 3514061 w 5213796"/>
              <a:gd name="connsiteY13" fmla="*/ 4480990 h 6688715"/>
              <a:gd name="connsiteX14" fmla="*/ 3194747 w 5213796"/>
              <a:gd name="connsiteY14" fmla="*/ 5034058 h 6688715"/>
              <a:gd name="connsiteX15" fmla="*/ 0 w 5213796"/>
              <a:gd name="connsiteY15" fmla="*/ 3189570 h 6688715"/>
              <a:gd name="connsiteX16" fmla="*/ 0 w 5213796"/>
              <a:gd name="connsiteY16" fmla="*/ 1597403 h 6688715"/>
              <a:gd name="connsiteX17" fmla="*/ 3230549 w 5213796"/>
              <a:gd name="connsiteY17" fmla="*/ 3462560 h 6688715"/>
              <a:gd name="connsiteX18" fmla="*/ 2911235 w 5213796"/>
              <a:gd name="connsiteY18" fmla="*/ 4015629 h 6688715"/>
              <a:gd name="connsiteX19" fmla="*/ 0 w 5213796"/>
              <a:gd name="connsiteY19" fmla="*/ 2334828 h 6688715"/>
              <a:gd name="connsiteX20" fmla="*/ 1 w 5213796"/>
              <a:gd name="connsiteY20" fmla="*/ 742661 h 6688715"/>
              <a:gd name="connsiteX21" fmla="*/ 4907916 w 5213796"/>
              <a:gd name="connsiteY21" fmla="*/ 3576246 h 6688715"/>
              <a:gd name="connsiteX22" fmla="*/ 4588602 w 5213796"/>
              <a:gd name="connsiteY22" fmla="*/ 4129314 h 6688715"/>
              <a:gd name="connsiteX23" fmla="*/ 1 w 5213796"/>
              <a:gd name="connsiteY23" fmla="*/ 1480085 h 6688715"/>
              <a:gd name="connsiteX24" fmla="*/ 1877790 w 5213796"/>
              <a:gd name="connsiteY24" fmla="*/ 0 h 6688715"/>
              <a:gd name="connsiteX25" fmla="*/ 3155046 w 5213796"/>
              <a:gd name="connsiteY25" fmla="*/ 0 h 6688715"/>
              <a:gd name="connsiteX26" fmla="*/ 5213796 w 5213796"/>
              <a:gd name="connsiteY26" fmla="*/ 1188620 h 6688715"/>
              <a:gd name="connsiteX27" fmla="*/ 4894483 w 5213796"/>
              <a:gd name="connsiteY27" fmla="*/ 1741687 h 6688715"/>
              <a:gd name="connsiteX28" fmla="*/ 397335 w 5213796"/>
              <a:gd name="connsiteY28" fmla="*/ 0 h 6688715"/>
              <a:gd name="connsiteX29" fmla="*/ 1674589 w 5213796"/>
              <a:gd name="connsiteY29" fmla="*/ 0 h 6688715"/>
              <a:gd name="connsiteX30" fmla="*/ 4642566 w 5213796"/>
              <a:gd name="connsiteY30" fmla="*/ 1713562 h 6688715"/>
              <a:gd name="connsiteX31" fmla="*/ 4323253 w 5213796"/>
              <a:gd name="connsiteY31" fmla="*/ 2266629 h 6688715"/>
              <a:gd name="connsiteX32" fmla="*/ 0 w 5213796"/>
              <a:gd name="connsiteY32" fmla="*/ 0 h 6688715"/>
              <a:gd name="connsiteX33" fmla="*/ 194133 w 5213796"/>
              <a:gd name="connsiteY33" fmla="*/ 0 h 6688715"/>
              <a:gd name="connsiteX34" fmla="*/ 4775241 w 5213796"/>
              <a:gd name="connsiteY34" fmla="*/ 2644904 h 6688715"/>
              <a:gd name="connsiteX35" fmla="*/ 4455926 w 5213796"/>
              <a:gd name="connsiteY35" fmla="*/ 3197972 h 6688715"/>
              <a:gd name="connsiteX36" fmla="*/ 0 w 5213796"/>
              <a:gd name="connsiteY36" fmla="*/ 625342 h 668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13796" h="6688715">
                <a:moveTo>
                  <a:pt x="0" y="5016374"/>
                </a:moveTo>
                <a:lnTo>
                  <a:pt x="1938638" y="6135647"/>
                </a:lnTo>
                <a:lnTo>
                  <a:pt x="1619324" y="6688715"/>
                </a:lnTo>
                <a:lnTo>
                  <a:pt x="0" y="5753798"/>
                </a:lnTo>
                <a:close/>
                <a:moveTo>
                  <a:pt x="0" y="4161632"/>
                </a:moveTo>
                <a:lnTo>
                  <a:pt x="2924669" y="5850190"/>
                </a:lnTo>
                <a:lnTo>
                  <a:pt x="2605355" y="6403258"/>
                </a:lnTo>
                <a:lnTo>
                  <a:pt x="0" y="4899056"/>
                </a:lnTo>
                <a:close/>
                <a:moveTo>
                  <a:pt x="1" y="3306888"/>
                </a:moveTo>
                <a:lnTo>
                  <a:pt x="1924681" y="4418103"/>
                </a:lnTo>
                <a:lnTo>
                  <a:pt x="1605368" y="4971173"/>
                </a:lnTo>
                <a:lnTo>
                  <a:pt x="0" y="4044313"/>
                </a:lnTo>
                <a:close/>
                <a:moveTo>
                  <a:pt x="0" y="2452146"/>
                </a:moveTo>
                <a:lnTo>
                  <a:pt x="3514061" y="4480990"/>
                </a:lnTo>
                <a:lnTo>
                  <a:pt x="3194747" y="5034058"/>
                </a:lnTo>
                <a:lnTo>
                  <a:pt x="0" y="3189570"/>
                </a:lnTo>
                <a:close/>
                <a:moveTo>
                  <a:pt x="0" y="1597403"/>
                </a:moveTo>
                <a:lnTo>
                  <a:pt x="3230549" y="3462560"/>
                </a:lnTo>
                <a:lnTo>
                  <a:pt x="2911235" y="4015629"/>
                </a:lnTo>
                <a:lnTo>
                  <a:pt x="0" y="2334828"/>
                </a:lnTo>
                <a:close/>
                <a:moveTo>
                  <a:pt x="1" y="742661"/>
                </a:moveTo>
                <a:lnTo>
                  <a:pt x="4907916" y="3576246"/>
                </a:lnTo>
                <a:lnTo>
                  <a:pt x="4588602" y="4129314"/>
                </a:lnTo>
                <a:lnTo>
                  <a:pt x="1" y="1480085"/>
                </a:lnTo>
                <a:close/>
                <a:moveTo>
                  <a:pt x="1877790" y="0"/>
                </a:moveTo>
                <a:lnTo>
                  <a:pt x="3155046" y="0"/>
                </a:lnTo>
                <a:lnTo>
                  <a:pt x="5213796" y="1188620"/>
                </a:lnTo>
                <a:lnTo>
                  <a:pt x="4894483" y="1741687"/>
                </a:lnTo>
                <a:close/>
                <a:moveTo>
                  <a:pt x="397335" y="0"/>
                </a:moveTo>
                <a:lnTo>
                  <a:pt x="1674589" y="0"/>
                </a:lnTo>
                <a:lnTo>
                  <a:pt x="4642566" y="1713562"/>
                </a:lnTo>
                <a:lnTo>
                  <a:pt x="4323253" y="2266629"/>
                </a:lnTo>
                <a:close/>
                <a:moveTo>
                  <a:pt x="0" y="0"/>
                </a:moveTo>
                <a:lnTo>
                  <a:pt x="194133" y="0"/>
                </a:lnTo>
                <a:lnTo>
                  <a:pt x="4775241" y="2644904"/>
                </a:lnTo>
                <a:lnTo>
                  <a:pt x="4455926" y="3197972"/>
                </a:lnTo>
                <a:lnTo>
                  <a:pt x="0" y="6253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459517" y="467742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59517" y="524348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7760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圖片版面配置區 31"/>
          <p:cNvSpPr>
            <a:spLocks noGrp="1"/>
          </p:cNvSpPr>
          <p:nvPr>
            <p:ph type="pic" sz="quarter" idx="13"/>
          </p:nvPr>
        </p:nvSpPr>
        <p:spPr>
          <a:xfrm>
            <a:off x="2654620" y="0"/>
            <a:ext cx="6489380" cy="6858000"/>
          </a:xfrm>
          <a:custGeom>
            <a:avLst/>
            <a:gdLst>
              <a:gd name="connsiteX0" fmla="*/ 763658 w 6489380"/>
              <a:gd name="connsiteY0" fmla="*/ 5535306 h 6858000"/>
              <a:gd name="connsiteX1" fmla="*/ 6489380 w 6489380"/>
              <a:gd name="connsiteY1" fmla="*/ 5535306 h 6858000"/>
              <a:gd name="connsiteX2" fmla="*/ 6489380 w 6489380"/>
              <a:gd name="connsiteY2" fmla="*/ 6858000 h 6858000"/>
              <a:gd name="connsiteX3" fmla="*/ 0 w 6489380"/>
              <a:gd name="connsiteY3" fmla="*/ 6858000 h 6858000"/>
              <a:gd name="connsiteX4" fmla="*/ 1566727 w 6489380"/>
              <a:gd name="connsiteY4" fmla="*/ 4144348 h 6858000"/>
              <a:gd name="connsiteX5" fmla="*/ 6489380 w 6489380"/>
              <a:gd name="connsiteY5" fmla="*/ 4144348 h 6858000"/>
              <a:gd name="connsiteX6" fmla="*/ 6489380 w 6489380"/>
              <a:gd name="connsiteY6" fmla="*/ 5427306 h 6858000"/>
              <a:gd name="connsiteX7" fmla="*/ 826011 w 6489380"/>
              <a:gd name="connsiteY7" fmla="*/ 5427306 h 6858000"/>
              <a:gd name="connsiteX8" fmla="*/ 2369797 w 6489380"/>
              <a:gd name="connsiteY8" fmla="*/ 2753390 h 6858000"/>
              <a:gd name="connsiteX9" fmla="*/ 6489380 w 6489380"/>
              <a:gd name="connsiteY9" fmla="*/ 2753390 h 6858000"/>
              <a:gd name="connsiteX10" fmla="*/ 6489380 w 6489380"/>
              <a:gd name="connsiteY10" fmla="*/ 4036348 h 6858000"/>
              <a:gd name="connsiteX11" fmla="*/ 1629081 w 6489380"/>
              <a:gd name="connsiteY11" fmla="*/ 4036348 h 6858000"/>
              <a:gd name="connsiteX12" fmla="*/ 3172867 w 6489380"/>
              <a:gd name="connsiteY12" fmla="*/ 1362432 h 6858000"/>
              <a:gd name="connsiteX13" fmla="*/ 6489380 w 6489380"/>
              <a:gd name="connsiteY13" fmla="*/ 1362432 h 6858000"/>
              <a:gd name="connsiteX14" fmla="*/ 6489380 w 6489380"/>
              <a:gd name="connsiteY14" fmla="*/ 2645390 h 6858000"/>
              <a:gd name="connsiteX15" fmla="*/ 2432151 w 6489380"/>
              <a:gd name="connsiteY15" fmla="*/ 2645390 h 6858000"/>
              <a:gd name="connsiteX16" fmla="*/ 3959468 w 6489380"/>
              <a:gd name="connsiteY16" fmla="*/ 0 h 6858000"/>
              <a:gd name="connsiteX17" fmla="*/ 6489380 w 6489380"/>
              <a:gd name="connsiteY17" fmla="*/ 0 h 6858000"/>
              <a:gd name="connsiteX18" fmla="*/ 6489380 w 6489380"/>
              <a:gd name="connsiteY18" fmla="*/ 1254432 h 6858000"/>
              <a:gd name="connsiteX19" fmla="*/ 3235221 w 6489380"/>
              <a:gd name="connsiteY19" fmla="*/ 12544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489380" h="6858000">
                <a:moveTo>
                  <a:pt x="763658" y="5535306"/>
                </a:moveTo>
                <a:lnTo>
                  <a:pt x="6489380" y="5535306"/>
                </a:lnTo>
                <a:lnTo>
                  <a:pt x="6489380" y="6858000"/>
                </a:lnTo>
                <a:lnTo>
                  <a:pt x="0" y="6858000"/>
                </a:lnTo>
                <a:close/>
                <a:moveTo>
                  <a:pt x="1566727" y="4144348"/>
                </a:moveTo>
                <a:lnTo>
                  <a:pt x="6489380" y="4144348"/>
                </a:lnTo>
                <a:lnTo>
                  <a:pt x="6489380" y="5427306"/>
                </a:lnTo>
                <a:lnTo>
                  <a:pt x="826011" y="5427306"/>
                </a:lnTo>
                <a:close/>
                <a:moveTo>
                  <a:pt x="2369797" y="2753390"/>
                </a:moveTo>
                <a:lnTo>
                  <a:pt x="6489380" y="2753390"/>
                </a:lnTo>
                <a:lnTo>
                  <a:pt x="6489380" y="4036348"/>
                </a:lnTo>
                <a:lnTo>
                  <a:pt x="1629081" y="4036348"/>
                </a:lnTo>
                <a:close/>
                <a:moveTo>
                  <a:pt x="3172867" y="1362432"/>
                </a:moveTo>
                <a:lnTo>
                  <a:pt x="6489380" y="1362432"/>
                </a:lnTo>
                <a:lnTo>
                  <a:pt x="6489380" y="2645390"/>
                </a:lnTo>
                <a:lnTo>
                  <a:pt x="2432151" y="2645390"/>
                </a:lnTo>
                <a:close/>
                <a:moveTo>
                  <a:pt x="3959468" y="0"/>
                </a:moveTo>
                <a:lnTo>
                  <a:pt x="6489380" y="0"/>
                </a:lnTo>
                <a:lnTo>
                  <a:pt x="6489380" y="1254432"/>
                </a:lnTo>
                <a:lnTo>
                  <a:pt x="3235221" y="12544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>
            <a:off x="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3" name="標題 1"/>
          <p:cNvSpPr>
            <a:spLocks noGrp="1"/>
          </p:cNvSpPr>
          <p:nvPr>
            <p:ph type="ctrTitle" hasCustomPrompt="1"/>
          </p:nvPr>
        </p:nvSpPr>
        <p:spPr>
          <a:xfrm>
            <a:off x="540979" y="115433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40979" y="17203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3435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 flipH="1">
            <a:off x="265462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89380" cy="6858000"/>
          </a:xfrm>
          <a:custGeom>
            <a:avLst/>
            <a:gdLst>
              <a:gd name="connsiteX0" fmla="*/ 0 w 6489380"/>
              <a:gd name="connsiteY0" fmla="*/ 5535306 h 6858000"/>
              <a:gd name="connsiteX1" fmla="*/ 5725722 w 6489380"/>
              <a:gd name="connsiteY1" fmla="*/ 5535306 h 6858000"/>
              <a:gd name="connsiteX2" fmla="*/ 6489380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4144348 h 6858000"/>
              <a:gd name="connsiteX5" fmla="*/ 4922653 w 6489380"/>
              <a:gd name="connsiteY5" fmla="*/ 4144348 h 6858000"/>
              <a:gd name="connsiteX6" fmla="*/ 5663369 w 6489380"/>
              <a:gd name="connsiteY6" fmla="*/ 5427306 h 6858000"/>
              <a:gd name="connsiteX7" fmla="*/ 0 w 6489380"/>
              <a:gd name="connsiteY7" fmla="*/ 5427306 h 6858000"/>
              <a:gd name="connsiteX8" fmla="*/ 0 w 6489380"/>
              <a:gd name="connsiteY8" fmla="*/ 2753390 h 6858000"/>
              <a:gd name="connsiteX9" fmla="*/ 4119583 w 6489380"/>
              <a:gd name="connsiteY9" fmla="*/ 2753390 h 6858000"/>
              <a:gd name="connsiteX10" fmla="*/ 4860299 w 6489380"/>
              <a:gd name="connsiteY10" fmla="*/ 4036348 h 6858000"/>
              <a:gd name="connsiteX11" fmla="*/ 0 w 6489380"/>
              <a:gd name="connsiteY11" fmla="*/ 4036348 h 6858000"/>
              <a:gd name="connsiteX12" fmla="*/ 0 w 6489380"/>
              <a:gd name="connsiteY12" fmla="*/ 1362432 h 6858000"/>
              <a:gd name="connsiteX13" fmla="*/ 3316513 w 6489380"/>
              <a:gd name="connsiteY13" fmla="*/ 1362432 h 6858000"/>
              <a:gd name="connsiteX14" fmla="*/ 4057229 w 6489380"/>
              <a:gd name="connsiteY14" fmla="*/ 2645390 h 6858000"/>
              <a:gd name="connsiteX15" fmla="*/ 0 w 6489380"/>
              <a:gd name="connsiteY15" fmla="*/ 2645390 h 6858000"/>
              <a:gd name="connsiteX16" fmla="*/ 0 w 6489380"/>
              <a:gd name="connsiteY16" fmla="*/ 0 h 6858000"/>
              <a:gd name="connsiteX17" fmla="*/ 2529912 w 6489380"/>
              <a:gd name="connsiteY17" fmla="*/ 0 h 6858000"/>
              <a:gd name="connsiteX18" fmla="*/ 3254159 w 6489380"/>
              <a:gd name="connsiteY18" fmla="*/ 1254432 h 6858000"/>
              <a:gd name="connsiteX19" fmla="*/ 0 w 6489380"/>
              <a:gd name="connsiteY19" fmla="*/ 12544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489380" h="6858000">
                <a:moveTo>
                  <a:pt x="0" y="5535306"/>
                </a:moveTo>
                <a:lnTo>
                  <a:pt x="5725722" y="5535306"/>
                </a:lnTo>
                <a:lnTo>
                  <a:pt x="6489380" y="6858000"/>
                </a:lnTo>
                <a:lnTo>
                  <a:pt x="0" y="6858000"/>
                </a:lnTo>
                <a:close/>
                <a:moveTo>
                  <a:pt x="0" y="4144348"/>
                </a:moveTo>
                <a:lnTo>
                  <a:pt x="4922653" y="4144348"/>
                </a:lnTo>
                <a:lnTo>
                  <a:pt x="5663369" y="5427306"/>
                </a:lnTo>
                <a:lnTo>
                  <a:pt x="0" y="5427306"/>
                </a:lnTo>
                <a:close/>
                <a:moveTo>
                  <a:pt x="0" y="2753390"/>
                </a:moveTo>
                <a:lnTo>
                  <a:pt x="4119583" y="2753390"/>
                </a:lnTo>
                <a:lnTo>
                  <a:pt x="4860299" y="4036348"/>
                </a:lnTo>
                <a:lnTo>
                  <a:pt x="0" y="4036348"/>
                </a:lnTo>
                <a:close/>
                <a:moveTo>
                  <a:pt x="0" y="1362432"/>
                </a:moveTo>
                <a:lnTo>
                  <a:pt x="3316513" y="1362432"/>
                </a:lnTo>
                <a:lnTo>
                  <a:pt x="4057229" y="2645390"/>
                </a:lnTo>
                <a:lnTo>
                  <a:pt x="0" y="2645390"/>
                </a:lnTo>
                <a:close/>
                <a:moveTo>
                  <a:pt x="0" y="0"/>
                </a:moveTo>
                <a:lnTo>
                  <a:pt x="2529912" y="0"/>
                </a:lnTo>
                <a:lnTo>
                  <a:pt x="3254159" y="1254432"/>
                </a:lnTo>
                <a:lnTo>
                  <a:pt x="0" y="12544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375738" y="115433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375738" y="17203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2887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489380" cy="6858000"/>
          </a:xfrm>
          <a:custGeom>
            <a:avLst/>
            <a:gdLst>
              <a:gd name="connsiteX0" fmla="*/ 0 w 6489380"/>
              <a:gd name="connsiteY0" fmla="*/ 5603568 h 6858000"/>
              <a:gd name="connsiteX1" fmla="*/ 3254159 w 6489380"/>
              <a:gd name="connsiteY1" fmla="*/ 5603568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4212610 h 6858000"/>
              <a:gd name="connsiteX5" fmla="*/ 4057229 w 6489380"/>
              <a:gd name="connsiteY5" fmla="*/ 4212610 h 6858000"/>
              <a:gd name="connsiteX6" fmla="*/ 3316513 w 6489380"/>
              <a:gd name="connsiteY6" fmla="*/ 5495568 h 6858000"/>
              <a:gd name="connsiteX7" fmla="*/ 0 w 6489380"/>
              <a:gd name="connsiteY7" fmla="*/ 5495568 h 6858000"/>
              <a:gd name="connsiteX8" fmla="*/ 0 w 6489380"/>
              <a:gd name="connsiteY8" fmla="*/ 2821652 h 6858000"/>
              <a:gd name="connsiteX9" fmla="*/ 4860299 w 6489380"/>
              <a:gd name="connsiteY9" fmla="*/ 2821652 h 6858000"/>
              <a:gd name="connsiteX10" fmla="*/ 4119583 w 6489380"/>
              <a:gd name="connsiteY10" fmla="*/ 4104610 h 6858000"/>
              <a:gd name="connsiteX11" fmla="*/ 0 w 6489380"/>
              <a:gd name="connsiteY11" fmla="*/ 4104610 h 6858000"/>
              <a:gd name="connsiteX12" fmla="*/ 0 w 6489380"/>
              <a:gd name="connsiteY12" fmla="*/ 1430694 h 6858000"/>
              <a:gd name="connsiteX13" fmla="*/ 5663369 w 6489380"/>
              <a:gd name="connsiteY13" fmla="*/ 1430694 h 6858000"/>
              <a:gd name="connsiteX14" fmla="*/ 4922653 w 6489380"/>
              <a:gd name="connsiteY14" fmla="*/ 2713652 h 6858000"/>
              <a:gd name="connsiteX15" fmla="*/ 0 w 6489380"/>
              <a:gd name="connsiteY15" fmla="*/ 2713652 h 6858000"/>
              <a:gd name="connsiteX16" fmla="*/ 0 w 6489380"/>
              <a:gd name="connsiteY16" fmla="*/ 0 h 6858000"/>
              <a:gd name="connsiteX17" fmla="*/ 6489380 w 6489380"/>
              <a:gd name="connsiteY17" fmla="*/ 0 h 6858000"/>
              <a:gd name="connsiteX18" fmla="*/ 5725722 w 6489380"/>
              <a:gd name="connsiteY18" fmla="*/ 1322694 h 6858000"/>
              <a:gd name="connsiteX19" fmla="*/ 0 w 6489380"/>
              <a:gd name="connsiteY19" fmla="*/ 13226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489380" h="6858000">
                <a:moveTo>
                  <a:pt x="0" y="5603568"/>
                </a:moveTo>
                <a:lnTo>
                  <a:pt x="3254159" y="5603568"/>
                </a:lnTo>
                <a:lnTo>
                  <a:pt x="2529912" y="6858000"/>
                </a:lnTo>
                <a:lnTo>
                  <a:pt x="0" y="6858000"/>
                </a:lnTo>
                <a:close/>
                <a:moveTo>
                  <a:pt x="0" y="4212610"/>
                </a:moveTo>
                <a:lnTo>
                  <a:pt x="4057229" y="4212610"/>
                </a:lnTo>
                <a:lnTo>
                  <a:pt x="3316513" y="5495568"/>
                </a:lnTo>
                <a:lnTo>
                  <a:pt x="0" y="5495568"/>
                </a:lnTo>
                <a:close/>
                <a:moveTo>
                  <a:pt x="0" y="2821652"/>
                </a:moveTo>
                <a:lnTo>
                  <a:pt x="4860299" y="2821652"/>
                </a:lnTo>
                <a:lnTo>
                  <a:pt x="4119583" y="4104610"/>
                </a:lnTo>
                <a:lnTo>
                  <a:pt x="0" y="4104610"/>
                </a:lnTo>
                <a:close/>
                <a:moveTo>
                  <a:pt x="0" y="1430694"/>
                </a:moveTo>
                <a:lnTo>
                  <a:pt x="5663369" y="1430694"/>
                </a:lnTo>
                <a:lnTo>
                  <a:pt x="4922653" y="2713652"/>
                </a:lnTo>
                <a:lnTo>
                  <a:pt x="0" y="2713652"/>
                </a:lnTo>
                <a:close/>
                <a:moveTo>
                  <a:pt x="0" y="0"/>
                </a:moveTo>
                <a:lnTo>
                  <a:pt x="6489380" y="0"/>
                </a:lnTo>
                <a:lnTo>
                  <a:pt x="5725722" y="1322694"/>
                </a:lnTo>
                <a:lnTo>
                  <a:pt x="0" y="132269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4" name="手繪多邊形 3"/>
          <p:cNvSpPr/>
          <p:nvPr userDrawn="1"/>
        </p:nvSpPr>
        <p:spPr>
          <a:xfrm flipH="1" flipV="1">
            <a:off x="265462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450713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50731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432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 userDrawn="1"/>
        </p:nvSpPr>
        <p:spPr>
          <a:xfrm flipV="1">
            <a:off x="0" y="0"/>
            <a:ext cx="6489380" cy="6858000"/>
          </a:xfrm>
          <a:custGeom>
            <a:avLst/>
            <a:gdLst>
              <a:gd name="connsiteX0" fmla="*/ 0 w 6489380"/>
              <a:gd name="connsiteY0" fmla="*/ 0 h 6858000"/>
              <a:gd name="connsiteX1" fmla="*/ 6489380 w 6489380"/>
              <a:gd name="connsiteY1" fmla="*/ 0 h 6858000"/>
              <a:gd name="connsiteX2" fmla="*/ 2529912 w 6489380"/>
              <a:gd name="connsiteY2" fmla="*/ 6858000 h 6858000"/>
              <a:gd name="connsiteX3" fmla="*/ 0 w 6489380"/>
              <a:gd name="connsiteY3" fmla="*/ 6858000 h 6858000"/>
              <a:gd name="connsiteX4" fmla="*/ 0 w 648938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9380" h="6858000">
                <a:moveTo>
                  <a:pt x="0" y="0"/>
                </a:moveTo>
                <a:lnTo>
                  <a:pt x="6489380" y="0"/>
                </a:lnTo>
                <a:lnTo>
                  <a:pt x="25299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6"/>
          </p:nvPr>
        </p:nvSpPr>
        <p:spPr>
          <a:xfrm>
            <a:off x="2654620" y="0"/>
            <a:ext cx="6489380" cy="6858000"/>
          </a:xfrm>
          <a:custGeom>
            <a:avLst/>
            <a:gdLst>
              <a:gd name="connsiteX0" fmla="*/ 3235221 w 6489380"/>
              <a:gd name="connsiteY0" fmla="*/ 5603568 h 6858000"/>
              <a:gd name="connsiteX1" fmla="*/ 6489380 w 6489380"/>
              <a:gd name="connsiteY1" fmla="*/ 5603568 h 6858000"/>
              <a:gd name="connsiteX2" fmla="*/ 6489380 w 6489380"/>
              <a:gd name="connsiteY2" fmla="*/ 6858000 h 6858000"/>
              <a:gd name="connsiteX3" fmla="*/ 3959468 w 6489380"/>
              <a:gd name="connsiteY3" fmla="*/ 6858000 h 6858000"/>
              <a:gd name="connsiteX4" fmla="*/ 2432151 w 6489380"/>
              <a:gd name="connsiteY4" fmla="*/ 4212610 h 6858000"/>
              <a:gd name="connsiteX5" fmla="*/ 6489380 w 6489380"/>
              <a:gd name="connsiteY5" fmla="*/ 4212610 h 6858000"/>
              <a:gd name="connsiteX6" fmla="*/ 6489380 w 6489380"/>
              <a:gd name="connsiteY6" fmla="*/ 5495568 h 6858000"/>
              <a:gd name="connsiteX7" fmla="*/ 3172867 w 6489380"/>
              <a:gd name="connsiteY7" fmla="*/ 5495568 h 6858000"/>
              <a:gd name="connsiteX8" fmla="*/ 1629081 w 6489380"/>
              <a:gd name="connsiteY8" fmla="*/ 2821652 h 6858000"/>
              <a:gd name="connsiteX9" fmla="*/ 6489380 w 6489380"/>
              <a:gd name="connsiteY9" fmla="*/ 2821652 h 6858000"/>
              <a:gd name="connsiteX10" fmla="*/ 6489380 w 6489380"/>
              <a:gd name="connsiteY10" fmla="*/ 4104610 h 6858000"/>
              <a:gd name="connsiteX11" fmla="*/ 2369797 w 6489380"/>
              <a:gd name="connsiteY11" fmla="*/ 4104610 h 6858000"/>
              <a:gd name="connsiteX12" fmla="*/ 826011 w 6489380"/>
              <a:gd name="connsiteY12" fmla="*/ 1430694 h 6858000"/>
              <a:gd name="connsiteX13" fmla="*/ 6489380 w 6489380"/>
              <a:gd name="connsiteY13" fmla="*/ 1430694 h 6858000"/>
              <a:gd name="connsiteX14" fmla="*/ 6489380 w 6489380"/>
              <a:gd name="connsiteY14" fmla="*/ 2713652 h 6858000"/>
              <a:gd name="connsiteX15" fmla="*/ 1566727 w 6489380"/>
              <a:gd name="connsiteY15" fmla="*/ 2713652 h 6858000"/>
              <a:gd name="connsiteX16" fmla="*/ 0 w 6489380"/>
              <a:gd name="connsiteY16" fmla="*/ 0 h 6858000"/>
              <a:gd name="connsiteX17" fmla="*/ 6489380 w 6489380"/>
              <a:gd name="connsiteY17" fmla="*/ 0 h 6858000"/>
              <a:gd name="connsiteX18" fmla="*/ 6489380 w 6489380"/>
              <a:gd name="connsiteY18" fmla="*/ 1322694 h 6858000"/>
              <a:gd name="connsiteX19" fmla="*/ 763658 w 6489380"/>
              <a:gd name="connsiteY19" fmla="*/ 13226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489380" h="6858000">
                <a:moveTo>
                  <a:pt x="3235221" y="5603568"/>
                </a:moveTo>
                <a:lnTo>
                  <a:pt x="6489380" y="5603568"/>
                </a:lnTo>
                <a:lnTo>
                  <a:pt x="6489380" y="6858000"/>
                </a:lnTo>
                <a:lnTo>
                  <a:pt x="3959468" y="6858000"/>
                </a:lnTo>
                <a:close/>
                <a:moveTo>
                  <a:pt x="2432151" y="4212610"/>
                </a:moveTo>
                <a:lnTo>
                  <a:pt x="6489380" y="4212610"/>
                </a:lnTo>
                <a:lnTo>
                  <a:pt x="6489380" y="5495568"/>
                </a:lnTo>
                <a:lnTo>
                  <a:pt x="3172867" y="5495568"/>
                </a:lnTo>
                <a:close/>
                <a:moveTo>
                  <a:pt x="1629081" y="2821652"/>
                </a:moveTo>
                <a:lnTo>
                  <a:pt x="6489380" y="2821652"/>
                </a:lnTo>
                <a:lnTo>
                  <a:pt x="6489380" y="4104610"/>
                </a:lnTo>
                <a:lnTo>
                  <a:pt x="2369797" y="4104610"/>
                </a:lnTo>
                <a:close/>
                <a:moveTo>
                  <a:pt x="826011" y="1430694"/>
                </a:moveTo>
                <a:lnTo>
                  <a:pt x="6489380" y="1430694"/>
                </a:lnTo>
                <a:lnTo>
                  <a:pt x="6489380" y="2713652"/>
                </a:lnTo>
                <a:lnTo>
                  <a:pt x="1566727" y="2713652"/>
                </a:lnTo>
                <a:close/>
                <a:moveTo>
                  <a:pt x="0" y="0"/>
                </a:moveTo>
                <a:lnTo>
                  <a:pt x="6489380" y="0"/>
                </a:lnTo>
                <a:lnTo>
                  <a:pt x="6489380" y="1322694"/>
                </a:lnTo>
                <a:lnTo>
                  <a:pt x="763658" y="132269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40978" y="450713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40978" y="507319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5725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手繪多邊形 11"/>
          <p:cNvSpPr/>
          <p:nvPr userDrawn="1"/>
        </p:nvSpPr>
        <p:spPr>
          <a:xfrm>
            <a:off x="3295256" y="3"/>
            <a:ext cx="5848745" cy="6857999"/>
          </a:xfrm>
          <a:custGeom>
            <a:avLst/>
            <a:gdLst>
              <a:gd name="connsiteX0" fmla="*/ 1527555 w 5848745"/>
              <a:gd name="connsiteY0" fmla="*/ 0 h 6857999"/>
              <a:gd name="connsiteX1" fmla="*/ 5848744 w 5848745"/>
              <a:gd name="connsiteY1" fmla="*/ 0 h 6857999"/>
              <a:gd name="connsiteX2" fmla="*/ 5848745 w 5848745"/>
              <a:gd name="connsiteY2" fmla="*/ 6857999 h 6857999"/>
              <a:gd name="connsiteX3" fmla="*/ 3865916 w 5848745"/>
              <a:gd name="connsiteY3" fmla="*/ 6857999 h 6857999"/>
              <a:gd name="connsiteX4" fmla="*/ 1639357 w 5848745"/>
              <a:gd name="connsiteY4" fmla="*/ 6258934 h 6857999"/>
              <a:gd name="connsiteX5" fmla="*/ 939329 w 5848745"/>
              <a:gd name="connsiteY5" fmla="*/ 5558906 h 6857999"/>
              <a:gd name="connsiteX6" fmla="*/ 34106 w 5848745"/>
              <a:gd name="connsiteY6" fmla="*/ 2194440 h 6857999"/>
              <a:gd name="connsiteX7" fmla="*/ 288783 w 5848745"/>
              <a:gd name="connsiteY7" fmla="*/ 123877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745" h="6857999">
                <a:moveTo>
                  <a:pt x="1527555" y="0"/>
                </a:moveTo>
                <a:lnTo>
                  <a:pt x="5848744" y="0"/>
                </a:lnTo>
                <a:lnTo>
                  <a:pt x="5848745" y="6857999"/>
                </a:lnTo>
                <a:lnTo>
                  <a:pt x="3865916" y="6857999"/>
                </a:lnTo>
                <a:lnTo>
                  <a:pt x="1639357" y="6258934"/>
                </a:lnTo>
                <a:cubicBezTo>
                  <a:pt x="1297797" y="6167925"/>
                  <a:pt x="1030338" y="5900466"/>
                  <a:pt x="939329" y="5558906"/>
                </a:cubicBezTo>
                <a:lnTo>
                  <a:pt x="34106" y="2194440"/>
                </a:lnTo>
                <a:cubicBezTo>
                  <a:pt x="-57869" y="1851916"/>
                  <a:pt x="39197" y="1488356"/>
                  <a:pt x="288783" y="12387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3"/>
          </p:nvPr>
        </p:nvSpPr>
        <p:spPr>
          <a:xfrm>
            <a:off x="-1" y="4"/>
            <a:ext cx="7161168" cy="6857998"/>
          </a:xfrm>
          <a:custGeom>
            <a:avLst/>
            <a:gdLst>
              <a:gd name="connsiteX0" fmla="*/ 0 w 7161168"/>
              <a:gd name="connsiteY0" fmla="*/ 0 h 6857998"/>
              <a:gd name="connsiteX1" fmla="*/ 4822811 w 7161168"/>
              <a:gd name="connsiteY1" fmla="*/ 0 h 6857998"/>
              <a:gd name="connsiteX2" fmla="*/ 3584039 w 7161168"/>
              <a:gd name="connsiteY2" fmla="*/ 1238770 h 6857998"/>
              <a:gd name="connsiteX3" fmla="*/ 3329362 w 7161168"/>
              <a:gd name="connsiteY3" fmla="*/ 2194440 h 6857998"/>
              <a:gd name="connsiteX4" fmla="*/ 4234585 w 7161168"/>
              <a:gd name="connsiteY4" fmla="*/ 5558906 h 6857998"/>
              <a:gd name="connsiteX5" fmla="*/ 4934613 w 7161168"/>
              <a:gd name="connsiteY5" fmla="*/ 6258934 h 6857998"/>
              <a:gd name="connsiteX6" fmla="*/ 7161168 w 7161168"/>
              <a:gd name="connsiteY6" fmla="*/ 6857998 h 6857998"/>
              <a:gd name="connsiteX7" fmla="*/ 0 w 7161168"/>
              <a:gd name="connsiteY7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1168" h="6857998">
                <a:moveTo>
                  <a:pt x="0" y="0"/>
                </a:moveTo>
                <a:lnTo>
                  <a:pt x="4822811" y="0"/>
                </a:lnTo>
                <a:lnTo>
                  <a:pt x="3584039" y="1238770"/>
                </a:lnTo>
                <a:cubicBezTo>
                  <a:pt x="3334453" y="1488356"/>
                  <a:pt x="3237387" y="1851916"/>
                  <a:pt x="3329362" y="2194440"/>
                </a:cubicBezTo>
                <a:lnTo>
                  <a:pt x="4234585" y="5558906"/>
                </a:lnTo>
                <a:cubicBezTo>
                  <a:pt x="4325594" y="5900466"/>
                  <a:pt x="4593055" y="6167925"/>
                  <a:pt x="4934613" y="6258934"/>
                </a:cubicBezTo>
                <a:lnTo>
                  <a:pt x="7161168" y="6857998"/>
                </a:lnTo>
                <a:lnTo>
                  <a:pt x="0" y="68579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5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12876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6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18537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851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手繪多邊形 3"/>
          <p:cNvSpPr/>
          <p:nvPr userDrawn="1"/>
        </p:nvSpPr>
        <p:spPr>
          <a:xfrm flipH="1">
            <a:off x="0" y="3"/>
            <a:ext cx="5848745" cy="6857999"/>
          </a:xfrm>
          <a:custGeom>
            <a:avLst/>
            <a:gdLst>
              <a:gd name="connsiteX0" fmla="*/ 1527555 w 5848745"/>
              <a:gd name="connsiteY0" fmla="*/ 0 h 6857999"/>
              <a:gd name="connsiteX1" fmla="*/ 5848744 w 5848745"/>
              <a:gd name="connsiteY1" fmla="*/ 0 h 6857999"/>
              <a:gd name="connsiteX2" fmla="*/ 5848745 w 5848745"/>
              <a:gd name="connsiteY2" fmla="*/ 6857999 h 6857999"/>
              <a:gd name="connsiteX3" fmla="*/ 3865916 w 5848745"/>
              <a:gd name="connsiteY3" fmla="*/ 6857999 h 6857999"/>
              <a:gd name="connsiteX4" fmla="*/ 1639357 w 5848745"/>
              <a:gd name="connsiteY4" fmla="*/ 6258934 h 6857999"/>
              <a:gd name="connsiteX5" fmla="*/ 939329 w 5848745"/>
              <a:gd name="connsiteY5" fmla="*/ 5558906 h 6857999"/>
              <a:gd name="connsiteX6" fmla="*/ 34106 w 5848745"/>
              <a:gd name="connsiteY6" fmla="*/ 2194440 h 6857999"/>
              <a:gd name="connsiteX7" fmla="*/ 288783 w 5848745"/>
              <a:gd name="connsiteY7" fmla="*/ 123877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745" h="6857999">
                <a:moveTo>
                  <a:pt x="1527555" y="0"/>
                </a:moveTo>
                <a:lnTo>
                  <a:pt x="5848744" y="0"/>
                </a:lnTo>
                <a:lnTo>
                  <a:pt x="5848745" y="6857999"/>
                </a:lnTo>
                <a:lnTo>
                  <a:pt x="3865916" y="6857999"/>
                </a:lnTo>
                <a:lnTo>
                  <a:pt x="1639357" y="6258934"/>
                </a:lnTo>
                <a:cubicBezTo>
                  <a:pt x="1297797" y="6167925"/>
                  <a:pt x="1030338" y="5900466"/>
                  <a:pt x="939329" y="5558906"/>
                </a:cubicBezTo>
                <a:lnTo>
                  <a:pt x="34106" y="2194440"/>
                </a:lnTo>
                <a:cubicBezTo>
                  <a:pt x="-57869" y="1851916"/>
                  <a:pt x="39197" y="1488356"/>
                  <a:pt x="288783" y="12387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1982832" y="4"/>
            <a:ext cx="7161168" cy="6857998"/>
          </a:xfrm>
          <a:custGeom>
            <a:avLst/>
            <a:gdLst>
              <a:gd name="connsiteX0" fmla="*/ 2338357 w 7161168"/>
              <a:gd name="connsiteY0" fmla="*/ 0 h 6857998"/>
              <a:gd name="connsiteX1" fmla="*/ 7161168 w 7161168"/>
              <a:gd name="connsiteY1" fmla="*/ 0 h 6857998"/>
              <a:gd name="connsiteX2" fmla="*/ 7161168 w 7161168"/>
              <a:gd name="connsiteY2" fmla="*/ 6857998 h 6857998"/>
              <a:gd name="connsiteX3" fmla="*/ 0 w 7161168"/>
              <a:gd name="connsiteY3" fmla="*/ 6857998 h 6857998"/>
              <a:gd name="connsiteX4" fmla="*/ 2226555 w 7161168"/>
              <a:gd name="connsiteY4" fmla="*/ 6258934 h 6857998"/>
              <a:gd name="connsiteX5" fmla="*/ 2926583 w 7161168"/>
              <a:gd name="connsiteY5" fmla="*/ 5558906 h 6857998"/>
              <a:gd name="connsiteX6" fmla="*/ 3831806 w 7161168"/>
              <a:gd name="connsiteY6" fmla="*/ 2194440 h 6857998"/>
              <a:gd name="connsiteX7" fmla="*/ 3577129 w 7161168"/>
              <a:gd name="connsiteY7" fmla="*/ 123877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1168" h="6857998">
                <a:moveTo>
                  <a:pt x="2338357" y="0"/>
                </a:moveTo>
                <a:lnTo>
                  <a:pt x="7161168" y="0"/>
                </a:lnTo>
                <a:lnTo>
                  <a:pt x="7161168" y="6857998"/>
                </a:lnTo>
                <a:lnTo>
                  <a:pt x="0" y="6857998"/>
                </a:lnTo>
                <a:lnTo>
                  <a:pt x="2226555" y="6258934"/>
                </a:lnTo>
                <a:cubicBezTo>
                  <a:pt x="2568113" y="6167925"/>
                  <a:pt x="2835574" y="5900466"/>
                  <a:pt x="2926583" y="5558906"/>
                </a:cubicBezTo>
                <a:lnTo>
                  <a:pt x="3831806" y="2194440"/>
                </a:lnTo>
                <a:cubicBezTo>
                  <a:pt x="3923781" y="1851916"/>
                  <a:pt x="3826715" y="1488356"/>
                  <a:pt x="3577129" y="123877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705758" y="1287685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705758" y="1853746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02320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3295256" y="3"/>
            <a:ext cx="5848745" cy="6857999"/>
          </a:xfrm>
          <a:custGeom>
            <a:avLst/>
            <a:gdLst>
              <a:gd name="connsiteX0" fmla="*/ 1527555 w 5848745"/>
              <a:gd name="connsiteY0" fmla="*/ 0 h 6857999"/>
              <a:gd name="connsiteX1" fmla="*/ 5848744 w 5848745"/>
              <a:gd name="connsiteY1" fmla="*/ 0 h 6857999"/>
              <a:gd name="connsiteX2" fmla="*/ 5848745 w 5848745"/>
              <a:gd name="connsiteY2" fmla="*/ 6857999 h 6857999"/>
              <a:gd name="connsiteX3" fmla="*/ 3865916 w 5848745"/>
              <a:gd name="connsiteY3" fmla="*/ 6857999 h 6857999"/>
              <a:gd name="connsiteX4" fmla="*/ 1639357 w 5848745"/>
              <a:gd name="connsiteY4" fmla="*/ 6258934 h 6857999"/>
              <a:gd name="connsiteX5" fmla="*/ 939329 w 5848745"/>
              <a:gd name="connsiteY5" fmla="*/ 5558906 h 6857999"/>
              <a:gd name="connsiteX6" fmla="*/ 34106 w 5848745"/>
              <a:gd name="connsiteY6" fmla="*/ 2194440 h 6857999"/>
              <a:gd name="connsiteX7" fmla="*/ 288783 w 5848745"/>
              <a:gd name="connsiteY7" fmla="*/ 123877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745" h="6857999">
                <a:moveTo>
                  <a:pt x="1527555" y="0"/>
                </a:moveTo>
                <a:lnTo>
                  <a:pt x="5848744" y="0"/>
                </a:lnTo>
                <a:lnTo>
                  <a:pt x="5848745" y="6857999"/>
                </a:lnTo>
                <a:lnTo>
                  <a:pt x="3865916" y="6857999"/>
                </a:lnTo>
                <a:lnTo>
                  <a:pt x="1639357" y="6258934"/>
                </a:lnTo>
                <a:cubicBezTo>
                  <a:pt x="1297797" y="6167925"/>
                  <a:pt x="1030338" y="5900466"/>
                  <a:pt x="939329" y="5558906"/>
                </a:cubicBezTo>
                <a:lnTo>
                  <a:pt x="34106" y="2194440"/>
                </a:lnTo>
                <a:cubicBezTo>
                  <a:pt x="-57869" y="1851916"/>
                  <a:pt x="39197" y="1488356"/>
                  <a:pt x="288783" y="123877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467742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524348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1650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3"/>
            <a:ext cx="5848745" cy="6857999"/>
          </a:xfrm>
          <a:custGeom>
            <a:avLst/>
            <a:gdLst>
              <a:gd name="connsiteX0" fmla="*/ 1 w 5848745"/>
              <a:gd name="connsiteY0" fmla="*/ 0 h 6857999"/>
              <a:gd name="connsiteX1" fmla="*/ 4321190 w 5848745"/>
              <a:gd name="connsiteY1" fmla="*/ 0 h 6857999"/>
              <a:gd name="connsiteX2" fmla="*/ 5559962 w 5848745"/>
              <a:gd name="connsiteY2" fmla="*/ 1238770 h 6857999"/>
              <a:gd name="connsiteX3" fmla="*/ 5814639 w 5848745"/>
              <a:gd name="connsiteY3" fmla="*/ 2194440 h 6857999"/>
              <a:gd name="connsiteX4" fmla="*/ 4909416 w 5848745"/>
              <a:gd name="connsiteY4" fmla="*/ 5558906 h 6857999"/>
              <a:gd name="connsiteX5" fmla="*/ 4209388 w 5848745"/>
              <a:gd name="connsiteY5" fmla="*/ 6258934 h 6857999"/>
              <a:gd name="connsiteX6" fmla="*/ 1982829 w 5848745"/>
              <a:gd name="connsiteY6" fmla="*/ 6857999 h 6857999"/>
              <a:gd name="connsiteX7" fmla="*/ 0 w 5848745"/>
              <a:gd name="connsiteY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745" h="6857999">
                <a:moveTo>
                  <a:pt x="1" y="0"/>
                </a:moveTo>
                <a:lnTo>
                  <a:pt x="4321190" y="0"/>
                </a:lnTo>
                <a:lnTo>
                  <a:pt x="5559962" y="1238770"/>
                </a:lnTo>
                <a:cubicBezTo>
                  <a:pt x="5809548" y="1488356"/>
                  <a:pt x="5906614" y="1851916"/>
                  <a:pt x="5814639" y="2194440"/>
                </a:cubicBezTo>
                <a:lnTo>
                  <a:pt x="4909416" y="5558906"/>
                </a:lnTo>
                <a:cubicBezTo>
                  <a:pt x="4818407" y="5900466"/>
                  <a:pt x="4550948" y="6167925"/>
                  <a:pt x="4209388" y="6258934"/>
                </a:cubicBezTo>
                <a:lnTo>
                  <a:pt x="198282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916717" y="467742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916717" y="524348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9494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511110" y="1191183"/>
            <a:ext cx="3929792" cy="4475634"/>
          </a:xfrm>
          <a:custGeom>
            <a:avLst/>
            <a:gdLst>
              <a:gd name="connsiteX0" fmla="*/ 2766832 w 5532019"/>
              <a:gd name="connsiteY0" fmla="*/ 3210319 h 6300410"/>
              <a:gd name="connsiteX1" fmla="*/ 3885775 w 5532019"/>
              <a:gd name="connsiteY1" fmla="*/ 3856341 h 6300410"/>
              <a:gd name="connsiteX2" fmla="*/ 2765961 w 5532019"/>
              <a:gd name="connsiteY2" fmla="*/ 4490285 h 6300410"/>
              <a:gd name="connsiteX3" fmla="*/ 1649321 w 5532019"/>
              <a:gd name="connsiteY3" fmla="*/ 3855515 h 6300410"/>
              <a:gd name="connsiteX4" fmla="*/ 2765179 w 5532019"/>
              <a:gd name="connsiteY4" fmla="*/ 3209365 h 6300410"/>
              <a:gd name="connsiteX5" fmla="*/ 2768486 w 5532019"/>
              <a:gd name="connsiteY5" fmla="*/ 3209365 h 6300410"/>
              <a:gd name="connsiteX6" fmla="*/ 2766833 w 5532019"/>
              <a:gd name="connsiteY6" fmla="*/ 3210318 h 6300410"/>
              <a:gd name="connsiteX7" fmla="*/ 2713479 w 5532019"/>
              <a:gd name="connsiteY7" fmla="*/ 1852318 h 6300410"/>
              <a:gd name="connsiteX8" fmla="*/ 2713479 w 5532019"/>
              <a:gd name="connsiteY8" fmla="*/ 3165542 h 6300410"/>
              <a:gd name="connsiteX9" fmla="*/ 1606719 w 5532019"/>
              <a:gd name="connsiteY9" fmla="*/ 3804529 h 6300410"/>
              <a:gd name="connsiteX10" fmla="*/ 1602006 w 5532019"/>
              <a:gd name="connsiteY10" fmla="*/ 2489437 h 6300410"/>
              <a:gd name="connsiteX11" fmla="*/ 2785478 w 5532019"/>
              <a:gd name="connsiteY11" fmla="*/ 1849944 h 6300410"/>
              <a:gd name="connsiteX12" fmla="*/ 3910676 w 5532019"/>
              <a:gd name="connsiteY12" fmla="*/ 2494248 h 6300410"/>
              <a:gd name="connsiteX13" fmla="*/ 3929550 w 5532019"/>
              <a:gd name="connsiteY13" fmla="*/ 3806034 h 6300410"/>
              <a:gd name="connsiteX14" fmla="*/ 2797479 w 5532019"/>
              <a:gd name="connsiteY14" fmla="*/ 3152433 h 6300410"/>
              <a:gd name="connsiteX15" fmla="*/ 2797479 w 5532019"/>
              <a:gd name="connsiteY15" fmla="*/ 3152430 h 6300410"/>
              <a:gd name="connsiteX16" fmla="*/ 2785480 w 5532019"/>
              <a:gd name="connsiteY16" fmla="*/ 3145503 h 6300410"/>
              <a:gd name="connsiteX17" fmla="*/ 2785479 w 5532019"/>
              <a:gd name="connsiteY17" fmla="*/ 3131646 h 6300410"/>
              <a:gd name="connsiteX18" fmla="*/ 2785478 w 5532019"/>
              <a:gd name="connsiteY18" fmla="*/ 3131644 h 6300410"/>
              <a:gd name="connsiteX19" fmla="*/ 5487178 w 5532019"/>
              <a:gd name="connsiteY19" fmla="*/ 1638396 h 6300410"/>
              <a:gd name="connsiteX20" fmla="*/ 5532019 w 5532019"/>
              <a:gd name="connsiteY20" fmla="*/ 4754880 h 6300410"/>
              <a:gd name="connsiteX21" fmla="*/ 2801959 w 5532019"/>
              <a:gd name="connsiteY21" fmla="*/ 6300410 h 6300410"/>
              <a:gd name="connsiteX22" fmla="*/ 2801959 w 5532019"/>
              <a:gd name="connsiteY22" fmla="*/ 4569718 h 6300410"/>
              <a:gd name="connsiteX23" fmla="*/ 4017272 w 5532019"/>
              <a:gd name="connsiteY23" fmla="*/ 3881710 h 6300410"/>
              <a:gd name="connsiteX24" fmla="*/ 3997370 w 5532019"/>
              <a:gd name="connsiteY24" fmla="*/ 2498537 h 6300410"/>
              <a:gd name="connsiteX25" fmla="*/ 0 w 5532019"/>
              <a:gd name="connsiteY25" fmla="*/ 1594360 h 6300410"/>
              <a:gd name="connsiteX26" fmla="*/ 1514752 w 5532019"/>
              <a:gd name="connsiteY26" fmla="*/ 2468903 h 6300410"/>
              <a:gd name="connsiteX27" fmla="*/ 1519816 w 5532019"/>
              <a:gd name="connsiteY27" fmla="*/ 3881710 h 6300410"/>
              <a:gd name="connsiteX28" fmla="*/ 2729959 w 5532019"/>
              <a:gd name="connsiteY28" fmla="*/ 4569633 h 6300410"/>
              <a:gd name="connsiteX29" fmla="*/ 2729959 w 5532019"/>
              <a:gd name="connsiteY29" fmla="*/ 6300325 h 6300410"/>
              <a:gd name="connsiteX30" fmla="*/ 11328 w 5532019"/>
              <a:gd name="connsiteY30" fmla="*/ 4754879 h 6300410"/>
              <a:gd name="connsiteX31" fmla="*/ 2731670 w 5532019"/>
              <a:gd name="connsiteY31" fmla="*/ 0 h 6300410"/>
              <a:gd name="connsiteX32" fmla="*/ 5467539 w 5532019"/>
              <a:gd name="connsiteY32" fmla="*/ 1566596 h 6300410"/>
              <a:gd name="connsiteX33" fmla="*/ 3971893 w 5532019"/>
              <a:gd name="connsiteY33" fmla="*/ 2430109 h 6300410"/>
              <a:gd name="connsiteX34" fmla="*/ 2750448 w 5532019"/>
              <a:gd name="connsiteY34" fmla="*/ 1730692 h 6300410"/>
              <a:gd name="connsiteX35" fmla="*/ 1561038 w 5532019"/>
              <a:gd name="connsiteY35" fmla="*/ 2412487 h 6300410"/>
              <a:gd name="connsiteX36" fmla="*/ 47481 w 5532019"/>
              <a:gd name="connsiteY36" fmla="*/ 1538635 h 630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32019" h="6300410">
                <a:moveTo>
                  <a:pt x="2766832" y="3210319"/>
                </a:moveTo>
                <a:lnTo>
                  <a:pt x="3885775" y="3856341"/>
                </a:lnTo>
                <a:lnTo>
                  <a:pt x="2765961" y="4490285"/>
                </a:lnTo>
                <a:lnTo>
                  <a:pt x="1649321" y="3855515"/>
                </a:lnTo>
                <a:close/>
                <a:moveTo>
                  <a:pt x="2765179" y="3209365"/>
                </a:moveTo>
                <a:lnTo>
                  <a:pt x="2768486" y="3209365"/>
                </a:lnTo>
                <a:lnTo>
                  <a:pt x="2766833" y="3210318"/>
                </a:lnTo>
                <a:close/>
                <a:moveTo>
                  <a:pt x="2713479" y="1852318"/>
                </a:moveTo>
                <a:lnTo>
                  <a:pt x="2713479" y="3165542"/>
                </a:lnTo>
                <a:lnTo>
                  <a:pt x="1606719" y="3804529"/>
                </a:lnTo>
                <a:lnTo>
                  <a:pt x="1602006" y="2489437"/>
                </a:lnTo>
                <a:close/>
                <a:moveTo>
                  <a:pt x="2785478" y="1849944"/>
                </a:moveTo>
                <a:lnTo>
                  <a:pt x="3910676" y="2494248"/>
                </a:lnTo>
                <a:lnTo>
                  <a:pt x="3929550" y="3806034"/>
                </a:lnTo>
                <a:lnTo>
                  <a:pt x="2797479" y="3152433"/>
                </a:lnTo>
                <a:lnTo>
                  <a:pt x="2797479" y="3152430"/>
                </a:lnTo>
                <a:lnTo>
                  <a:pt x="2785480" y="3145503"/>
                </a:lnTo>
                <a:lnTo>
                  <a:pt x="2785479" y="3131646"/>
                </a:lnTo>
                <a:lnTo>
                  <a:pt x="2785478" y="3131644"/>
                </a:lnTo>
                <a:close/>
                <a:moveTo>
                  <a:pt x="5487178" y="1638396"/>
                </a:moveTo>
                <a:lnTo>
                  <a:pt x="5532019" y="4754880"/>
                </a:lnTo>
                <a:lnTo>
                  <a:pt x="2801959" y="6300410"/>
                </a:lnTo>
                <a:lnTo>
                  <a:pt x="2801959" y="4569718"/>
                </a:lnTo>
                <a:lnTo>
                  <a:pt x="4017272" y="3881710"/>
                </a:lnTo>
                <a:lnTo>
                  <a:pt x="3997370" y="2498537"/>
                </a:lnTo>
                <a:close/>
                <a:moveTo>
                  <a:pt x="0" y="1594360"/>
                </a:moveTo>
                <a:lnTo>
                  <a:pt x="1514752" y="2468903"/>
                </a:lnTo>
                <a:lnTo>
                  <a:pt x="1519816" y="3881710"/>
                </a:lnTo>
                <a:lnTo>
                  <a:pt x="2729959" y="4569633"/>
                </a:lnTo>
                <a:lnTo>
                  <a:pt x="2729959" y="6300325"/>
                </a:lnTo>
                <a:lnTo>
                  <a:pt x="11328" y="4754879"/>
                </a:lnTo>
                <a:close/>
                <a:moveTo>
                  <a:pt x="2731670" y="0"/>
                </a:moveTo>
                <a:lnTo>
                  <a:pt x="5467539" y="1566596"/>
                </a:lnTo>
                <a:lnTo>
                  <a:pt x="3971893" y="2430109"/>
                </a:lnTo>
                <a:lnTo>
                  <a:pt x="2750448" y="1730692"/>
                </a:lnTo>
                <a:lnTo>
                  <a:pt x="1561038" y="2412487"/>
                </a:lnTo>
                <a:lnTo>
                  <a:pt x="47481" y="15386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4745267" y="286767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45267" y="34337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618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756539" y="1191183"/>
            <a:ext cx="3929792" cy="4475634"/>
          </a:xfrm>
          <a:custGeom>
            <a:avLst/>
            <a:gdLst>
              <a:gd name="connsiteX0" fmla="*/ 2766832 w 5532019"/>
              <a:gd name="connsiteY0" fmla="*/ 3210319 h 6300410"/>
              <a:gd name="connsiteX1" fmla="*/ 3885775 w 5532019"/>
              <a:gd name="connsiteY1" fmla="*/ 3856341 h 6300410"/>
              <a:gd name="connsiteX2" fmla="*/ 2765961 w 5532019"/>
              <a:gd name="connsiteY2" fmla="*/ 4490285 h 6300410"/>
              <a:gd name="connsiteX3" fmla="*/ 1649321 w 5532019"/>
              <a:gd name="connsiteY3" fmla="*/ 3855515 h 6300410"/>
              <a:gd name="connsiteX4" fmla="*/ 2765179 w 5532019"/>
              <a:gd name="connsiteY4" fmla="*/ 3209365 h 6300410"/>
              <a:gd name="connsiteX5" fmla="*/ 2768486 w 5532019"/>
              <a:gd name="connsiteY5" fmla="*/ 3209365 h 6300410"/>
              <a:gd name="connsiteX6" fmla="*/ 2766833 w 5532019"/>
              <a:gd name="connsiteY6" fmla="*/ 3210318 h 6300410"/>
              <a:gd name="connsiteX7" fmla="*/ 2713479 w 5532019"/>
              <a:gd name="connsiteY7" fmla="*/ 1852318 h 6300410"/>
              <a:gd name="connsiteX8" fmla="*/ 2713479 w 5532019"/>
              <a:gd name="connsiteY8" fmla="*/ 3165542 h 6300410"/>
              <a:gd name="connsiteX9" fmla="*/ 1606719 w 5532019"/>
              <a:gd name="connsiteY9" fmla="*/ 3804529 h 6300410"/>
              <a:gd name="connsiteX10" fmla="*/ 1602006 w 5532019"/>
              <a:gd name="connsiteY10" fmla="*/ 2489437 h 6300410"/>
              <a:gd name="connsiteX11" fmla="*/ 2785478 w 5532019"/>
              <a:gd name="connsiteY11" fmla="*/ 1849944 h 6300410"/>
              <a:gd name="connsiteX12" fmla="*/ 3910676 w 5532019"/>
              <a:gd name="connsiteY12" fmla="*/ 2494248 h 6300410"/>
              <a:gd name="connsiteX13" fmla="*/ 3929550 w 5532019"/>
              <a:gd name="connsiteY13" fmla="*/ 3806034 h 6300410"/>
              <a:gd name="connsiteX14" fmla="*/ 2797479 w 5532019"/>
              <a:gd name="connsiteY14" fmla="*/ 3152433 h 6300410"/>
              <a:gd name="connsiteX15" fmla="*/ 2797479 w 5532019"/>
              <a:gd name="connsiteY15" fmla="*/ 3152430 h 6300410"/>
              <a:gd name="connsiteX16" fmla="*/ 2785480 w 5532019"/>
              <a:gd name="connsiteY16" fmla="*/ 3145503 h 6300410"/>
              <a:gd name="connsiteX17" fmla="*/ 2785479 w 5532019"/>
              <a:gd name="connsiteY17" fmla="*/ 3131646 h 6300410"/>
              <a:gd name="connsiteX18" fmla="*/ 2785478 w 5532019"/>
              <a:gd name="connsiteY18" fmla="*/ 3131644 h 6300410"/>
              <a:gd name="connsiteX19" fmla="*/ 5487178 w 5532019"/>
              <a:gd name="connsiteY19" fmla="*/ 1638396 h 6300410"/>
              <a:gd name="connsiteX20" fmla="*/ 5532019 w 5532019"/>
              <a:gd name="connsiteY20" fmla="*/ 4754880 h 6300410"/>
              <a:gd name="connsiteX21" fmla="*/ 2801959 w 5532019"/>
              <a:gd name="connsiteY21" fmla="*/ 6300410 h 6300410"/>
              <a:gd name="connsiteX22" fmla="*/ 2801959 w 5532019"/>
              <a:gd name="connsiteY22" fmla="*/ 4569718 h 6300410"/>
              <a:gd name="connsiteX23" fmla="*/ 4017272 w 5532019"/>
              <a:gd name="connsiteY23" fmla="*/ 3881710 h 6300410"/>
              <a:gd name="connsiteX24" fmla="*/ 3997370 w 5532019"/>
              <a:gd name="connsiteY24" fmla="*/ 2498537 h 6300410"/>
              <a:gd name="connsiteX25" fmla="*/ 0 w 5532019"/>
              <a:gd name="connsiteY25" fmla="*/ 1594360 h 6300410"/>
              <a:gd name="connsiteX26" fmla="*/ 1514752 w 5532019"/>
              <a:gd name="connsiteY26" fmla="*/ 2468903 h 6300410"/>
              <a:gd name="connsiteX27" fmla="*/ 1519816 w 5532019"/>
              <a:gd name="connsiteY27" fmla="*/ 3881710 h 6300410"/>
              <a:gd name="connsiteX28" fmla="*/ 2729959 w 5532019"/>
              <a:gd name="connsiteY28" fmla="*/ 4569633 h 6300410"/>
              <a:gd name="connsiteX29" fmla="*/ 2729959 w 5532019"/>
              <a:gd name="connsiteY29" fmla="*/ 6300325 h 6300410"/>
              <a:gd name="connsiteX30" fmla="*/ 11328 w 5532019"/>
              <a:gd name="connsiteY30" fmla="*/ 4754879 h 6300410"/>
              <a:gd name="connsiteX31" fmla="*/ 2731670 w 5532019"/>
              <a:gd name="connsiteY31" fmla="*/ 0 h 6300410"/>
              <a:gd name="connsiteX32" fmla="*/ 5467539 w 5532019"/>
              <a:gd name="connsiteY32" fmla="*/ 1566596 h 6300410"/>
              <a:gd name="connsiteX33" fmla="*/ 3971893 w 5532019"/>
              <a:gd name="connsiteY33" fmla="*/ 2430109 h 6300410"/>
              <a:gd name="connsiteX34" fmla="*/ 2750448 w 5532019"/>
              <a:gd name="connsiteY34" fmla="*/ 1730692 h 6300410"/>
              <a:gd name="connsiteX35" fmla="*/ 1561038 w 5532019"/>
              <a:gd name="connsiteY35" fmla="*/ 2412487 h 6300410"/>
              <a:gd name="connsiteX36" fmla="*/ 47481 w 5532019"/>
              <a:gd name="connsiteY36" fmla="*/ 1538635 h 630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32019" h="6300410">
                <a:moveTo>
                  <a:pt x="2766832" y="3210319"/>
                </a:moveTo>
                <a:lnTo>
                  <a:pt x="3885775" y="3856341"/>
                </a:lnTo>
                <a:lnTo>
                  <a:pt x="2765961" y="4490285"/>
                </a:lnTo>
                <a:lnTo>
                  <a:pt x="1649321" y="3855515"/>
                </a:lnTo>
                <a:close/>
                <a:moveTo>
                  <a:pt x="2765179" y="3209365"/>
                </a:moveTo>
                <a:lnTo>
                  <a:pt x="2768486" y="3209365"/>
                </a:lnTo>
                <a:lnTo>
                  <a:pt x="2766833" y="3210318"/>
                </a:lnTo>
                <a:close/>
                <a:moveTo>
                  <a:pt x="2713479" y="1852318"/>
                </a:moveTo>
                <a:lnTo>
                  <a:pt x="2713479" y="3165542"/>
                </a:lnTo>
                <a:lnTo>
                  <a:pt x="1606719" y="3804529"/>
                </a:lnTo>
                <a:lnTo>
                  <a:pt x="1602006" y="2489437"/>
                </a:lnTo>
                <a:close/>
                <a:moveTo>
                  <a:pt x="2785478" y="1849944"/>
                </a:moveTo>
                <a:lnTo>
                  <a:pt x="3910676" y="2494248"/>
                </a:lnTo>
                <a:lnTo>
                  <a:pt x="3929550" y="3806034"/>
                </a:lnTo>
                <a:lnTo>
                  <a:pt x="2797479" y="3152433"/>
                </a:lnTo>
                <a:lnTo>
                  <a:pt x="2797479" y="3152430"/>
                </a:lnTo>
                <a:lnTo>
                  <a:pt x="2785480" y="3145503"/>
                </a:lnTo>
                <a:lnTo>
                  <a:pt x="2785479" y="3131646"/>
                </a:lnTo>
                <a:lnTo>
                  <a:pt x="2785478" y="3131644"/>
                </a:lnTo>
                <a:close/>
                <a:moveTo>
                  <a:pt x="5487178" y="1638396"/>
                </a:moveTo>
                <a:lnTo>
                  <a:pt x="5532019" y="4754880"/>
                </a:lnTo>
                <a:lnTo>
                  <a:pt x="2801959" y="6300410"/>
                </a:lnTo>
                <a:lnTo>
                  <a:pt x="2801959" y="4569718"/>
                </a:lnTo>
                <a:lnTo>
                  <a:pt x="4017272" y="3881710"/>
                </a:lnTo>
                <a:lnTo>
                  <a:pt x="3997370" y="2498537"/>
                </a:lnTo>
                <a:close/>
                <a:moveTo>
                  <a:pt x="0" y="1594360"/>
                </a:moveTo>
                <a:lnTo>
                  <a:pt x="1514752" y="2468903"/>
                </a:lnTo>
                <a:lnTo>
                  <a:pt x="1519816" y="3881710"/>
                </a:lnTo>
                <a:lnTo>
                  <a:pt x="2729959" y="4569633"/>
                </a:lnTo>
                <a:lnTo>
                  <a:pt x="2729959" y="6300325"/>
                </a:lnTo>
                <a:lnTo>
                  <a:pt x="11328" y="4754879"/>
                </a:lnTo>
                <a:close/>
                <a:moveTo>
                  <a:pt x="2731670" y="0"/>
                </a:moveTo>
                <a:lnTo>
                  <a:pt x="5467539" y="1566596"/>
                </a:lnTo>
                <a:lnTo>
                  <a:pt x="3971893" y="2430109"/>
                </a:lnTo>
                <a:lnTo>
                  <a:pt x="2750448" y="1730692"/>
                </a:lnTo>
                <a:lnTo>
                  <a:pt x="1561038" y="2412487"/>
                </a:lnTo>
                <a:lnTo>
                  <a:pt x="47481" y="15386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306617" y="286767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306617" y="34337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6536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322571" y="1567966"/>
            <a:ext cx="4242918" cy="3689834"/>
          </a:xfrm>
          <a:custGeom>
            <a:avLst/>
            <a:gdLst>
              <a:gd name="connsiteX0" fmla="*/ 2239532 w 5794404"/>
              <a:gd name="connsiteY0" fmla="*/ 3805438 h 5039076"/>
              <a:gd name="connsiteX1" fmla="*/ 3602188 w 5794404"/>
              <a:gd name="connsiteY1" fmla="*/ 3805438 h 5039076"/>
              <a:gd name="connsiteX2" fmla="*/ 2892806 w 5794404"/>
              <a:gd name="connsiteY2" fmla="*/ 5034124 h 5039076"/>
              <a:gd name="connsiteX3" fmla="*/ 1532796 w 5794404"/>
              <a:gd name="connsiteY3" fmla="*/ 5029540 h 5039076"/>
              <a:gd name="connsiteX4" fmla="*/ 3685327 w 5794404"/>
              <a:gd name="connsiteY4" fmla="*/ 3805437 h 5039076"/>
              <a:gd name="connsiteX5" fmla="*/ 5074007 w 5794404"/>
              <a:gd name="connsiteY5" fmla="*/ 3805437 h 5039076"/>
              <a:gd name="connsiteX6" fmla="*/ 4361765 w 5794404"/>
              <a:gd name="connsiteY6" fmla="*/ 5039076 h 5039076"/>
              <a:gd name="connsiteX7" fmla="*/ 2975783 w 5794404"/>
              <a:gd name="connsiteY7" fmla="*/ 5034403 h 5039076"/>
              <a:gd name="connsiteX8" fmla="*/ 1469122 w 5794404"/>
              <a:gd name="connsiteY8" fmla="*/ 2584567 h 5039076"/>
              <a:gd name="connsiteX9" fmla="*/ 2165193 w 5794404"/>
              <a:gd name="connsiteY9" fmla="*/ 3790196 h 5039076"/>
              <a:gd name="connsiteX10" fmla="*/ 1449820 w 5794404"/>
              <a:gd name="connsiteY10" fmla="*/ 5029259 h 5039076"/>
              <a:gd name="connsiteX11" fmla="*/ 1449159 w 5794404"/>
              <a:gd name="connsiteY11" fmla="*/ 5029257 h 5039076"/>
              <a:gd name="connsiteX12" fmla="*/ 751162 w 5794404"/>
              <a:gd name="connsiteY12" fmla="*/ 3828111 h 5039076"/>
              <a:gd name="connsiteX13" fmla="*/ 4405725 w 5794404"/>
              <a:gd name="connsiteY13" fmla="*/ 2557672 h 5039076"/>
              <a:gd name="connsiteX14" fmla="*/ 5794404 w 5794404"/>
              <a:gd name="connsiteY14" fmla="*/ 2557672 h 5039076"/>
              <a:gd name="connsiteX15" fmla="*/ 5115576 w 5794404"/>
              <a:gd name="connsiteY15" fmla="*/ 3733437 h 5039076"/>
              <a:gd name="connsiteX16" fmla="*/ 3726896 w 5794404"/>
              <a:gd name="connsiteY16" fmla="*/ 3733438 h 5039076"/>
              <a:gd name="connsiteX17" fmla="*/ 5097377 w 5794404"/>
              <a:gd name="connsiteY17" fmla="*/ 1301264 h 5039076"/>
              <a:gd name="connsiteX18" fmla="*/ 5783085 w 5794404"/>
              <a:gd name="connsiteY18" fmla="*/ 2485673 h 5039076"/>
              <a:gd name="connsiteX19" fmla="*/ 4401132 w 5794404"/>
              <a:gd name="connsiteY19" fmla="*/ 2485674 h 5039076"/>
              <a:gd name="connsiteX20" fmla="*/ 3717314 w 5794404"/>
              <a:gd name="connsiteY20" fmla="*/ 1301265 h 5039076"/>
              <a:gd name="connsiteX21" fmla="*/ 2210038 w 5794404"/>
              <a:gd name="connsiteY21" fmla="*/ 1301263 h 5039076"/>
              <a:gd name="connsiteX22" fmla="*/ 3634175 w 5794404"/>
              <a:gd name="connsiteY22" fmla="*/ 1301264 h 5039076"/>
              <a:gd name="connsiteX23" fmla="*/ 4341074 w 5794404"/>
              <a:gd name="connsiteY23" fmla="*/ 2525648 h 5039076"/>
              <a:gd name="connsiteX24" fmla="*/ 3643756 w 5794404"/>
              <a:gd name="connsiteY24" fmla="*/ 3733436 h 5039076"/>
              <a:gd name="connsiteX25" fmla="*/ 2215561 w 5794404"/>
              <a:gd name="connsiteY25" fmla="*/ 3733437 h 5039076"/>
              <a:gd name="connsiteX26" fmla="*/ 1510691 w 5794404"/>
              <a:gd name="connsiteY26" fmla="*/ 2512569 h 5039076"/>
              <a:gd name="connsiteX27" fmla="*/ 716727 w 5794404"/>
              <a:gd name="connsiteY27" fmla="*/ 1281383 h 5039076"/>
              <a:gd name="connsiteX28" fmla="*/ 1427553 w 5794404"/>
              <a:gd name="connsiteY28" fmla="*/ 2512568 h 5039076"/>
              <a:gd name="connsiteX29" fmla="*/ 709459 w 5794404"/>
              <a:gd name="connsiteY29" fmla="*/ 3756344 h 5039076"/>
              <a:gd name="connsiteX30" fmla="*/ 0 w 5794404"/>
              <a:gd name="connsiteY30" fmla="*/ 2535474 h 5039076"/>
              <a:gd name="connsiteX31" fmla="*/ 2972017 w 5794404"/>
              <a:gd name="connsiteY31" fmla="*/ 10369 h 5039076"/>
              <a:gd name="connsiteX32" fmla="*/ 4355758 w 5794404"/>
              <a:gd name="connsiteY32" fmla="*/ 20281 h 5039076"/>
              <a:gd name="connsiteX33" fmla="*/ 5055693 w 5794404"/>
              <a:gd name="connsiteY33" fmla="*/ 1229264 h 5039076"/>
              <a:gd name="connsiteX34" fmla="*/ 3675745 w 5794404"/>
              <a:gd name="connsiteY34" fmla="*/ 1229264 h 5039076"/>
              <a:gd name="connsiteX35" fmla="*/ 1445216 w 5794404"/>
              <a:gd name="connsiteY35" fmla="*/ 6961 h 5039076"/>
              <a:gd name="connsiteX36" fmla="*/ 2159691 w 5794404"/>
              <a:gd name="connsiteY36" fmla="*/ 1244468 h 5039076"/>
              <a:gd name="connsiteX37" fmla="*/ 1469122 w 5794404"/>
              <a:gd name="connsiteY37" fmla="*/ 2440568 h 5039076"/>
              <a:gd name="connsiteX38" fmla="*/ 758087 w 5794404"/>
              <a:gd name="connsiteY38" fmla="*/ 1209020 h 5039076"/>
              <a:gd name="connsiteX39" fmla="*/ 1080875 w 5794404"/>
              <a:gd name="connsiteY39" fmla="*/ 644293 h 5039076"/>
              <a:gd name="connsiteX40" fmla="*/ 1524336 w 5794404"/>
              <a:gd name="connsiteY40" fmla="*/ 0 h 5039076"/>
              <a:gd name="connsiteX41" fmla="*/ 2888532 w 5794404"/>
              <a:gd name="connsiteY41" fmla="*/ 9772 h 5039076"/>
              <a:gd name="connsiteX42" fmla="*/ 3592606 w 5794404"/>
              <a:gd name="connsiteY42" fmla="*/ 1229264 h 5039076"/>
              <a:gd name="connsiteX43" fmla="*/ 2240644 w 5794404"/>
              <a:gd name="connsiteY43" fmla="*/ 1229263 h 5039076"/>
              <a:gd name="connsiteX44" fmla="*/ 2230756 w 5794404"/>
              <a:gd name="connsiteY44" fmla="*/ 1223555 h 503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94404" h="5039076">
                <a:moveTo>
                  <a:pt x="2239532" y="3805438"/>
                </a:moveTo>
                <a:lnTo>
                  <a:pt x="3602188" y="3805438"/>
                </a:lnTo>
                <a:lnTo>
                  <a:pt x="2892806" y="5034124"/>
                </a:lnTo>
                <a:lnTo>
                  <a:pt x="1532796" y="5029540"/>
                </a:lnTo>
                <a:close/>
                <a:moveTo>
                  <a:pt x="3685327" y="3805437"/>
                </a:moveTo>
                <a:lnTo>
                  <a:pt x="5074007" y="3805437"/>
                </a:lnTo>
                <a:lnTo>
                  <a:pt x="4361765" y="5039076"/>
                </a:lnTo>
                <a:lnTo>
                  <a:pt x="2975783" y="5034403"/>
                </a:lnTo>
                <a:close/>
                <a:moveTo>
                  <a:pt x="1469122" y="2584567"/>
                </a:moveTo>
                <a:lnTo>
                  <a:pt x="2165193" y="3790196"/>
                </a:lnTo>
                <a:lnTo>
                  <a:pt x="1449820" y="5029259"/>
                </a:lnTo>
                <a:lnTo>
                  <a:pt x="1449159" y="5029257"/>
                </a:lnTo>
                <a:lnTo>
                  <a:pt x="751162" y="3828111"/>
                </a:lnTo>
                <a:close/>
                <a:moveTo>
                  <a:pt x="4405725" y="2557672"/>
                </a:moveTo>
                <a:lnTo>
                  <a:pt x="5794404" y="2557672"/>
                </a:lnTo>
                <a:lnTo>
                  <a:pt x="5115576" y="3733437"/>
                </a:lnTo>
                <a:lnTo>
                  <a:pt x="3726896" y="3733438"/>
                </a:lnTo>
                <a:close/>
                <a:moveTo>
                  <a:pt x="5097377" y="1301264"/>
                </a:moveTo>
                <a:lnTo>
                  <a:pt x="5783085" y="2485673"/>
                </a:lnTo>
                <a:lnTo>
                  <a:pt x="4401132" y="2485674"/>
                </a:lnTo>
                <a:lnTo>
                  <a:pt x="3717314" y="1301265"/>
                </a:lnTo>
                <a:close/>
                <a:moveTo>
                  <a:pt x="2210038" y="1301263"/>
                </a:moveTo>
                <a:lnTo>
                  <a:pt x="3634175" y="1301264"/>
                </a:lnTo>
                <a:lnTo>
                  <a:pt x="4341074" y="2525648"/>
                </a:lnTo>
                <a:lnTo>
                  <a:pt x="3643756" y="3733436"/>
                </a:lnTo>
                <a:lnTo>
                  <a:pt x="2215561" y="3733437"/>
                </a:lnTo>
                <a:lnTo>
                  <a:pt x="1510691" y="2512569"/>
                </a:lnTo>
                <a:close/>
                <a:moveTo>
                  <a:pt x="716727" y="1281383"/>
                </a:moveTo>
                <a:lnTo>
                  <a:pt x="1427553" y="2512568"/>
                </a:lnTo>
                <a:lnTo>
                  <a:pt x="709459" y="3756344"/>
                </a:lnTo>
                <a:lnTo>
                  <a:pt x="0" y="2535474"/>
                </a:lnTo>
                <a:close/>
                <a:moveTo>
                  <a:pt x="2972017" y="10369"/>
                </a:moveTo>
                <a:lnTo>
                  <a:pt x="4355758" y="20281"/>
                </a:lnTo>
                <a:lnTo>
                  <a:pt x="5055693" y="1229264"/>
                </a:lnTo>
                <a:lnTo>
                  <a:pt x="3675745" y="1229264"/>
                </a:lnTo>
                <a:close/>
                <a:moveTo>
                  <a:pt x="1445216" y="6961"/>
                </a:moveTo>
                <a:lnTo>
                  <a:pt x="2159691" y="1244468"/>
                </a:lnTo>
                <a:lnTo>
                  <a:pt x="1469122" y="2440568"/>
                </a:lnTo>
                <a:lnTo>
                  <a:pt x="758087" y="1209020"/>
                </a:lnTo>
                <a:lnTo>
                  <a:pt x="1080875" y="644293"/>
                </a:lnTo>
                <a:close/>
                <a:moveTo>
                  <a:pt x="1524336" y="0"/>
                </a:moveTo>
                <a:lnTo>
                  <a:pt x="2888532" y="9772"/>
                </a:lnTo>
                <a:lnTo>
                  <a:pt x="3592606" y="1229264"/>
                </a:lnTo>
                <a:lnTo>
                  <a:pt x="2240644" y="1229263"/>
                </a:lnTo>
                <a:lnTo>
                  <a:pt x="2230756" y="1223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745267" y="286767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45267" y="34337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5348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4676536" y="1548916"/>
            <a:ext cx="4286728" cy="3727934"/>
          </a:xfrm>
          <a:custGeom>
            <a:avLst/>
            <a:gdLst>
              <a:gd name="connsiteX0" fmla="*/ 2239532 w 5794404"/>
              <a:gd name="connsiteY0" fmla="*/ 3805438 h 5039076"/>
              <a:gd name="connsiteX1" fmla="*/ 3602188 w 5794404"/>
              <a:gd name="connsiteY1" fmla="*/ 3805438 h 5039076"/>
              <a:gd name="connsiteX2" fmla="*/ 2892806 w 5794404"/>
              <a:gd name="connsiteY2" fmla="*/ 5034124 h 5039076"/>
              <a:gd name="connsiteX3" fmla="*/ 1532796 w 5794404"/>
              <a:gd name="connsiteY3" fmla="*/ 5029540 h 5039076"/>
              <a:gd name="connsiteX4" fmla="*/ 3685327 w 5794404"/>
              <a:gd name="connsiteY4" fmla="*/ 3805437 h 5039076"/>
              <a:gd name="connsiteX5" fmla="*/ 5074007 w 5794404"/>
              <a:gd name="connsiteY5" fmla="*/ 3805437 h 5039076"/>
              <a:gd name="connsiteX6" fmla="*/ 4361765 w 5794404"/>
              <a:gd name="connsiteY6" fmla="*/ 5039076 h 5039076"/>
              <a:gd name="connsiteX7" fmla="*/ 2975783 w 5794404"/>
              <a:gd name="connsiteY7" fmla="*/ 5034403 h 5039076"/>
              <a:gd name="connsiteX8" fmla="*/ 1469122 w 5794404"/>
              <a:gd name="connsiteY8" fmla="*/ 2584567 h 5039076"/>
              <a:gd name="connsiteX9" fmla="*/ 2165193 w 5794404"/>
              <a:gd name="connsiteY9" fmla="*/ 3790196 h 5039076"/>
              <a:gd name="connsiteX10" fmla="*/ 1449820 w 5794404"/>
              <a:gd name="connsiteY10" fmla="*/ 5029259 h 5039076"/>
              <a:gd name="connsiteX11" fmla="*/ 1449159 w 5794404"/>
              <a:gd name="connsiteY11" fmla="*/ 5029257 h 5039076"/>
              <a:gd name="connsiteX12" fmla="*/ 751162 w 5794404"/>
              <a:gd name="connsiteY12" fmla="*/ 3828111 h 5039076"/>
              <a:gd name="connsiteX13" fmla="*/ 4405725 w 5794404"/>
              <a:gd name="connsiteY13" fmla="*/ 2557672 h 5039076"/>
              <a:gd name="connsiteX14" fmla="*/ 5794404 w 5794404"/>
              <a:gd name="connsiteY14" fmla="*/ 2557672 h 5039076"/>
              <a:gd name="connsiteX15" fmla="*/ 5115576 w 5794404"/>
              <a:gd name="connsiteY15" fmla="*/ 3733437 h 5039076"/>
              <a:gd name="connsiteX16" fmla="*/ 3726896 w 5794404"/>
              <a:gd name="connsiteY16" fmla="*/ 3733438 h 5039076"/>
              <a:gd name="connsiteX17" fmla="*/ 5097377 w 5794404"/>
              <a:gd name="connsiteY17" fmla="*/ 1301264 h 5039076"/>
              <a:gd name="connsiteX18" fmla="*/ 5783085 w 5794404"/>
              <a:gd name="connsiteY18" fmla="*/ 2485673 h 5039076"/>
              <a:gd name="connsiteX19" fmla="*/ 4401132 w 5794404"/>
              <a:gd name="connsiteY19" fmla="*/ 2485674 h 5039076"/>
              <a:gd name="connsiteX20" fmla="*/ 3717314 w 5794404"/>
              <a:gd name="connsiteY20" fmla="*/ 1301265 h 5039076"/>
              <a:gd name="connsiteX21" fmla="*/ 2210038 w 5794404"/>
              <a:gd name="connsiteY21" fmla="*/ 1301263 h 5039076"/>
              <a:gd name="connsiteX22" fmla="*/ 3634175 w 5794404"/>
              <a:gd name="connsiteY22" fmla="*/ 1301264 h 5039076"/>
              <a:gd name="connsiteX23" fmla="*/ 4341074 w 5794404"/>
              <a:gd name="connsiteY23" fmla="*/ 2525648 h 5039076"/>
              <a:gd name="connsiteX24" fmla="*/ 3643756 w 5794404"/>
              <a:gd name="connsiteY24" fmla="*/ 3733436 h 5039076"/>
              <a:gd name="connsiteX25" fmla="*/ 2215561 w 5794404"/>
              <a:gd name="connsiteY25" fmla="*/ 3733437 h 5039076"/>
              <a:gd name="connsiteX26" fmla="*/ 1510691 w 5794404"/>
              <a:gd name="connsiteY26" fmla="*/ 2512569 h 5039076"/>
              <a:gd name="connsiteX27" fmla="*/ 716727 w 5794404"/>
              <a:gd name="connsiteY27" fmla="*/ 1281383 h 5039076"/>
              <a:gd name="connsiteX28" fmla="*/ 1427553 w 5794404"/>
              <a:gd name="connsiteY28" fmla="*/ 2512568 h 5039076"/>
              <a:gd name="connsiteX29" fmla="*/ 709459 w 5794404"/>
              <a:gd name="connsiteY29" fmla="*/ 3756344 h 5039076"/>
              <a:gd name="connsiteX30" fmla="*/ 0 w 5794404"/>
              <a:gd name="connsiteY30" fmla="*/ 2535474 h 5039076"/>
              <a:gd name="connsiteX31" fmla="*/ 2972017 w 5794404"/>
              <a:gd name="connsiteY31" fmla="*/ 10369 h 5039076"/>
              <a:gd name="connsiteX32" fmla="*/ 4355758 w 5794404"/>
              <a:gd name="connsiteY32" fmla="*/ 20281 h 5039076"/>
              <a:gd name="connsiteX33" fmla="*/ 5055693 w 5794404"/>
              <a:gd name="connsiteY33" fmla="*/ 1229264 h 5039076"/>
              <a:gd name="connsiteX34" fmla="*/ 3675745 w 5794404"/>
              <a:gd name="connsiteY34" fmla="*/ 1229264 h 5039076"/>
              <a:gd name="connsiteX35" fmla="*/ 1445216 w 5794404"/>
              <a:gd name="connsiteY35" fmla="*/ 6961 h 5039076"/>
              <a:gd name="connsiteX36" fmla="*/ 2159691 w 5794404"/>
              <a:gd name="connsiteY36" fmla="*/ 1244468 h 5039076"/>
              <a:gd name="connsiteX37" fmla="*/ 1469122 w 5794404"/>
              <a:gd name="connsiteY37" fmla="*/ 2440568 h 5039076"/>
              <a:gd name="connsiteX38" fmla="*/ 758087 w 5794404"/>
              <a:gd name="connsiteY38" fmla="*/ 1209020 h 5039076"/>
              <a:gd name="connsiteX39" fmla="*/ 1080875 w 5794404"/>
              <a:gd name="connsiteY39" fmla="*/ 644293 h 5039076"/>
              <a:gd name="connsiteX40" fmla="*/ 1524336 w 5794404"/>
              <a:gd name="connsiteY40" fmla="*/ 0 h 5039076"/>
              <a:gd name="connsiteX41" fmla="*/ 2888532 w 5794404"/>
              <a:gd name="connsiteY41" fmla="*/ 9772 h 5039076"/>
              <a:gd name="connsiteX42" fmla="*/ 3592606 w 5794404"/>
              <a:gd name="connsiteY42" fmla="*/ 1229264 h 5039076"/>
              <a:gd name="connsiteX43" fmla="*/ 2240644 w 5794404"/>
              <a:gd name="connsiteY43" fmla="*/ 1229263 h 5039076"/>
              <a:gd name="connsiteX44" fmla="*/ 2230756 w 5794404"/>
              <a:gd name="connsiteY44" fmla="*/ 1223555 h 503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94404" h="5039076">
                <a:moveTo>
                  <a:pt x="2239532" y="3805438"/>
                </a:moveTo>
                <a:lnTo>
                  <a:pt x="3602188" y="3805438"/>
                </a:lnTo>
                <a:lnTo>
                  <a:pt x="2892806" y="5034124"/>
                </a:lnTo>
                <a:lnTo>
                  <a:pt x="1532796" y="5029540"/>
                </a:lnTo>
                <a:close/>
                <a:moveTo>
                  <a:pt x="3685327" y="3805437"/>
                </a:moveTo>
                <a:lnTo>
                  <a:pt x="5074007" y="3805437"/>
                </a:lnTo>
                <a:lnTo>
                  <a:pt x="4361765" y="5039076"/>
                </a:lnTo>
                <a:lnTo>
                  <a:pt x="2975783" y="5034403"/>
                </a:lnTo>
                <a:close/>
                <a:moveTo>
                  <a:pt x="1469122" y="2584567"/>
                </a:moveTo>
                <a:lnTo>
                  <a:pt x="2165193" y="3790196"/>
                </a:lnTo>
                <a:lnTo>
                  <a:pt x="1449820" y="5029259"/>
                </a:lnTo>
                <a:lnTo>
                  <a:pt x="1449159" y="5029257"/>
                </a:lnTo>
                <a:lnTo>
                  <a:pt x="751162" y="3828111"/>
                </a:lnTo>
                <a:close/>
                <a:moveTo>
                  <a:pt x="4405725" y="2557672"/>
                </a:moveTo>
                <a:lnTo>
                  <a:pt x="5794404" y="2557672"/>
                </a:lnTo>
                <a:lnTo>
                  <a:pt x="5115576" y="3733437"/>
                </a:lnTo>
                <a:lnTo>
                  <a:pt x="3726896" y="3733438"/>
                </a:lnTo>
                <a:close/>
                <a:moveTo>
                  <a:pt x="5097377" y="1301264"/>
                </a:moveTo>
                <a:lnTo>
                  <a:pt x="5783085" y="2485673"/>
                </a:lnTo>
                <a:lnTo>
                  <a:pt x="4401132" y="2485674"/>
                </a:lnTo>
                <a:lnTo>
                  <a:pt x="3717314" y="1301265"/>
                </a:lnTo>
                <a:close/>
                <a:moveTo>
                  <a:pt x="2210038" y="1301263"/>
                </a:moveTo>
                <a:lnTo>
                  <a:pt x="3634175" y="1301264"/>
                </a:lnTo>
                <a:lnTo>
                  <a:pt x="4341074" y="2525648"/>
                </a:lnTo>
                <a:lnTo>
                  <a:pt x="3643756" y="3733436"/>
                </a:lnTo>
                <a:lnTo>
                  <a:pt x="2215561" y="3733437"/>
                </a:lnTo>
                <a:lnTo>
                  <a:pt x="1510691" y="2512569"/>
                </a:lnTo>
                <a:close/>
                <a:moveTo>
                  <a:pt x="716727" y="1281383"/>
                </a:moveTo>
                <a:lnTo>
                  <a:pt x="1427553" y="2512568"/>
                </a:lnTo>
                <a:lnTo>
                  <a:pt x="709459" y="3756344"/>
                </a:lnTo>
                <a:lnTo>
                  <a:pt x="0" y="2535474"/>
                </a:lnTo>
                <a:close/>
                <a:moveTo>
                  <a:pt x="2972017" y="10369"/>
                </a:moveTo>
                <a:lnTo>
                  <a:pt x="4355758" y="20281"/>
                </a:lnTo>
                <a:lnTo>
                  <a:pt x="5055693" y="1229264"/>
                </a:lnTo>
                <a:lnTo>
                  <a:pt x="3675745" y="1229264"/>
                </a:lnTo>
                <a:close/>
                <a:moveTo>
                  <a:pt x="1445216" y="6961"/>
                </a:moveTo>
                <a:lnTo>
                  <a:pt x="2159691" y="1244468"/>
                </a:lnTo>
                <a:lnTo>
                  <a:pt x="1469122" y="2440568"/>
                </a:lnTo>
                <a:lnTo>
                  <a:pt x="758087" y="1209020"/>
                </a:lnTo>
                <a:lnTo>
                  <a:pt x="1080875" y="644293"/>
                </a:lnTo>
                <a:close/>
                <a:moveTo>
                  <a:pt x="1524336" y="0"/>
                </a:moveTo>
                <a:lnTo>
                  <a:pt x="2888532" y="9772"/>
                </a:lnTo>
                <a:lnTo>
                  <a:pt x="3592606" y="1229264"/>
                </a:lnTo>
                <a:lnTo>
                  <a:pt x="2240644" y="1229263"/>
                </a:lnTo>
                <a:lnTo>
                  <a:pt x="2230756" y="1223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標題 1"/>
          <p:cNvSpPr>
            <a:spLocks noGrp="1"/>
          </p:cNvSpPr>
          <p:nvPr>
            <p:ph type="ctrTitle" hasCustomPrompt="1"/>
          </p:nvPr>
        </p:nvSpPr>
        <p:spPr>
          <a:xfrm>
            <a:off x="249467" y="2867673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8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49467" y="3433734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1304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4862270" cy="5294045"/>
          </a:xfrm>
          <a:custGeom>
            <a:avLst/>
            <a:gdLst>
              <a:gd name="connsiteX0" fmla="*/ 0 w 4862270"/>
              <a:gd name="connsiteY0" fmla="*/ 0 h 5294045"/>
              <a:gd name="connsiteX1" fmla="*/ 4164917 w 4862270"/>
              <a:gd name="connsiteY1" fmla="*/ 1 h 5294045"/>
              <a:gd name="connsiteX2" fmla="*/ 4862270 w 4862270"/>
              <a:gd name="connsiteY2" fmla="*/ 402618 h 5294045"/>
              <a:gd name="connsiteX3" fmla="*/ 4673093 w 4862270"/>
              <a:gd name="connsiteY3" fmla="*/ 3554348 h 5294045"/>
              <a:gd name="connsiteX4" fmla="*/ 2038203 w 4862270"/>
              <a:gd name="connsiteY4" fmla="*/ 5294045 h 5294045"/>
              <a:gd name="connsiteX5" fmla="*/ 0 w 4862270"/>
              <a:gd name="connsiteY5" fmla="*/ 4117288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0" y="0"/>
                </a:moveTo>
                <a:lnTo>
                  <a:pt x="4164917" y="1"/>
                </a:lnTo>
                <a:lnTo>
                  <a:pt x="4862270" y="402618"/>
                </a:lnTo>
                <a:lnTo>
                  <a:pt x="4673093" y="3554348"/>
                </a:lnTo>
                <a:lnTo>
                  <a:pt x="2038203" y="5294045"/>
                </a:lnTo>
                <a:lnTo>
                  <a:pt x="0" y="41172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2" name="手繪多邊形 21"/>
          <p:cNvSpPr/>
          <p:nvPr userDrawn="1"/>
        </p:nvSpPr>
        <p:spPr>
          <a:xfrm>
            <a:off x="-1" y="0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標題 1"/>
          <p:cNvSpPr>
            <a:spLocks noGrp="1"/>
          </p:cNvSpPr>
          <p:nvPr>
            <p:ph type="ctrTitle" hasCustomPrompt="1"/>
          </p:nvPr>
        </p:nvSpPr>
        <p:spPr>
          <a:xfrm>
            <a:off x="4192817" y="435715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4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92817" y="492322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6445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2" name="手繪多邊形 21"/>
          <p:cNvSpPr/>
          <p:nvPr userDrawn="1"/>
        </p:nvSpPr>
        <p:spPr>
          <a:xfrm flipH="1">
            <a:off x="4096127" y="0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4281730" y="0"/>
            <a:ext cx="4862270" cy="5294045"/>
          </a:xfrm>
          <a:custGeom>
            <a:avLst/>
            <a:gdLst>
              <a:gd name="connsiteX0" fmla="*/ 4862270 w 4862270"/>
              <a:gd name="connsiteY0" fmla="*/ 0 h 5294045"/>
              <a:gd name="connsiteX1" fmla="*/ 4862270 w 4862270"/>
              <a:gd name="connsiteY1" fmla="*/ 4117288 h 5294045"/>
              <a:gd name="connsiteX2" fmla="*/ 2824067 w 4862270"/>
              <a:gd name="connsiteY2" fmla="*/ 5294045 h 5294045"/>
              <a:gd name="connsiteX3" fmla="*/ 189177 w 4862270"/>
              <a:gd name="connsiteY3" fmla="*/ 3554348 h 5294045"/>
              <a:gd name="connsiteX4" fmla="*/ 0 w 4862270"/>
              <a:gd name="connsiteY4" fmla="*/ 402618 h 5294045"/>
              <a:gd name="connsiteX5" fmla="*/ 697353 w 4862270"/>
              <a:gd name="connsiteY5" fmla="*/ 1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4862270" y="0"/>
                </a:moveTo>
                <a:lnTo>
                  <a:pt x="4862270" y="4117288"/>
                </a:lnTo>
                <a:lnTo>
                  <a:pt x="2824067" y="5294045"/>
                </a:lnTo>
                <a:lnTo>
                  <a:pt x="189177" y="3554348"/>
                </a:lnTo>
                <a:lnTo>
                  <a:pt x="0" y="402618"/>
                </a:lnTo>
                <a:lnTo>
                  <a:pt x="697353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35217" y="4357159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35217" y="4923220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1858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4281730" y="1563955"/>
            <a:ext cx="4862270" cy="5294045"/>
          </a:xfrm>
          <a:custGeom>
            <a:avLst/>
            <a:gdLst>
              <a:gd name="connsiteX0" fmla="*/ 2824067 w 4862270"/>
              <a:gd name="connsiteY0" fmla="*/ 0 h 5294045"/>
              <a:gd name="connsiteX1" fmla="*/ 4862270 w 4862270"/>
              <a:gd name="connsiteY1" fmla="*/ 1176757 h 5294045"/>
              <a:gd name="connsiteX2" fmla="*/ 4862270 w 4862270"/>
              <a:gd name="connsiteY2" fmla="*/ 5294045 h 5294045"/>
              <a:gd name="connsiteX3" fmla="*/ 697353 w 4862270"/>
              <a:gd name="connsiteY3" fmla="*/ 5294044 h 5294045"/>
              <a:gd name="connsiteX4" fmla="*/ 0 w 4862270"/>
              <a:gd name="connsiteY4" fmla="*/ 4891427 h 5294045"/>
              <a:gd name="connsiteX5" fmla="*/ 189177 w 4862270"/>
              <a:gd name="connsiteY5" fmla="*/ 1739697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2824067" y="0"/>
                </a:moveTo>
                <a:lnTo>
                  <a:pt x="4862270" y="1176757"/>
                </a:lnTo>
                <a:lnTo>
                  <a:pt x="4862270" y="5294045"/>
                </a:lnTo>
                <a:lnTo>
                  <a:pt x="697353" y="5294044"/>
                </a:lnTo>
                <a:lnTo>
                  <a:pt x="0" y="4891427"/>
                </a:lnTo>
                <a:lnTo>
                  <a:pt x="189177" y="1739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2" name="手繪多邊形 21"/>
          <p:cNvSpPr/>
          <p:nvPr userDrawn="1"/>
        </p:nvSpPr>
        <p:spPr>
          <a:xfrm flipH="1" flipV="1">
            <a:off x="4096127" y="1356798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554267" y="1086241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54267" y="165230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798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2" name="手繪多邊形 21"/>
          <p:cNvSpPr/>
          <p:nvPr userDrawn="1"/>
        </p:nvSpPr>
        <p:spPr>
          <a:xfrm flipV="1">
            <a:off x="0" y="1356798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6"/>
          </p:nvPr>
        </p:nvSpPr>
        <p:spPr>
          <a:xfrm>
            <a:off x="0" y="1563955"/>
            <a:ext cx="4862270" cy="5294045"/>
          </a:xfrm>
          <a:custGeom>
            <a:avLst/>
            <a:gdLst>
              <a:gd name="connsiteX0" fmla="*/ 2038203 w 4862270"/>
              <a:gd name="connsiteY0" fmla="*/ 0 h 5294045"/>
              <a:gd name="connsiteX1" fmla="*/ 4673093 w 4862270"/>
              <a:gd name="connsiteY1" fmla="*/ 1739697 h 5294045"/>
              <a:gd name="connsiteX2" fmla="*/ 4862270 w 4862270"/>
              <a:gd name="connsiteY2" fmla="*/ 4891427 h 5294045"/>
              <a:gd name="connsiteX3" fmla="*/ 4164917 w 4862270"/>
              <a:gd name="connsiteY3" fmla="*/ 5294044 h 5294045"/>
              <a:gd name="connsiteX4" fmla="*/ 0 w 4862270"/>
              <a:gd name="connsiteY4" fmla="*/ 5294045 h 5294045"/>
              <a:gd name="connsiteX5" fmla="*/ 0 w 4862270"/>
              <a:gd name="connsiteY5" fmla="*/ 1176757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2038203" y="0"/>
                </a:moveTo>
                <a:lnTo>
                  <a:pt x="4673093" y="1739697"/>
                </a:lnTo>
                <a:lnTo>
                  <a:pt x="4862270" y="4891427"/>
                </a:lnTo>
                <a:lnTo>
                  <a:pt x="4164917" y="5294044"/>
                </a:lnTo>
                <a:lnTo>
                  <a:pt x="0" y="5294045"/>
                </a:lnTo>
                <a:lnTo>
                  <a:pt x="0" y="11767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116617" y="1086241"/>
            <a:ext cx="4227283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16617" y="1652302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5041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>
            <a:off x="0" y="0"/>
            <a:ext cx="9144001" cy="6858000"/>
          </a:xfrm>
          <a:custGeom>
            <a:avLst/>
            <a:gdLst>
              <a:gd name="connsiteX0" fmla="*/ 4511328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4317289 h 6858000"/>
              <a:gd name="connsiteX5" fmla="*/ 2050600 w 9144001"/>
              <a:gd name="connsiteY5" fmla="*/ 5501202 h 6858000"/>
              <a:gd name="connsiteX6" fmla="*/ 4847095 w 9144001"/>
              <a:gd name="connsiteY6" fmla="*/ 3654806 h 6858000"/>
              <a:gd name="connsiteX7" fmla="*/ 5047873 w 9144001"/>
              <a:gd name="connsiteY7" fmla="*/ 309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1" h="6858000">
                <a:moveTo>
                  <a:pt x="4511328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4317289"/>
                </a:lnTo>
                <a:lnTo>
                  <a:pt x="2050600" y="5501202"/>
                </a:lnTo>
                <a:lnTo>
                  <a:pt x="4847095" y="3654806"/>
                </a:lnTo>
                <a:lnTo>
                  <a:pt x="5047873" y="309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4862270" cy="5294045"/>
          </a:xfrm>
          <a:custGeom>
            <a:avLst/>
            <a:gdLst>
              <a:gd name="connsiteX0" fmla="*/ 0 w 4862270"/>
              <a:gd name="connsiteY0" fmla="*/ 0 h 5294045"/>
              <a:gd name="connsiteX1" fmla="*/ 4164917 w 4862270"/>
              <a:gd name="connsiteY1" fmla="*/ 1 h 5294045"/>
              <a:gd name="connsiteX2" fmla="*/ 4862270 w 4862270"/>
              <a:gd name="connsiteY2" fmla="*/ 402618 h 5294045"/>
              <a:gd name="connsiteX3" fmla="*/ 4673093 w 4862270"/>
              <a:gd name="connsiteY3" fmla="*/ 3554348 h 5294045"/>
              <a:gd name="connsiteX4" fmla="*/ 2038203 w 4862270"/>
              <a:gd name="connsiteY4" fmla="*/ 5294045 h 5294045"/>
              <a:gd name="connsiteX5" fmla="*/ 0 w 4862270"/>
              <a:gd name="connsiteY5" fmla="*/ 4117288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0" y="0"/>
                </a:moveTo>
                <a:lnTo>
                  <a:pt x="4164917" y="1"/>
                </a:lnTo>
                <a:lnTo>
                  <a:pt x="4862270" y="402618"/>
                </a:lnTo>
                <a:lnTo>
                  <a:pt x="4673093" y="3554348"/>
                </a:lnTo>
                <a:lnTo>
                  <a:pt x="2038203" y="5294045"/>
                </a:lnTo>
                <a:lnTo>
                  <a:pt x="0" y="411728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21" name="手繪多邊形 20"/>
          <p:cNvSpPr/>
          <p:nvPr userDrawn="1"/>
        </p:nvSpPr>
        <p:spPr>
          <a:xfrm>
            <a:off x="-1" y="0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標題 1"/>
          <p:cNvSpPr>
            <a:spLocks noGrp="1"/>
          </p:cNvSpPr>
          <p:nvPr>
            <p:ph type="ctrTitle" hasCustomPrompt="1"/>
          </p:nvPr>
        </p:nvSpPr>
        <p:spPr>
          <a:xfrm>
            <a:off x="4439558" y="430956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39558" y="487562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71816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 flipH="1">
            <a:off x="0" y="0"/>
            <a:ext cx="9144001" cy="6858000"/>
          </a:xfrm>
          <a:custGeom>
            <a:avLst/>
            <a:gdLst>
              <a:gd name="connsiteX0" fmla="*/ 4511328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4317289 h 6858000"/>
              <a:gd name="connsiteX5" fmla="*/ 2050600 w 9144001"/>
              <a:gd name="connsiteY5" fmla="*/ 5501202 h 6858000"/>
              <a:gd name="connsiteX6" fmla="*/ 4847095 w 9144001"/>
              <a:gd name="connsiteY6" fmla="*/ 3654806 h 6858000"/>
              <a:gd name="connsiteX7" fmla="*/ 5047873 w 9144001"/>
              <a:gd name="connsiteY7" fmla="*/ 309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1" h="6858000">
                <a:moveTo>
                  <a:pt x="4511328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4317289"/>
                </a:lnTo>
                <a:lnTo>
                  <a:pt x="2050600" y="5501202"/>
                </a:lnTo>
                <a:lnTo>
                  <a:pt x="4847095" y="3654806"/>
                </a:lnTo>
                <a:lnTo>
                  <a:pt x="5047873" y="309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flipH="1">
            <a:off x="4096127" y="0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>
          <a:xfrm>
            <a:off x="4281730" y="0"/>
            <a:ext cx="4862270" cy="5294045"/>
          </a:xfrm>
          <a:custGeom>
            <a:avLst/>
            <a:gdLst>
              <a:gd name="connsiteX0" fmla="*/ 4862270 w 4862270"/>
              <a:gd name="connsiteY0" fmla="*/ 0 h 5294045"/>
              <a:gd name="connsiteX1" fmla="*/ 4862270 w 4862270"/>
              <a:gd name="connsiteY1" fmla="*/ 4117288 h 5294045"/>
              <a:gd name="connsiteX2" fmla="*/ 2824067 w 4862270"/>
              <a:gd name="connsiteY2" fmla="*/ 5294045 h 5294045"/>
              <a:gd name="connsiteX3" fmla="*/ 189177 w 4862270"/>
              <a:gd name="connsiteY3" fmla="*/ 3554348 h 5294045"/>
              <a:gd name="connsiteX4" fmla="*/ 0 w 4862270"/>
              <a:gd name="connsiteY4" fmla="*/ 402618 h 5294045"/>
              <a:gd name="connsiteX5" fmla="*/ 697353 w 4862270"/>
              <a:gd name="connsiteY5" fmla="*/ 1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4862270" y="0"/>
                </a:moveTo>
                <a:lnTo>
                  <a:pt x="4862270" y="4117288"/>
                </a:lnTo>
                <a:lnTo>
                  <a:pt x="2824067" y="5294045"/>
                </a:lnTo>
                <a:lnTo>
                  <a:pt x="189177" y="3554348"/>
                </a:lnTo>
                <a:lnTo>
                  <a:pt x="0" y="402618"/>
                </a:lnTo>
                <a:lnTo>
                  <a:pt x="697353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515258" y="430956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5258" y="487562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387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 flipH="1" flipV="1">
            <a:off x="0" y="0"/>
            <a:ext cx="9144001" cy="6858000"/>
          </a:xfrm>
          <a:custGeom>
            <a:avLst/>
            <a:gdLst>
              <a:gd name="connsiteX0" fmla="*/ 4511328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4317289 h 6858000"/>
              <a:gd name="connsiteX5" fmla="*/ 2050600 w 9144001"/>
              <a:gd name="connsiteY5" fmla="*/ 5501202 h 6858000"/>
              <a:gd name="connsiteX6" fmla="*/ 4847095 w 9144001"/>
              <a:gd name="connsiteY6" fmla="*/ 3654806 h 6858000"/>
              <a:gd name="connsiteX7" fmla="*/ 5047873 w 9144001"/>
              <a:gd name="connsiteY7" fmla="*/ 309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1" h="6858000">
                <a:moveTo>
                  <a:pt x="4511328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4317289"/>
                </a:lnTo>
                <a:lnTo>
                  <a:pt x="2050600" y="5501202"/>
                </a:lnTo>
                <a:lnTo>
                  <a:pt x="4847095" y="3654806"/>
                </a:lnTo>
                <a:lnTo>
                  <a:pt x="5047873" y="309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>
          <a:xfrm>
            <a:off x="4281730" y="1563955"/>
            <a:ext cx="4862270" cy="5294045"/>
          </a:xfrm>
          <a:custGeom>
            <a:avLst/>
            <a:gdLst>
              <a:gd name="connsiteX0" fmla="*/ 2824067 w 4862270"/>
              <a:gd name="connsiteY0" fmla="*/ 0 h 5294045"/>
              <a:gd name="connsiteX1" fmla="*/ 4862270 w 4862270"/>
              <a:gd name="connsiteY1" fmla="*/ 1176757 h 5294045"/>
              <a:gd name="connsiteX2" fmla="*/ 4862270 w 4862270"/>
              <a:gd name="connsiteY2" fmla="*/ 5294045 h 5294045"/>
              <a:gd name="connsiteX3" fmla="*/ 697353 w 4862270"/>
              <a:gd name="connsiteY3" fmla="*/ 5294044 h 5294045"/>
              <a:gd name="connsiteX4" fmla="*/ 0 w 4862270"/>
              <a:gd name="connsiteY4" fmla="*/ 4891427 h 5294045"/>
              <a:gd name="connsiteX5" fmla="*/ 189177 w 4862270"/>
              <a:gd name="connsiteY5" fmla="*/ 1739697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2824067" y="0"/>
                </a:moveTo>
                <a:lnTo>
                  <a:pt x="4862270" y="1176757"/>
                </a:lnTo>
                <a:lnTo>
                  <a:pt x="4862270" y="5294045"/>
                </a:lnTo>
                <a:lnTo>
                  <a:pt x="697353" y="5294044"/>
                </a:lnTo>
                <a:lnTo>
                  <a:pt x="0" y="4891427"/>
                </a:lnTo>
                <a:lnTo>
                  <a:pt x="189177" y="1739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flipH="1" flipV="1">
            <a:off x="4096127" y="1356798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標題 1"/>
          <p:cNvSpPr>
            <a:spLocks noGrp="1"/>
          </p:cNvSpPr>
          <p:nvPr>
            <p:ph type="ctrTitle" hasCustomPrompt="1"/>
          </p:nvPr>
        </p:nvSpPr>
        <p:spPr>
          <a:xfrm>
            <a:off x="515258" y="81568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15258" y="138174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1331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手繪多邊形 16"/>
          <p:cNvSpPr/>
          <p:nvPr userDrawn="1"/>
        </p:nvSpPr>
        <p:spPr>
          <a:xfrm flipV="1">
            <a:off x="0" y="0"/>
            <a:ext cx="9144001" cy="6858000"/>
          </a:xfrm>
          <a:custGeom>
            <a:avLst/>
            <a:gdLst>
              <a:gd name="connsiteX0" fmla="*/ 4511328 w 9144001"/>
              <a:gd name="connsiteY0" fmla="*/ 0 h 6858000"/>
              <a:gd name="connsiteX1" fmla="*/ 9144001 w 9144001"/>
              <a:gd name="connsiteY1" fmla="*/ 0 h 6858000"/>
              <a:gd name="connsiteX2" fmla="*/ 9144001 w 9144001"/>
              <a:gd name="connsiteY2" fmla="*/ 6858000 h 6858000"/>
              <a:gd name="connsiteX3" fmla="*/ 0 w 9144001"/>
              <a:gd name="connsiteY3" fmla="*/ 6858000 h 6858000"/>
              <a:gd name="connsiteX4" fmla="*/ 0 w 9144001"/>
              <a:gd name="connsiteY4" fmla="*/ 4317289 h 6858000"/>
              <a:gd name="connsiteX5" fmla="*/ 2050600 w 9144001"/>
              <a:gd name="connsiteY5" fmla="*/ 5501202 h 6858000"/>
              <a:gd name="connsiteX6" fmla="*/ 4847095 w 9144001"/>
              <a:gd name="connsiteY6" fmla="*/ 3654806 h 6858000"/>
              <a:gd name="connsiteX7" fmla="*/ 5047873 w 9144001"/>
              <a:gd name="connsiteY7" fmla="*/ 3097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1" h="6858000">
                <a:moveTo>
                  <a:pt x="4511328" y="0"/>
                </a:moveTo>
                <a:lnTo>
                  <a:pt x="9144001" y="0"/>
                </a:lnTo>
                <a:lnTo>
                  <a:pt x="9144001" y="6858000"/>
                </a:lnTo>
                <a:lnTo>
                  <a:pt x="0" y="6858000"/>
                </a:lnTo>
                <a:lnTo>
                  <a:pt x="0" y="4317289"/>
                </a:lnTo>
                <a:lnTo>
                  <a:pt x="2050600" y="5501202"/>
                </a:lnTo>
                <a:lnTo>
                  <a:pt x="4847095" y="3654806"/>
                </a:lnTo>
                <a:lnTo>
                  <a:pt x="5047873" y="309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6"/>
          </p:nvPr>
        </p:nvSpPr>
        <p:spPr>
          <a:xfrm>
            <a:off x="0" y="1563955"/>
            <a:ext cx="4862270" cy="5294045"/>
          </a:xfrm>
          <a:custGeom>
            <a:avLst/>
            <a:gdLst>
              <a:gd name="connsiteX0" fmla="*/ 2038203 w 4862270"/>
              <a:gd name="connsiteY0" fmla="*/ 0 h 5294045"/>
              <a:gd name="connsiteX1" fmla="*/ 4673093 w 4862270"/>
              <a:gd name="connsiteY1" fmla="*/ 1739697 h 5294045"/>
              <a:gd name="connsiteX2" fmla="*/ 4862270 w 4862270"/>
              <a:gd name="connsiteY2" fmla="*/ 4891427 h 5294045"/>
              <a:gd name="connsiteX3" fmla="*/ 4164917 w 4862270"/>
              <a:gd name="connsiteY3" fmla="*/ 5294044 h 5294045"/>
              <a:gd name="connsiteX4" fmla="*/ 0 w 4862270"/>
              <a:gd name="connsiteY4" fmla="*/ 5294045 h 5294045"/>
              <a:gd name="connsiteX5" fmla="*/ 0 w 4862270"/>
              <a:gd name="connsiteY5" fmla="*/ 1176757 h 529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2270" h="5294045">
                <a:moveTo>
                  <a:pt x="2038203" y="0"/>
                </a:moveTo>
                <a:lnTo>
                  <a:pt x="4673093" y="1739697"/>
                </a:lnTo>
                <a:lnTo>
                  <a:pt x="4862270" y="4891427"/>
                </a:lnTo>
                <a:lnTo>
                  <a:pt x="4164917" y="5294044"/>
                </a:lnTo>
                <a:lnTo>
                  <a:pt x="0" y="5294045"/>
                </a:lnTo>
                <a:lnTo>
                  <a:pt x="0" y="11767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手繪多邊形 6"/>
          <p:cNvSpPr/>
          <p:nvPr userDrawn="1"/>
        </p:nvSpPr>
        <p:spPr>
          <a:xfrm flipV="1">
            <a:off x="1" y="1356798"/>
            <a:ext cx="5047873" cy="5501202"/>
          </a:xfrm>
          <a:custGeom>
            <a:avLst/>
            <a:gdLst>
              <a:gd name="connsiteX0" fmla="*/ 4511328 w 5047873"/>
              <a:gd name="connsiteY0" fmla="*/ 0 h 5501202"/>
              <a:gd name="connsiteX1" fmla="*/ 5047873 w 5047873"/>
              <a:gd name="connsiteY1" fmla="*/ 309774 h 5501202"/>
              <a:gd name="connsiteX2" fmla="*/ 4847093 w 5047873"/>
              <a:gd name="connsiteY2" fmla="*/ 3654806 h 5501202"/>
              <a:gd name="connsiteX3" fmla="*/ 2050600 w 5047873"/>
              <a:gd name="connsiteY3" fmla="*/ 5501202 h 5501202"/>
              <a:gd name="connsiteX4" fmla="*/ 0 w 5047873"/>
              <a:gd name="connsiteY4" fmla="*/ 4317289 h 5501202"/>
              <a:gd name="connsiteX5" fmla="*/ 0 w 5047873"/>
              <a:gd name="connsiteY5" fmla="*/ 4117288 h 5501202"/>
              <a:gd name="connsiteX6" fmla="*/ 2038202 w 5047873"/>
              <a:gd name="connsiteY6" fmla="*/ 5294044 h 5501202"/>
              <a:gd name="connsiteX7" fmla="*/ 4673093 w 5047873"/>
              <a:gd name="connsiteY7" fmla="*/ 3554347 h 5501202"/>
              <a:gd name="connsiteX8" fmla="*/ 4862270 w 5047873"/>
              <a:gd name="connsiteY8" fmla="*/ 402617 h 5501202"/>
              <a:gd name="connsiteX9" fmla="*/ 4164917 w 5047873"/>
              <a:gd name="connsiteY9" fmla="*/ 0 h 55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7873" h="5501202">
                <a:moveTo>
                  <a:pt x="4511328" y="0"/>
                </a:moveTo>
                <a:lnTo>
                  <a:pt x="5047873" y="309774"/>
                </a:lnTo>
                <a:lnTo>
                  <a:pt x="4847093" y="3654806"/>
                </a:lnTo>
                <a:lnTo>
                  <a:pt x="2050600" y="5501202"/>
                </a:lnTo>
                <a:lnTo>
                  <a:pt x="0" y="4317289"/>
                </a:lnTo>
                <a:lnTo>
                  <a:pt x="0" y="4117288"/>
                </a:lnTo>
                <a:lnTo>
                  <a:pt x="2038202" y="5294044"/>
                </a:lnTo>
                <a:lnTo>
                  <a:pt x="4673093" y="3554347"/>
                </a:lnTo>
                <a:lnTo>
                  <a:pt x="4862270" y="402617"/>
                </a:lnTo>
                <a:lnTo>
                  <a:pt x="416491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1"/>
          <p:cNvSpPr>
            <a:spLocks noGrp="1"/>
          </p:cNvSpPr>
          <p:nvPr>
            <p:ph type="ctrTitle" hasCustomPrompt="1"/>
          </p:nvPr>
        </p:nvSpPr>
        <p:spPr>
          <a:xfrm>
            <a:off x="4153808" y="81568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1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153808" y="138174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5270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手繪多邊形 24"/>
          <p:cNvSpPr/>
          <p:nvPr userDrawn="1"/>
        </p:nvSpPr>
        <p:spPr>
          <a:xfrm>
            <a:off x="0" y="0"/>
            <a:ext cx="4518000" cy="6858000"/>
          </a:xfrm>
          <a:custGeom>
            <a:avLst/>
            <a:gdLst>
              <a:gd name="connsiteX0" fmla="*/ 0 w 4518000"/>
              <a:gd name="connsiteY0" fmla="*/ 0 h 6858000"/>
              <a:gd name="connsiteX1" fmla="*/ 4518000 w 4518000"/>
              <a:gd name="connsiteY1" fmla="*/ 0 h 6858000"/>
              <a:gd name="connsiteX2" fmla="*/ 4518000 w 4518000"/>
              <a:gd name="connsiteY2" fmla="*/ 6858000 h 6858000"/>
              <a:gd name="connsiteX3" fmla="*/ 0 w 451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8000" h="6858000">
                <a:moveTo>
                  <a:pt x="0" y="0"/>
                </a:moveTo>
                <a:lnTo>
                  <a:pt x="4518000" y="0"/>
                </a:lnTo>
                <a:lnTo>
                  <a:pt x="4518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圖片版面配置區 32"/>
          <p:cNvSpPr>
            <a:spLocks noGrp="1"/>
          </p:cNvSpPr>
          <p:nvPr>
            <p:ph type="pic" sz="quarter" idx="13"/>
          </p:nvPr>
        </p:nvSpPr>
        <p:spPr>
          <a:xfrm>
            <a:off x="4626000" y="0"/>
            <a:ext cx="4518001" cy="6858000"/>
          </a:xfrm>
          <a:custGeom>
            <a:avLst/>
            <a:gdLst>
              <a:gd name="connsiteX0" fmla="*/ 2330476 w 4518001"/>
              <a:gd name="connsiteY0" fmla="*/ 3483000 h 6858000"/>
              <a:gd name="connsiteX1" fmla="*/ 4518001 w 4518001"/>
              <a:gd name="connsiteY1" fmla="*/ 3483000 h 6858000"/>
              <a:gd name="connsiteX2" fmla="*/ 4518001 w 4518001"/>
              <a:gd name="connsiteY2" fmla="*/ 6858000 h 6858000"/>
              <a:gd name="connsiteX3" fmla="*/ 2330476 w 4518001"/>
              <a:gd name="connsiteY3" fmla="*/ 6858000 h 6858000"/>
              <a:gd name="connsiteX4" fmla="*/ 0 w 4518001"/>
              <a:gd name="connsiteY4" fmla="*/ 3483000 h 6858000"/>
              <a:gd name="connsiteX5" fmla="*/ 2222476 w 4518001"/>
              <a:gd name="connsiteY5" fmla="*/ 3483000 h 6858000"/>
              <a:gd name="connsiteX6" fmla="*/ 2222476 w 4518001"/>
              <a:gd name="connsiteY6" fmla="*/ 6858000 h 6858000"/>
              <a:gd name="connsiteX7" fmla="*/ 0 w 4518001"/>
              <a:gd name="connsiteY7" fmla="*/ 6858000 h 6858000"/>
              <a:gd name="connsiteX8" fmla="*/ 2330476 w 4518001"/>
              <a:gd name="connsiteY8" fmla="*/ 0 h 6858000"/>
              <a:gd name="connsiteX9" fmla="*/ 4518001 w 4518001"/>
              <a:gd name="connsiteY9" fmla="*/ 0 h 6858000"/>
              <a:gd name="connsiteX10" fmla="*/ 4518001 w 4518001"/>
              <a:gd name="connsiteY10" fmla="*/ 3375000 h 6858000"/>
              <a:gd name="connsiteX11" fmla="*/ 2330476 w 4518001"/>
              <a:gd name="connsiteY11" fmla="*/ 3375000 h 6858000"/>
              <a:gd name="connsiteX12" fmla="*/ 0 w 4518001"/>
              <a:gd name="connsiteY12" fmla="*/ 0 h 6858000"/>
              <a:gd name="connsiteX13" fmla="*/ 2222476 w 4518001"/>
              <a:gd name="connsiteY13" fmla="*/ 0 h 6858000"/>
              <a:gd name="connsiteX14" fmla="*/ 2222476 w 4518001"/>
              <a:gd name="connsiteY14" fmla="*/ 3375000 h 6858000"/>
              <a:gd name="connsiteX15" fmla="*/ 0 w 4518001"/>
              <a:gd name="connsiteY15" fmla="*/ 3375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18001" h="6858000">
                <a:moveTo>
                  <a:pt x="2330476" y="3483000"/>
                </a:moveTo>
                <a:lnTo>
                  <a:pt x="4518001" y="3483000"/>
                </a:lnTo>
                <a:lnTo>
                  <a:pt x="4518001" y="6858000"/>
                </a:lnTo>
                <a:lnTo>
                  <a:pt x="2330476" y="6858000"/>
                </a:lnTo>
                <a:close/>
                <a:moveTo>
                  <a:pt x="0" y="3483000"/>
                </a:moveTo>
                <a:lnTo>
                  <a:pt x="2222476" y="3483000"/>
                </a:lnTo>
                <a:lnTo>
                  <a:pt x="2222476" y="6858000"/>
                </a:lnTo>
                <a:lnTo>
                  <a:pt x="0" y="6858000"/>
                </a:lnTo>
                <a:close/>
                <a:moveTo>
                  <a:pt x="2330476" y="0"/>
                </a:moveTo>
                <a:lnTo>
                  <a:pt x="4518001" y="0"/>
                </a:lnTo>
                <a:lnTo>
                  <a:pt x="4518001" y="3375000"/>
                </a:lnTo>
                <a:lnTo>
                  <a:pt x="2330476" y="3375000"/>
                </a:lnTo>
                <a:close/>
                <a:moveTo>
                  <a:pt x="0" y="0"/>
                </a:moveTo>
                <a:lnTo>
                  <a:pt x="2222476" y="0"/>
                </a:lnTo>
                <a:lnTo>
                  <a:pt x="2222476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4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81568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35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38174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68829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 userDrawn="1"/>
        </p:nvSpPr>
        <p:spPr>
          <a:xfrm>
            <a:off x="4626000" y="0"/>
            <a:ext cx="4518000" cy="6858000"/>
          </a:xfrm>
          <a:custGeom>
            <a:avLst/>
            <a:gdLst>
              <a:gd name="connsiteX0" fmla="*/ 0 w 4518000"/>
              <a:gd name="connsiteY0" fmla="*/ 0 h 6858000"/>
              <a:gd name="connsiteX1" fmla="*/ 4518000 w 4518000"/>
              <a:gd name="connsiteY1" fmla="*/ 0 h 6858000"/>
              <a:gd name="connsiteX2" fmla="*/ 4518000 w 4518000"/>
              <a:gd name="connsiteY2" fmla="*/ 6858000 h 6858000"/>
              <a:gd name="connsiteX3" fmla="*/ 0 w 451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8000" h="6858000">
                <a:moveTo>
                  <a:pt x="0" y="0"/>
                </a:moveTo>
                <a:lnTo>
                  <a:pt x="4518000" y="0"/>
                </a:lnTo>
                <a:lnTo>
                  <a:pt x="4518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18001" cy="6858000"/>
          </a:xfrm>
          <a:custGeom>
            <a:avLst/>
            <a:gdLst>
              <a:gd name="connsiteX0" fmla="*/ 2330476 w 4518001"/>
              <a:gd name="connsiteY0" fmla="*/ 3483000 h 6858000"/>
              <a:gd name="connsiteX1" fmla="*/ 4518001 w 4518001"/>
              <a:gd name="connsiteY1" fmla="*/ 3483000 h 6858000"/>
              <a:gd name="connsiteX2" fmla="*/ 4518001 w 4518001"/>
              <a:gd name="connsiteY2" fmla="*/ 6858000 h 6858000"/>
              <a:gd name="connsiteX3" fmla="*/ 2330476 w 4518001"/>
              <a:gd name="connsiteY3" fmla="*/ 6858000 h 6858000"/>
              <a:gd name="connsiteX4" fmla="*/ 0 w 4518001"/>
              <a:gd name="connsiteY4" fmla="*/ 3483000 h 6858000"/>
              <a:gd name="connsiteX5" fmla="*/ 2222476 w 4518001"/>
              <a:gd name="connsiteY5" fmla="*/ 3483000 h 6858000"/>
              <a:gd name="connsiteX6" fmla="*/ 2222476 w 4518001"/>
              <a:gd name="connsiteY6" fmla="*/ 6858000 h 6858000"/>
              <a:gd name="connsiteX7" fmla="*/ 0 w 4518001"/>
              <a:gd name="connsiteY7" fmla="*/ 6858000 h 6858000"/>
              <a:gd name="connsiteX8" fmla="*/ 2330476 w 4518001"/>
              <a:gd name="connsiteY8" fmla="*/ 0 h 6858000"/>
              <a:gd name="connsiteX9" fmla="*/ 4518001 w 4518001"/>
              <a:gd name="connsiteY9" fmla="*/ 0 h 6858000"/>
              <a:gd name="connsiteX10" fmla="*/ 4518001 w 4518001"/>
              <a:gd name="connsiteY10" fmla="*/ 3375000 h 6858000"/>
              <a:gd name="connsiteX11" fmla="*/ 2330476 w 4518001"/>
              <a:gd name="connsiteY11" fmla="*/ 3375000 h 6858000"/>
              <a:gd name="connsiteX12" fmla="*/ 0 w 4518001"/>
              <a:gd name="connsiteY12" fmla="*/ 0 h 6858000"/>
              <a:gd name="connsiteX13" fmla="*/ 2222476 w 4518001"/>
              <a:gd name="connsiteY13" fmla="*/ 0 h 6858000"/>
              <a:gd name="connsiteX14" fmla="*/ 2222476 w 4518001"/>
              <a:gd name="connsiteY14" fmla="*/ 3375000 h 6858000"/>
              <a:gd name="connsiteX15" fmla="*/ 0 w 4518001"/>
              <a:gd name="connsiteY15" fmla="*/ 3375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18001" h="6858000">
                <a:moveTo>
                  <a:pt x="2330476" y="3483000"/>
                </a:moveTo>
                <a:lnTo>
                  <a:pt x="4518001" y="3483000"/>
                </a:lnTo>
                <a:lnTo>
                  <a:pt x="4518001" y="6858000"/>
                </a:lnTo>
                <a:lnTo>
                  <a:pt x="2330476" y="6858000"/>
                </a:lnTo>
                <a:close/>
                <a:moveTo>
                  <a:pt x="0" y="3483000"/>
                </a:moveTo>
                <a:lnTo>
                  <a:pt x="2222476" y="3483000"/>
                </a:lnTo>
                <a:lnTo>
                  <a:pt x="2222476" y="6858000"/>
                </a:lnTo>
                <a:lnTo>
                  <a:pt x="0" y="6858000"/>
                </a:lnTo>
                <a:close/>
                <a:moveTo>
                  <a:pt x="2330476" y="0"/>
                </a:moveTo>
                <a:lnTo>
                  <a:pt x="4518001" y="0"/>
                </a:lnTo>
                <a:lnTo>
                  <a:pt x="4518001" y="3375000"/>
                </a:lnTo>
                <a:lnTo>
                  <a:pt x="2330476" y="3375000"/>
                </a:lnTo>
                <a:close/>
                <a:moveTo>
                  <a:pt x="0" y="0"/>
                </a:moveTo>
                <a:lnTo>
                  <a:pt x="2222476" y="0"/>
                </a:lnTo>
                <a:lnTo>
                  <a:pt x="2222476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ctrTitle" hasCustomPrompt="1"/>
          </p:nvPr>
        </p:nvSpPr>
        <p:spPr>
          <a:xfrm>
            <a:off x="4770667" y="81568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70667" y="138174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0893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4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手繪多邊形 24"/>
          <p:cNvSpPr/>
          <p:nvPr userDrawn="1"/>
        </p:nvSpPr>
        <p:spPr>
          <a:xfrm>
            <a:off x="0" y="0"/>
            <a:ext cx="4518000" cy="6858000"/>
          </a:xfrm>
          <a:custGeom>
            <a:avLst/>
            <a:gdLst>
              <a:gd name="connsiteX0" fmla="*/ 0 w 4518000"/>
              <a:gd name="connsiteY0" fmla="*/ 0 h 6858000"/>
              <a:gd name="connsiteX1" fmla="*/ 4518000 w 4518000"/>
              <a:gd name="connsiteY1" fmla="*/ 0 h 6858000"/>
              <a:gd name="connsiteX2" fmla="*/ 4518000 w 4518000"/>
              <a:gd name="connsiteY2" fmla="*/ 6858000 h 6858000"/>
              <a:gd name="connsiteX3" fmla="*/ 0 w 451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8000" h="6858000">
                <a:moveTo>
                  <a:pt x="0" y="0"/>
                </a:moveTo>
                <a:lnTo>
                  <a:pt x="4518000" y="0"/>
                </a:lnTo>
                <a:lnTo>
                  <a:pt x="4518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3"/>
          </p:nvPr>
        </p:nvSpPr>
        <p:spPr>
          <a:xfrm>
            <a:off x="4626000" y="0"/>
            <a:ext cx="2222476" cy="3375000"/>
          </a:xfrm>
          <a:custGeom>
            <a:avLst/>
            <a:gdLst>
              <a:gd name="connsiteX0" fmla="*/ 0 w 2222476"/>
              <a:gd name="connsiteY0" fmla="*/ 0 h 3375000"/>
              <a:gd name="connsiteX1" fmla="*/ 2222476 w 2222476"/>
              <a:gd name="connsiteY1" fmla="*/ 0 h 3375000"/>
              <a:gd name="connsiteX2" fmla="*/ 2222476 w 2222476"/>
              <a:gd name="connsiteY2" fmla="*/ 3375000 h 3375000"/>
              <a:gd name="connsiteX3" fmla="*/ 0 w 2222476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476" h="3375000">
                <a:moveTo>
                  <a:pt x="0" y="0"/>
                </a:moveTo>
                <a:lnTo>
                  <a:pt x="2222476" y="0"/>
                </a:lnTo>
                <a:lnTo>
                  <a:pt x="2222476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6956476" y="0"/>
            <a:ext cx="2187525" cy="3375000"/>
          </a:xfrm>
          <a:custGeom>
            <a:avLst/>
            <a:gdLst>
              <a:gd name="connsiteX0" fmla="*/ 0 w 2187525"/>
              <a:gd name="connsiteY0" fmla="*/ 0 h 3375000"/>
              <a:gd name="connsiteX1" fmla="*/ 2187525 w 2187525"/>
              <a:gd name="connsiteY1" fmla="*/ 0 h 3375000"/>
              <a:gd name="connsiteX2" fmla="*/ 2187525 w 2187525"/>
              <a:gd name="connsiteY2" fmla="*/ 3375000 h 3375000"/>
              <a:gd name="connsiteX3" fmla="*/ 0 w 2187525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7525" h="3375000">
                <a:moveTo>
                  <a:pt x="0" y="0"/>
                </a:moveTo>
                <a:lnTo>
                  <a:pt x="2187525" y="0"/>
                </a:lnTo>
                <a:lnTo>
                  <a:pt x="2187525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5"/>
          </p:nvPr>
        </p:nvSpPr>
        <p:spPr>
          <a:xfrm>
            <a:off x="4626000" y="3483000"/>
            <a:ext cx="2222476" cy="3375000"/>
          </a:xfrm>
          <a:custGeom>
            <a:avLst/>
            <a:gdLst>
              <a:gd name="connsiteX0" fmla="*/ 0 w 2222476"/>
              <a:gd name="connsiteY0" fmla="*/ 0 h 3375000"/>
              <a:gd name="connsiteX1" fmla="*/ 2222476 w 2222476"/>
              <a:gd name="connsiteY1" fmla="*/ 0 h 3375000"/>
              <a:gd name="connsiteX2" fmla="*/ 2222476 w 2222476"/>
              <a:gd name="connsiteY2" fmla="*/ 3375000 h 3375000"/>
              <a:gd name="connsiteX3" fmla="*/ 0 w 2222476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476" h="3375000">
                <a:moveTo>
                  <a:pt x="0" y="0"/>
                </a:moveTo>
                <a:lnTo>
                  <a:pt x="2222476" y="0"/>
                </a:lnTo>
                <a:lnTo>
                  <a:pt x="2222476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6"/>
          </p:nvPr>
        </p:nvSpPr>
        <p:spPr>
          <a:xfrm>
            <a:off x="6956476" y="3483000"/>
            <a:ext cx="2187525" cy="3375000"/>
          </a:xfrm>
          <a:custGeom>
            <a:avLst/>
            <a:gdLst>
              <a:gd name="connsiteX0" fmla="*/ 0 w 2187525"/>
              <a:gd name="connsiteY0" fmla="*/ 0 h 3375000"/>
              <a:gd name="connsiteX1" fmla="*/ 2187525 w 2187525"/>
              <a:gd name="connsiteY1" fmla="*/ 0 h 3375000"/>
              <a:gd name="connsiteX2" fmla="*/ 2187525 w 2187525"/>
              <a:gd name="connsiteY2" fmla="*/ 3375000 h 3375000"/>
              <a:gd name="connsiteX3" fmla="*/ 0 w 2187525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7525" h="3375000">
                <a:moveTo>
                  <a:pt x="0" y="0"/>
                </a:moveTo>
                <a:lnTo>
                  <a:pt x="2187525" y="0"/>
                </a:lnTo>
                <a:lnTo>
                  <a:pt x="2187525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8" name="標題 1"/>
          <p:cNvSpPr>
            <a:spLocks noGrp="1"/>
          </p:cNvSpPr>
          <p:nvPr>
            <p:ph type="ctrTitle" hasCustomPrompt="1"/>
          </p:nvPr>
        </p:nvSpPr>
        <p:spPr>
          <a:xfrm>
            <a:off x="141517" y="81568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2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41517" y="138174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66675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5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手繪多邊形 24"/>
          <p:cNvSpPr/>
          <p:nvPr userDrawn="1"/>
        </p:nvSpPr>
        <p:spPr>
          <a:xfrm>
            <a:off x="4626000" y="0"/>
            <a:ext cx="4518000" cy="6858000"/>
          </a:xfrm>
          <a:custGeom>
            <a:avLst/>
            <a:gdLst>
              <a:gd name="connsiteX0" fmla="*/ 0 w 4518000"/>
              <a:gd name="connsiteY0" fmla="*/ 0 h 6858000"/>
              <a:gd name="connsiteX1" fmla="*/ 4518000 w 4518000"/>
              <a:gd name="connsiteY1" fmla="*/ 0 h 6858000"/>
              <a:gd name="connsiteX2" fmla="*/ 4518000 w 4518000"/>
              <a:gd name="connsiteY2" fmla="*/ 6858000 h 6858000"/>
              <a:gd name="connsiteX3" fmla="*/ 0 w 451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8000" h="6858000">
                <a:moveTo>
                  <a:pt x="0" y="0"/>
                </a:moveTo>
                <a:lnTo>
                  <a:pt x="4518000" y="0"/>
                </a:lnTo>
                <a:lnTo>
                  <a:pt x="4518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22476" cy="3375000"/>
          </a:xfrm>
          <a:custGeom>
            <a:avLst/>
            <a:gdLst>
              <a:gd name="connsiteX0" fmla="*/ 0 w 2222476"/>
              <a:gd name="connsiteY0" fmla="*/ 0 h 3375000"/>
              <a:gd name="connsiteX1" fmla="*/ 2222476 w 2222476"/>
              <a:gd name="connsiteY1" fmla="*/ 0 h 3375000"/>
              <a:gd name="connsiteX2" fmla="*/ 2222476 w 2222476"/>
              <a:gd name="connsiteY2" fmla="*/ 3375000 h 3375000"/>
              <a:gd name="connsiteX3" fmla="*/ 0 w 2222476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476" h="3375000">
                <a:moveTo>
                  <a:pt x="0" y="0"/>
                </a:moveTo>
                <a:lnTo>
                  <a:pt x="2222476" y="0"/>
                </a:lnTo>
                <a:lnTo>
                  <a:pt x="2222476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2330476" y="0"/>
            <a:ext cx="2187525" cy="3375000"/>
          </a:xfrm>
          <a:custGeom>
            <a:avLst/>
            <a:gdLst>
              <a:gd name="connsiteX0" fmla="*/ 0 w 2187525"/>
              <a:gd name="connsiteY0" fmla="*/ 0 h 3375000"/>
              <a:gd name="connsiteX1" fmla="*/ 2187525 w 2187525"/>
              <a:gd name="connsiteY1" fmla="*/ 0 h 3375000"/>
              <a:gd name="connsiteX2" fmla="*/ 2187525 w 2187525"/>
              <a:gd name="connsiteY2" fmla="*/ 3375000 h 3375000"/>
              <a:gd name="connsiteX3" fmla="*/ 0 w 2187525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7525" h="3375000">
                <a:moveTo>
                  <a:pt x="0" y="0"/>
                </a:moveTo>
                <a:lnTo>
                  <a:pt x="2187525" y="0"/>
                </a:lnTo>
                <a:lnTo>
                  <a:pt x="2187525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5"/>
          </p:nvPr>
        </p:nvSpPr>
        <p:spPr>
          <a:xfrm>
            <a:off x="0" y="3483000"/>
            <a:ext cx="2222476" cy="3375000"/>
          </a:xfrm>
          <a:custGeom>
            <a:avLst/>
            <a:gdLst>
              <a:gd name="connsiteX0" fmla="*/ 0 w 2222476"/>
              <a:gd name="connsiteY0" fmla="*/ 0 h 3375000"/>
              <a:gd name="connsiteX1" fmla="*/ 2222476 w 2222476"/>
              <a:gd name="connsiteY1" fmla="*/ 0 h 3375000"/>
              <a:gd name="connsiteX2" fmla="*/ 2222476 w 2222476"/>
              <a:gd name="connsiteY2" fmla="*/ 3375000 h 3375000"/>
              <a:gd name="connsiteX3" fmla="*/ 0 w 2222476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476" h="3375000">
                <a:moveTo>
                  <a:pt x="0" y="0"/>
                </a:moveTo>
                <a:lnTo>
                  <a:pt x="2222476" y="0"/>
                </a:lnTo>
                <a:lnTo>
                  <a:pt x="2222476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27" name="圖片版面配置區 26"/>
          <p:cNvSpPr>
            <a:spLocks noGrp="1"/>
          </p:cNvSpPr>
          <p:nvPr>
            <p:ph type="pic" sz="quarter" idx="16"/>
          </p:nvPr>
        </p:nvSpPr>
        <p:spPr>
          <a:xfrm>
            <a:off x="2330476" y="3483000"/>
            <a:ext cx="2187525" cy="3375000"/>
          </a:xfrm>
          <a:custGeom>
            <a:avLst/>
            <a:gdLst>
              <a:gd name="connsiteX0" fmla="*/ 0 w 2187525"/>
              <a:gd name="connsiteY0" fmla="*/ 0 h 3375000"/>
              <a:gd name="connsiteX1" fmla="*/ 2187525 w 2187525"/>
              <a:gd name="connsiteY1" fmla="*/ 0 h 3375000"/>
              <a:gd name="connsiteX2" fmla="*/ 2187525 w 2187525"/>
              <a:gd name="connsiteY2" fmla="*/ 3375000 h 3375000"/>
              <a:gd name="connsiteX3" fmla="*/ 0 w 2187525"/>
              <a:gd name="connsiteY3" fmla="*/ 3375000 h 33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7525" h="3375000">
                <a:moveTo>
                  <a:pt x="0" y="0"/>
                </a:moveTo>
                <a:lnTo>
                  <a:pt x="2187525" y="0"/>
                </a:lnTo>
                <a:lnTo>
                  <a:pt x="2187525" y="3375000"/>
                </a:lnTo>
                <a:lnTo>
                  <a:pt x="0" y="3375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4751617" y="815684"/>
            <a:ext cx="4227283" cy="541114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0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751617" y="1381745"/>
            <a:ext cx="4227283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437692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5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206827" y="1219199"/>
            <a:ext cx="4147458" cy="4169228"/>
          </a:xfrm>
          <a:custGeom>
            <a:avLst/>
            <a:gdLst>
              <a:gd name="connsiteX0" fmla="*/ 3189515 w 4147458"/>
              <a:gd name="connsiteY0" fmla="*/ 599249 h 4169228"/>
              <a:gd name="connsiteX1" fmla="*/ 4147458 w 4147458"/>
              <a:gd name="connsiteY1" fmla="*/ 599249 h 4169228"/>
              <a:gd name="connsiteX2" fmla="*/ 4147458 w 4147458"/>
              <a:gd name="connsiteY2" fmla="*/ 4169228 h 4169228"/>
              <a:gd name="connsiteX3" fmla="*/ 3189515 w 4147458"/>
              <a:gd name="connsiteY3" fmla="*/ 4169228 h 4169228"/>
              <a:gd name="connsiteX4" fmla="*/ 1066800 w 4147458"/>
              <a:gd name="connsiteY4" fmla="*/ 599249 h 4169228"/>
              <a:gd name="connsiteX5" fmla="*/ 2024743 w 4147458"/>
              <a:gd name="connsiteY5" fmla="*/ 599249 h 4169228"/>
              <a:gd name="connsiteX6" fmla="*/ 2024743 w 4147458"/>
              <a:gd name="connsiteY6" fmla="*/ 4169228 h 4169228"/>
              <a:gd name="connsiteX7" fmla="*/ 1066800 w 4147458"/>
              <a:gd name="connsiteY7" fmla="*/ 4169228 h 4169228"/>
              <a:gd name="connsiteX8" fmla="*/ 2122715 w 4147458"/>
              <a:gd name="connsiteY8" fmla="*/ 0 h 4169228"/>
              <a:gd name="connsiteX9" fmla="*/ 3080658 w 4147458"/>
              <a:gd name="connsiteY9" fmla="*/ 0 h 4169228"/>
              <a:gd name="connsiteX10" fmla="*/ 3080658 w 4147458"/>
              <a:gd name="connsiteY10" fmla="*/ 3569979 h 4169228"/>
              <a:gd name="connsiteX11" fmla="*/ 2122715 w 4147458"/>
              <a:gd name="connsiteY11" fmla="*/ 3569979 h 4169228"/>
              <a:gd name="connsiteX12" fmla="*/ 0 w 4147458"/>
              <a:gd name="connsiteY12" fmla="*/ 0 h 4169228"/>
              <a:gd name="connsiteX13" fmla="*/ 957943 w 4147458"/>
              <a:gd name="connsiteY13" fmla="*/ 0 h 4169228"/>
              <a:gd name="connsiteX14" fmla="*/ 957943 w 4147458"/>
              <a:gd name="connsiteY14" fmla="*/ 3569979 h 4169228"/>
              <a:gd name="connsiteX15" fmla="*/ 0 w 4147458"/>
              <a:gd name="connsiteY15" fmla="*/ 3569979 h 416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47458" h="4169228">
                <a:moveTo>
                  <a:pt x="3189515" y="599249"/>
                </a:moveTo>
                <a:lnTo>
                  <a:pt x="4147458" y="599249"/>
                </a:lnTo>
                <a:lnTo>
                  <a:pt x="4147458" y="4169228"/>
                </a:lnTo>
                <a:lnTo>
                  <a:pt x="3189515" y="4169228"/>
                </a:lnTo>
                <a:close/>
                <a:moveTo>
                  <a:pt x="1066800" y="599249"/>
                </a:moveTo>
                <a:lnTo>
                  <a:pt x="2024743" y="599249"/>
                </a:lnTo>
                <a:lnTo>
                  <a:pt x="2024743" y="4169228"/>
                </a:lnTo>
                <a:lnTo>
                  <a:pt x="1066800" y="4169228"/>
                </a:lnTo>
                <a:close/>
                <a:moveTo>
                  <a:pt x="2122715" y="0"/>
                </a:moveTo>
                <a:lnTo>
                  <a:pt x="3080658" y="0"/>
                </a:lnTo>
                <a:lnTo>
                  <a:pt x="3080658" y="3569979"/>
                </a:lnTo>
                <a:lnTo>
                  <a:pt x="2122715" y="3569979"/>
                </a:lnTo>
                <a:close/>
                <a:moveTo>
                  <a:pt x="0" y="0"/>
                </a:moveTo>
                <a:lnTo>
                  <a:pt x="957943" y="0"/>
                </a:lnTo>
                <a:lnTo>
                  <a:pt x="957943" y="3569979"/>
                </a:lnTo>
                <a:lnTo>
                  <a:pt x="0" y="35699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4412343" y="2920999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412343" y="34870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0216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sign 5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4799692" y="1219199"/>
            <a:ext cx="4147458" cy="4169228"/>
          </a:xfrm>
          <a:custGeom>
            <a:avLst/>
            <a:gdLst>
              <a:gd name="connsiteX0" fmla="*/ 3189515 w 4147458"/>
              <a:gd name="connsiteY0" fmla="*/ 599249 h 4169228"/>
              <a:gd name="connsiteX1" fmla="*/ 4147458 w 4147458"/>
              <a:gd name="connsiteY1" fmla="*/ 599249 h 4169228"/>
              <a:gd name="connsiteX2" fmla="*/ 4147458 w 4147458"/>
              <a:gd name="connsiteY2" fmla="*/ 4169228 h 4169228"/>
              <a:gd name="connsiteX3" fmla="*/ 3189515 w 4147458"/>
              <a:gd name="connsiteY3" fmla="*/ 4169228 h 4169228"/>
              <a:gd name="connsiteX4" fmla="*/ 1066800 w 4147458"/>
              <a:gd name="connsiteY4" fmla="*/ 599249 h 4169228"/>
              <a:gd name="connsiteX5" fmla="*/ 2024743 w 4147458"/>
              <a:gd name="connsiteY5" fmla="*/ 599249 h 4169228"/>
              <a:gd name="connsiteX6" fmla="*/ 2024743 w 4147458"/>
              <a:gd name="connsiteY6" fmla="*/ 4169228 h 4169228"/>
              <a:gd name="connsiteX7" fmla="*/ 1066800 w 4147458"/>
              <a:gd name="connsiteY7" fmla="*/ 4169228 h 4169228"/>
              <a:gd name="connsiteX8" fmla="*/ 2122715 w 4147458"/>
              <a:gd name="connsiteY8" fmla="*/ 0 h 4169228"/>
              <a:gd name="connsiteX9" fmla="*/ 3080658 w 4147458"/>
              <a:gd name="connsiteY9" fmla="*/ 0 h 4169228"/>
              <a:gd name="connsiteX10" fmla="*/ 3080658 w 4147458"/>
              <a:gd name="connsiteY10" fmla="*/ 3569979 h 4169228"/>
              <a:gd name="connsiteX11" fmla="*/ 2122715 w 4147458"/>
              <a:gd name="connsiteY11" fmla="*/ 3569979 h 4169228"/>
              <a:gd name="connsiteX12" fmla="*/ 0 w 4147458"/>
              <a:gd name="connsiteY12" fmla="*/ 0 h 4169228"/>
              <a:gd name="connsiteX13" fmla="*/ 957943 w 4147458"/>
              <a:gd name="connsiteY13" fmla="*/ 0 h 4169228"/>
              <a:gd name="connsiteX14" fmla="*/ 957943 w 4147458"/>
              <a:gd name="connsiteY14" fmla="*/ 3569979 h 4169228"/>
              <a:gd name="connsiteX15" fmla="*/ 0 w 4147458"/>
              <a:gd name="connsiteY15" fmla="*/ 3569979 h 416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47458" h="4169228">
                <a:moveTo>
                  <a:pt x="3189515" y="599249"/>
                </a:moveTo>
                <a:lnTo>
                  <a:pt x="4147458" y="599249"/>
                </a:lnTo>
                <a:lnTo>
                  <a:pt x="4147458" y="4169228"/>
                </a:lnTo>
                <a:lnTo>
                  <a:pt x="3189515" y="4169228"/>
                </a:lnTo>
                <a:close/>
                <a:moveTo>
                  <a:pt x="1066800" y="599249"/>
                </a:moveTo>
                <a:lnTo>
                  <a:pt x="2024743" y="599249"/>
                </a:lnTo>
                <a:lnTo>
                  <a:pt x="2024743" y="4169228"/>
                </a:lnTo>
                <a:lnTo>
                  <a:pt x="1066800" y="4169228"/>
                </a:lnTo>
                <a:close/>
                <a:moveTo>
                  <a:pt x="2122715" y="0"/>
                </a:moveTo>
                <a:lnTo>
                  <a:pt x="3080658" y="0"/>
                </a:lnTo>
                <a:lnTo>
                  <a:pt x="3080658" y="3569979"/>
                </a:lnTo>
                <a:lnTo>
                  <a:pt x="2122715" y="3569979"/>
                </a:lnTo>
                <a:close/>
                <a:moveTo>
                  <a:pt x="0" y="0"/>
                </a:moveTo>
                <a:lnTo>
                  <a:pt x="957943" y="0"/>
                </a:lnTo>
                <a:lnTo>
                  <a:pt x="957943" y="3569979"/>
                </a:lnTo>
                <a:lnTo>
                  <a:pt x="0" y="35699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18" name="標題 1"/>
          <p:cNvSpPr>
            <a:spLocks noGrp="1"/>
          </p:cNvSpPr>
          <p:nvPr>
            <p:ph type="ctrTitle" hasCustomPrompt="1"/>
          </p:nvPr>
        </p:nvSpPr>
        <p:spPr>
          <a:xfrm>
            <a:off x="0" y="2920999"/>
            <a:ext cx="4731657" cy="541114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altLang="zh-TW" dirty="0" smtClean="0"/>
              <a:t>PRESENTATION TITLE</a:t>
            </a:r>
            <a:endParaRPr lang="zh-TW" altLang="en-US" dirty="0"/>
          </a:p>
        </p:txBody>
      </p:sp>
      <p:sp>
        <p:nvSpPr>
          <p:cNvPr id="1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0" y="3487060"/>
            <a:ext cx="4731657" cy="4571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YOU CAN EDIT THIS SUBTITL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338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871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375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87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274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99" Type="http://schemas.openxmlformats.org/officeDocument/2006/relationships/slideLayout" Target="../slideLayouts/slideLayout299.xml"/><Relationship Id="rId21" Type="http://schemas.openxmlformats.org/officeDocument/2006/relationships/slideLayout" Target="../slideLayouts/slideLayout21.xml"/><Relationship Id="rId63" Type="http://schemas.openxmlformats.org/officeDocument/2006/relationships/slideLayout" Target="../slideLayouts/slideLayout63.xml"/><Relationship Id="rId159" Type="http://schemas.openxmlformats.org/officeDocument/2006/relationships/slideLayout" Target="../slideLayouts/slideLayout159.xml"/><Relationship Id="rId324" Type="http://schemas.openxmlformats.org/officeDocument/2006/relationships/slideLayout" Target="../slideLayouts/slideLayout324.xml"/><Relationship Id="rId366" Type="http://schemas.openxmlformats.org/officeDocument/2006/relationships/slideLayout" Target="../slideLayouts/slideLayout366.xml"/><Relationship Id="rId170" Type="http://schemas.openxmlformats.org/officeDocument/2006/relationships/slideLayout" Target="../slideLayouts/slideLayout170.xml"/><Relationship Id="rId226" Type="http://schemas.openxmlformats.org/officeDocument/2006/relationships/slideLayout" Target="../slideLayouts/slideLayout226.xml"/><Relationship Id="rId433" Type="http://schemas.openxmlformats.org/officeDocument/2006/relationships/slideLayout" Target="../slideLayouts/slideLayout433.xml"/><Relationship Id="rId268" Type="http://schemas.openxmlformats.org/officeDocument/2006/relationships/slideLayout" Target="../slideLayouts/slideLayout268.xml"/><Relationship Id="rId475" Type="http://schemas.openxmlformats.org/officeDocument/2006/relationships/slideLayout" Target="../slideLayouts/slideLayout475.xml"/><Relationship Id="rId32" Type="http://schemas.openxmlformats.org/officeDocument/2006/relationships/slideLayout" Target="../slideLayouts/slideLayout32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335" Type="http://schemas.openxmlformats.org/officeDocument/2006/relationships/slideLayout" Target="../slideLayouts/slideLayout335.xml"/><Relationship Id="rId377" Type="http://schemas.openxmlformats.org/officeDocument/2006/relationships/slideLayout" Target="../slideLayouts/slideLayout377.xml"/><Relationship Id="rId500" Type="http://schemas.openxmlformats.org/officeDocument/2006/relationships/slideLayout" Target="../slideLayouts/slideLayout500.xml"/><Relationship Id="rId5" Type="http://schemas.openxmlformats.org/officeDocument/2006/relationships/slideLayout" Target="../slideLayouts/slideLayout5.xml"/><Relationship Id="rId181" Type="http://schemas.openxmlformats.org/officeDocument/2006/relationships/slideLayout" Target="../slideLayouts/slideLayout181.xml"/><Relationship Id="rId237" Type="http://schemas.openxmlformats.org/officeDocument/2006/relationships/slideLayout" Target="../slideLayouts/slideLayout237.xml"/><Relationship Id="rId402" Type="http://schemas.openxmlformats.org/officeDocument/2006/relationships/slideLayout" Target="../slideLayouts/slideLayout402.xml"/><Relationship Id="rId279" Type="http://schemas.openxmlformats.org/officeDocument/2006/relationships/slideLayout" Target="../slideLayouts/slideLayout279.xml"/><Relationship Id="rId444" Type="http://schemas.openxmlformats.org/officeDocument/2006/relationships/slideLayout" Target="../slideLayouts/slideLayout444.xml"/><Relationship Id="rId486" Type="http://schemas.openxmlformats.org/officeDocument/2006/relationships/slideLayout" Target="../slideLayouts/slideLayout486.xml"/><Relationship Id="rId43" Type="http://schemas.openxmlformats.org/officeDocument/2006/relationships/slideLayout" Target="../slideLayouts/slideLayout43.xml"/><Relationship Id="rId139" Type="http://schemas.openxmlformats.org/officeDocument/2006/relationships/slideLayout" Target="../slideLayouts/slideLayout139.xml"/><Relationship Id="rId290" Type="http://schemas.openxmlformats.org/officeDocument/2006/relationships/slideLayout" Target="../slideLayouts/slideLayout290.xml"/><Relationship Id="rId304" Type="http://schemas.openxmlformats.org/officeDocument/2006/relationships/slideLayout" Target="../slideLayouts/slideLayout304.xml"/><Relationship Id="rId346" Type="http://schemas.openxmlformats.org/officeDocument/2006/relationships/slideLayout" Target="../slideLayouts/slideLayout346.xml"/><Relationship Id="rId388" Type="http://schemas.openxmlformats.org/officeDocument/2006/relationships/slideLayout" Target="../slideLayouts/slideLayout388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92" Type="http://schemas.openxmlformats.org/officeDocument/2006/relationships/slideLayout" Target="../slideLayouts/slideLayout192.xml"/><Relationship Id="rId206" Type="http://schemas.openxmlformats.org/officeDocument/2006/relationships/slideLayout" Target="../slideLayouts/slideLayout206.xml"/><Relationship Id="rId413" Type="http://schemas.openxmlformats.org/officeDocument/2006/relationships/slideLayout" Target="../slideLayouts/slideLayout413.xml"/><Relationship Id="rId248" Type="http://schemas.openxmlformats.org/officeDocument/2006/relationships/slideLayout" Target="../slideLayouts/slideLayout248.xml"/><Relationship Id="rId455" Type="http://schemas.openxmlformats.org/officeDocument/2006/relationships/slideLayout" Target="../slideLayouts/slideLayout455.xml"/><Relationship Id="rId497" Type="http://schemas.openxmlformats.org/officeDocument/2006/relationships/slideLayout" Target="../slideLayouts/slideLayout497.xml"/><Relationship Id="rId12" Type="http://schemas.openxmlformats.org/officeDocument/2006/relationships/slideLayout" Target="../slideLayouts/slideLayout12.xml"/><Relationship Id="rId108" Type="http://schemas.openxmlformats.org/officeDocument/2006/relationships/slideLayout" Target="../slideLayouts/slideLayout108.xml"/><Relationship Id="rId315" Type="http://schemas.openxmlformats.org/officeDocument/2006/relationships/slideLayout" Target="../slideLayouts/slideLayout315.xml"/><Relationship Id="rId357" Type="http://schemas.openxmlformats.org/officeDocument/2006/relationships/slideLayout" Target="../slideLayouts/slideLayout357.xml"/><Relationship Id="rId54" Type="http://schemas.openxmlformats.org/officeDocument/2006/relationships/slideLayout" Target="../slideLayouts/slideLayout54.xml"/><Relationship Id="rId96" Type="http://schemas.openxmlformats.org/officeDocument/2006/relationships/slideLayout" Target="../slideLayouts/slideLayout96.xml"/><Relationship Id="rId161" Type="http://schemas.openxmlformats.org/officeDocument/2006/relationships/slideLayout" Target="../slideLayouts/slideLayout161.xml"/><Relationship Id="rId217" Type="http://schemas.openxmlformats.org/officeDocument/2006/relationships/slideLayout" Target="../slideLayouts/slideLayout217.xml"/><Relationship Id="rId399" Type="http://schemas.openxmlformats.org/officeDocument/2006/relationships/slideLayout" Target="../slideLayouts/slideLayout399.xml"/><Relationship Id="rId259" Type="http://schemas.openxmlformats.org/officeDocument/2006/relationships/slideLayout" Target="../slideLayouts/slideLayout259.xml"/><Relationship Id="rId424" Type="http://schemas.openxmlformats.org/officeDocument/2006/relationships/slideLayout" Target="../slideLayouts/slideLayout424.xml"/><Relationship Id="rId466" Type="http://schemas.openxmlformats.org/officeDocument/2006/relationships/slideLayout" Target="../slideLayouts/slideLayout466.xml"/><Relationship Id="rId23" Type="http://schemas.openxmlformats.org/officeDocument/2006/relationships/slideLayout" Target="../slideLayouts/slideLayout23.xml"/><Relationship Id="rId119" Type="http://schemas.openxmlformats.org/officeDocument/2006/relationships/slideLayout" Target="../slideLayouts/slideLayout119.xml"/><Relationship Id="rId270" Type="http://schemas.openxmlformats.org/officeDocument/2006/relationships/slideLayout" Target="../slideLayouts/slideLayout270.xml"/><Relationship Id="rId326" Type="http://schemas.openxmlformats.org/officeDocument/2006/relationships/slideLayout" Target="../slideLayouts/slideLayout326.xml"/><Relationship Id="rId65" Type="http://schemas.openxmlformats.org/officeDocument/2006/relationships/slideLayout" Target="../slideLayouts/slideLayout65.xml"/><Relationship Id="rId130" Type="http://schemas.openxmlformats.org/officeDocument/2006/relationships/slideLayout" Target="../slideLayouts/slideLayout130.xml"/><Relationship Id="rId368" Type="http://schemas.openxmlformats.org/officeDocument/2006/relationships/slideLayout" Target="../slideLayouts/slideLayout368.xml"/><Relationship Id="rId172" Type="http://schemas.openxmlformats.org/officeDocument/2006/relationships/slideLayout" Target="../slideLayouts/slideLayout172.xml"/><Relationship Id="rId228" Type="http://schemas.openxmlformats.org/officeDocument/2006/relationships/slideLayout" Target="../slideLayouts/slideLayout228.xml"/><Relationship Id="rId435" Type="http://schemas.openxmlformats.org/officeDocument/2006/relationships/slideLayout" Target="../slideLayouts/slideLayout435.xml"/><Relationship Id="rId477" Type="http://schemas.openxmlformats.org/officeDocument/2006/relationships/slideLayout" Target="../slideLayouts/slideLayout477.xml"/><Relationship Id="rId281" Type="http://schemas.openxmlformats.org/officeDocument/2006/relationships/slideLayout" Target="../slideLayouts/slideLayout281.xml"/><Relationship Id="rId337" Type="http://schemas.openxmlformats.org/officeDocument/2006/relationships/slideLayout" Target="../slideLayouts/slideLayout337.xml"/><Relationship Id="rId502" Type="http://schemas.openxmlformats.org/officeDocument/2006/relationships/slideLayout" Target="../slideLayouts/slideLayout502.xml"/><Relationship Id="rId34" Type="http://schemas.openxmlformats.org/officeDocument/2006/relationships/slideLayout" Target="../slideLayouts/slideLayout34.xml"/><Relationship Id="rId76" Type="http://schemas.openxmlformats.org/officeDocument/2006/relationships/slideLayout" Target="../slideLayouts/slideLayout76.xml"/><Relationship Id="rId141" Type="http://schemas.openxmlformats.org/officeDocument/2006/relationships/slideLayout" Target="../slideLayouts/slideLayout141.xml"/><Relationship Id="rId379" Type="http://schemas.openxmlformats.org/officeDocument/2006/relationships/slideLayout" Target="../slideLayouts/slideLayout379.xml"/><Relationship Id="rId7" Type="http://schemas.openxmlformats.org/officeDocument/2006/relationships/slideLayout" Target="../slideLayouts/slideLayout7.xml"/><Relationship Id="rId183" Type="http://schemas.openxmlformats.org/officeDocument/2006/relationships/slideLayout" Target="../slideLayouts/slideLayout183.xml"/><Relationship Id="rId239" Type="http://schemas.openxmlformats.org/officeDocument/2006/relationships/slideLayout" Target="../slideLayouts/slideLayout239.xml"/><Relationship Id="rId390" Type="http://schemas.openxmlformats.org/officeDocument/2006/relationships/slideLayout" Target="../slideLayouts/slideLayout390.xml"/><Relationship Id="rId404" Type="http://schemas.openxmlformats.org/officeDocument/2006/relationships/slideLayout" Target="../slideLayouts/slideLayout404.xml"/><Relationship Id="rId446" Type="http://schemas.openxmlformats.org/officeDocument/2006/relationships/slideLayout" Target="../slideLayouts/slideLayout446.xml"/><Relationship Id="rId250" Type="http://schemas.openxmlformats.org/officeDocument/2006/relationships/slideLayout" Target="../slideLayouts/slideLayout250.xml"/><Relationship Id="rId292" Type="http://schemas.openxmlformats.org/officeDocument/2006/relationships/slideLayout" Target="../slideLayouts/slideLayout292.xml"/><Relationship Id="rId306" Type="http://schemas.openxmlformats.org/officeDocument/2006/relationships/slideLayout" Target="../slideLayouts/slideLayout306.xml"/><Relationship Id="rId488" Type="http://schemas.openxmlformats.org/officeDocument/2006/relationships/slideLayout" Target="../slideLayouts/slideLayout488.xml"/><Relationship Id="rId45" Type="http://schemas.openxmlformats.org/officeDocument/2006/relationships/slideLayout" Target="../slideLayouts/slideLayout45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348" Type="http://schemas.openxmlformats.org/officeDocument/2006/relationships/slideLayout" Target="../slideLayouts/slideLayout348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4" Type="http://schemas.openxmlformats.org/officeDocument/2006/relationships/slideLayout" Target="../slideLayouts/slideLayout194.xml"/><Relationship Id="rId208" Type="http://schemas.openxmlformats.org/officeDocument/2006/relationships/slideLayout" Target="../slideLayouts/slideLayout208.xml"/><Relationship Id="rId229" Type="http://schemas.openxmlformats.org/officeDocument/2006/relationships/slideLayout" Target="../slideLayouts/slideLayout229.xml"/><Relationship Id="rId380" Type="http://schemas.openxmlformats.org/officeDocument/2006/relationships/slideLayout" Target="../slideLayouts/slideLayout380.xml"/><Relationship Id="rId415" Type="http://schemas.openxmlformats.org/officeDocument/2006/relationships/slideLayout" Target="../slideLayouts/slideLayout415.xml"/><Relationship Id="rId436" Type="http://schemas.openxmlformats.org/officeDocument/2006/relationships/slideLayout" Target="../slideLayouts/slideLayout436.xml"/><Relationship Id="rId457" Type="http://schemas.openxmlformats.org/officeDocument/2006/relationships/slideLayout" Target="../slideLayouts/slideLayout457.xml"/><Relationship Id="rId240" Type="http://schemas.openxmlformats.org/officeDocument/2006/relationships/slideLayout" Target="../slideLayouts/slideLayout240.xml"/><Relationship Id="rId261" Type="http://schemas.openxmlformats.org/officeDocument/2006/relationships/slideLayout" Target="../slideLayouts/slideLayout261.xml"/><Relationship Id="rId478" Type="http://schemas.openxmlformats.org/officeDocument/2006/relationships/slideLayout" Target="../slideLayouts/slideLayout478.xml"/><Relationship Id="rId499" Type="http://schemas.openxmlformats.org/officeDocument/2006/relationships/slideLayout" Target="../slideLayouts/slideLayout499.xml"/><Relationship Id="rId14" Type="http://schemas.openxmlformats.org/officeDocument/2006/relationships/slideLayout" Target="../slideLayouts/slideLayout14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282" Type="http://schemas.openxmlformats.org/officeDocument/2006/relationships/slideLayout" Target="../slideLayouts/slideLayout282.xml"/><Relationship Id="rId317" Type="http://schemas.openxmlformats.org/officeDocument/2006/relationships/slideLayout" Target="../slideLayouts/slideLayout317.xml"/><Relationship Id="rId338" Type="http://schemas.openxmlformats.org/officeDocument/2006/relationships/slideLayout" Target="../slideLayouts/slideLayout338.xml"/><Relationship Id="rId359" Type="http://schemas.openxmlformats.org/officeDocument/2006/relationships/slideLayout" Target="../slideLayouts/slideLayout359.xml"/><Relationship Id="rId503" Type="http://schemas.openxmlformats.org/officeDocument/2006/relationships/slideLayout" Target="../slideLayouts/slideLayout503.xml"/><Relationship Id="rId8" Type="http://schemas.openxmlformats.org/officeDocument/2006/relationships/slideLayout" Target="../slideLayouts/slideLayout8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184" Type="http://schemas.openxmlformats.org/officeDocument/2006/relationships/slideLayout" Target="../slideLayouts/slideLayout184.xml"/><Relationship Id="rId219" Type="http://schemas.openxmlformats.org/officeDocument/2006/relationships/slideLayout" Target="../slideLayouts/slideLayout219.xml"/><Relationship Id="rId370" Type="http://schemas.openxmlformats.org/officeDocument/2006/relationships/slideLayout" Target="../slideLayouts/slideLayout370.xml"/><Relationship Id="rId391" Type="http://schemas.openxmlformats.org/officeDocument/2006/relationships/slideLayout" Target="../slideLayouts/slideLayout391.xml"/><Relationship Id="rId405" Type="http://schemas.openxmlformats.org/officeDocument/2006/relationships/slideLayout" Target="../slideLayouts/slideLayout405.xml"/><Relationship Id="rId426" Type="http://schemas.openxmlformats.org/officeDocument/2006/relationships/slideLayout" Target="../slideLayouts/slideLayout426.xml"/><Relationship Id="rId447" Type="http://schemas.openxmlformats.org/officeDocument/2006/relationships/slideLayout" Target="../slideLayouts/slideLayout447.xml"/><Relationship Id="rId230" Type="http://schemas.openxmlformats.org/officeDocument/2006/relationships/slideLayout" Target="../slideLayouts/slideLayout230.xml"/><Relationship Id="rId251" Type="http://schemas.openxmlformats.org/officeDocument/2006/relationships/slideLayout" Target="../slideLayouts/slideLayout251.xml"/><Relationship Id="rId468" Type="http://schemas.openxmlformats.org/officeDocument/2006/relationships/slideLayout" Target="../slideLayouts/slideLayout468.xml"/><Relationship Id="rId489" Type="http://schemas.openxmlformats.org/officeDocument/2006/relationships/slideLayout" Target="../slideLayouts/slideLayout489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272" Type="http://schemas.openxmlformats.org/officeDocument/2006/relationships/slideLayout" Target="../slideLayouts/slideLayout272.xml"/><Relationship Id="rId293" Type="http://schemas.openxmlformats.org/officeDocument/2006/relationships/slideLayout" Target="../slideLayouts/slideLayout293.xml"/><Relationship Id="rId307" Type="http://schemas.openxmlformats.org/officeDocument/2006/relationships/slideLayout" Target="../slideLayouts/slideLayout307.xml"/><Relationship Id="rId328" Type="http://schemas.openxmlformats.org/officeDocument/2006/relationships/slideLayout" Target="../slideLayouts/slideLayout328.xml"/><Relationship Id="rId349" Type="http://schemas.openxmlformats.org/officeDocument/2006/relationships/slideLayout" Target="../slideLayouts/slideLayout349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95" Type="http://schemas.openxmlformats.org/officeDocument/2006/relationships/slideLayout" Target="../slideLayouts/slideLayout195.xml"/><Relationship Id="rId209" Type="http://schemas.openxmlformats.org/officeDocument/2006/relationships/slideLayout" Target="../slideLayouts/slideLayout209.xml"/><Relationship Id="rId360" Type="http://schemas.openxmlformats.org/officeDocument/2006/relationships/slideLayout" Target="../slideLayouts/slideLayout360.xml"/><Relationship Id="rId381" Type="http://schemas.openxmlformats.org/officeDocument/2006/relationships/slideLayout" Target="../slideLayouts/slideLayout381.xml"/><Relationship Id="rId416" Type="http://schemas.openxmlformats.org/officeDocument/2006/relationships/slideLayout" Target="../slideLayouts/slideLayout416.xml"/><Relationship Id="rId220" Type="http://schemas.openxmlformats.org/officeDocument/2006/relationships/slideLayout" Target="../slideLayouts/slideLayout220.xml"/><Relationship Id="rId241" Type="http://schemas.openxmlformats.org/officeDocument/2006/relationships/slideLayout" Target="../slideLayouts/slideLayout241.xml"/><Relationship Id="rId437" Type="http://schemas.openxmlformats.org/officeDocument/2006/relationships/slideLayout" Target="../slideLayouts/slideLayout437.xml"/><Relationship Id="rId458" Type="http://schemas.openxmlformats.org/officeDocument/2006/relationships/slideLayout" Target="../slideLayouts/slideLayout458.xml"/><Relationship Id="rId479" Type="http://schemas.openxmlformats.org/officeDocument/2006/relationships/slideLayout" Target="../slideLayouts/slideLayout479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262" Type="http://schemas.openxmlformats.org/officeDocument/2006/relationships/slideLayout" Target="../slideLayouts/slideLayout262.xml"/><Relationship Id="rId283" Type="http://schemas.openxmlformats.org/officeDocument/2006/relationships/slideLayout" Target="../slideLayouts/slideLayout283.xml"/><Relationship Id="rId318" Type="http://schemas.openxmlformats.org/officeDocument/2006/relationships/slideLayout" Target="../slideLayouts/slideLayout318.xml"/><Relationship Id="rId339" Type="http://schemas.openxmlformats.org/officeDocument/2006/relationships/slideLayout" Target="../slideLayouts/slideLayout339.xml"/><Relationship Id="rId490" Type="http://schemas.openxmlformats.org/officeDocument/2006/relationships/slideLayout" Target="../slideLayouts/slideLayout490.xml"/><Relationship Id="rId504" Type="http://schemas.openxmlformats.org/officeDocument/2006/relationships/slideLayout" Target="../slideLayouts/slideLayout504.xml"/><Relationship Id="rId78" Type="http://schemas.openxmlformats.org/officeDocument/2006/relationships/slideLayout" Target="../slideLayouts/slideLayout78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64" Type="http://schemas.openxmlformats.org/officeDocument/2006/relationships/slideLayout" Target="../slideLayouts/slideLayout164.xml"/><Relationship Id="rId185" Type="http://schemas.openxmlformats.org/officeDocument/2006/relationships/slideLayout" Target="../slideLayouts/slideLayout185.xml"/><Relationship Id="rId350" Type="http://schemas.openxmlformats.org/officeDocument/2006/relationships/slideLayout" Target="../slideLayouts/slideLayout350.xml"/><Relationship Id="rId371" Type="http://schemas.openxmlformats.org/officeDocument/2006/relationships/slideLayout" Target="../slideLayouts/slideLayout371.xml"/><Relationship Id="rId406" Type="http://schemas.openxmlformats.org/officeDocument/2006/relationships/slideLayout" Target="../slideLayouts/slideLayout406.xml"/><Relationship Id="rId9" Type="http://schemas.openxmlformats.org/officeDocument/2006/relationships/slideLayout" Target="../slideLayouts/slideLayout9.xml"/><Relationship Id="rId210" Type="http://schemas.openxmlformats.org/officeDocument/2006/relationships/slideLayout" Target="../slideLayouts/slideLayout210.xml"/><Relationship Id="rId392" Type="http://schemas.openxmlformats.org/officeDocument/2006/relationships/slideLayout" Target="../slideLayouts/slideLayout392.xml"/><Relationship Id="rId427" Type="http://schemas.openxmlformats.org/officeDocument/2006/relationships/slideLayout" Target="../slideLayouts/slideLayout427.xml"/><Relationship Id="rId448" Type="http://schemas.openxmlformats.org/officeDocument/2006/relationships/slideLayout" Target="../slideLayouts/slideLayout448.xml"/><Relationship Id="rId469" Type="http://schemas.openxmlformats.org/officeDocument/2006/relationships/slideLayout" Target="../slideLayouts/slideLayout469.xml"/><Relationship Id="rId26" Type="http://schemas.openxmlformats.org/officeDocument/2006/relationships/slideLayout" Target="../slideLayouts/slideLayout26.xml"/><Relationship Id="rId231" Type="http://schemas.openxmlformats.org/officeDocument/2006/relationships/slideLayout" Target="../slideLayouts/slideLayout231.xml"/><Relationship Id="rId252" Type="http://schemas.openxmlformats.org/officeDocument/2006/relationships/slideLayout" Target="../slideLayouts/slideLayout252.xml"/><Relationship Id="rId273" Type="http://schemas.openxmlformats.org/officeDocument/2006/relationships/slideLayout" Target="../slideLayouts/slideLayout273.xml"/><Relationship Id="rId294" Type="http://schemas.openxmlformats.org/officeDocument/2006/relationships/slideLayout" Target="../slideLayouts/slideLayout294.xml"/><Relationship Id="rId308" Type="http://schemas.openxmlformats.org/officeDocument/2006/relationships/slideLayout" Target="../slideLayouts/slideLayout308.xml"/><Relationship Id="rId329" Type="http://schemas.openxmlformats.org/officeDocument/2006/relationships/slideLayout" Target="../slideLayouts/slideLayout329.xml"/><Relationship Id="rId480" Type="http://schemas.openxmlformats.org/officeDocument/2006/relationships/slideLayout" Target="../slideLayouts/slideLayout480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340" Type="http://schemas.openxmlformats.org/officeDocument/2006/relationships/slideLayout" Target="../slideLayouts/slideLayout340.xml"/><Relationship Id="rId361" Type="http://schemas.openxmlformats.org/officeDocument/2006/relationships/slideLayout" Target="../slideLayouts/slideLayout361.xml"/><Relationship Id="rId196" Type="http://schemas.openxmlformats.org/officeDocument/2006/relationships/slideLayout" Target="../slideLayouts/slideLayout196.xml"/><Relationship Id="rId200" Type="http://schemas.openxmlformats.org/officeDocument/2006/relationships/slideLayout" Target="../slideLayouts/slideLayout200.xml"/><Relationship Id="rId382" Type="http://schemas.openxmlformats.org/officeDocument/2006/relationships/slideLayout" Target="../slideLayouts/slideLayout382.xml"/><Relationship Id="rId417" Type="http://schemas.openxmlformats.org/officeDocument/2006/relationships/slideLayout" Target="../slideLayouts/slideLayout417.xml"/><Relationship Id="rId438" Type="http://schemas.openxmlformats.org/officeDocument/2006/relationships/slideLayout" Target="../slideLayouts/slideLayout438.xml"/><Relationship Id="rId459" Type="http://schemas.openxmlformats.org/officeDocument/2006/relationships/slideLayout" Target="../slideLayouts/slideLayout459.xml"/><Relationship Id="rId16" Type="http://schemas.openxmlformats.org/officeDocument/2006/relationships/slideLayout" Target="../slideLayouts/slideLayout16.xml"/><Relationship Id="rId221" Type="http://schemas.openxmlformats.org/officeDocument/2006/relationships/slideLayout" Target="../slideLayouts/slideLayout221.xml"/><Relationship Id="rId242" Type="http://schemas.openxmlformats.org/officeDocument/2006/relationships/slideLayout" Target="../slideLayouts/slideLayout242.xml"/><Relationship Id="rId263" Type="http://schemas.openxmlformats.org/officeDocument/2006/relationships/slideLayout" Target="../slideLayouts/slideLayout263.xml"/><Relationship Id="rId284" Type="http://schemas.openxmlformats.org/officeDocument/2006/relationships/slideLayout" Target="../slideLayouts/slideLayout284.xml"/><Relationship Id="rId319" Type="http://schemas.openxmlformats.org/officeDocument/2006/relationships/slideLayout" Target="../slideLayouts/slideLayout319.xml"/><Relationship Id="rId470" Type="http://schemas.openxmlformats.org/officeDocument/2006/relationships/slideLayout" Target="../slideLayouts/slideLayout470.xml"/><Relationship Id="rId491" Type="http://schemas.openxmlformats.org/officeDocument/2006/relationships/slideLayout" Target="../slideLayouts/slideLayout491.xml"/><Relationship Id="rId505" Type="http://schemas.openxmlformats.org/officeDocument/2006/relationships/slideLayout" Target="../slideLayouts/slideLayout505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330" Type="http://schemas.openxmlformats.org/officeDocument/2006/relationships/slideLayout" Target="../slideLayouts/slideLayout330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186" Type="http://schemas.openxmlformats.org/officeDocument/2006/relationships/slideLayout" Target="../slideLayouts/slideLayout186.xml"/><Relationship Id="rId351" Type="http://schemas.openxmlformats.org/officeDocument/2006/relationships/slideLayout" Target="../slideLayouts/slideLayout351.xml"/><Relationship Id="rId372" Type="http://schemas.openxmlformats.org/officeDocument/2006/relationships/slideLayout" Target="../slideLayouts/slideLayout372.xml"/><Relationship Id="rId393" Type="http://schemas.openxmlformats.org/officeDocument/2006/relationships/slideLayout" Target="../slideLayouts/slideLayout393.xml"/><Relationship Id="rId407" Type="http://schemas.openxmlformats.org/officeDocument/2006/relationships/slideLayout" Target="../slideLayouts/slideLayout407.xml"/><Relationship Id="rId428" Type="http://schemas.openxmlformats.org/officeDocument/2006/relationships/slideLayout" Target="../slideLayouts/slideLayout428.xml"/><Relationship Id="rId449" Type="http://schemas.openxmlformats.org/officeDocument/2006/relationships/slideLayout" Target="../slideLayouts/slideLayout449.xml"/><Relationship Id="rId211" Type="http://schemas.openxmlformats.org/officeDocument/2006/relationships/slideLayout" Target="../slideLayouts/slideLayout211.xml"/><Relationship Id="rId232" Type="http://schemas.openxmlformats.org/officeDocument/2006/relationships/slideLayout" Target="../slideLayouts/slideLayout232.xml"/><Relationship Id="rId253" Type="http://schemas.openxmlformats.org/officeDocument/2006/relationships/slideLayout" Target="../slideLayouts/slideLayout253.xml"/><Relationship Id="rId274" Type="http://schemas.openxmlformats.org/officeDocument/2006/relationships/slideLayout" Target="../slideLayouts/slideLayout274.xml"/><Relationship Id="rId295" Type="http://schemas.openxmlformats.org/officeDocument/2006/relationships/slideLayout" Target="../slideLayouts/slideLayout295.xml"/><Relationship Id="rId309" Type="http://schemas.openxmlformats.org/officeDocument/2006/relationships/slideLayout" Target="../slideLayouts/slideLayout309.xml"/><Relationship Id="rId460" Type="http://schemas.openxmlformats.org/officeDocument/2006/relationships/slideLayout" Target="../slideLayouts/slideLayout460.xml"/><Relationship Id="rId481" Type="http://schemas.openxmlformats.org/officeDocument/2006/relationships/slideLayout" Target="../slideLayouts/slideLayout481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320" Type="http://schemas.openxmlformats.org/officeDocument/2006/relationships/slideLayout" Target="../slideLayouts/slideLayout320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6" Type="http://schemas.openxmlformats.org/officeDocument/2006/relationships/slideLayout" Target="../slideLayouts/slideLayout176.xml"/><Relationship Id="rId197" Type="http://schemas.openxmlformats.org/officeDocument/2006/relationships/slideLayout" Target="../slideLayouts/slideLayout197.xml"/><Relationship Id="rId341" Type="http://schemas.openxmlformats.org/officeDocument/2006/relationships/slideLayout" Target="../slideLayouts/slideLayout341.xml"/><Relationship Id="rId362" Type="http://schemas.openxmlformats.org/officeDocument/2006/relationships/slideLayout" Target="../slideLayouts/slideLayout362.xml"/><Relationship Id="rId383" Type="http://schemas.openxmlformats.org/officeDocument/2006/relationships/slideLayout" Target="../slideLayouts/slideLayout383.xml"/><Relationship Id="rId418" Type="http://schemas.openxmlformats.org/officeDocument/2006/relationships/slideLayout" Target="../slideLayouts/slideLayout418.xml"/><Relationship Id="rId439" Type="http://schemas.openxmlformats.org/officeDocument/2006/relationships/slideLayout" Target="../slideLayouts/slideLayout439.xml"/><Relationship Id="rId201" Type="http://schemas.openxmlformats.org/officeDocument/2006/relationships/slideLayout" Target="../slideLayouts/slideLayout201.xml"/><Relationship Id="rId222" Type="http://schemas.openxmlformats.org/officeDocument/2006/relationships/slideLayout" Target="../slideLayouts/slideLayout222.xml"/><Relationship Id="rId243" Type="http://schemas.openxmlformats.org/officeDocument/2006/relationships/slideLayout" Target="../slideLayouts/slideLayout243.xml"/><Relationship Id="rId264" Type="http://schemas.openxmlformats.org/officeDocument/2006/relationships/slideLayout" Target="../slideLayouts/slideLayout264.xml"/><Relationship Id="rId285" Type="http://schemas.openxmlformats.org/officeDocument/2006/relationships/slideLayout" Target="../slideLayouts/slideLayout285.xml"/><Relationship Id="rId450" Type="http://schemas.openxmlformats.org/officeDocument/2006/relationships/slideLayout" Target="../slideLayouts/slideLayout450.xml"/><Relationship Id="rId471" Type="http://schemas.openxmlformats.org/officeDocument/2006/relationships/slideLayout" Target="../slideLayouts/slideLayout471.xml"/><Relationship Id="rId506" Type="http://schemas.openxmlformats.org/officeDocument/2006/relationships/slideLayout" Target="../slideLayouts/slideLayout506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Relationship Id="rId310" Type="http://schemas.openxmlformats.org/officeDocument/2006/relationships/slideLayout" Target="../slideLayouts/slideLayout310.xml"/><Relationship Id="rId492" Type="http://schemas.openxmlformats.org/officeDocument/2006/relationships/slideLayout" Target="../slideLayouts/slideLayout492.xml"/><Relationship Id="rId70" Type="http://schemas.openxmlformats.org/officeDocument/2006/relationships/slideLayout" Target="../slideLayouts/slideLayout70.xml"/><Relationship Id="rId91" Type="http://schemas.openxmlformats.org/officeDocument/2006/relationships/slideLayout" Target="../slideLayouts/slideLayout91.xml"/><Relationship Id="rId145" Type="http://schemas.openxmlformats.org/officeDocument/2006/relationships/slideLayout" Target="../slideLayouts/slideLayout145.xml"/><Relationship Id="rId166" Type="http://schemas.openxmlformats.org/officeDocument/2006/relationships/slideLayout" Target="../slideLayouts/slideLayout166.xml"/><Relationship Id="rId187" Type="http://schemas.openxmlformats.org/officeDocument/2006/relationships/slideLayout" Target="../slideLayouts/slideLayout187.xml"/><Relationship Id="rId331" Type="http://schemas.openxmlformats.org/officeDocument/2006/relationships/slideLayout" Target="../slideLayouts/slideLayout331.xml"/><Relationship Id="rId352" Type="http://schemas.openxmlformats.org/officeDocument/2006/relationships/slideLayout" Target="../slideLayouts/slideLayout352.xml"/><Relationship Id="rId373" Type="http://schemas.openxmlformats.org/officeDocument/2006/relationships/slideLayout" Target="../slideLayouts/slideLayout373.xml"/><Relationship Id="rId394" Type="http://schemas.openxmlformats.org/officeDocument/2006/relationships/slideLayout" Target="../slideLayouts/slideLayout394.xml"/><Relationship Id="rId408" Type="http://schemas.openxmlformats.org/officeDocument/2006/relationships/slideLayout" Target="../slideLayouts/slideLayout408.xml"/><Relationship Id="rId429" Type="http://schemas.openxmlformats.org/officeDocument/2006/relationships/slideLayout" Target="../slideLayouts/slideLayout429.xml"/><Relationship Id="rId1" Type="http://schemas.openxmlformats.org/officeDocument/2006/relationships/slideLayout" Target="../slideLayouts/slideLayout1.xml"/><Relationship Id="rId212" Type="http://schemas.openxmlformats.org/officeDocument/2006/relationships/slideLayout" Target="../slideLayouts/slideLayout212.xml"/><Relationship Id="rId233" Type="http://schemas.openxmlformats.org/officeDocument/2006/relationships/slideLayout" Target="../slideLayouts/slideLayout233.xml"/><Relationship Id="rId254" Type="http://schemas.openxmlformats.org/officeDocument/2006/relationships/slideLayout" Target="../slideLayouts/slideLayout254.xml"/><Relationship Id="rId440" Type="http://schemas.openxmlformats.org/officeDocument/2006/relationships/slideLayout" Target="../slideLayouts/slideLayout440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275" Type="http://schemas.openxmlformats.org/officeDocument/2006/relationships/slideLayout" Target="../slideLayouts/slideLayout275.xml"/><Relationship Id="rId296" Type="http://schemas.openxmlformats.org/officeDocument/2006/relationships/slideLayout" Target="../slideLayouts/slideLayout296.xml"/><Relationship Id="rId300" Type="http://schemas.openxmlformats.org/officeDocument/2006/relationships/slideLayout" Target="../slideLayouts/slideLayout300.xml"/><Relationship Id="rId461" Type="http://schemas.openxmlformats.org/officeDocument/2006/relationships/slideLayout" Target="../slideLayouts/slideLayout461.xml"/><Relationship Id="rId482" Type="http://schemas.openxmlformats.org/officeDocument/2006/relationships/slideLayout" Target="../slideLayouts/slideLayout482.xml"/><Relationship Id="rId60" Type="http://schemas.openxmlformats.org/officeDocument/2006/relationships/slideLayout" Target="../slideLayouts/slideLayout60.xml"/><Relationship Id="rId81" Type="http://schemas.openxmlformats.org/officeDocument/2006/relationships/slideLayout" Target="../slideLayouts/slideLayout81.xml"/><Relationship Id="rId135" Type="http://schemas.openxmlformats.org/officeDocument/2006/relationships/slideLayout" Target="../slideLayouts/slideLayout135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98" Type="http://schemas.openxmlformats.org/officeDocument/2006/relationships/slideLayout" Target="../slideLayouts/slideLayout198.xml"/><Relationship Id="rId321" Type="http://schemas.openxmlformats.org/officeDocument/2006/relationships/slideLayout" Target="../slideLayouts/slideLayout321.xml"/><Relationship Id="rId342" Type="http://schemas.openxmlformats.org/officeDocument/2006/relationships/slideLayout" Target="../slideLayouts/slideLayout342.xml"/><Relationship Id="rId363" Type="http://schemas.openxmlformats.org/officeDocument/2006/relationships/slideLayout" Target="../slideLayouts/slideLayout363.xml"/><Relationship Id="rId384" Type="http://schemas.openxmlformats.org/officeDocument/2006/relationships/slideLayout" Target="../slideLayouts/slideLayout384.xml"/><Relationship Id="rId419" Type="http://schemas.openxmlformats.org/officeDocument/2006/relationships/slideLayout" Target="../slideLayouts/slideLayout419.xml"/><Relationship Id="rId202" Type="http://schemas.openxmlformats.org/officeDocument/2006/relationships/slideLayout" Target="../slideLayouts/slideLayout202.xml"/><Relationship Id="rId223" Type="http://schemas.openxmlformats.org/officeDocument/2006/relationships/slideLayout" Target="../slideLayouts/slideLayout223.xml"/><Relationship Id="rId244" Type="http://schemas.openxmlformats.org/officeDocument/2006/relationships/slideLayout" Target="../slideLayouts/slideLayout244.xml"/><Relationship Id="rId430" Type="http://schemas.openxmlformats.org/officeDocument/2006/relationships/slideLayout" Target="../slideLayouts/slideLayout430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265" Type="http://schemas.openxmlformats.org/officeDocument/2006/relationships/slideLayout" Target="../slideLayouts/slideLayout265.xml"/><Relationship Id="rId286" Type="http://schemas.openxmlformats.org/officeDocument/2006/relationships/slideLayout" Target="../slideLayouts/slideLayout286.xml"/><Relationship Id="rId451" Type="http://schemas.openxmlformats.org/officeDocument/2006/relationships/slideLayout" Target="../slideLayouts/slideLayout451.xml"/><Relationship Id="rId472" Type="http://schemas.openxmlformats.org/officeDocument/2006/relationships/slideLayout" Target="../slideLayouts/slideLayout472.xml"/><Relationship Id="rId493" Type="http://schemas.openxmlformats.org/officeDocument/2006/relationships/slideLayout" Target="../slideLayouts/slideLayout493.xml"/><Relationship Id="rId507" Type="http://schemas.openxmlformats.org/officeDocument/2006/relationships/slideLayout" Target="../slideLayouts/slideLayout507.xml"/><Relationship Id="rId50" Type="http://schemas.openxmlformats.org/officeDocument/2006/relationships/slideLayout" Target="../slideLayouts/slideLayout50.xml"/><Relationship Id="rId104" Type="http://schemas.openxmlformats.org/officeDocument/2006/relationships/slideLayout" Target="../slideLayouts/slideLayout104.xml"/><Relationship Id="rId125" Type="http://schemas.openxmlformats.org/officeDocument/2006/relationships/slideLayout" Target="../slideLayouts/slideLayout125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188" Type="http://schemas.openxmlformats.org/officeDocument/2006/relationships/slideLayout" Target="../slideLayouts/slideLayout188.xml"/><Relationship Id="rId311" Type="http://schemas.openxmlformats.org/officeDocument/2006/relationships/slideLayout" Target="../slideLayouts/slideLayout311.xml"/><Relationship Id="rId332" Type="http://schemas.openxmlformats.org/officeDocument/2006/relationships/slideLayout" Target="../slideLayouts/slideLayout332.xml"/><Relationship Id="rId353" Type="http://schemas.openxmlformats.org/officeDocument/2006/relationships/slideLayout" Target="../slideLayouts/slideLayout353.xml"/><Relationship Id="rId374" Type="http://schemas.openxmlformats.org/officeDocument/2006/relationships/slideLayout" Target="../slideLayouts/slideLayout374.xml"/><Relationship Id="rId395" Type="http://schemas.openxmlformats.org/officeDocument/2006/relationships/slideLayout" Target="../slideLayouts/slideLayout395.xml"/><Relationship Id="rId409" Type="http://schemas.openxmlformats.org/officeDocument/2006/relationships/slideLayout" Target="../slideLayouts/slideLayout409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13" Type="http://schemas.openxmlformats.org/officeDocument/2006/relationships/slideLayout" Target="../slideLayouts/slideLayout213.xml"/><Relationship Id="rId234" Type="http://schemas.openxmlformats.org/officeDocument/2006/relationships/slideLayout" Target="../slideLayouts/slideLayout234.xml"/><Relationship Id="rId420" Type="http://schemas.openxmlformats.org/officeDocument/2006/relationships/slideLayout" Target="../slideLayouts/slideLayout420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55" Type="http://schemas.openxmlformats.org/officeDocument/2006/relationships/slideLayout" Target="../slideLayouts/slideLayout255.xml"/><Relationship Id="rId276" Type="http://schemas.openxmlformats.org/officeDocument/2006/relationships/slideLayout" Target="../slideLayouts/slideLayout276.xml"/><Relationship Id="rId297" Type="http://schemas.openxmlformats.org/officeDocument/2006/relationships/slideLayout" Target="../slideLayouts/slideLayout297.xml"/><Relationship Id="rId441" Type="http://schemas.openxmlformats.org/officeDocument/2006/relationships/slideLayout" Target="../slideLayouts/slideLayout441.xml"/><Relationship Id="rId462" Type="http://schemas.openxmlformats.org/officeDocument/2006/relationships/slideLayout" Target="../slideLayouts/slideLayout462.xml"/><Relationship Id="rId483" Type="http://schemas.openxmlformats.org/officeDocument/2006/relationships/slideLayout" Target="../slideLayouts/slideLayout483.xml"/><Relationship Id="rId40" Type="http://schemas.openxmlformats.org/officeDocument/2006/relationships/slideLayout" Target="../slideLayouts/slideLayout40.xml"/><Relationship Id="rId115" Type="http://schemas.openxmlformats.org/officeDocument/2006/relationships/slideLayout" Target="../slideLayouts/slideLayout115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301" Type="http://schemas.openxmlformats.org/officeDocument/2006/relationships/slideLayout" Target="../slideLayouts/slideLayout301.xml"/><Relationship Id="rId322" Type="http://schemas.openxmlformats.org/officeDocument/2006/relationships/slideLayout" Target="../slideLayouts/slideLayout322.xml"/><Relationship Id="rId343" Type="http://schemas.openxmlformats.org/officeDocument/2006/relationships/slideLayout" Target="../slideLayouts/slideLayout343.xml"/><Relationship Id="rId364" Type="http://schemas.openxmlformats.org/officeDocument/2006/relationships/slideLayout" Target="../slideLayouts/slideLayout364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9" Type="http://schemas.openxmlformats.org/officeDocument/2006/relationships/slideLayout" Target="../slideLayouts/slideLayout199.xml"/><Relationship Id="rId203" Type="http://schemas.openxmlformats.org/officeDocument/2006/relationships/slideLayout" Target="../slideLayouts/slideLayout203.xml"/><Relationship Id="rId385" Type="http://schemas.openxmlformats.org/officeDocument/2006/relationships/slideLayout" Target="../slideLayouts/slideLayout385.xml"/><Relationship Id="rId19" Type="http://schemas.openxmlformats.org/officeDocument/2006/relationships/slideLayout" Target="../slideLayouts/slideLayout19.xml"/><Relationship Id="rId224" Type="http://schemas.openxmlformats.org/officeDocument/2006/relationships/slideLayout" Target="../slideLayouts/slideLayout224.xml"/><Relationship Id="rId245" Type="http://schemas.openxmlformats.org/officeDocument/2006/relationships/slideLayout" Target="../slideLayouts/slideLayout245.xml"/><Relationship Id="rId266" Type="http://schemas.openxmlformats.org/officeDocument/2006/relationships/slideLayout" Target="../slideLayouts/slideLayout266.xml"/><Relationship Id="rId287" Type="http://schemas.openxmlformats.org/officeDocument/2006/relationships/slideLayout" Target="../slideLayouts/slideLayout287.xml"/><Relationship Id="rId410" Type="http://schemas.openxmlformats.org/officeDocument/2006/relationships/slideLayout" Target="../slideLayouts/slideLayout410.xml"/><Relationship Id="rId431" Type="http://schemas.openxmlformats.org/officeDocument/2006/relationships/slideLayout" Target="../slideLayouts/slideLayout431.xml"/><Relationship Id="rId452" Type="http://schemas.openxmlformats.org/officeDocument/2006/relationships/slideLayout" Target="../slideLayouts/slideLayout452.xml"/><Relationship Id="rId473" Type="http://schemas.openxmlformats.org/officeDocument/2006/relationships/slideLayout" Target="../slideLayouts/slideLayout473.xml"/><Relationship Id="rId494" Type="http://schemas.openxmlformats.org/officeDocument/2006/relationships/slideLayout" Target="../slideLayouts/slideLayout494.xml"/><Relationship Id="rId508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312" Type="http://schemas.openxmlformats.org/officeDocument/2006/relationships/slideLayout" Target="../slideLayouts/slideLayout312.xml"/><Relationship Id="rId333" Type="http://schemas.openxmlformats.org/officeDocument/2006/relationships/slideLayout" Target="../slideLayouts/slideLayout333.xml"/><Relationship Id="rId354" Type="http://schemas.openxmlformats.org/officeDocument/2006/relationships/slideLayout" Target="../slideLayouts/slideLayout354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189" Type="http://schemas.openxmlformats.org/officeDocument/2006/relationships/slideLayout" Target="../slideLayouts/slideLayout189.xml"/><Relationship Id="rId375" Type="http://schemas.openxmlformats.org/officeDocument/2006/relationships/slideLayout" Target="../slideLayouts/slideLayout375.xml"/><Relationship Id="rId396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.xml"/><Relationship Id="rId214" Type="http://schemas.openxmlformats.org/officeDocument/2006/relationships/slideLayout" Target="../slideLayouts/slideLayout214.xml"/><Relationship Id="rId235" Type="http://schemas.openxmlformats.org/officeDocument/2006/relationships/slideLayout" Target="../slideLayouts/slideLayout235.xml"/><Relationship Id="rId256" Type="http://schemas.openxmlformats.org/officeDocument/2006/relationships/slideLayout" Target="../slideLayouts/slideLayout256.xml"/><Relationship Id="rId277" Type="http://schemas.openxmlformats.org/officeDocument/2006/relationships/slideLayout" Target="../slideLayouts/slideLayout277.xml"/><Relationship Id="rId298" Type="http://schemas.openxmlformats.org/officeDocument/2006/relationships/slideLayout" Target="../slideLayouts/slideLayout298.xml"/><Relationship Id="rId400" Type="http://schemas.openxmlformats.org/officeDocument/2006/relationships/slideLayout" Target="../slideLayouts/slideLayout400.xml"/><Relationship Id="rId421" Type="http://schemas.openxmlformats.org/officeDocument/2006/relationships/slideLayout" Target="../slideLayouts/slideLayout421.xml"/><Relationship Id="rId442" Type="http://schemas.openxmlformats.org/officeDocument/2006/relationships/slideLayout" Target="../slideLayouts/slideLayout442.xml"/><Relationship Id="rId463" Type="http://schemas.openxmlformats.org/officeDocument/2006/relationships/slideLayout" Target="../slideLayouts/slideLayout463.xml"/><Relationship Id="rId484" Type="http://schemas.openxmlformats.org/officeDocument/2006/relationships/slideLayout" Target="../slideLayouts/slideLayout484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302" Type="http://schemas.openxmlformats.org/officeDocument/2006/relationships/slideLayout" Target="../slideLayouts/slideLayout302.xml"/><Relationship Id="rId323" Type="http://schemas.openxmlformats.org/officeDocument/2006/relationships/slideLayout" Target="../slideLayouts/slideLayout323.xml"/><Relationship Id="rId344" Type="http://schemas.openxmlformats.org/officeDocument/2006/relationships/slideLayout" Target="../slideLayouts/slideLayout344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179" Type="http://schemas.openxmlformats.org/officeDocument/2006/relationships/slideLayout" Target="../slideLayouts/slideLayout179.xml"/><Relationship Id="rId365" Type="http://schemas.openxmlformats.org/officeDocument/2006/relationships/slideLayout" Target="../slideLayouts/slideLayout365.xml"/><Relationship Id="rId386" Type="http://schemas.openxmlformats.org/officeDocument/2006/relationships/slideLayout" Target="../slideLayouts/slideLayout386.xml"/><Relationship Id="rId190" Type="http://schemas.openxmlformats.org/officeDocument/2006/relationships/slideLayout" Target="../slideLayouts/slideLayout190.xml"/><Relationship Id="rId204" Type="http://schemas.openxmlformats.org/officeDocument/2006/relationships/slideLayout" Target="../slideLayouts/slideLayout204.xml"/><Relationship Id="rId225" Type="http://schemas.openxmlformats.org/officeDocument/2006/relationships/slideLayout" Target="../slideLayouts/slideLayout225.xml"/><Relationship Id="rId246" Type="http://schemas.openxmlformats.org/officeDocument/2006/relationships/slideLayout" Target="../slideLayouts/slideLayout246.xml"/><Relationship Id="rId267" Type="http://schemas.openxmlformats.org/officeDocument/2006/relationships/slideLayout" Target="../slideLayouts/slideLayout267.xml"/><Relationship Id="rId288" Type="http://schemas.openxmlformats.org/officeDocument/2006/relationships/slideLayout" Target="../slideLayouts/slideLayout288.xml"/><Relationship Id="rId411" Type="http://schemas.openxmlformats.org/officeDocument/2006/relationships/slideLayout" Target="../slideLayouts/slideLayout411.xml"/><Relationship Id="rId432" Type="http://schemas.openxmlformats.org/officeDocument/2006/relationships/slideLayout" Target="../slideLayouts/slideLayout432.xml"/><Relationship Id="rId453" Type="http://schemas.openxmlformats.org/officeDocument/2006/relationships/slideLayout" Target="../slideLayouts/slideLayout453.xml"/><Relationship Id="rId474" Type="http://schemas.openxmlformats.org/officeDocument/2006/relationships/slideLayout" Target="../slideLayouts/slideLayout474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313" Type="http://schemas.openxmlformats.org/officeDocument/2006/relationships/slideLayout" Target="../slideLayouts/slideLayout313.xml"/><Relationship Id="rId495" Type="http://schemas.openxmlformats.org/officeDocument/2006/relationships/slideLayout" Target="../slideLayouts/slideLayout495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94" Type="http://schemas.openxmlformats.org/officeDocument/2006/relationships/slideLayout" Target="../slideLayouts/slideLayout94.xml"/><Relationship Id="rId148" Type="http://schemas.openxmlformats.org/officeDocument/2006/relationships/slideLayout" Target="../slideLayouts/slideLayout148.xml"/><Relationship Id="rId169" Type="http://schemas.openxmlformats.org/officeDocument/2006/relationships/slideLayout" Target="../slideLayouts/slideLayout169.xml"/><Relationship Id="rId334" Type="http://schemas.openxmlformats.org/officeDocument/2006/relationships/slideLayout" Target="../slideLayouts/slideLayout334.xml"/><Relationship Id="rId355" Type="http://schemas.openxmlformats.org/officeDocument/2006/relationships/slideLayout" Target="../slideLayouts/slideLayout355.xml"/><Relationship Id="rId376" Type="http://schemas.openxmlformats.org/officeDocument/2006/relationships/slideLayout" Target="../slideLayouts/slideLayout376.xml"/><Relationship Id="rId397" Type="http://schemas.openxmlformats.org/officeDocument/2006/relationships/slideLayout" Target="../slideLayouts/slideLayout397.xml"/><Relationship Id="rId4" Type="http://schemas.openxmlformats.org/officeDocument/2006/relationships/slideLayout" Target="../slideLayouts/slideLayout4.xml"/><Relationship Id="rId180" Type="http://schemas.openxmlformats.org/officeDocument/2006/relationships/slideLayout" Target="../slideLayouts/slideLayout180.xml"/><Relationship Id="rId215" Type="http://schemas.openxmlformats.org/officeDocument/2006/relationships/slideLayout" Target="../slideLayouts/slideLayout215.xml"/><Relationship Id="rId236" Type="http://schemas.openxmlformats.org/officeDocument/2006/relationships/slideLayout" Target="../slideLayouts/slideLayout236.xml"/><Relationship Id="rId257" Type="http://schemas.openxmlformats.org/officeDocument/2006/relationships/slideLayout" Target="../slideLayouts/slideLayout257.xml"/><Relationship Id="rId278" Type="http://schemas.openxmlformats.org/officeDocument/2006/relationships/slideLayout" Target="../slideLayouts/slideLayout278.xml"/><Relationship Id="rId401" Type="http://schemas.openxmlformats.org/officeDocument/2006/relationships/slideLayout" Target="../slideLayouts/slideLayout401.xml"/><Relationship Id="rId422" Type="http://schemas.openxmlformats.org/officeDocument/2006/relationships/slideLayout" Target="../slideLayouts/slideLayout422.xml"/><Relationship Id="rId443" Type="http://schemas.openxmlformats.org/officeDocument/2006/relationships/slideLayout" Target="../slideLayouts/slideLayout443.xml"/><Relationship Id="rId464" Type="http://schemas.openxmlformats.org/officeDocument/2006/relationships/slideLayout" Target="../slideLayouts/slideLayout464.xml"/><Relationship Id="rId303" Type="http://schemas.openxmlformats.org/officeDocument/2006/relationships/slideLayout" Target="../slideLayouts/slideLayout303.xml"/><Relationship Id="rId485" Type="http://schemas.openxmlformats.org/officeDocument/2006/relationships/slideLayout" Target="../slideLayouts/slideLayout485.xml"/><Relationship Id="rId42" Type="http://schemas.openxmlformats.org/officeDocument/2006/relationships/slideLayout" Target="../slideLayouts/slideLayout42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345" Type="http://schemas.openxmlformats.org/officeDocument/2006/relationships/slideLayout" Target="../slideLayouts/slideLayout345.xml"/><Relationship Id="rId387" Type="http://schemas.openxmlformats.org/officeDocument/2006/relationships/slideLayout" Target="../slideLayouts/slideLayout387.xml"/><Relationship Id="rId191" Type="http://schemas.openxmlformats.org/officeDocument/2006/relationships/slideLayout" Target="../slideLayouts/slideLayout191.xml"/><Relationship Id="rId205" Type="http://schemas.openxmlformats.org/officeDocument/2006/relationships/slideLayout" Target="../slideLayouts/slideLayout205.xml"/><Relationship Id="rId247" Type="http://schemas.openxmlformats.org/officeDocument/2006/relationships/slideLayout" Target="../slideLayouts/slideLayout247.xml"/><Relationship Id="rId412" Type="http://schemas.openxmlformats.org/officeDocument/2006/relationships/slideLayout" Target="../slideLayouts/slideLayout412.xml"/><Relationship Id="rId107" Type="http://schemas.openxmlformats.org/officeDocument/2006/relationships/slideLayout" Target="../slideLayouts/slideLayout107.xml"/><Relationship Id="rId289" Type="http://schemas.openxmlformats.org/officeDocument/2006/relationships/slideLayout" Target="../slideLayouts/slideLayout289.xml"/><Relationship Id="rId454" Type="http://schemas.openxmlformats.org/officeDocument/2006/relationships/slideLayout" Target="../slideLayouts/slideLayout454.xml"/><Relationship Id="rId496" Type="http://schemas.openxmlformats.org/officeDocument/2006/relationships/slideLayout" Target="../slideLayouts/slideLayout496.xml"/><Relationship Id="rId11" Type="http://schemas.openxmlformats.org/officeDocument/2006/relationships/slideLayout" Target="../slideLayouts/slideLayout11.xml"/><Relationship Id="rId53" Type="http://schemas.openxmlformats.org/officeDocument/2006/relationships/slideLayout" Target="../slideLayouts/slideLayout53.xml"/><Relationship Id="rId149" Type="http://schemas.openxmlformats.org/officeDocument/2006/relationships/slideLayout" Target="../slideLayouts/slideLayout149.xml"/><Relationship Id="rId314" Type="http://schemas.openxmlformats.org/officeDocument/2006/relationships/slideLayout" Target="../slideLayouts/slideLayout314.xml"/><Relationship Id="rId356" Type="http://schemas.openxmlformats.org/officeDocument/2006/relationships/slideLayout" Target="../slideLayouts/slideLayout356.xml"/><Relationship Id="rId398" Type="http://schemas.openxmlformats.org/officeDocument/2006/relationships/slideLayout" Target="../slideLayouts/slideLayout398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216" Type="http://schemas.openxmlformats.org/officeDocument/2006/relationships/slideLayout" Target="../slideLayouts/slideLayout216.xml"/><Relationship Id="rId423" Type="http://schemas.openxmlformats.org/officeDocument/2006/relationships/slideLayout" Target="../slideLayouts/slideLayout423.xml"/><Relationship Id="rId258" Type="http://schemas.openxmlformats.org/officeDocument/2006/relationships/slideLayout" Target="../slideLayouts/slideLayout258.xml"/><Relationship Id="rId465" Type="http://schemas.openxmlformats.org/officeDocument/2006/relationships/slideLayout" Target="../slideLayouts/slideLayout465.xml"/><Relationship Id="rId22" Type="http://schemas.openxmlformats.org/officeDocument/2006/relationships/slideLayout" Target="../slideLayouts/slideLayout22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325" Type="http://schemas.openxmlformats.org/officeDocument/2006/relationships/slideLayout" Target="../slideLayouts/slideLayout325.xml"/><Relationship Id="rId367" Type="http://schemas.openxmlformats.org/officeDocument/2006/relationships/slideLayout" Target="../slideLayouts/slideLayout367.xml"/><Relationship Id="rId171" Type="http://schemas.openxmlformats.org/officeDocument/2006/relationships/slideLayout" Target="../slideLayouts/slideLayout171.xml"/><Relationship Id="rId227" Type="http://schemas.openxmlformats.org/officeDocument/2006/relationships/slideLayout" Target="../slideLayouts/slideLayout227.xml"/><Relationship Id="rId269" Type="http://schemas.openxmlformats.org/officeDocument/2006/relationships/slideLayout" Target="../slideLayouts/slideLayout269.xml"/><Relationship Id="rId434" Type="http://schemas.openxmlformats.org/officeDocument/2006/relationships/slideLayout" Target="../slideLayouts/slideLayout434.xml"/><Relationship Id="rId476" Type="http://schemas.openxmlformats.org/officeDocument/2006/relationships/slideLayout" Target="../slideLayouts/slideLayout476.xml"/><Relationship Id="rId33" Type="http://schemas.openxmlformats.org/officeDocument/2006/relationships/slideLayout" Target="../slideLayouts/slideLayout33.xml"/><Relationship Id="rId129" Type="http://schemas.openxmlformats.org/officeDocument/2006/relationships/slideLayout" Target="../slideLayouts/slideLayout129.xml"/><Relationship Id="rId280" Type="http://schemas.openxmlformats.org/officeDocument/2006/relationships/slideLayout" Target="../slideLayouts/slideLayout280.xml"/><Relationship Id="rId336" Type="http://schemas.openxmlformats.org/officeDocument/2006/relationships/slideLayout" Target="../slideLayouts/slideLayout336.xml"/><Relationship Id="rId501" Type="http://schemas.openxmlformats.org/officeDocument/2006/relationships/slideLayout" Target="../slideLayouts/slideLayout501.xml"/><Relationship Id="rId75" Type="http://schemas.openxmlformats.org/officeDocument/2006/relationships/slideLayout" Target="../slideLayouts/slideLayout75.xml"/><Relationship Id="rId140" Type="http://schemas.openxmlformats.org/officeDocument/2006/relationships/slideLayout" Target="../slideLayouts/slideLayout140.xml"/><Relationship Id="rId182" Type="http://schemas.openxmlformats.org/officeDocument/2006/relationships/slideLayout" Target="../slideLayouts/slideLayout182.xml"/><Relationship Id="rId378" Type="http://schemas.openxmlformats.org/officeDocument/2006/relationships/slideLayout" Target="../slideLayouts/slideLayout378.xml"/><Relationship Id="rId403" Type="http://schemas.openxmlformats.org/officeDocument/2006/relationships/slideLayout" Target="../slideLayouts/slideLayout403.xml"/><Relationship Id="rId6" Type="http://schemas.openxmlformats.org/officeDocument/2006/relationships/slideLayout" Target="../slideLayouts/slideLayout6.xml"/><Relationship Id="rId238" Type="http://schemas.openxmlformats.org/officeDocument/2006/relationships/slideLayout" Target="../slideLayouts/slideLayout238.xml"/><Relationship Id="rId445" Type="http://schemas.openxmlformats.org/officeDocument/2006/relationships/slideLayout" Target="../slideLayouts/slideLayout445.xml"/><Relationship Id="rId487" Type="http://schemas.openxmlformats.org/officeDocument/2006/relationships/slideLayout" Target="../slideLayouts/slideLayout487.xml"/><Relationship Id="rId291" Type="http://schemas.openxmlformats.org/officeDocument/2006/relationships/slideLayout" Target="../slideLayouts/slideLayout291.xml"/><Relationship Id="rId305" Type="http://schemas.openxmlformats.org/officeDocument/2006/relationships/slideLayout" Target="../slideLayouts/slideLayout305.xml"/><Relationship Id="rId347" Type="http://schemas.openxmlformats.org/officeDocument/2006/relationships/slideLayout" Target="../slideLayouts/slideLayout347.xml"/><Relationship Id="rId44" Type="http://schemas.openxmlformats.org/officeDocument/2006/relationships/slideLayout" Target="../slideLayouts/slideLayout44.xml"/><Relationship Id="rId86" Type="http://schemas.openxmlformats.org/officeDocument/2006/relationships/slideLayout" Target="../slideLayouts/slideLayout86.xml"/><Relationship Id="rId151" Type="http://schemas.openxmlformats.org/officeDocument/2006/relationships/slideLayout" Target="../slideLayouts/slideLayout151.xml"/><Relationship Id="rId389" Type="http://schemas.openxmlformats.org/officeDocument/2006/relationships/slideLayout" Target="../slideLayouts/slideLayout389.xml"/><Relationship Id="rId193" Type="http://schemas.openxmlformats.org/officeDocument/2006/relationships/slideLayout" Target="../slideLayouts/slideLayout193.xml"/><Relationship Id="rId207" Type="http://schemas.openxmlformats.org/officeDocument/2006/relationships/slideLayout" Target="../slideLayouts/slideLayout207.xml"/><Relationship Id="rId249" Type="http://schemas.openxmlformats.org/officeDocument/2006/relationships/slideLayout" Target="../slideLayouts/slideLayout249.xml"/><Relationship Id="rId414" Type="http://schemas.openxmlformats.org/officeDocument/2006/relationships/slideLayout" Target="../slideLayouts/slideLayout414.xml"/><Relationship Id="rId456" Type="http://schemas.openxmlformats.org/officeDocument/2006/relationships/slideLayout" Target="../slideLayouts/slideLayout456.xml"/><Relationship Id="rId498" Type="http://schemas.openxmlformats.org/officeDocument/2006/relationships/slideLayout" Target="../slideLayouts/slideLayout498.xml"/><Relationship Id="rId13" Type="http://schemas.openxmlformats.org/officeDocument/2006/relationships/slideLayout" Target="../slideLayouts/slideLayout13.xml"/><Relationship Id="rId109" Type="http://schemas.openxmlformats.org/officeDocument/2006/relationships/slideLayout" Target="../slideLayouts/slideLayout109.xml"/><Relationship Id="rId260" Type="http://schemas.openxmlformats.org/officeDocument/2006/relationships/slideLayout" Target="../slideLayouts/slideLayout260.xml"/><Relationship Id="rId316" Type="http://schemas.openxmlformats.org/officeDocument/2006/relationships/slideLayout" Target="../slideLayouts/slideLayout316.xml"/><Relationship Id="rId55" Type="http://schemas.openxmlformats.org/officeDocument/2006/relationships/slideLayout" Target="../slideLayouts/slideLayout55.xml"/><Relationship Id="rId97" Type="http://schemas.openxmlformats.org/officeDocument/2006/relationships/slideLayout" Target="../slideLayouts/slideLayout97.xml"/><Relationship Id="rId120" Type="http://schemas.openxmlformats.org/officeDocument/2006/relationships/slideLayout" Target="../slideLayouts/slideLayout120.xml"/><Relationship Id="rId358" Type="http://schemas.openxmlformats.org/officeDocument/2006/relationships/slideLayout" Target="../slideLayouts/slideLayout358.xml"/><Relationship Id="rId162" Type="http://schemas.openxmlformats.org/officeDocument/2006/relationships/slideLayout" Target="../slideLayouts/slideLayout162.xml"/><Relationship Id="rId218" Type="http://schemas.openxmlformats.org/officeDocument/2006/relationships/slideLayout" Target="../slideLayouts/slideLayout218.xml"/><Relationship Id="rId425" Type="http://schemas.openxmlformats.org/officeDocument/2006/relationships/slideLayout" Target="../slideLayouts/slideLayout425.xml"/><Relationship Id="rId467" Type="http://schemas.openxmlformats.org/officeDocument/2006/relationships/slideLayout" Target="../slideLayouts/slideLayout467.xml"/><Relationship Id="rId271" Type="http://schemas.openxmlformats.org/officeDocument/2006/relationships/slideLayout" Target="../slideLayouts/slideLayout271.xml"/><Relationship Id="rId24" Type="http://schemas.openxmlformats.org/officeDocument/2006/relationships/slideLayout" Target="../slideLayouts/slideLayout24.xml"/><Relationship Id="rId66" Type="http://schemas.openxmlformats.org/officeDocument/2006/relationships/slideLayout" Target="../slideLayouts/slideLayout66.xml"/><Relationship Id="rId131" Type="http://schemas.openxmlformats.org/officeDocument/2006/relationships/slideLayout" Target="../slideLayouts/slideLayout131.xml"/><Relationship Id="rId327" Type="http://schemas.openxmlformats.org/officeDocument/2006/relationships/slideLayout" Target="../slideLayouts/slideLayout327.xml"/><Relationship Id="rId369" Type="http://schemas.openxmlformats.org/officeDocument/2006/relationships/slideLayout" Target="../slideLayouts/slideLayout3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377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882" r:id="rId3"/>
    <p:sldLayoutId id="2147483894" r:id="rId4"/>
    <p:sldLayoutId id="2147483895" r:id="rId5"/>
    <p:sldLayoutId id="2147483883" r:id="rId6"/>
    <p:sldLayoutId id="2147483884" r:id="rId7"/>
    <p:sldLayoutId id="2147483896" r:id="rId8"/>
    <p:sldLayoutId id="2147483897" r:id="rId9"/>
    <p:sldLayoutId id="2147483658" r:id="rId10"/>
    <p:sldLayoutId id="2147483898" r:id="rId11"/>
    <p:sldLayoutId id="2147483659" r:id="rId12"/>
    <p:sldLayoutId id="2147483899" r:id="rId13"/>
    <p:sldLayoutId id="2147483660" r:id="rId14"/>
    <p:sldLayoutId id="2147483661" r:id="rId15"/>
    <p:sldLayoutId id="2147483900" r:id="rId16"/>
    <p:sldLayoutId id="2147483901" r:id="rId17"/>
    <p:sldLayoutId id="2147483662" r:id="rId18"/>
    <p:sldLayoutId id="2147483885" r:id="rId19"/>
    <p:sldLayoutId id="2147483902" r:id="rId20"/>
    <p:sldLayoutId id="2147483903" r:id="rId21"/>
    <p:sldLayoutId id="2147483663" r:id="rId22"/>
    <p:sldLayoutId id="2147483904" r:id="rId23"/>
    <p:sldLayoutId id="2147483664" r:id="rId24"/>
    <p:sldLayoutId id="2147483905" r:id="rId25"/>
    <p:sldLayoutId id="2147483906" r:id="rId26"/>
    <p:sldLayoutId id="2147483907" r:id="rId27"/>
    <p:sldLayoutId id="2147483665" r:id="rId28"/>
    <p:sldLayoutId id="2147483666" r:id="rId29"/>
    <p:sldLayoutId id="2147483908" r:id="rId30"/>
    <p:sldLayoutId id="2147483909" r:id="rId31"/>
    <p:sldLayoutId id="2147483667" r:id="rId32"/>
    <p:sldLayoutId id="2147483668" r:id="rId33"/>
    <p:sldLayoutId id="2147483669" r:id="rId34"/>
    <p:sldLayoutId id="2147483670" r:id="rId35"/>
    <p:sldLayoutId id="2147483671" r:id="rId36"/>
    <p:sldLayoutId id="2147483672" r:id="rId37"/>
    <p:sldLayoutId id="2147483910" r:id="rId38"/>
    <p:sldLayoutId id="2147483911" r:id="rId39"/>
    <p:sldLayoutId id="2147483673" r:id="rId40"/>
    <p:sldLayoutId id="2147483674" r:id="rId41"/>
    <p:sldLayoutId id="2147483675" r:id="rId42"/>
    <p:sldLayoutId id="2147483912" r:id="rId43"/>
    <p:sldLayoutId id="2147483913" r:id="rId44"/>
    <p:sldLayoutId id="2147483914" r:id="rId45"/>
    <p:sldLayoutId id="2147483676" r:id="rId46"/>
    <p:sldLayoutId id="2147483677" r:id="rId47"/>
    <p:sldLayoutId id="2147483678" r:id="rId48"/>
    <p:sldLayoutId id="2147483679" r:id="rId49"/>
    <p:sldLayoutId id="2147483915" r:id="rId50"/>
    <p:sldLayoutId id="2147483916" r:id="rId51"/>
    <p:sldLayoutId id="2147483680" r:id="rId52"/>
    <p:sldLayoutId id="2147483682" r:id="rId53"/>
    <p:sldLayoutId id="2147483917" r:id="rId54"/>
    <p:sldLayoutId id="2147483918" r:id="rId55"/>
    <p:sldLayoutId id="2147483683" r:id="rId56"/>
    <p:sldLayoutId id="2147483684" r:id="rId57"/>
    <p:sldLayoutId id="2147483919" r:id="rId58"/>
    <p:sldLayoutId id="2147483920" r:id="rId59"/>
    <p:sldLayoutId id="2147483685" r:id="rId60"/>
    <p:sldLayoutId id="2147483686" r:id="rId61"/>
    <p:sldLayoutId id="2147483687" r:id="rId62"/>
    <p:sldLayoutId id="2147483688" r:id="rId63"/>
    <p:sldLayoutId id="2147483689" r:id="rId64"/>
    <p:sldLayoutId id="2147483690" r:id="rId65"/>
    <p:sldLayoutId id="2147483929" r:id="rId66"/>
    <p:sldLayoutId id="2147483930" r:id="rId67"/>
    <p:sldLayoutId id="2147483691" r:id="rId68"/>
    <p:sldLayoutId id="2147483692" r:id="rId69"/>
    <p:sldLayoutId id="2147483931" r:id="rId70"/>
    <p:sldLayoutId id="2147483932" r:id="rId71"/>
    <p:sldLayoutId id="2147483933" r:id="rId72"/>
    <p:sldLayoutId id="2147483934" r:id="rId73"/>
    <p:sldLayoutId id="2147483935" r:id="rId74"/>
    <p:sldLayoutId id="2147483936" r:id="rId75"/>
    <p:sldLayoutId id="2147483925" r:id="rId76"/>
    <p:sldLayoutId id="2147483926" r:id="rId77"/>
    <p:sldLayoutId id="2147483927" r:id="rId78"/>
    <p:sldLayoutId id="2147483928" r:id="rId79"/>
    <p:sldLayoutId id="2147483693" r:id="rId80"/>
    <p:sldLayoutId id="2147483694" r:id="rId81"/>
    <p:sldLayoutId id="2147483695" r:id="rId82"/>
    <p:sldLayoutId id="2147483696" r:id="rId83"/>
    <p:sldLayoutId id="2147483921" r:id="rId84"/>
    <p:sldLayoutId id="2147483922" r:id="rId85"/>
    <p:sldLayoutId id="2147483923" r:id="rId86"/>
    <p:sldLayoutId id="2147483924" r:id="rId87"/>
    <p:sldLayoutId id="2147483697" r:id="rId88"/>
    <p:sldLayoutId id="2147483698" r:id="rId89"/>
    <p:sldLayoutId id="2147483699" r:id="rId90"/>
    <p:sldLayoutId id="2147483700" r:id="rId91"/>
    <p:sldLayoutId id="2147483701" r:id="rId92"/>
    <p:sldLayoutId id="2147483702" r:id="rId93"/>
    <p:sldLayoutId id="2147483703" r:id="rId94"/>
    <p:sldLayoutId id="2147483704" r:id="rId95"/>
    <p:sldLayoutId id="2147483705" r:id="rId96"/>
    <p:sldLayoutId id="2147483706" r:id="rId97"/>
    <p:sldLayoutId id="2147483937" r:id="rId98"/>
    <p:sldLayoutId id="2147483938" r:id="rId99"/>
    <p:sldLayoutId id="2147483707" r:id="rId100"/>
    <p:sldLayoutId id="2147483708" r:id="rId101"/>
    <p:sldLayoutId id="2147483939" r:id="rId102"/>
    <p:sldLayoutId id="2147483940" r:id="rId103"/>
    <p:sldLayoutId id="2147483709" r:id="rId104"/>
    <p:sldLayoutId id="2147483710" r:id="rId105"/>
    <p:sldLayoutId id="2147483711" r:id="rId106"/>
    <p:sldLayoutId id="2147483712" r:id="rId107"/>
    <p:sldLayoutId id="2147483941" r:id="rId108"/>
    <p:sldLayoutId id="2147483942" r:id="rId109"/>
    <p:sldLayoutId id="2147483713" r:id="rId110"/>
    <p:sldLayoutId id="2147483714" r:id="rId111"/>
    <p:sldLayoutId id="2147483943" r:id="rId112"/>
    <p:sldLayoutId id="2147483944" r:id="rId113"/>
    <p:sldLayoutId id="2147483715" r:id="rId114"/>
    <p:sldLayoutId id="2147483716" r:id="rId115"/>
    <p:sldLayoutId id="2147483717" r:id="rId116"/>
    <p:sldLayoutId id="2147483718" r:id="rId117"/>
    <p:sldLayoutId id="2147483945" r:id="rId118"/>
    <p:sldLayoutId id="2147483946" r:id="rId119"/>
    <p:sldLayoutId id="2147483719" r:id="rId120"/>
    <p:sldLayoutId id="2147483720" r:id="rId121"/>
    <p:sldLayoutId id="2147483721" r:id="rId122"/>
    <p:sldLayoutId id="2147483722" r:id="rId123"/>
    <p:sldLayoutId id="2147483947" r:id="rId124"/>
    <p:sldLayoutId id="2147483948" r:id="rId125"/>
    <p:sldLayoutId id="2147483723" r:id="rId126"/>
    <p:sldLayoutId id="2147483724" r:id="rId127"/>
    <p:sldLayoutId id="2147483725" r:id="rId128"/>
    <p:sldLayoutId id="2147483681" r:id="rId129"/>
    <p:sldLayoutId id="2147483726" r:id="rId130"/>
    <p:sldLayoutId id="2147483728" r:id="rId131"/>
    <p:sldLayoutId id="2147483729" r:id="rId132"/>
    <p:sldLayoutId id="2147483949" r:id="rId133"/>
    <p:sldLayoutId id="2147483950" r:id="rId134"/>
    <p:sldLayoutId id="2147483951" r:id="rId135"/>
    <p:sldLayoutId id="2147483952" r:id="rId136"/>
    <p:sldLayoutId id="2147483730" r:id="rId137"/>
    <p:sldLayoutId id="2147483765" r:id="rId138"/>
    <p:sldLayoutId id="2147483953" r:id="rId139"/>
    <p:sldLayoutId id="2147483954" r:id="rId140"/>
    <p:sldLayoutId id="2147483766" r:id="rId141"/>
    <p:sldLayoutId id="2147483768" r:id="rId142"/>
    <p:sldLayoutId id="2147483955" r:id="rId143"/>
    <p:sldLayoutId id="2147483956" r:id="rId144"/>
    <p:sldLayoutId id="2147483731" r:id="rId145"/>
    <p:sldLayoutId id="2147483732" r:id="rId146"/>
    <p:sldLayoutId id="2147483957" r:id="rId147"/>
    <p:sldLayoutId id="2147483958" r:id="rId148"/>
    <p:sldLayoutId id="2147483733" r:id="rId149"/>
    <p:sldLayoutId id="2147483734" r:id="rId150"/>
    <p:sldLayoutId id="2147483735" r:id="rId151"/>
    <p:sldLayoutId id="2147483736" r:id="rId152"/>
    <p:sldLayoutId id="2147483737" r:id="rId153"/>
    <p:sldLayoutId id="2147483738" r:id="rId154"/>
    <p:sldLayoutId id="2147483739" r:id="rId155"/>
    <p:sldLayoutId id="2147483740" r:id="rId156"/>
    <p:sldLayoutId id="2147483874" r:id="rId157"/>
    <p:sldLayoutId id="2147483875" r:id="rId158"/>
    <p:sldLayoutId id="2147483876" r:id="rId159"/>
    <p:sldLayoutId id="2147483877" r:id="rId160"/>
    <p:sldLayoutId id="2147483741" r:id="rId161"/>
    <p:sldLayoutId id="2147483742" r:id="rId162"/>
    <p:sldLayoutId id="2147483959" r:id="rId163"/>
    <p:sldLayoutId id="2147483960" r:id="rId164"/>
    <p:sldLayoutId id="2147483743" r:id="rId165"/>
    <p:sldLayoutId id="2147483744" r:id="rId166"/>
    <p:sldLayoutId id="2147483745" r:id="rId167"/>
    <p:sldLayoutId id="2147483746" r:id="rId168"/>
    <p:sldLayoutId id="2147483747" r:id="rId169"/>
    <p:sldLayoutId id="2147483748" r:id="rId170"/>
    <p:sldLayoutId id="2147483749" r:id="rId171"/>
    <p:sldLayoutId id="2147483750" r:id="rId172"/>
    <p:sldLayoutId id="2147483751" r:id="rId173"/>
    <p:sldLayoutId id="2147483752" r:id="rId174"/>
    <p:sldLayoutId id="2147483753" r:id="rId175"/>
    <p:sldLayoutId id="2147483754" r:id="rId176"/>
    <p:sldLayoutId id="2147483755" r:id="rId177"/>
    <p:sldLayoutId id="2147483756" r:id="rId178"/>
    <p:sldLayoutId id="2147483757" r:id="rId179"/>
    <p:sldLayoutId id="2147483758" r:id="rId180"/>
    <p:sldLayoutId id="2147483759" r:id="rId181"/>
    <p:sldLayoutId id="2147483870" r:id="rId182"/>
    <p:sldLayoutId id="2147483871" r:id="rId183"/>
    <p:sldLayoutId id="2147483872" r:id="rId184"/>
    <p:sldLayoutId id="2147483873" r:id="rId185"/>
    <p:sldLayoutId id="2147483760" r:id="rId186"/>
    <p:sldLayoutId id="2147483761" r:id="rId187"/>
    <p:sldLayoutId id="2147483762" r:id="rId188"/>
    <p:sldLayoutId id="2147483763" r:id="rId189"/>
    <p:sldLayoutId id="2147483961" r:id="rId190"/>
    <p:sldLayoutId id="2147483962" r:id="rId191"/>
    <p:sldLayoutId id="2147483963" r:id="rId192"/>
    <p:sldLayoutId id="2147483964" r:id="rId193"/>
    <p:sldLayoutId id="2147483764" r:id="rId194"/>
    <p:sldLayoutId id="2147483769" r:id="rId195"/>
    <p:sldLayoutId id="2147483770" r:id="rId196"/>
    <p:sldLayoutId id="2147483771" r:id="rId197"/>
    <p:sldLayoutId id="2147483772" r:id="rId198"/>
    <p:sldLayoutId id="2147483773" r:id="rId199"/>
    <p:sldLayoutId id="2147483774" r:id="rId200"/>
    <p:sldLayoutId id="2147483775" r:id="rId201"/>
    <p:sldLayoutId id="2147483776" r:id="rId202"/>
    <p:sldLayoutId id="2147483777" r:id="rId203"/>
    <p:sldLayoutId id="2147483778" r:id="rId204"/>
    <p:sldLayoutId id="2147483779" r:id="rId205"/>
    <p:sldLayoutId id="2147483780" r:id="rId206"/>
    <p:sldLayoutId id="2147483781" r:id="rId207"/>
    <p:sldLayoutId id="2147483878" r:id="rId208"/>
    <p:sldLayoutId id="2147483879" r:id="rId209"/>
    <p:sldLayoutId id="2147483782" r:id="rId210"/>
    <p:sldLayoutId id="2147483783" r:id="rId211"/>
    <p:sldLayoutId id="2147483880" r:id="rId212"/>
    <p:sldLayoutId id="2147483881" r:id="rId213"/>
    <p:sldLayoutId id="2147483784" r:id="rId214"/>
    <p:sldLayoutId id="2147483785" r:id="rId215"/>
    <p:sldLayoutId id="2147483786" r:id="rId216"/>
    <p:sldLayoutId id="2147483787" r:id="rId217"/>
    <p:sldLayoutId id="2147483788" r:id="rId218"/>
    <p:sldLayoutId id="2147483789" r:id="rId219"/>
    <p:sldLayoutId id="2147483965" r:id="rId220"/>
    <p:sldLayoutId id="2147483966" r:id="rId221"/>
    <p:sldLayoutId id="2147483967" r:id="rId222"/>
    <p:sldLayoutId id="2147483968" r:id="rId223"/>
    <p:sldLayoutId id="2147483790" r:id="rId224"/>
    <p:sldLayoutId id="2147483791" r:id="rId225"/>
    <p:sldLayoutId id="2147483792" r:id="rId226"/>
    <p:sldLayoutId id="2147483793" r:id="rId227"/>
    <p:sldLayoutId id="2147483794" r:id="rId228"/>
    <p:sldLayoutId id="2147483795" r:id="rId229"/>
    <p:sldLayoutId id="2147483796" r:id="rId230"/>
    <p:sldLayoutId id="2147483797" r:id="rId231"/>
    <p:sldLayoutId id="2147483798" r:id="rId232"/>
    <p:sldLayoutId id="2147483819" r:id="rId233"/>
    <p:sldLayoutId id="2147483820" r:id="rId234"/>
    <p:sldLayoutId id="2147483821" r:id="rId235"/>
    <p:sldLayoutId id="2147483866" r:id="rId236"/>
    <p:sldLayoutId id="2147483867" r:id="rId237"/>
    <p:sldLayoutId id="2147483868" r:id="rId238"/>
    <p:sldLayoutId id="2147483869" r:id="rId239"/>
    <p:sldLayoutId id="2147483822" r:id="rId240"/>
    <p:sldLayoutId id="2147483823" r:id="rId241"/>
    <p:sldLayoutId id="2147483824" r:id="rId242"/>
    <p:sldLayoutId id="2147483825" r:id="rId243"/>
    <p:sldLayoutId id="2147483969" r:id="rId244"/>
    <p:sldLayoutId id="2147483970" r:id="rId245"/>
    <p:sldLayoutId id="2147483971" r:id="rId246"/>
    <p:sldLayoutId id="2147483972" r:id="rId247"/>
    <p:sldLayoutId id="2147483826" r:id="rId248"/>
    <p:sldLayoutId id="2147483827" r:id="rId249"/>
    <p:sldLayoutId id="2147483828" r:id="rId250"/>
    <p:sldLayoutId id="2147483829" r:id="rId251"/>
    <p:sldLayoutId id="2147483830" r:id="rId252"/>
    <p:sldLayoutId id="2147483802" r:id="rId253"/>
    <p:sldLayoutId id="2147483803" r:id="rId254"/>
    <p:sldLayoutId id="2147483804" r:id="rId255"/>
    <p:sldLayoutId id="2147483805" r:id="rId256"/>
    <p:sldLayoutId id="2147483806" r:id="rId257"/>
    <p:sldLayoutId id="2147483862" r:id="rId258"/>
    <p:sldLayoutId id="2147483863" r:id="rId259"/>
    <p:sldLayoutId id="2147483864" r:id="rId260"/>
    <p:sldLayoutId id="2147483865" r:id="rId261"/>
    <p:sldLayoutId id="2147483807" r:id="rId262"/>
    <p:sldLayoutId id="2147483808" r:id="rId263"/>
    <p:sldLayoutId id="2147483809" r:id="rId264"/>
    <p:sldLayoutId id="2147483810" r:id="rId265"/>
    <p:sldLayoutId id="2147483811" r:id="rId266"/>
    <p:sldLayoutId id="2147483812" r:id="rId267"/>
    <p:sldLayoutId id="2147483890" r:id="rId268"/>
    <p:sldLayoutId id="2147483891" r:id="rId269"/>
    <p:sldLayoutId id="2147483892" r:id="rId270"/>
    <p:sldLayoutId id="2147483893" r:id="rId271"/>
    <p:sldLayoutId id="2147483813" r:id="rId272"/>
    <p:sldLayoutId id="2147483814" r:id="rId273"/>
    <p:sldLayoutId id="2147483815" r:id="rId274"/>
    <p:sldLayoutId id="2147483816" r:id="rId275"/>
    <p:sldLayoutId id="2147483886" r:id="rId276"/>
    <p:sldLayoutId id="2147483887" r:id="rId277"/>
    <p:sldLayoutId id="2147483888" r:id="rId278"/>
    <p:sldLayoutId id="2147483889" r:id="rId279"/>
    <p:sldLayoutId id="2147483817" r:id="rId280"/>
    <p:sldLayoutId id="2147483818" r:id="rId281"/>
    <p:sldLayoutId id="2147483831" r:id="rId282"/>
    <p:sldLayoutId id="2147483832" r:id="rId283"/>
    <p:sldLayoutId id="2147483833" r:id="rId284"/>
    <p:sldLayoutId id="2147483834" r:id="rId285"/>
    <p:sldLayoutId id="2147483835" r:id="rId286"/>
    <p:sldLayoutId id="2147483836" r:id="rId287"/>
    <p:sldLayoutId id="2147483837" r:id="rId288"/>
    <p:sldLayoutId id="2147483973" r:id="rId289"/>
    <p:sldLayoutId id="2147483974" r:id="rId290"/>
    <p:sldLayoutId id="2147483975" r:id="rId291"/>
    <p:sldLayoutId id="2147483838" r:id="rId292"/>
    <p:sldLayoutId id="2147483976" r:id="rId293"/>
    <p:sldLayoutId id="2147483977" r:id="rId294"/>
    <p:sldLayoutId id="2147483978" r:id="rId295"/>
    <p:sldLayoutId id="2147483839" r:id="rId296"/>
    <p:sldLayoutId id="2147483840" r:id="rId297"/>
    <p:sldLayoutId id="2147483841" r:id="rId298"/>
    <p:sldLayoutId id="2147483979" r:id="rId299"/>
    <p:sldLayoutId id="2147483980" r:id="rId300"/>
    <p:sldLayoutId id="2147483981" r:id="rId301"/>
    <p:sldLayoutId id="2147483842" r:id="rId302"/>
    <p:sldLayoutId id="2147483982" r:id="rId303"/>
    <p:sldLayoutId id="2147483843" r:id="rId304"/>
    <p:sldLayoutId id="2147483856" r:id="rId305"/>
    <p:sldLayoutId id="2147483983" r:id="rId306"/>
    <p:sldLayoutId id="2147483984" r:id="rId307"/>
    <p:sldLayoutId id="2147483853" r:id="rId308"/>
    <p:sldLayoutId id="2147483857" r:id="rId309"/>
    <p:sldLayoutId id="2147483985" r:id="rId310"/>
    <p:sldLayoutId id="2147483986" r:id="rId311"/>
    <p:sldLayoutId id="2147483854" r:id="rId312"/>
    <p:sldLayoutId id="2147483859" r:id="rId313"/>
    <p:sldLayoutId id="2147483987" r:id="rId314"/>
    <p:sldLayoutId id="2147483988" r:id="rId315"/>
    <p:sldLayoutId id="2147483855" r:id="rId316"/>
    <p:sldLayoutId id="2147483990" r:id="rId317"/>
    <p:sldLayoutId id="2147483858" r:id="rId318"/>
    <p:sldLayoutId id="2147483989" r:id="rId319"/>
    <p:sldLayoutId id="2147483844" r:id="rId320"/>
    <p:sldLayoutId id="2147483845" r:id="rId321"/>
    <p:sldLayoutId id="2147483860" r:id="rId322"/>
    <p:sldLayoutId id="2147483861" r:id="rId323"/>
    <p:sldLayoutId id="2147483846" r:id="rId324"/>
    <p:sldLayoutId id="2147483992" r:id="rId325"/>
    <p:sldLayoutId id="2147483993" r:id="rId326"/>
    <p:sldLayoutId id="2147483994" r:id="rId327"/>
    <p:sldLayoutId id="2147483991" r:id="rId328"/>
    <p:sldLayoutId id="2147483847" r:id="rId329"/>
    <p:sldLayoutId id="2147483995" r:id="rId330"/>
    <p:sldLayoutId id="2147483996" r:id="rId331"/>
    <p:sldLayoutId id="2147483997" r:id="rId332"/>
    <p:sldLayoutId id="2147483998" r:id="rId333"/>
    <p:sldLayoutId id="2147483999" r:id="rId334"/>
    <p:sldLayoutId id="2147484000" r:id="rId335"/>
    <p:sldLayoutId id="2147484001" r:id="rId336"/>
    <p:sldLayoutId id="2147484002" r:id="rId337"/>
    <p:sldLayoutId id="2147484003" r:id="rId338"/>
    <p:sldLayoutId id="2147484004" r:id="rId339"/>
    <p:sldLayoutId id="2147483848" r:id="rId340"/>
    <p:sldLayoutId id="2147483849" r:id="rId341"/>
    <p:sldLayoutId id="2147483850" r:id="rId342"/>
    <p:sldLayoutId id="2147484007" r:id="rId343"/>
    <p:sldLayoutId id="2147484008" r:id="rId344"/>
    <p:sldLayoutId id="2147484009" r:id="rId345"/>
    <p:sldLayoutId id="2147484005" r:id="rId346"/>
    <p:sldLayoutId id="2147484010" r:id="rId347"/>
    <p:sldLayoutId id="2147484011" r:id="rId348"/>
    <p:sldLayoutId id="2147484012" r:id="rId349"/>
    <p:sldLayoutId id="2147484006" r:id="rId350"/>
    <p:sldLayoutId id="2147483851" r:id="rId351"/>
    <p:sldLayoutId id="2147483852" r:id="rId352"/>
    <p:sldLayoutId id="2147483799" r:id="rId353"/>
    <p:sldLayoutId id="2147483800" r:id="rId354"/>
    <p:sldLayoutId id="2147484013" r:id="rId355"/>
    <p:sldLayoutId id="2147483801" r:id="rId356"/>
    <p:sldLayoutId id="2147484014" r:id="rId357"/>
    <p:sldLayoutId id="2147484015" r:id="rId358"/>
    <p:sldLayoutId id="2147484074" r:id="rId359"/>
    <p:sldLayoutId id="2147484016" r:id="rId360"/>
    <p:sldLayoutId id="2147484017" r:id="rId361"/>
    <p:sldLayoutId id="2147484018" r:id="rId362"/>
    <p:sldLayoutId id="2147484019" r:id="rId363"/>
    <p:sldLayoutId id="2147484075" r:id="rId364"/>
    <p:sldLayoutId id="2147484076" r:id="rId365"/>
    <p:sldLayoutId id="2147484020" r:id="rId366"/>
    <p:sldLayoutId id="2147484077" r:id="rId367"/>
    <p:sldLayoutId id="2147484021" r:id="rId368"/>
    <p:sldLayoutId id="2147484022" r:id="rId369"/>
    <p:sldLayoutId id="2147484023" r:id="rId370"/>
    <p:sldLayoutId id="2147484024" r:id="rId371"/>
    <p:sldLayoutId id="2147484025" r:id="rId372"/>
    <p:sldLayoutId id="2147484026" r:id="rId373"/>
    <p:sldLayoutId id="2147484027" r:id="rId374"/>
    <p:sldLayoutId id="2147484028" r:id="rId375"/>
    <p:sldLayoutId id="2147484078" r:id="rId376"/>
    <p:sldLayoutId id="2147484029" r:id="rId377"/>
    <p:sldLayoutId id="2147484079" r:id="rId378"/>
    <p:sldLayoutId id="2147484080" r:id="rId379"/>
    <p:sldLayoutId id="2147484030" r:id="rId380"/>
    <p:sldLayoutId id="2147484031" r:id="rId381"/>
    <p:sldLayoutId id="2147484032" r:id="rId382"/>
    <p:sldLayoutId id="2147484033" r:id="rId383"/>
    <p:sldLayoutId id="2147484034" r:id="rId384"/>
    <p:sldLayoutId id="2147484035" r:id="rId385"/>
    <p:sldLayoutId id="2147484036" r:id="rId386"/>
    <p:sldLayoutId id="2147484037" r:id="rId387"/>
    <p:sldLayoutId id="2147484081" r:id="rId388"/>
    <p:sldLayoutId id="2147484038" r:id="rId389"/>
    <p:sldLayoutId id="2147484039" r:id="rId390"/>
    <p:sldLayoutId id="2147484040" r:id="rId391"/>
    <p:sldLayoutId id="2147484041" r:id="rId392"/>
    <p:sldLayoutId id="2147484042" r:id="rId393"/>
    <p:sldLayoutId id="2147484043" r:id="rId394"/>
    <p:sldLayoutId id="2147484044" r:id="rId395"/>
    <p:sldLayoutId id="2147484046" r:id="rId396"/>
    <p:sldLayoutId id="2147484082" r:id="rId397"/>
    <p:sldLayoutId id="2147484045" r:id="rId398"/>
    <p:sldLayoutId id="2147484047" r:id="rId399"/>
    <p:sldLayoutId id="2147484083" r:id="rId400"/>
    <p:sldLayoutId id="2147484084" r:id="rId401"/>
    <p:sldLayoutId id="2147484048" r:id="rId402"/>
    <p:sldLayoutId id="2147484049" r:id="rId403"/>
    <p:sldLayoutId id="2147484050" r:id="rId404"/>
    <p:sldLayoutId id="2147484051" r:id="rId405"/>
    <p:sldLayoutId id="2147484052" r:id="rId406"/>
    <p:sldLayoutId id="2147484053" r:id="rId407"/>
    <p:sldLayoutId id="2147484054" r:id="rId408"/>
    <p:sldLayoutId id="2147484085" r:id="rId409"/>
    <p:sldLayoutId id="2147484055" r:id="rId410"/>
    <p:sldLayoutId id="2147484086" r:id="rId411"/>
    <p:sldLayoutId id="2147484056" r:id="rId412"/>
    <p:sldLayoutId id="2147484087" r:id="rId413"/>
    <p:sldLayoutId id="2147484057" r:id="rId414"/>
    <p:sldLayoutId id="2147484058" r:id="rId415"/>
    <p:sldLayoutId id="2147484088" r:id="rId416"/>
    <p:sldLayoutId id="2147484089" r:id="rId417"/>
    <p:sldLayoutId id="2147484059" r:id="rId418"/>
    <p:sldLayoutId id="2147484060" r:id="rId419"/>
    <p:sldLayoutId id="2147484061" r:id="rId420"/>
    <p:sldLayoutId id="2147484062" r:id="rId421"/>
    <p:sldLayoutId id="2147484063" r:id="rId422"/>
    <p:sldLayoutId id="2147484064" r:id="rId423"/>
    <p:sldLayoutId id="2147484090" r:id="rId424"/>
    <p:sldLayoutId id="2147484065" r:id="rId425"/>
    <p:sldLayoutId id="2147484066" r:id="rId426"/>
    <p:sldLayoutId id="2147484067" r:id="rId427"/>
    <p:sldLayoutId id="2147484068" r:id="rId428"/>
    <p:sldLayoutId id="2147484069" r:id="rId429"/>
    <p:sldLayoutId id="2147484091" r:id="rId430"/>
    <p:sldLayoutId id="2147484070" r:id="rId431"/>
    <p:sldLayoutId id="2147484071" r:id="rId432"/>
    <p:sldLayoutId id="2147484092" r:id="rId433"/>
    <p:sldLayoutId id="2147484072" r:id="rId434"/>
    <p:sldLayoutId id="2147484073" r:id="rId435"/>
    <p:sldLayoutId id="2147484173" r:id="rId436"/>
    <p:sldLayoutId id="2147484094" r:id="rId437"/>
    <p:sldLayoutId id="2147484095" r:id="rId438"/>
    <p:sldLayoutId id="2147484096" r:id="rId439"/>
    <p:sldLayoutId id="2147484097" r:id="rId440"/>
    <p:sldLayoutId id="2147484098" r:id="rId441"/>
    <p:sldLayoutId id="2147484174" r:id="rId442"/>
    <p:sldLayoutId id="2147484099" r:id="rId443"/>
    <p:sldLayoutId id="2147484175" r:id="rId444"/>
    <p:sldLayoutId id="2147484176" r:id="rId445"/>
    <p:sldLayoutId id="2147484177" r:id="rId446"/>
    <p:sldLayoutId id="2147484178" r:id="rId447"/>
    <p:sldLayoutId id="2147484100" r:id="rId448"/>
    <p:sldLayoutId id="2147484101" r:id="rId449"/>
    <p:sldLayoutId id="2147484102" r:id="rId450"/>
    <p:sldLayoutId id="2147484103" r:id="rId451"/>
    <p:sldLayoutId id="2147484104" r:id="rId452"/>
    <p:sldLayoutId id="2147484105" r:id="rId453"/>
    <p:sldLayoutId id="2147484106" r:id="rId454"/>
    <p:sldLayoutId id="2147484107" r:id="rId455"/>
    <p:sldLayoutId id="2147484108" r:id="rId456"/>
    <p:sldLayoutId id="2147484109" r:id="rId457"/>
    <p:sldLayoutId id="2147484179" r:id="rId458"/>
    <p:sldLayoutId id="2147484180" r:id="rId459"/>
    <p:sldLayoutId id="2147484110" r:id="rId460"/>
    <p:sldLayoutId id="2147484181" r:id="rId461"/>
    <p:sldLayoutId id="2147484111" r:id="rId462"/>
    <p:sldLayoutId id="2147484112" r:id="rId463"/>
    <p:sldLayoutId id="2147484182" r:id="rId464"/>
    <p:sldLayoutId id="2147484183" r:id="rId465"/>
    <p:sldLayoutId id="2147484113" r:id="rId466"/>
    <p:sldLayoutId id="2147484114" r:id="rId467"/>
    <p:sldLayoutId id="2147484115" r:id="rId468"/>
    <p:sldLayoutId id="2147484116" r:id="rId469"/>
    <p:sldLayoutId id="2147484117" r:id="rId470"/>
    <p:sldLayoutId id="2147484118" r:id="rId471"/>
    <p:sldLayoutId id="2147484119" r:id="rId472"/>
    <p:sldLayoutId id="2147484120" r:id="rId473"/>
    <p:sldLayoutId id="2147484121" r:id="rId474"/>
    <p:sldLayoutId id="2147484122" r:id="rId475"/>
    <p:sldLayoutId id="2147484123" r:id="rId476"/>
    <p:sldLayoutId id="2147484184" r:id="rId477"/>
    <p:sldLayoutId id="2147484124" r:id="rId478"/>
    <p:sldLayoutId id="2147484125" r:id="rId479"/>
    <p:sldLayoutId id="2147484126" r:id="rId480"/>
    <p:sldLayoutId id="2147484127" r:id="rId481"/>
    <p:sldLayoutId id="2147484128" r:id="rId482"/>
    <p:sldLayoutId id="2147484129" r:id="rId483"/>
    <p:sldLayoutId id="2147484130" r:id="rId484"/>
    <p:sldLayoutId id="2147484131" r:id="rId485"/>
    <p:sldLayoutId id="2147484132" r:id="rId486"/>
    <p:sldLayoutId id="2147484133" r:id="rId487"/>
    <p:sldLayoutId id="2147484134" r:id="rId488"/>
    <p:sldLayoutId id="2147484135" r:id="rId489"/>
    <p:sldLayoutId id="2147484136" r:id="rId490"/>
    <p:sldLayoutId id="2147484185" r:id="rId491"/>
    <p:sldLayoutId id="2147484187" r:id="rId492"/>
    <p:sldLayoutId id="2147484188" r:id="rId493"/>
    <p:sldLayoutId id="2147484137" r:id="rId494"/>
    <p:sldLayoutId id="2147484186" r:id="rId495"/>
    <p:sldLayoutId id="2147484189" r:id="rId496"/>
    <p:sldLayoutId id="2147484191" r:id="rId497"/>
    <p:sldLayoutId id="2147484138" r:id="rId498"/>
    <p:sldLayoutId id="2147484139" r:id="rId499"/>
    <p:sldLayoutId id="2147484192" r:id="rId500"/>
    <p:sldLayoutId id="2147484194" r:id="rId501"/>
    <p:sldLayoutId id="2147483656" r:id="rId502"/>
    <p:sldLayoutId id="2147484195" r:id="rId503"/>
    <p:sldLayoutId id="2147483650" r:id="rId504"/>
    <p:sldLayoutId id="2147483651" r:id="rId505"/>
    <p:sldLayoutId id="2147483654" r:id="rId506"/>
    <p:sldLayoutId id="2147483655" r:id="rId50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matterlab.taiwan" TargetMode="External"/><Relationship Id="rId2" Type="http://schemas.openxmlformats.org/officeDocument/2006/relationships/hyperlink" Target="http://www.matter-lab.com/" TargetMode="External"/><Relationship Id="rId1" Type="http://schemas.openxmlformats.org/officeDocument/2006/relationships/slideLayout" Target="../slideLayouts/slideLayout50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7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5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8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1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73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9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50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8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9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0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9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0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5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6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8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9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80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8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8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8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84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85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86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8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88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89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120.jpeg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23.jpeg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25.jpe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28.jpeg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94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95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00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0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0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103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133.jpeg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55.jpeg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106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07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108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09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110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1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1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13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114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115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116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11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118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19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121.xml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12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23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124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125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127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128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191.jpeg"/><Relationship Id="rId4" Type="http://schemas.openxmlformats.org/officeDocument/2006/relationships/image" Target="../media/image190.jpeg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198.jpeg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201.jpeg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133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134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207.jpeg"/><Relationship Id="rId4" Type="http://schemas.openxmlformats.org/officeDocument/2006/relationships/image" Target="../media/image206.jpeg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136.xml"/><Relationship Id="rId5" Type="http://schemas.openxmlformats.org/officeDocument/2006/relationships/image" Target="../media/image211.jpeg"/><Relationship Id="rId4" Type="http://schemas.openxmlformats.org/officeDocument/2006/relationships/image" Target="../media/image210.jpeg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214.jpeg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7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217.jpeg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220.jpeg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140.xml"/><Relationship Id="rId4" Type="http://schemas.openxmlformats.org/officeDocument/2006/relationships/image" Target="../media/image223.jpeg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227.jpeg"/><Relationship Id="rId4" Type="http://schemas.openxmlformats.org/officeDocument/2006/relationships/image" Target="../media/image226.jpeg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142.xml"/><Relationship Id="rId5" Type="http://schemas.openxmlformats.org/officeDocument/2006/relationships/image" Target="../media/image231.jpeg"/><Relationship Id="rId4" Type="http://schemas.openxmlformats.org/officeDocument/2006/relationships/image" Target="../media/image230.jpeg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143.xml"/><Relationship Id="rId5" Type="http://schemas.openxmlformats.org/officeDocument/2006/relationships/image" Target="../media/image235.jpeg"/><Relationship Id="rId4" Type="http://schemas.openxmlformats.org/officeDocument/2006/relationships/image" Target="../media/image234.jpeg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3.xml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239.jpeg"/><Relationship Id="rId4" Type="http://schemas.openxmlformats.org/officeDocument/2006/relationships/image" Target="../media/image238.jpeg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242.jpeg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146.xml"/><Relationship Id="rId4" Type="http://schemas.openxmlformats.org/officeDocument/2006/relationships/image" Target="../media/image245.jpeg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147.xml"/><Relationship Id="rId4" Type="http://schemas.openxmlformats.org/officeDocument/2006/relationships/image" Target="../media/image248.jpeg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251.jpeg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8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149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150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15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15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153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3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154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4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155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5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156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jpeg"/><Relationship Id="rId1" Type="http://schemas.openxmlformats.org/officeDocument/2006/relationships/slideLayout" Target="../slideLayouts/slideLayout157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jpeg"/><Relationship Id="rId1" Type="http://schemas.openxmlformats.org/officeDocument/2006/relationships/slideLayout" Target="../slideLayouts/slideLayout158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jpeg"/><Relationship Id="rId1" Type="http://schemas.openxmlformats.org/officeDocument/2006/relationships/slideLayout" Target="../slideLayouts/slideLayout159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160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161.xml"/><Relationship Id="rId4" Type="http://schemas.openxmlformats.org/officeDocument/2006/relationships/image" Target="../media/image266.jpeg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162.xml"/><Relationship Id="rId4" Type="http://schemas.openxmlformats.org/officeDocument/2006/relationships/image" Target="../media/image269.jpeg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163.xml"/><Relationship Id="rId4" Type="http://schemas.openxmlformats.org/officeDocument/2006/relationships/image" Target="../media/image272.jpeg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eg"/><Relationship Id="rId2" Type="http://schemas.openxmlformats.org/officeDocument/2006/relationships/image" Target="../media/image273.jpeg"/><Relationship Id="rId1" Type="http://schemas.openxmlformats.org/officeDocument/2006/relationships/slideLayout" Target="../slideLayouts/slideLayout164.xml"/><Relationship Id="rId4" Type="http://schemas.openxmlformats.org/officeDocument/2006/relationships/image" Target="../media/image275.jpeg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eg"/><Relationship Id="rId1" Type="http://schemas.openxmlformats.org/officeDocument/2006/relationships/slideLayout" Target="../slideLayouts/slideLayout165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5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jpeg"/><Relationship Id="rId1" Type="http://schemas.openxmlformats.org/officeDocument/2006/relationships/slideLayout" Target="../slideLayouts/slideLayout166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eg"/><Relationship Id="rId2" Type="http://schemas.openxmlformats.org/officeDocument/2006/relationships/image" Target="../media/image278.jpeg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280.jpeg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168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8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169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9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jpeg"/><Relationship Id="rId1" Type="http://schemas.openxmlformats.org/officeDocument/2006/relationships/slideLayout" Target="../slideLayouts/slideLayout170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jpeg"/><Relationship Id="rId1" Type="http://schemas.openxmlformats.org/officeDocument/2006/relationships/slideLayout" Target="../slideLayouts/slideLayout17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jpeg"/><Relationship Id="rId1" Type="http://schemas.openxmlformats.org/officeDocument/2006/relationships/slideLayout" Target="../slideLayouts/slideLayout17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jpeg"/><Relationship Id="rId1" Type="http://schemas.openxmlformats.org/officeDocument/2006/relationships/slideLayout" Target="../slideLayouts/slideLayout173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jpeg"/><Relationship Id="rId1" Type="http://schemas.openxmlformats.org/officeDocument/2006/relationships/slideLayout" Target="../slideLayouts/slideLayout174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4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jpeg"/><Relationship Id="rId1" Type="http://schemas.openxmlformats.org/officeDocument/2006/relationships/slideLayout" Target="../slideLayouts/slideLayout175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176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jpeg"/><Relationship Id="rId1" Type="http://schemas.openxmlformats.org/officeDocument/2006/relationships/slideLayout" Target="../slideLayouts/slideLayout177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jpeg"/><Relationship Id="rId1" Type="http://schemas.openxmlformats.org/officeDocument/2006/relationships/slideLayout" Target="../slideLayouts/slideLayout178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jpeg"/><Relationship Id="rId1" Type="http://schemas.openxmlformats.org/officeDocument/2006/relationships/slideLayout" Target="../slideLayouts/slideLayout179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jpeg"/><Relationship Id="rId1" Type="http://schemas.openxmlformats.org/officeDocument/2006/relationships/slideLayout" Target="../slideLayouts/slideLayout180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0.xml"/></Relationships>
</file>

<file path=ppt/slides/_rels/slide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18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jpeg"/><Relationship Id="rId1" Type="http://schemas.openxmlformats.org/officeDocument/2006/relationships/slideLayout" Target="../slideLayouts/slideLayout182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jpeg"/><Relationship Id="rId1" Type="http://schemas.openxmlformats.org/officeDocument/2006/relationships/slideLayout" Target="../slideLayouts/slideLayout183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jpeg"/><Relationship Id="rId1" Type="http://schemas.openxmlformats.org/officeDocument/2006/relationships/slideLayout" Target="../slideLayouts/slideLayout184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185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eg"/><Relationship Id="rId2" Type="http://schemas.openxmlformats.org/officeDocument/2006/relationships/image" Target="../media/image296.jpeg"/><Relationship Id="rId1" Type="http://schemas.openxmlformats.org/officeDocument/2006/relationships/slideLayout" Target="../slideLayouts/slideLayout186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image" Target="../media/image298.jpeg"/><Relationship Id="rId1" Type="http://schemas.openxmlformats.org/officeDocument/2006/relationships/slideLayout" Target="../slideLayouts/slideLayout187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/Relationships>
</file>

<file path=ppt/slides/_rels/slide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jpeg"/><Relationship Id="rId2" Type="http://schemas.openxmlformats.org/officeDocument/2006/relationships/image" Target="../media/image300.jpeg"/><Relationship Id="rId1" Type="http://schemas.openxmlformats.org/officeDocument/2006/relationships/slideLayout" Target="../slideLayouts/slideLayout188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jpeg"/><Relationship Id="rId2" Type="http://schemas.openxmlformats.org/officeDocument/2006/relationships/image" Target="../media/image302.jpeg"/><Relationship Id="rId1" Type="http://schemas.openxmlformats.org/officeDocument/2006/relationships/slideLayout" Target="../slideLayouts/slideLayout189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/Relationships>
</file>

<file path=ppt/slides/_rels/slide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jpeg"/><Relationship Id="rId2" Type="http://schemas.openxmlformats.org/officeDocument/2006/relationships/image" Target="../media/image304.jpeg"/><Relationship Id="rId1" Type="http://schemas.openxmlformats.org/officeDocument/2006/relationships/slideLayout" Target="../slideLayouts/slideLayout190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0.xml"/></Relationships>
</file>

<file path=ppt/slides/_rels/slide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eg"/><Relationship Id="rId2" Type="http://schemas.openxmlformats.org/officeDocument/2006/relationships/image" Target="../media/image306.jpeg"/><Relationship Id="rId1" Type="http://schemas.openxmlformats.org/officeDocument/2006/relationships/slideLayout" Target="../slideLayouts/slideLayout19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1.xml"/></Relationships>
</file>

<file path=ppt/slides/_rels/slide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jpeg"/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19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2.xml"/></Relationships>
</file>

<file path=ppt/slides/_rels/slide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jpeg"/><Relationship Id="rId2" Type="http://schemas.openxmlformats.org/officeDocument/2006/relationships/image" Target="../media/image310.jpeg"/><Relationship Id="rId1" Type="http://schemas.openxmlformats.org/officeDocument/2006/relationships/slideLayout" Target="../slideLayouts/slideLayout193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jpeg"/><Relationship Id="rId2" Type="http://schemas.openxmlformats.org/officeDocument/2006/relationships/image" Target="../media/image312.jpeg"/><Relationship Id="rId1" Type="http://schemas.openxmlformats.org/officeDocument/2006/relationships/slideLayout" Target="../slideLayouts/slideLayout194.xml"/><Relationship Id="rId4" Type="http://schemas.openxmlformats.org/officeDocument/2006/relationships/image" Target="../media/image314.jpeg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3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jpeg"/><Relationship Id="rId2" Type="http://schemas.openxmlformats.org/officeDocument/2006/relationships/image" Target="../media/image315.jpeg"/><Relationship Id="rId1" Type="http://schemas.openxmlformats.org/officeDocument/2006/relationships/slideLayout" Target="../slideLayouts/slideLayout195.xml"/><Relationship Id="rId4" Type="http://schemas.openxmlformats.org/officeDocument/2006/relationships/image" Target="../media/image317.jpeg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18.jpeg"/><Relationship Id="rId1" Type="http://schemas.openxmlformats.org/officeDocument/2006/relationships/slideLayout" Target="../slideLayouts/slideLayout196.xml"/><Relationship Id="rId4" Type="http://schemas.openxmlformats.org/officeDocument/2006/relationships/image" Target="../media/image319.jpeg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eg"/><Relationship Id="rId2" Type="http://schemas.openxmlformats.org/officeDocument/2006/relationships/image" Target="../media/image320.jpeg"/><Relationship Id="rId1" Type="http://schemas.openxmlformats.org/officeDocument/2006/relationships/slideLayout" Target="../slideLayouts/slideLayout197.xml"/><Relationship Id="rId4" Type="http://schemas.openxmlformats.org/officeDocument/2006/relationships/image" Target="../media/image322.jpeg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2" Type="http://schemas.openxmlformats.org/officeDocument/2006/relationships/image" Target="../media/image323.jpeg"/><Relationship Id="rId1" Type="http://schemas.openxmlformats.org/officeDocument/2006/relationships/slideLayout" Target="../slideLayouts/slideLayout198.xml"/><Relationship Id="rId4" Type="http://schemas.openxmlformats.org/officeDocument/2006/relationships/image" Target="../media/image325.jpeg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8.xml"/></Relationships>
</file>

<file path=ppt/slides/_rels/slide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eg"/><Relationship Id="rId2" Type="http://schemas.openxmlformats.org/officeDocument/2006/relationships/image" Target="../media/image326.jpeg"/><Relationship Id="rId1" Type="http://schemas.openxmlformats.org/officeDocument/2006/relationships/slideLayout" Target="../slideLayouts/slideLayout199.xml"/><Relationship Id="rId4" Type="http://schemas.openxmlformats.org/officeDocument/2006/relationships/image" Target="../media/image328.jpeg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/Relationships>
</file>

<file path=ppt/slides/_rels/slide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jpeg"/><Relationship Id="rId2" Type="http://schemas.openxmlformats.org/officeDocument/2006/relationships/image" Target="../media/image329.jpeg"/><Relationship Id="rId1" Type="http://schemas.openxmlformats.org/officeDocument/2006/relationships/slideLayout" Target="../slideLayouts/slideLayout200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0.xml"/></Relationships>
</file>

<file path=ppt/slides/_rels/slide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jpeg"/><Relationship Id="rId2" Type="http://schemas.openxmlformats.org/officeDocument/2006/relationships/image" Target="../media/image331.jpeg"/><Relationship Id="rId1" Type="http://schemas.openxmlformats.org/officeDocument/2006/relationships/slideLayout" Target="../slideLayouts/slideLayout20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eg"/><Relationship Id="rId2" Type="http://schemas.openxmlformats.org/officeDocument/2006/relationships/image" Target="../media/image333.jpeg"/><Relationship Id="rId1" Type="http://schemas.openxmlformats.org/officeDocument/2006/relationships/slideLayout" Target="../slideLayouts/slideLayout202.xml"/><Relationship Id="rId5" Type="http://schemas.openxmlformats.org/officeDocument/2006/relationships/image" Target="../media/image336.jpeg"/><Relationship Id="rId4" Type="http://schemas.openxmlformats.org/officeDocument/2006/relationships/image" Target="../media/image335.jpeg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2.xml"/></Relationships>
</file>

<file path=ppt/slides/_rels/slide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jpeg"/><Relationship Id="rId2" Type="http://schemas.openxmlformats.org/officeDocument/2006/relationships/image" Target="../media/image337.jpeg"/><Relationship Id="rId1" Type="http://schemas.openxmlformats.org/officeDocument/2006/relationships/slideLayout" Target="../slideLayouts/slideLayout203.xml"/><Relationship Id="rId5" Type="http://schemas.openxmlformats.org/officeDocument/2006/relationships/image" Target="../media/image340.jpeg"/><Relationship Id="rId4" Type="http://schemas.openxmlformats.org/officeDocument/2006/relationships/image" Target="../media/image339.jpeg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3.xml"/></Relationships>
</file>

<file path=ppt/slides/_rels/slide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2" Type="http://schemas.openxmlformats.org/officeDocument/2006/relationships/image" Target="../media/image341.jpeg"/><Relationship Id="rId1" Type="http://schemas.openxmlformats.org/officeDocument/2006/relationships/slideLayout" Target="../slideLayouts/slideLayout204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4.xml"/></Relationships>
</file>

<file path=ppt/slides/_rels/slide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eg"/><Relationship Id="rId2" Type="http://schemas.openxmlformats.org/officeDocument/2006/relationships/image" Target="../media/image343.jpeg"/><Relationship Id="rId1" Type="http://schemas.openxmlformats.org/officeDocument/2006/relationships/slideLayout" Target="../slideLayouts/slideLayout205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jpeg"/><Relationship Id="rId2" Type="http://schemas.openxmlformats.org/officeDocument/2006/relationships/image" Target="../media/image345.jpeg"/><Relationship Id="rId1" Type="http://schemas.openxmlformats.org/officeDocument/2006/relationships/slideLayout" Target="../slideLayouts/slideLayout206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jpeg"/><Relationship Id="rId2" Type="http://schemas.openxmlformats.org/officeDocument/2006/relationships/image" Target="../media/image347.jpeg"/><Relationship Id="rId1" Type="http://schemas.openxmlformats.org/officeDocument/2006/relationships/slideLayout" Target="../slideLayouts/slideLayout207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7.xml"/></Relationships>
</file>

<file path=ppt/slides/_rels/slide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jpeg"/><Relationship Id="rId2" Type="http://schemas.openxmlformats.org/officeDocument/2006/relationships/image" Target="../media/image349.jpeg"/><Relationship Id="rId1" Type="http://schemas.openxmlformats.org/officeDocument/2006/relationships/slideLayout" Target="../slideLayouts/slideLayout208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8.xml"/></Relationships>
</file>

<file path=ppt/slides/_rels/slide4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jpeg"/><Relationship Id="rId2" Type="http://schemas.openxmlformats.org/officeDocument/2006/relationships/image" Target="../media/image351.jpeg"/><Relationship Id="rId1" Type="http://schemas.openxmlformats.org/officeDocument/2006/relationships/slideLayout" Target="../slideLayouts/slideLayout209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3.jpeg"/><Relationship Id="rId1" Type="http://schemas.openxmlformats.org/officeDocument/2006/relationships/slideLayout" Target="../slideLayouts/slideLayout210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jpeg"/><Relationship Id="rId1" Type="http://schemas.openxmlformats.org/officeDocument/2006/relationships/slideLayout" Target="../slideLayouts/slideLayout21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5.jpeg"/><Relationship Id="rId1" Type="http://schemas.openxmlformats.org/officeDocument/2006/relationships/slideLayout" Target="../slideLayouts/slideLayout212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2.xml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6.jpeg"/><Relationship Id="rId1" Type="http://schemas.openxmlformats.org/officeDocument/2006/relationships/slideLayout" Target="../slideLayouts/slideLayout213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3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7.jpeg"/><Relationship Id="rId1" Type="http://schemas.openxmlformats.org/officeDocument/2006/relationships/slideLayout" Target="../slideLayouts/slideLayout214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4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jpeg"/><Relationship Id="rId1" Type="http://schemas.openxmlformats.org/officeDocument/2006/relationships/slideLayout" Target="../slideLayouts/slideLayout215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5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jpeg"/><Relationship Id="rId1" Type="http://schemas.openxmlformats.org/officeDocument/2006/relationships/slideLayout" Target="../slideLayouts/slideLayout216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4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jpeg"/><Relationship Id="rId1" Type="http://schemas.openxmlformats.org/officeDocument/2006/relationships/slideLayout" Target="../slideLayouts/slideLayout217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7.xml"/></Relationships>
</file>

<file path=ppt/slides/_rels/slide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jpeg"/><Relationship Id="rId1" Type="http://schemas.openxmlformats.org/officeDocument/2006/relationships/slideLayout" Target="../slideLayouts/slideLayout218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jpeg"/><Relationship Id="rId1" Type="http://schemas.openxmlformats.org/officeDocument/2006/relationships/slideLayout" Target="../slideLayouts/slideLayout219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9.xml"/></Relationships>
</file>

<file path=ppt/slides/_rels/slide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jpeg"/><Relationship Id="rId1" Type="http://schemas.openxmlformats.org/officeDocument/2006/relationships/slideLayout" Target="../slideLayouts/slideLayout220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0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jpeg"/><Relationship Id="rId1" Type="http://schemas.openxmlformats.org/officeDocument/2006/relationships/slideLayout" Target="../slideLayouts/slideLayout22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jpeg"/><Relationship Id="rId1" Type="http://schemas.openxmlformats.org/officeDocument/2006/relationships/slideLayout" Target="../slideLayouts/slideLayout222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jpeg"/><Relationship Id="rId1" Type="http://schemas.openxmlformats.org/officeDocument/2006/relationships/slideLayout" Target="../slideLayouts/slideLayout223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3.xml"/></Relationships>
</file>

<file path=ppt/slides/_rels/slide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jpeg"/><Relationship Id="rId1" Type="http://schemas.openxmlformats.org/officeDocument/2006/relationships/slideLayout" Target="../slideLayouts/slideLayout224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jpeg"/><Relationship Id="rId1" Type="http://schemas.openxmlformats.org/officeDocument/2006/relationships/slideLayout" Target="../slideLayouts/slideLayout225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5.xml"/></Relationships>
</file>

<file path=ppt/slides/_rels/slide4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jpeg"/><Relationship Id="rId2" Type="http://schemas.openxmlformats.org/officeDocument/2006/relationships/image" Target="../media/image369.jpeg"/><Relationship Id="rId1" Type="http://schemas.openxmlformats.org/officeDocument/2006/relationships/slideLayout" Target="../slideLayouts/slideLayout226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jpeg"/><Relationship Id="rId2" Type="http://schemas.openxmlformats.org/officeDocument/2006/relationships/image" Target="../media/image371.jpeg"/><Relationship Id="rId1" Type="http://schemas.openxmlformats.org/officeDocument/2006/relationships/slideLayout" Target="../slideLayouts/slideLayout227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3.jpeg"/><Relationship Id="rId1" Type="http://schemas.openxmlformats.org/officeDocument/2006/relationships/slideLayout" Target="../slideLayouts/slideLayout228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4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4.jpeg"/><Relationship Id="rId1" Type="http://schemas.openxmlformats.org/officeDocument/2006/relationships/slideLayout" Target="../slideLayouts/slideLayout229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9.xml"/></Relationships>
</file>

<file path=ppt/slides/_rels/slide4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jpeg"/><Relationship Id="rId2" Type="http://schemas.openxmlformats.org/officeDocument/2006/relationships/image" Target="../media/image375.jpeg"/><Relationship Id="rId1" Type="http://schemas.openxmlformats.org/officeDocument/2006/relationships/slideLayout" Target="../slideLayouts/slideLayout230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4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jpeg"/><Relationship Id="rId2" Type="http://schemas.openxmlformats.org/officeDocument/2006/relationships/image" Target="../media/image377.jpeg"/><Relationship Id="rId1" Type="http://schemas.openxmlformats.org/officeDocument/2006/relationships/slideLayout" Target="../slideLayouts/slideLayout231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4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jpeg"/><Relationship Id="rId2" Type="http://schemas.openxmlformats.org/officeDocument/2006/relationships/image" Target="../media/image379.jpeg"/><Relationship Id="rId1" Type="http://schemas.openxmlformats.org/officeDocument/2006/relationships/slideLayout" Target="../slideLayouts/slideLayout232.xml"/><Relationship Id="rId5" Type="http://schemas.openxmlformats.org/officeDocument/2006/relationships/image" Target="../media/image382.jpeg"/><Relationship Id="rId4" Type="http://schemas.openxmlformats.org/officeDocument/2006/relationships/image" Target="../media/image381.jpeg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2.xml"/></Relationships>
</file>

<file path=ppt/slides/_rels/slide4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jpeg"/><Relationship Id="rId2" Type="http://schemas.openxmlformats.org/officeDocument/2006/relationships/image" Target="../media/image383.jpeg"/><Relationship Id="rId1" Type="http://schemas.openxmlformats.org/officeDocument/2006/relationships/slideLayout" Target="../slideLayouts/slideLayout233.xml"/><Relationship Id="rId5" Type="http://schemas.openxmlformats.org/officeDocument/2006/relationships/image" Target="../media/image386.jpeg"/><Relationship Id="rId4" Type="http://schemas.openxmlformats.org/officeDocument/2006/relationships/image" Target="../media/image385.jpeg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3.xml"/></Relationships>
</file>

<file path=ppt/slides/_rels/slide4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jpeg"/><Relationship Id="rId2" Type="http://schemas.openxmlformats.org/officeDocument/2006/relationships/image" Target="../media/image387.jpeg"/><Relationship Id="rId1" Type="http://schemas.openxmlformats.org/officeDocument/2006/relationships/slideLayout" Target="../slideLayouts/slideLayout234.xml"/><Relationship Id="rId5" Type="http://schemas.openxmlformats.org/officeDocument/2006/relationships/image" Target="../media/image390.jpeg"/><Relationship Id="rId4" Type="http://schemas.openxmlformats.org/officeDocument/2006/relationships/image" Target="../media/image389.jpeg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4.xml"/></Relationships>
</file>

<file path=ppt/slides/_rels/slide4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jpeg"/><Relationship Id="rId2" Type="http://schemas.openxmlformats.org/officeDocument/2006/relationships/image" Target="../media/image391.jpeg"/><Relationship Id="rId1" Type="http://schemas.openxmlformats.org/officeDocument/2006/relationships/slideLayout" Target="../slideLayouts/slideLayout235.xml"/><Relationship Id="rId5" Type="http://schemas.openxmlformats.org/officeDocument/2006/relationships/image" Target="../media/image394.jpeg"/><Relationship Id="rId4" Type="http://schemas.openxmlformats.org/officeDocument/2006/relationships/image" Target="../media/image393.jpeg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/Relationships>
</file>

<file path=ppt/slides/_rels/slide4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5.jpeg"/><Relationship Id="rId2" Type="http://schemas.openxmlformats.org/officeDocument/2006/relationships/image" Target="../media/image381.jpeg"/><Relationship Id="rId1" Type="http://schemas.openxmlformats.org/officeDocument/2006/relationships/slideLayout" Target="../slideLayouts/slideLayout236.xml"/><Relationship Id="rId5" Type="http://schemas.openxmlformats.org/officeDocument/2006/relationships/image" Target="../media/image397.jpeg"/><Relationship Id="rId4" Type="http://schemas.openxmlformats.org/officeDocument/2006/relationships/image" Target="../media/image396.jpeg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4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jpeg"/><Relationship Id="rId2" Type="http://schemas.openxmlformats.org/officeDocument/2006/relationships/image" Target="../media/image398.jpeg"/><Relationship Id="rId1" Type="http://schemas.openxmlformats.org/officeDocument/2006/relationships/slideLayout" Target="../slideLayouts/slideLayout237.xml"/><Relationship Id="rId5" Type="http://schemas.openxmlformats.org/officeDocument/2006/relationships/image" Target="../media/image400.jpeg"/><Relationship Id="rId4" Type="http://schemas.openxmlformats.org/officeDocument/2006/relationships/image" Target="../media/image399.jpeg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7.xml"/></Relationships>
</file>

<file path=ppt/slides/_rels/slide4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jpeg"/><Relationship Id="rId2" Type="http://schemas.openxmlformats.org/officeDocument/2006/relationships/image" Target="../media/image401.jpeg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403.jpeg"/><Relationship Id="rId4" Type="http://schemas.openxmlformats.org/officeDocument/2006/relationships/image" Target="../media/image394.jpeg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8.xml"/></Relationships>
</file>

<file path=ppt/slides/_rels/slide4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jpeg"/><Relationship Id="rId2" Type="http://schemas.openxmlformats.org/officeDocument/2006/relationships/image" Target="../media/image391.jpeg"/><Relationship Id="rId1" Type="http://schemas.openxmlformats.org/officeDocument/2006/relationships/slideLayout" Target="../slideLayouts/slideLayout239.xml"/><Relationship Id="rId5" Type="http://schemas.openxmlformats.org/officeDocument/2006/relationships/image" Target="../media/image406.jpeg"/><Relationship Id="rId4" Type="http://schemas.openxmlformats.org/officeDocument/2006/relationships/image" Target="../media/image405.jpeg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9.xml"/></Relationships>
</file>

<file path=ppt/slides/_rels/slide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jpeg"/><Relationship Id="rId1" Type="http://schemas.openxmlformats.org/officeDocument/2006/relationships/slideLayout" Target="../slideLayouts/slideLayout240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0.xml"/></Relationships>
</file>

<file path=ppt/slides/_rels/slide4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jpeg"/><Relationship Id="rId1" Type="http://schemas.openxmlformats.org/officeDocument/2006/relationships/slideLayout" Target="../slideLayouts/slideLayout24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1.xml"/></Relationships>
</file>

<file path=ppt/slides/_rels/slide4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jpeg"/><Relationship Id="rId1" Type="http://schemas.openxmlformats.org/officeDocument/2006/relationships/slideLayout" Target="../slideLayouts/slideLayout242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2.xml"/></Relationships>
</file>

<file path=ppt/slides/_rels/slide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jpeg"/><Relationship Id="rId1" Type="http://schemas.openxmlformats.org/officeDocument/2006/relationships/slideLayout" Target="../slideLayouts/slideLayout243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3.xml"/></Relationships>
</file>

<file path=ppt/slides/_rels/slide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jpeg"/><Relationship Id="rId1" Type="http://schemas.openxmlformats.org/officeDocument/2006/relationships/slideLayout" Target="../slideLayouts/slideLayout244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4.xml"/></Relationships>
</file>

<file path=ppt/slides/_rels/slide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jpeg"/><Relationship Id="rId1" Type="http://schemas.openxmlformats.org/officeDocument/2006/relationships/slideLayout" Target="../slideLayouts/slideLayout245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/Relationships>
</file>

<file path=ppt/slides/_rels/slide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3.jpeg"/><Relationship Id="rId1" Type="http://schemas.openxmlformats.org/officeDocument/2006/relationships/slideLayout" Target="../slideLayouts/slideLayout246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4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4.jpeg"/><Relationship Id="rId1" Type="http://schemas.openxmlformats.org/officeDocument/2006/relationships/slideLayout" Target="../slideLayouts/slideLayout247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7.xml"/></Relationships>
</file>

<file path=ppt/slides/_rels/slide4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5.jpeg"/><Relationship Id="rId1" Type="http://schemas.openxmlformats.org/officeDocument/2006/relationships/slideLayout" Target="../slideLayouts/slideLayout248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8.xml"/></Relationships>
</file>

<file path=ppt/slides/_rels/slide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jpeg"/><Relationship Id="rId1" Type="http://schemas.openxmlformats.org/officeDocument/2006/relationships/slideLayout" Target="../slideLayouts/slideLayout249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9.xml"/></Relationships>
</file>

<file path=ppt/slides/_rels/slide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7.jpeg"/><Relationship Id="rId1" Type="http://schemas.openxmlformats.org/officeDocument/2006/relationships/slideLayout" Target="../slideLayouts/slideLayout250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0.xml"/></Relationships>
</file>

<file path=ppt/slides/_rels/slide5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8.jpeg"/><Relationship Id="rId1" Type="http://schemas.openxmlformats.org/officeDocument/2006/relationships/slideLayout" Target="../slideLayouts/slideLayout251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1.xml"/></Relationships>
</file>

<file path=ppt/slides/_rels/slide5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jpeg"/><Relationship Id="rId2" Type="http://schemas.openxmlformats.org/officeDocument/2006/relationships/image" Target="../media/image419.jpeg"/><Relationship Id="rId1" Type="http://schemas.openxmlformats.org/officeDocument/2006/relationships/slideLayout" Target="../slideLayouts/slideLayout252.xml"/><Relationship Id="rId4" Type="http://schemas.openxmlformats.org/officeDocument/2006/relationships/image" Target="../media/image421.jpeg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2.xml"/></Relationships>
</file>

<file path=ppt/slides/_rels/slide5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3.jpeg"/><Relationship Id="rId2" Type="http://schemas.openxmlformats.org/officeDocument/2006/relationships/image" Target="../media/image422.jpeg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24.jpeg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3.xml"/></Relationships>
</file>

<file path=ppt/slides/_rels/slide5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jpeg"/><Relationship Id="rId1" Type="http://schemas.openxmlformats.org/officeDocument/2006/relationships/slideLayout" Target="../slideLayouts/slideLayout254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4.xml"/></Relationships>
</file>

<file path=ppt/slides/_rels/slide5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6.jpeg"/><Relationship Id="rId1" Type="http://schemas.openxmlformats.org/officeDocument/2006/relationships/slideLayout" Target="../slideLayouts/slideLayout255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5.xml"/></Relationships>
</file>

<file path=ppt/slides/_rels/slide5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jpeg"/><Relationship Id="rId1" Type="http://schemas.openxmlformats.org/officeDocument/2006/relationships/slideLayout" Target="../slideLayouts/slideLayout256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6.xml"/></Relationships>
</file>

<file path=ppt/slides/_rels/slide5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8.jpeg"/><Relationship Id="rId1" Type="http://schemas.openxmlformats.org/officeDocument/2006/relationships/slideLayout" Target="../slideLayouts/slideLayout257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7.xml"/></Relationships>
</file>

<file path=ppt/slides/_rels/slide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jpeg"/><Relationship Id="rId1" Type="http://schemas.openxmlformats.org/officeDocument/2006/relationships/slideLayout" Target="../slideLayouts/slideLayout258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/Relationships>
</file>

<file path=ppt/slides/_rels/slide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jpeg"/><Relationship Id="rId1" Type="http://schemas.openxmlformats.org/officeDocument/2006/relationships/slideLayout" Target="../slideLayouts/slideLayout259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9.xml"/></Relationships>
</file>

<file path=ppt/slides/_rels/slide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jpeg"/><Relationship Id="rId1" Type="http://schemas.openxmlformats.org/officeDocument/2006/relationships/slideLayout" Target="../slideLayouts/slideLayout260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8.jpeg"/><Relationship Id="rId1" Type="http://schemas.openxmlformats.org/officeDocument/2006/relationships/slideLayout" Target="../slideLayouts/slideLayout261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5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jpeg"/><Relationship Id="rId1" Type="http://schemas.openxmlformats.org/officeDocument/2006/relationships/slideLayout" Target="../slideLayouts/slideLayout262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2.xml"/></Relationships>
</file>

<file path=ppt/slides/_rels/slide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1.jpeg"/><Relationship Id="rId1" Type="http://schemas.openxmlformats.org/officeDocument/2006/relationships/slideLayout" Target="../slideLayouts/slideLayout263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3.xml"/></Relationships>
</file>

<file path=ppt/slides/_rels/slide5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2.jpeg"/><Relationship Id="rId1" Type="http://schemas.openxmlformats.org/officeDocument/2006/relationships/slideLayout" Target="../slideLayouts/slideLayout264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4.xml"/></Relationships>
</file>

<file path=ppt/slides/_rels/slide5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3.jpeg"/><Relationship Id="rId1" Type="http://schemas.openxmlformats.org/officeDocument/2006/relationships/slideLayout" Target="../slideLayouts/slideLayout265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/Relationships>
</file>

<file path=ppt/slides/_rels/slide5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4.jpeg"/><Relationship Id="rId1" Type="http://schemas.openxmlformats.org/officeDocument/2006/relationships/slideLayout" Target="../slideLayouts/slideLayout266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5.jpeg"/><Relationship Id="rId1" Type="http://schemas.openxmlformats.org/officeDocument/2006/relationships/slideLayout" Target="../slideLayouts/slideLayout267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7.xml"/></Relationships>
</file>

<file path=ppt/slides/_rels/slide5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6.jpeg"/><Relationship Id="rId1" Type="http://schemas.openxmlformats.org/officeDocument/2006/relationships/slideLayout" Target="../slideLayouts/slideLayout268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8.xml"/></Relationships>
</file>

<file path=ppt/slides/_rels/slide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7.jpeg"/><Relationship Id="rId1" Type="http://schemas.openxmlformats.org/officeDocument/2006/relationships/slideLayout" Target="../slideLayouts/slideLayout269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9.xml"/></Relationships>
</file>

<file path=ppt/slides/_rels/slide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8.jpeg"/><Relationship Id="rId1" Type="http://schemas.openxmlformats.org/officeDocument/2006/relationships/slideLayout" Target="../slideLayouts/slideLayout270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0.xml"/></Relationships>
</file>

<file path=ppt/slides/_rels/slide5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9.jpeg"/><Relationship Id="rId1" Type="http://schemas.openxmlformats.org/officeDocument/2006/relationships/slideLayout" Target="../slideLayouts/slideLayout271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5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72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2.xml"/></Relationships>
</file>

<file path=ppt/slides/_rels/slide5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jpeg"/><Relationship Id="rId1" Type="http://schemas.openxmlformats.org/officeDocument/2006/relationships/slideLayout" Target="../slideLayouts/slideLayout273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3.xml"/></Relationships>
</file>

<file path=ppt/slides/_rels/slide5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jpeg"/><Relationship Id="rId1" Type="http://schemas.openxmlformats.org/officeDocument/2006/relationships/slideLayout" Target="../slideLayouts/slideLayout274.xml"/></Relationships>
</file>

<file path=ppt/slides/_rels/slide5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4.xml"/></Relationships>
</file>

<file path=ppt/slides/_rels/slide5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2.jpeg"/><Relationship Id="rId1" Type="http://schemas.openxmlformats.org/officeDocument/2006/relationships/slideLayout" Target="../slideLayouts/slideLayout275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5.xml"/></Relationships>
</file>

<file path=ppt/slides/_rels/slide5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3.jpeg"/><Relationship Id="rId1" Type="http://schemas.openxmlformats.org/officeDocument/2006/relationships/slideLayout" Target="../slideLayouts/slideLayout276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6.xml"/></Relationships>
</file>

<file path=ppt/slides/_rels/slide5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4.jpeg"/><Relationship Id="rId1" Type="http://schemas.openxmlformats.org/officeDocument/2006/relationships/slideLayout" Target="../slideLayouts/slideLayout277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7.xml"/></Relationships>
</file>

<file path=ppt/slides/_rels/slide5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jpeg"/><Relationship Id="rId1" Type="http://schemas.openxmlformats.org/officeDocument/2006/relationships/slideLayout" Target="../slideLayouts/slideLayout278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8.xml"/></Relationships>
</file>

<file path=ppt/slides/_rels/slide5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79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9.xml"/></Relationships>
</file>

<file path=ppt/slides/_rels/slide5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5.jpeg"/><Relationship Id="rId1" Type="http://schemas.openxmlformats.org/officeDocument/2006/relationships/slideLayout" Target="../slideLayouts/slideLayout280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0.xml"/></Relationships>
</file>

<file path=ppt/slides/_rels/slide5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6.jpeg"/><Relationship Id="rId1" Type="http://schemas.openxmlformats.org/officeDocument/2006/relationships/slideLayout" Target="../slideLayouts/slideLayout281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1.xml"/></Relationships>
</file>

<file path=ppt/slides/_rels/slide5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7.jpeg"/><Relationship Id="rId1" Type="http://schemas.openxmlformats.org/officeDocument/2006/relationships/slideLayout" Target="../slideLayouts/slideLayout282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2.xml"/></Relationships>
</file>

<file path=ppt/slides/_rels/slide5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jpeg"/><Relationship Id="rId2" Type="http://schemas.openxmlformats.org/officeDocument/2006/relationships/image" Target="../media/image448.jpeg"/><Relationship Id="rId1" Type="http://schemas.openxmlformats.org/officeDocument/2006/relationships/slideLayout" Target="../slideLayouts/slideLayout283.xml"/><Relationship Id="rId5" Type="http://schemas.openxmlformats.org/officeDocument/2006/relationships/image" Target="../media/image451.jpeg"/><Relationship Id="rId4" Type="http://schemas.openxmlformats.org/officeDocument/2006/relationships/image" Target="../media/image450.jpeg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3.xml"/></Relationships>
</file>

<file path=ppt/slides/_rels/slide5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3.jpeg"/><Relationship Id="rId2" Type="http://schemas.openxmlformats.org/officeDocument/2006/relationships/image" Target="../media/image452.jpeg"/><Relationship Id="rId1" Type="http://schemas.openxmlformats.org/officeDocument/2006/relationships/slideLayout" Target="../slideLayouts/slideLayout284.xml"/><Relationship Id="rId5" Type="http://schemas.openxmlformats.org/officeDocument/2006/relationships/image" Target="../media/image455.jpeg"/><Relationship Id="rId4" Type="http://schemas.openxmlformats.org/officeDocument/2006/relationships/image" Target="../media/image454.jpeg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4.xml"/></Relationships>
</file>

<file path=ppt/slides/_rels/slide5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jpeg"/><Relationship Id="rId2" Type="http://schemas.openxmlformats.org/officeDocument/2006/relationships/image" Target="../media/image456.jpeg"/><Relationship Id="rId1" Type="http://schemas.openxmlformats.org/officeDocument/2006/relationships/slideLayout" Target="../slideLayouts/slideLayout285.xml"/><Relationship Id="rId5" Type="http://schemas.openxmlformats.org/officeDocument/2006/relationships/image" Target="../media/image459.jpeg"/><Relationship Id="rId4" Type="http://schemas.openxmlformats.org/officeDocument/2006/relationships/image" Target="../media/image458.jpeg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5.xml"/></Relationships>
</file>

<file path=ppt/slides/_rels/slide5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jpeg"/><Relationship Id="rId2" Type="http://schemas.openxmlformats.org/officeDocument/2006/relationships/image" Target="../media/image460.jpeg"/><Relationship Id="rId1" Type="http://schemas.openxmlformats.org/officeDocument/2006/relationships/slideLayout" Target="../slideLayouts/slideLayout286.xml"/><Relationship Id="rId5" Type="http://schemas.openxmlformats.org/officeDocument/2006/relationships/image" Target="../media/image463.jpeg"/><Relationship Id="rId4" Type="http://schemas.openxmlformats.org/officeDocument/2006/relationships/image" Target="../media/image462.jpeg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6.xml"/></Relationships>
</file>

<file path=ppt/slides/_rels/slide5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4.jpeg"/><Relationship Id="rId1" Type="http://schemas.openxmlformats.org/officeDocument/2006/relationships/slideLayout" Target="../slideLayouts/slideLayout287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7.xml"/></Relationships>
</file>

<file path=ppt/slides/_rels/slide5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5.jpeg"/><Relationship Id="rId1" Type="http://schemas.openxmlformats.org/officeDocument/2006/relationships/slideLayout" Target="../slideLayouts/slideLayout288.xml"/></Relationships>
</file>

<file path=ppt/slides/_rels/slide5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8.xml"/></Relationships>
</file>

<file path=ppt/slides/_rels/slide5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6.jpeg"/><Relationship Id="rId1" Type="http://schemas.openxmlformats.org/officeDocument/2006/relationships/slideLayout" Target="../slideLayouts/slideLayout289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9.xml"/></Relationships>
</file>

<file path=ppt/slides/_rels/slide5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7.jpeg"/><Relationship Id="rId1" Type="http://schemas.openxmlformats.org/officeDocument/2006/relationships/slideLayout" Target="../slideLayouts/slideLayout290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0.xml"/></Relationships>
</file>

<file path=ppt/slides/_rels/slide5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8.jpeg"/><Relationship Id="rId1" Type="http://schemas.openxmlformats.org/officeDocument/2006/relationships/slideLayout" Target="../slideLayouts/slideLayout291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1.xml"/></Relationships>
</file>

<file path=ppt/slides/_rels/slide5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9.jpeg"/><Relationship Id="rId1" Type="http://schemas.openxmlformats.org/officeDocument/2006/relationships/slideLayout" Target="../slideLayouts/slideLayout292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2.xml"/></Relationships>
</file>

<file path=ppt/slides/_rels/slide5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jpeg"/><Relationship Id="rId1" Type="http://schemas.openxmlformats.org/officeDocument/2006/relationships/slideLayout" Target="../slideLayouts/slideLayout293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5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1.jpeg"/><Relationship Id="rId1" Type="http://schemas.openxmlformats.org/officeDocument/2006/relationships/slideLayout" Target="../slideLayouts/slideLayout294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4.xml"/></Relationships>
</file>

<file path=ppt/slides/_rels/slide5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2.jpeg"/><Relationship Id="rId1" Type="http://schemas.openxmlformats.org/officeDocument/2006/relationships/slideLayout" Target="../slideLayouts/slideLayout295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5.xml"/></Relationships>
</file>

<file path=ppt/slides/_rels/slide5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4.jpeg"/><Relationship Id="rId2" Type="http://schemas.openxmlformats.org/officeDocument/2006/relationships/image" Target="../media/image473.jpeg"/><Relationship Id="rId1" Type="http://schemas.openxmlformats.org/officeDocument/2006/relationships/slideLayout" Target="../slideLayouts/slideLayout296.xml"/></Relationships>
</file>

<file path=ppt/slides/_rels/slide5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6.xml"/></Relationships>
</file>

<file path=ppt/slides/_rels/slide5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6.jpeg"/><Relationship Id="rId2" Type="http://schemas.openxmlformats.org/officeDocument/2006/relationships/image" Target="../media/image475.jpeg"/><Relationship Id="rId1" Type="http://schemas.openxmlformats.org/officeDocument/2006/relationships/slideLayout" Target="../slideLayouts/slideLayout297.xml"/></Relationships>
</file>

<file path=ppt/slides/_rels/slide5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7.xml"/></Relationships>
</file>

<file path=ppt/slides/_rels/slide5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7.jpeg"/><Relationship Id="rId1" Type="http://schemas.openxmlformats.org/officeDocument/2006/relationships/slideLayout" Target="../slideLayouts/slideLayout298.xml"/></Relationships>
</file>

<file path=ppt/slides/_rels/slide5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8.xml"/></Relationships>
</file>

<file path=ppt/slides/_rels/slide5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8.jpeg"/><Relationship Id="rId1" Type="http://schemas.openxmlformats.org/officeDocument/2006/relationships/slideLayout" Target="../slideLayouts/slideLayout299.xml"/></Relationships>
</file>

<file path=ppt/slides/_rels/slide5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5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9.jpeg"/><Relationship Id="rId1" Type="http://schemas.openxmlformats.org/officeDocument/2006/relationships/slideLayout" Target="../slideLayouts/slideLayout300.xml"/></Relationships>
</file>

<file path=ppt/slides/_rels/slide6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0.xml"/></Relationships>
</file>

<file path=ppt/slides/_rels/slide6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jpeg"/><Relationship Id="rId1" Type="http://schemas.openxmlformats.org/officeDocument/2006/relationships/slideLayout" Target="../slideLayouts/slideLayout301.xml"/></Relationships>
</file>

<file path=ppt/slides/_rels/slide6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1.xml"/></Relationships>
</file>

<file path=ppt/slides/_rels/slide6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2.jpeg"/><Relationship Id="rId2" Type="http://schemas.openxmlformats.org/officeDocument/2006/relationships/image" Target="../media/image481.jpeg"/><Relationship Id="rId1" Type="http://schemas.openxmlformats.org/officeDocument/2006/relationships/slideLayout" Target="../slideLayouts/slideLayout302.xml"/></Relationships>
</file>

<file path=ppt/slides/_rels/slide6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2.xml"/></Relationships>
</file>

<file path=ppt/slides/_rels/slide6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4.jpeg"/><Relationship Id="rId2" Type="http://schemas.openxmlformats.org/officeDocument/2006/relationships/image" Target="../media/image483.jpeg"/><Relationship Id="rId1" Type="http://schemas.openxmlformats.org/officeDocument/2006/relationships/slideLayout" Target="../slideLayouts/slideLayout303.xml"/></Relationships>
</file>

<file path=ppt/slides/_rels/slide6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3.xml"/></Relationships>
</file>

<file path=ppt/slides/_rels/slide6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6.jpeg"/><Relationship Id="rId7" Type="http://schemas.openxmlformats.org/officeDocument/2006/relationships/image" Target="../media/image490.jpeg"/><Relationship Id="rId2" Type="http://schemas.openxmlformats.org/officeDocument/2006/relationships/image" Target="../media/image485.jpeg"/><Relationship Id="rId1" Type="http://schemas.openxmlformats.org/officeDocument/2006/relationships/slideLayout" Target="../slideLayouts/slideLayout304.xml"/><Relationship Id="rId6" Type="http://schemas.openxmlformats.org/officeDocument/2006/relationships/image" Target="../media/image489.jpeg"/><Relationship Id="rId5" Type="http://schemas.openxmlformats.org/officeDocument/2006/relationships/image" Target="../media/image488.jpeg"/><Relationship Id="rId4" Type="http://schemas.openxmlformats.org/officeDocument/2006/relationships/image" Target="../media/image487.jpeg"/></Relationships>
</file>

<file path=ppt/slides/_rels/slide6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6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2.jpeg"/><Relationship Id="rId7" Type="http://schemas.openxmlformats.org/officeDocument/2006/relationships/image" Target="../media/image496.jpeg"/><Relationship Id="rId2" Type="http://schemas.openxmlformats.org/officeDocument/2006/relationships/image" Target="../media/image491.jpeg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495.jpeg"/><Relationship Id="rId5" Type="http://schemas.openxmlformats.org/officeDocument/2006/relationships/image" Target="../media/image494.jpeg"/><Relationship Id="rId4" Type="http://schemas.openxmlformats.org/officeDocument/2006/relationships/image" Target="../media/image493.jpeg"/></Relationships>
</file>

<file path=ppt/slides/_rels/slide6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5.xml"/></Relationships>
</file>

<file path=ppt/slides/_rels/slide6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8.jpeg"/><Relationship Id="rId7" Type="http://schemas.openxmlformats.org/officeDocument/2006/relationships/image" Target="../media/image502.jpeg"/><Relationship Id="rId2" Type="http://schemas.openxmlformats.org/officeDocument/2006/relationships/image" Target="../media/image497.jpeg"/><Relationship Id="rId1" Type="http://schemas.openxmlformats.org/officeDocument/2006/relationships/slideLayout" Target="../slideLayouts/slideLayout306.xml"/><Relationship Id="rId6" Type="http://schemas.openxmlformats.org/officeDocument/2006/relationships/image" Target="../media/image501.jpeg"/><Relationship Id="rId5" Type="http://schemas.openxmlformats.org/officeDocument/2006/relationships/image" Target="../media/image500.jpeg"/><Relationship Id="rId4" Type="http://schemas.openxmlformats.org/officeDocument/2006/relationships/image" Target="../media/image499.jpeg"/></Relationships>
</file>

<file path=ppt/slides/_rels/slide6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6.xml"/></Relationships>
</file>

<file path=ppt/slides/_rels/slide6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4.jpeg"/><Relationship Id="rId7" Type="http://schemas.openxmlformats.org/officeDocument/2006/relationships/image" Target="../media/image508.jpeg"/><Relationship Id="rId2" Type="http://schemas.openxmlformats.org/officeDocument/2006/relationships/image" Target="../media/image503.jpeg"/><Relationship Id="rId1" Type="http://schemas.openxmlformats.org/officeDocument/2006/relationships/slideLayout" Target="../slideLayouts/slideLayout307.xml"/><Relationship Id="rId6" Type="http://schemas.openxmlformats.org/officeDocument/2006/relationships/image" Target="../media/image507.jpeg"/><Relationship Id="rId5" Type="http://schemas.openxmlformats.org/officeDocument/2006/relationships/image" Target="../media/image506.jpeg"/><Relationship Id="rId4" Type="http://schemas.openxmlformats.org/officeDocument/2006/relationships/image" Target="../media/image505.jpeg"/></Relationships>
</file>

<file path=ppt/slides/_rels/slide6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7.xml"/></Relationships>
</file>

<file path=ppt/slides/_rels/slide6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jpeg"/><Relationship Id="rId2" Type="http://schemas.openxmlformats.org/officeDocument/2006/relationships/image" Target="../media/image509.jpeg"/><Relationship Id="rId1" Type="http://schemas.openxmlformats.org/officeDocument/2006/relationships/slideLayout" Target="../slideLayouts/slideLayout308.xml"/><Relationship Id="rId5" Type="http://schemas.openxmlformats.org/officeDocument/2006/relationships/image" Target="../media/image512.jpeg"/><Relationship Id="rId4" Type="http://schemas.openxmlformats.org/officeDocument/2006/relationships/image" Target="../media/image511.jpeg"/></Relationships>
</file>

<file path=ppt/slides/_rels/slide6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8.xml"/></Relationships>
</file>

<file path=ppt/slides/_rels/slide6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4.jpeg"/><Relationship Id="rId2" Type="http://schemas.openxmlformats.org/officeDocument/2006/relationships/image" Target="../media/image513.jpeg"/><Relationship Id="rId1" Type="http://schemas.openxmlformats.org/officeDocument/2006/relationships/slideLayout" Target="../slideLayouts/slideLayout309.xml"/><Relationship Id="rId5" Type="http://schemas.openxmlformats.org/officeDocument/2006/relationships/image" Target="../media/image516.jpeg"/><Relationship Id="rId4" Type="http://schemas.openxmlformats.org/officeDocument/2006/relationships/image" Target="../media/image515.jpeg"/></Relationships>
</file>

<file path=ppt/slides/_rels/slide6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9.xml"/></Relationships>
</file>

<file path=ppt/slides/_rels/slide6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8.jpeg"/><Relationship Id="rId2" Type="http://schemas.openxmlformats.org/officeDocument/2006/relationships/image" Target="../media/image517.jpeg"/><Relationship Id="rId1" Type="http://schemas.openxmlformats.org/officeDocument/2006/relationships/slideLayout" Target="../slideLayouts/slideLayout310.xml"/><Relationship Id="rId5" Type="http://schemas.openxmlformats.org/officeDocument/2006/relationships/image" Target="../media/image520.jpeg"/><Relationship Id="rId4" Type="http://schemas.openxmlformats.org/officeDocument/2006/relationships/image" Target="../media/image519.jpeg"/></Relationships>
</file>

<file path=ppt/slides/_rels/slide6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/Relationships>
</file>

<file path=ppt/slides/_rels/slide6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2.jpeg"/><Relationship Id="rId2" Type="http://schemas.openxmlformats.org/officeDocument/2006/relationships/image" Target="../media/image521.jpeg"/><Relationship Id="rId1" Type="http://schemas.openxmlformats.org/officeDocument/2006/relationships/slideLayout" Target="../slideLayouts/slideLayout311.xml"/><Relationship Id="rId5" Type="http://schemas.openxmlformats.org/officeDocument/2006/relationships/image" Target="../media/image524.jpeg"/><Relationship Id="rId4" Type="http://schemas.openxmlformats.org/officeDocument/2006/relationships/image" Target="../media/image523.jpeg"/></Relationships>
</file>

<file path=ppt/slides/_rels/slide6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/Relationships>
</file>

<file path=ppt/slides/_rels/slide6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6.jpeg"/><Relationship Id="rId2" Type="http://schemas.openxmlformats.org/officeDocument/2006/relationships/image" Target="../media/image525.jpeg"/><Relationship Id="rId1" Type="http://schemas.openxmlformats.org/officeDocument/2006/relationships/slideLayout" Target="../slideLayouts/slideLayout312.xml"/></Relationships>
</file>

<file path=ppt/slides/_rels/slide6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2.xml"/></Relationships>
</file>

<file path=ppt/slides/_rels/slide6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8.jpeg"/><Relationship Id="rId2" Type="http://schemas.openxmlformats.org/officeDocument/2006/relationships/image" Target="../media/image527.jpeg"/><Relationship Id="rId1" Type="http://schemas.openxmlformats.org/officeDocument/2006/relationships/slideLayout" Target="../slideLayouts/slideLayout313.xml"/></Relationships>
</file>

<file path=ppt/slides/_rels/slide6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3.xml"/></Relationships>
</file>

<file path=ppt/slides/_rels/slide6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jpeg"/><Relationship Id="rId2" Type="http://schemas.openxmlformats.org/officeDocument/2006/relationships/image" Target="../media/image529.jpeg"/><Relationship Id="rId1" Type="http://schemas.openxmlformats.org/officeDocument/2006/relationships/slideLayout" Target="../slideLayouts/slideLayout314.xml"/></Relationships>
</file>

<file path=ppt/slides/_rels/slide6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4.xml"/></Relationships>
</file>

<file path=ppt/slides/_rels/slide6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2.jpeg"/><Relationship Id="rId2" Type="http://schemas.openxmlformats.org/officeDocument/2006/relationships/image" Target="../media/image531.jpeg"/><Relationship Id="rId1" Type="http://schemas.openxmlformats.org/officeDocument/2006/relationships/slideLayout" Target="../slideLayouts/slideLayout315.xml"/></Relationships>
</file>

<file path=ppt/slides/_rels/slide6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5.xml"/></Relationships>
</file>

<file path=ppt/slides/_rels/slide6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4.jpeg"/><Relationship Id="rId2" Type="http://schemas.openxmlformats.org/officeDocument/2006/relationships/image" Target="../media/image533.jpeg"/><Relationship Id="rId1" Type="http://schemas.openxmlformats.org/officeDocument/2006/relationships/slideLayout" Target="../slideLayouts/slideLayout316.xml"/><Relationship Id="rId6" Type="http://schemas.openxmlformats.org/officeDocument/2006/relationships/image" Target="../media/image514.jpeg"/><Relationship Id="rId5" Type="http://schemas.openxmlformats.org/officeDocument/2006/relationships/image" Target="../media/image536.jpeg"/><Relationship Id="rId4" Type="http://schemas.openxmlformats.org/officeDocument/2006/relationships/image" Target="../media/image535.jpeg"/></Relationships>
</file>

<file path=ppt/slides/_rels/slide6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6.xml"/></Relationships>
</file>

<file path=ppt/slides/_rels/slide6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7.jpeg"/><Relationship Id="rId2" Type="http://schemas.openxmlformats.org/officeDocument/2006/relationships/image" Target="../media/image497.jpeg"/><Relationship Id="rId1" Type="http://schemas.openxmlformats.org/officeDocument/2006/relationships/slideLayout" Target="../slideLayouts/slideLayout317.xml"/><Relationship Id="rId6" Type="http://schemas.openxmlformats.org/officeDocument/2006/relationships/image" Target="../media/image501.jpeg"/><Relationship Id="rId5" Type="http://schemas.openxmlformats.org/officeDocument/2006/relationships/image" Target="../media/image539.jpeg"/><Relationship Id="rId4" Type="http://schemas.openxmlformats.org/officeDocument/2006/relationships/image" Target="../media/image538.jpeg"/></Relationships>
</file>

<file path=ppt/slides/_rels/slide6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7.xml"/></Relationships>
</file>

<file path=ppt/slides/_rels/slide6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jpeg"/><Relationship Id="rId2" Type="http://schemas.openxmlformats.org/officeDocument/2006/relationships/image" Target="../media/image540.jpeg"/><Relationship Id="rId1" Type="http://schemas.openxmlformats.org/officeDocument/2006/relationships/slideLayout" Target="../slideLayouts/slideLayout318.xml"/><Relationship Id="rId6" Type="http://schemas.openxmlformats.org/officeDocument/2006/relationships/image" Target="../media/image543.jpeg"/><Relationship Id="rId5" Type="http://schemas.openxmlformats.org/officeDocument/2006/relationships/image" Target="../media/image542.jpeg"/><Relationship Id="rId4" Type="http://schemas.openxmlformats.org/officeDocument/2006/relationships/image" Target="../media/image511.jpeg"/></Relationships>
</file>

<file path=ppt/slides/_rels/slide6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8.xml"/></Relationships>
</file>

<file path=ppt/slides/_rels/slide6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5.jpeg"/><Relationship Id="rId2" Type="http://schemas.openxmlformats.org/officeDocument/2006/relationships/image" Target="../media/image544.jpeg"/><Relationship Id="rId1" Type="http://schemas.openxmlformats.org/officeDocument/2006/relationships/slideLayout" Target="../slideLayouts/slideLayout319.xml"/><Relationship Id="rId6" Type="http://schemas.openxmlformats.org/officeDocument/2006/relationships/image" Target="../media/image520.jpeg"/><Relationship Id="rId5" Type="http://schemas.openxmlformats.org/officeDocument/2006/relationships/image" Target="../media/image521.jpeg"/><Relationship Id="rId4" Type="http://schemas.openxmlformats.org/officeDocument/2006/relationships/image" Target="../media/image546.jpeg"/></Relationships>
</file>

<file path=ppt/slides/_rels/slide6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9.xml"/></Relationships>
</file>

<file path=ppt/slides/_rels/slide6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8.jpeg"/><Relationship Id="rId2" Type="http://schemas.openxmlformats.org/officeDocument/2006/relationships/image" Target="../media/image547.jpeg"/><Relationship Id="rId1" Type="http://schemas.openxmlformats.org/officeDocument/2006/relationships/slideLayout" Target="../slideLayouts/slideLayout320.xml"/></Relationships>
</file>

<file path=ppt/slides/_rels/slide6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0.xml"/></Relationships>
</file>

<file path=ppt/slides/_rels/slide6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jpeg"/><Relationship Id="rId2" Type="http://schemas.openxmlformats.org/officeDocument/2006/relationships/image" Target="../media/image549.jpeg"/><Relationship Id="rId1" Type="http://schemas.openxmlformats.org/officeDocument/2006/relationships/slideLayout" Target="../slideLayouts/slideLayout321.xml"/></Relationships>
</file>

<file path=ppt/slides/_rels/slide6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/Relationships>
</file>

<file path=ppt/slides/_rels/slide6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2.jpeg"/><Relationship Id="rId2" Type="http://schemas.openxmlformats.org/officeDocument/2006/relationships/image" Target="../media/image551.jpeg"/><Relationship Id="rId1" Type="http://schemas.openxmlformats.org/officeDocument/2006/relationships/slideLayout" Target="../slideLayouts/slideLayout322.xml"/></Relationships>
</file>

<file path=ppt/slides/_rels/slide6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2.xml"/></Relationships>
</file>

<file path=ppt/slides/_rels/slide6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4.jpeg"/><Relationship Id="rId2" Type="http://schemas.openxmlformats.org/officeDocument/2006/relationships/image" Target="../media/image553.jpeg"/><Relationship Id="rId1" Type="http://schemas.openxmlformats.org/officeDocument/2006/relationships/slideLayout" Target="../slideLayouts/slideLayout323.xml"/></Relationships>
</file>

<file path=ppt/slides/_rels/slide6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3.xml"/></Relationships>
</file>

<file path=ppt/slides/_rels/slide6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6.jpeg"/><Relationship Id="rId2" Type="http://schemas.openxmlformats.org/officeDocument/2006/relationships/image" Target="../media/image555.jpeg"/><Relationship Id="rId1" Type="http://schemas.openxmlformats.org/officeDocument/2006/relationships/slideLayout" Target="../slideLayouts/slideLayout324.xml"/><Relationship Id="rId4" Type="http://schemas.openxmlformats.org/officeDocument/2006/relationships/image" Target="../media/image557.jpeg"/></Relationships>
</file>

<file path=ppt/slides/_rels/slide6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4.xml"/></Relationships>
</file>

<file path=ppt/slides/_rels/slide6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9.jpeg"/><Relationship Id="rId2" Type="http://schemas.openxmlformats.org/officeDocument/2006/relationships/image" Target="../media/image558.jpeg"/><Relationship Id="rId1" Type="http://schemas.openxmlformats.org/officeDocument/2006/relationships/slideLayout" Target="../slideLayouts/slideLayout325.xml"/><Relationship Id="rId4" Type="http://schemas.openxmlformats.org/officeDocument/2006/relationships/image" Target="../media/image560.jpeg"/></Relationships>
</file>

<file path=ppt/slides/_rels/slide6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5.xml"/></Relationships>
</file>

<file path=ppt/slides/_rels/slide6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2.jpeg"/><Relationship Id="rId2" Type="http://schemas.openxmlformats.org/officeDocument/2006/relationships/image" Target="../media/image561.jpeg"/><Relationship Id="rId1" Type="http://schemas.openxmlformats.org/officeDocument/2006/relationships/slideLayout" Target="../slideLayouts/slideLayout326.xml"/><Relationship Id="rId4" Type="http://schemas.openxmlformats.org/officeDocument/2006/relationships/image" Target="../media/image563.jpeg"/></Relationships>
</file>

<file path=ppt/slides/_rels/slide6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6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6.jpeg"/><Relationship Id="rId2" Type="http://schemas.openxmlformats.org/officeDocument/2006/relationships/image" Target="../media/image564.jpeg"/><Relationship Id="rId1" Type="http://schemas.openxmlformats.org/officeDocument/2006/relationships/slideLayout" Target="../slideLayouts/slideLayout327.xml"/><Relationship Id="rId4" Type="http://schemas.openxmlformats.org/officeDocument/2006/relationships/image" Target="../media/image565.jpeg"/></Relationships>
</file>

<file path=ppt/slides/_rels/slide6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7.xml"/></Relationships>
</file>

<file path=ppt/slides/_rels/slide6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7.jpeg"/><Relationship Id="rId2" Type="http://schemas.openxmlformats.org/officeDocument/2006/relationships/image" Target="../media/image566.jpeg"/><Relationship Id="rId1" Type="http://schemas.openxmlformats.org/officeDocument/2006/relationships/slideLayout" Target="../slideLayouts/slideLayout328.xml"/><Relationship Id="rId5" Type="http://schemas.openxmlformats.org/officeDocument/2006/relationships/image" Target="../media/image569.jpeg"/><Relationship Id="rId4" Type="http://schemas.openxmlformats.org/officeDocument/2006/relationships/image" Target="../media/image568.jpeg"/></Relationships>
</file>

<file path=ppt/slides/_rels/slide6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8.xml"/></Relationships>
</file>

<file path=ppt/slides/_rels/slide6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1.jpeg"/><Relationship Id="rId2" Type="http://schemas.openxmlformats.org/officeDocument/2006/relationships/image" Target="../media/image570.jpeg"/><Relationship Id="rId1" Type="http://schemas.openxmlformats.org/officeDocument/2006/relationships/slideLayout" Target="../slideLayouts/slideLayout329.xml"/><Relationship Id="rId5" Type="http://schemas.openxmlformats.org/officeDocument/2006/relationships/image" Target="../media/image573.jpeg"/><Relationship Id="rId4" Type="http://schemas.openxmlformats.org/officeDocument/2006/relationships/image" Target="../media/image572.jpeg"/></Relationships>
</file>

<file path=ppt/slides/_rels/slide6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9.xml"/></Relationships>
</file>

<file path=ppt/slides/_rels/slide6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5.jpeg"/><Relationship Id="rId2" Type="http://schemas.openxmlformats.org/officeDocument/2006/relationships/image" Target="../media/image574.jpeg"/><Relationship Id="rId1" Type="http://schemas.openxmlformats.org/officeDocument/2006/relationships/slideLayout" Target="../slideLayouts/slideLayout330.xml"/><Relationship Id="rId5" Type="http://schemas.openxmlformats.org/officeDocument/2006/relationships/image" Target="../media/image577.jpeg"/><Relationship Id="rId4" Type="http://schemas.openxmlformats.org/officeDocument/2006/relationships/image" Target="../media/image576.jpeg"/></Relationships>
</file>

<file path=ppt/slides/_rels/slide6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0.xml"/></Relationships>
</file>

<file path=ppt/slides/_rels/slide6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9.jpeg"/><Relationship Id="rId2" Type="http://schemas.openxmlformats.org/officeDocument/2006/relationships/image" Target="../media/image578.jpeg"/><Relationship Id="rId1" Type="http://schemas.openxmlformats.org/officeDocument/2006/relationships/slideLayout" Target="../slideLayouts/slideLayout331.xml"/><Relationship Id="rId5" Type="http://schemas.openxmlformats.org/officeDocument/2006/relationships/image" Target="../media/image581.jpeg"/><Relationship Id="rId4" Type="http://schemas.openxmlformats.org/officeDocument/2006/relationships/image" Target="../media/image580.jpeg"/></Relationships>
</file>

<file path=ppt/slides/_rels/slide6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1.xml"/></Relationships>
</file>

<file path=ppt/slides/_rels/slide6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3.jpeg"/><Relationship Id="rId2" Type="http://schemas.openxmlformats.org/officeDocument/2006/relationships/image" Target="../media/image582.jpeg"/><Relationship Id="rId1" Type="http://schemas.openxmlformats.org/officeDocument/2006/relationships/slideLayout" Target="../slideLayouts/slideLayout332.xml"/></Relationships>
</file>

<file path=ppt/slides/_rels/slide6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6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5.jpeg"/><Relationship Id="rId2" Type="http://schemas.openxmlformats.org/officeDocument/2006/relationships/image" Target="../media/image584.jpeg"/><Relationship Id="rId1" Type="http://schemas.openxmlformats.org/officeDocument/2006/relationships/slideLayout" Target="../slideLayouts/slideLayout333.xml"/></Relationships>
</file>

<file path=ppt/slides/_rels/slide6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6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7.jpeg"/><Relationship Id="rId2" Type="http://schemas.openxmlformats.org/officeDocument/2006/relationships/image" Target="../media/image586.jpeg"/><Relationship Id="rId1" Type="http://schemas.openxmlformats.org/officeDocument/2006/relationships/slideLayout" Target="../slideLayouts/slideLayout334.xml"/></Relationships>
</file>

<file path=ppt/slides/_rels/slide6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4.xml"/></Relationships>
</file>

<file path=ppt/slides/_rels/slide6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9.jpeg"/><Relationship Id="rId2" Type="http://schemas.openxmlformats.org/officeDocument/2006/relationships/image" Target="../media/image588.jpeg"/><Relationship Id="rId1" Type="http://schemas.openxmlformats.org/officeDocument/2006/relationships/slideLayout" Target="../slideLayouts/slideLayout335.xml"/></Relationships>
</file>

<file path=ppt/slides/_rels/slide6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5.xml"/></Relationships>
</file>

<file path=ppt/slides/_rels/slide6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jpeg"/><Relationship Id="rId2" Type="http://schemas.openxmlformats.org/officeDocument/2006/relationships/image" Target="../media/image590.jpeg"/><Relationship Id="rId1" Type="http://schemas.openxmlformats.org/officeDocument/2006/relationships/slideLayout" Target="../slideLayouts/slideLayout336.xml"/><Relationship Id="rId4" Type="http://schemas.openxmlformats.org/officeDocument/2006/relationships/image" Target="../media/image592.jpeg"/></Relationships>
</file>

<file path=ppt/slides/_rels/slide6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6.xml"/></Relationships>
</file>

<file path=ppt/slides/_rels/slide6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4.jpeg"/><Relationship Id="rId2" Type="http://schemas.openxmlformats.org/officeDocument/2006/relationships/image" Target="../media/image593.jpeg"/><Relationship Id="rId1" Type="http://schemas.openxmlformats.org/officeDocument/2006/relationships/slideLayout" Target="../slideLayouts/slideLayout337.xml"/><Relationship Id="rId4" Type="http://schemas.openxmlformats.org/officeDocument/2006/relationships/image" Target="../media/image595.jpeg"/></Relationships>
</file>

<file path=ppt/slides/_rels/slide6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7.xml"/></Relationships>
</file>

<file path=ppt/slides/_rels/slide6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7.jpeg"/><Relationship Id="rId2" Type="http://schemas.openxmlformats.org/officeDocument/2006/relationships/image" Target="../media/image596.jpeg"/><Relationship Id="rId1" Type="http://schemas.openxmlformats.org/officeDocument/2006/relationships/slideLayout" Target="../slideLayouts/slideLayout338.xml"/><Relationship Id="rId4" Type="http://schemas.openxmlformats.org/officeDocument/2006/relationships/image" Target="../media/image598.jpeg"/></Relationships>
</file>

<file path=ppt/slides/_rels/slide6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8.xml"/></Relationships>
</file>

<file path=ppt/slides/_rels/slide6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jpeg"/><Relationship Id="rId2" Type="http://schemas.openxmlformats.org/officeDocument/2006/relationships/image" Target="../media/image599.jpeg"/><Relationship Id="rId1" Type="http://schemas.openxmlformats.org/officeDocument/2006/relationships/slideLayout" Target="../slideLayouts/slideLayout339.xml"/><Relationship Id="rId4" Type="http://schemas.openxmlformats.org/officeDocument/2006/relationships/image" Target="../media/image601.jpeg"/></Relationships>
</file>

<file path=ppt/slides/_rels/slide6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9.xml"/></Relationships>
</file>

<file path=ppt/slides/_rels/slide6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3.jpeg"/><Relationship Id="rId2" Type="http://schemas.openxmlformats.org/officeDocument/2006/relationships/image" Target="../media/image602.jpeg"/><Relationship Id="rId1" Type="http://schemas.openxmlformats.org/officeDocument/2006/relationships/slideLayout" Target="../slideLayouts/slideLayout340.xml"/></Relationships>
</file>

<file path=ppt/slides/_rels/slide6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0.xml"/></Relationships>
</file>

<file path=ppt/slides/_rels/slide6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5.jpeg"/><Relationship Id="rId2" Type="http://schemas.openxmlformats.org/officeDocument/2006/relationships/image" Target="../media/image604.jpeg"/><Relationship Id="rId1" Type="http://schemas.openxmlformats.org/officeDocument/2006/relationships/slideLayout" Target="../slideLayouts/slideLayout341.xml"/></Relationships>
</file>

<file path=ppt/slides/_rels/slide6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6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7.jpeg"/><Relationship Id="rId2" Type="http://schemas.openxmlformats.org/officeDocument/2006/relationships/image" Target="../media/image606.jpeg"/><Relationship Id="rId1" Type="http://schemas.openxmlformats.org/officeDocument/2006/relationships/slideLayout" Target="../slideLayouts/slideLayout342.xml"/><Relationship Id="rId5" Type="http://schemas.openxmlformats.org/officeDocument/2006/relationships/image" Target="../media/image609.jpeg"/><Relationship Id="rId4" Type="http://schemas.openxmlformats.org/officeDocument/2006/relationships/image" Target="../media/image608.jpeg"/></Relationships>
</file>

<file path=ppt/slides/_rels/slide6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2.xml"/></Relationships>
</file>

<file path=ppt/slides/_rels/slide6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1.jpeg"/><Relationship Id="rId2" Type="http://schemas.openxmlformats.org/officeDocument/2006/relationships/image" Target="../media/image610.jpeg"/><Relationship Id="rId1" Type="http://schemas.openxmlformats.org/officeDocument/2006/relationships/slideLayout" Target="../slideLayouts/slideLayout343.xml"/><Relationship Id="rId5" Type="http://schemas.openxmlformats.org/officeDocument/2006/relationships/image" Target="../media/image613.jpeg"/><Relationship Id="rId4" Type="http://schemas.openxmlformats.org/officeDocument/2006/relationships/image" Target="../media/image612.jpeg"/></Relationships>
</file>

<file path=ppt/slides/_rels/slide6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6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5.jpeg"/><Relationship Id="rId2" Type="http://schemas.openxmlformats.org/officeDocument/2006/relationships/image" Target="../media/image614.jpeg"/><Relationship Id="rId1" Type="http://schemas.openxmlformats.org/officeDocument/2006/relationships/slideLayout" Target="../slideLayouts/slideLayout344.xml"/><Relationship Id="rId5" Type="http://schemas.openxmlformats.org/officeDocument/2006/relationships/image" Target="../media/image617.jpeg"/><Relationship Id="rId4" Type="http://schemas.openxmlformats.org/officeDocument/2006/relationships/image" Target="../media/image616.jpeg"/></Relationships>
</file>

<file path=ppt/slides/_rels/slide6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6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jpeg"/><Relationship Id="rId2" Type="http://schemas.openxmlformats.org/officeDocument/2006/relationships/image" Target="../media/image618.jpeg"/><Relationship Id="rId1" Type="http://schemas.openxmlformats.org/officeDocument/2006/relationships/slideLayout" Target="../slideLayouts/slideLayout345.xml"/><Relationship Id="rId5" Type="http://schemas.openxmlformats.org/officeDocument/2006/relationships/image" Target="../media/image620.jpeg"/><Relationship Id="rId4" Type="http://schemas.openxmlformats.org/officeDocument/2006/relationships/image" Target="../media/image619.jpeg"/></Relationships>
</file>

<file path=ppt/slides/_rels/slide6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5.xml"/></Relationships>
</file>

<file path=ppt/slides/_rels/slide6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1.jpeg"/><Relationship Id="rId1" Type="http://schemas.openxmlformats.org/officeDocument/2006/relationships/slideLayout" Target="../slideLayouts/slideLayout346.xml"/></Relationships>
</file>

<file path=ppt/slides/_rels/slide6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6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2.jpeg"/><Relationship Id="rId1" Type="http://schemas.openxmlformats.org/officeDocument/2006/relationships/slideLayout" Target="../slideLayouts/slideLayout347.xml"/></Relationships>
</file>

<file path=ppt/slides/_rels/slide6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7.xml"/></Relationships>
</file>

<file path=ppt/slides/_rels/slide6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3.jpeg"/><Relationship Id="rId1" Type="http://schemas.openxmlformats.org/officeDocument/2006/relationships/slideLayout" Target="../slideLayouts/slideLayout348.xml"/></Relationships>
</file>

<file path=ppt/slides/_rels/slide6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4.jpeg"/><Relationship Id="rId1" Type="http://schemas.openxmlformats.org/officeDocument/2006/relationships/slideLayout" Target="../slideLayouts/slideLayout349.xml"/></Relationships>
</file>

<file path=ppt/slides/_rels/slide6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9.xml"/></Relationships>
</file>

<file path=ppt/slides/_rels/slide6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5.jpeg"/><Relationship Id="rId1" Type="http://schemas.openxmlformats.org/officeDocument/2006/relationships/slideLayout" Target="../slideLayouts/slideLayout350.xml"/></Relationships>
</file>

<file path=ppt/slides/_rels/slide7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0.xml"/></Relationships>
</file>

<file path=ppt/slides/_rels/slide7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6.jpeg"/><Relationship Id="rId1" Type="http://schemas.openxmlformats.org/officeDocument/2006/relationships/slideLayout" Target="../slideLayouts/slideLayout351.xml"/></Relationships>
</file>

<file path=ppt/slides/_rels/slide7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1.xml"/></Relationships>
</file>

<file path=ppt/slides/_rels/slide7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7.jpeg"/><Relationship Id="rId1" Type="http://schemas.openxmlformats.org/officeDocument/2006/relationships/slideLayout" Target="../slideLayouts/slideLayout352.xml"/></Relationships>
</file>

<file path=ppt/slides/_rels/slide7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2.xml"/></Relationships>
</file>

<file path=ppt/slides/_rels/slide7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4.jpeg"/><Relationship Id="rId1" Type="http://schemas.openxmlformats.org/officeDocument/2006/relationships/slideLayout" Target="../slideLayouts/slideLayout353.xml"/></Relationships>
</file>

<file path=ppt/slides/_rels/slide7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3.xml"/></Relationships>
</file>

<file path=ppt/slides/_rels/slide7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8.jpeg"/><Relationship Id="rId1" Type="http://schemas.openxmlformats.org/officeDocument/2006/relationships/slideLayout" Target="../slideLayouts/slideLayout354.xml"/></Relationships>
</file>

<file path=ppt/slides/_rels/slide7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7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9.jpeg"/><Relationship Id="rId1" Type="http://schemas.openxmlformats.org/officeDocument/2006/relationships/slideLayout" Target="../slideLayouts/slideLayout355.xml"/></Relationships>
</file>

<file path=ppt/slides/_rels/slide7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5.xml"/></Relationships>
</file>

<file path=ppt/slides/_rels/slide7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0.jpeg"/><Relationship Id="rId1" Type="http://schemas.openxmlformats.org/officeDocument/2006/relationships/slideLayout" Target="../slideLayouts/slideLayout356.xml"/></Relationships>
</file>

<file path=ppt/slides/_rels/slide7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6.xml"/></Relationships>
</file>

<file path=ppt/slides/_rels/slide7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1.jpeg"/><Relationship Id="rId1" Type="http://schemas.openxmlformats.org/officeDocument/2006/relationships/slideLayout" Target="../slideLayouts/slideLayout357.xml"/></Relationships>
</file>

<file path=ppt/slides/_rels/slide7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7.xml"/></Relationships>
</file>

<file path=ppt/slides/_rels/slide7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3.jpeg"/><Relationship Id="rId2" Type="http://schemas.openxmlformats.org/officeDocument/2006/relationships/image" Target="../media/image632.jpeg"/><Relationship Id="rId1" Type="http://schemas.openxmlformats.org/officeDocument/2006/relationships/slideLayout" Target="../slideLayouts/slideLayout358.xml"/></Relationships>
</file>

<file path=ppt/slides/_rels/slide7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7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5.jpeg"/><Relationship Id="rId2" Type="http://schemas.openxmlformats.org/officeDocument/2006/relationships/image" Target="../media/image634.jpeg"/><Relationship Id="rId1" Type="http://schemas.openxmlformats.org/officeDocument/2006/relationships/slideLayout" Target="../slideLayouts/slideLayout359.xml"/></Relationships>
</file>

<file path=ppt/slides/_rels/slide7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9.xml"/></Relationships>
</file>

<file path=ppt/slides/_rels/slide7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6.jpeg"/><Relationship Id="rId1" Type="http://schemas.openxmlformats.org/officeDocument/2006/relationships/slideLayout" Target="../slideLayouts/slideLayout360.xml"/></Relationships>
</file>

<file path=ppt/slides/_rels/slide7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_rels/slide7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7.jpeg"/><Relationship Id="rId1" Type="http://schemas.openxmlformats.org/officeDocument/2006/relationships/slideLayout" Target="../slideLayouts/slideLayout361.xml"/></Relationships>
</file>

<file path=ppt/slides/_rels/slide7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1.xml"/></Relationships>
</file>

<file path=ppt/slides/_rels/slide7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8.jpeg"/><Relationship Id="rId1" Type="http://schemas.openxmlformats.org/officeDocument/2006/relationships/slideLayout" Target="../slideLayouts/slideLayout362.xml"/></Relationships>
</file>

<file path=ppt/slides/_rels/slide7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2.xml"/></Relationships>
</file>

<file path=ppt/slides/_rels/slide7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9.jpeg"/><Relationship Id="rId1" Type="http://schemas.openxmlformats.org/officeDocument/2006/relationships/slideLayout" Target="../slideLayouts/slideLayout363.xml"/></Relationships>
</file>

<file path=ppt/slides/_rels/slide7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3.xml"/></Relationships>
</file>

<file path=ppt/slides/_rels/slide7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jpeg"/><Relationship Id="rId1" Type="http://schemas.openxmlformats.org/officeDocument/2006/relationships/slideLayout" Target="../slideLayouts/slideLayout364.xml"/></Relationships>
</file>

<file path=ppt/slides/_rels/slide7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4.xml"/></Relationships>
</file>

<file path=ppt/slides/_rels/slide7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1.jpeg"/><Relationship Id="rId1" Type="http://schemas.openxmlformats.org/officeDocument/2006/relationships/slideLayout" Target="../slideLayouts/slideLayout365.xml"/></Relationships>
</file>

<file path=ppt/slides/_rels/slide7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5.xml"/></Relationships>
</file>

<file path=ppt/slides/_rels/slide7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2.jpeg"/><Relationship Id="rId1" Type="http://schemas.openxmlformats.org/officeDocument/2006/relationships/slideLayout" Target="../slideLayouts/slideLayout366.xml"/></Relationships>
</file>

<file path=ppt/slides/_rels/slide7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6.xml"/></Relationships>
</file>

<file path=ppt/slides/_rels/slide7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3.jpeg"/><Relationship Id="rId1" Type="http://schemas.openxmlformats.org/officeDocument/2006/relationships/slideLayout" Target="../slideLayouts/slideLayout367.xml"/></Relationships>
</file>

<file path=ppt/slides/_rels/slide7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7.xml"/></Relationships>
</file>

<file path=ppt/slides/_rels/slide7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4.jpeg"/><Relationship Id="rId1" Type="http://schemas.openxmlformats.org/officeDocument/2006/relationships/slideLayout" Target="../slideLayouts/slideLayout368.xml"/></Relationships>
</file>

<file path=ppt/slides/_rels/slide7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/Relationships>
</file>

<file path=ppt/slides/_rels/slide7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5.jpeg"/><Relationship Id="rId1" Type="http://schemas.openxmlformats.org/officeDocument/2006/relationships/slideLayout" Target="../slideLayouts/slideLayout369.xml"/></Relationships>
</file>

<file path=ppt/slides/_rels/slide7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9.xml"/></Relationships>
</file>

<file path=ppt/slides/_rels/slide7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6.jpeg"/><Relationship Id="rId1" Type="http://schemas.openxmlformats.org/officeDocument/2006/relationships/slideLayout" Target="../slideLayouts/slideLayout370.xml"/></Relationships>
</file>

<file path=ppt/slides/_rels/slide7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0.xml"/></Relationships>
</file>

<file path=ppt/slides/_rels/slide7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7.jpeg"/><Relationship Id="rId1" Type="http://schemas.openxmlformats.org/officeDocument/2006/relationships/slideLayout" Target="../slideLayouts/slideLayout371.xml"/></Relationships>
</file>

<file path=ppt/slides/_rels/slide7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1.xml"/></Relationships>
</file>

<file path=ppt/slides/_rels/slide7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8.jpeg"/><Relationship Id="rId1" Type="http://schemas.openxmlformats.org/officeDocument/2006/relationships/slideLayout" Target="../slideLayouts/slideLayout372.xml"/></Relationships>
</file>

<file path=ppt/slides/_rels/slide7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2.xml"/></Relationships>
</file>

<file path=ppt/slides/_rels/slide7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9.jpeg"/><Relationship Id="rId1" Type="http://schemas.openxmlformats.org/officeDocument/2006/relationships/slideLayout" Target="../slideLayouts/slideLayout373.xml"/></Relationships>
</file>

<file path=ppt/slides/_rels/slide7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3.xml"/></Relationships>
</file>

<file path=ppt/slides/_rels/slide7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jpeg"/><Relationship Id="rId1" Type="http://schemas.openxmlformats.org/officeDocument/2006/relationships/slideLayout" Target="../slideLayouts/slideLayout374.xml"/></Relationships>
</file>

<file path=ppt/slides/_rels/slide7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7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1.jpeg"/><Relationship Id="rId1" Type="http://schemas.openxmlformats.org/officeDocument/2006/relationships/slideLayout" Target="../slideLayouts/slideLayout375.xml"/></Relationships>
</file>

<file path=ppt/slides/_rels/slide7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5.xml"/></Relationships>
</file>

<file path=ppt/slides/_rels/slide7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2.jpeg"/><Relationship Id="rId1" Type="http://schemas.openxmlformats.org/officeDocument/2006/relationships/slideLayout" Target="../slideLayouts/slideLayout376.xml"/></Relationships>
</file>

<file path=ppt/slides/_rels/slide7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6.xml"/></Relationships>
</file>

<file path=ppt/slides/_rels/slide7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3.jpeg"/><Relationship Id="rId1" Type="http://schemas.openxmlformats.org/officeDocument/2006/relationships/slideLayout" Target="../slideLayouts/slideLayout377.xml"/></Relationships>
</file>

<file path=ppt/slides/_rels/slide7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7.xml"/></Relationships>
</file>

<file path=ppt/slides/_rels/slide7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4.jpeg"/><Relationship Id="rId1" Type="http://schemas.openxmlformats.org/officeDocument/2006/relationships/slideLayout" Target="../slideLayouts/slideLayout378.xml"/></Relationships>
</file>

<file path=ppt/slides/_rels/slide7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8.xml"/></Relationships>
</file>

<file path=ppt/slides/_rels/slide7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5.jpeg"/><Relationship Id="rId1" Type="http://schemas.openxmlformats.org/officeDocument/2006/relationships/slideLayout" Target="../slideLayouts/slideLayout379.xml"/></Relationships>
</file>

<file path=ppt/slides/_rels/slide7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9.xml"/></Relationships>
</file>

<file path=ppt/slides/_rels/slide7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6.jpeg"/><Relationship Id="rId1" Type="http://schemas.openxmlformats.org/officeDocument/2006/relationships/slideLayout" Target="../slideLayouts/slideLayout380.xml"/></Relationships>
</file>

<file path=ppt/slides/_rels/slide7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0.xml"/></Relationships>
</file>

<file path=ppt/slides/_rels/slide7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7.jpeg"/><Relationship Id="rId1" Type="http://schemas.openxmlformats.org/officeDocument/2006/relationships/slideLayout" Target="../slideLayouts/slideLayout381.xml"/></Relationships>
</file>

<file path=ppt/slides/_rels/slide7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1.xml"/></Relationships>
</file>

<file path=ppt/slides/_rels/slide7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8.jpeg"/><Relationship Id="rId1" Type="http://schemas.openxmlformats.org/officeDocument/2006/relationships/slideLayout" Target="../slideLayouts/slideLayout382.xml"/></Relationships>
</file>

<file path=ppt/slides/_rels/slide7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2.xml"/></Relationships>
</file>

<file path=ppt/slides/_rels/slide7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9.jpeg"/><Relationship Id="rId1" Type="http://schemas.openxmlformats.org/officeDocument/2006/relationships/slideLayout" Target="../slideLayouts/slideLayout383.xml"/></Relationships>
</file>

<file path=ppt/slides/_rels/slide7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3.xml"/></Relationships>
</file>

<file path=ppt/slides/_rels/slide7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jpeg"/><Relationship Id="rId1" Type="http://schemas.openxmlformats.org/officeDocument/2006/relationships/slideLayout" Target="../slideLayouts/slideLayout384.xml"/></Relationships>
</file>

<file path=ppt/slides/_rels/slide7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4.xml"/></Relationships>
</file>

<file path=ppt/slides/_rels/slide7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1.jpeg"/><Relationship Id="rId1" Type="http://schemas.openxmlformats.org/officeDocument/2006/relationships/slideLayout" Target="../slideLayouts/slideLayout385.xml"/></Relationships>
</file>

<file path=ppt/slides/_rels/slide7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5.xml"/></Relationships>
</file>

<file path=ppt/slides/_rels/slide7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2.jpeg"/><Relationship Id="rId1" Type="http://schemas.openxmlformats.org/officeDocument/2006/relationships/slideLayout" Target="../slideLayouts/slideLayout386.xml"/></Relationships>
</file>

<file path=ppt/slides/_rels/slide7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7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3.jpeg"/><Relationship Id="rId1" Type="http://schemas.openxmlformats.org/officeDocument/2006/relationships/slideLayout" Target="../slideLayouts/slideLayout387.xml"/></Relationships>
</file>

<file path=ppt/slides/_rels/slide7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7.xml"/></Relationships>
</file>

<file path=ppt/slides/_rels/slide7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4.jpeg"/><Relationship Id="rId1" Type="http://schemas.openxmlformats.org/officeDocument/2006/relationships/slideLayout" Target="../slideLayouts/slideLayout388.xml"/></Relationships>
</file>

<file path=ppt/slides/_rels/slide7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8.xml"/></Relationships>
</file>

<file path=ppt/slides/_rels/slide7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5.jpeg"/><Relationship Id="rId1" Type="http://schemas.openxmlformats.org/officeDocument/2006/relationships/slideLayout" Target="../slideLayouts/slideLayout389.xml"/></Relationships>
</file>

<file path=ppt/slides/_rels/slide7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9.xml"/></Relationships>
</file>

<file path=ppt/slides/_rels/slide7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6.jpeg"/><Relationship Id="rId1" Type="http://schemas.openxmlformats.org/officeDocument/2006/relationships/slideLayout" Target="../slideLayouts/slideLayout390.xml"/></Relationships>
</file>

<file path=ppt/slides/_rels/slide7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7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7.jpeg"/><Relationship Id="rId1" Type="http://schemas.openxmlformats.org/officeDocument/2006/relationships/slideLayout" Target="../slideLayouts/slideLayout391.xml"/></Relationships>
</file>

<file path=ppt/slides/_rels/slide7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1.xml"/></Relationships>
</file>

<file path=ppt/slides/_rels/slide7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8.jpeg"/><Relationship Id="rId1" Type="http://schemas.openxmlformats.org/officeDocument/2006/relationships/slideLayout" Target="../slideLayouts/slideLayout392.xml"/></Relationships>
</file>

<file path=ppt/slides/_rels/slide7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2.xml"/></Relationships>
</file>

<file path=ppt/slides/_rels/slide7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9.jpeg"/><Relationship Id="rId1" Type="http://schemas.openxmlformats.org/officeDocument/2006/relationships/slideLayout" Target="../slideLayouts/slideLayout393.xml"/></Relationships>
</file>

<file path=ppt/slides/_rels/slide7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3.xml"/></Relationships>
</file>

<file path=ppt/slides/_rels/slide7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jpeg"/><Relationship Id="rId1" Type="http://schemas.openxmlformats.org/officeDocument/2006/relationships/slideLayout" Target="../slideLayouts/slideLayout394.xml"/></Relationships>
</file>

<file path=ppt/slides/_rels/slide7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4.xml"/></Relationships>
</file>

<file path=ppt/slides/_rels/slide7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1.jpeg"/><Relationship Id="rId1" Type="http://schemas.openxmlformats.org/officeDocument/2006/relationships/slideLayout" Target="../slideLayouts/slideLayout395.xml"/></Relationships>
</file>

<file path=ppt/slides/_rels/slide7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5.xml"/></Relationships>
</file>

<file path=ppt/slides/_rels/slide7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2.jpeg"/><Relationship Id="rId1" Type="http://schemas.openxmlformats.org/officeDocument/2006/relationships/slideLayout" Target="../slideLayouts/slideLayout396.xml"/></Relationships>
</file>

<file path=ppt/slides/_rels/slide7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6.xml"/></Relationships>
</file>

<file path=ppt/slides/_rels/slide7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3.jpeg"/><Relationship Id="rId1" Type="http://schemas.openxmlformats.org/officeDocument/2006/relationships/slideLayout" Target="../slideLayouts/slideLayout397.xml"/></Relationships>
</file>

<file path=ppt/slides/_rels/slide7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7.xml"/></Relationships>
</file>

<file path=ppt/slides/_rels/slide7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4.jpeg"/><Relationship Id="rId1" Type="http://schemas.openxmlformats.org/officeDocument/2006/relationships/slideLayout" Target="../slideLayouts/slideLayout398.xml"/></Relationships>
</file>

<file path=ppt/slides/_rels/slide7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8.xml"/></Relationships>
</file>

<file path=ppt/slides/_rels/slide7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5.jpeg"/><Relationship Id="rId1" Type="http://schemas.openxmlformats.org/officeDocument/2006/relationships/slideLayout" Target="../slideLayouts/slideLayout399.xml"/></Relationships>
</file>

<file path=ppt/slides/_rels/slide7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9.xml"/></Relationships>
</file>

<file path=ppt/slides/_rels/slide7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6.jpeg"/><Relationship Id="rId1" Type="http://schemas.openxmlformats.org/officeDocument/2006/relationships/slideLayout" Target="../slideLayouts/slideLayout400.xml"/></Relationships>
</file>

<file path=ppt/slides/_rels/slide8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0.xml"/></Relationships>
</file>

<file path=ppt/slides/_rels/slide8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7.jpeg"/><Relationship Id="rId1" Type="http://schemas.openxmlformats.org/officeDocument/2006/relationships/slideLayout" Target="../slideLayouts/slideLayout401.xml"/></Relationships>
</file>

<file path=ppt/slides/_rels/slide8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8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8.jpeg"/><Relationship Id="rId1" Type="http://schemas.openxmlformats.org/officeDocument/2006/relationships/slideLayout" Target="../slideLayouts/slideLayout402.xml"/></Relationships>
</file>

<file path=ppt/slides/_rels/slide8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2.xml"/></Relationships>
</file>

<file path=ppt/slides/_rels/slide8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9.jpeg"/><Relationship Id="rId1" Type="http://schemas.openxmlformats.org/officeDocument/2006/relationships/slideLayout" Target="../slideLayouts/slideLayout403.xml"/></Relationships>
</file>

<file path=ppt/slides/_rels/slide8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3.xml"/></Relationships>
</file>

<file path=ppt/slides/_rels/slide8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1.jpeg"/><Relationship Id="rId2" Type="http://schemas.openxmlformats.org/officeDocument/2006/relationships/image" Target="../media/image680.jpeg"/><Relationship Id="rId1" Type="http://schemas.openxmlformats.org/officeDocument/2006/relationships/slideLayout" Target="../slideLayouts/slideLayout404.xml"/></Relationships>
</file>

<file path=ppt/slides/_rels/slide8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4.xml"/></Relationships>
</file>

<file path=ppt/slides/_rels/slide8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3.jpeg"/><Relationship Id="rId2" Type="http://schemas.openxmlformats.org/officeDocument/2006/relationships/image" Target="../media/image682.jpeg"/><Relationship Id="rId1" Type="http://schemas.openxmlformats.org/officeDocument/2006/relationships/slideLayout" Target="../slideLayouts/slideLayout405.xml"/></Relationships>
</file>

<file path=ppt/slides/_rels/slide8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5.xml"/></Relationships>
</file>

<file path=ppt/slides/_rels/slide8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5.jpeg"/><Relationship Id="rId2" Type="http://schemas.openxmlformats.org/officeDocument/2006/relationships/image" Target="../media/image684.jpeg"/><Relationship Id="rId1" Type="http://schemas.openxmlformats.org/officeDocument/2006/relationships/slideLayout" Target="../slideLayouts/slideLayout406.xml"/></Relationships>
</file>

<file path=ppt/slides/_rels/slide8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6.xml"/></Relationships>
</file>

<file path=ppt/slides/_rels/slide8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7.jpeg"/><Relationship Id="rId2" Type="http://schemas.openxmlformats.org/officeDocument/2006/relationships/image" Target="../media/image686.jpeg"/><Relationship Id="rId1" Type="http://schemas.openxmlformats.org/officeDocument/2006/relationships/slideLayout" Target="../slideLayouts/slideLayout407.xml"/></Relationships>
</file>

<file path=ppt/slides/_rels/slide8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7.xml"/></Relationships>
</file>

<file path=ppt/slides/_rels/slide8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9.jpeg"/><Relationship Id="rId2" Type="http://schemas.openxmlformats.org/officeDocument/2006/relationships/image" Target="../media/image688.jpeg"/><Relationship Id="rId1" Type="http://schemas.openxmlformats.org/officeDocument/2006/relationships/slideLayout" Target="../slideLayouts/slideLayout408.xml"/></Relationships>
</file>

<file path=ppt/slides/_rels/slide8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8.xml"/></Relationships>
</file>

<file path=ppt/slides/_rels/slide8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1.jpeg"/><Relationship Id="rId2" Type="http://schemas.openxmlformats.org/officeDocument/2006/relationships/image" Target="../media/image690.jpeg"/><Relationship Id="rId1" Type="http://schemas.openxmlformats.org/officeDocument/2006/relationships/slideLayout" Target="../slideLayouts/slideLayout409.xml"/></Relationships>
</file>

<file path=ppt/slides/_rels/slide8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9.xml"/></Relationships>
</file>

<file path=ppt/slides/_rels/slide8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3.jpeg"/><Relationship Id="rId2" Type="http://schemas.openxmlformats.org/officeDocument/2006/relationships/image" Target="../media/image692.jpeg"/><Relationship Id="rId1" Type="http://schemas.openxmlformats.org/officeDocument/2006/relationships/slideLayout" Target="../slideLayouts/slideLayout410.xml"/></Relationships>
</file>

<file path=ppt/slides/_rels/slide8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0.xml"/></Relationships>
</file>

<file path=ppt/slides/_rels/slide8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5.jpeg"/><Relationship Id="rId2" Type="http://schemas.openxmlformats.org/officeDocument/2006/relationships/image" Target="../media/image694.jpeg"/><Relationship Id="rId1" Type="http://schemas.openxmlformats.org/officeDocument/2006/relationships/slideLayout" Target="../slideLayouts/slideLayout411.xml"/></Relationships>
</file>

<file path=ppt/slides/_rels/slide8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1.xml"/></Relationships>
</file>

<file path=ppt/slides/_rels/slide8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6.jpeg"/><Relationship Id="rId1" Type="http://schemas.openxmlformats.org/officeDocument/2006/relationships/slideLayout" Target="../slideLayouts/slideLayout412.xml"/></Relationships>
</file>

<file path=ppt/slides/_rels/slide8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2.xml"/></Relationships>
</file>

<file path=ppt/slides/_rels/slide8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7.jpeg"/><Relationship Id="rId1" Type="http://schemas.openxmlformats.org/officeDocument/2006/relationships/slideLayout" Target="../slideLayouts/slideLayout413.xml"/></Relationships>
</file>

<file path=ppt/slides/_rels/slide8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3.xml"/></Relationships>
</file>

<file path=ppt/slides/_rels/slide8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8.jpeg"/><Relationship Id="rId1" Type="http://schemas.openxmlformats.org/officeDocument/2006/relationships/slideLayout" Target="../slideLayouts/slideLayout414.xml"/></Relationships>
</file>

<file path=ppt/slides/_rels/slide8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8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9.jpeg"/><Relationship Id="rId1" Type="http://schemas.openxmlformats.org/officeDocument/2006/relationships/slideLayout" Target="../slideLayouts/slideLayout415.xml"/></Relationships>
</file>

<file path=ppt/slides/_rels/slide8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5.xml"/></Relationships>
</file>

<file path=ppt/slides/_rels/slide8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0.jpeg"/><Relationship Id="rId1" Type="http://schemas.openxmlformats.org/officeDocument/2006/relationships/slideLayout" Target="../slideLayouts/slideLayout416.xml"/></Relationships>
</file>

<file path=ppt/slides/_rels/slide8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6.xml"/></Relationships>
</file>

<file path=ppt/slides/_rels/slide8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1.jpeg"/><Relationship Id="rId1" Type="http://schemas.openxmlformats.org/officeDocument/2006/relationships/slideLayout" Target="../slideLayouts/slideLayout417.xml"/></Relationships>
</file>

<file path=ppt/slides/_rels/slide8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7.xml"/></Relationships>
</file>

<file path=ppt/slides/_rels/slide8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2.jpeg"/><Relationship Id="rId1" Type="http://schemas.openxmlformats.org/officeDocument/2006/relationships/slideLayout" Target="../slideLayouts/slideLayout418.xml"/></Relationships>
</file>

<file path=ppt/slides/_rels/slide8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8.xml"/></Relationships>
</file>

<file path=ppt/slides/_rels/slide8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3.jpeg"/><Relationship Id="rId1" Type="http://schemas.openxmlformats.org/officeDocument/2006/relationships/slideLayout" Target="../slideLayouts/slideLayout419.xml"/></Relationships>
</file>

<file path=ppt/slides/_rels/slide8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9.xml"/></Relationships>
</file>

<file path=ppt/slides/_rels/slide8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4.jpeg"/><Relationship Id="rId1" Type="http://schemas.openxmlformats.org/officeDocument/2006/relationships/slideLayout" Target="../slideLayouts/slideLayout420.xml"/></Relationships>
</file>

<file path=ppt/slides/_rels/slide8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0.xml"/></Relationships>
</file>

<file path=ppt/slides/_rels/slide8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5.jpeg"/><Relationship Id="rId1" Type="http://schemas.openxmlformats.org/officeDocument/2006/relationships/slideLayout" Target="../slideLayouts/slideLayout421.xml"/></Relationships>
</file>

<file path=ppt/slides/_rels/slide8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1.xml"/></Relationships>
</file>

<file path=ppt/slides/_rels/slide8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6.jpeg"/><Relationship Id="rId1" Type="http://schemas.openxmlformats.org/officeDocument/2006/relationships/slideLayout" Target="../slideLayouts/slideLayout422.xml"/></Relationships>
</file>

<file path=ppt/slides/_rels/slide8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2.xml"/></Relationships>
</file>

<file path=ppt/slides/_rels/slide8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7.jpeg"/><Relationship Id="rId1" Type="http://schemas.openxmlformats.org/officeDocument/2006/relationships/slideLayout" Target="../slideLayouts/slideLayout423.xml"/></Relationships>
</file>

<file path=ppt/slides/_rels/slide8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/Relationships>
</file>

<file path=ppt/slides/_rels/slide8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8.jpeg"/><Relationship Id="rId1" Type="http://schemas.openxmlformats.org/officeDocument/2006/relationships/slideLayout" Target="../slideLayouts/slideLayout424.xml"/></Relationships>
</file>

<file path=ppt/slides/_rels/slide8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4.xml"/></Relationships>
</file>

<file path=ppt/slides/_rels/slide8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9.jpeg"/><Relationship Id="rId1" Type="http://schemas.openxmlformats.org/officeDocument/2006/relationships/slideLayout" Target="../slideLayouts/slideLayout425.xml"/></Relationships>
</file>

<file path=ppt/slides/_rels/slide8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5.xml"/></Relationships>
</file>

<file path=ppt/slides/_rels/slide8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jpeg"/><Relationship Id="rId2" Type="http://schemas.openxmlformats.org/officeDocument/2006/relationships/image" Target="../media/image710.jpeg"/><Relationship Id="rId1" Type="http://schemas.openxmlformats.org/officeDocument/2006/relationships/slideLayout" Target="../slideLayouts/slideLayout426.xml"/></Relationships>
</file>

<file path=ppt/slides/_rels/slide8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6.xml"/></Relationships>
</file>

<file path=ppt/slides/_rels/slide8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3.jpeg"/><Relationship Id="rId2" Type="http://schemas.openxmlformats.org/officeDocument/2006/relationships/image" Target="../media/image712.jpeg"/><Relationship Id="rId1" Type="http://schemas.openxmlformats.org/officeDocument/2006/relationships/slideLayout" Target="../slideLayouts/slideLayout427.xml"/></Relationships>
</file>

<file path=ppt/slides/_rels/slide8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7.xml"/></Relationships>
</file>

<file path=ppt/slides/_rels/slide8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5.jpeg"/><Relationship Id="rId2" Type="http://schemas.openxmlformats.org/officeDocument/2006/relationships/image" Target="../media/image714.jpeg"/><Relationship Id="rId1" Type="http://schemas.openxmlformats.org/officeDocument/2006/relationships/slideLayout" Target="../slideLayouts/slideLayout428.xml"/></Relationships>
</file>

<file path=ppt/slides/_rels/slide8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8.xml"/></Relationships>
</file>

<file path=ppt/slides/_rels/slide8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7.jpeg"/><Relationship Id="rId2" Type="http://schemas.openxmlformats.org/officeDocument/2006/relationships/image" Target="../media/image716.jpeg"/><Relationship Id="rId1" Type="http://schemas.openxmlformats.org/officeDocument/2006/relationships/slideLayout" Target="../slideLayouts/slideLayout429.xml"/></Relationships>
</file>

<file path=ppt/slides/_rels/slide8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9.xml"/></Relationships>
</file>

<file path=ppt/slides/_rels/slide8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9.jpeg"/><Relationship Id="rId2" Type="http://schemas.openxmlformats.org/officeDocument/2006/relationships/image" Target="../media/image718.jpeg"/><Relationship Id="rId1" Type="http://schemas.openxmlformats.org/officeDocument/2006/relationships/slideLayout" Target="../slideLayouts/slideLayout430.xml"/></Relationships>
</file>

<file path=ppt/slides/_rels/slide8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0.xml"/></Relationships>
</file>

<file path=ppt/slides/_rels/slide8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1.jpeg"/><Relationship Id="rId2" Type="http://schemas.openxmlformats.org/officeDocument/2006/relationships/image" Target="../media/image720.jpeg"/><Relationship Id="rId1" Type="http://schemas.openxmlformats.org/officeDocument/2006/relationships/slideLayout" Target="../slideLayouts/slideLayout431.xml"/></Relationships>
</file>

<file path=ppt/slides/_rels/slide8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1.xml"/></Relationships>
</file>

<file path=ppt/slides/_rels/slide8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3.jpeg"/><Relationship Id="rId2" Type="http://schemas.openxmlformats.org/officeDocument/2006/relationships/image" Target="../media/image722.jpeg"/><Relationship Id="rId1" Type="http://schemas.openxmlformats.org/officeDocument/2006/relationships/slideLayout" Target="../slideLayouts/slideLayout432.xml"/></Relationships>
</file>

<file path=ppt/slides/_rels/slide8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2.xml"/></Relationships>
</file>

<file path=ppt/slides/_rels/slide8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5.jpeg"/><Relationship Id="rId2" Type="http://schemas.openxmlformats.org/officeDocument/2006/relationships/image" Target="../media/image724.jpeg"/><Relationship Id="rId1" Type="http://schemas.openxmlformats.org/officeDocument/2006/relationships/slideLayout" Target="../slideLayouts/slideLayout433.xml"/></Relationships>
</file>

<file path=ppt/slides/_rels/slide8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3.xml"/></Relationships>
</file>

<file path=ppt/slides/_rels/slide8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7.jpeg"/><Relationship Id="rId2" Type="http://schemas.openxmlformats.org/officeDocument/2006/relationships/image" Target="../media/image726.jpeg"/><Relationship Id="rId1" Type="http://schemas.openxmlformats.org/officeDocument/2006/relationships/slideLayout" Target="../slideLayouts/slideLayout434.xml"/></Relationships>
</file>

<file path=ppt/slides/_rels/slide8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8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9.jpeg"/><Relationship Id="rId2" Type="http://schemas.openxmlformats.org/officeDocument/2006/relationships/image" Target="../media/image728.jpeg"/><Relationship Id="rId1" Type="http://schemas.openxmlformats.org/officeDocument/2006/relationships/slideLayout" Target="../slideLayouts/slideLayout435.xml"/></Relationships>
</file>

<file path=ppt/slides/_rels/slide8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5.xml"/></Relationships>
</file>

<file path=ppt/slides/_rels/slide8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1.jpeg"/><Relationship Id="rId2" Type="http://schemas.openxmlformats.org/officeDocument/2006/relationships/image" Target="../media/image730.jpeg"/><Relationship Id="rId1" Type="http://schemas.openxmlformats.org/officeDocument/2006/relationships/slideLayout" Target="../slideLayouts/slideLayout436.xml"/></Relationships>
</file>

<file path=ppt/slides/_rels/slide8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8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3.jpeg"/><Relationship Id="rId2" Type="http://schemas.openxmlformats.org/officeDocument/2006/relationships/image" Target="../media/image732.jpeg"/><Relationship Id="rId1" Type="http://schemas.openxmlformats.org/officeDocument/2006/relationships/slideLayout" Target="../slideLayouts/slideLayout437.xml"/></Relationships>
</file>

<file path=ppt/slides/_rels/slide8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7.xml"/></Relationships>
</file>

<file path=ppt/slides/_rels/slide8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5.jpeg"/><Relationship Id="rId2" Type="http://schemas.openxmlformats.org/officeDocument/2006/relationships/image" Target="../media/image734.jpeg"/><Relationship Id="rId1" Type="http://schemas.openxmlformats.org/officeDocument/2006/relationships/slideLayout" Target="../slideLayouts/slideLayout438.xml"/><Relationship Id="rId4" Type="http://schemas.openxmlformats.org/officeDocument/2006/relationships/image" Target="../media/image736.jpeg"/></Relationships>
</file>

<file path=ppt/slides/_rels/slide8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8.xml"/></Relationships>
</file>

<file path=ppt/slides/_rels/slide8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8.jpeg"/><Relationship Id="rId2" Type="http://schemas.openxmlformats.org/officeDocument/2006/relationships/image" Target="../media/image737.jpeg"/><Relationship Id="rId1" Type="http://schemas.openxmlformats.org/officeDocument/2006/relationships/slideLayout" Target="../slideLayouts/slideLayout439.xml"/><Relationship Id="rId4" Type="http://schemas.openxmlformats.org/officeDocument/2006/relationships/image" Target="../media/image739.jpeg"/></Relationships>
</file>

<file path=ppt/slides/_rels/slide8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9.xml"/></Relationships>
</file>

<file path=ppt/slides/_rels/slide8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1.jpeg"/><Relationship Id="rId2" Type="http://schemas.openxmlformats.org/officeDocument/2006/relationships/image" Target="../media/image740.jpeg"/><Relationship Id="rId1" Type="http://schemas.openxmlformats.org/officeDocument/2006/relationships/slideLayout" Target="../slideLayouts/slideLayout440.xml"/><Relationship Id="rId4" Type="http://schemas.openxmlformats.org/officeDocument/2006/relationships/image" Target="../media/image742.jpeg"/></Relationships>
</file>

<file path=ppt/slides/_rels/slide8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0.xml"/></Relationships>
</file>

<file path=ppt/slides/_rels/slide8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4.jpeg"/><Relationship Id="rId2" Type="http://schemas.openxmlformats.org/officeDocument/2006/relationships/image" Target="../media/image743.jpeg"/><Relationship Id="rId1" Type="http://schemas.openxmlformats.org/officeDocument/2006/relationships/slideLayout" Target="../slideLayouts/slideLayout441.xml"/><Relationship Id="rId4" Type="http://schemas.openxmlformats.org/officeDocument/2006/relationships/image" Target="../media/image745.jpeg"/></Relationships>
</file>

<file path=ppt/slides/_rels/slide8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1.xml"/></Relationships>
</file>

<file path=ppt/slides/_rels/slide8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7.jpeg"/><Relationship Id="rId2" Type="http://schemas.openxmlformats.org/officeDocument/2006/relationships/image" Target="../media/image746.jpeg"/><Relationship Id="rId1" Type="http://schemas.openxmlformats.org/officeDocument/2006/relationships/slideLayout" Target="../slideLayouts/slideLayout442.xml"/><Relationship Id="rId4" Type="http://schemas.openxmlformats.org/officeDocument/2006/relationships/image" Target="../media/image748.jpeg"/></Relationships>
</file>

<file path=ppt/slides/_rels/slide8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2.xml"/></Relationships>
</file>

<file path=ppt/slides/_rels/slide8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jpeg"/><Relationship Id="rId2" Type="http://schemas.openxmlformats.org/officeDocument/2006/relationships/image" Target="../media/image749.jpeg"/><Relationship Id="rId1" Type="http://schemas.openxmlformats.org/officeDocument/2006/relationships/slideLayout" Target="../slideLayouts/slideLayout443.xml"/><Relationship Id="rId4" Type="http://schemas.openxmlformats.org/officeDocument/2006/relationships/image" Target="../media/image751.jpeg"/></Relationships>
</file>

<file path=ppt/slides/_rels/slide8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3.xml"/></Relationships>
</file>

<file path=ppt/slides/_rels/slide8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3.jpeg"/><Relationship Id="rId2" Type="http://schemas.openxmlformats.org/officeDocument/2006/relationships/image" Target="../media/image752.jpeg"/><Relationship Id="rId1" Type="http://schemas.openxmlformats.org/officeDocument/2006/relationships/slideLayout" Target="../slideLayouts/slideLayout444.xml"/></Relationships>
</file>

<file path=ppt/slides/_rels/slide8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4.xml"/></Relationships>
</file>

<file path=ppt/slides/_rels/slide8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5.jpeg"/><Relationship Id="rId2" Type="http://schemas.openxmlformats.org/officeDocument/2006/relationships/image" Target="../media/image754.jpeg"/><Relationship Id="rId1" Type="http://schemas.openxmlformats.org/officeDocument/2006/relationships/slideLayout" Target="../slideLayouts/slideLayout445.xml"/></Relationships>
</file>

<file path=ppt/slides/_rels/slide8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8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7.jpeg"/><Relationship Id="rId2" Type="http://schemas.openxmlformats.org/officeDocument/2006/relationships/image" Target="../media/image756.jpeg"/><Relationship Id="rId1" Type="http://schemas.openxmlformats.org/officeDocument/2006/relationships/slideLayout" Target="../slideLayouts/slideLayout446.xml"/></Relationships>
</file>

<file path=ppt/slides/_rels/slide8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6.xml"/></Relationships>
</file>

<file path=ppt/slides/_rels/slide8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9.jpeg"/><Relationship Id="rId2" Type="http://schemas.openxmlformats.org/officeDocument/2006/relationships/image" Target="../media/image758.jpeg"/><Relationship Id="rId1" Type="http://schemas.openxmlformats.org/officeDocument/2006/relationships/slideLayout" Target="../slideLayouts/slideLayout447.xml"/></Relationships>
</file>

<file path=ppt/slides/_rels/slide8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/Relationships>
</file>

<file path=ppt/slides/_rels/slide8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0.jpeg"/><Relationship Id="rId1" Type="http://schemas.openxmlformats.org/officeDocument/2006/relationships/slideLayout" Target="../slideLayouts/slideLayout448.xml"/></Relationships>
</file>

<file path=ppt/slides/_rels/slide8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8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1.jpeg"/><Relationship Id="rId1" Type="http://schemas.openxmlformats.org/officeDocument/2006/relationships/slideLayout" Target="../slideLayouts/slideLayout449.xml"/></Relationships>
</file>

<file path=ppt/slides/_rels/slide8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9.xml"/></Relationships>
</file>

<file path=ppt/slides/_rels/slide8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2.jpeg"/><Relationship Id="rId1" Type="http://schemas.openxmlformats.org/officeDocument/2006/relationships/slideLayout" Target="../slideLayouts/slideLayout450.xml"/></Relationships>
</file>

<file path=ppt/slides/_rels/slide9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0.xml"/></Relationships>
</file>

<file path=ppt/slides/_rels/slide9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3.jpeg"/><Relationship Id="rId1" Type="http://schemas.openxmlformats.org/officeDocument/2006/relationships/slideLayout" Target="../slideLayouts/slideLayout451.xml"/></Relationships>
</file>

<file path=ppt/slides/_rels/slide9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1.xml"/></Relationships>
</file>

<file path=ppt/slides/_rels/slide9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4.jpeg"/><Relationship Id="rId1" Type="http://schemas.openxmlformats.org/officeDocument/2006/relationships/slideLayout" Target="../slideLayouts/slideLayout452.xml"/></Relationships>
</file>

<file path=ppt/slides/_rels/slide9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2.xml"/></Relationships>
</file>

<file path=ppt/slides/_rels/slide9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5.jpeg"/><Relationship Id="rId1" Type="http://schemas.openxmlformats.org/officeDocument/2006/relationships/slideLayout" Target="../slideLayouts/slideLayout453.xml"/></Relationships>
</file>

<file path=ppt/slides/_rels/slide9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3.xml"/></Relationships>
</file>

<file path=ppt/slides/_rels/slide9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6.jpeg"/><Relationship Id="rId1" Type="http://schemas.openxmlformats.org/officeDocument/2006/relationships/slideLayout" Target="../slideLayouts/slideLayout454.xml"/></Relationships>
</file>

<file path=ppt/slides/_rels/slide9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4.xml"/></Relationships>
</file>

<file path=ppt/slides/_rels/slide9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2.jpeg"/><Relationship Id="rId1" Type="http://schemas.openxmlformats.org/officeDocument/2006/relationships/slideLayout" Target="../slideLayouts/slideLayout455.xml"/></Relationships>
</file>

<file path=ppt/slides/_rels/slide9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5.xml"/></Relationships>
</file>

<file path=ppt/slides/_rels/slide9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7.jpeg"/><Relationship Id="rId1" Type="http://schemas.openxmlformats.org/officeDocument/2006/relationships/slideLayout" Target="../slideLayouts/slideLayout456.xml"/></Relationships>
</file>

<file path=ppt/slides/_rels/slide9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6.xml"/></Relationships>
</file>

<file path=ppt/slides/_rels/slide9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8.jpeg"/><Relationship Id="rId1" Type="http://schemas.openxmlformats.org/officeDocument/2006/relationships/slideLayout" Target="../slideLayouts/slideLayout457.xml"/></Relationships>
</file>

<file path=ppt/slides/_rels/slide9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7.xml"/></Relationships>
</file>

<file path=ppt/slides/_rels/slide9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9.jpeg"/><Relationship Id="rId1" Type="http://schemas.openxmlformats.org/officeDocument/2006/relationships/slideLayout" Target="../slideLayouts/slideLayout458.xml"/></Relationships>
</file>

<file path=ppt/slides/_rels/slide9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8.xml"/></Relationships>
</file>

<file path=ppt/slides/_rels/slide9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jpeg"/><Relationship Id="rId1" Type="http://schemas.openxmlformats.org/officeDocument/2006/relationships/slideLayout" Target="../slideLayouts/slideLayout459.xml"/></Relationships>
</file>

<file path=ppt/slides/_rels/slide9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9.xml"/></Relationships>
</file>

<file path=ppt/slides/_rels/slide9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2.jpeg"/><Relationship Id="rId2" Type="http://schemas.openxmlformats.org/officeDocument/2006/relationships/image" Target="../media/image771.jpeg"/><Relationship Id="rId1" Type="http://schemas.openxmlformats.org/officeDocument/2006/relationships/slideLayout" Target="../slideLayouts/slideLayout460.xml"/></Relationships>
</file>

<file path=ppt/slides/_rels/slide9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9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4.jpeg"/><Relationship Id="rId2" Type="http://schemas.openxmlformats.org/officeDocument/2006/relationships/image" Target="../media/image773.jpeg"/><Relationship Id="rId1" Type="http://schemas.openxmlformats.org/officeDocument/2006/relationships/slideLayout" Target="../slideLayouts/slideLayout461.xml"/></Relationships>
</file>

<file path=ppt/slides/_rels/slide9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5.jpeg"/><Relationship Id="rId1" Type="http://schemas.openxmlformats.org/officeDocument/2006/relationships/slideLayout" Target="../slideLayouts/slideLayout462.xml"/></Relationships>
</file>

<file path=ppt/slides/_rels/slide9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2.xml"/></Relationships>
</file>

<file path=ppt/slides/_rels/slide9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6.jpeg"/><Relationship Id="rId1" Type="http://schemas.openxmlformats.org/officeDocument/2006/relationships/slideLayout" Target="../slideLayouts/slideLayout463.xml"/></Relationships>
</file>

<file path=ppt/slides/_rels/slide9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3.xml"/></Relationships>
</file>

<file path=ppt/slides/_rels/slide9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7.jpeg"/><Relationship Id="rId1" Type="http://schemas.openxmlformats.org/officeDocument/2006/relationships/slideLayout" Target="../slideLayouts/slideLayout464.xml"/></Relationships>
</file>

<file path=ppt/slides/_rels/slide9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4.xml"/></Relationships>
</file>

<file path=ppt/slides/_rels/slide9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8.jpeg"/><Relationship Id="rId1" Type="http://schemas.openxmlformats.org/officeDocument/2006/relationships/slideLayout" Target="../slideLayouts/slideLayout465.xml"/></Relationships>
</file>

<file path=ppt/slides/_rels/slide9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5.xml"/></Relationships>
</file>

<file path=ppt/slides/_rels/slide9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jpeg"/><Relationship Id="rId2" Type="http://schemas.openxmlformats.org/officeDocument/2006/relationships/image" Target="../media/image779.jpeg"/><Relationship Id="rId1" Type="http://schemas.openxmlformats.org/officeDocument/2006/relationships/slideLayout" Target="../slideLayouts/slideLayout466.xml"/><Relationship Id="rId4" Type="http://schemas.openxmlformats.org/officeDocument/2006/relationships/image" Target="../media/image781.jpeg"/></Relationships>
</file>

<file path=ppt/slides/_rels/slide9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6.xml"/></Relationships>
</file>

<file path=ppt/slides/_rels/slide9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3.jpeg"/><Relationship Id="rId2" Type="http://schemas.openxmlformats.org/officeDocument/2006/relationships/image" Target="../media/image782.jpeg"/><Relationship Id="rId1" Type="http://schemas.openxmlformats.org/officeDocument/2006/relationships/slideLayout" Target="../slideLayouts/slideLayout467.xml"/><Relationship Id="rId4" Type="http://schemas.openxmlformats.org/officeDocument/2006/relationships/image" Target="../media/image784.jpeg"/></Relationships>
</file>

<file path=ppt/slides/_rels/slide9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7.xml"/></Relationships>
</file>

<file path=ppt/slides/_rels/slide9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6.jpeg"/><Relationship Id="rId2" Type="http://schemas.openxmlformats.org/officeDocument/2006/relationships/image" Target="../media/image785.jpeg"/><Relationship Id="rId1" Type="http://schemas.openxmlformats.org/officeDocument/2006/relationships/slideLayout" Target="../slideLayouts/slideLayout468.xml"/><Relationship Id="rId4" Type="http://schemas.openxmlformats.org/officeDocument/2006/relationships/image" Target="../media/image787.jpeg"/></Relationships>
</file>

<file path=ppt/slides/_rels/slide9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8.xml"/></Relationships>
</file>

<file path=ppt/slides/_rels/slide9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9.jpeg"/><Relationship Id="rId2" Type="http://schemas.openxmlformats.org/officeDocument/2006/relationships/image" Target="../media/image788.jpeg"/><Relationship Id="rId1" Type="http://schemas.openxmlformats.org/officeDocument/2006/relationships/slideLayout" Target="../slideLayouts/slideLayout469.xml"/><Relationship Id="rId4" Type="http://schemas.openxmlformats.org/officeDocument/2006/relationships/image" Target="../media/image790.jpeg"/></Relationships>
</file>

<file path=ppt/slides/_rels/slide9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9.xml"/></Relationships>
</file>

<file path=ppt/slides/_rels/slide9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1.jpeg"/><Relationship Id="rId1" Type="http://schemas.openxmlformats.org/officeDocument/2006/relationships/slideLayout" Target="../slideLayouts/slideLayout470.xml"/></Relationships>
</file>

<file path=ppt/slides/_rels/slide9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9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2.jpeg"/><Relationship Id="rId1" Type="http://schemas.openxmlformats.org/officeDocument/2006/relationships/slideLayout" Target="../slideLayouts/slideLayout471.xml"/></Relationships>
</file>

<file path=ppt/slides/_rels/slide9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1.xml"/></Relationships>
</file>

<file path=ppt/slides/_rels/slide9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3.jpeg"/><Relationship Id="rId1" Type="http://schemas.openxmlformats.org/officeDocument/2006/relationships/slideLayout" Target="../slideLayouts/slideLayout472.xml"/></Relationships>
</file>

<file path=ppt/slides/_rels/slide9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2.xml"/></Relationships>
</file>

<file path=ppt/slides/_rels/slide9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4.jpeg"/><Relationship Id="rId1" Type="http://schemas.openxmlformats.org/officeDocument/2006/relationships/slideLayout" Target="../slideLayouts/slideLayout473.xml"/></Relationships>
</file>

<file path=ppt/slides/_rels/slide9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9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5.jpeg"/><Relationship Id="rId1" Type="http://schemas.openxmlformats.org/officeDocument/2006/relationships/slideLayout" Target="../slideLayouts/slideLayout474.xml"/></Relationships>
</file>

<file path=ppt/slides/_rels/slide9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4.xml"/></Relationships>
</file>

<file path=ppt/slides/_rels/slide9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6.jpeg"/><Relationship Id="rId1" Type="http://schemas.openxmlformats.org/officeDocument/2006/relationships/slideLayout" Target="../slideLayouts/slideLayout475.xml"/></Relationships>
</file>

<file path=ppt/slides/_rels/slide9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5.xml"/></Relationships>
</file>

<file path=ppt/slides/_rels/slide9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7.jpeg"/><Relationship Id="rId1" Type="http://schemas.openxmlformats.org/officeDocument/2006/relationships/slideLayout" Target="../slideLayouts/slideLayout476.xml"/></Relationships>
</file>

<file path=ppt/slides/_rels/slide9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6.xml"/></Relationships>
</file>

<file path=ppt/slides/_rels/slide9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8.jpeg"/><Relationship Id="rId1" Type="http://schemas.openxmlformats.org/officeDocument/2006/relationships/slideLayout" Target="../slideLayouts/slideLayout477.xml"/></Relationships>
</file>

<file path=ppt/slides/_rels/slide9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7.xml"/></Relationships>
</file>

<file path=ppt/slides/_rels/slide9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9.jpeg"/><Relationship Id="rId1" Type="http://schemas.openxmlformats.org/officeDocument/2006/relationships/slideLayout" Target="../slideLayouts/slideLayout478.xml"/></Relationships>
</file>

<file path=ppt/slides/_rels/slide9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8.xml"/></Relationships>
</file>

<file path=ppt/slides/_rels/slide9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jpeg"/><Relationship Id="rId1" Type="http://schemas.openxmlformats.org/officeDocument/2006/relationships/slideLayout" Target="../slideLayouts/slideLayout479.xml"/></Relationships>
</file>

<file path=ppt/slides/_rels/slide9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9.xml"/></Relationships>
</file>

<file path=ppt/slides/_rels/slide9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1.jpeg"/><Relationship Id="rId1" Type="http://schemas.openxmlformats.org/officeDocument/2006/relationships/slideLayout" Target="../slideLayouts/slideLayout480.xml"/></Relationships>
</file>

<file path=ppt/slides/_rels/slide9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0.xml"/></Relationships>
</file>

<file path=ppt/slides/_rels/slide9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9.jpeg"/><Relationship Id="rId1" Type="http://schemas.openxmlformats.org/officeDocument/2006/relationships/slideLayout" Target="../slideLayouts/slideLayout481.xml"/></Relationships>
</file>

<file path=ppt/slides/_rels/slide9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1.xml"/></Relationships>
</file>

<file path=ppt/slides/_rels/slide9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2.jpeg"/><Relationship Id="rId1" Type="http://schemas.openxmlformats.org/officeDocument/2006/relationships/slideLayout" Target="../slideLayouts/slideLayout482.xml"/></Relationships>
</file>

<file path=ppt/slides/_rels/slide9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2.xml"/></Relationships>
</file>

<file path=ppt/slides/_rels/slide9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3.jpeg"/><Relationship Id="rId1" Type="http://schemas.openxmlformats.org/officeDocument/2006/relationships/slideLayout" Target="../slideLayouts/slideLayout483.xml"/></Relationships>
</file>

<file path=ppt/slides/_rels/slide9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3.xml"/></Relationships>
</file>

<file path=ppt/slides/_rels/slide9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4.jpeg"/><Relationship Id="rId1" Type="http://schemas.openxmlformats.org/officeDocument/2006/relationships/slideLayout" Target="../slideLayouts/slideLayout484.xml"/></Relationships>
</file>

<file path=ppt/slides/_rels/slide9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4.xml"/></Relationships>
</file>

<file path=ppt/slides/_rels/slide9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5.jpeg"/><Relationship Id="rId1" Type="http://schemas.openxmlformats.org/officeDocument/2006/relationships/slideLayout" Target="../slideLayouts/slideLayout485.xml"/></Relationships>
</file>

<file path=ppt/slides/_rels/slide9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5.xml"/></Relationships>
</file>

<file path=ppt/slides/_rels/slide9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6.jpeg"/><Relationship Id="rId1" Type="http://schemas.openxmlformats.org/officeDocument/2006/relationships/slideLayout" Target="../slideLayouts/slideLayout486.xml"/></Relationships>
</file>

<file path=ppt/slides/_rels/slide9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6.xml"/></Relationships>
</file>

<file path=ppt/slides/_rels/slide9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7.jpeg"/><Relationship Id="rId1" Type="http://schemas.openxmlformats.org/officeDocument/2006/relationships/slideLayout" Target="../slideLayouts/slideLayout487.xml"/></Relationships>
</file>

<file path=ppt/slides/_rels/slide9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7.xml"/></Relationships>
</file>

<file path=ppt/slides/_rels/slide9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8.jpeg"/><Relationship Id="rId1" Type="http://schemas.openxmlformats.org/officeDocument/2006/relationships/slideLayout" Target="../slideLayouts/slideLayout488.xml"/></Relationships>
</file>

<file path=ppt/slides/_rels/slide9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8.xml"/></Relationships>
</file>

<file path=ppt/slides/_rels/slide9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9.jpeg"/><Relationship Id="rId1" Type="http://schemas.openxmlformats.org/officeDocument/2006/relationships/slideLayout" Target="../slideLayouts/slideLayout489.xml"/></Relationships>
</file>

<file path=ppt/slides/_rels/slide9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9.xml"/></Relationships>
</file>

<file path=ppt/slides/_rels/slide9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jpeg"/><Relationship Id="rId1" Type="http://schemas.openxmlformats.org/officeDocument/2006/relationships/slideLayout" Target="../slideLayouts/slideLayout490.xml"/></Relationships>
</file>

<file path=ppt/slides/_rels/slide9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0.xml"/></Relationships>
</file>

<file path=ppt/slides/_rels/slide9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1.jpeg"/><Relationship Id="rId1" Type="http://schemas.openxmlformats.org/officeDocument/2006/relationships/slideLayout" Target="../slideLayouts/slideLayout491.xml"/></Relationships>
</file>

<file path=ppt/slides/_rels/slide9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1.xml"/></Relationships>
</file>

<file path=ppt/slides/_rels/slide9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2.jpeg"/><Relationship Id="rId1" Type="http://schemas.openxmlformats.org/officeDocument/2006/relationships/slideLayout" Target="../slideLayouts/slideLayout492.xml"/></Relationships>
</file>

<file path=ppt/slides/_rels/slide9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2.xml"/></Relationships>
</file>

<file path=ppt/slides/_rels/slide9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3.jpeg"/><Relationship Id="rId1" Type="http://schemas.openxmlformats.org/officeDocument/2006/relationships/slideLayout" Target="../slideLayouts/slideLayout493.xml"/></Relationships>
</file>

<file path=ppt/slides/_rels/slide9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3.xml"/></Relationships>
</file>

<file path=ppt/slides/_rels/slide9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4.jpeg"/><Relationship Id="rId1" Type="http://schemas.openxmlformats.org/officeDocument/2006/relationships/slideLayout" Target="../slideLayouts/slideLayout494.xml"/></Relationships>
</file>

<file path=ppt/slides/_rels/slide9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4.xml"/></Relationships>
</file>

<file path=ppt/slides/_rels/slide9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5.jpeg"/><Relationship Id="rId1" Type="http://schemas.openxmlformats.org/officeDocument/2006/relationships/slideLayout" Target="../slideLayouts/slideLayout495.xml"/></Relationships>
</file>

<file path=ppt/slides/_rels/slide9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5.xml"/></Relationships>
</file>

<file path=ppt/slides/_rels/slide9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6.jpeg"/><Relationship Id="rId1" Type="http://schemas.openxmlformats.org/officeDocument/2006/relationships/slideLayout" Target="../slideLayouts/slideLayout496.xml"/></Relationships>
</file>

<file path=ppt/slides/_rels/slide9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6.xml"/></Relationships>
</file>

<file path=ppt/slides/_rels/slide9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7.jpeg"/><Relationship Id="rId1" Type="http://schemas.openxmlformats.org/officeDocument/2006/relationships/slideLayout" Target="../slideLayouts/slideLayout497.xml"/></Relationships>
</file>

<file path=ppt/slides/_rels/slide9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7.xml"/></Relationships>
</file>

<file path=ppt/slides/_rels/slide9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8.jpeg"/><Relationship Id="rId1" Type="http://schemas.openxmlformats.org/officeDocument/2006/relationships/slideLayout" Target="../slideLayouts/slideLayout498.xml"/></Relationships>
</file>

<file path=ppt/slides/_rels/slide9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8.xml"/></Relationships>
</file>

<file path=ppt/slides/_rels/slide9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9.jpeg"/><Relationship Id="rId1" Type="http://schemas.openxmlformats.org/officeDocument/2006/relationships/slideLayout" Target="../slideLayouts/slideLayout499.xml"/></Relationships>
</file>

<file path=ppt/slides/_rels/slide9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9.xml"/></Relationships>
</file>

<file path=ppt/slides/_rels/slide9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1.jpeg"/><Relationship Id="rId2" Type="http://schemas.openxmlformats.org/officeDocument/2006/relationships/image" Target="../media/image820.jpeg"/><Relationship Id="rId1" Type="http://schemas.openxmlformats.org/officeDocument/2006/relationships/slideLayout" Target="../slideLayouts/slideLayout500.xml"/><Relationship Id="rId5" Type="http://schemas.openxmlformats.org/officeDocument/2006/relationships/image" Target="../media/image823.jpeg"/><Relationship Id="rId4" Type="http://schemas.openxmlformats.org/officeDocument/2006/relationships/image" Target="../media/image822.jpeg"/></Relationships>
</file>

<file path=ppt/slides/_rels/slide10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0.xml"/></Relationships>
</file>

<file path=ppt/slides/_rels/slide10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5.jpeg"/><Relationship Id="rId2" Type="http://schemas.openxmlformats.org/officeDocument/2006/relationships/image" Target="../media/image824.jpeg"/><Relationship Id="rId1" Type="http://schemas.openxmlformats.org/officeDocument/2006/relationships/slideLayout" Target="../slideLayouts/slideLayout501.xml"/><Relationship Id="rId5" Type="http://schemas.openxmlformats.org/officeDocument/2006/relationships/image" Target="../media/image827.jpeg"/><Relationship Id="rId4" Type="http://schemas.openxmlformats.org/officeDocument/2006/relationships/image" Target="../media/image826.jpeg"/></Relationships>
</file>

<file path=ppt/slides/_rels/slide10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1.xml"/></Relationships>
</file>

<file path=ppt/slides/_rels/slide10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8.jpeg"/><Relationship Id="rId1" Type="http://schemas.openxmlformats.org/officeDocument/2006/relationships/slideLayout" Target="../slideLayouts/slideLayout502.xml"/></Relationships>
</file>

<file path=ppt/slides/_rels/slide10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2.xml"/></Relationships>
</file>

<file path=ppt/slides/_rels/slide10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9.jpeg"/><Relationship Id="rId1" Type="http://schemas.openxmlformats.org/officeDocument/2006/relationships/slideLayout" Target="../slideLayouts/slideLayout503.xml"/></Relationships>
</file>

<file path=ppt/slides/_rels/slide10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3.xml"/></Relationships>
</file>

<file path=ppt/slides/_rels/slide10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4.xml"/><Relationship Id="rId5" Type="http://schemas.openxmlformats.org/officeDocument/2006/relationships/image" Target="../media/image831.png"/><Relationship Id="rId4" Type="http://schemas.openxmlformats.org/officeDocument/2006/relationships/hyperlink" Target="https://www.facebook.com/pook.com.tw" TargetMode="External"/></Relationships>
</file>

<file path=ppt/slides/_rels/slide1008.xml.rels><?xml version="1.0" encoding="UTF-8" standalone="yes" ?><Relationships xmlns="http://schemas.openxmlformats.org/package/2006/relationships"><Relationship Id="rId3" Target="../media/image832.jpe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505.xml" Type="http://schemas.openxmlformats.org/officeDocument/2006/relationships/slideLayout"/></Relationships>
</file>

<file path=ppt/slides/_rels/slide1009.xml.rels><?xml version="1.0" encoding="UTF-8" standalone="yes" ?><Relationships xmlns="http://schemas.openxmlformats.org/package/2006/relationships"><Relationship Id="rId3" Target="../media/image833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505.xml" Type="http://schemas.openxmlformats.org/officeDocument/2006/relationships/slideLayout"/></Relationships>
</file>

<file path=ppt/slides/_rels/slide1010.xml.rels><?xml version="1.0" encoding="UTF-8" standalone="yes" ?><Relationships xmlns="http://schemas.openxmlformats.org/package/2006/relationships"><Relationship Id="rId3" Target="../media/image834.jpe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50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7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10800000">
            <a:off x="3243942" y="571499"/>
            <a:ext cx="5900058" cy="1905000"/>
          </a:xfrm>
          <a:custGeom>
            <a:avLst/>
            <a:gdLst>
              <a:gd name="connsiteX0" fmla="*/ 16329 w 5900058"/>
              <a:gd name="connsiteY0" fmla="*/ 0 h 1905000"/>
              <a:gd name="connsiteX1" fmla="*/ 4947558 w 5900058"/>
              <a:gd name="connsiteY1" fmla="*/ 0 h 1905000"/>
              <a:gd name="connsiteX2" fmla="*/ 5900058 w 5900058"/>
              <a:gd name="connsiteY2" fmla="*/ 952500 h 1905000"/>
              <a:gd name="connsiteX3" fmla="*/ 4947558 w 5900058"/>
              <a:gd name="connsiteY3" fmla="*/ 1905000 h 1905000"/>
              <a:gd name="connsiteX4" fmla="*/ 16329 w 5900058"/>
              <a:gd name="connsiteY4" fmla="*/ 1905000 h 1905000"/>
              <a:gd name="connsiteX5" fmla="*/ 0 w 5900058"/>
              <a:gd name="connsiteY5" fmla="*/ 1904176 h 1905000"/>
              <a:gd name="connsiteX6" fmla="*/ 0 w 5900058"/>
              <a:gd name="connsiteY6" fmla="*/ 825 h 1905000"/>
              <a:gd name="connsiteX7" fmla="*/ 16329 w 5900058"/>
              <a:gd name="connsiteY7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0058" h="1905000">
                <a:moveTo>
                  <a:pt x="16329" y="0"/>
                </a:moveTo>
                <a:lnTo>
                  <a:pt x="4947558" y="0"/>
                </a:lnTo>
                <a:cubicBezTo>
                  <a:pt x="5473609" y="0"/>
                  <a:pt x="5900058" y="426449"/>
                  <a:pt x="5900058" y="952500"/>
                </a:cubicBezTo>
                <a:cubicBezTo>
                  <a:pt x="5900058" y="1478551"/>
                  <a:pt x="5473609" y="1905000"/>
                  <a:pt x="4947558" y="1905000"/>
                </a:cubicBezTo>
                <a:lnTo>
                  <a:pt x="16329" y="1905000"/>
                </a:lnTo>
                <a:lnTo>
                  <a:pt x="0" y="1904176"/>
                </a:lnTo>
                <a:lnTo>
                  <a:pt x="0" y="825"/>
                </a:lnTo>
                <a:lnTo>
                  <a:pt x="16329" y="0"/>
                </a:lnTo>
                <a:close/>
              </a:path>
            </a:pathLst>
          </a:custGeom>
          <a:solidFill>
            <a:srgbClr val="7CBA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688413" y="1082748"/>
            <a:ext cx="3168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chemeClr val="bg1"/>
                </a:solidFill>
              </a:rPr>
              <a:t>獨家贊助</a:t>
            </a:r>
            <a:endParaRPr lang="zh-TW" altLang="en-US" sz="5400" dirty="0">
              <a:solidFill>
                <a:schemeClr val="bg1"/>
              </a:solidFill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5151022" y="5563552"/>
            <a:ext cx="270707" cy="270707"/>
            <a:chOff x="1321348" y="7887652"/>
            <a:chExt cx="270707" cy="270707"/>
          </a:xfrm>
        </p:grpSpPr>
        <p:sp>
          <p:nvSpPr>
            <p:cNvPr id="26" name="橢圓 25"/>
            <p:cNvSpPr/>
            <p:nvPr/>
          </p:nvSpPr>
          <p:spPr>
            <a:xfrm>
              <a:off x="1321348" y="7887652"/>
              <a:ext cx="270707" cy="270707"/>
            </a:xfrm>
            <a:prstGeom prst="ellipse">
              <a:avLst/>
            </a:prstGeom>
            <a:solidFill>
              <a:srgbClr val="7CBA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382177" y="7954685"/>
              <a:ext cx="149048" cy="149048"/>
            </a:xfrm>
            <a:custGeom>
              <a:avLst/>
              <a:gdLst>
                <a:gd name="T0" fmla="*/ 0 w 4098"/>
                <a:gd name="T1" fmla="*/ 0 h 4098"/>
                <a:gd name="T2" fmla="*/ 4098 w 4098"/>
                <a:gd name="T3" fmla="*/ 1465 h 4098"/>
                <a:gd name="T4" fmla="*/ 2843 w 4098"/>
                <a:gd name="T5" fmla="*/ 2277 h 4098"/>
                <a:gd name="T6" fmla="*/ 3722 w 4098"/>
                <a:gd name="T7" fmla="*/ 3158 h 4098"/>
                <a:gd name="T8" fmla="*/ 3755 w 4098"/>
                <a:gd name="T9" fmla="*/ 3195 h 4098"/>
                <a:gd name="T10" fmla="*/ 3783 w 4098"/>
                <a:gd name="T11" fmla="*/ 3236 h 4098"/>
                <a:gd name="T12" fmla="*/ 3805 w 4098"/>
                <a:gd name="T13" fmla="*/ 3278 h 4098"/>
                <a:gd name="T14" fmla="*/ 3821 w 4098"/>
                <a:gd name="T15" fmla="*/ 3323 h 4098"/>
                <a:gd name="T16" fmla="*/ 3832 w 4098"/>
                <a:gd name="T17" fmla="*/ 3369 h 4098"/>
                <a:gd name="T18" fmla="*/ 3838 w 4098"/>
                <a:gd name="T19" fmla="*/ 3416 h 4098"/>
                <a:gd name="T20" fmla="*/ 3838 w 4098"/>
                <a:gd name="T21" fmla="*/ 3463 h 4098"/>
                <a:gd name="T22" fmla="*/ 3832 w 4098"/>
                <a:gd name="T23" fmla="*/ 3511 h 4098"/>
                <a:gd name="T24" fmla="*/ 3821 w 4098"/>
                <a:gd name="T25" fmla="*/ 3557 h 4098"/>
                <a:gd name="T26" fmla="*/ 3805 w 4098"/>
                <a:gd name="T27" fmla="*/ 3601 h 4098"/>
                <a:gd name="T28" fmla="*/ 3783 w 4098"/>
                <a:gd name="T29" fmla="*/ 3643 h 4098"/>
                <a:gd name="T30" fmla="*/ 3755 w 4098"/>
                <a:gd name="T31" fmla="*/ 3684 h 4098"/>
                <a:gd name="T32" fmla="*/ 3722 w 4098"/>
                <a:gd name="T33" fmla="*/ 3722 h 4098"/>
                <a:gd name="T34" fmla="*/ 3684 w 4098"/>
                <a:gd name="T35" fmla="*/ 3755 h 4098"/>
                <a:gd name="T36" fmla="*/ 3643 w 4098"/>
                <a:gd name="T37" fmla="*/ 3783 h 4098"/>
                <a:gd name="T38" fmla="*/ 3601 w 4098"/>
                <a:gd name="T39" fmla="*/ 3805 h 4098"/>
                <a:gd name="T40" fmla="*/ 3557 w 4098"/>
                <a:gd name="T41" fmla="*/ 3821 h 4098"/>
                <a:gd name="T42" fmla="*/ 3511 w 4098"/>
                <a:gd name="T43" fmla="*/ 3832 h 4098"/>
                <a:gd name="T44" fmla="*/ 3463 w 4098"/>
                <a:gd name="T45" fmla="*/ 3838 h 4098"/>
                <a:gd name="T46" fmla="*/ 3416 w 4098"/>
                <a:gd name="T47" fmla="*/ 3838 h 4098"/>
                <a:gd name="T48" fmla="*/ 3369 w 4098"/>
                <a:gd name="T49" fmla="*/ 3832 h 4098"/>
                <a:gd name="T50" fmla="*/ 3323 w 4098"/>
                <a:gd name="T51" fmla="*/ 3821 h 4098"/>
                <a:gd name="T52" fmla="*/ 3278 w 4098"/>
                <a:gd name="T53" fmla="*/ 3805 h 4098"/>
                <a:gd name="T54" fmla="*/ 3236 w 4098"/>
                <a:gd name="T55" fmla="*/ 3783 h 4098"/>
                <a:gd name="T56" fmla="*/ 3195 w 4098"/>
                <a:gd name="T57" fmla="*/ 3755 h 4098"/>
                <a:gd name="T58" fmla="*/ 3158 w 4098"/>
                <a:gd name="T59" fmla="*/ 3722 h 4098"/>
                <a:gd name="T60" fmla="*/ 2277 w 4098"/>
                <a:gd name="T61" fmla="*/ 2843 h 4098"/>
                <a:gd name="T62" fmla="*/ 1465 w 4098"/>
                <a:gd name="T63" fmla="*/ 4098 h 4098"/>
                <a:gd name="T64" fmla="*/ 0 w 4098"/>
                <a:gd name="T65" fmla="*/ 0 h 4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98" h="4098">
                  <a:moveTo>
                    <a:pt x="0" y="0"/>
                  </a:moveTo>
                  <a:lnTo>
                    <a:pt x="4098" y="1465"/>
                  </a:lnTo>
                  <a:lnTo>
                    <a:pt x="2843" y="2277"/>
                  </a:lnTo>
                  <a:lnTo>
                    <a:pt x="3722" y="3158"/>
                  </a:lnTo>
                  <a:lnTo>
                    <a:pt x="3755" y="3195"/>
                  </a:lnTo>
                  <a:lnTo>
                    <a:pt x="3783" y="3236"/>
                  </a:lnTo>
                  <a:lnTo>
                    <a:pt x="3805" y="3278"/>
                  </a:lnTo>
                  <a:lnTo>
                    <a:pt x="3821" y="3323"/>
                  </a:lnTo>
                  <a:lnTo>
                    <a:pt x="3832" y="3369"/>
                  </a:lnTo>
                  <a:lnTo>
                    <a:pt x="3838" y="3416"/>
                  </a:lnTo>
                  <a:lnTo>
                    <a:pt x="3838" y="3463"/>
                  </a:lnTo>
                  <a:lnTo>
                    <a:pt x="3832" y="3511"/>
                  </a:lnTo>
                  <a:lnTo>
                    <a:pt x="3821" y="3557"/>
                  </a:lnTo>
                  <a:lnTo>
                    <a:pt x="3805" y="3601"/>
                  </a:lnTo>
                  <a:lnTo>
                    <a:pt x="3783" y="3643"/>
                  </a:lnTo>
                  <a:lnTo>
                    <a:pt x="3755" y="3684"/>
                  </a:lnTo>
                  <a:lnTo>
                    <a:pt x="3722" y="3722"/>
                  </a:lnTo>
                  <a:lnTo>
                    <a:pt x="3684" y="3755"/>
                  </a:lnTo>
                  <a:lnTo>
                    <a:pt x="3643" y="3783"/>
                  </a:lnTo>
                  <a:lnTo>
                    <a:pt x="3601" y="3805"/>
                  </a:lnTo>
                  <a:lnTo>
                    <a:pt x="3557" y="3821"/>
                  </a:lnTo>
                  <a:lnTo>
                    <a:pt x="3511" y="3832"/>
                  </a:lnTo>
                  <a:lnTo>
                    <a:pt x="3463" y="3838"/>
                  </a:lnTo>
                  <a:lnTo>
                    <a:pt x="3416" y="3838"/>
                  </a:lnTo>
                  <a:lnTo>
                    <a:pt x="3369" y="3832"/>
                  </a:lnTo>
                  <a:lnTo>
                    <a:pt x="3323" y="3821"/>
                  </a:lnTo>
                  <a:lnTo>
                    <a:pt x="3278" y="3805"/>
                  </a:lnTo>
                  <a:lnTo>
                    <a:pt x="3236" y="3783"/>
                  </a:lnTo>
                  <a:lnTo>
                    <a:pt x="3195" y="3755"/>
                  </a:lnTo>
                  <a:lnTo>
                    <a:pt x="3158" y="3722"/>
                  </a:lnTo>
                  <a:lnTo>
                    <a:pt x="2277" y="2843"/>
                  </a:lnTo>
                  <a:lnTo>
                    <a:pt x="1465" y="4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5151022" y="5887402"/>
            <a:ext cx="270707" cy="270707"/>
            <a:chOff x="1321348" y="8211502"/>
            <a:chExt cx="270707" cy="270707"/>
          </a:xfrm>
        </p:grpSpPr>
        <p:sp>
          <p:nvSpPr>
            <p:cNvPr id="29" name="橢圓 28"/>
            <p:cNvSpPr/>
            <p:nvPr/>
          </p:nvSpPr>
          <p:spPr>
            <a:xfrm>
              <a:off x="1321348" y="8211502"/>
              <a:ext cx="270707" cy="270707"/>
            </a:xfrm>
            <a:prstGeom prst="ellipse">
              <a:avLst/>
            </a:prstGeom>
            <a:solidFill>
              <a:srgbClr val="7CBA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1401770" y="8255746"/>
              <a:ext cx="97160" cy="179440"/>
            </a:xfrm>
            <a:custGeom>
              <a:avLst/>
              <a:gdLst>
                <a:gd name="T0" fmla="*/ 1921 w 1996"/>
                <a:gd name="T1" fmla="*/ 1 h 3691"/>
                <a:gd name="T2" fmla="*/ 1959 w 1996"/>
                <a:gd name="T3" fmla="*/ 11 h 3691"/>
                <a:gd name="T4" fmla="*/ 1985 w 1996"/>
                <a:gd name="T5" fmla="*/ 38 h 3691"/>
                <a:gd name="T6" fmla="*/ 1996 w 1996"/>
                <a:gd name="T7" fmla="*/ 76 h 3691"/>
                <a:gd name="T8" fmla="*/ 1993 w 1996"/>
                <a:gd name="T9" fmla="*/ 660 h 3691"/>
                <a:gd name="T10" fmla="*/ 1974 w 1996"/>
                <a:gd name="T11" fmla="*/ 693 h 3691"/>
                <a:gd name="T12" fmla="*/ 1941 w 1996"/>
                <a:gd name="T13" fmla="*/ 712 h 3691"/>
                <a:gd name="T14" fmla="*/ 1598 w 1996"/>
                <a:gd name="T15" fmla="*/ 714 h 3691"/>
                <a:gd name="T16" fmla="*/ 1513 w 1996"/>
                <a:gd name="T17" fmla="*/ 720 h 3691"/>
                <a:gd name="T18" fmla="*/ 1448 w 1996"/>
                <a:gd name="T19" fmla="*/ 736 h 3691"/>
                <a:gd name="T20" fmla="*/ 1401 w 1996"/>
                <a:gd name="T21" fmla="*/ 762 h 3691"/>
                <a:gd name="T22" fmla="*/ 1369 w 1996"/>
                <a:gd name="T23" fmla="*/ 799 h 3691"/>
                <a:gd name="T24" fmla="*/ 1349 w 1996"/>
                <a:gd name="T25" fmla="*/ 846 h 3691"/>
                <a:gd name="T26" fmla="*/ 1338 w 1996"/>
                <a:gd name="T27" fmla="*/ 904 h 3691"/>
                <a:gd name="T28" fmla="*/ 1335 w 1996"/>
                <a:gd name="T29" fmla="*/ 972 h 3691"/>
                <a:gd name="T30" fmla="*/ 1898 w 1996"/>
                <a:gd name="T31" fmla="*/ 1327 h 3691"/>
                <a:gd name="T32" fmla="*/ 1937 w 1996"/>
                <a:gd name="T33" fmla="*/ 1337 h 3691"/>
                <a:gd name="T34" fmla="*/ 1964 w 1996"/>
                <a:gd name="T35" fmla="*/ 1364 h 3691"/>
                <a:gd name="T36" fmla="*/ 1974 w 1996"/>
                <a:gd name="T37" fmla="*/ 1402 h 3691"/>
                <a:gd name="T38" fmla="*/ 1971 w 1996"/>
                <a:gd name="T39" fmla="*/ 2029 h 3691"/>
                <a:gd name="T40" fmla="*/ 1951 w 1996"/>
                <a:gd name="T41" fmla="*/ 2062 h 3691"/>
                <a:gd name="T42" fmla="*/ 1918 w 1996"/>
                <a:gd name="T43" fmla="*/ 2081 h 3691"/>
                <a:gd name="T44" fmla="*/ 1335 w 1996"/>
                <a:gd name="T45" fmla="*/ 2085 h 3691"/>
                <a:gd name="T46" fmla="*/ 1333 w 1996"/>
                <a:gd name="T47" fmla="*/ 3636 h 3691"/>
                <a:gd name="T48" fmla="*/ 1313 w 1996"/>
                <a:gd name="T49" fmla="*/ 3669 h 3691"/>
                <a:gd name="T50" fmla="*/ 1279 w 1996"/>
                <a:gd name="T51" fmla="*/ 3688 h 3691"/>
                <a:gd name="T52" fmla="*/ 631 w 1996"/>
                <a:gd name="T53" fmla="*/ 3691 h 3691"/>
                <a:gd name="T54" fmla="*/ 594 w 1996"/>
                <a:gd name="T55" fmla="*/ 3681 h 3691"/>
                <a:gd name="T56" fmla="*/ 566 w 1996"/>
                <a:gd name="T57" fmla="*/ 3654 h 3691"/>
                <a:gd name="T58" fmla="*/ 556 w 1996"/>
                <a:gd name="T59" fmla="*/ 3615 h 3691"/>
                <a:gd name="T60" fmla="*/ 75 w 1996"/>
                <a:gd name="T61" fmla="*/ 2085 h 3691"/>
                <a:gd name="T62" fmla="*/ 36 w 1996"/>
                <a:gd name="T63" fmla="*/ 2075 h 3691"/>
                <a:gd name="T64" fmla="*/ 10 w 1996"/>
                <a:gd name="T65" fmla="*/ 2047 h 3691"/>
                <a:gd name="T66" fmla="*/ 0 w 1996"/>
                <a:gd name="T67" fmla="*/ 2009 h 3691"/>
                <a:gd name="T68" fmla="*/ 2 w 1996"/>
                <a:gd name="T69" fmla="*/ 1383 h 3691"/>
                <a:gd name="T70" fmla="*/ 22 w 1996"/>
                <a:gd name="T71" fmla="*/ 1350 h 3691"/>
                <a:gd name="T72" fmla="*/ 54 w 1996"/>
                <a:gd name="T73" fmla="*/ 1330 h 3691"/>
                <a:gd name="T74" fmla="*/ 556 w 1996"/>
                <a:gd name="T75" fmla="*/ 1327 h 3691"/>
                <a:gd name="T76" fmla="*/ 558 w 1996"/>
                <a:gd name="T77" fmla="*/ 827 h 3691"/>
                <a:gd name="T78" fmla="*/ 579 w 1996"/>
                <a:gd name="T79" fmla="*/ 673 h 3691"/>
                <a:gd name="T80" fmla="*/ 619 w 1996"/>
                <a:gd name="T81" fmla="*/ 534 h 3691"/>
                <a:gd name="T82" fmla="*/ 678 w 1996"/>
                <a:gd name="T83" fmla="*/ 408 h 3691"/>
                <a:gd name="T84" fmla="*/ 754 w 1996"/>
                <a:gd name="T85" fmla="*/ 297 h 3691"/>
                <a:gd name="T86" fmla="*/ 846 w 1996"/>
                <a:gd name="T87" fmla="*/ 201 h 3691"/>
                <a:gd name="T88" fmla="*/ 954 w 1996"/>
                <a:gd name="T89" fmla="*/ 124 h 3691"/>
                <a:gd name="T90" fmla="*/ 1077 w 1996"/>
                <a:gd name="T91" fmla="*/ 64 h 3691"/>
                <a:gd name="T92" fmla="*/ 1213 w 1996"/>
                <a:gd name="T93" fmla="*/ 23 h 3691"/>
                <a:gd name="T94" fmla="*/ 1363 w 1996"/>
                <a:gd name="T95" fmla="*/ 3 h 3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6" h="3691">
                  <a:moveTo>
                    <a:pt x="1442" y="0"/>
                  </a:moveTo>
                  <a:lnTo>
                    <a:pt x="1921" y="1"/>
                  </a:lnTo>
                  <a:lnTo>
                    <a:pt x="1941" y="3"/>
                  </a:lnTo>
                  <a:lnTo>
                    <a:pt x="1959" y="11"/>
                  </a:lnTo>
                  <a:lnTo>
                    <a:pt x="1974" y="22"/>
                  </a:lnTo>
                  <a:lnTo>
                    <a:pt x="1985" y="38"/>
                  </a:lnTo>
                  <a:lnTo>
                    <a:pt x="1993" y="56"/>
                  </a:lnTo>
                  <a:lnTo>
                    <a:pt x="1996" y="76"/>
                  </a:lnTo>
                  <a:lnTo>
                    <a:pt x="1996" y="639"/>
                  </a:lnTo>
                  <a:lnTo>
                    <a:pt x="1993" y="660"/>
                  </a:lnTo>
                  <a:lnTo>
                    <a:pt x="1985" y="677"/>
                  </a:lnTo>
                  <a:lnTo>
                    <a:pt x="1974" y="693"/>
                  </a:lnTo>
                  <a:lnTo>
                    <a:pt x="1959" y="704"/>
                  </a:lnTo>
                  <a:lnTo>
                    <a:pt x="1941" y="712"/>
                  </a:lnTo>
                  <a:lnTo>
                    <a:pt x="1921" y="714"/>
                  </a:lnTo>
                  <a:lnTo>
                    <a:pt x="1598" y="714"/>
                  </a:lnTo>
                  <a:lnTo>
                    <a:pt x="1553" y="717"/>
                  </a:lnTo>
                  <a:lnTo>
                    <a:pt x="1513" y="720"/>
                  </a:lnTo>
                  <a:lnTo>
                    <a:pt x="1479" y="727"/>
                  </a:lnTo>
                  <a:lnTo>
                    <a:pt x="1448" y="736"/>
                  </a:lnTo>
                  <a:lnTo>
                    <a:pt x="1423" y="748"/>
                  </a:lnTo>
                  <a:lnTo>
                    <a:pt x="1401" y="762"/>
                  </a:lnTo>
                  <a:lnTo>
                    <a:pt x="1384" y="779"/>
                  </a:lnTo>
                  <a:lnTo>
                    <a:pt x="1369" y="799"/>
                  </a:lnTo>
                  <a:lnTo>
                    <a:pt x="1358" y="822"/>
                  </a:lnTo>
                  <a:lnTo>
                    <a:pt x="1349" y="846"/>
                  </a:lnTo>
                  <a:lnTo>
                    <a:pt x="1342" y="874"/>
                  </a:lnTo>
                  <a:lnTo>
                    <a:pt x="1338" y="904"/>
                  </a:lnTo>
                  <a:lnTo>
                    <a:pt x="1336" y="937"/>
                  </a:lnTo>
                  <a:lnTo>
                    <a:pt x="1335" y="972"/>
                  </a:lnTo>
                  <a:lnTo>
                    <a:pt x="1335" y="1327"/>
                  </a:lnTo>
                  <a:lnTo>
                    <a:pt x="1898" y="1327"/>
                  </a:lnTo>
                  <a:lnTo>
                    <a:pt x="1918" y="1329"/>
                  </a:lnTo>
                  <a:lnTo>
                    <a:pt x="1937" y="1337"/>
                  </a:lnTo>
                  <a:lnTo>
                    <a:pt x="1951" y="1350"/>
                  </a:lnTo>
                  <a:lnTo>
                    <a:pt x="1964" y="1364"/>
                  </a:lnTo>
                  <a:lnTo>
                    <a:pt x="1971" y="1383"/>
                  </a:lnTo>
                  <a:lnTo>
                    <a:pt x="1974" y="1402"/>
                  </a:lnTo>
                  <a:lnTo>
                    <a:pt x="1973" y="2009"/>
                  </a:lnTo>
                  <a:lnTo>
                    <a:pt x="1971" y="2029"/>
                  </a:lnTo>
                  <a:lnTo>
                    <a:pt x="1963" y="2047"/>
                  </a:lnTo>
                  <a:lnTo>
                    <a:pt x="1951" y="2062"/>
                  </a:lnTo>
                  <a:lnTo>
                    <a:pt x="1937" y="2075"/>
                  </a:lnTo>
                  <a:lnTo>
                    <a:pt x="1918" y="2081"/>
                  </a:lnTo>
                  <a:lnTo>
                    <a:pt x="1898" y="2085"/>
                  </a:lnTo>
                  <a:lnTo>
                    <a:pt x="1335" y="2085"/>
                  </a:lnTo>
                  <a:lnTo>
                    <a:pt x="1335" y="3615"/>
                  </a:lnTo>
                  <a:lnTo>
                    <a:pt x="1333" y="3636"/>
                  </a:lnTo>
                  <a:lnTo>
                    <a:pt x="1325" y="3654"/>
                  </a:lnTo>
                  <a:lnTo>
                    <a:pt x="1313" y="3669"/>
                  </a:lnTo>
                  <a:lnTo>
                    <a:pt x="1297" y="3681"/>
                  </a:lnTo>
                  <a:lnTo>
                    <a:pt x="1279" y="3688"/>
                  </a:lnTo>
                  <a:lnTo>
                    <a:pt x="1260" y="3691"/>
                  </a:lnTo>
                  <a:lnTo>
                    <a:pt x="631" y="3691"/>
                  </a:lnTo>
                  <a:lnTo>
                    <a:pt x="612" y="3688"/>
                  </a:lnTo>
                  <a:lnTo>
                    <a:pt x="594" y="3681"/>
                  </a:lnTo>
                  <a:lnTo>
                    <a:pt x="579" y="3669"/>
                  </a:lnTo>
                  <a:lnTo>
                    <a:pt x="566" y="3654"/>
                  </a:lnTo>
                  <a:lnTo>
                    <a:pt x="558" y="3636"/>
                  </a:lnTo>
                  <a:lnTo>
                    <a:pt x="556" y="3615"/>
                  </a:lnTo>
                  <a:lnTo>
                    <a:pt x="556" y="2085"/>
                  </a:lnTo>
                  <a:lnTo>
                    <a:pt x="75" y="2085"/>
                  </a:lnTo>
                  <a:lnTo>
                    <a:pt x="54" y="2081"/>
                  </a:lnTo>
                  <a:lnTo>
                    <a:pt x="36" y="2075"/>
                  </a:lnTo>
                  <a:lnTo>
                    <a:pt x="22" y="2062"/>
                  </a:lnTo>
                  <a:lnTo>
                    <a:pt x="10" y="2047"/>
                  </a:lnTo>
                  <a:lnTo>
                    <a:pt x="2" y="2029"/>
                  </a:lnTo>
                  <a:lnTo>
                    <a:pt x="0" y="2009"/>
                  </a:lnTo>
                  <a:lnTo>
                    <a:pt x="0" y="1402"/>
                  </a:lnTo>
                  <a:lnTo>
                    <a:pt x="2" y="1383"/>
                  </a:lnTo>
                  <a:lnTo>
                    <a:pt x="10" y="1364"/>
                  </a:lnTo>
                  <a:lnTo>
                    <a:pt x="22" y="1350"/>
                  </a:lnTo>
                  <a:lnTo>
                    <a:pt x="36" y="1337"/>
                  </a:lnTo>
                  <a:lnTo>
                    <a:pt x="54" y="1330"/>
                  </a:lnTo>
                  <a:lnTo>
                    <a:pt x="75" y="1327"/>
                  </a:lnTo>
                  <a:lnTo>
                    <a:pt x="556" y="1327"/>
                  </a:lnTo>
                  <a:lnTo>
                    <a:pt x="556" y="908"/>
                  </a:lnTo>
                  <a:lnTo>
                    <a:pt x="558" y="827"/>
                  </a:lnTo>
                  <a:lnTo>
                    <a:pt x="566" y="748"/>
                  </a:lnTo>
                  <a:lnTo>
                    <a:pt x="579" y="673"/>
                  </a:lnTo>
                  <a:lnTo>
                    <a:pt x="597" y="602"/>
                  </a:lnTo>
                  <a:lnTo>
                    <a:pt x="619" y="534"/>
                  </a:lnTo>
                  <a:lnTo>
                    <a:pt x="646" y="469"/>
                  </a:lnTo>
                  <a:lnTo>
                    <a:pt x="678" y="408"/>
                  </a:lnTo>
                  <a:lnTo>
                    <a:pt x="713" y="350"/>
                  </a:lnTo>
                  <a:lnTo>
                    <a:pt x="754" y="297"/>
                  </a:lnTo>
                  <a:lnTo>
                    <a:pt x="797" y="247"/>
                  </a:lnTo>
                  <a:lnTo>
                    <a:pt x="846" y="201"/>
                  </a:lnTo>
                  <a:lnTo>
                    <a:pt x="898" y="161"/>
                  </a:lnTo>
                  <a:lnTo>
                    <a:pt x="954" y="124"/>
                  </a:lnTo>
                  <a:lnTo>
                    <a:pt x="1014" y="91"/>
                  </a:lnTo>
                  <a:lnTo>
                    <a:pt x="1077" y="64"/>
                  </a:lnTo>
                  <a:lnTo>
                    <a:pt x="1143" y="42"/>
                  </a:lnTo>
                  <a:lnTo>
                    <a:pt x="1213" y="23"/>
                  </a:lnTo>
                  <a:lnTo>
                    <a:pt x="1286" y="11"/>
                  </a:lnTo>
                  <a:lnTo>
                    <a:pt x="1363" y="3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34" name="矩形 33">
            <a:hlinkClick r:id="rId2"/>
          </p:cNvPr>
          <p:cNvSpPr/>
          <p:nvPr/>
        </p:nvSpPr>
        <p:spPr>
          <a:xfrm>
            <a:off x="5388464" y="5539142"/>
            <a:ext cx="2575321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www.matter-lab.com</a:t>
            </a:r>
          </a:p>
        </p:txBody>
      </p:sp>
      <p:sp>
        <p:nvSpPr>
          <p:cNvPr id="35" name="矩形 34">
            <a:hlinkClick r:id="rId3"/>
          </p:cNvPr>
          <p:cNvSpPr/>
          <p:nvPr/>
        </p:nvSpPr>
        <p:spPr>
          <a:xfrm>
            <a:off x="5388464" y="5856551"/>
            <a:ext cx="3298336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www.facebook.com/matterlab.taiwan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2790409" y="3291351"/>
            <a:ext cx="5332003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TW" sz="3600" dirty="0" smtClean="0"/>
              <a:t>Make Organizing Fun!</a:t>
            </a:r>
          </a:p>
          <a:p>
            <a:pPr>
              <a:lnSpc>
                <a:spcPts val="5000"/>
              </a:lnSpc>
            </a:pPr>
            <a:r>
              <a:rPr lang="zh-TW" altLang="en-US" sz="3600" dirty="0" smtClean="0"/>
              <a:t>讓收納更有趣</a:t>
            </a:r>
            <a:r>
              <a:rPr lang="en-US" altLang="zh-TW" sz="3600" dirty="0" smtClean="0"/>
              <a:t>!</a:t>
            </a:r>
            <a:endParaRPr lang="zh-TW" altLang="en-US" sz="3600" dirty="0"/>
          </a:p>
        </p:txBody>
      </p:sp>
      <p:pic>
        <p:nvPicPr>
          <p:cNvPr id="16" name="圖片 15" descr="matter-lab.co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254" y="5019841"/>
            <a:ext cx="769531" cy="769531"/>
          </a:xfrm>
          <a:prstGeom prst="rect">
            <a:avLst/>
          </a:prstGeom>
        </p:spPr>
      </p:pic>
      <p:pic>
        <p:nvPicPr>
          <p:cNvPr id="18" name="圖片 17" descr="logo-white--vertical-750X75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889" y="760110"/>
            <a:ext cx="1536522" cy="15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51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7304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002</a:t>
            </a:r>
            <a:r>
              <a:rPr lang="zh-TW" altLang="en-US" dirty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765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080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469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640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3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52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8538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944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294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6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1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8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版面配置區 2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23" name="標題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009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4" name="副標題 2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26" name="圖片版面配置區 2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42919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圖片版面配置區 10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86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9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212214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9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51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2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2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8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2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0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8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9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6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019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7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25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22170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6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</a:t>
            </a:fld>
            <a:endParaRPr lang="zh-TW" altLang="en-US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76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5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9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9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88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9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0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4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4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3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0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029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17463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7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標題 1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8" name="副標題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039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4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5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7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6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0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8025" y="4430713"/>
            <a:ext cx="2470150" cy="1763712"/>
          </a:xfrm>
        </p:spPr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276600" y="4862446"/>
            <a:ext cx="224245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70341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5704114" y="4862446"/>
            <a:ext cx="224245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8486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4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3414486" y="1467279"/>
            <a:ext cx="224245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0758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4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860800" y="1467279"/>
            <a:ext cx="224245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The quick brown fox jumps over the lazy dog. 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0349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8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039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9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7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4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12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4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6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6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6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9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044</a:t>
            </a:r>
            <a:r>
              <a:rPr lang="zh-TW" altLang="en-US" dirty="0" smtClean="0"/>
              <a:t> </a:t>
            </a:r>
            <a:r>
              <a:rPr lang="en-US" altLang="zh-TW" dirty="0" smtClean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936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1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7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3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8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94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8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9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79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2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049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47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291053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2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79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7717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104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2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6643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50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7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54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8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496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9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7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974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8125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118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059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37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3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9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3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5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9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126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5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3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23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4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130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7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1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1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83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136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3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2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069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138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36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0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315809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7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4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4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4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1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5186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21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31"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4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4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154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9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6963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58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2033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079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3"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0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6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5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6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164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7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8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38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434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3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70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4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8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02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2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1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5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35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179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180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090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65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6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182</a:t>
            </a:fld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091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183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184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092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10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185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6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093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33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5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094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8922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1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190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標題 14"/>
          <p:cNvSpPr>
            <a:spLocks noGrp="1"/>
          </p:cNvSpPr>
          <p:nvPr>
            <p:ph type="ctrTitle"/>
          </p:nvPr>
        </p:nvSpPr>
        <p:spPr>
          <a:xfrm>
            <a:off x="5219700" y="4381279"/>
            <a:ext cx="3467100" cy="541114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095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6" name="副標題 15"/>
          <p:cNvSpPr>
            <a:spLocks noGrp="1"/>
          </p:cNvSpPr>
          <p:nvPr>
            <p:ph type="subTitle" idx="4294967295"/>
          </p:nvPr>
        </p:nvSpPr>
        <p:spPr>
          <a:xfrm>
            <a:off x="5219700" y="4947340"/>
            <a:ext cx="3467100" cy="4571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smtClean="0"/>
              <a:t>YOU CAN EDIT THIS SUBTITLE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97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5181600" y="4381279"/>
            <a:ext cx="3505200" cy="541114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sp>
        <p:nvSpPr>
          <p:cNvPr id="9" name="副標題 8"/>
          <p:cNvSpPr>
            <a:spLocks noGrp="1"/>
          </p:cNvSpPr>
          <p:nvPr>
            <p:ph type="subTitle" idx="4294967295"/>
          </p:nvPr>
        </p:nvSpPr>
        <p:spPr>
          <a:xfrm>
            <a:off x="5181600" y="4947340"/>
            <a:ext cx="3505200" cy="45719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42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TW" sz="2400" dirty="0" smtClean="0"/>
              <a:t>096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192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5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5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194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097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195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65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196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098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197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198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標題 1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099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5" name="副標題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8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199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100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7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101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1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49420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204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 smtClean="0"/>
              <a:t>102</a:t>
            </a:r>
            <a:r>
              <a:rPr lang="zh-TW" altLang="en-US" sz="2400" dirty="0" smtClean="0"/>
              <a:t> </a:t>
            </a:r>
            <a:r>
              <a:rPr lang="en-US" altLang="zh-TW" sz="2400" dirty="0"/>
              <a:t>Title Slide Design</a:t>
            </a:r>
            <a:endParaRPr lang="en-US" sz="2400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57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7383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206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0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208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5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7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210</a:t>
            </a:fld>
            <a:endParaRPr lang="zh-TW" altLang="en-US"/>
          </a:p>
        </p:txBody>
      </p:sp>
      <p:sp>
        <p:nvSpPr>
          <p:cNvPr id="13" name="標題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4" name="副標題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1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212</a:t>
            </a:fld>
            <a:endParaRPr lang="zh-TW" altLang="en-US"/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3" name="副標題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4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2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7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109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220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6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0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224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3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226</a:t>
            </a:fld>
            <a:endParaRPr lang="zh-TW" altLang="en-US"/>
          </a:p>
        </p:txBody>
      </p:sp>
      <p:sp>
        <p:nvSpPr>
          <p:cNvPr id="11" name="平行四邊形 10"/>
          <p:cNvSpPr/>
          <p:nvPr/>
        </p:nvSpPr>
        <p:spPr>
          <a:xfrm>
            <a:off x="0" y="0"/>
            <a:ext cx="6096000" cy="6858000"/>
          </a:xfrm>
          <a:prstGeom prst="parallelogram">
            <a:avLst/>
          </a:prstGeom>
          <a:solidFill>
            <a:schemeClr val="accent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4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3" name="平行四邊形 12"/>
          <p:cNvSpPr/>
          <p:nvPr/>
        </p:nvSpPr>
        <p:spPr>
          <a:xfrm flipH="1">
            <a:off x="3048000" y="0"/>
            <a:ext cx="6096000" cy="6858000"/>
          </a:xfrm>
          <a:prstGeom prst="parallelogram">
            <a:avLst/>
          </a:prstGeom>
          <a:solidFill>
            <a:schemeClr val="accent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228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230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8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1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3" name="標題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4" name="副標題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26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6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5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36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238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標題 1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119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0" name="副標題 1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6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22" name="標題 2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3" name="副標題 2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240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241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2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242</a:t>
            </a:fld>
            <a:endParaRPr lang="zh-TW" altLang="en-US"/>
          </a:p>
        </p:txBody>
      </p:sp>
      <p:sp>
        <p:nvSpPr>
          <p:cNvPr id="14" name="標題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5" name="副標題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6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6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3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248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6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250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標題 1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0" name="副標題 1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YOU CAN EDIT THIS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1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252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7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6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14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256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7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257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8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258</a:t>
            </a:fld>
            <a:endParaRPr lang="zh-TW" altLang="en-US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129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259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260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54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261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8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262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7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263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264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5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1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3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268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966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269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270</a:t>
            </a:fld>
            <a:endParaRPr lang="zh-TW" altLang="en-US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271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1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272</a:t>
            </a:fld>
            <a:endParaRPr lang="zh-TW" altLang="en-US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25329" y="3363684"/>
            <a:ext cx="3082010" cy="3058886"/>
          </a:xfrm>
        </p:spPr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標題 1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1" name="副標題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3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1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274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25329" y="761998"/>
            <a:ext cx="3082010" cy="3058886"/>
          </a:xfrm>
        </p:spPr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38400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0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276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7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278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139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4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7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280</a:t>
            </a:fld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9" name="標題 1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0" name="副標題 1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281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5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282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1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283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284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07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285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286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1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287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2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288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6970824" y="536323"/>
            <a:ext cx="20474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6970824" y="5050274"/>
            <a:ext cx="20474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4674869" y="2844224"/>
            <a:ext cx="20474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99706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289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11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290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2405277" y="2844224"/>
            <a:ext cx="20474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19277" y="488372"/>
            <a:ext cx="20474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19277" y="5032293"/>
            <a:ext cx="20474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42148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291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4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292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7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293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294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295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9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0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149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298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5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2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701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0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61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13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8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0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7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310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8799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7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9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159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318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6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版面配置區 2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320</a:t>
            </a:fld>
            <a:endParaRPr lang="zh-TW" altLang="en-US"/>
          </a:p>
        </p:txBody>
      </p:sp>
      <p:sp>
        <p:nvSpPr>
          <p:cNvPr id="24" name="標題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5" name="副標題 2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321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5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9600" y="2437199"/>
            <a:ext cx="2184400" cy="4420800"/>
          </a:xfrm>
        </p:spPr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8" name="副標題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322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323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324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325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46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327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6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328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725714" y="0"/>
            <a:ext cx="4362969" cy="3817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標題 1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4" name="副標題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33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0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330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3991428" y="0"/>
            <a:ext cx="4362969" cy="3817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9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5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332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67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0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334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9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169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7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91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03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1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5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50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0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8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350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95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5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7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628650" y="2889014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5772150" y="3617200"/>
            <a:ext cx="2609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26651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356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矩形 14"/>
          <p:cNvSpPr/>
          <p:nvPr/>
        </p:nvSpPr>
        <p:spPr>
          <a:xfrm>
            <a:off x="4362450" y="2889014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876300" y="3617200"/>
            <a:ext cx="2609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61738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1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358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62450" y="1250714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876300" y="1978900"/>
            <a:ext cx="2609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quick brown fox jumps over the lazy dog. The quick brown fox jumps over the lazy dog. </a:t>
            </a:r>
          </a:p>
        </p:txBody>
      </p:sp>
      <p:sp>
        <p:nvSpPr>
          <p:cNvPr id="15" name="標題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179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6" name="副標題 1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9" name="矩形 18"/>
          <p:cNvSpPr/>
          <p:nvPr/>
        </p:nvSpPr>
        <p:spPr>
          <a:xfrm>
            <a:off x="457200" y="1120095"/>
            <a:ext cx="4381500" cy="2933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標題 1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6" name="副標題 1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686425" y="1978900"/>
            <a:ext cx="2609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quick brown fox jumps over the lazy dog. The quick brown fox jumps over the lazy dog.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360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963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363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3846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4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93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3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368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48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7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370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371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6881" y="0"/>
            <a:ext cx="4207119" cy="6858000"/>
          </a:xfr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372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373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374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375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3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376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377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5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378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189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3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379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4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380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381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2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382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6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383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84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384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5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385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7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386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5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387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4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388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389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1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390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標題 1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8" name="副標題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274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392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8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393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394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YOU CAN EDIT THIS SUBTITLE</a:t>
            </a:r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53997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23788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92163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69002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398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199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4024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2228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400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310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96121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402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6224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9659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404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114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68440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406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964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96067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408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711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88914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6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411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412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4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413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1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414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31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415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416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417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1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418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209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73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9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420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89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0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5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2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2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428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5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432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1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7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3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219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62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440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6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2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22776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0557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094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3976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671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75419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452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428218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0440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454</a:t>
            </a:fld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3594100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3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456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87617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76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458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3" name="矩形 12"/>
          <p:cNvSpPr/>
          <p:nvPr/>
        </p:nvSpPr>
        <p:spPr>
          <a:xfrm>
            <a:off x="3594100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229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4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83093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687617" y="1435100"/>
            <a:ext cx="4699000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9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84366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462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23192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464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232</a:t>
            </a:r>
            <a:r>
              <a:rPr lang="zh-TW" altLang="en-US" dirty="0" smtClean="0"/>
              <a:t> </a:t>
            </a:r>
            <a:r>
              <a:rPr lang="en-US" altLang="zh-TW" dirty="0"/>
              <a:t>Title </a:t>
            </a:r>
            <a:r>
              <a:rPr lang="en-US" dirty="0"/>
              <a:t>YOU CAN EDIT THIS SUBTITLE</a:t>
            </a:r>
            <a:br>
              <a:rPr lang="en-US" dirty="0"/>
            </a:br>
            <a:r>
              <a:rPr lang="en-US" altLang="zh-TW" dirty="0" smtClean="0"/>
              <a:t>Slide </a:t>
            </a:r>
            <a:r>
              <a:rPr lang="en-US" altLang="zh-TW" dirty="0"/>
              <a:t>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758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57972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466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20" name="標題 1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1" name="副標題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882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467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4534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468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3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469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729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版面配置區 2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470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20" name="圖片版面配置區 1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圖片版面配置區 22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704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1731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472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854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2002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474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475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8342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476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987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477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5568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478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239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472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91764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23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6432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26162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0647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865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716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67654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168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3120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5387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80485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9877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896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423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12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136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8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6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249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02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935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119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4324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465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229848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504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95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57466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506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07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3039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438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11578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510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3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8073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7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0403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251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9230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79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563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259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518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96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5236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59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7301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7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2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9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1" name="直角三角形 10"/>
          <p:cNvSpPr/>
          <p:nvPr/>
        </p:nvSpPr>
        <p:spPr>
          <a:xfrm rot="10800000">
            <a:off x="0" y="0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1" name="直角三角形 10"/>
          <p:cNvSpPr/>
          <p:nvPr/>
        </p:nvSpPr>
        <p:spPr>
          <a:xfrm rot="10800000" flipH="1">
            <a:off x="0" y="0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4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3" name="直角三角形 12"/>
          <p:cNvSpPr/>
          <p:nvPr/>
        </p:nvSpPr>
        <p:spPr>
          <a:xfrm rot="10800000" flipV="1">
            <a:off x="0" y="2837991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88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6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1" name="直角三角形 10"/>
          <p:cNvSpPr/>
          <p:nvPr/>
        </p:nvSpPr>
        <p:spPr>
          <a:xfrm rot="10800000" flipH="1" flipV="1">
            <a:off x="0" y="2837991"/>
            <a:ext cx="9144000" cy="4020008"/>
          </a:xfrm>
          <a:prstGeom prst="rtTriangl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532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4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26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43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947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8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269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6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540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1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5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542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7" name="直角三角形 16"/>
          <p:cNvSpPr/>
          <p:nvPr/>
        </p:nvSpPr>
        <p:spPr>
          <a:xfrm rot="5400000">
            <a:off x="1485900" y="-148590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544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2" name="直角三角形 11"/>
          <p:cNvSpPr/>
          <p:nvPr/>
        </p:nvSpPr>
        <p:spPr>
          <a:xfrm rot="16200000" flipH="1">
            <a:off x="4969330" y="-148590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0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273</a:t>
            </a:r>
            <a:r>
              <a:rPr lang="zh-TW" altLang="en-US" dirty="0" smtClean="0"/>
              <a:t> </a:t>
            </a:r>
            <a:r>
              <a:rPr lang="en-US" altLang="zh-TW" dirty="0" smtClean="0"/>
              <a:t>Title </a:t>
            </a:r>
            <a:r>
              <a:rPr lang="en-US" altLang="zh-TW" dirty="0"/>
              <a:t>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3" name="直角三角形 12"/>
          <p:cNvSpPr/>
          <p:nvPr/>
        </p:nvSpPr>
        <p:spPr>
          <a:xfrm rot="5400000" flipH="1">
            <a:off x="1485901" y="268333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68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7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11" name="直角三角形 10"/>
          <p:cNvSpPr/>
          <p:nvPr/>
        </p:nvSpPr>
        <p:spPr>
          <a:xfrm rot="16200000">
            <a:off x="4969329" y="2683330"/>
            <a:ext cx="2688769" cy="5660571"/>
          </a:xfrm>
          <a:prstGeom prst="rtTriangle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79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550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1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2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552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8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9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0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279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41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8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7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4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2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1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502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91363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566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0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9"/>
          </p:nvPr>
        </p:nvSpPr>
        <p:spPr/>
      </p:sp>
    </p:spTree>
    <p:extLst>
      <p:ext uri="{BB962C8B-B14F-4D97-AF65-F5344CB8AC3E}">
        <p14:creationId xmlns:p14="http://schemas.microsoft.com/office/powerpoint/2010/main" val="147386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568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32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9"/>
          </p:nvPr>
        </p:nvSpPr>
        <p:spPr/>
      </p:sp>
    </p:spTree>
    <p:extLst>
      <p:ext uri="{BB962C8B-B14F-4D97-AF65-F5344CB8AC3E}">
        <p14:creationId xmlns:p14="http://schemas.microsoft.com/office/powerpoint/2010/main" val="427726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570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241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9"/>
          </p:nvPr>
        </p:nvSpPr>
        <p:spPr/>
      </p:sp>
    </p:spTree>
    <p:extLst>
      <p:ext uri="{BB962C8B-B14F-4D97-AF65-F5344CB8AC3E}">
        <p14:creationId xmlns:p14="http://schemas.microsoft.com/office/powerpoint/2010/main" val="85957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572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5" name="手繪多邊形 14"/>
          <p:cNvSpPr/>
          <p:nvPr/>
        </p:nvSpPr>
        <p:spPr>
          <a:xfrm>
            <a:off x="0" y="2122825"/>
            <a:ext cx="9144001" cy="4735175"/>
          </a:xfrm>
          <a:custGeom>
            <a:avLst/>
            <a:gdLst>
              <a:gd name="connsiteX0" fmla="*/ 9144001 w 9144001"/>
              <a:gd name="connsiteY0" fmla="*/ 0 h 4735175"/>
              <a:gd name="connsiteX1" fmla="*/ 9144001 w 9144001"/>
              <a:gd name="connsiteY1" fmla="*/ 2155540 h 4735175"/>
              <a:gd name="connsiteX2" fmla="*/ 3913732 w 9144001"/>
              <a:gd name="connsiteY2" fmla="*/ 4735175 h 4735175"/>
              <a:gd name="connsiteX3" fmla="*/ 2814575 w 9144001"/>
              <a:gd name="connsiteY3" fmla="*/ 4735175 h 4735175"/>
              <a:gd name="connsiteX4" fmla="*/ 0 w 9144001"/>
              <a:gd name="connsiteY4" fmla="*/ 2379883 h 4735175"/>
              <a:gd name="connsiteX5" fmla="*/ 0 w 9144001"/>
              <a:gd name="connsiteY5" fmla="*/ 2116298 h 473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1" h="4735175">
                <a:moveTo>
                  <a:pt x="9144001" y="0"/>
                </a:moveTo>
                <a:lnTo>
                  <a:pt x="9144001" y="2155540"/>
                </a:lnTo>
                <a:lnTo>
                  <a:pt x="3913732" y="4735175"/>
                </a:lnTo>
                <a:lnTo>
                  <a:pt x="2814575" y="4735175"/>
                </a:lnTo>
                <a:lnTo>
                  <a:pt x="0" y="2379883"/>
                </a:lnTo>
                <a:lnTo>
                  <a:pt x="0" y="2116298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YOU CAN EDIT THIS SUBTITLE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5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574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 11"/>
          <p:cNvSpPr/>
          <p:nvPr/>
        </p:nvSpPr>
        <p:spPr>
          <a:xfrm>
            <a:off x="1" y="1333501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086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576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 11"/>
          <p:cNvSpPr/>
          <p:nvPr/>
        </p:nvSpPr>
        <p:spPr>
          <a:xfrm flipV="1">
            <a:off x="0" y="0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flipH="1">
            <a:off x="2381250" y="1333501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289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578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5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580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手繪多邊形 10"/>
          <p:cNvSpPr/>
          <p:nvPr/>
        </p:nvSpPr>
        <p:spPr>
          <a:xfrm flipH="1" flipV="1">
            <a:off x="2381250" y="0"/>
            <a:ext cx="6762750" cy="5524501"/>
          </a:xfrm>
          <a:custGeom>
            <a:avLst/>
            <a:gdLst>
              <a:gd name="connsiteX0" fmla="*/ 2486024 w 6762750"/>
              <a:gd name="connsiteY0" fmla="*/ 0 h 5524501"/>
              <a:gd name="connsiteX1" fmla="*/ 6762750 w 6762750"/>
              <a:gd name="connsiteY1" fmla="*/ 4276725 h 5524501"/>
              <a:gd name="connsiteX2" fmla="*/ 6675862 w 6762750"/>
              <a:gd name="connsiteY2" fmla="*/ 5138635 h 5524501"/>
              <a:gd name="connsiteX3" fmla="*/ 6576646 w 6762750"/>
              <a:gd name="connsiteY3" fmla="*/ 5524501 h 5524501"/>
              <a:gd name="connsiteX4" fmla="*/ 0 w 6762750"/>
              <a:gd name="connsiteY4" fmla="*/ 5524501 h 5524501"/>
              <a:gd name="connsiteX5" fmla="*/ 0 w 6762750"/>
              <a:gd name="connsiteY5" fmla="*/ 797859 h 5524501"/>
              <a:gd name="connsiteX6" fmla="*/ 94867 w 6762750"/>
              <a:gd name="connsiteY6" fmla="*/ 730398 h 5524501"/>
              <a:gd name="connsiteX7" fmla="*/ 2486024 w 6762750"/>
              <a:gd name="connsiteY7" fmla="*/ 0 h 55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2750" h="5524501">
                <a:moveTo>
                  <a:pt x="2486024" y="0"/>
                </a:moveTo>
                <a:cubicBezTo>
                  <a:pt x="4847995" y="0"/>
                  <a:pt x="6762750" y="1914755"/>
                  <a:pt x="6762750" y="4276725"/>
                </a:cubicBezTo>
                <a:cubicBezTo>
                  <a:pt x="6762750" y="4571972"/>
                  <a:pt x="6732832" y="4860230"/>
                  <a:pt x="6675862" y="5138635"/>
                </a:cubicBezTo>
                <a:lnTo>
                  <a:pt x="6576646" y="5524501"/>
                </a:lnTo>
                <a:lnTo>
                  <a:pt x="0" y="5524501"/>
                </a:lnTo>
                <a:lnTo>
                  <a:pt x="0" y="797859"/>
                </a:lnTo>
                <a:lnTo>
                  <a:pt x="94867" y="730398"/>
                </a:lnTo>
                <a:cubicBezTo>
                  <a:pt x="777436" y="269263"/>
                  <a:pt x="1600285" y="0"/>
                  <a:pt x="2486024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9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直角三角形 10"/>
          <p:cNvSpPr/>
          <p:nvPr/>
        </p:nvSpPr>
        <p:spPr>
          <a:xfrm>
            <a:off x="0" y="2677886"/>
            <a:ext cx="3505200" cy="418011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等腰三角形 11"/>
          <p:cNvSpPr/>
          <p:nvPr/>
        </p:nvSpPr>
        <p:spPr>
          <a:xfrm>
            <a:off x="3505200" y="3831771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1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582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6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583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638800" y="2677886"/>
            <a:ext cx="3505200" cy="4180114"/>
          </a:xfrm>
          <a:prstGeom prst="rtTriangl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等腰三角形 11"/>
          <p:cNvSpPr/>
          <p:nvPr/>
        </p:nvSpPr>
        <p:spPr>
          <a:xfrm flipH="1">
            <a:off x="2373088" y="3831771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 flipH="1">
            <a:off x="4007303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584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7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585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9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flipV="1">
            <a:off x="0" y="-10886"/>
            <a:ext cx="3505200" cy="4180114"/>
          </a:xfrm>
          <a:prstGeom prst="rtTriangle">
            <a:avLst/>
          </a:prstGeom>
          <a:solidFill>
            <a:schemeClr val="accent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等腰三角形 11"/>
          <p:cNvSpPr/>
          <p:nvPr/>
        </p:nvSpPr>
        <p:spPr>
          <a:xfrm flipV="1">
            <a:off x="3505200" y="-10886"/>
            <a:ext cx="3265712" cy="3026229"/>
          </a:xfrm>
          <a:prstGeom prst="triangl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 flipV="1">
            <a:off x="1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586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5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587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21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flipH="1" flipV="1">
            <a:off x="5638800" y="-10886"/>
            <a:ext cx="3505200" cy="4180114"/>
          </a:xfrm>
          <a:prstGeom prst="rtTriangle">
            <a:avLst/>
          </a:prstGeom>
          <a:solidFill>
            <a:schemeClr val="accent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等腰三角形 11"/>
          <p:cNvSpPr/>
          <p:nvPr/>
        </p:nvSpPr>
        <p:spPr>
          <a:xfrm flipH="1" flipV="1">
            <a:off x="2373088" y="-10886"/>
            <a:ext cx="3265712" cy="3026229"/>
          </a:xfrm>
          <a:prstGeom prst="triangl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 flipH="1" flipV="1">
            <a:off x="4007303" y="-10886"/>
            <a:ext cx="5136696" cy="6868886"/>
          </a:xfrm>
          <a:custGeom>
            <a:avLst/>
            <a:gdLst>
              <a:gd name="connsiteX0" fmla="*/ 10886 w 5127171"/>
              <a:gd name="connsiteY0" fmla="*/ 0 h 6868886"/>
              <a:gd name="connsiteX1" fmla="*/ 0 w 5127171"/>
              <a:gd name="connsiteY1" fmla="*/ 2677886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27171"/>
              <a:gd name="connsiteY0" fmla="*/ 0 h 6868886"/>
              <a:gd name="connsiteX1" fmla="*/ 0 w 5127171"/>
              <a:gd name="connsiteY1" fmla="*/ 2699657 h 6868886"/>
              <a:gd name="connsiteX2" fmla="*/ 3505200 w 5127171"/>
              <a:gd name="connsiteY2" fmla="*/ 6868886 h 6868886"/>
              <a:gd name="connsiteX3" fmla="*/ 5127171 w 5127171"/>
              <a:gd name="connsiteY3" fmla="*/ 3831772 h 6868886"/>
              <a:gd name="connsiteX4" fmla="*/ 10886 w 5127171"/>
              <a:gd name="connsiteY4" fmla="*/ 0 h 6868886"/>
              <a:gd name="connsiteX0" fmla="*/ 10886 w 5136696"/>
              <a:gd name="connsiteY0" fmla="*/ 0 h 6868886"/>
              <a:gd name="connsiteX1" fmla="*/ 0 w 5136696"/>
              <a:gd name="connsiteY1" fmla="*/ 2699657 h 6868886"/>
              <a:gd name="connsiteX2" fmla="*/ 3505200 w 5136696"/>
              <a:gd name="connsiteY2" fmla="*/ 6868886 h 6868886"/>
              <a:gd name="connsiteX3" fmla="*/ 5136696 w 5136696"/>
              <a:gd name="connsiteY3" fmla="*/ 3850822 h 6868886"/>
              <a:gd name="connsiteX4" fmla="*/ 10886 w 5136696"/>
              <a:gd name="connsiteY4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696" h="6868886">
                <a:moveTo>
                  <a:pt x="10886" y="0"/>
                </a:moveTo>
                <a:cubicBezTo>
                  <a:pt x="7257" y="892629"/>
                  <a:pt x="3629" y="1807028"/>
                  <a:pt x="0" y="2699657"/>
                </a:cubicBezTo>
                <a:lnTo>
                  <a:pt x="3505200" y="6868886"/>
                </a:lnTo>
                <a:lnTo>
                  <a:pt x="5136696" y="3850822"/>
                </a:lnTo>
                <a:lnTo>
                  <a:pt x="10886" y="0"/>
                </a:lnTo>
                <a:close/>
              </a:path>
            </a:pathLst>
          </a:cu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588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3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589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590</a:t>
            </a:fld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47396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591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1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592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69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1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594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9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2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596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4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299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0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600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9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2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602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38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604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4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6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版面配置區 20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606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圖片版面配置區 19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24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1" name="圖片版面配置區 10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5677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版面配置區 24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608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3" name="副標題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20" name="圖片版面配置區 1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圖片版面配置區 21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圖片版面配置區 22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圖片版面配置區 23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502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1" name="圖片版面配置區 10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1748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版面配置區 24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610</a:t>
            </a:fld>
            <a:endParaRPr lang="zh-TW" altLang="en-US"/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3" name="副標題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20" name="圖片版面配置區 1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圖片版面配置區 21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圖片版面配置區 22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圖片版面配置區 23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432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1" name="圖片版面配置區 10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41297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版面配置區 24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612</a:t>
            </a:fld>
            <a:endParaRPr lang="zh-TW" altLang="en-US"/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3" name="副標題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20" name="圖片版面配置區 1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圖片版面配置區 21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圖片版面配置區 22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圖片版面配置區 23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6506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1" name="圖片版面配置區 10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91699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614</a:t>
            </a:fld>
            <a:endParaRPr lang="zh-TW" altLang="en-US"/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3" name="副標題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199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1254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616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3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296640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618</a:t>
            </a:fld>
            <a:endParaRPr lang="zh-TW" altLang="en-US"/>
          </a:p>
        </p:txBody>
      </p:sp>
      <p:sp>
        <p:nvSpPr>
          <p:cNvPr id="22" name="標題 2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309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3" name="副標題 2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842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46678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620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172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779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622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605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04292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624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86956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70875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626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440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7935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628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94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1966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630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圖片版面配置區 2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6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4697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版面配置區 21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632</a:t>
            </a:fld>
            <a:endParaRPr lang="zh-TW" altLang="en-US"/>
          </a:p>
        </p:txBody>
      </p:sp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圖片版面配置區 19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09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21084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版面配置區 21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634</a:t>
            </a:fld>
            <a:endParaRPr lang="zh-TW" altLang="en-US"/>
          </a:p>
        </p:txBody>
      </p:sp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圖片版面配置區 19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圖片版面配置區 23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80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74814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版面配置區 1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636</a:t>
            </a:fld>
            <a:endParaRPr lang="zh-TW" altLang="en-US"/>
          </a:p>
        </p:txBody>
      </p:sp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圖片版面配置區 2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圖片版面配置區 21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3789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圖片版面配置區 9"/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92142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標題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319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75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640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48471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764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642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29567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1097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644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646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7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648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418123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650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3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652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653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3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654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352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09062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22" name="圖片版面配置區 21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圖片版面配置區 22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圖片版面配置區 23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圖片版面配置區 24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656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65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173023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658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329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373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3675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53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42375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662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1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0265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664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421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163894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666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00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70112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668</a:t>
            </a:fld>
            <a:endParaRPr lang="zh-TW" alt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0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0719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670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19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671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4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672</a:t>
            </a:fld>
            <a:endParaRPr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295053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674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38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676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191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677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21"/>
          </p:nvPr>
        </p:nvSpPr>
        <p:spPr/>
      </p:sp>
    </p:spTree>
    <p:extLst>
      <p:ext uri="{BB962C8B-B14F-4D97-AF65-F5344CB8AC3E}">
        <p14:creationId xmlns:p14="http://schemas.microsoft.com/office/powerpoint/2010/main" val="389046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678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339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1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62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6378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682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42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684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7" name="圖片版面配置區 1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639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5696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2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2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2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686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0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24"/>
          </p:nvPr>
        </p:nvSpPr>
        <p:spPr/>
      </p:sp>
    </p:spTree>
    <p:extLst>
      <p:ext uri="{BB962C8B-B14F-4D97-AF65-F5344CB8AC3E}">
        <p14:creationId xmlns:p14="http://schemas.microsoft.com/office/powerpoint/2010/main" val="35789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2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2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688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6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9" name="圖片版面配置區 8"/>
          <p:cNvSpPr>
            <a:spLocks noGrp="1"/>
          </p:cNvSpPr>
          <p:nvPr>
            <p:ph type="pic" sz="quarter" idx="28"/>
          </p:nvPr>
        </p:nvSpPr>
        <p:spPr/>
      </p:sp>
    </p:spTree>
    <p:extLst>
      <p:ext uri="{BB962C8B-B14F-4D97-AF65-F5344CB8AC3E}">
        <p14:creationId xmlns:p14="http://schemas.microsoft.com/office/powerpoint/2010/main" val="24263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690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8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694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7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6"/>
          </p:nvPr>
        </p:nvSpPr>
        <p:spPr/>
      </p:sp>
    </p:spTree>
    <p:extLst>
      <p:ext uri="{BB962C8B-B14F-4D97-AF65-F5344CB8AC3E}">
        <p14:creationId xmlns:p14="http://schemas.microsoft.com/office/powerpoint/2010/main" val="31847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696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>
          <a:xfrm>
            <a:off x="400959" y="945240"/>
            <a:ext cx="4227283" cy="541114"/>
          </a:xfrm>
        </p:spPr>
        <p:txBody>
          <a:bodyPr/>
          <a:lstStyle/>
          <a:p>
            <a:r>
              <a:rPr lang="en-US" altLang="zh-TW" dirty="0" smtClean="0"/>
              <a:t>348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>
          <a:xfrm>
            <a:off x="400959" y="1511301"/>
            <a:ext cx="4227283" cy="457198"/>
          </a:xfrm>
        </p:spPr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0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5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349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95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0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3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5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34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5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704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4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22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2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708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6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9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112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712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21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4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715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716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0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718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359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8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1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15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1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9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6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913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4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730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2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3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7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19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5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6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369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84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0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9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26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0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5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8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5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4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2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0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9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756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379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8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760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4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9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3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98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1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19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770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3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4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98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633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5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99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7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389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7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6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2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2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6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3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786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3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394Title </a:t>
            </a:r>
            <a:r>
              <a:rPr lang="en-US" altLang="zh-TW" dirty="0"/>
              <a:t>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5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4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790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6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82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0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397 Title </a:t>
            </a:r>
            <a:r>
              <a:rPr lang="en-US" altLang="zh-TW" dirty="0"/>
              <a:t>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04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2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399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798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1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389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4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9" name="頁尾版面配置區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0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97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0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807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1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73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053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004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9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814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73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3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476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0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409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957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1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735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822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 11"/>
          <p:cNvSpPr/>
          <p:nvPr/>
        </p:nvSpPr>
        <p:spPr>
          <a:xfrm>
            <a:off x="4838700" y="571500"/>
            <a:ext cx="4038600" cy="5600700"/>
          </a:xfrm>
          <a:custGeom>
            <a:avLst/>
            <a:gdLst>
              <a:gd name="connsiteX0" fmla="*/ 0 w 4038600"/>
              <a:gd name="connsiteY0" fmla="*/ 0 h 5600700"/>
              <a:gd name="connsiteX1" fmla="*/ 4038600 w 4038600"/>
              <a:gd name="connsiteY1" fmla="*/ 0 h 5600700"/>
              <a:gd name="connsiteX2" fmla="*/ 4038600 w 4038600"/>
              <a:gd name="connsiteY2" fmla="*/ 5600700 h 5600700"/>
              <a:gd name="connsiteX3" fmla="*/ 0 w 4038600"/>
              <a:gd name="connsiteY3" fmla="*/ 5600700 h 5600700"/>
              <a:gd name="connsiteX4" fmla="*/ 0 w 4038600"/>
              <a:gd name="connsiteY4" fmla="*/ 1645342 h 5600700"/>
              <a:gd name="connsiteX5" fmla="*/ 794188 w 4038600"/>
              <a:gd name="connsiteY5" fmla="*/ 1184713 h 5600700"/>
              <a:gd name="connsiteX6" fmla="*/ 0 w 4038600"/>
              <a:gd name="connsiteY6" fmla="*/ 724084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8600" h="5600700">
                <a:moveTo>
                  <a:pt x="0" y="0"/>
                </a:moveTo>
                <a:lnTo>
                  <a:pt x="4038600" y="0"/>
                </a:lnTo>
                <a:lnTo>
                  <a:pt x="4038600" y="5600700"/>
                </a:lnTo>
                <a:lnTo>
                  <a:pt x="0" y="5600700"/>
                </a:lnTo>
                <a:lnTo>
                  <a:pt x="0" y="1645342"/>
                </a:lnTo>
                <a:lnTo>
                  <a:pt x="794188" y="1184713"/>
                </a:lnTo>
                <a:lnTo>
                  <a:pt x="0" y="724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5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8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824</a:t>
            </a:fld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flipH="1">
            <a:off x="323850" y="571500"/>
            <a:ext cx="4038600" cy="5600700"/>
          </a:xfrm>
          <a:custGeom>
            <a:avLst/>
            <a:gdLst>
              <a:gd name="connsiteX0" fmla="*/ 0 w 4038600"/>
              <a:gd name="connsiteY0" fmla="*/ 0 h 5600700"/>
              <a:gd name="connsiteX1" fmla="*/ 4038600 w 4038600"/>
              <a:gd name="connsiteY1" fmla="*/ 0 h 5600700"/>
              <a:gd name="connsiteX2" fmla="*/ 4038600 w 4038600"/>
              <a:gd name="connsiteY2" fmla="*/ 5600700 h 5600700"/>
              <a:gd name="connsiteX3" fmla="*/ 0 w 4038600"/>
              <a:gd name="connsiteY3" fmla="*/ 5600700 h 5600700"/>
              <a:gd name="connsiteX4" fmla="*/ 0 w 4038600"/>
              <a:gd name="connsiteY4" fmla="*/ 1645342 h 5600700"/>
              <a:gd name="connsiteX5" fmla="*/ 794188 w 4038600"/>
              <a:gd name="connsiteY5" fmla="*/ 1184713 h 5600700"/>
              <a:gd name="connsiteX6" fmla="*/ 0 w 4038600"/>
              <a:gd name="connsiteY6" fmla="*/ 724084 h 560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8600" h="5600700">
                <a:moveTo>
                  <a:pt x="0" y="0"/>
                </a:moveTo>
                <a:lnTo>
                  <a:pt x="4038600" y="0"/>
                </a:lnTo>
                <a:lnTo>
                  <a:pt x="4038600" y="5600700"/>
                </a:lnTo>
                <a:lnTo>
                  <a:pt x="0" y="5600700"/>
                </a:lnTo>
                <a:lnTo>
                  <a:pt x="0" y="1645342"/>
                </a:lnTo>
                <a:lnTo>
                  <a:pt x="794188" y="1184713"/>
                </a:lnTo>
                <a:lnTo>
                  <a:pt x="0" y="724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43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0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09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6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89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4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299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8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832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8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6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419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6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840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2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2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1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1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9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9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4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圖片版面配置區 10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850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4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8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852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09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9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</a:t>
            </a:r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854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8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856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80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429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576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6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860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1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861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0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862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92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863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7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864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9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865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9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866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8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7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868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45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7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435 Title </a:t>
            </a:r>
            <a:r>
              <a:rPr lang="en-US" altLang="zh-TW" dirty="0"/>
              <a:t>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5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872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0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874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8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9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876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75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9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878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439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976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2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880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7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2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882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31"/>
          <a:stretch/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1937659" y="3750832"/>
            <a:ext cx="4227283" cy="541114"/>
          </a:xfrm>
        </p:spPr>
        <p:txBody>
          <a:bodyPr/>
          <a:lstStyle/>
          <a:p>
            <a:r>
              <a:rPr lang="en-US" altLang="zh-TW" dirty="0" smtClean="0"/>
              <a:t>441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2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7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884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8" name="圖片版面配置區 17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圖片版面配置區 19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470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5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886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62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4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888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11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9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10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892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5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894</a:t>
            </a:fld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3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898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449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73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6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1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7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5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2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908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</p:txBody>
      </p:sp>
    </p:spTree>
    <p:extLst>
      <p:ext uri="{BB962C8B-B14F-4D97-AF65-F5344CB8AC3E}">
        <p14:creationId xmlns:p14="http://schemas.microsoft.com/office/powerpoint/2010/main" val="116813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31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8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9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70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1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918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459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pic>
        <p:nvPicPr>
          <p:cNvPr id="16" name="圖片版面配置區 15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775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9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920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6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922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3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4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924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89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tx1"/>
                </a:solidFill>
              </a:rPr>
              <a:t>商業簡報網 </a:t>
            </a:r>
            <a:r>
              <a:rPr lang="en-US" altLang="zh-TW" smtClean="0">
                <a:solidFill>
                  <a:schemeClr val="tx1"/>
                </a:solidFill>
              </a:rPr>
              <a:t>X Matter Lab</a:t>
            </a:r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2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5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7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930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8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932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2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1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934</a:t>
            </a:fld>
            <a:endParaRPr lang="zh-TW" altLang="en-US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3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936</a:t>
            </a:fld>
            <a:endParaRPr lang="zh-TW" altLang="en-US"/>
          </a:p>
        </p:txBody>
      </p:sp>
      <p:pic>
        <p:nvPicPr>
          <p:cNvPr id="15" name="圖片版面配置區 1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0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938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標題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469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0" name="副標題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8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0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56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8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0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1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366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4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6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tx1"/>
                </a:solidFill>
              </a:rPr>
              <a:t>948</a:t>
            </a:fld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54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93B68095-C8B2-4A76-90AA-E601358CCBC3}" type="slidenum">
              <a:rPr altLang="en-US" lang="zh-TW" smtClean="0"/>
              <a:t>950</a:t>
            </a:fld>
            <a:endParaRPr altLang="en-US" lang="zh-TW"/>
          </a:p>
        </p:txBody>
      </p:sp>
      <p:pic>
        <p:nvPicPr>
          <p:cNvPr id="8" name="圖片版面配置區 7"/>
          <p:cNvPicPr>
            <a:picLocks noChangeAspect="1" noGrp="1"/>
          </p:cNvPicPr>
          <p:nvPr>
            <p:ph idx="15" sz="quarter" type="pic"/>
          </p:nvPr>
        </p:nvPicPr>
        <p:blipFill>
          <a:blip cstate="email"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/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altLang="zh-TW" dirty="0" lang="en-US" smtClean="0"/>
              <a:t>475</a:t>
            </a:r>
            <a:r>
              <a:rPr altLang="en-US" dirty="0" lang="zh-TW" smtClean="0"/>
              <a:t> </a:t>
            </a:r>
            <a:r>
              <a:rPr altLang="zh-TW" dirty="0" lang="en-US"/>
              <a:t>Title Slide Design</a:t>
            </a:r>
            <a:endParaRPr dirty="0" lang="en-US"/>
          </a:p>
        </p:txBody>
      </p:sp>
      <p:sp>
        <p:nvSpPr>
          <p:cNvPr id="5" name="副標題 4"/>
          <p:cNvSpPr>
            <a:spLocks noGrp="1"/>
          </p:cNvSpPr>
          <p:nvPr>
            <p:ph idx="1" type="subTitle"/>
          </p:nvPr>
        </p:nvSpPr>
        <p:spPr/>
        <p:txBody>
          <a:bodyPr/>
          <a:lstStyle/>
          <a:p>
            <a:r>
              <a:rPr dirty="0" lang="en-US"/>
              <a:t>YOU CAN EDIT THIS SUBTITLE</a:t>
            </a:r>
          </a:p>
          <a:p>
            <a:endParaRPr dirty="0" lang="en-US"/>
          </a:p>
        </p:txBody>
      </p:sp>
      <p:sp>
        <p:nvSpPr>
          <p:cNvPr id="2" name="頁尾版面配置區 1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altLang="en-US" lang="zh-TW" smtClean="0">
                <a:solidFill>
                  <a:schemeClr val="tx1"/>
                </a:solidFill>
              </a:rPr>
              <a:t>商業簡報網 </a:t>
            </a:r>
            <a:r>
              <a:rPr altLang="zh-TW" lang="en-US" smtClean="0">
                <a:solidFill>
                  <a:schemeClr val="tx1"/>
                </a:solidFill>
              </a:rPr>
              <a:t>X Matter Lab</a:t>
            </a:r>
            <a:endParaRPr altLang="en-US" 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28311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9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96721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952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2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9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954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1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5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68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2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479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0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959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4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960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16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2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64"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72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9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1" name="圖片版面配置區 10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964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898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0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1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969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8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4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1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972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0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7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8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2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489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5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980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4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7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982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5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5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493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0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2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988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494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5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4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990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495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991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8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992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496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993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0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994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497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995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5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996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498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997</a:t>
            </a:fld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圖片版面配置區 1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圖片版面配置區 15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998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499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27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999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4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1000</a:t>
            </a:fld>
            <a:endParaRPr lang="zh-TW" altLang="en-US"/>
          </a:p>
        </p:txBody>
      </p:sp>
      <p:sp>
        <p:nvSpPr>
          <p:cNvPr id="10" name="標題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500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1" name="副標題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圖片版面配置區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1001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1002</a:t>
            </a:fld>
            <a:endParaRPr lang="zh-TW" altLang="en-US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標題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501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1003</a:t>
            </a:fld>
            <a:endParaRPr lang="zh-TW" altLang="en-US"/>
          </a:p>
        </p:txBody>
      </p:sp>
      <p:sp>
        <p:nvSpPr>
          <p:cNvPr id="2" name="圖片版面配置區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0" name="標題 1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1" name="副標題 20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9280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1004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502</a:t>
            </a:r>
            <a:r>
              <a:rPr lang="zh-TW" altLang="en-US" dirty="0" smtClean="0"/>
              <a:t> </a:t>
            </a:r>
            <a:r>
              <a:rPr lang="en-US" altLang="zh-TW" dirty="0"/>
              <a:t>Title Slide Design</a:t>
            </a:r>
            <a:endParaRPr 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 CAN EDIT THIS SUBTITLE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620" y="234886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07804" y="2635150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pic>
        <p:nvPicPr>
          <p:cNvPr id="1026" name="Picture 2" descr="C:\Users\mwhan\Downloads\1415166689_icon_27_one_finger_click-51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1221" y="4167021"/>
            <a:ext cx="2258380" cy="22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487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6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96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83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自訂 2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7869</TotalTime>
  <Words>11908</Words>
  <Application>Microsoft Office PowerPoint</Application>
  <PresentationFormat>如螢幕大小 (4:3)</PresentationFormat>
  <Paragraphs>3041</Paragraphs>
  <Slides>1010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1010</vt:i4>
      </vt:variant>
    </vt:vector>
  </HeadingPairs>
  <TitlesOfParts>
    <vt:vector size="1015" baseType="lpstr">
      <vt:lpstr>Arial</vt:lpstr>
      <vt:lpstr>新細明體</vt:lpstr>
      <vt:lpstr>微軟正黑體</vt:lpstr>
      <vt:lpstr>Calibri</vt:lpstr>
      <vt:lpstr>Office 佈景主題</vt:lpstr>
      <vt:lpstr>PowerPoint 簡報</vt:lpstr>
      <vt:lpstr>PowerPoint 簡報</vt:lpstr>
      <vt:lpstr>001 Title Slide Design</vt:lpstr>
      <vt:lpstr>PowerPoint 簡報</vt:lpstr>
      <vt:lpstr>002 Title Slide Design</vt:lpstr>
      <vt:lpstr>PowerPoint 簡報</vt:lpstr>
      <vt:lpstr>003 Title Slide Design</vt:lpstr>
      <vt:lpstr>PowerPoint 簡報</vt:lpstr>
      <vt:lpstr>004 Title Slide Design</vt:lpstr>
      <vt:lpstr>PowerPoint 簡報</vt:lpstr>
      <vt:lpstr>005 Title Slide Design</vt:lpstr>
      <vt:lpstr>PowerPoint 簡報</vt:lpstr>
      <vt:lpstr>006 Title Slide Design</vt:lpstr>
      <vt:lpstr>PowerPoint 簡報</vt:lpstr>
      <vt:lpstr>007 Title Slide Design</vt:lpstr>
      <vt:lpstr>PowerPoint 簡報</vt:lpstr>
      <vt:lpstr>008 Title Slide Design</vt:lpstr>
      <vt:lpstr>PowerPoint 簡報</vt:lpstr>
      <vt:lpstr>009 Title Slide Design</vt:lpstr>
      <vt:lpstr>PowerPoint 簡報</vt:lpstr>
      <vt:lpstr>010 Title Slide Design</vt:lpstr>
      <vt:lpstr>PowerPoint 簡報</vt:lpstr>
      <vt:lpstr>011 Title Slide Design</vt:lpstr>
      <vt:lpstr>PowerPoint 簡報</vt:lpstr>
      <vt:lpstr>012 Title Slide Design</vt:lpstr>
      <vt:lpstr>PowerPoint 簡報</vt:lpstr>
      <vt:lpstr>013 Title Slide Design</vt:lpstr>
      <vt:lpstr>PowerPoint 簡報</vt:lpstr>
      <vt:lpstr>014 Title Slide Design</vt:lpstr>
      <vt:lpstr>PowerPoint 簡報</vt:lpstr>
      <vt:lpstr>015 Title Slide Design</vt:lpstr>
      <vt:lpstr>PowerPoint 簡報</vt:lpstr>
      <vt:lpstr>016 Title Slide Design</vt:lpstr>
      <vt:lpstr>PowerPoint 簡報</vt:lpstr>
      <vt:lpstr>017 Title Slide Design</vt:lpstr>
      <vt:lpstr>PowerPoint 簡報</vt:lpstr>
      <vt:lpstr>018 Title Slide Design</vt:lpstr>
      <vt:lpstr>PowerPoint 簡報</vt:lpstr>
      <vt:lpstr>019 Title Slide Design</vt:lpstr>
      <vt:lpstr>PowerPoint 簡報</vt:lpstr>
      <vt:lpstr>020 Title Slide Design</vt:lpstr>
      <vt:lpstr>PowerPoint 簡報</vt:lpstr>
      <vt:lpstr>021 Title Slide Design</vt:lpstr>
      <vt:lpstr>PowerPoint 簡報</vt:lpstr>
      <vt:lpstr>022 Title Slide Design</vt:lpstr>
      <vt:lpstr>PowerPoint 簡報</vt:lpstr>
      <vt:lpstr>023 Title Slide Design</vt:lpstr>
      <vt:lpstr>PowerPoint 簡報</vt:lpstr>
      <vt:lpstr>024 Title Slide Design</vt:lpstr>
      <vt:lpstr>PowerPoint 簡報</vt:lpstr>
      <vt:lpstr>025 Title Slide Design</vt:lpstr>
      <vt:lpstr>PowerPoint 簡報</vt:lpstr>
      <vt:lpstr>026 Title Slide Design</vt:lpstr>
      <vt:lpstr>PowerPoint 簡報</vt:lpstr>
      <vt:lpstr>027 Title Slide Design</vt:lpstr>
      <vt:lpstr>PowerPoint 簡報</vt:lpstr>
      <vt:lpstr>028 Title Slide Design</vt:lpstr>
      <vt:lpstr>PowerPoint 簡報</vt:lpstr>
      <vt:lpstr>029 Title Slide Design</vt:lpstr>
      <vt:lpstr>PowerPoint 簡報</vt:lpstr>
      <vt:lpstr>030 Title Slide Design</vt:lpstr>
      <vt:lpstr>PowerPoint 簡報</vt:lpstr>
      <vt:lpstr>031 Title Slide Design</vt:lpstr>
      <vt:lpstr>PowerPoint 簡報</vt:lpstr>
      <vt:lpstr>032 Title Slide Design</vt:lpstr>
      <vt:lpstr>PowerPoint 簡報</vt:lpstr>
      <vt:lpstr>033 Title Slide Design</vt:lpstr>
      <vt:lpstr>PowerPoint 簡報</vt:lpstr>
      <vt:lpstr>034 Title Slide Design</vt:lpstr>
      <vt:lpstr>PowerPoint 簡報</vt:lpstr>
      <vt:lpstr>035 Title Slide Design</vt:lpstr>
      <vt:lpstr>PowerPoint 簡報</vt:lpstr>
      <vt:lpstr>036 Title Slide Design</vt:lpstr>
      <vt:lpstr>PowerPoint 簡報</vt:lpstr>
      <vt:lpstr>037 Title Slide Design</vt:lpstr>
      <vt:lpstr>PowerPoint 簡報</vt:lpstr>
      <vt:lpstr>038 Title Slide Design</vt:lpstr>
      <vt:lpstr>PowerPoint 簡報</vt:lpstr>
      <vt:lpstr>039 Title Slide Design</vt:lpstr>
      <vt:lpstr>PowerPoint 簡報</vt:lpstr>
      <vt:lpstr>040 Title Slide Design</vt:lpstr>
      <vt:lpstr>PowerPoint 簡報</vt:lpstr>
      <vt:lpstr>041 Title Slide Design</vt:lpstr>
      <vt:lpstr>PowerPoint 簡報</vt:lpstr>
      <vt:lpstr>042 Title Slide Design</vt:lpstr>
      <vt:lpstr>PowerPoint 簡報</vt:lpstr>
      <vt:lpstr>043 Title Slide Design</vt:lpstr>
      <vt:lpstr>PowerPoint 簡報</vt:lpstr>
      <vt:lpstr>044 Title Slide Design</vt:lpstr>
      <vt:lpstr>PowerPoint 簡報</vt:lpstr>
      <vt:lpstr>045 Title Slide Design</vt:lpstr>
      <vt:lpstr>PowerPoint 簡報</vt:lpstr>
      <vt:lpstr>046 Title Slide Design</vt:lpstr>
      <vt:lpstr>PowerPoint 簡報</vt:lpstr>
      <vt:lpstr>047 Title Slide Design</vt:lpstr>
      <vt:lpstr>PowerPoint 簡報</vt:lpstr>
      <vt:lpstr>048 Title Slide Design</vt:lpstr>
      <vt:lpstr>PowerPoint 簡報</vt:lpstr>
      <vt:lpstr>049 Title Slide Design</vt:lpstr>
      <vt:lpstr>PowerPoint 簡報</vt:lpstr>
      <vt:lpstr>050 Title Slide Design</vt:lpstr>
      <vt:lpstr>PowerPoint 簡報</vt:lpstr>
      <vt:lpstr>051 Title Slide Design</vt:lpstr>
      <vt:lpstr>PowerPoint 簡報</vt:lpstr>
      <vt:lpstr>052 Title Slide Design</vt:lpstr>
      <vt:lpstr>PowerPoint 簡報</vt:lpstr>
      <vt:lpstr>053 Title Slide Design</vt:lpstr>
      <vt:lpstr>PowerPoint 簡報</vt:lpstr>
      <vt:lpstr>054 Title Slide Design</vt:lpstr>
      <vt:lpstr>PowerPoint 簡報</vt:lpstr>
      <vt:lpstr>055 Title Slide Design</vt:lpstr>
      <vt:lpstr>PowerPoint 簡報</vt:lpstr>
      <vt:lpstr>056 Title Slide Design</vt:lpstr>
      <vt:lpstr>PowerPoint 簡報</vt:lpstr>
      <vt:lpstr>057 Title Slide Design</vt:lpstr>
      <vt:lpstr>PowerPoint 簡報</vt:lpstr>
      <vt:lpstr>058 Title Slide Design</vt:lpstr>
      <vt:lpstr>PowerPoint 簡報</vt:lpstr>
      <vt:lpstr>059 Title Slide Design</vt:lpstr>
      <vt:lpstr>PowerPoint 簡報</vt:lpstr>
      <vt:lpstr>060 Title Slide Design</vt:lpstr>
      <vt:lpstr>PowerPoint 簡報</vt:lpstr>
      <vt:lpstr>061 Title Slide Design</vt:lpstr>
      <vt:lpstr>PowerPoint 簡報</vt:lpstr>
      <vt:lpstr>062 Title Slide Design</vt:lpstr>
      <vt:lpstr>PowerPoint 簡報</vt:lpstr>
      <vt:lpstr>063 Title Slide Design</vt:lpstr>
      <vt:lpstr>PowerPoint 簡報</vt:lpstr>
      <vt:lpstr>064 Title Slide Design</vt:lpstr>
      <vt:lpstr>PowerPoint 簡報</vt:lpstr>
      <vt:lpstr>065 Title Slide Design</vt:lpstr>
      <vt:lpstr>PowerPoint 簡報</vt:lpstr>
      <vt:lpstr>066 Title Slide Design</vt:lpstr>
      <vt:lpstr>PowerPoint 簡報</vt:lpstr>
      <vt:lpstr>067 Title Slide Design</vt:lpstr>
      <vt:lpstr>PowerPoint 簡報</vt:lpstr>
      <vt:lpstr>068 Title Slide Design</vt:lpstr>
      <vt:lpstr>PowerPoint 簡報</vt:lpstr>
      <vt:lpstr>069 Title Slide Design</vt:lpstr>
      <vt:lpstr>PowerPoint 簡報</vt:lpstr>
      <vt:lpstr>070 Title Slide Design</vt:lpstr>
      <vt:lpstr>PowerPoint 簡報</vt:lpstr>
      <vt:lpstr>071 Title Slide Design</vt:lpstr>
      <vt:lpstr>PowerPoint 簡報</vt:lpstr>
      <vt:lpstr>072 Title Slide Design</vt:lpstr>
      <vt:lpstr>PowerPoint 簡報</vt:lpstr>
      <vt:lpstr>073 Title Slide Design</vt:lpstr>
      <vt:lpstr>PowerPoint 簡報</vt:lpstr>
      <vt:lpstr>074 Title Slide Design</vt:lpstr>
      <vt:lpstr>PowerPoint 簡報</vt:lpstr>
      <vt:lpstr>075 Title Slide Design</vt:lpstr>
      <vt:lpstr>PowerPoint 簡報</vt:lpstr>
      <vt:lpstr>076 Title Slide Design</vt:lpstr>
      <vt:lpstr>PowerPoint 簡報</vt:lpstr>
      <vt:lpstr>077 Title Slide Design</vt:lpstr>
      <vt:lpstr>PowerPoint 簡報</vt:lpstr>
      <vt:lpstr>078 Title Slide Design</vt:lpstr>
      <vt:lpstr>PowerPoint 簡報</vt:lpstr>
      <vt:lpstr>079 Title Slide Design</vt:lpstr>
      <vt:lpstr>PowerPoint 簡報</vt:lpstr>
      <vt:lpstr>080 Title Slide Design</vt:lpstr>
      <vt:lpstr>PowerPoint 簡報</vt:lpstr>
      <vt:lpstr>081 Title Slide Design</vt:lpstr>
      <vt:lpstr>PowerPoint 簡報</vt:lpstr>
      <vt:lpstr>082 Title Slide Design</vt:lpstr>
      <vt:lpstr>PowerPoint 簡報</vt:lpstr>
      <vt:lpstr>083 Title Slide Design</vt:lpstr>
      <vt:lpstr>PowerPoint 簡報</vt:lpstr>
      <vt:lpstr>084 Title Slide Design</vt:lpstr>
      <vt:lpstr>PowerPoint 簡報</vt:lpstr>
      <vt:lpstr>085 Title Slide Design</vt:lpstr>
      <vt:lpstr>PowerPoint 簡報</vt:lpstr>
      <vt:lpstr>086 Title Slide Design</vt:lpstr>
      <vt:lpstr>PowerPoint 簡報</vt:lpstr>
      <vt:lpstr>087 Title Slide Design</vt:lpstr>
      <vt:lpstr>PowerPoint 簡報</vt:lpstr>
      <vt:lpstr>088 Title Slide Design</vt:lpstr>
      <vt:lpstr>PowerPoint 簡報</vt:lpstr>
      <vt:lpstr>089 Title Slide Design</vt:lpstr>
      <vt:lpstr>PowerPoint 簡報</vt:lpstr>
      <vt:lpstr>090 Title Slide Design</vt:lpstr>
      <vt:lpstr>PowerPoint 簡報</vt:lpstr>
      <vt:lpstr>091 Title Slide Design</vt:lpstr>
      <vt:lpstr>PowerPoint 簡報</vt:lpstr>
      <vt:lpstr>092 Title Slide Design</vt:lpstr>
      <vt:lpstr>PowerPoint 簡報</vt:lpstr>
      <vt:lpstr>093 Title Slide Design</vt:lpstr>
      <vt:lpstr>PowerPoint 簡報</vt:lpstr>
      <vt:lpstr>094 Title Slide Design</vt:lpstr>
      <vt:lpstr>PowerPoint 簡報</vt:lpstr>
      <vt:lpstr>095 Title Slide Design</vt:lpstr>
      <vt:lpstr>PowerPoint 簡報</vt:lpstr>
      <vt:lpstr>096 Title Slide Design</vt:lpstr>
      <vt:lpstr>PowerPoint 簡報</vt:lpstr>
      <vt:lpstr>097 Title Slide Design</vt:lpstr>
      <vt:lpstr>PowerPoint 簡報</vt:lpstr>
      <vt:lpstr>098 Title Slide Design</vt:lpstr>
      <vt:lpstr>PowerPoint 簡報</vt:lpstr>
      <vt:lpstr>099 Title Slide Design</vt:lpstr>
      <vt:lpstr>PowerPoint 簡報</vt:lpstr>
      <vt:lpstr>100 Title Slide Design</vt:lpstr>
      <vt:lpstr>PowerPoint 簡報</vt:lpstr>
      <vt:lpstr>101 Title Slide Design</vt:lpstr>
      <vt:lpstr>PowerPoint 簡報</vt:lpstr>
      <vt:lpstr>102 Title Slide Design</vt:lpstr>
      <vt:lpstr>PowerPoint 簡報</vt:lpstr>
      <vt:lpstr>103 Title Slide Design</vt:lpstr>
      <vt:lpstr>PowerPoint 簡報</vt:lpstr>
      <vt:lpstr>104 Title Slide Design</vt:lpstr>
      <vt:lpstr>PowerPoint 簡報</vt:lpstr>
      <vt:lpstr>105 Title Slide Design</vt:lpstr>
      <vt:lpstr>PowerPoint 簡報</vt:lpstr>
      <vt:lpstr>106 Title Slide Design</vt:lpstr>
      <vt:lpstr>PowerPoint 簡報</vt:lpstr>
      <vt:lpstr>107 Title Slide Design</vt:lpstr>
      <vt:lpstr>PowerPoint 簡報</vt:lpstr>
      <vt:lpstr>108 Title Slide Design</vt:lpstr>
      <vt:lpstr>PowerPoint 簡報</vt:lpstr>
      <vt:lpstr>109 Title Slide Design</vt:lpstr>
      <vt:lpstr>PowerPoint 簡報</vt:lpstr>
      <vt:lpstr>110 Title Slide Design</vt:lpstr>
      <vt:lpstr>PowerPoint 簡報</vt:lpstr>
      <vt:lpstr>111 Title Slide Design</vt:lpstr>
      <vt:lpstr>PowerPoint 簡報</vt:lpstr>
      <vt:lpstr>112 Title Slide Design</vt:lpstr>
      <vt:lpstr>PowerPoint 簡報</vt:lpstr>
      <vt:lpstr>113 Title Slide Design</vt:lpstr>
      <vt:lpstr>PowerPoint 簡報</vt:lpstr>
      <vt:lpstr>114 Title Slide Design</vt:lpstr>
      <vt:lpstr>PowerPoint 簡報</vt:lpstr>
      <vt:lpstr>115 Title Slide Design</vt:lpstr>
      <vt:lpstr>PowerPoint 簡報</vt:lpstr>
      <vt:lpstr>116 Title Slide Design</vt:lpstr>
      <vt:lpstr>PowerPoint 簡報</vt:lpstr>
      <vt:lpstr>117 Title Slide Design</vt:lpstr>
      <vt:lpstr>PowerPoint 簡報</vt:lpstr>
      <vt:lpstr>118 Title Slide Design</vt:lpstr>
      <vt:lpstr>PowerPoint 簡報</vt:lpstr>
      <vt:lpstr>119 Title Slide Design</vt:lpstr>
      <vt:lpstr>PowerPoint 簡報</vt:lpstr>
      <vt:lpstr>120 Title Slide Design</vt:lpstr>
      <vt:lpstr>PowerPoint 簡報</vt:lpstr>
      <vt:lpstr>121 Title Slide Design</vt:lpstr>
      <vt:lpstr>PowerPoint 簡報</vt:lpstr>
      <vt:lpstr>122 Title Slide Design</vt:lpstr>
      <vt:lpstr>PowerPoint 簡報</vt:lpstr>
      <vt:lpstr>123 Title Slide Design</vt:lpstr>
      <vt:lpstr>PowerPoint 簡報</vt:lpstr>
      <vt:lpstr>124 Title Slide Design</vt:lpstr>
      <vt:lpstr>PowerPoint 簡報</vt:lpstr>
      <vt:lpstr>125 Title Slide Design</vt:lpstr>
      <vt:lpstr>PowerPoint 簡報</vt:lpstr>
      <vt:lpstr>126 Title Slide Design</vt:lpstr>
      <vt:lpstr>PowerPoint 簡報</vt:lpstr>
      <vt:lpstr>127 Title Slide Design</vt:lpstr>
      <vt:lpstr>PowerPoint 簡報</vt:lpstr>
      <vt:lpstr>128 Title Slide Design</vt:lpstr>
      <vt:lpstr>PowerPoint 簡報</vt:lpstr>
      <vt:lpstr>129 Title Slide Design</vt:lpstr>
      <vt:lpstr>PowerPoint 簡報</vt:lpstr>
      <vt:lpstr>130 Title Slide Design</vt:lpstr>
      <vt:lpstr>PowerPoint 簡報</vt:lpstr>
      <vt:lpstr>131 Title Slide Design</vt:lpstr>
      <vt:lpstr>PowerPoint 簡報</vt:lpstr>
      <vt:lpstr>132 Title Slide Design</vt:lpstr>
      <vt:lpstr>PowerPoint 簡報</vt:lpstr>
      <vt:lpstr>133 Title Slide Design</vt:lpstr>
      <vt:lpstr>PowerPoint 簡報</vt:lpstr>
      <vt:lpstr>134 Title Slide Design</vt:lpstr>
      <vt:lpstr>PowerPoint 簡報</vt:lpstr>
      <vt:lpstr>135 Title Slide Design</vt:lpstr>
      <vt:lpstr>PowerPoint 簡報</vt:lpstr>
      <vt:lpstr>136 Title Slide Design</vt:lpstr>
      <vt:lpstr>PowerPoint 簡報</vt:lpstr>
      <vt:lpstr>137 Title Slide Design</vt:lpstr>
      <vt:lpstr>PowerPoint 簡報</vt:lpstr>
      <vt:lpstr>138 Title Slide Design</vt:lpstr>
      <vt:lpstr>PowerPoint 簡報</vt:lpstr>
      <vt:lpstr>139 Title Slide Design</vt:lpstr>
      <vt:lpstr>PowerPoint 簡報</vt:lpstr>
      <vt:lpstr>140 Title Slide Design</vt:lpstr>
      <vt:lpstr>PowerPoint 簡報</vt:lpstr>
      <vt:lpstr>141 Title Slide Design</vt:lpstr>
      <vt:lpstr>PowerPoint 簡報</vt:lpstr>
      <vt:lpstr>142 Title Slide Design</vt:lpstr>
      <vt:lpstr>PowerPoint 簡報</vt:lpstr>
      <vt:lpstr>143 Title Slide Design</vt:lpstr>
      <vt:lpstr>PowerPoint 簡報</vt:lpstr>
      <vt:lpstr>144 Title Slide Design</vt:lpstr>
      <vt:lpstr>PowerPoint 簡報</vt:lpstr>
      <vt:lpstr>145 Title Slide Design</vt:lpstr>
      <vt:lpstr>PowerPoint 簡報</vt:lpstr>
      <vt:lpstr>146 Title Slide Design</vt:lpstr>
      <vt:lpstr>PowerPoint 簡報</vt:lpstr>
      <vt:lpstr>147 Title Slide Design</vt:lpstr>
      <vt:lpstr>PowerPoint 簡報</vt:lpstr>
      <vt:lpstr>148 Title Slide Design</vt:lpstr>
      <vt:lpstr>PowerPoint 簡報</vt:lpstr>
      <vt:lpstr>149 Title Slide Design</vt:lpstr>
      <vt:lpstr>PowerPoint 簡報</vt:lpstr>
      <vt:lpstr>150 Title Slide Design</vt:lpstr>
      <vt:lpstr>PowerPoint 簡報</vt:lpstr>
      <vt:lpstr>151 Title Slide Design</vt:lpstr>
      <vt:lpstr>PowerPoint 簡報</vt:lpstr>
      <vt:lpstr>152 Title Slide Design</vt:lpstr>
      <vt:lpstr>PowerPoint 簡報</vt:lpstr>
      <vt:lpstr>153 Title Slide Design</vt:lpstr>
      <vt:lpstr>PowerPoint 簡報</vt:lpstr>
      <vt:lpstr>154 Title Slide Design</vt:lpstr>
      <vt:lpstr>PowerPoint 簡報</vt:lpstr>
      <vt:lpstr>155 Title Slide Design</vt:lpstr>
      <vt:lpstr>PowerPoint 簡報</vt:lpstr>
      <vt:lpstr>156 Title Slide Design</vt:lpstr>
      <vt:lpstr>PowerPoint 簡報</vt:lpstr>
      <vt:lpstr>157 Title Slide Design</vt:lpstr>
      <vt:lpstr>PowerPoint 簡報</vt:lpstr>
      <vt:lpstr>158 Title Slide Design</vt:lpstr>
      <vt:lpstr>PowerPoint 簡報</vt:lpstr>
      <vt:lpstr>159 Title Slide Design</vt:lpstr>
      <vt:lpstr>PowerPoint 簡報</vt:lpstr>
      <vt:lpstr>160 Title Slide Design</vt:lpstr>
      <vt:lpstr>PowerPoint 簡報</vt:lpstr>
      <vt:lpstr>161 Title Slide Design</vt:lpstr>
      <vt:lpstr>PowerPoint 簡報</vt:lpstr>
      <vt:lpstr>162 Title Slide Design</vt:lpstr>
      <vt:lpstr>PowerPoint 簡報</vt:lpstr>
      <vt:lpstr>163 Title Slide Design</vt:lpstr>
      <vt:lpstr>PowerPoint 簡報</vt:lpstr>
      <vt:lpstr>164 Title Slide Design</vt:lpstr>
      <vt:lpstr>PowerPoint 簡報</vt:lpstr>
      <vt:lpstr>165 Title Slide Design</vt:lpstr>
      <vt:lpstr>PowerPoint 簡報</vt:lpstr>
      <vt:lpstr>166 Title Slide Design</vt:lpstr>
      <vt:lpstr>PowerPoint 簡報</vt:lpstr>
      <vt:lpstr>167 Title Slide Design</vt:lpstr>
      <vt:lpstr>PowerPoint 簡報</vt:lpstr>
      <vt:lpstr>168 Title Slide Design</vt:lpstr>
      <vt:lpstr>PowerPoint 簡報</vt:lpstr>
      <vt:lpstr>169 Title Slide Design</vt:lpstr>
      <vt:lpstr>PowerPoint 簡報</vt:lpstr>
      <vt:lpstr>170 Title Slide Design</vt:lpstr>
      <vt:lpstr>PowerPoint 簡報</vt:lpstr>
      <vt:lpstr>171 Title Slide Design</vt:lpstr>
      <vt:lpstr>PowerPoint 簡報</vt:lpstr>
      <vt:lpstr>172 Title Slide Design</vt:lpstr>
      <vt:lpstr>PowerPoint 簡報</vt:lpstr>
      <vt:lpstr>173 Title Slide Design</vt:lpstr>
      <vt:lpstr>PowerPoint 簡報</vt:lpstr>
      <vt:lpstr>174 Title Slide Design</vt:lpstr>
      <vt:lpstr>PowerPoint 簡報</vt:lpstr>
      <vt:lpstr>175 Title Slide Design</vt:lpstr>
      <vt:lpstr>PowerPoint 簡報</vt:lpstr>
      <vt:lpstr>176 Title Slide Design</vt:lpstr>
      <vt:lpstr>PowerPoint 簡報</vt:lpstr>
      <vt:lpstr>177 Title Slide Design</vt:lpstr>
      <vt:lpstr>PowerPoint 簡報</vt:lpstr>
      <vt:lpstr>178 Title Slide Design</vt:lpstr>
      <vt:lpstr>PowerPoint 簡報</vt:lpstr>
      <vt:lpstr>179 Title Slide Design</vt:lpstr>
      <vt:lpstr>PowerPoint 簡報</vt:lpstr>
      <vt:lpstr>180 Title Slide Design</vt:lpstr>
      <vt:lpstr>PowerPoint 簡報</vt:lpstr>
      <vt:lpstr>181 Title Slide Design</vt:lpstr>
      <vt:lpstr>PowerPoint 簡報</vt:lpstr>
      <vt:lpstr>182 Title Slide Design</vt:lpstr>
      <vt:lpstr>PowerPoint 簡報</vt:lpstr>
      <vt:lpstr>183 Title Slide Design</vt:lpstr>
      <vt:lpstr>PowerPoint 簡報</vt:lpstr>
      <vt:lpstr>184 Title Slide Design</vt:lpstr>
      <vt:lpstr>PowerPoint 簡報</vt:lpstr>
      <vt:lpstr>185 Title Slide Design</vt:lpstr>
      <vt:lpstr>PowerPoint 簡報</vt:lpstr>
      <vt:lpstr>186 Title Slide Design</vt:lpstr>
      <vt:lpstr>PowerPoint 簡報</vt:lpstr>
      <vt:lpstr>187 Title Slide Design</vt:lpstr>
      <vt:lpstr>PowerPoint 簡報</vt:lpstr>
      <vt:lpstr>188 Title Slide Design</vt:lpstr>
      <vt:lpstr>PowerPoint 簡報</vt:lpstr>
      <vt:lpstr>189 Title Slide Design</vt:lpstr>
      <vt:lpstr>PowerPoint 簡報</vt:lpstr>
      <vt:lpstr>190 Title Slide Design</vt:lpstr>
      <vt:lpstr>PowerPoint 簡報</vt:lpstr>
      <vt:lpstr>191 Title Slide Design</vt:lpstr>
      <vt:lpstr>PowerPoint 簡報</vt:lpstr>
      <vt:lpstr>192 Title Slide Design</vt:lpstr>
      <vt:lpstr>PowerPoint 簡報</vt:lpstr>
      <vt:lpstr>193 Title Slide Design</vt:lpstr>
      <vt:lpstr>PowerPoint 簡報</vt:lpstr>
      <vt:lpstr>194 Title Slide Design</vt:lpstr>
      <vt:lpstr>PowerPoint 簡報</vt:lpstr>
      <vt:lpstr>195 Title Slide Design</vt:lpstr>
      <vt:lpstr>PowerPoint 簡報</vt:lpstr>
      <vt:lpstr>196 Title Slide Design</vt:lpstr>
      <vt:lpstr>PowerPoint 簡報</vt:lpstr>
      <vt:lpstr>197 Title Slide Design</vt:lpstr>
      <vt:lpstr>PowerPoint 簡報</vt:lpstr>
      <vt:lpstr>198 Title Slide Design</vt:lpstr>
      <vt:lpstr>PowerPoint 簡報</vt:lpstr>
      <vt:lpstr>199 Title Slide Design</vt:lpstr>
      <vt:lpstr>PowerPoint 簡報</vt:lpstr>
      <vt:lpstr>200 Title Slide Design</vt:lpstr>
      <vt:lpstr>PowerPoint 簡報</vt:lpstr>
      <vt:lpstr>201 Title Slide Design</vt:lpstr>
      <vt:lpstr>PowerPoint 簡報</vt:lpstr>
      <vt:lpstr>202 Title Slide Design</vt:lpstr>
      <vt:lpstr>PowerPoint 簡報</vt:lpstr>
      <vt:lpstr>203 Title Slide Design</vt:lpstr>
      <vt:lpstr>PowerPoint 簡報</vt:lpstr>
      <vt:lpstr>204 Title Slide Design</vt:lpstr>
      <vt:lpstr>PowerPoint 簡報</vt:lpstr>
      <vt:lpstr>205 Title Slide Design</vt:lpstr>
      <vt:lpstr>PowerPoint 簡報</vt:lpstr>
      <vt:lpstr>206 Title Slide Design</vt:lpstr>
      <vt:lpstr>PowerPoint 簡報</vt:lpstr>
      <vt:lpstr>207 Title Slide Design</vt:lpstr>
      <vt:lpstr>PowerPoint 簡報</vt:lpstr>
      <vt:lpstr>208 Title Slide Design</vt:lpstr>
      <vt:lpstr>PowerPoint 簡報</vt:lpstr>
      <vt:lpstr>209 Title Slide Design</vt:lpstr>
      <vt:lpstr>PowerPoint 簡報</vt:lpstr>
      <vt:lpstr>210 Title Slide Design</vt:lpstr>
      <vt:lpstr>PowerPoint 簡報</vt:lpstr>
      <vt:lpstr>211 Title Slide Design</vt:lpstr>
      <vt:lpstr>PowerPoint 簡報</vt:lpstr>
      <vt:lpstr>212 Title Slide Design</vt:lpstr>
      <vt:lpstr>PowerPoint 簡報</vt:lpstr>
      <vt:lpstr>213 Title Slide Design</vt:lpstr>
      <vt:lpstr>PowerPoint 簡報</vt:lpstr>
      <vt:lpstr>214 Title Slide Design</vt:lpstr>
      <vt:lpstr>PowerPoint 簡報</vt:lpstr>
      <vt:lpstr>215 Title Slide Design</vt:lpstr>
      <vt:lpstr>PowerPoint 簡報</vt:lpstr>
      <vt:lpstr>216 Title Slide Design</vt:lpstr>
      <vt:lpstr>PowerPoint 簡報</vt:lpstr>
      <vt:lpstr>217 Title Slide Design</vt:lpstr>
      <vt:lpstr>PowerPoint 簡報</vt:lpstr>
      <vt:lpstr>218 Title Slide Design</vt:lpstr>
      <vt:lpstr>PowerPoint 簡報</vt:lpstr>
      <vt:lpstr>219 Title Slide Design</vt:lpstr>
      <vt:lpstr>PowerPoint 簡報</vt:lpstr>
      <vt:lpstr>220 Title Slide Design</vt:lpstr>
      <vt:lpstr>PowerPoint 簡報</vt:lpstr>
      <vt:lpstr>221 Title Slide Design</vt:lpstr>
      <vt:lpstr>PowerPoint 簡報</vt:lpstr>
      <vt:lpstr>222 Title Slide Design</vt:lpstr>
      <vt:lpstr>PowerPoint 簡報</vt:lpstr>
      <vt:lpstr>223 Title Slide Design</vt:lpstr>
      <vt:lpstr>PowerPoint 簡報</vt:lpstr>
      <vt:lpstr>224 Title Slide Design</vt:lpstr>
      <vt:lpstr>PowerPoint 簡報</vt:lpstr>
      <vt:lpstr>225 Title Slide Design</vt:lpstr>
      <vt:lpstr>PowerPoint 簡報</vt:lpstr>
      <vt:lpstr>226 Title Slide Design</vt:lpstr>
      <vt:lpstr>PowerPoint 簡報</vt:lpstr>
      <vt:lpstr>227 Title Slide Design</vt:lpstr>
      <vt:lpstr>PowerPoint 簡報</vt:lpstr>
      <vt:lpstr>228 Title Slide Design</vt:lpstr>
      <vt:lpstr>PowerPoint 簡報</vt:lpstr>
      <vt:lpstr>229 Title Slide Design</vt:lpstr>
      <vt:lpstr>PowerPoint 簡報</vt:lpstr>
      <vt:lpstr>230 Title Slide Design</vt:lpstr>
      <vt:lpstr>PowerPoint 簡報</vt:lpstr>
      <vt:lpstr>231 Title Slide Design</vt:lpstr>
      <vt:lpstr>PowerPoint 簡報</vt:lpstr>
      <vt:lpstr>232 Title YOU CAN EDIT THIS SUBTITLE Slide Design</vt:lpstr>
      <vt:lpstr>PowerPoint 簡報</vt:lpstr>
      <vt:lpstr>233 Title Slide Design</vt:lpstr>
      <vt:lpstr>PowerPoint 簡報</vt:lpstr>
      <vt:lpstr>234 Title Slide Design</vt:lpstr>
      <vt:lpstr>PowerPoint 簡報</vt:lpstr>
      <vt:lpstr>235 Title Slide Design</vt:lpstr>
      <vt:lpstr>PowerPoint 簡報</vt:lpstr>
      <vt:lpstr>236 Title Slide Design</vt:lpstr>
      <vt:lpstr>PowerPoint 簡報</vt:lpstr>
      <vt:lpstr>237 Title Slide Design</vt:lpstr>
      <vt:lpstr>PowerPoint 簡報</vt:lpstr>
      <vt:lpstr>238 Title Slide Design</vt:lpstr>
      <vt:lpstr>PowerPoint 簡報</vt:lpstr>
      <vt:lpstr>239 Title Slide Design</vt:lpstr>
      <vt:lpstr>PowerPoint 簡報</vt:lpstr>
      <vt:lpstr>240 Title Slide Design</vt:lpstr>
      <vt:lpstr>PowerPoint 簡報</vt:lpstr>
      <vt:lpstr>241 Title Slide Design</vt:lpstr>
      <vt:lpstr>PowerPoint 簡報</vt:lpstr>
      <vt:lpstr>242 Title Slide Design</vt:lpstr>
      <vt:lpstr>PowerPoint 簡報</vt:lpstr>
      <vt:lpstr>243 Title Slide Design</vt:lpstr>
      <vt:lpstr>PowerPoint 簡報</vt:lpstr>
      <vt:lpstr>244 Title Slide Design</vt:lpstr>
      <vt:lpstr>PowerPoint 簡報</vt:lpstr>
      <vt:lpstr>245 Title Slide Design</vt:lpstr>
      <vt:lpstr>PowerPoint 簡報</vt:lpstr>
      <vt:lpstr>246 Title Slide Design</vt:lpstr>
      <vt:lpstr>PowerPoint 簡報</vt:lpstr>
      <vt:lpstr>247 Title Slide Design</vt:lpstr>
      <vt:lpstr>PowerPoint 簡報</vt:lpstr>
      <vt:lpstr>248 Title Slide Design</vt:lpstr>
      <vt:lpstr>PowerPoint 簡報</vt:lpstr>
      <vt:lpstr>249 Title Slide Design</vt:lpstr>
      <vt:lpstr>PowerPoint 簡報</vt:lpstr>
      <vt:lpstr>250 Title Slide Design</vt:lpstr>
      <vt:lpstr>PowerPoint 簡報</vt:lpstr>
      <vt:lpstr>251 Title Slide Design</vt:lpstr>
      <vt:lpstr>PowerPoint 簡報</vt:lpstr>
      <vt:lpstr>252 Title Slide Design</vt:lpstr>
      <vt:lpstr>PowerPoint 簡報</vt:lpstr>
      <vt:lpstr>253 Title Slide Design</vt:lpstr>
      <vt:lpstr>PowerPoint 簡報</vt:lpstr>
      <vt:lpstr>254 Title Slide Design</vt:lpstr>
      <vt:lpstr>PowerPoint 簡報</vt:lpstr>
      <vt:lpstr>255 Title Slide Design</vt:lpstr>
      <vt:lpstr>PowerPoint 簡報</vt:lpstr>
      <vt:lpstr>256 Title Slide Design</vt:lpstr>
      <vt:lpstr>PowerPoint 簡報</vt:lpstr>
      <vt:lpstr>257 Title Slide Design</vt:lpstr>
      <vt:lpstr>PowerPoint 簡報</vt:lpstr>
      <vt:lpstr>258 Title Slide Design</vt:lpstr>
      <vt:lpstr>PowerPoint 簡報</vt:lpstr>
      <vt:lpstr>259 Title Slide Design</vt:lpstr>
      <vt:lpstr>PowerPoint 簡報</vt:lpstr>
      <vt:lpstr>260 Title Slide Design</vt:lpstr>
      <vt:lpstr>PowerPoint 簡報</vt:lpstr>
      <vt:lpstr>261 Title Slide Design</vt:lpstr>
      <vt:lpstr>PowerPoint 簡報</vt:lpstr>
      <vt:lpstr>262 Title Slide Design</vt:lpstr>
      <vt:lpstr>PowerPoint 簡報</vt:lpstr>
      <vt:lpstr>263 Title Slide Design</vt:lpstr>
      <vt:lpstr>PowerPoint 簡報</vt:lpstr>
      <vt:lpstr>264 Title Slide Design</vt:lpstr>
      <vt:lpstr>PowerPoint 簡報</vt:lpstr>
      <vt:lpstr>265 Title Slide Design</vt:lpstr>
      <vt:lpstr>PowerPoint 簡報</vt:lpstr>
      <vt:lpstr>266 Title Slide Design</vt:lpstr>
      <vt:lpstr>PowerPoint 簡報</vt:lpstr>
      <vt:lpstr>267 Title Slide Design</vt:lpstr>
      <vt:lpstr>PowerPoint 簡報</vt:lpstr>
      <vt:lpstr>268 Title Slide Design</vt:lpstr>
      <vt:lpstr>PowerPoint 簡報</vt:lpstr>
      <vt:lpstr>269 Title Slide Design</vt:lpstr>
      <vt:lpstr>PowerPoint 簡報</vt:lpstr>
      <vt:lpstr>270 Title Slide Design</vt:lpstr>
      <vt:lpstr>PowerPoint 簡報</vt:lpstr>
      <vt:lpstr>271 Title Slide Design</vt:lpstr>
      <vt:lpstr>PowerPoint 簡報</vt:lpstr>
      <vt:lpstr>272 Title Slide Design</vt:lpstr>
      <vt:lpstr>PowerPoint 簡報</vt:lpstr>
      <vt:lpstr>273 Title Slide Design</vt:lpstr>
      <vt:lpstr>PowerPoint 簡報</vt:lpstr>
      <vt:lpstr>274 Title Slide Design</vt:lpstr>
      <vt:lpstr>PowerPoint 簡報</vt:lpstr>
      <vt:lpstr>275 Title Slide Design</vt:lpstr>
      <vt:lpstr>PowerPoint 簡報</vt:lpstr>
      <vt:lpstr>276 Title Slide Design</vt:lpstr>
      <vt:lpstr>PowerPoint 簡報</vt:lpstr>
      <vt:lpstr>277 Title Slide Design</vt:lpstr>
      <vt:lpstr>PowerPoint 簡報</vt:lpstr>
      <vt:lpstr>278 Title Slide Design</vt:lpstr>
      <vt:lpstr>PowerPoint 簡報</vt:lpstr>
      <vt:lpstr>279 Title Slide Design</vt:lpstr>
      <vt:lpstr>PowerPoint 簡報</vt:lpstr>
      <vt:lpstr>280 Title Slide Design</vt:lpstr>
      <vt:lpstr>PowerPoint 簡報</vt:lpstr>
      <vt:lpstr>281 Title Slide Design</vt:lpstr>
      <vt:lpstr>PowerPoint 簡報</vt:lpstr>
      <vt:lpstr>282 Title Slide Design</vt:lpstr>
      <vt:lpstr>PowerPoint 簡報</vt:lpstr>
      <vt:lpstr>283 Title Slide Design</vt:lpstr>
      <vt:lpstr>PowerPoint 簡報</vt:lpstr>
      <vt:lpstr>284 Title Slide Design</vt:lpstr>
      <vt:lpstr>PowerPoint 簡報</vt:lpstr>
      <vt:lpstr>285 Title Slide Design</vt:lpstr>
      <vt:lpstr>PowerPoint 簡報</vt:lpstr>
      <vt:lpstr>286 Title Slide Design</vt:lpstr>
      <vt:lpstr>PowerPoint 簡報</vt:lpstr>
      <vt:lpstr>287 Title Slide Design</vt:lpstr>
      <vt:lpstr>PowerPoint 簡報</vt:lpstr>
      <vt:lpstr>288 Title Slide Design</vt:lpstr>
      <vt:lpstr>PowerPoint 簡報</vt:lpstr>
      <vt:lpstr>289 Title Slide Design</vt:lpstr>
      <vt:lpstr>PowerPoint 簡報</vt:lpstr>
      <vt:lpstr>290 Title Slide Design</vt:lpstr>
      <vt:lpstr>PowerPoint 簡報</vt:lpstr>
      <vt:lpstr>291 Title Slide Design</vt:lpstr>
      <vt:lpstr>PowerPoint 簡報</vt:lpstr>
      <vt:lpstr>292 Title Slide Design</vt:lpstr>
      <vt:lpstr>PowerPoint 簡報</vt:lpstr>
      <vt:lpstr>293 Title Slide Design</vt:lpstr>
      <vt:lpstr>PowerPoint 簡報</vt:lpstr>
      <vt:lpstr>294 Title Slide Design</vt:lpstr>
      <vt:lpstr>PowerPoint 簡報</vt:lpstr>
      <vt:lpstr>295 Title Slide Design</vt:lpstr>
      <vt:lpstr>PowerPoint 簡報</vt:lpstr>
      <vt:lpstr>296 Title Slide Design</vt:lpstr>
      <vt:lpstr>PowerPoint 簡報</vt:lpstr>
      <vt:lpstr>297 Title Slide Design</vt:lpstr>
      <vt:lpstr>PowerPoint 簡報</vt:lpstr>
      <vt:lpstr>298 Title Slide Design</vt:lpstr>
      <vt:lpstr>PowerPoint 簡報</vt:lpstr>
      <vt:lpstr>299 Title Slide Design</vt:lpstr>
      <vt:lpstr>PowerPoint 簡報</vt:lpstr>
      <vt:lpstr>300 Title Slide Design</vt:lpstr>
      <vt:lpstr>PowerPoint 簡報</vt:lpstr>
      <vt:lpstr>301 Title Slide Design</vt:lpstr>
      <vt:lpstr>PowerPoint 簡報</vt:lpstr>
      <vt:lpstr>302 Title Slide Design</vt:lpstr>
      <vt:lpstr>PowerPoint 簡報</vt:lpstr>
      <vt:lpstr>303 Title Slide Design</vt:lpstr>
      <vt:lpstr>PowerPoint 簡報</vt:lpstr>
      <vt:lpstr>304 Title Slide Design</vt:lpstr>
      <vt:lpstr>PowerPoint 簡報</vt:lpstr>
      <vt:lpstr>305 Title Slide Design</vt:lpstr>
      <vt:lpstr>PowerPoint 簡報</vt:lpstr>
      <vt:lpstr>306 Title Slide Design</vt:lpstr>
      <vt:lpstr>PowerPoint 簡報</vt:lpstr>
      <vt:lpstr>307 Title Slide Design</vt:lpstr>
      <vt:lpstr>PowerPoint 簡報</vt:lpstr>
      <vt:lpstr>308 Title Slide Design</vt:lpstr>
      <vt:lpstr>PowerPoint 簡報</vt:lpstr>
      <vt:lpstr>309 Title Slide Design</vt:lpstr>
      <vt:lpstr>PowerPoint 簡報</vt:lpstr>
      <vt:lpstr>310 Title Slide Design</vt:lpstr>
      <vt:lpstr>PowerPoint 簡報</vt:lpstr>
      <vt:lpstr>311 Title Slide Design</vt:lpstr>
      <vt:lpstr>PowerPoint 簡報</vt:lpstr>
      <vt:lpstr>312 Title Slide Design</vt:lpstr>
      <vt:lpstr>PowerPoint 簡報</vt:lpstr>
      <vt:lpstr>313 Title Slide Design</vt:lpstr>
      <vt:lpstr>PowerPoint 簡報</vt:lpstr>
      <vt:lpstr>314 Title Slide Design</vt:lpstr>
      <vt:lpstr>PowerPoint 簡報</vt:lpstr>
      <vt:lpstr>315 Title Slide Design</vt:lpstr>
      <vt:lpstr>PowerPoint 簡報</vt:lpstr>
      <vt:lpstr>316 Title Slide Design</vt:lpstr>
      <vt:lpstr>PowerPoint 簡報</vt:lpstr>
      <vt:lpstr>317 Title Slide Design</vt:lpstr>
      <vt:lpstr>PowerPoint 簡報</vt:lpstr>
      <vt:lpstr>318 Title Slide Design</vt:lpstr>
      <vt:lpstr>PowerPoint 簡報</vt:lpstr>
      <vt:lpstr>319 Title Slide Design</vt:lpstr>
      <vt:lpstr>PowerPoint 簡報</vt:lpstr>
      <vt:lpstr>320 Title Slide Design</vt:lpstr>
      <vt:lpstr>PowerPoint 簡報</vt:lpstr>
      <vt:lpstr>321 Title Slide Design</vt:lpstr>
      <vt:lpstr>PowerPoint 簡報</vt:lpstr>
      <vt:lpstr>322 Title Slide Design</vt:lpstr>
      <vt:lpstr>PowerPoint 簡報</vt:lpstr>
      <vt:lpstr>323 Title Slide Design</vt:lpstr>
      <vt:lpstr>PowerPoint 簡報</vt:lpstr>
      <vt:lpstr>324 Title Slide Design</vt:lpstr>
      <vt:lpstr>PowerPoint 簡報</vt:lpstr>
      <vt:lpstr>325 Title Slide Design</vt:lpstr>
      <vt:lpstr>PowerPoint 簡報</vt:lpstr>
      <vt:lpstr>326 Title Slide Design</vt:lpstr>
      <vt:lpstr>PowerPoint 簡報</vt:lpstr>
      <vt:lpstr>327 Title Slide Design</vt:lpstr>
      <vt:lpstr>PowerPoint 簡報</vt:lpstr>
      <vt:lpstr>328 Title Slide Design</vt:lpstr>
      <vt:lpstr>PowerPoint 簡報</vt:lpstr>
      <vt:lpstr>329 Title Slide Design</vt:lpstr>
      <vt:lpstr>PowerPoint 簡報</vt:lpstr>
      <vt:lpstr>330 Title Slide Design</vt:lpstr>
      <vt:lpstr>PowerPoint 簡報</vt:lpstr>
      <vt:lpstr>331 Title Slide Design</vt:lpstr>
      <vt:lpstr>PowerPoint 簡報</vt:lpstr>
      <vt:lpstr>332 Title Slide Design</vt:lpstr>
      <vt:lpstr>PowerPoint 簡報</vt:lpstr>
      <vt:lpstr>333 Title Slide Design</vt:lpstr>
      <vt:lpstr>PowerPoint 簡報</vt:lpstr>
      <vt:lpstr>334 Title Slide Design</vt:lpstr>
      <vt:lpstr>PowerPoint 簡報</vt:lpstr>
      <vt:lpstr>335 Title Slide Design</vt:lpstr>
      <vt:lpstr>PowerPoint 簡報</vt:lpstr>
      <vt:lpstr>336 Title Slide Design</vt:lpstr>
      <vt:lpstr>PowerPoint 簡報</vt:lpstr>
      <vt:lpstr>337 Title Slide Design</vt:lpstr>
      <vt:lpstr>PowerPoint 簡報</vt:lpstr>
      <vt:lpstr>338 Title Slide Design</vt:lpstr>
      <vt:lpstr>PowerPoint 簡報</vt:lpstr>
      <vt:lpstr>339 Title Slide Design</vt:lpstr>
      <vt:lpstr>PowerPoint 簡報</vt:lpstr>
      <vt:lpstr>340 Title Slide Design</vt:lpstr>
      <vt:lpstr>PowerPoint 簡報</vt:lpstr>
      <vt:lpstr>341 Title Slide Design</vt:lpstr>
      <vt:lpstr>PowerPoint 簡報</vt:lpstr>
      <vt:lpstr>342 Title Slide Design</vt:lpstr>
      <vt:lpstr>PowerPoint 簡報</vt:lpstr>
      <vt:lpstr>340 Title Slide Design</vt:lpstr>
      <vt:lpstr>PowerPoint 簡報</vt:lpstr>
      <vt:lpstr>344 Title Slide Design</vt:lpstr>
      <vt:lpstr>PowerPoint 簡報</vt:lpstr>
      <vt:lpstr>345 Title Slide Design</vt:lpstr>
      <vt:lpstr>PowerPoint 簡報</vt:lpstr>
      <vt:lpstr>346 Title Slide Design</vt:lpstr>
      <vt:lpstr>PowerPoint 簡報</vt:lpstr>
      <vt:lpstr>347 Title Slide Design</vt:lpstr>
      <vt:lpstr>PowerPoint 簡報</vt:lpstr>
      <vt:lpstr>348 Title Slide Design</vt:lpstr>
      <vt:lpstr>PowerPoint 簡報</vt:lpstr>
      <vt:lpstr>349 Title Slide Design</vt:lpstr>
      <vt:lpstr>PowerPoint 簡報</vt:lpstr>
      <vt:lpstr>350 Title Slide Design</vt:lpstr>
      <vt:lpstr>PowerPoint 簡報</vt:lpstr>
      <vt:lpstr>351 Title Slide Design</vt:lpstr>
      <vt:lpstr>PowerPoint 簡報</vt:lpstr>
      <vt:lpstr>352 Title Slide Design</vt:lpstr>
      <vt:lpstr>PowerPoint 簡報</vt:lpstr>
      <vt:lpstr>353 Title Slide Design</vt:lpstr>
      <vt:lpstr>PowerPoint 簡報</vt:lpstr>
      <vt:lpstr>354 Title Slide Design</vt:lpstr>
      <vt:lpstr>PowerPoint 簡報</vt:lpstr>
      <vt:lpstr>355 Title Slide Design</vt:lpstr>
      <vt:lpstr>PowerPoint 簡報</vt:lpstr>
      <vt:lpstr>356 Title Slide Design</vt:lpstr>
      <vt:lpstr>PowerPoint 簡報</vt:lpstr>
      <vt:lpstr>357 Title Slide Design</vt:lpstr>
      <vt:lpstr>PowerPoint 簡報</vt:lpstr>
      <vt:lpstr>358 Title Slide Design</vt:lpstr>
      <vt:lpstr>PowerPoint 簡報</vt:lpstr>
      <vt:lpstr>359 Title Slide Design</vt:lpstr>
      <vt:lpstr>PowerPoint 簡報</vt:lpstr>
      <vt:lpstr>360 Title Slide Design</vt:lpstr>
      <vt:lpstr>PowerPoint 簡報</vt:lpstr>
      <vt:lpstr>361 Title Slide Design</vt:lpstr>
      <vt:lpstr>PowerPoint 簡報</vt:lpstr>
      <vt:lpstr>362 Title Slide Design</vt:lpstr>
      <vt:lpstr>PowerPoint 簡報</vt:lpstr>
      <vt:lpstr>363 Title Slide Design</vt:lpstr>
      <vt:lpstr>PowerPoint 簡報</vt:lpstr>
      <vt:lpstr>364 Title Slide Design</vt:lpstr>
      <vt:lpstr>PowerPoint 簡報</vt:lpstr>
      <vt:lpstr>365 Title Slide Design</vt:lpstr>
      <vt:lpstr>PowerPoint 簡報</vt:lpstr>
      <vt:lpstr>366 Title Slide Design</vt:lpstr>
      <vt:lpstr>PowerPoint 簡報</vt:lpstr>
      <vt:lpstr>367 Title Slide Design</vt:lpstr>
      <vt:lpstr>PowerPoint 簡報</vt:lpstr>
      <vt:lpstr>368 Title Slide Design</vt:lpstr>
      <vt:lpstr>PowerPoint 簡報</vt:lpstr>
      <vt:lpstr>369 Title Slide Design</vt:lpstr>
      <vt:lpstr>PowerPoint 簡報</vt:lpstr>
      <vt:lpstr>370 Title Slide Design</vt:lpstr>
      <vt:lpstr>PowerPoint 簡報</vt:lpstr>
      <vt:lpstr>371 Title Slide Design</vt:lpstr>
      <vt:lpstr>PowerPoint 簡報</vt:lpstr>
      <vt:lpstr>372 Title Slide Design</vt:lpstr>
      <vt:lpstr>PowerPoint 簡報</vt:lpstr>
      <vt:lpstr>373 Title Slide Design</vt:lpstr>
      <vt:lpstr>PowerPoint 簡報</vt:lpstr>
      <vt:lpstr>374 Title Slide Design</vt:lpstr>
      <vt:lpstr>PowerPoint 簡報</vt:lpstr>
      <vt:lpstr>375 Title Slide Design</vt:lpstr>
      <vt:lpstr>PowerPoint 簡報</vt:lpstr>
      <vt:lpstr>376 Title Slide Design</vt:lpstr>
      <vt:lpstr>PowerPoint 簡報</vt:lpstr>
      <vt:lpstr>377 Title Slide Design</vt:lpstr>
      <vt:lpstr>PowerPoint 簡報</vt:lpstr>
      <vt:lpstr>378 Title Slide Design</vt:lpstr>
      <vt:lpstr>PowerPoint 簡報</vt:lpstr>
      <vt:lpstr>379 Title Slide Design</vt:lpstr>
      <vt:lpstr>PowerPoint 簡報</vt:lpstr>
      <vt:lpstr>380 Title Slide Design</vt:lpstr>
      <vt:lpstr>PowerPoint 簡報</vt:lpstr>
      <vt:lpstr>381 Title Slide Design</vt:lpstr>
      <vt:lpstr>PowerPoint 簡報</vt:lpstr>
      <vt:lpstr>382 Title Slide Design</vt:lpstr>
      <vt:lpstr>PowerPoint 簡報</vt:lpstr>
      <vt:lpstr>383 Title Slide Design</vt:lpstr>
      <vt:lpstr>PowerPoint 簡報</vt:lpstr>
      <vt:lpstr>384 Title Slide Design</vt:lpstr>
      <vt:lpstr>PowerPoint 簡報</vt:lpstr>
      <vt:lpstr>385 Title Slide Design</vt:lpstr>
      <vt:lpstr>PowerPoint 簡報</vt:lpstr>
      <vt:lpstr>386 Title Slide Design</vt:lpstr>
      <vt:lpstr>PowerPoint 簡報</vt:lpstr>
      <vt:lpstr>387 Title Slide Design</vt:lpstr>
      <vt:lpstr>PowerPoint 簡報</vt:lpstr>
      <vt:lpstr>388 Title Slide Design</vt:lpstr>
      <vt:lpstr>PowerPoint 簡報</vt:lpstr>
      <vt:lpstr>389 Title Slide Design</vt:lpstr>
      <vt:lpstr>PowerPoint 簡報</vt:lpstr>
      <vt:lpstr>390 Title Slide Design</vt:lpstr>
      <vt:lpstr>PowerPoint 簡報</vt:lpstr>
      <vt:lpstr>391 Title Slide Design</vt:lpstr>
      <vt:lpstr>PowerPoint 簡報</vt:lpstr>
      <vt:lpstr>392 Title Slide Design</vt:lpstr>
      <vt:lpstr>PowerPoint 簡報</vt:lpstr>
      <vt:lpstr>393 Title Slide Design</vt:lpstr>
      <vt:lpstr>PowerPoint 簡報</vt:lpstr>
      <vt:lpstr>394Title Slide Design</vt:lpstr>
      <vt:lpstr>PowerPoint 簡報</vt:lpstr>
      <vt:lpstr>395 Title Slide Design</vt:lpstr>
      <vt:lpstr>PowerPoint 簡報</vt:lpstr>
      <vt:lpstr>396 Title Slide Design</vt:lpstr>
      <vt:lpstr>PowerPoint 簡報</vt:lpstr>
      <vt:lpstr>397 Title Slide Design</vt:lpstr>
      <vt:lpstr>PowerPoint 簡報</vt:lpstr>
      <vt:lpstr>398 Title Slide Design</vt:lpstr>
      <vt:lpstr>PowerPoint 簡報</vt:lpstr>
      <vt:lpstr>399 Title Slide Design</vt:lpstr>
      <vt:lpstr>PowerPoint 簡報</vt:lpstr>
      <vt:lpstr>400 Title Slide Design</vt:lpstr>
      <vt:lpstr>PowerPoint 簡報</vt:lpstr>
      <vt:lpstr>401 Title Slide Design</vt:lpstr>
      <vt:lpstr>PowerPoint 簡報</vt:lpstr>
      <vt:lpstr>402 Title Slide Design</vt:lpstr>
      <vt:lpstr>PowerPoint 簡報</vt:lpstr>
      <vt:lpstr>403 Title Slide Design</vt:lpstr>
      <vt:lpstr>PowerPoint 簡報</vt:lpstr>
      <vt:lpstr>404 Title Slide Design</vt:lpstr>
      <vt:lpstr>PowerPoint 簡報</vt:lpstr>
      <vt:lpstr>405 Title Slide Design</vt:lpstr>
      <vt:lpstr>PowerPoint 簡報</vt:lpstr>
      <vt:lpstr>406 Title Slide Design</vt:lpstr>
      <vt:lpstr>PowerPoint 簡報</vt:lpstr>
      <vt:lpstr>407 Title Slide Design</vt:lpstr>
      <vt:lpstr>PowerPoint 簡報</vt:lpstr>
      <vt:lpstr>408 Title Slide Design</vt:lpstr>
      <vt:lpstr>PowerPoint 簡報</vt:lpstr>
      <vt:lpstr>409 Title Slide Design</vt:lpstr>
      <vt:lpstr>PowerPoint 簡報</vt:lpstr>
      <vt:lpstr>410 Title Slide Design</vt:lpstr>
      <vt:lpstr>PowerPoint 簡報</vt:lpstr>
      <vt:lpstr>411 Title Slide Design</vt:lpstr>
      <vt:lpstr>PowerPoint 簡報</vt:lpstr>
      <vt:lpstr>412 Title Slide Design</vt:lpstr>
      <vt:lpstr>PowerPoint 簡報</vt:lpstr>
      <vt:lpstr>413 Title Slide Design</vt:lpstr>
      <vt:lpstr>PowerPoint 簡報</vt:lpstr>
      <vt:lpstr>414 Title Slide Design</vt:lpstr>
      <vt:lpstr>PowerPoint 簡報</vt:lpstr>
      <vt:lpstr>415 Title Slide Design</vt:lpstr>
      <vt:lpstr>PowerPoint 簡報</vt:lpstr>
      <vt:lpstr>416 Title Slide Design</vt:lpstr>
      <vt:lpstr>PowerPoint 簡報</vt:lpstr>
      <vt:lpstr>417 Title Slide Design</vt:lpstr>
      <vt:lpstr>PowerPoint 簡報</vt:lpstr>
      <vt:lpstr>418 Title Slide Design</vt:lpstr>
      <vt:lpstr>PowerPoint 簡報</vt:lpstr>
      <vt:lpstr>419 Title Slide Design</vt:lpstr>
      <vt:lpstr>PowerPoint 簡報</vt:lpstr>
      <vt:lpstr>420 Title Slide Design</vt:lpstr>
      <vt:lpstr>PowerPoint 簡報</vt:lpstr>
      <vt:lpstr>421 Title Slide Design</vt:lpstr>
      <vt:lpstr>PowerPoint 簡報</vt:lpstr>
      <vt:lpstr>422 Title Slide Design</vt:lpstr>
      <vt:lpstr>PowerPoint 簡報</vt:lpstr>
      <vt:lpstr>423 Title Slide Design</vt:lpstr>
      <vt:lpstr>PowerPoint 簡報</vt:lpstr>
      <vt:lpstr>424 Title Slide Design</vt:lpstr>
      <vt:lpstr>PowerPoint 簡報</vt:lpstr>
      <vt:lpstr>425 Title Slide Design</vt:lpstr>
      <vt:lpstr>PowerPoint 簡報</vt:lpstr>
      <vt:lpstr>426 Title Slide Design</vt:lpstr>
      <vt:lpstr>PowerPoint 簡報</vt:lpstr>
      <vt:lpstr>427 Title Slide Design</vt:lpstr>
      <vt:lpstr>PowerPoint 簡報</vt:lpstr>
      <vt:lpstr>428 Title Slide Design</vt:lpstr>
      <vt:lpstr>PowerPoint 簡報</vt:lpstr>
      <vt:lpstr>429 Title Slide Design</vt:lpstr>
      <vt:lpstr>PowerPoint 簡報</vt:lpstr>
      <vt:lpstr>430 Title Slide Design</vt:lpstr>
      <vt:lpstr>PowerPoint 簡報</vt:lpstr>
      <vt:lpstr>431 Title Slide Design</vt:lpstr>
      <vt:lpstr>PowerPoint 簡報</vt:lpstr>
      <vt:lpstr>432 Title Slide Design</vt:lpstr>
      <vt:lpstr>PowerPoint 簡報</vt:lpstr>
      <vt:lpstr>433 Title Slide Design</vt:lpstr>
      <vt:lpstr>PowerPoint 簡報</vt:lpstr>
      <vt:lpstr>434 Title Slide Design</vt:lpstr>
      <vt:lpstr>PowerPoint 簡報</vt:lpstr>
      <vt:lpstr>435 Title Slide Design</vt:lpstr>
      <vt:lpstr>PowerPoint 簡報</vt:lpstr>
      <vt:lpstr>436 Title Slide Design</vt:lpstr>
      <vt:lpstr>PowerPoint 簡報</vt:lpstr>
      <vt:lpstr>437 Title Slide Design</vt:lpstr>
      <vt:lpstr>PowerPoint 簡報</vt:lpstr>
      <vt:lpstr>438 Title Slide Design</vt:lpstr>
      <vt:lpstr>PowerPoint 簡報</vt:lpstr>
      <vt:lpstr>439 Title Slide Design</vt:lpstr>
      <vt:lpstr>PowerPoint 簡報</vt:lpstr>
      <vt:lpstr>440 Title Slide Design</vt:lpstr>
      <vt:lpstr>PowerPoint 簡報</vt:lpstr>
      <vt:lpstr>441 Title Slide Design</vt:lpstr>
      <vt:lpstr>PowerPoint 簡報</vt:lpstr>
      <vt:lpstr>442 Title Slide Design</vt:lpstr>
      <vt:lpstr>PowerPoint 簡報</vt:lpstr>
      <vt:lpstr>443 Title Slide Design</vt:lpstr>
      <vt:lpstr>PowerPoint 簡報</vt:lpstr>
      <vt:lpstr>444 Title Slide Design</vt:lpstr>
      <vt:lpstr>PowerPoint 簡報</vt:lpstr>
      <vt:lpstr>445 Title Slide Design</vt:lpstr>
      <vt:lpstr>PowerPoint 簡報</vt:lpstr>
      <vt:lpstr>446 Title Slide Design</vt:lpstr>
      <vt:lpstr>PowerPoint 簡報</vt:lpstr>
      <vt:lpstr>447 Title Slide Design</vt:lpstr>
      <vt:lpstr>PowerPoint 簡報</vt:lpstr>
      <vt:lpstr>448 Title Slide Design</vt:lpstr>
      <vt:lpstr>PowerPoint 簡報</vt:lpstr>
      <vt:lpstr>449 Title Slide Design</vt:lpstr>
      <vt:lpstr>PowerPoint 簡報</vt:lpstr>
      <vt:lpstr>450 Title Slide Design</vt:lpstr>
      <vt:lpstr>PowerPoint 簡報</vt:lpstr>
      <vt:lpstr>451 Title Slide Design</vt:lpstr>
      <vt:lpstr>PowerPoint 簡報</vt:lpstr>
      <vt:lpstr>452 Title Slide Design</vt:lpstr>
      <vt:lpstr>PowerPoint 簡報</vt:lpstr>
      <vt:lpstr>453 Title Slide Design</vt:lpstr>
      <vt:lpstr>PowerPoint 簡報</vt:lpstr>
      <vt:lpstr>454 Title Slide Design</vt:lpstr>
      <vt:lpstr>PowerPoint 簡報</vt:lpstr>
      <vt:lpstr>455 Title Slide Design</vt:lpstr>
      <vt:lpstr>PowerPoint 簡報</vt:lpstr>
      <vt:lpstr>456 Title Slide Design</vt:lpstr>
      <vt:lpstr>PowerPoint 簡報</vt:lpstr>
      <vt:lpstr>457 Title Slide Design</vt:lpstr>
      <vt:lpstr>PowerPoint 簡報</vt:lpstr>
      <vt:lpstr>458 Title Slide Design</vt:lpstr>
      <vt:lpstr>PowerPoint 簡報</vt:lpstr>
      <vt:lpstr>459 Title Slide Design</vt:lpstr>
      <vt:lpstr>PowerPoint 簡報</vt:lpstr>
      <vt:lpstr>460 Title Slide Design</vt:lpstr>
      <vt:lpstr>PowerPoint 簡報</vt:lpstr>
      <vt:lpstr>461 Title Slide Design</vt:lpstr>
      <vt:lpstr>PowerPoint 簡報</vt:lpstr>
      <vt:lpstr>462 Title Slide Design</vt:lpstr>
      <vt:lpstr>PowerPoint 簡報</vt:lpstr>
      <vt:lpstr>463 Title Slide Design</vt:lpstr>
      <vt:lpstr>PowerPoint 簡報</vt:lpstr>
      <vt:lpstr>464 Title Slide Design</vt:lpstr>
      <vt:lpstr>PowerPoint 簡報</vt:lpstr>
      <vt:lpstr>465 Title Slide Design</vt:lpstr>
      <vt:lpstr>PowerPoint 簡報</vt:lpstr>
      <vt:lpstr>466 Title Slide Design</vt:lpstr>
      <vt:lpstr>PowerPoint 簡報</vt:lpstr>
      <vt:lpstr>467 Title Slide Design</vt:lpstr>
      <vt:lpstr>PowerPoint 簡報</vt:lpstr>
      <vt:lpstr>468 Title Slide Design</vt:lpstr>
      <vt:lpstr>PowerPoint 簡報</vt:lpstr>
      <vt:lpstr>469 Title Slide Design</vt:lpstr>
      <vt:lpstr>PowerPoint 簡報</vt:lpstr>
      <vt:lpstr>470 Title Slide Design</vt:lpstr>
      <vt:lpstr>PowerPoint 簡報</vt:lpstr>
      <vt:lpstr>471 Title Slide Design</vt:lpstr>
      <vt:lpstr>PowerPoint 簡報</vt:lpstr>
      <vt:lpstr>472 Title Slide Design</vt:lpstr>
      <vt:lpstr>PowerPoint 簡報</vt:lpstr>
      <vt:lpstr>473 Title Slide Design</vt:lpstr>
      <vt:lpstr>PowerPoint 簡報</vt:lpstr>
      <vt:lpstr>474 Title Slide Design</vt:lpstr>
      <vt:lpstr>PowerPoint 簡報</vt:lpstr>
      <vt:lpstr>475 Title Slide Design</vt:lpstr>
      <vt:lpstr>PowerPoint 簡報</vt:lpstr>
      <vt:lpstr>476 Title Slide Design</vt:lpstr>
      <vt:lpstr>PowerPoint 簡報</vt:lpstr>
      <vt:lpstr>477 Title Slide Design</vt:lpstr>
      <vt:lpstr>PowerPoint 簡報</vt:lpstr>
      <vt:lpstr>478 Title Slide Design</vt:lpstr>
      <vt:lpstr>PowerPoint 簡報</vt:lpstr>
      <vt:lpstr>479 Title Slide Design</vt:lpstr>
      <vt:lpstr>PowerPoint 簡報</vt:lpstr>
      <vt:lpstr>480 Title Slide Design</vt:lpstr>
      <vt:lpstr>PowerPoint 簡報</vt:lpstr>
      <vt:lpstr>481 Title Slide Design</vt:lpstr>
      <vt:lpstr>PowerPoint 簡報</vt:lpstr>
      <vt:lpstr>482 Title Slide Design</vt:lpstr>
      <vt:lpstr>PowerPoint 簡報</vt:lpstr>
      <vt:lpstr>483 Title Slide Design</vt:lpstr>
      <vt:lpstr>PowerPoint 簡報</vt:lpstr>
      <vt:lpstr>484 Title Slide Design</vt:lpstr>
      <vt:lpstr>PowerPoint 簡報</vt:lpstr>
      <vt:lpstr>485 Title Slide Design</vt:lpstr>
      <vt:lpstr>PowerPoint 簡報</vt:lpstr>
      <vt:lpstr>486 Title Slide Design</vt:lpstr>
      <vt:lpstr>PowerPoint 簡報</vt:lpstr>
      <vt:lpstr>487 Title Slide Design</vt:lpstr>
      <vt:lpstr>PowerPoint 簡報</vt:lpstr>
      <vt:lpstr>488 Title Slide Design</vt:lpstr>
      <vt:lpstr>PowerPoint 簡報</vt:lpstr>
      <vt:lpstr>489 Title Slide Design</vt:lpstr>
      <vt:lpstr>PowerPoint 簡報</vt:lpstr>
      <vt:lpstr>490 Title Slide Design</vt:lpstr>
      <vt:lpstr>PowerPoint 簡報</vt:lpstr>
      <vt:lpstr>491 Title Slide Design</vt:lpstr>
      <vt:lpstr>PowerPoint 簡報</vt:lpstr>
      <vt:lpstr>492 Title Slide Design</vt:lpstr>
      <vt:lpstr>PowerPoint 簡報</vt:lpstr>
      <vt:lpstr>493 Title Slide Design</vt:lpstr>
      <vt:lpstr>PowerPoint 簡報</vt:lpstr>
      <vt:lpstr>494 Title Slide Design</vt:lpstr>
      <vt:lpstr>PowerPoint 簡報</vt:lpstr>
      <vt:lpstr>495 Title Slide Design</vt:lpstr>
      <vt:lpstr>PowerPoint 簡報</vt:lpstr>
      <vt:lpstr>496 Title Slide Design</vt:lpstr>
      <vt:lpstr>PowerPoint 簡報</vt:lpstr>
      <vt:lpstr>497 Title Slide Design</vt:lpstr>
      <vt:lpstr>PowerPoint 簡報</vt:lpstr>
      <vt:lpstr>498 Title Slide Design</vt:lpstr>
      <vt:lpstr>PowerPoint 簡報</vt:lpstr>
      <vt:lpstr>499 Title Slide Design</vt:lpstr>
      <vt:lpstr>PowerPoint 簡報</vt:lpstr>
      <vt:lpstr>500 Title Slide Design</vt:lpstr>
      <vt:lpstr>PowerPoint 簡報</vt:lpstr>
      <vt:lpstr>501 Title Slide Design</vt:lpstr>
      <vt:lpstr>PowerPoint 簡報</vt:lpstr>
      <vt:lpstr>502 Title Slide Design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1890</cp:revision>
  <dcterms:created xsi:type="dcterms:W3CDTF">2016-11-09T06:27:00Z</dcterms:created>
  <dcterms:modified xsi:type="dcterms:W3CDTF">2017-10-08T04:17:00Z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23765337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D6.1.2</vt:lpwstr>
  </property>
</Properties>
</file>