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saveSubsetFonts="1">
  <p:sldMasterIdLst>
    <p:sldMasterId id="2147483648" r:id="rId1"/>
  </p:sldMasterIdLst>
  <p:notesMasterIdLst>
    <p:notesMasterId r:id="rId55"/>
  </p:notesMasterIdLst>
  <p:sldIdLst>
    <p:sldId id="853" r:id="rId2"/>
    <p:sldId id="872" r:id="rId3"/>
    <p:sldId id="1137" r:id="rId4"/>
    <p:sldId id="1138" r:id="rId5"/>
    <p:sldId id="1139" r:id="rId6"/>
    <p:sldId id="1136" r:id="rId7"/>
    <p:sldId id="1140" r:id="rId8"/>
    <p:sldId id="1141" r:id="rId9"/>
    <p:sldId id="1142" r:id="rId10"/>
    <p:sldId id="1143" r:id="rId11"/>
    <p:sldId id="1144" r:id="rId12"/>
    <p:sldId id="1145" r:id="rId13"/>
    <p:sldId id="1146" r:id="rId14"/>
    <p:sldId id="1147" r:id="rId15"/>
    <p:sldId id="1148" r:id="rId16"/>
    <p:sldId id="1149" r:id="rId17"/>
    <p:sldId id="1150" r:id="rId18"/>
    <p:sldId id="1151" r:id="rId19"/>
    <p:sldId id="1152" r:id="rId20"/>
    <p:sldId id="1153" r:id="rId21"/>
    <p:sldId id="1154" r:id="rId22"/>
    <p:sldId id="1155" r:id="rId23"/>
    <p:sldId id="1156" r:id="rId24"/>
    <p:sldId id="1157" r:id="rId25"/>
    <p:sldId id="1158" r:id="rId26"/>
    <p:sldId id="1159" r:id="rId27"/>
    <p:sldId id="1160" r:id="rId28"/>
    <p:sldId id="1161" r:id="rId29"/>
    <p:sldId id="1162" r:id="rId30"/>
    <p:sldId id="1163" r:id="rId31"/>
    <p:sldId id="1164" r:id="rId32"/>
    <p:sldId id="1165" r:id="rId33"/>
    <p:sldId id="1166" r:id="rId34"/>
    <p:sldId id="1167" r:id="rId35"/>
    <p:sldId id="1168" r:id="rId36"/>
    <p:sldId id="1169" r:id="rId37"/>
    <p:sldId id="1170" r:id="rId38"/>
    <p:sldId id="1171" r:id="rId39"/>
    <p:sldId id="1172" r:id="rId40"/>
    <p:sldId id="1173" r:id="rId41"/>
    <p:sldId id="1174" r:id="rId42"/>
    <p:sldId id="1175" r:id="rId43"/>
    <p:sldId id="1176" r:id="rId44"/>
    <p:sldId id="1177" r:id="rId45"/>
    <p:sldId id="1178" r:id="rId46"/>
    <p:sldId id="1179" r:id="rId47"/>
    <p:sldId id="1180" r:id="rId48"/>
    <p:sldId id="1181" r:id="rId49"/>
    <p:sldId id="1182" r:id="rId50"/>
    <p:sldId id="1183" r:id="rId51"/>
    <p:sldId id="1122" r:id="rId52"/>
    <p:sldId id="1123" r:id="rId53"/>
    <p:sldId id="1124" r:id="rId54"/>
  </p:sldIdLst>
  <p:sldSz cx="12192000" cy="6858000"/>
  <p:notesSz cx="6858000" cy="9144000"/>
  <p:embeddedFontLs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微軟正黑體" panose="020B0604030504040204" pitchFamily="34" charset="-120"/>
      <p:regular r:id="rId60"/>
      <p:bold r:id="rId61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9409"/>
    <a:srgbClr val="E0F4F3"/>
    <a:srgbClr val="369A93"/>
    <a:srgbClr val="39A19A"/>
    <a:srgbClr val="3CAAA2"/>
    <a:srgbClr val="3AA49C"/>
    <a:srgbClr val="33918A"/>
    <a:srgbClr val="61AB68"/>
    <a:srgbClr val="FA1E00"/>
    <a:srgbClr val="CC9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6" autoAdjust="0"/>
    <p:restoredTop sz="95274" autoAdjust="0"/>
  </p:normalViewPr>
  <p:slideViewPr>
    <p:cSldViewPr snapToGrid="0" snapToObjects="1">
      <p:cViewPr varScale="1">
        <p:scale>
          <a:sx n="80" d="100"/>
          <a:sy n="80" d="100"/>
        </p:scale>
        <p:origin x="798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28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4" d="100"/>
          <a:sy n="64" d="100"/>
        </p:scale>
        <p:origin x="329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61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21916-9E7D-441A-ABFC-FC60F45A3D68}" type="datetimeFigureOut">
              <a:rPr lang="zh-TW" altLang="en-US" smtClean="0"/>
              <a:t>2018/2/24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E9FDD-1EF8-48B2-BF5F-73829B9CEE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9353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6558-41D3-42D1-87EA-3FA229F86A22}" type="slidenum">
              <a:rPr lang="zh-TW" altLang="en-US" smtClean="0"/>
              <a:t>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4257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C65BB-9F28-4E9A-B3A6-0678818B9664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5766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C65BB-9F28-4E9A-B3A6-0678818B9664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2768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6C6A9-CBB5-4927-833D-62CCC6E09109}" type="slidenum">
              <a:rPr lang="zh-TW" altLang="en-US" smtClean="0">
                <a:solidFill>
                  <a:prstClr val="black"/>
                </a:solidFill>
              </a:rPr>
              <a:pPr/>
              <a:t>52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618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88689" y="6356351"/>
            <a:ext cx="38608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3412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RAME DESIGN 0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>
          <a:xfrm>
            <a:off x="1295399" y="2175703"/>
            <a:ext cx="2336800" cy="2781300"/>
          </a:xfrm>
          <a:custGeom>
            <a:avLst/>
            <a:gdLst>
              <a:gd name="connsiteX0" fmla="*/ 0 w 2336800"/>
              <a:gd name="connsiteY0" fmla="*/ 0 h 2781300"/>
              <a:gd name="connsiteX1" fmla="*/ 2336800 w 2336800"/>
              <a:gd name="connsiteY1" fmla="*/ 0 h 2781300"/>
              <a:gd name="connsiteX2" fmla="*/ 2336800 w 2336800"/>
              <a:gd name="connsiteY2" fmla="*/ 2781300 h 2781300"/>
              <a:gd name="connsiteX3" fmla="*/ 0 w 23368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2781300">
                <a:moveTo>
                  <a:pt x="0" y="0"/>
                </a:moveTo>
                <a:lnTo>
                  <a:pt x="2336800" y="0"/>
                </a:lnTo>
                <a:lnTo>
                  <a:pt x="23368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4"/>
          </p:nvPr>
        </p:nvSpPr>
        <p:spPr>
          <a:xfrm>
            <a:off x="4927599" y="2175703"/>
            <a:ext cx="2336800" cy="2781300"/>
          </a:xfrm>
          <a:custGeom>
            <a:avLst/>
            <a:gdLst>
              <a:gd name="connsiteX0" fmla="*/ 0 w 2336800"/>
              <a:gd name="connsiteY0" fmla="*/ 0 h 2781300"/>
              <a:gd name="connsiteX1" fmla="*/ 2336800 w 2336800"/>
              <a:gd name="connsiteY1" fmla="*/ 0 h 2781300"/>
              <a:gd name="connsiteX2" fmla="*/ 2336800 w 2336800"/>
              <a:gd name="connsiteY2" fmla="*/ 2781300 h 2781300"/>
              <a:gd name="connsiteX3" fmla="*/ 0 w 23368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2781300">
                <a:moveTo>
                  <a:pt x="0" y="0"/>
                </a:moveTo>
                <a:lnTo>
                  <a:pt x="2336800" y="0"/>
                </a:lnTo>
                <a:lnTo>
                  <a:pt x="23368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5"/>
          </p:nvPr>
        </p:nvSpPr>
        <p:spPr>
          <a:xfrm>
            <a:off x="8559799" y="2175703"/>
            <a:ext cx="2336800" cy="2781300"/>
          </a:xfrm>
          <a:custGeom>
            <a:avLst/>
            <a:gdLst>
              <a:gd name="connsiteX0" fmla="*/ 0 w 2336800"/>
              <a:gd name="connsiteY0" fmla="*/ 0 h 2781300"/>
              <a:gd name="connsiteX1" fmla="*/ 2336800 w 2336800"/>
              <a:gd name="connsiteY1" fmla="*/ 0 h 2781300"/>
              <a:gd name="connsiteX2" fmla="*/ 2336800 w 2336800"/>
              <a:gd name="connsiteY2" fmla="*/ 2781300 h 2781300"/>
              <a:gd name="connsiteX3" fmla="*/ 0 w 23368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2781300">
                <a:moveTo>
                  <a:pt x="0" y="0"/>
                </a:moveTo>
                <a:lnTo>
                  <a:pt x="2336800" y="0"/>
                </a:lnTo>
                <a:lnTo>
                  <a:pt x="23368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69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RAME DESIGN 0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3"/>
          </p:nvPr>
        </p:nvSpPr>
        <p:spPr>
          <a:xfrm>
            <a:off x="1438276" y="2160667"/>
            <a:ext cx="2124364" cy="2781300"/>
          </a:xfrm>
          <a:custGeom>
            <a:avLst/>
            <a:gdLst>
              <a:gd name="connsiteX0" fmla="*/ 0 w 2124364"/>
              <a:gd name="connsiteY0" fmla="*/ 0 h 2781300"/>
              <a:gd name="connsiteX1" fmla="*/ 2124364 w 2124364"/>
              <a:gd name="connsiteY1" fmla="*/ 0 h 2781300"/>
              <a:gd name="connsiteX2" fmla="*/ 2124364 w 2124364"/>
              <a:gd name="connsiteY2" fmla="*/ 2781300 h 2781300"/>
              <a:gd name="connsiteX3" fmla="*/ 0 w 2124364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4364" h="2781300">
                <a:moveTo>
                  <a:pt x="0" y="0"/>
                </a:moveTo>
                <a:lnTo>
                  <a:pt x="2124364" y="0"/>
                </a:lnTo>
                <a:lnTo>
                  <a:pt x="2124364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圖片版面配置區 14"/>
          <p:cNvSpPr>
            <a:spLocks noGrp="1"/>
          </p:cNvSpPr>
          <p:nvPr>
            <p:ph type="pic" sz="quarter" idx="14"/>
          </p:nvPr>
        </p:nvSpPr>
        <p:spPr>
          <a:xfrm>
            <a:off x="3835303" y="2160666"/>
            <a:ext cx="2124364" cy="2781300"/>
          </a:xfrm>
          <a:custGeom>
            <a:avLst/>
            <a:gdLst>
              <a:gd name="connsiteX0" fmla="*/ 0 w 2124364"/>
              <a:gd name="connsiteY0" fmla="*/ 0 h 2781300"/>
              <a:gd name="connsiteX1" fmla="*/ 2124364 w 2124364"/>
              <a:gd name="connsiteY1" fmla="*/ 0 h 2781300"/>
              <a:gd name="connsiteX2" fmla="*/ 2124364 w 2124364"/>
              <a:gd name="connsiteY2" fmla="*/ 2781300 h 2781300"/>
              <a:gd name="connsiteX3" fmla="*/ 0 w 2124364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4364" h="2781300">
                <a:moveTo>
                  <a:pt x="0" y="0"/>
                </a:moveTo>
                <a:lnTo>
                  <a:pt x="2124364" y="0"/>
                </a:lnTo>
                <a:lnTo>
                  <a:pt x="2124364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圖片版面配置區 15"/>
          <p:cNvSpPr>
            <a:spLocks noGrp="1"/>
          </p:cNvSpPr>
          <p:nvPr>
            <p:ph type="pic" sz="quarter" idx="15"/>
          </p:nvPr>
        </p:nvSpPr>
        <p:spPr>
          <a:xfrm>
            <a:off x="6232331" y="2160666"/>
            <a:ext cx="2124364" cy="2781300"/>
          </a:xfrm>
          <a:custGeom>
            <a:avLst/>
            <a:gdLst>
              <a:gd name="connsiteX0" fmla="*/ 0 w 2124364"/>
              <a:gd name="connsiteY0" fmla="*/ 0 h 2781300"/>
              <a:gd name="connsiteX1" fmla="*/ 2124364 w 2124364"/>
              <a:gd name="connsiteY1" fmla="*/ 0 h 2781300"/>
              <a:gd name="connsiteX2" fmla="*/ 2124364 w 2124364"/>
              <a:gd name="connsiteY2" fmla="*/ 2781300 h 2781300"/>
              <a:gd name="connsiteX3" fmla="*/ 0 w 2124364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4364" h="2781300">
                <a:moveTo>
                  <a:pt x="0" y="0"/>
                </a:moveTo>
                <a:lnTo>
                  <a:pt x="2124364" y="0"/>
                </a:lnTo>
                <a:lnTo>
                  <a:pt x="2124364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圖片版面配置區 16"/>
          <p:cNvSpPr>
            <a:spLocks noGrp="1"/>
          </p:cNvSpPr>
          <p:nvPr>
            <p:ph type="pic" sz="quarter" idx="16"/>
          </p:nvPr>
        </p:nvSpPr>
        <p:spPr>
          <a:xfrm>
            <a:off x="8629360" y="2160666"/>
            <a:ext cx="2124364" cy="2781300"/>
          </a:xfrm>
          <a:custGeom>
            <a:avLst/>
            <a:gdLst>
              <a:gd name="connsiteX0" fmla="*/ 0 w 2124364"/>
              <a:gd name="connsiteY0" fmla="*/ 0 h 2781300"/>
              <a:gd name="connsiteX1" fmla="*/ 2124364 w 2124364"/>
              <a:gd name="connsiteY1" fmla="*/ 0 h 2781300"/>
              <a:gd name="connsiteX2" fmla="*/ 2124364 w 2124364"/>
              <a:gd name="connsiteY2" fmla="*/ 2781300 h 2781300"/>
              <a:gd name="connsiteX3" fmla="*/ 0 w 2124364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4364" h="2781300">
                <a:moveTo>
                  <a:pt x="0" y="0"/>
                </a:moveTo>
                <a:lnTo>
                  <a:pt x="2124364" y="0"/>
                </a:lnTo>
                <a:lnTo>
                  <a:pt x="2124364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91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RAME DESIGN 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圖片版面配置區 9"/>
          <p:cNvSpPr>
            <a:spLocks noGrp="1"/>
          </p:cNvSpPr>
          <p:nvPr>
            <p:ph type="pic" sz="quarter" idx="13"/>
          </p:nvPr>
        </p:nvSpPr>
        <p:spPr>
          <a:xfrm rot="20700000">
            <a:off x="1385546" y="1925266"/>
            <a:ext cx="2879558" cy="2781300"/>
          </a:xfrm>
          <a:custGeom>
            <a:avLst/>
            <a:gdLst>
              <a:gd name="connsiteX0" fmla="*/ 2879558 w 2879558"/>
              <a:gd name="connsiteY0" fmla="*/ 0 h 2781300"/>
              <a:gd name="connsiteX1" fmla="*/ 2879558 w 2879558"/>
              <a:gd name="connsiteY1" fmla="*/ 2781300 h 2781300"/>
              <a:gd name="connsiteX2" fmla="*/ 0 w 2879558"/>
              <a:gd name="connsiteY2" fmla="*/ 2781300 h 2781300"/>
              <a:gd name="connsiteX3" fmla="*/ 0 w 2879558"/>
              <a:gd name="connsiteY3" fmla="*/ 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558" h="2781300">
                <a:moveTo>
                  <a:pt x="2879558" y="0"/>
                </a:moveTo>
                <a:lnTo>
                  <a:pt x="2879558" y="2781300"/>
                </a:lnTo>
                <a:lnTo>
                  <a:pt x="0" y="27813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4"/>
          </p:nvPr>
        </p:nvSpPr>
        <p:spPr>
          <a:xfrm rot="360000">
            <a:off x="2193281" y="1513954"/>
            <a:ext cx="2883420" cy="2785299"/>
          </a:xfrm>
          <a:custGeom>
            <a:avLst/>
            <a:gdLst>
              <a:gd name="connsiteX0" fmla="*/ 0 w 2883420"/>
              <a:gd name="connsiteY0" fmla="*/ 4002 h 2785299"/>
              <a:gd name="connsiteX1" fmla="*/ 2879555 w 2883420"/>
              <a:gd name="connsiteY1" fmla="*/ 0 h 2785299"/>
              <a:gd name="connsiteX2" fmla="*/ 2883420 w 2883420"/>
              <a:gd name="connsiteY2" fmla="*/ 2781298 h 2785299"/>
              <a:gd name="connsiteX3" fmla="*/ 3865 w 2883420"/>
              <a:gd name="connsiteY3" fmla="*/ 2785299 h 278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3420" h="2785299">
                <a:moveTo>
                  <a:pt x="0" y="4002"/>
                </a:moveTo>
                <a:lnTo>
                  <a:pt x="2879555" y="0"/>
                </a:lnTo>
                <a:lnTo>
                  <a:pt x="2883420" y="2781298"/>
                </a:lnTo>
                <a:lnTo>
                  <a:pt x="3865" y="278529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673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RAME DESIGN 0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2" name="圖片版面配置區 21"/>
          <p:cNvSpPr>
            <a:spLocks noGrp="1"/>
          </p:cNvSpPr>
          <p:nvPr>
            <p:ph type="pic" sz="quarter" idx="13"/>
          </p:nvPr>
        </p:nvSpPr>
        <p:spPr>
          <a:xfrm>
            <a:off x="1299194" y="1752019"/>
            <a:ext cx="1544485" cy="1641316"/>
          </a:xfrm>
          <a:custGeom>
            <a:avLst/>
            <a:gdLst>
              <a:gd name="connsiteX0" fmla="*/ 0 w 1544485"/>
              <a:gd name="connsiteY0" fmla="*/ 0 h 1641316"/>
              <a:gd name="connsiteX1" fmla="*/ 1544485 w 1544485"/>
              <a:gd name="connsiteY1" fmla="*/ 0 h 1641316"/>
              <a:gd name="connsiteX2" fmla="*/ 1544485 w 1544485"/>
              <a:gd name="connsiteY2" fmla="*/ 1641316 h 1641316"/>
              <a:gd name="connsiteX3" fmla="*/ 0 w 1544485"/>
              <a:gd name="connsiteY3" fmla="*/ 1641316 h 1641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4485" h="1641316">
                <a:moveTo>
                  <a:pt x="0" y="0"/>
                </a:moveTo>
                <a:lnTo>
                  <a:pt x="1544485" y="0"/>
                </a:lnTo>
                <a:lnTo>
                  <a:pt x="1544485" y="1641316"/>
                </a:lnTo>
                <a:lnTo>
                  <a:pt x="0" y="1641316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圖片版面配置區 22"/>
          <p:cNvSpPr>
            <a:spLocks noGrp="1"/>
          </p:cNvSpPr>
          <p:nvPr>
            <p:ph type="pic" sz="quarter" idx="14"/>
          </p:nvPr>
        </p:nvSpPr>
        <p:spPr>
          <a:xfrm>
            <a:off x="3982236" y="1752019"/>
            <a:ext cx="1544485" cy="1641316"/>
          </a:xfrm>
          <a:custGeom>
            <a:avLst/>
            <a:gdLst>
              <a:gd name="connsiteX0" fmla="*/ 0 w 1544485"/>
              <a:gd name="connsiteY0" fmla="*/ 0 h 1641316"/>
              <a:gd name="connsiteX1" fmla="*/ 1544485 w 1544485"/>
              <a:gd name="connsiteY1" fmla="*/ 0 h 1641316"/>
              <a:gd name="connsiteX2" fmla="*/ 1544485 w 1544485"/>
              <a:gd name="connsiteY2" fmla="*/ 1641316 h 1641316"/>
              <a:gd name="connsiteX3" fmla="*/ 0 w 1544485"/>
              <a:gd name="connsiteY3" fmla="*/ 1641316 h 1641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4485" h="1641316">
                <a:moveTo>
                  <a:pt x="0" y="0"/>
                </a:moveTo>
                <a:lnTo>
                  <a:pt x="1544485" y="0"/>
                </a:lnTo>
                <a:lnTo>
                  <a:pt x="1544485" y="1641316"/>
                </a:lnTo>
                <a:lnTo>
                  <a:pt x="0" y="1641316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圖片版面配置區 23"/>
          <p:cNvSpPr>
            <a:spLocks noGrp="1"/>
          </p:cNvSpPr>
          <p:nvPr>
            <p:ph type="pic" sz="quarter" idx="15"/>
          </p:nvPr>
        </p:nvSpPr>
        <p:spPr>
          <a:xfrm>
            <a:off x="6665278" y="1752019"/>
            <a:ext cx="1544485" cy="1641316"/>
          </a:xfrm>
          <a:custGeom>
            <a:avLst/>
            <a:gdLst>
              <a:gd name="connsiteX0" fmla="*/ 0 w 1544485"/>
              <a:gd name="connsiteY0" fmla="*/ 0 h 1641316"/>
              <a:gd name="connsiteX1" fmla="*/ 1544485 w 1544485"/>
              <a:gd name="connsiteY1" fmla="*/ 0 h 1641316"/>
              <a:gd name="connsiteX2" fmla="*/ 1544485 w 1544485"/>
              <a:gd name="connsiteY2" fmla="*/ 1641316 h 1641316"/>
              <a:gd name="connsiteX3" fmla="*/ 0 w 1544485"/>
              <a:gd name="connsiteY3" fmla="*/ 1641316 h 1641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4485" h="1641316">
                <a:moveTo>
                  <a:pt x="0" y="0"/>
                </a:moveTo>
                <a:lnTo>
                  <a:pt x="1544485" y="0"/>
                </a:lnTo>
                <a:lnTo>
                  <a:pt x="1544485" y="1641316"/>
                </a:lnTo>
                <a:lnTo>
                  <a:pt x="0" y="1641316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圖片版面配置區 24"/>
          <p:cNvSpPr>
            <a:spLocks noGrp="1"/>
          </p:cNvSpPr>
          <p:nvPr>
            <p:ph type="pic" sz="quarter" idx="16"/>
          </p:nvPr>
        </p:nvSpPr>
        <p:spPr>
          <a:xfrm>
            <a:off x="9348320" y="1752019"/>
            <a:ext cx="1544485" cy="1641316"/>
          </a:xfrm>
          <a:custGeom>
            <a:avLst/>
            <a:gdLst>
              <a:gd name="connsiteX0" fmla="*/ 0 w 1544485"/>
              <a:gd name="connsiteY0" fmla="*/ 0 h 1641316"/>
              <a:gd name="connsiteX1" fmla="*/ 1544485 w 1544485"/>
              <a:gd name="connsiteY1" fmla="*/ 0 h 1641316"/>
              <a:gd name="connsiteX2" fmla="*/ 1544485 w 1544485"/>
              <a:gd name="connsiteY2" fmla="*/ 1641316 h 1641316"/>
              <a:gd name="connsiteX3" fmla="*/ 0 w 1544485"/>
              <a:gd name="connsiteY3" fmla="*/ 1641316 h 1641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4485" h="1641316">
                <a:moveTo>
                  <a:pt x="0" y="0"/>
                </a:moveTo>
                <a:lnTo>
                  <a:pt x="1544485" y="0"/>
                </a:lnTo>
                <a:lnTo>
                  <a:pt x="1544485" y="1641316"/>
                </a:lnTo>
                <a:lnTo>
                  <a:pt x="0" y="1641316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圖片版面配置區 25"/>
          <p:cNvSpPr>
            <a:spLocks noGrp="1"/>
          </p:cNvSpPr>
          <p:nvPr>
            <p:ph type="pic" sz="quarter" idx="17"/>
          </p:nvPr>
        </p:nvSpPr>
        <p:spPr>
          <a:xfrm>
            <a:off x="1299194" y="4362870"/>
            <a:ext cx="1544485" cy="1641316"/>
          </a:xfrm>
          <a:custGeom>
            <a:avLst/>
            <a:gdLst>
              <a:gd name="connsiteX0" fmla="*/ 0 w 1544485"/>
              <a:gd name="connsiteY0" fmla="*/ 0 h 1641316"/>
              <a:gd name="connsiteX1" fmla="*/ 1544485 w 1544485"/>
              <a:gd name="connsiteY1" fmla="*/ 0 h 1641316"/>
              <a:gd name="connsiteX2" fmla="*/ 1544485 w 1544485"/>
              <a:gd name="connsiteY2" fmla="*/ 1641316 h 1641316"/>
              <a:gd name="connsiteX3" fmla="*/ 0 w 1544485"/>
              <a:gd name="connsiteY3" fmla="*/ 1641316 h 1641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4485" h="1641316">
                <a:moveTo>
                  <a:pt x="0" y="0"/>
                </a:moveTo>
                <a:lnTo>
                  <a:pt x="1544485" y="0"/>
                </a:lnTo>
                <a:lnTo>
                  <a:pt x="1544485" y="1641316"/>
                </a:lnTo>
                <a:lnTo>
                  <a:pt x="0" y="1641316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圖片版面配置區 26"/>
          <p:cNvSpPr>
            <a:spLocks noGrp="1"/>
          </p:cNvSpPr>
          <p:nvPr>
            <p:ph type="pic" sz="quarter" idx="18"/>
          </p:nvPr>
        </p:nvSpPr>
        <p:spPr>
          <a:xfrm>
            <a:off x="3982236" y="4362870"/>
            <a:ext cx="1544485" cy="1641316"/>
          </a:xfrm>
          <a:custGeom>
            <a:avLst/>
            <a:gdLst>
              <a:gd name="connsiteX0" fmla="*/ 0 w 1544485"/>
              <a:gd name="connsiteY0" fmla="*/ 0 h 1641316"/>
              <a:gd name="connsiteX1" fmla="*/ 1544485 w 1544485"/>
              <a:gd name="connsiteY1" fmla="*/ 0 h 1641316"/>
              <a:gd name="connsiteX2" fmla="*/ 1544485 w 1544485"/>
              <a:gd name="connsiteY2" fmla="*/ 1641316 h 1641316"/>
              <a:gd name="connsiteX3" fmla="*/ 0 w 1544485"/>
              <a:gd name="connsiteY3" fmla="*/ 1641316 h 1641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4485" h="1641316">
                <a:moveTo>
                  <a:pt x="0" y="0"/>
                </a:moveTo>
                <a:lnTo>
                  <a:pt x="1544485" y="0"/>
                </a:lnTo>
                <a:lnTo>
                  <a:pt x="1544485" y="1641316"/>
                </a:lnTo>
                <a:lnTo>
                  <a:pt x="0" y="1641316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8" name="圖片版面配置區 27"/>
          <p:cNvSpPr>
            <a:spLocks noGrp="1"/>
          </p:cNvSpPr>
          <p:nvPr>
            <p:ph type="pic" sz="quarter" idx="19"/>
          </p:nvPr>
        </p:nvSpPr>
        <p:spPr>
          <a:xfrm>
            <a:off x="6665278" y="4362870"/>
            <a:ext cx="1544485" cy="1641316"/>
          </a:xfrm>
          <a:custGeom>
            <a:avLst/>
            <a:gdLst>
              <a:gd name="connsiteX0" fmla="*/ 0 w 1544485"/>
              <a:gd name="connsiteY0" fmla="*/ 0 h 1641316"/>
              <a:gd name="connsiteX1" fmla="*/ 1544485 w 1544485"/>
              <a:gd name="connsiteY1" fmla="*/ 0 h 1641316"/>
              <a:gd name="connsiteX2" fmla="*/ 1544485 w 1544485"/>
              <a:gd name="connsiteY2" fmla="*/ 1641316 h 1641316"/>
              <a:gd name="connsiteX3" fmla="*/ 0 w 1544485"/>
              <a:gd name="connsiteY3" fmla="*/ 1641316 h 1641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4485" h="1641316">
                <a:moveTo>
                  <a:pt x="0" y="0"/>
                </a:moveTo>
                <a:lnTo>
                  <a:pt x="1544485" y="0"/>
                </a:lnTo>
                <a:lnTo>
                  <a:pt x="1544485" y="1641316"/>
                </a:lnTo>
                <a:lnTo>
                  <a:pt x="0" y="1641316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圖片版面配置區 28"/>
          <p:cNvSpPr>
            <a:spLocks noGrp="1"/>
          </p:cNvSpPr>
          <p:nvPr>
            <p:ph type="pic" sz="quarter" idx="20"/>
          </p:nvPr>
        </p:nvSpPr>
        <p:spPr>
          <a:xfrm>
            <a:off x="9348320" y="4362870"/>
            <a:ext cx="1544485" cy="1641316"/>
          </a:xfrm>
          <a:custGeom>
            <a:avLst/>
            <a:gdLst>
              <a:gd name="connsiteX0" fmla="*/ 0 w 1544485"/>
              <a:gd name="connsiteY0" fmla="*/ 0 h 1641316"/>
              <a:gd name="connsiteX1" fmla="*/ 1544485 w 1544485"/>
              <a:gd name="connsiteY1" fmla="*/ 0 h 1641316"/>
              <a:gd name="connsiteX2" fmla="*/ 1544485 w 1544485"/>
              <a:gd name="connsiteY2" fmla="*/ 1641316 h 1641316"/>
              <a:gd name="connsiteX3" fmla="*/ 0 w 1544485"/>
              <a:gd name="connsiteY3" fmla="*/ 1641316 h 1641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4485" h="1641316">
                <a:moveTo>
                  <a:pt x="0" y="0"/>
                </a:moveTo>
                <a:lnTo>
                  <a:pt x="1544485" y="0"/>
                </a:lnTo>
                <a:lnTo>
                  <a:pt x="1544485" y="1641316"/>
                </a:lnTo>
                <a:lnTo>
                  <a:pt x="0" y="1641316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319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RAME DESIGN 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3"/>
          </p:nvPr>
        </p:nvSpPr>
        <p:spPr>
          <a:xfrm>
            <a:off x="1299577" y="2175703"/>
            <a:ext cx="2133600" cy="3072572"/>
          </a:xfrm>
          <a:custGeom>
            <a:avLst/>
            <a:gdLst>
              <a:gd name="connsiteX0" fmla="*/ 0 w 2133600"/>
              <a:gd name="connsiteY0" fmla="*/ 0 h 3072572"/>
              <a:gd name="connsiteX1" fmla="*/ 2133600 w 2133600"/>
              <a:gd name="connsiteY1" fmla="*/ 0 h 3072572"/>
              <a:gd name="connsiteX2" fmla="*/ 2133600 w 2133600"/>
              <a:gd name="connsiteY2" fmla="*/ 3072572 h 3072572"/>
              <a:gd name="connsiteX3" fmla="*/ 0 w 2133600"/>
              <a:gd name="connsiteY3" fmla="*/ 3072572 h 3072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600" h="3072572">
                <a:moveTo>
                  <a:pt x="0" y="0"/>
                </a:moveTo>
                <a:lnTo>
                  <a:pt x="2133600" y="0"/>
                </a:lnTo>
                <a:lnTo>
                  <a:pt x="2133600" y="3072572"/>
                </a:lnTo>
                <a:lnTo>
                  <a:pt x="0" y="3072572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4"/>
          </p:nvPr>
        </p:nvSpPr>
        <p:spPr>
          <a:xfrm>
            <a:off x="4982577" y="2175703"/>
            <a:ext cx="2133600" cy="3072572"/>
          </a:xfrm>
          <a:custGeom>
            <a:avLst/>
            <a:gdLst>
              <a:gd name="connsiteX0" fmla="*/ 0 w 2133600"/>
              <a:gd name="connsiteY0" fmla="*/ 0 h 3072572"/>
              <a:gd name="connsiteX1" fmla="*/ 2133600 w 2133600"/>
              <a:gd name="connsiteY1" fmla="*/ 0 h 3072572"/>
              <a:gd name="connsiteX2" fmla="*/ 2133600 w 2133600"/>
              <a:gd name="connsiteY2" fmla="*/ 3072572 h 3072572"/>
              <a:gd name="connsiteX3" fmla="*/ 0 w 2133600"/>
              <a:gd name="connsiteY3" fmla="*/ 3072572 h 3072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600" h="3072572">
                <a:moveTo>
                  <a:pt x="0" y="0"/>
                </a:moveTo>
                <a:lnTo>
                  <a:pt x="2133600" y="0"/>
                </a:lnTo>
                <a:lnTo>
                  <a:pt x="2133600" y="3072572"/>
                </a:lnTo>
                <a:lnTo>
                  <a:pt x="0" y="3072572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15"/>
          </p:nvPr>
        </p:nvSpPr>
        <p:spPr>
          <a:xfrm>
            <a:off x="8665577" y="2175703"/>
            <a:ext cx="2133600" cy="3072572"/>
          </a:xfrm>
          <a:custGeom>
            <a:avLst/>
            <a:gdLst>
              <a:gd name="connsiteX0" fmla="*/ 0 w 2133600"/>
              <a:gd name="connsiteY0" fmla="*/ 0 h 3072572"/>
              <a:gd name="connsiteX1" fmla="*/ 2133600 w 2133600"/>
              <a:gd name="connsiteY1" fmla="*/ 0 h 3072572"/>
              <a:gd name="connsiteX2" fmla="*/ 2133600 w 2133600"/>
              <a:gd name="connsiteY2" fmla="*/ 3072572 h 3072572"/>
              <a:gd name="connsiteX3" fmla="*/ 0 w 2133600"/>
              <a:gd name="connsiteY3" fmla="*/ 3072572 h 3072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600" h="3072572">
                <a:moveTo>
                  <a:pt x="0" y="0"/>
                </a:moveTo>
                <a:lnTo>
                  <a:pt x="2133600" y="0"/>
                </a:lnTo>
                <a:lnTo>
                  <a:pt x="2133600" y="3072572"/>
                </a:lnTo>
                <a:lnTo>
                  <a:pt x="0" y="3072572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98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RAME DESIGN 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3"/>
          </p:nvPr>
        </p:nvSpPr>
        <p:spPr>
          <a:xfrm>
            <a:off x="769594" y="2355742"/>
            <a:ext cx="2336800" cy="2781300"/>
          </a:xfrm>
          <a:custGeom>
            <a:avLst/>
            <a:gdLst>
              <a:gd name="connsiteX0" fmla="*/ 0 w 2336800"/>
              <a:gd name="connsiteY0" fmla="*/ 0 h 2781300"/>
              <a:gd name="connsiteX1" fmla="*/ 2336800 w 2336800"/>
              <a:gd name="connsiteY1" fmla="*/ 0 h 2781300"/>
              <a:gd name="connsiteX2" fmla="*/ 2336800 w 2336800"/>
              <a:gd name="connsiteY2" fmla="*/ 2781300 h 2781300"/>
              <a:gd name="connsiteX3" fmla="*/ 0 w 23368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2781300">
                <a:moveTo>
                  <a:pt x="0" y="0"/>
                </a:moveTo>
                <a:lnTo>
                  <a:pt x="2336800" y="0"/>
                </a:lnTo>
                <a:lnTo>
                  <a:pt x="23368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4"/>
          </p:nvPr>
        </p:nvSpPr>
        <p:spPr>
          <a:xfrm>
            <a:off x="3293734" y="1344715"/>
            <a:ext cx="2336800" cy="2781300"/>
          </a:xfrm>
          <a:custGeom>
            <a:avLst/>
            <a:gdLst>
              <a:gd name="connsiteX0" fmla="*/ 0 w 2336800"/>
              <a:gd name="connsiteY0" fmla="*/ 0 h 2781300"/>
              <a:gd name="connsiteX1" fmla="*/ 2336800 w 2336800"/>
              <a:gd name="connsiteY1" fmla="*/ 0 h 2781300"/>
              <a:gd name="connsiteX2" fmla="*/ 2336800 w 2336800"/>
              <a:gd name="connsiteY2" fmla="*/ 2781300 h 2781300"/>
              <a:gd name="connsiteX3" fmla="*/ 0 w 23368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2781300">
                <a:moveTo>
                  <a:pt x="0" y="0"/>
                </a:moveTo>
                <a:lnTo>
                  <a:pt x="2336800" y="0"/>
                </a:lnTo>
                <a:lnTo>
                  <a:pt x="23368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15"/>
          </p:nvPr>
        </p:nvSpPr>
        <p:spPr>
          <a:xfrm>
            <a:off x="5827913" y="2848764"/>
            <a:ext cx="2336800" cy="2781300"/>
          </a:xfrm>
          <a:custGeom>
            <a:avLst/>
            <a:gdLst>
              <a:gd name="connsiteX0" fmla="*/ 0 w 2336800"/>
              <a:gd name="connsiteY0" fmla="*/ 0 h 2781300"/>
              <a:gd name="connsiteX1" fmla="*/ 2336800 w 2336800"/>
              <a:gd name="connsiteY1" fmla="*/ 0 h 2781300"/>
              <a:gd name="connsiteX2" fmla="*/ 2336800 w 2336800"/>
              <a:gd name="connsiteY2" fmla="*/ 2781300 h 2781300"/>
              <a:gd name="connsiteX3" fmla="*/ 0 w 23368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2781300">
                <a:moveTo>
                  <a:pt x="0" y="0"/>
                </a:moveTo>
                <a:lnTo>
                  <a:pt x="2336800" y="0"/>
                </a:lnTo>
                <a:lnTo>
                  <a:pt x="23368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831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RAME DESIGN 0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3"/>
          </p:nvPr>
        </p:nvSpPr>
        <p:spPr>
          <a:xfrm>
            <a:off x="1042735" y="1778660"/>
            <a:ext cx="2590801" cy="4044623"/>
          </a:xfrm>
          <a:custGeom>
            <a:avLst/>
            <a:gdLst>
              <a:gd name="connsiteX0" fmla="*/ 0 w 2590801"/>
              <a:gd name="connsiteY0" fmla="*/ 0 h 4044623"/>
              <a:gd name="connsiteX1" fmla="*/ 2590801 w 2590801"/>
              <a:gd name="connsiteY1" fmla="*/ 0 h 4044623"/>
              <a:gd name="connsiteX2" fmla="*/ 2590801 w 2590801"/>
              <a:gd name="connsiteY2" fmla="*/ 4044623 h 4044623"/>
              <a:gd name="connsiteX3" fmla="*/ 0 w 2590801"/>
              <a:gd name="connsiteY3" fmla="*/ 4044623 h 4044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0801" h="4044623">
                <a:moveTo>
                  <a:pt x="0" y="0"/>
                </a:moveTo>
                <a:lnTo>
                  <a:pt x="2590801" y="0"/>
                </a:lnTo>
                <a:lnTo>
                  <a:pt x="2590801" y="4044623"/>
                </a:lnTo>
                <a:lnTo>
                  <a:pt x="0" y="4044623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4"/>
          </p:nvPr>
        </p:nvSpPr>
        <p:spPr>
          <a:xfrm>
            <a:off x="4800590" y="1778660"/>
            <a:ext cx="2590801" cy="4044623"/>
          </a:xfrm>
          <a:custGeom>
            <a:avLst/>
            <a:gdLst>
              <a:gd name="connsiteX0" fmla="*/ 0 w 2590801"/>
              <a:gd name="connsiteY0" fmla="*/ 0 h 4044623"/>
              <a:gd name="connsiteX1" fmla="*/ 2590801 w 2590801"/>
              <a:gd name="connsiteY1" fmla="*/ 0 h 4044623"/>
              <a:gd name="connsiteX2" fmla="*/ 2590801 w 2590801"/>
              <a:gd name="connsiteY2" fmla="*/ 4044623 h 4044623"/>
              <a:gd name="connsiteX3" fmla="*/ 0 w 2590801"/>
              <a:gd name="connsiteY3" fmla="*/ 4044623 h 4044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0801" h="4044623">
                <a:moveTo>
                  <a:pt x="0" y="0"/>
                </a:moveTo>
                <a:lnTo>
                  <a:pt x="2590801" y="0"/>
                </a:lnTo>
                <a:lnTo>
                  <a:pt x="2590801" y="4044623"/>
                </a:lnTo>
                <a:lnTo>
                  <a:pt x="0" y="4044623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15"/>
          </p:nvPr>
        </p:nvSpPr>
        <p:spPr>
          <a:xfrm>
            <a:off x="8558445" y="1778660"/>
            <a:ext cx="2590801" cy="4044623"/>
          </a:xfrm>
          <a:custGeom>
            <a:avLst/>
            <a:gdLst>
              <a:gd name="connsiteX0" fmla="*/ 0 w 2590801"/>
              <a:gd name="connsiteY0" fmla="*/ 0 h 4044623"/>
              <a:gd name="connsiteX1" fmla="*/ 2590801 w 2590801"/>
              <a:gd name="connsiteY1" fmla="*/ 0 h 4044623"/>
              <a:gd name="connsiteX2" fmla="*/ 2590801 w 2590801"/>
              <a:gd name="connsiteY2" fmla="*/ 4044623 h 4044623"/>
              <a:gd name="connsiteX3" fmla="*/ 0 w 2590801"/>
              <a:gd name="connsiteY3" fmla="*/ 4044623 h 4044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0801" h="4044623">
                <a:moveTo>
                  <a:pt x="0" y="0"/>
                </a:moveTo>
                <a:lnTo>
                  <a:pt x="2590801" y="0"/>
                </a:lnTo>
                <a:lnTo>
                  <a:pt x="2590801" y="4044623"/>
                </a:lnTo>
                <a:lnTo>
                  <a:pt x="0" y="4044623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201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RAME DESIGN 0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3"/>
          </p:nvPr>
        </p:nvSpPr>
        <p:spPr>
          <a:xfrm>
            <a:off x="926549" y="1782002"/>
            <a:ext cx="2553250" cy="3894897"/>
          </a:xfrm>
          <a:custGeom>
            <a:avLst/>
            <a:gdLst>
              <a:gd name="connsiteX0" fmla="*/ 0 w 2553250"/>
              <a:gd name="connsiteY0" fmla="*/ 0 h 3894897"/>
              <a:gd name="connsiteX1" fmla="*/ 2553250 w 2553250"/>
              <a:gd name="connsiteY1" fmla="*/ 0 h 3894897"/>
              <a:gd name="connsiteX2" fmla="*/ 2553250 w 2553250"/>
              <a:gd name="connsiteY2" fmla="*/ 3894897 h 3894897"/>
              <a:gd name="connsiteX3" fmla="*/ 0 w 2553250"/>
              <a:gd name="connsiteY3" fmla="*/ 3894897 h 389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3250" h="3894897">
                <a:moveTo>
                  <a:pt x="0" y="0"/>
                </a:moveTo>
                <a:lnTo>
                  <a:pt x="2553250" y="0"/>
                </a:lnTo>
                <a:lnTo>
                  <a:pt x="2553250" y="3894897"/>
                </a:lnTo>
                <a:lnTo>
                  <a:pt x="0" y="3894897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4"/>
          </p:nvPr>
        </p:nvSpPr>
        <p:spPr>
          <a:xfrm>
            <a:off x="4816062" y="1782002"/>
            <a:ext cx="2553250" cy="3894897"/>
          </a:xfrm>
          <a:custGeom>
            <a:avLst/>
            <a:gdLst>
              <a:gd name="connsiteX0" fmla="*/ 0 w 2553250"/>
              <a:gd name="connsiteY0" fmla="*/ 0 h 3894897"/>
              <a:gd name="connsiteX1" fmla="*/ 2553250 w 2553250"/>
              <a:gd name="connsiteY1" fmla="*/ 0 h 3894897"/>
              <a:gd name="connsiteX2" fmla="*/ 2553250 w 2553250"/>
              <a:gd name="connsiteY2" fmla="*/ 3894897 h 3894897"/>
              <a:gd name="connsiteX3" fmla="*/ 0 w 2553250"/>
              <a:gd name="connsiteY3" fmla="*/ 3894897 h 389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3250" h="3894897">
                <a:moveTo>
                  <a:pt x="0" y="0"/>
                </a:moveTo>
                <a:lnTo>
                  <a:pt x="2553250" y="0"/>
                </a:lnTo>
                <a:lnTo>
                  <a:pt x="2553250" y="3894897"/>
                </a:lnTo>
                <a:lnTo>
                  <a:pt x="0" y="3894897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15"/>
          </p:nvPr>
        </p:nvSpPr>
        <p:spPr>
          <a:xfrm>
            <a:off x="8705575" y="1782002"/>
            <a:ext cx="2553250" cy="3894897"/>
          </a:xfrm>
          <a:custGeom>
            <a:avLst/>
            <a:gdLst>
              <a:gd name="connsiteX0" fmla="*/ 0 w 2553250"/>
              <a:gd name="connsiteY0" fmla="*/ 0 h 3894897"/>
              <a:gd name="connsiteX1" fmla="*/ 2553250 w 2553250"/>
              <a:gd name="connsiteY1" fmla="*/ 0 h 3894897"/>
              <a:gd name="connsiteX2" fmla="*/ 2553250 w 2553250"/>
              <a:gd name="connsiteY2" fmla="*/ 3894897 h 3894897"/>
              <a:gd name="connsiteX3" fmla="*/ 0 w 2553250"/>
              <a:gd name="connsiteY3" fmla="*/ 3894897 h 389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3250" h="3894897">
                <a:moveTo>
                  <a:pt x="0" y="0"/>
                </a:moveTo>
                <a:lnTo>
                  <a:pt x="2553250" y="0"/>
                </a:lnTo>
                <a:lnTo>
                  <a:pt x="2553250" y="3894897"/>
                </a:lnTo>
                <a:lnTo>
                  <a:pt x="0" y="3894897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634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RAME DESIGN 0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>
          <a:xfrm>
            <a:off x="926549" y="1782002"/>
            <a:ext cx="2553250" cy="3894897"/>
          </a:xfrm>
          <a:custGeom>
            <a:avLst/>
            <a:gdLst>
              <a:gd name="connsiteX0" fmla="*/ 0 w 2553250"/>
              <a:gd name="connsiteY0" fmla="*/ 0 h 3894897"/>
              <a:gd name="connsiteX1" fmla="*/ 2553250 w 2553250"/>
              <a:gd name="connsiteY1" fmla="*/ 0 h 3894897"/>
              <a:gd name="connsiteX2" fmla="*/ 2553250 w 2553250"/>
              <a:gd name="connsiteY2" fmla="*/ 3894897 h 3894897"/>
              <a:gd name="connsiteX3" fmla="*/ 0 w 2553250"/>
              <a:gd name="connsiteY3" fmla="*/ 3894897 h 389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3250" h="3894897">
                <a:moveTo>
                  <a:pt x="0" y="0"/>
                </a:moveTo>
                <a:lnTo>
                  <a:pt x="2553250" y="0"/>
                </a:lnTo>
                <a:lnTo>
                  <a:pt x="2553250" y="3894897"/>
                </a:lnTo>
                <a:lnTo>
                  <a:pt x="0" y="3894897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4"/>
          </p:nvPr>
        </p:nvSpPr>
        <p:spPr>
          <a:xfrm>
            <a:off x="4816062" y="1782002"/>
            <a:ext cx="2553250" cy="3894897"/>
          </a:xfrm>
          <a:custGeom>
            <a:avLst/>
            <a:gdLst>
              <a:gd name="connsiteX0" fmla="*/ 0 w 2553250"/>
              <a:gd name="connsiteY0" fmla="*/ 0 h 3894897"/>
              <a:gd name="connsiteX1" fmla="*/ 2553250 w 2553250"/>
              <a:gd name="connsiteY1" fmla="*/ 0 h 3894897"/>
              <a:gd name="connsiteX2" fmla="*/ 2553250 w 2553250"/>
              <a:gd name="connsiteY2" fmla="*/ 3894897 h 3894897"/>
              <a:gd name="connsiteX3" fmla="*/ 0 w 2553250"/>
              <a:gd name="connsiteY3" fmla="*/ 3894897 h 389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3250" h="3894897">
                <a:moveTo>
                  <a:pt x="0" y="0"/>
                </a:moveTo>
                <a:lnTo>
                  <a:pt x="2553250" y="0"/>
                </a:lnTo>
                <a:lnTo>
                  <a:pt x="2553250" y="3894897"/>
                </a:lnTo>
                <a:lnTo>
                  <a:pt x="0" y="3894897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5"/>
          </p:nvPr>
        </p:nvSpPr>
        <p:spPr>
          <a:xfrm>
            <a:off x="8705575" y="1782002"/>
            <a:ext cx="2553250" cy="3894897"/>
          </a:xfrm>
          <a:custGeom>
            <a:avLst/>
            <a:gdLst>
              <a:gd name="connsiteX0" fmla="*/ 0 w 2553250"/>
              <a:gd name="connsiteY0" fmla="*/ 0 h 3894897"/>
              <a:gd name="connsiteX1" fmla="*/ 2553250 w 2553250"/>
              <a:gd name="connsiteY1" fmla="*/ 0 h 3894897"/>
              <a:gd name="connsiteX2" fmla="*/ 2553250 w 2553250"/>
              <a:gd name="connsiteY2" fmla="*/ 3894897 h 3894897"/>
              <a:gd name="connsiteX3" fmla="*/ 0 w 2553250"/>
              <a:gd name="connsiteY3" fmla="*/ 3894897 h 389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3250" h="3894897">
                <a:moveTo>
                  <a:pt x="0" y="0"/>
                </a:moveTo>
                <a:lnTo>
                  <a:pt x="2553250" y="0"/>
                </a:lnTo>
                <a:lnTo>
                  <a:pt x="2553250" y="3894897"/>
                </a:lnTo>
                <a:lnTo>
                  <a:pt x="0" y="3894897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282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RAME DESIGN 0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15"/>
          </p:nvPr>
        </p:nvSpPr>
        <p:spPr>
          <a:xfrm rot="1740000">
            <a:off x="3342111" y="1866831"/>
            <a:ext cx="2883308" cy="3372682"/>
          </a:xfrm>
          <a:custGeom>
            <a:avLst/>
            <a:gdLst>
              <a:gd name="connsiteX0" fmla="*/ 0 w 2883308"/>
              <a:gd name="connsiteY0" fmla="*/ 11210 h 3372682"/>
              <a:gd name="connsiteX1" fmla="*/ 2870179 w 2883308"/>
              <a:gd name="connsiteY1" fmla="*/ 0 h 3372682"/>
              <a:gd name="connsiteX2" fmla="*/ 2883308 w 2883308"/>
              <a:gd name="connsiteY2" fmla="*/ 3361471 h 3372682"/>
              <a:gd name="connsiteX3" fmla="*/ 13129 w 2883308"/>
              <a:gd name="connsiteY3" fmla="*/ 3372682 h 33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3308" h="3372682">
                <a:moveTo>
                  <a:pt x="0" y="11210"/>
                </a:moveTo>
                <a:lnTo>
                  <a:pt x="2870179" y="0"/>
                </a:lnTo>
                <a:lnTo>
                  <a:pt x="2883308" y="3361471"/>
                </a:lnTo>
                <a:lnTo>
                  <a:pt x="13129" y="3372682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4"/>
          </p:nvPr>
        </p:nvSpPr>
        <p:spPr>
          <a:xfrm rot="720000">
            <a:off x="2223337" y="1518805"/>
            <a:ext cx="2897091" cy="3384428"/>
          </a:xfrm>
          <a:custGeom>
            <a:avLst/>
            <a:gdLst>
              <a:gd name="connsiteX0" fmla="*/ 0 w 2897091"/>
              <a:gd name="connsiteY0" fmla="*/ 23039 h 3384428"/>
              <a:gd name="connsiteX1" fmla="*/ 2870108 w 2897091"/>
              <a:gd name="connsiteY1" fmla="*/ 0 h 3384428"/>
              <a:gd name="connsiteX2" fmla="*/ 2897091 w 2897091"/>
              <a:gd name="connsiteY2" fmla="*/ 3361389 h 3384428"/>
              <a:gd name="connsiteX3" fmla="*/ 26983 w 2897091"/>
              <a:gd name="connsiteY3" fmla="*/ 3384428 h 338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7091" h="3384428">
                <a:moveTo>
                  <a:pt x="0" y="23039"/>
                </a:moveTo>
                <a:lnTo>
                  <a:pt x="2870108" y="0"/>
                </a:lnTo>
                <a:lnTo>
                  <a:pt x="2897091" y="3361389"/>
                </a:lnTo>
                <a:lnTo>
                  <a:pt x="26983" y="3384428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3"/>
          </p:nvPr>
        </p:nvSpPr>
        <p:spPr>
          <a:xfrm rot="20460000">
            <a:off x="1121539" y="2005635"/>
            <a:ext cx="2872637" cy="3363578"/>
          </a:xfrm>
          <a:custGeom>
            <a:avLst/>
            <a:gdLst>
              <a:gd name="connsiteX0" fmla="*/ 2870199 w 2872637"/>
              <a:gd name="connsiteY0" fmla="*/ 0 h 3363578"/>
              <a:gd name="connsiteX1" fmla="*/ 2872637 w 2872637"/>
              <a:gd name="connsiteY1" fmla="*/ 3361497 h 3363578"/>
              <a:gd name="connsiteX2" fmla="*/ 2438 w 2872637"/>
              <a:gd name="connsiteY2" fmla="*/ 3363578 h 3363578"/>
              <a:gd name="connsiteX3" fmla="*/ 0 w 2872637"/>
              <a:gd name="connsiteY3" fmla="*/ 2082 h 336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2637" h="3363578">
                <a:moveTo>
                  <a:pt x="2870199" y="0"/>
                </a:moveTo>
                <a:lnTo>
                  <a:pt x="2872637" y="3361497"/>
                </a:lnTo>
                <a:lnTo>
                  <a:pt x="2438" y="3363578"/>
                </a:lnTo>
                <a:lnTo>
                  <a:pt x="0" y="2082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427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RAME DESIGN 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9" name="圖片版面配置區 18"/>
          <p:cNvSpPr>
            <a:spLocks noGrp="1"/>
          </p:cNvSpPr>
          <p:nvPr>
            <p:ph type="pic" sz="quarter" idx="13"/>
          </p:nvPr>
        </p:nvSpPr>
        <p:spPr>
          <a:xfrm>
            <a:off x="1295399" y="2175703"/>
            <a:ext cx="2336800" cy="2781300"/>
          </a:xfrm>
          <a:custGeom>
            <a:avLst/>
            <a:gdLst>
              <a:gd name="connsiteX0" fmla="*/ 0 w 2336800"/>
              <a:gd name="connsiteY0" fmla="*/ 0 h 2781300"/>
              <a:gd name="connsiteX1" fmla="*/ 2336800 w 2336800"/>
              <a:gd name="connsiteY1" fmla="*/ 0 h 2781300"/>
              <a:gd name="connsiteX2" fmla="*/ 2336800 w 2336800"/>
              <a:gd name="connsiteY2" fmla="*/ 2781300 h 2781300"/>
              <a:gd name="connsiteX3" fmla="*/ 0 w 23368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2781300">
                <a:moveTo>
                  <a:pt x="0" y="0"/>
                </a:moveTo>
                <a:lnTo>
                  <a:pt x="2336800" y="0"/>
                </a:lnTo>
                <a:lnTo>
                  <a:pt x="23368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圖片版面配置區 19"/>
          <p:cNvSpPr>
            <a:spLocks noGrp="1"/>
          </p:cNvSpPr>
          <p:nvPr>
            <p:ph type="pic" sz="quarter" idx="14"/>
          </p:nvPr>
        </p:nvSpPr>
        <p:spPr>
          <a:xfrm>
            <a:off x="4927599" y="2175703"/>
            <a:ext cx="2336800" cy="2781300"/>
          </a:xfrm>
          <a:custGeom>
            <a:avLst/>
            <a:gdLst>
              <a:gd name="connsiteX0" fmla="*/ 0 w 2336800"/>
              <a:gd name="connsiteY0" fmla="*/ 0 h 2781300"/>
              <a:gd name="connsiteX1" fmla="*/ 2336800 w 2336800"/>
              <a:gd name="connsiteY1" fmla="*/ 0 h 2781300"/>
              <a:gd name="connsiteX2" fmla="*/ 2336800 w 2336800"/>
              <a:gd name="connsiteY2" fmla="*/ 2781300 h 2781300"/>
              <a:gd name="connsiteX3" fmla="*/ 0 w 23368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2781300">
                <a:moveTo>
                  <a:pt x="0" y="0"/>
                </a:moveTo>
                <a:lnTo>
                  <a:pt x="2336800" y="0"/>
                </a:lnTo>
                <a:lnTo>
                  <a:pt x="23368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圖片版面配置區 20"/>
          <p:cNvSpPr>
            <a:spLocks noGrp="1"/>
          </p:cNvSpPr>
          <p:nvPr>
            <p:ph type="pic" sz="quarter" idx="15"/>
          </p:nvPr>
        </p:nvSpPr>
        <p:spPr>
          <a:xfrm>
            <a:off x="8559799" y="2175703"/>
            <a:ext cx="2336800" cy="2781300"/>
          </a:xfrm>
          <a:custGeom>
            <a:avLst/>
            <a:gdLst>
              <a:gd name="connsiteX0" fmla="*/ 0 w 2336800"/>
              <a:gd name="connsiteY0" fmla="*/ 0 h 2781300"/>
              <a:gd name="connsiteX1" fmla="*/ 2336800 w 2336800"/>
              <a:gd name="connsiteY1" fmla="*/ 0 h 2781300"/>
              <a:gd name="connsiteX2" fmla="*/ 2336800 w 2336800"/>
              <a:gd name="connsiteY2" fmla="*/ 2781300 h 2781300"/>
              <a:gd name="connsiteX3" fmla="*/ 0 w 23368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2781300">
                <a:moveTo>
                  <a:pt x="0" y="0"/>
                </a:moveTo>
                <a:lnTo>
                  <a:pt x="2336800" y="0"/>
                </a:lnTo>
                <a:lnTo>
                  <a:pt x="23368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713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RAME DESIGN 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5"/>
          </p:nvPr>
        </p:nvSpPr>
        <p:spPr>
          <a:xfrm rot="1740000">
            <a:off x="2846812" y="2258253"/>
            <a:ext cx="2883308" cy="3372682"/>
          </a:xfrm>
          <a:custGeom>
            <a:avLst/>
            <a:gdLst>
              <a:gd name="connsiteX0" fmla="*/ 0 w 2883308"/>
              <a:gd name="connsiteY0" fmla="*/ 11210 h 3372682"/>
              <a:gd name="connsiteX1" fmla="*/ 2870179 w 2883308"/>
              <a:gd name="connsiteY1" fmla="*/ 0 h 3372682"/>
              <a:gd name="connsiteX2" fmla="*/ 2883308 w 2883308"/>
              <a:gd name="connsiteY2" fmla="*/ 3361471 h 3372682"/>
              <a:gd name="connsiteX3" fmla="*/ 13129 w 2883308"/>
              <a:gd name="connsiteY3" fmla="*/ 3372682 h 33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3308" h="3372682">
                <a:moveTo>
                  <a:pt x="0" y="11210"/>
                </a:moveTo>
                <a:lnTo>
                  <a:pt x="2870179" y="0"/>
                </a:lnTo>
                <a:lnTo>
                  <a:pt x="2883308" y="3361471"/>
                </a:lnTo>
                <a:lnTo>
                  <a:pt x="13129" y="3372682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4"/>
          </p:nvPr>
        </p:nvSpPr>
        <p:spPr>
          <a:xfrm rot="720000">
            <a:off x="1728038" y="1910227"/>
            <a:ext cx="2897091" cy="3384428"/>
          </a:xfrm>
          <a:custGeom>
            <a:avLst/>
            <a:gdLst>
              <a:gd name="connsiteX0" fmla="*/ 0 w 2897091"/>
              <a:gd name="connsiteY0" fmla="*/ 23039 h 3384428"/>
              <a:gd name="connsiteX1" fmla="*/ 2870108 w 2897091"/>
              <a:gd name="connsiteY1" fmla="*/ 0 h 3384428"/>
              <a:gd name="connsiteX2" fmla="*/ 2897091 w 2897091"/>
              <a:gd name="connsiteY2" fmla="*/ 3361389 h 3384428"/>
              <a:gd name="connsiteX3" fmla="*/ 26983 w 2897091"/>
              <a:gd name="connsiteY3" fmla="*/ 3384428 h 338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7091" h="3384428">
                <a:moveTo>
                  <a:pt x="0" y="23039"/>
                </a:moveTo>
                <a:lnTo>
                  <a:pt x="2870108" y="0"/>
                </a:lnTo>
                <a:lnTo>
                  <a:pt x="2897091" y="3361389"/>
                </a:lnTo>
                <a:lnTo>
                  <a:pt x="26983" y="3384428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41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RAME DESIGN 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5"/>
          </p:nvPr>
        </p:nvSpPr>
        <p:spPr>
          <a:xfrm rot="1740000">
            <a:off x="2846812" y="2258253"/>
            <a:ext cx="2883308" cy="3372682"/>
          </a:xfrm>
          <a:custGeom>
            <a:avLst/>
            <a:gdLst>
              <a:gd name="connsiteX0" fmla="*/ 0 w 2883308"/>
              <a:gd name="connsiteY0" fmla="*/ 11210 h 3372682"/>
              <a:gd name="connsiteX1" fmla="*/ 2870179 w 2883308"/>
              <a:gd name="connsiteY1" fmla="*/ 0 h 3372682"/>
              <a:gd name="connsiteX2" fmla="*/ 2883308 w 2883308"/>
              <a:gd name="connsiteY2" fmla="*/ 3361471 h 3372682"/>
              <a:gd name="connsiteX3" fmla="*/ 13129 w 2883308"/>
              <a:gd name="connsiteY3" fmla="*/ 3372682 h 33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3308" h="3372682">
                <a:moveTo>
                  <a:pt x="0" y="11210"/>
                </a:moveTo>
                <a:lnTo>
                  <a:pt x="2870179" y="0"/>
                </a:lnTo>
                <a:lnTo>
                  <a:pt x="2883308" y="3361471"/>
                </a:lnTo>
                <a:lnTo>
                  <a:pt x="13129" y="3372682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4"/>
          </p:nvPr>
        </p:nvSpPr>
        <p:spPr>
          <a:xfrm rot="720000">
            <a:off x="1728038" y="1910227"/>
            <a:ext cx="2897091" cy="3384428"/>
          </a:xfrm>
          <a:custGeom>
            <a:avLst/>
            <a:gdLst>
              <a:gd name="connsiteX0" fmla="*/ 0 w 2897091"/>
              <a:gd name="connsiteY0" fmla="*/ 23039 h 3384428"/>
              <a:gd name="connsiteX1" fmla="*/ 2870108 w 2897091"/>
              <a:gd name="connsiteY1" fmla="*/ 0 h 3384428"/>
              <a:gd name="connsiteX2" fmla="*/ 2897091 w 2897091"/>
              <a:gd name="connsiteY2" fmla="*/ 3361389 h 3384428"/>
              <a:gd name="connsiteX3" fmla="*/ 26983 w 2897091"/>
              <a:gd name="connsiteY3" fmla="*/ 3384428 h 338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7091" h="3384428">
                <a:moveTo>
                  <a:pt x="0" y="23039"/>
                </a:moveTo>
                <a:lnTo>
                  <a:pt x="2870108" y="0"/>
                </a:lnTo>
                <a:lnTo>
                  <a:pt x="2897091" y="3361389"/>
                </a:lnTo>
                <a:lnTo>
                  <a:pt x="26983" y="3384428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644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RAME DESIGN 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9" name="圖片版面配置區 18"/>
          <p:cNvSpPr>
            <a:spLocks noGrp="1"/>
          </p:cNvSpPr>
          <p:nvPr>
            <p:ph type="pic" sz="quarter" idx="13"/>
          </p:nvPr>
        </p:nvSpPr>
        <p:spPr>
          <a:xfrm>
            <a:off x="1186446" y="2146961"/>
            <a:ext cx="1625600" cy="1304097"/>
          </a:xfrm>
          <a:custGeom>
            <a:avLst/>
            <a:gdLst>
              <a:gd name="connsiteX0" fmla="*/ 0 w 1625600"/>
              <a:gd name="connsiteY0" fmla="*/ 0 h 1304097"/>
              <a:gd name="connsiteX1" fmla="*/ 1625600 w 1625600"/>
              <a:gd name="connsiteY1" fmla="*/ 0 h 1304097"/>
              <a:gd name="connsiteX2" fmla="*/ 1625600 w 1625600"/>
              <a:gd name="connsiteY2" fmla="*/ 1304097 h 1304097"/>
              <a:gd name="connsiteX3" fmla="*/ 0 w 1625600"/>
              <a:gd name="connsiteY3" fmla="*/ 1304097 h 1304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600" h="1304097">
                <a:moveTo>
                  <a:pt x="0" y="0"/>
                </a:moveTo>
                <a:lnTo>
                  <a:pt x="1625600" y="0"/>
                </a:lnTo>
                <a:lnTo>
                  <a:pt x="1625600" y="1304097"/>
                </a:lnTo>
                <a:lnTo>
                  <a:pt x="0" y="1304097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圖片版面配置區 19"/>
          <p:cNvSpPr>
            <a:spLocks noGrp="1"/>
          </p:cNvSpPr>
          <p:nvPr>
            <p:ph type="pic" sz="quarter" idx="14"/>
          </p:nvPr>
        </p:nvSpPr>
        <p:spPr>
          <a:xfrm>
            <a:off x="1186446" y="3582061"/>
            <a:ext cx="1625600" cy="1304097"/>
          </a:xfrm>
          <a:custGeom>
            <a:avLst/>
            <a:gdLst>
              <a:gd name="connsiteX0" fmla="*/ 0 w 1625600"/>
              <a:gd name="connsiteY0" fmla="*/ 0 h 1304097"/>
              <a:gd name="connsiteX1" fmla="*/ 1625600 w 1625600"/>
              <a:gd name="connsiteY1" fmla="*/ 0 h 1304097"/>
              <a:gd name="connsiteX2" fmla="*/ 1625600 w 1625600"/>
              <a:gd name="connsiteY2" fmla="*/ 1304097 h 1304097"/>
              <a:gd name="connsiteX3" fmla="*/ 0 w 1625600"/>
              <a:gd name="connsiteY3" fmla="*/ 1304097 h 1304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600" h="1304097">
                <a:moveTo>
                  <a:pt x="0" y="0"/>
                </a:moveTo>
                <a:lnTo>
                  <a:pt x="1625600" y="0"/>
                </a:lnTo>
                <a:lnTo>
                  <a:pt x="1625600" y="1304097"/>
                </a:lnTo>
                <a:lnTo>
                  <a:pt x="0" y="1304097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圖片版面配置區 17"/>
          <p:cNvSpPr>
            <a:spLocks noGrp="1"/>
          </p:cNvSpPr>
          <p:nvPr>
            <p:ph type="pic" sz="quarter" idx="15"/>
          </p:nvPr>
        </p:nvSpPr>
        <p:spPr>
          <a:xfrm rot="2040000">
            <a:off x="4303631" y="1940805"/>
            <a:ext cx="1632767" cy="1313041"/>
          </a:xfrm>
          <a:custGeom>
            <a:avLst/>
            <a:gdLst>
              <a:gd name="connsiteX0" fmla="*/ 0 w 1632767"/>
              <a:gd name="connsiteY0" fmla="*/ 8964 h 1313041"/>
              <a:gd name="connsiteX1" fmla="*/ 1625575 w 1632767"/>
              <a:gd name="connsiteY1" fmla="*/ 0 h 1313041"/>
              <a:gd name="connsiteX2" fmla="*/ 1632767 w 1632767"/>
              <a:gd name="connsiteY2" fmla="*/ 1304077 h 1313041"/>
              <a:gd name="connsiteX3" fmla="*/ 7192 w 1632767"/>
              <a:gd name="connsiteY3" fmla="*/ 1313041 h 131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2767" h="1313041">
                <a:moveTo>
                  <a:pt x="0" y="8964"/>
                </a:moveTo>
                <a:lnTo>
                  <a:pt x="1625575" y="0"/>
                </a:lnTo>
                <a:lnTo>
                  <a:pt x="1632767" y="1304077"/>
                </a:lnTo>
                <a:lnTo>
                  <a:pt x="7192" y="1313041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圖片版面配置區 16"/>
          <p:cNvSpPr>
            <a:spLocks noGrp="1"/>
          </p:cNvSpPr>
          <p:nvPr>
            <p:ph type="pic" sz="quarter" idx="16"/>
          </p:nvPr>
        </p:nvSpPr>
        <p:spPr>
          <a:xfrm rot="2040000">
            <a:off x="3507707" y="3134962"/>
            <a:ext cx="1632767" cy="1313042"/>
          </a:xfrm>
          <a:custGeom>
            <a:avLst/>
            <a:gdLst>
              <a:gd name="connsiteX0" fmla="*/ 0 w 1632767"/>
              <a:gd name="connsiteY0" fmla="*/ 8965 h 1313042"/>
              <a:gd name="connsiteX1" fmla="*/ 1625575 w 1632767"/>
              <a:gd name="connsiteY1" fmla="*/ 0 h 1313042"/>
              <a:gd name="connsiteX2" fmla="*/ 1632767 w 1632767"/>
              <a:gd name="connsiteY2" fmla="*/ 1304077 h 1313042"/>
              <a:gd name="connsiteX3" fmla="*/ 7192 w 1632767"/>
              <a:gd name="connsiteY3" fmla="*/ 1313042 h 131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2767" h="1313042">
                <a:moveTo>
                  <a:pt x="0" y="8965"/>
                </a:moveTo>
                <a:lnTo>
                  <a:pt x="1625575" y="0"/>
                </a:lnTo>
                <a:lnTo>
                  <a:pt x="1632767" y="1304077"/>
                </a:lnTo>
                <a:lnTo>
                  <a:pt x="7192" y="1313042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圖片版面配置區 15"/>
          <p:cNvSpPr>
            <a:spLocks noGrp="1"/>
          </p:cNvSpPr>
          <p:nvPr>
            <p:ph type="pic" sz="quarter" idx="17"/>
          </p:nvPr>
        </p:nvSpPr>
        <p:spPr>
          <a:xfrm rot="2040000">
            <a:off x="2711783" y="4329121"/>
            <a:ext cx="1632767" cy="1313042"/>
          </a:xfrm>
          <a:custGeom>
            <a:avLst/>
            <a:gdLst>
              <a:gd name="connsiteX0" fmla="*/ 0 w 1632767"/>
              <a:gd name="connsiteY0" fmla="*/ 8965 h 1313042"/>
              <a:gd name="connsiteX1" fmla="*/ 1625575 w 1632767"/>
              <a:gd name="connsiteY1" fmla="*/ 0 h 1313042"/>
              <a:gd name="connsiteX2" fmla="*/ 1632767 w 1632767"/>
              <a:gd name="connsiteY2" fmla="*/ 1304077 h 1313042"/>
              <a:gd name="connsiteX3" fmla="*/ 7191 w 1632767"/>
              <a:gd name="connsiteY3" fmla="*/ 1313042 h 131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2767" h="1313042">
                <a:moveTo>
                  <a:pt x="0" y="8965"/>
                </a:moveTo>
                <a:lnTo>
                  <a:pt x="1625575" y="0"/>
                </a:lnTo>
                <a:lnTo>
                  <a:pt x="1632767" y="1304077"/>
                </a:lnTo>
                <a:lnTo>
                  <a:pt x="7191" y="1313042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976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RAME DESIGN 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13"/>
          </p:nvPr>
        </p:nvSpPr>
        <p:spPr>
          <a:xfrm rot="60000">
            <a:off x="837568" y="1336445"/>
            <a:ext cx="1903664" cy="2259332"/>
          </a:xfrm>
          <a:custGeom>
            <a:avLst/>
            <a:gdLst>
              <a:gd name="connsiteX0" fmla="*/ 0 w 1903664"/>
              <a:gd name="connsiteY0" fmla="*/ 15461 h 2259332"/>
              <a:gd name="connsiteX1" fmla="*/ 1885262 w 1903664"/>
              <a:gd name="connsiteY1" fmla="*/ 0 h 2259332"/>
              <a:gd name="connsiteX2" fmla="*/ 1903664 w 1903664"/>
              <a:gd name="connsiteY2" fmla="*/ 2243870 h 2259332"/>
              <a:gd name="connsiteX3" fmla="*/ 18402 w 1903664"/>
              <a:gd name="connsiteY3" fmla="*/ 2259332 h 225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3664" h="2259332">
                <a:moveTo>
                  <a:pt x="0" y="15461"/>
                </a:moveTo>
                <a:lnTo>
                  <a:pt x="1885262" y="0"/>
                </a:lnTo>
                <a:lnTo>
                  <a:pt x="1903664" y="2243870"/>
                </a:lnTo>
                <a:lnTo>
                  <a:pt x="18402" y="2259332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圖片版面配置區 14"/>
          <p:cNvSpPr>
            <a:spLocks noGrp="1"/>
          </p:cNvSpPr>
          <p:nvPr>
            <p:ph type="pic" sz="quarter" idx="14"/>
          </p:nvPr>
        </p:nvSpPr>
        <p:spPr>
          <a:xfrm rot="360000">
            <a:off x="3510035" y="1860122"/>
            <a:ext cx="1901613" cy="2257614"/>
          </a:xfrm>
          <a:custGeom>
            <a:avLst/>
            <a:gdLst>
              <a:gd name="connsiteX0" fmla="*/ 16338 w 1901613"/>
              <a:gd name="connsiteY0" fmla="*/ 0 h 2257614"/>
              <a:gd name="connsiteX1" fmla="*/ 1901613 w 1901613"/>
              <a:gd name="connsiteY1" fmla="*/ 13727 h 2257614"/>
              <a:gd name="connsiteX2" fmla="*/ 1885275 w 1901613"/>
              <a:gd name="connsiteY2" fmla="*/ 2257614 h 2257614"/>
              <a:gd name="connsiteX3" fmla="*/ 0 w 1901613"/>
              <a:gd name="connsiteY3" fmla="*/ 2243887 h 2257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1613" h="2257614">
                <a:moveTo>
                  <a:pt x="16338" y="0"/>
                </a:moveTo>
                <a:lnTo>
                  <a:pt x="1901613" y="13727"/>
                </a:lnTo>
                <a:lnTo>
                  <a:pt x="1885275" y="2257614"/>
                </a:lnTo>
                <a:lnTo>
                  <a:pt x="0" y="2243887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圖片版面配置區 15"/>
          <p:cNvSpPr>
            <a:spLocks noGrp="1"/>
          </p:cNvSpPr>
          <p:nvPr>
            <p:ph type="pic" sz="quarter" idx="15"/>
          </p:nvPr>
        </p:nvSpPr>
        <p:spPr>
          <a:xfrm rot="21120000">
            <a:off x="6741800" y="1884404"/>
            <a:ext cx="1895807" cy="2252745"/>
          </a:xfrm>
          <a:custGeom>
            <a:avLst/>
            <a:gdLst>
              <a:gd name="connsiteX0" fmla="*/ 1895807 w 1895807"/>
              <a:gd name="connsiteY0" fmla="*/ 8824 h 2252745"/>
              <a:gd name="connsiteX1" fmla="*/ 1885304 w 1895807"/>
              <a:gd name="connsiteY1" fmla="*/ 2252745 h 2252745"/>
              <a:gd name="connsiteX2" fmla="*/ 0 w 1895807"/>
              <a:gd name="connsiteY2" fmla="*/ 2243921 h 2252745"/>
              <a:gd name="connsiteX3" fmla="*/ 10503 w 1895807"/>
              <a:gd name="connsiteY3" fmla="*/ 0 h 2252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5807" h="2252745">
                <a:moveTo>
                  <a:pt x="1895807" y="8824"/>
                </a:moveTo>
                <a:lnTo>
                  <a:pt x="1885304" y="2252745"/>
                </a:lnTo>
                <a:lnTo>
                  <a:pt x="0" y="2243921"/>
                </a:lnTo>
                <a:lnTo>
                  <a:pt x="10503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圖片版面配置區 16"/>
          <p:cNvSpPr>
            <a:spLocks noGrp="1"/>
          </p:cNvSpPr>
          <p:nvPr>
            <p:ph type="pic" sz="quarter" idx="16"/>
          </p:nvPr>
        </p:nvSpPr>
        <p:spPr>
          <a:xfrm rot="360000">
            <a:off x="9478781" y="1397411"/>
            <a:ext cx="1901613" cy="2257613"/>
          </a:xfrm>
          <a:custGeom>
            <a:avLst/>
            <a:gdLst>
              <a:gd name="connsiteX0" fmla="*/ 16338 w 1901613"/>
              <a:gd name="connsiteY0" fmla="*/ 0 h 2257613"/>
              <a:gd name="connsiteX1" fmla="*/ 1901613 w 1901613"/>
              <a:gd name="connsiteY1" fmla="*/ 13727 h 2257613"/>
              <a:gd name="connsiteX2" fmla="*/ 1885276 w 1901613"/>
              <a:gd name="connsiteY2" fmla="*/ 2257613 h 2257613"/>
              <a:gd name="connsiteX3" fmla="*/ 0 w 1901613"/>
              <a:gd name="connsiteY3" fmla="*/ 2243886 h 2257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1613" h="2257613">
                <a:moveTo>
                  <a:pt x="16338" y="0"/>
                </a:moveTo>
                <a:lnTo>
                  <a:pt x="1901613" y="13727"/>
                </a:lnTo>
                <a:lnTo>
                  <a:pt x="1885276" y="2257613"/>
                </a:lnTo>
                <a:lnTo>
                  <a:pt x="0" y="2243886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433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RAME DESIGN 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13"/>
          </p:nvPr>
        </p:nvSpPr>
        <p:spPr>
          <a:xfrm>
            <a:off x="567490" y="2050403"/>
            <a:ext cx="1925052" cy="2433531"/>
          </a:xfrm>
          <a:custGeom>
            <a:avLst/>
            <a:gdLst>
              <a:gd name="connsiteX0" fmla="*/ 0 w 1925052"/>
              <a:gd name="connsiteY0" fmla="*/ 0 h 2433531"/>
              <a:gd name="connsiteX1" fmla="*/ 1925052 w 1925052"/>
              <a:gd name="connsiteY1" fmla="*/ 0 h 2433531"/>
              <a:gd name="connsiteX2" fmla="*/ 1925052 w 1925052"/>
              <a:gd name="connsiteY2" fmla="*/ 2433531 h 2433531"/>
              <a:gd name="connsiteX3" fmla="*/ 0 w 1925052"/>
              <a:gd name="connsiteY3" fmla="*/ 2433531 h 2433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5052" h="2433531">
                <a:moveTo>
                  <a:pt x="0" y="0"/>
                </a:moveTo>
                <a:lnTo>
                  <a:pt x="1925052" y="0"/>
                </a:lnTo>
                <a:lnTo>
                  <a:pt x="1925052" y="2433531"/>
                </a:lnTo>
                <a:lnTo>
                  <a:pt x="0" y="2433531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圖片版面配置區 14"/>
          <p:cNvSpPr>
            <a:spLocks noGrp="1"/>
          </p:cNvSpPr>
          <p:nvPr>
            <p:ph type="pic" sz="quarter" idx="14"/>
          </p:nvPr>
        </p:nvSpPr>
        <p:spPr>
          <a:xfrm>
            <a:off x="3611479" y="1496948"/>
            <a:ext cx="1925052" cy="2433531"/>
          </a:xfrm>
          <a:custGeom>
            <a:avLst/>
            <a:gdLst>
              <a:gd name="connsiteX0" fmla="*/ 0 w 1925052"/>
              <a:gd name="connsiteY0" fmla="*/ 0 h 2433531"/>
              <a:gd name="connsiteX1" fmla="*/ 1925052 w 1925052"/>
              <a:gd name="connsiteY1" fmla="*/ 0 h 2433531"/>
              <a:gd name="connsiteX2" fmla="*/ 1925052 w 1925052"/>
              <a:gd name="connsiteY2" fmla="*/ 2433531 h 2433531"/>
              <a:gd name="connsiteX3" fmla="*/ 0 w 1925052"/>
              <a:gd name="connsiteY3" fmla="*/ 2433531 h 2433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5052" h="2433531">
                <a:moveTo>
                  <a:pt x="0" y="0"/>
                </a:moveTo>
                <a:lnTo>
                  <a:pt x="1925052" y="0"/>
                </a:lnTo>
                <a:lnTo>
                  <a:pt x="1925052" y="2433531"/>
                </a:lnTo>
                <a:lnTo>
                  <a:pt x="0" y="2433531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圖片版面配置區 15"/>
          <p:cNvSpPr>
            <a:spLocks noGrp="1"/>
          </p:cNvSpPr>
          <p:nvPr>
            <p:ph type="pic" sz="quarter" idx="15"/>
          </p:nvPr>
        </p:nvSpPr>
        <p:spPr>
          <a:xfrm>
            <a:off x="6655468" y="2050403"/>
            <a:ext cx="1925052" cy="2433531"/>
          </a:xfrm>
          <a:custGeom>
            <a:avLst/>
            <a:gdLst>
              <a:gd name="connsiteX0" fmla="*/ 0 w 1925052"/>
              <a:gd name="connsiteY0" fmla="*/ 0 h 2433531"/>
              <a:gd name="connsiteX1" fmla="*/ 1925052 w 1925052"/>
              <a:gd name="connsiteY1" fmla="*/ 0 h 2433531"/>
              <a:gd name="connsiteX2" fmla="*/ 1925052 w 1925052"/>
              <a:gd name="connsiteY2" fmla="*/ 2433531 h 2433531"/>
              <a:gd name="connsiteX3" fmla="*/ 0 w 1925052"/>
              <a:gd name="connsiteY3" fmla="*/ 2433531 h 2433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5052" h="2433531">
                <a:moveTo>
                  <a:pt x="0" y="0"/>
                </a:moveTo>
                <a:lnTo>
                  <a:pt x="1925052" y="0"/>
                </a:lnTo>
                <a:lnTo>
                  <a:pt x="1925052" y="2433531"/>
                </a:lnTo>
                <a:lnTo>
                  <a:pt x="0" y="2433531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圖片版面配置區 16"/>
          <p:cNvSpPr>
            <a:spLocks noGrp="1"/>
          </p:cNvSpPr>
          <p:nvPr>
            <p:ph type="pic" sz="quarter" idx="16"/>
          </p:nvPr>
        </p:nvSpPr>
        <p:spPr>
          <a:xfrm>
            <a:off x="9699457" y="1496948"/>
            <a:ext cx="1925052" cy="2433531"/>
          </a:xfrm>
          <a:custGeom>
            <a:avLst/>
            <a:gdLst>
              <a:gd name="connsiteX0" fmla="*/ 0 w 1925052"/>
              <a:gd name="connsiteY0" fmla="*/ 0 h 2433531"/>
              <a:gd name="connsiteX1" fmla="*/ 1925052 w 1925052"/>
              <a:gd name="connsiteY1" fmla="*/ 0 h 2433531"/>
              <a:gd name="connsiteX2" fmla="*/ 1925052 w 1925052"/>
              <a:gd name="connsiteY2" fmla="*/ 2433531 h 2433531"/>
              <a:gd name="connsiteX3" fmla="*/ 0 w 1925052"/>
              <a:gd name="connsiteY3" fmla="*/ 2433531 h 2433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5052" h="2433531">
                <a:moveTo>
                  <a:pt x="0" y="0"/>
                </a:moveTo>
                <a:lnTo>
                  <a:pt x="1925052" y="0"/>
                </a:lnTo>
                <a:lnTo>
                  <a:pt x="1925052" y="2433531"/>
                </a:lnTo>
                <a:lnTo>
                  <a:pt x="0" y="2433531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760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RAME DESIGN 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13"/>
          </p:nvPr>
        </p:nvSpPr>
        <p:spPr>
          <a:xfrm rot="720000">
            <a:off x="1239833" y="2149893"/>
            <a:ext cx="2358389" cy="2799415"/>
          </a:xfrm>
          <a:custGeom>
            <a:avLst/>
            <a:gdLst>
              <a:gd name="connsiteX0" fmla="*/ 21660 w 2358389"/>
              <a:gd name="connsiteY0" fmla="*/ 0 h 2799415"/>
              <a:gd name="connsiteX1" fmla="*/ 2358389 w 2358389"/>
              <a:gd name="connsiteY1" fmla="*/ 18199 h 2799415"/>
              <a:gd name="connsiteX2" fmla="*/ 2336729 w 2358389"/>
              <a:gd name="connsiteY2" fmla="*/ 2799415 h 2799415"/>
              <a:gd name="connsiteX3" fmla="*/ 0 w 2358389"/>
              <a:gd name="connsiteY3" fmla="*/ 2781216 h 279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8389" h="2799415">
                <a:moveTo>
                  <a:pt x="21660" y="0"/>
                </a:moveTo>
                <a:lnTo>
                  <a:pt x="2358389" y="18199"/>
                </a:lnTo>
                <a:lnTo>
                  <a:pt x="2336729" y="2799415"/>
                </a:lnTo>
                <a:lnTo>
                  <a:pt x="0" y="2781216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圖片版面配置區 14"/>
          <p:cNvSpPr>
            <a:spLocks noGrp="1"/>
          </p:cNvSpPr>
          <p:nvPr>
            <p:ph type="pic" sz="quarter" idx="14"/>
          </p:nvPr>
        </p:nvSpPr>
        <p:spPr>
          <a:xfrm>
            <a:off x="3019777" y="1255662"/>
            <a:ext cx="2336800" cy="2781300"/>
          </a:xfrm>
          <a:custGeom>
            <a:avLst/>
            <a:gdLst>
              <a:gd name="connsiteX0" fmla="*/ 0 w 2336800"/>
              <a:gd name="connsiteY0" fmla="*/ 0 h 2781300"/>
              <a:gd name="connsiteX1" fmla="*/ 2336800 w 2336800"/>
              <a:gd name="connsiteY1" fmla="*/ 0 h 2781300"/>
              <a:gd name="connsiteX2" fmla="*/ 2336800 w 2336800"/>
              <a:gd name="connsiteY2" fmla="*/ 2781300 h 2781300"/>
              <a:gd name="connsiteX3" fmla="*/ 0 w 23368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2781300">
                <a:moveTo>
                  <a:pt x="0" y="0"/>
                </a:moveTo>
                <a:lnTo>
                  <a:pt x="2336800" y="0"/>
                </a:lnTo>
                <a:lnTo>
                  <a:pt x="23368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圖片版面配置區 15"/>
          <p:cNvSpPr>
            <a:spLocks noGrp="1"/>
          </p:cNvSpPr>
          <p:nvPr>
            <p:ph type="pic" sz="quarter" idx="15"/>
          </p:nvPr>
        </p:nvSpPr>
        <p:spPr>
          <a:xfrm rot="20880000">
            <a:off x="3969948" y="2636881"/>
            <a:ext cx="2339228" cy="2783339"/>
          </a:xfrm>
          <a:custGeom>
            <a:avLst/>
            <a:gdLst>
              <a:gd name="connsiteX0" fmla="*/ 2339228 w 2339228"/>
              <a:gd name="connsiteY0" fmla="*/ 2040 h 2783339"/>
              <a:gd name="connsiteX1" fmla="*/ 2336799 w 2339228"/>
              <a:gd name="connsiteY1" fmla="*/ 2783339 h 2783339"/>
              <a:gd name="connsiteX2" fmla="*/ 0 w 2339228"/>
              <a:gd name="connsiteY2" fmla="*/ 2781299 h 2783339"/>
              <a:gd name="connsiteX3" fmla="*/ 2429 w 2339228"/>
              <a:gd name="connsiteY3" fmla="*/ 0 h 278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228" h="2783339">
                <a:moveTo>
                  <a:pt x="2339228" y="2040"/>
                </a:moveTo>
                <a:lnTo>
                  <a:pt x="2336799" y="2783339"/>
                </a:lnTo>
                <a:lnTo>
                  <a:pt x="0" y="2781299"/>
                </a:lnTo>
                <a:lnTo>
                  <a:pt x="2429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圖片版面配置區 16"/>
          <p:cNvSpPr>
            <a:spLocks noGrp="1"/>
          </p:cNvSpPr>
          <p:nvPr>
            <p:ph type="pic" sz="quarter" idx="16"/>
          </p:nvPr>
        </p:nvSpPr>
        <p:spPr>
          <a:xfrm rot="900000">
            <a:off x="6624716" y="2702000"/>
            <a:ext cx="2343364" cy="2786813"/>
          </a:xfrm>
          <a:custGeom>
            <a:avLst/>
            <a:gdLst>
              <a:gd name="connsiteX0" fmla="*/ 6571 w 2343364"/>
              <a:gd name="connsiteY0" fmla="*/ 0 h 2786813"/>
              <a:gd name="connsiteX1" fmla="*/ 2343364 w 2343364"/>
              <a:gd name="connsiteY1" fmla="*/ 5521 h 2786813"/>
              <a:gd name="connsiteX2" fmla="*/ 2336793 w 2343364"/>
              <a:gd name="connsiteY2" fmla="*/ 2786813 h 2786813"/>
              <a:gd name="connsiteX3" fmla="*/ 0 w 2343364"/>
              <a:gd name="connsiteY3" fmla="*/ 2781292 h 278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3364" h="2786813">
                <a:moveTo>
                  <a:pt x="6571" y="0"/>
                </a:moveTo>
                <a:lnTo>
                  <a:pt x="2343364" y="5521"/>
                </a:lnTo>
                <a:lnTo>
                  <a:pt x="2336793" y="2786813"/>
                </a:lnTo>
                <a:lnTo>
                  <a:pt x="0" y="2781292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070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RAME DESIGN 0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3"/>
          </p:nvPr>
        </p:nvSpPr>
        <p:spPr>
          <a:xfrm>
            <a:off x="656611" y="1772324"/>
            <a:ext cx="2336800" cy="2961782"/>
          </a:xfrm>
          <a:custGeom>
            <a:avLst/>
            <a:gdLst>
              <a:gd name="connsiteX0" fmla="*/ 0 w 2336800"/>
              <a:gd name="connsiteY0" fmla="*/ 0 h 2961782"/>
              <a:gd name="connsiteX1" fmla="*/ 2336800 w 2336800"/>
              <a:gd name="connsiteY1" fmla="*/ 0 h 2961782"/>
              <a:gd name="connsiteX2" fmla="*/ 2336800 w 2336800"/>
              <a:gd name="connsiteY2" fmla="*/ 2961782 h 2961782"/>
              <a:gd name="connsiteX3" fmla="*/ 0 w 2336800"/>
              <a:gd name="connsiteY3" fmla="*/ 2961782 h 296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2961782">
                <a:moveTo>
                  <a:pt x="0" y="0"/>
                </a:moveTo>
                <a:lnTo>
                  <a:pt x="2336800" y="0"/>
                </a:lnTo>
                <a:lnTo>
                  <a:pt x="2336800" y="2961782"/>
                </a:lnTo>
                <a:lnTo>
                  <a:pt x="0" y="2961782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4"/>
          </p:nvPr>
        </p:nvSpPr>
        <p:spPr>
          <a:xfrm>
            <a:off x="4085611" y="1772324"/>
            <a:ext cx="2336800" cy="2961782"/>
          </a:xfrm>
          <a:custGeom>
            <a:avLst/>
            <a:gdLst>
              <a:gd name="connsiteX0" fmla="*/ 0 w 2336800"/>
              <a:gd name="connsiteY0" fmla="*/ 0 h 2961782"/>
              <a:gd name="connsiteX1" fmla="*/ 2336800 w 2336800"/>
              <a:gd name="connsiteY1" fmla="*/ 0 h 2961782"/>
              <a:gd name="connsiteX2" fmla="*/ 2336800 w 2336800"/>
              <a:gd name="connsiteY2" fmla="*/ 2961782 h 2961782"/>
              <a:gd name="connsiteX3" fmla="*/ 0 w 2336800"/>
              <a:gd name="connsiteY3" fmla="*/ 2961782 h 296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2961782">
                <a:moveTo>
                  <a:pt x="0" y="0"/>
                </a:moveTo>
                <a:lnTo>
                  <a:pt x="2336800" y="0"/>
                </a:lnTo>
                <a:lnTo>
                  <a:pt x="2336800" y="2961782"/>
                </a:lnTo>
                <a:lnTo>
                  <a:pt x="0" y="2961782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414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RAME DESIGN 0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3"/>
          </p:nvPr>
        </p:nvSpPr>
        <p:spPr>
          <a:xfrm>
            <a:off x="1295399" y="2175703"/>
            <a:ext cx="2336800" cy="2781300"/>
          </a:xfrm>
          <a:custGeom>
            <a:avLst/>
            <a:gdLst>
              <a:gd name="connsiteX0" fmla="*/ 0 w 2336800"/>
              <a:gd name="connsiteY0" fmla="*/ 0 h 2781300"/>
              <a:gd name="connsiteX1" fmla="*/ 2336800 w 2336800"/>
              <a:gd name="connsiteY1" fmla="*/ 0 h 2781300"/>
              <a:gd name="connsiteX2" fmla="*/ 2336800 w 2336800"/>
              <a:gd name="connsiteY2" fmla="*/ 2781300 h 2781300"/>
              <a:gd name="connsiteX3" fmla="*/ 0 w 23368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2781300">
                <a:moveTo>
                  <a:pt x="0" y="0"/>
                </a:moveTo>
                <a:lnTo>
                  <a:pt x="2336800" y="0"/>
                </a:lnTo>
                <a:lnTo>
                  <a:pt x="23368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4"/>
          </p:nvPr>
        </p:nvSpPr>
        <p:spPr>
          <a:xfrm>
            <a:off x="4927599" y="2175703"/>
            <a:ext cx="2336800" cy="2781300"/>
          </a:xfrm>
          <a:custGeom>
            <a:avLst/>
            <a:gdLst>
              <a:gd name="connsiteX0" fmla="*/ 0 w 2336800"/>
              <a:gd name="connsiteY0" fmla="*/ 0 h 2781300"/>
              <a:gd name="connsiteX1" fmla="*/ 2336800 w 2336800"/>
              <a:gd name="connsiteY1" fmla="*/ 0 h 2781300"/>
              <a:gd name="connsiteX2" fmla="*/ 2336800 w 2336800"/>
              <a:gd name="connsiteY2" fmla="*/ 2781300 h 2781300"/>
              <a:gd name="connsiteX3" fmla="*/ 0 w 23368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2781300">
                <a:moveTo>
                  <a:pt x="0" y="0"/>
                </a:moveTo>
                <a:lnTo>
                  <a:pt x="2336800" y="0"/>
                </a:lnTo>
                <a:lnTo>
                  <a:pt x="23368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5"/>
          </p:nvPr>
        </p:nvSpPr>
        <p:spPr>
          <a:xfrm>
            <a:off x="8559799" y="2175703"/>
            <a:ext cx="2336800" cy="2781300"/>
          </a:xfrm>
          <a:custGeom>
            <a:avLst/>
            <a:gdLst>
              <a:gd name="connsiteX0" fmla="*/ 0 w 2336800"/>
              <a:gd name="connsiteY0" fmla="*/ 0 h 2781300"/>
              <a:gd name="connsiteX1" fmla="*/ 2336800 w 2336800"/>
              <a:gd name="connsiteY1" fmla="*/ 0 h 2781300"/>
              <a:gd name="connsiteX2" fmla="*/ 2336800 w 2336800"/>
              <a:gd name="connsiteY2" fmla="*/ 2781300 h 2781300"/>
              <a:gd name="connsiteX3" fmla="*/ 0 w 23368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2781300">
                <a:moveTo>
                  <a:pt x="0" y="0"/>
                </a:moveTo>
                <a:lnTo>
                  <a:pt x="2336800" y="0"/>
                </a:lnTo>
                <a:lnTo>
                  <a:pt x="23368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670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RAME DESIGN 0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>
          <a:xfrm>
            <a:off x="1295399" y="2175703"/>
            <a:ext cx="2336800" cy="2781300"/>
          </a:xfrm>
          <a:custGeom>
            <a:avLst/>
            <a:gdLst>
              <a:gd name="connsiteX0" fmla="*/ 0 w 2336800"/>
              <a:gd name="connsiteY0" fmla="*/ 0 h 2781300"/>
              <a:gd name="connsiteX1" fmla="*/ 2336800 w 2336800"/>
              <a:gd name="connsiteY1" fmla="*/ 0 h 2781300"/>
              <a:gd name="connsiteX2" fmla="*/ 2336800 w 2336800"/>
              <a:gd name="connsiteY2" fmla="*/ 2781300 h 2781300"/>
              <a:gd name="connsiteX3" fmla="*/ 0 w 23368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2781300">
                <a:moveTo>
                  <a:pt x="0" y="0"/>
                </a:moveTo>
                <a:lnTo>
                  <a:pt x="2336800" y="0"/>
                </a:lnTo>
                <a:lnTo>
                  <a:pt x="23368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4"/>
          </p:nvPr>
        </p:nvSpPr>
        <p:spPr>
          <a:xfrm>
            <a:off x="4927599" y="2175703"/>
            <a:ext cx="2336800" cy="2781300"/>
          </a:xfrm>
          <a:custGeom>
            <a:avLst/>
            <a:gdLst>
              <a:gd name="connsiteX0" fmla="*/ 0 w 2336800"/>
              <a:gd name="connsiteY0" fmla="*/ 0 h 2781300"/>
              <a:gd name="connsiteX1" fmla="*/ 2336800 w 2336800"/>
              <a:gd name="connsiteY1" fmla="*/ 0 h 2781300"/>
              <a:gd name="connsiteX2" fmla="*/ 2336800 w 2336800"/>
              <a:gd name="connsiteY2" fmla="*/ 2781300 h 2781300"/>
              <a:gd name="connsiteX3" fmla="*/ 0 w 23368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2781300">
                <a:moveTo>
                  <a:pt x="0" y="0"/>
                </a:moveTo>
                <a:lnTo>
                  <a:pt x="2336800" y="0"/>
                </a:lnTo>
                <a:lnTo>
                  <a:pt x="23368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5"/>
          </p:nvPr>
        </p:nvSpPr>
        <p:spPr>
          <a:xfrm>
            <a:off x="8559799" y="2175703"/>
            <a:ext cx="2336800" cy="2781300"/>
          </a:xfrm>
          <a:custGeom>
            <a:avLst/>
            <a:gdLst>
              <a:gd name="connsiteX0" fmla="*/ 0 w 2336800"/>
              <a:gd name="connsiteY0" fmla="*/ 0 h 2781300"/>
              <a:gd name="connsiteX1" fmla="*/ 2336800 w 2336800"/>
              <a:gd name="connsiteY1" fmla="*/ 0 h 2781300"/>
              <a:gd name="connsiteX2" fmla="*/ 2336800 w 2336800"/>
              <a:gd name="connsiteY2" fmla="*/ 2781300 h 2781300"/>
              <a:gd name="connsiteX3" fmla="*/ 0 w 23368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2781300">
                <a:moveTo>
                  <a:pt x="0" y="0"/>
                </a:moveTo>
                <a:lnTo>
                  <a:pt x="2336800" y="0"/>
                </a:lnTo>
                <a:lnTo>
                  <a:pt x="23368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070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RAME DESIGN 0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圖片版面配置區 3"/>
          <p:cNvSpPr>
            <a:spLocks noGrp="1"/>
          </p:cNvSpPr>
          <p:nvPr>
            <p:ph type="pic" sz="quarter" idx="13"/>
          </p:nvPr>
        </p:nvSpPr>
        <p:spPr>
          <a:xfrm>
            <a:off x="1295399" y="2175703"/>
            <a:ext cx="2336800" cy="2781300"/>
          </a:xfrm>
          <a:custGeom>
            <a:avLst/>
            <a:gdLst>
              <a:gd name="connsiteX0" fmla="*/ 0 w 2336800"/>
              <a:gd name="connsiteY0" fmla="*/ 0 h 2781300"/>
              <a:gd name="connsiteX1" fmla="*/ 2336800 w 2336800"/>
              <a:gd name="connsiteY1" fmla="*/ 0 h 2781300"/>
              <a:gd name="connsiteX2" fmla="*/ 2336800 w 2336800"/>
              <a:gd name="connsiteY2" fmla="*/ 2781300 h 2781300"/>
              <a:gd name="connsiteX3" fmla="*/ 0 w 23368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2781300">
                <a:moveTo>
                  <a:pt x="0" y="0"/>
                </a:moveTo>
                <a:lnTo>
                  <a:pt x="2336800" y="0"/>
                </a:lnTo>
                <a:lnTo>
                  <a:pt x="23368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圖片版面配置區 6"/>
          <p:cNvSpPr>
            <a:spLocks noGrp="1"/>
          </p:cNvSpPr>
          <p:nvPr>
            <p:ph type="pic" sz="quarter" idx="14"/>
          </p:nvPr>
        </p:nvSpPr>
        <p:spPr>
          <a:xfrm>
            <a:off x="4927599" y="2175703"/>
            <a:ext cx="2336800" cy="2781300"/>
          </a:xfrm>
          <a:custGeom>
            <a:avLst/>
            <a:gdLst>
              <a:gd name="connsiteX0" fmla="*/ 0 w 2336800"/>
              <a:gd name="connsiteY0" fmla="*/ 0 h 2781300"/>
              <a:gd name="connsiteX1" fmla="*/ 2336800 w 2336800"/>
              <a:gd name="connsiteY1" fmla="*/ 0 h 2781300"/>
              <a:gd name="connsiteX2" fmla="*/ 2336800 w 2336800"/>
              <a:gd name="connsiteY2" fmla="*/ 2781300 h 2781300"/>
              <a:gd name="connsiteX3" fmla="*/ 0 w 23368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2781300">
                <a:moveTo>
                  <a:pt x="0" y="0"/>
                </a:moveTo>
                <a:lnTo>
                  <a:pt x="2336800" y="0"/>
                </a:lnTo>
                <a:lnTo>
                  <a:pt x="23368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圖片版面配置區 7"/>
          <p:cNvSpPr>
            <a:spLocks noGrp="1"/>
          </p:cNvSpPr>
          <p:nvPr>
            <p:ph type="pic" sz="quarter" idx="15"/>
          </p:nvPr>
        </p:nvSpPr>
        <p:spPr>
          <a:xfrm>
            <a:off x="8559799" y="2175703"/>
            <a:ext cx="2336800" cy="2781300"/>
          </a:xfrm>
          <a:custGeom>
            <a:avLst/>
            <a:gdLst>
              <a:gd name="connsiteX0" fmla="*/ 0 w 2336800"/>
              <a:gd name="connsiteY0" fmla="*/ 0 h 2781300"/>
              <a:gd name="connsiteX1" fmla="*/ 2336800 w 2336800"/>
              <a:gd name="connsiteY1" fmla="*/ 0 h 2781300"/>
              <a:gd name="connsiteX2" fmla="*/ 2336800 w 2336800"/>
              <a:gd name="connsiteY2" fmla="*/ 2781300 h 2781300"/>
              <a:gd name="connsiteX3" fmla="*/ 0 w 23368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2781300">
                <a:moveTo>
                  <a:pt x="0" y="0"/>
                </a:moveTo>
                <a:lnTo>
                  <a:pt x="2336800" y="0"/>
                </a:lnTo>
                <a:lnTo>
                  <a:pt x="23368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518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RAME DESIGN 0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>
          <a:xfrm>
            <a:off x="1295399" y="2175703"/>
            <a:ext cx="2336800" cy="2781300"/>
          </a:xfrm>
          <a:custGeom>
            <a:avLst/>
            <a:gdLst>
              <a:gd name="connsiteX0" fmla="*/ 0 w 2336800"/>
              <a:gd name="connsiteY0" fmla="*/ 0 h 2781300"/>
              <a:gd name="connsiteX1" fmla="*/ 2336800 w 2336800"/>
              <a:gd name="connsiteY1" fmla="*/ 0 h 2781300"/>
              <a:gd name="connsiteX2" fmla="*/ 2336800 w 2336800"/>
              <a:gd name="connsiteY2" fmla="*/ 2781300 h 2781300"/>
              <a:gd name="connsiteX3" fmla="*/ 0 w 23368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2781300">
                <a:moveTo>
                  <a:pt x="0" y="0"/>
                </a:moveTo>
                <a:lnTo>
                  <a:pt x="2336800" y="0"/>
                </a:lnTo>
                <a:lnTo>
                  <a:pt x="23368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4"/>
          </p:nvPr>
        </p:nvSpPr>
        <p:spPr>
          <a:xfrm>
            <a:off x="4927599" y="2175703"/>
            <a:ext cx="2336800" cy="2781300"/>
          </a:xfrm>
          <a:custGeom>
            <a:avLst/>
            <a:gdLst>
              <a:gd name="connsiteX0" fmla="*/ 0 w 2336800"/>
              <a:gd name="connsiteY0" fmla="*/ 0 h 2781300"/>
              <a:gd name="connsiteX1" fmla="*/ 2336800 w 2336800"/>
              <a:gd name="connsiteY1" fmla="*/ 0 h 2781300"/>
              <a:gd name="connsiteX2" fmla="*/ 2336800 w 2336800"/>
              <a:gd name="connsiteY2" fmla="*/ 2781300 h 2781300"/>
              <a:gd name="connsiteX3" fmla="*/ 0 w 23368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2781300">
                <a:moveTo>
                  <a:pt x="0" y="0"/>
                </a:moveTo>
                <a:lnTo>
                  <a:pt x="2336800" y="0"/>
                </a:lnTo>
                <a:lnTo>
                  <a:pt x="23368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5"/>
          </p:nvPr>
        </p:nvSpPr>
        <p:spPr>
          <a:xfrm>
            <a:off x="8559799" y="2175703"/>
            <a:ext cx="2336800" cy="2781300"/>
          </a:xfrm>
          <a:custGeom>
            <a:avLst/>
            <a:gdLst>
              <a:gd name="connsiteX0" fmla="*/ 0 w 2336800"/>
              <a:gd name="connsiteY0" fmla="*/ 0 h 2781300"/>
              <a:gd name="connsiteX1" fmla="*/ 2336800 w 2336800"/>
              <a:gd name="connsiteY1" fmla="*/ 0 h 2781300"/>
              <a:gd name="connsiteX2" fmla="*/ 2336800 w 2336800"/>
              <a:gd name="connsiteY2" fmla="*/ 2781300 h 2781300"/>
              <a:gd name="connsiteX3" fmla="*/ 0 w 23368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2781300">
                <a:moveTo>
                  <a:pt x="0" y="0"/>
                </a:moveTo>
                <a:lnTo>
                  <a:pt x="2336800" y="0"/>
                </a:lnTo>
                <a:lnTo>
                  <a:pt x="23368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176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RAME DESIGN 0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>
          <a:xfrm>
            <a:off x="1295399" y="2175703"/>
            <a:ext cx="2336800" cy="2781300"/>
          </a:xfrm>
          <a:custGeom>
            <a:avLst/>
            <a:gdLst>
              <a:gd name="connsiteX0" fmla="*/ 0 w 2336800"/>
              <a:gd name="connsiteY0" fmla="*/ 0 h 2781300"/>
              <a:gd name="connsiteX1" fmla="*/ 2336800 w 2336800"/>
              <a:gd name="connsiteY1" fmla="*/ 0 h 2781300"/>
              <a:gd name="connsiteX2" fmla="*/ 2336800 w 2336800"/>
              <a:gd name="connsiteY2" fmla="*/ 2781300 h 2781300"/>
              <a:gd name="connsiteX3" fmla="*/ 0 w 23368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2781300">
                <a:moveTo>
                  <a:pt x="0" y="0"/>
                </a:moveTo>
                <a:lnTo>
                  <a:pt x="2336800" y="0"/>
                </a:lnTo>
                <a:lnTo>
                  <a:pt x="23368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4"/>
          </p:nvPr>
        </p:nvSpPr>
        <p:spPr>
          <a:xfrm>
            <a:off x="4927599" y="2175703"/>
            <a:ext cx="2336800" cy="2781300"/>
          </a:xfrm>
          <a:custGeom>
            <a:avLst/>
            <a:gdLst>
              <a:gd name="connsiteX0" fmla="*/ 0 w 2336800"/>
              <a:gd name="connsiteY0" fmla="*/ 0 h 2781300"/>
              <a:gd name="connsiteX1" fmla="*/ 2336800 w 2336800"/>
              <a:gd name="connsiteY1" fmla="*/ 0 h 2781300"/>
              <a:gd name="connsiteX2" fmla="*/ 2336800 w 2336800"/>
              <a:gd name="connsiteY2" fmla="*/ 2781300 h 2781300"/>
              <a:gd name="connsiteX3" fmla="*/ 0 w 23368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2781300">
                <a:moveTo>
                  <a:pt x="0" y="0"/>
                </a:moveTo>
                <a:lnTo>
                  <a:pt x="2336800" y="0"/>
                </a:lnTo>
                <a:lnTo>
                  <a:pt x="23368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5"/>
          </p:nvPr>
        </p:nvSpPr>
        <p:spPr>
          <a:xfrm>
            <a:off x="8559799" y="2175703"/>
            <a:ext cx="2336800" cy="2781300"/>
          </a:xfrm>
          <a:custGeom>
            <a:avLst/>
            <a:gdLst>
              <a:gd name="connsiteX0" fmla="*/ 0 w 2336800"/>
              <a:gd name="connsiteY0" fmla="*/ 0 h 2781300"/>
              <a:gd name="connsiteX1" fmla="*/ 2336800 w 2336800"/>
              <a:gd name="connsiteY1" fmla="*/ 0 h 2781300"/>
              <a:gd name="connsiteX2" fmla="*/ 2336800 w 2336800"/>
              <a:gd name="connsiteY2" fmla="*/ 2781300 h 2781300"/>
              <a:gd name="connsiteX3" fmla="*/ 0 w 23368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2781300">
                <a:moveTo>
                  <a:pt x="0" y="0"/>
                </a:moveTo>
                <a:lnTo>
                  <a:pt x="2336800" y="0"/>
                </a:lnTo>
                <a:lnTo>
                  <a:pt x="23368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177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RAME DESIGN 0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>
          <a:xfrm>
            <a:off x="1295399" y="2175703"/>
            <a:ext cx="2336800" cy="2781300"/>
          </a:xfrm>
          <a:custGeom>
            <a:avLst/>
            <a:gdLst>
              <a:gd name="connsiteX0" fmla="*/ 0 w 2336800"/>
              <a:gd name="connsiteY0" fmla="*/ 0 h 2781300"/>
              <a:gd name="connsiteX1" fmla="*/ 2336800 w 2336800"/>
              <a:gd name="connsiteY1" fmla="*/ 0 h 2781300"/>
              <a:gd name="connsiteX2" fmla="*/ 2336800 w 2336800"/>
              <a:gd name="connsiteY2" fmla="*/ 2781300 h 2781300"/>
              <a:gd name="connsiteX3" fmla="*/ 0 w 23368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2781300">
                <a:moveTo>
                  <a:pt x="0" y="0"/>
                </a:moveTo>
                <a:lnTo>
                  <a:pt x="2336800" y="0"/>
                </a:lnTo>
                <a:lnTo>
                  <a:pt x="23368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4"/>
          </p:nvPr>
        </p:nvSpPr>
        <p:spPr>
          <a:xfrm>
            <a:off x="4927599" y="2175703"/>
            <a:ext cx="2336800" cy="2781300"/>
          </a:xfrm>
          <a:custGeom>
            <a:avLst/>
            <a:gdLst>
              <a:gd name="connsiteX0" fmla="*/ 0 w 2336800"/>
              <a:gd name="connsiteY0" fmla="*/ 0 h 2781300"/>
              <a:gd name="connsiteX1" fmla="*/ 2336800 w 2336800"/>
              <a:gd name="connsiteY1" fmla="*/ 0 h 2781300"/>
              <a:gd name="connsiteX2" fmla="*/ 2336800 w 2336800"/>
              <a:gd name="connsiteY2" fmla="*/ 2781300 h 2781300"/>
              <a:gd name="connsiteX3" fmla="*/ 0 w 23368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2781300">
                <a:moveTo>
                  <a:pt x="0" y="0"/>
                </a:moveTo>
                <a:lnTo>
                  <a:pt x="2336800" y="0"/>
                </a:lnTo>
                <a:lnTo>
                  <a:pt x="23368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5"/>
          </p:nvPr>
        </p:nvSpPr>
        <p:spPr>
          <a:xfrm>
            <a:off x="8559799" y="2175703"/>
            <a:ext cx="2336800" cy="2781300"/>
          </a:xfrm>
          <a:custGeom>
            <a:avLst/>
            <a:gdLst>
              <a:gd name="connsiteX0" fmla="*/ 0 w 2336800"/>
              <a:gd name="connsiteY0" fmla="*/ 0 h 2781300"/>
              <a:gd name="connsiteX1" fmla="*/ 2336800 w 2336800"/>
              <a:gd name="connsiteY1" fmla="*/ 0 h 2781300"/>
              <a:gd name="connsiteX2" fmla="*/ 2336800 w 2336800"/>
              <a:gd name="connsiteY2" fmla="*/ 2781300 h 2781300"/>
              <a:gd name="connsiteX3" fmla="*/ 0 w 23368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6800" h="2781300">
                <a:moveTo>
                  <a:pt x="0" y="0"/>
                </a:moveTo>
                <a:lnTo>
                  <a:pt x="2336800" y="0"/>
                </a:lnTo>
                <a:lnTo>
                  <a:pt x="2336800" y="2781300"/>
                </a:lnTo>
                <a:lnTo>
                  <a:pt x="0" y="27813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400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88689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377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matterlab.taiwan" TargetMode="External"/><Relationship Id="rId2" Type="http://schemas.openxmlformats.org/officeDocument/2006/relationships/hyperlink" Target="http://www.matter-lab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38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11" Type="http://schemas.openxmlformats.org/officeDocument/2006/relationships/image" Target="../media/image8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0.xml"/><Relationship Id="rId5" Type="http://schemas.microsoft.com/office/2007/relationships/hdphoto" Target="../media/hdphoto5.wdp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microsoft.com/office/2007/relationships/hdphoto" Target="../media/hdphoto4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microsoft.com/office/2007/relationships/hdphoto" Target="../media/hdphoto4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png"/><Relationship Id="rId5" Type="http://schemas.openxmlformats.org/officeDocument/2006/relationships/image" Target="../media/image84.jpg"/><Relationship Id="rId4" Type="http://schemas.openxmlformats.org/officeDocument/2006/relationships/image" Target="../media/image83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.png"/><Relationship Id="rId5" Type="http://schemas.openxmlformats.org/officeDocument/2006/relationships/image" Target="../media/image88.jpg"/><Relationship Id="rId4" Type="http://schemas.openxmlformats.org/officeDocument/2006/relationships/image" Target="../media/image8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ook.com.tw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73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0139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46461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" name="矩形 8"/>
          <p:cNvSpPr/>
          <p:nvPr/>
        </p:nvSpPr>
        <p:spPr>
          <a:xfrm>
            <a:off x="82783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9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15133">
            <a:off x="2554136" y="1816767"/>
            <a:ext cx="1168872" cy="104675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15133">
            <a:off x="6175641" y="1816767"/>
            <a:ext cx="1168872" cy="104675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15133">
            <a:off x="9797146" y="1816767"/>
            <a:ext cx="1168872" cy="104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6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82783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3" name="矩形 12"/>
          <p:cNvSpPr/>
          <p:nvPr/>
        </p:nvSpPr>
        <p:spPr>
          <a:xfrm>
            <a:off x="46461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10139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10</a:t>
            </a:fld>
            <a:endParaRPr lang="zh-TW" altLang="en-US"/>
          </a:p>
        </p:txBody>
      </p:sp>
      <p:pic>
        <p:nvPicPr>
          <p:cNvPr id="173" name="圖片版面配置區 17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6" b="10326"/>
          <a:stretch>
            <a:fillRect/>
          </a:stretch>
        </p:blipFill>
        <p:spPr/>
      </p:pic>
      <p:pic>
        <p:nvPicPr>
          <p:cNvPr id="174" name="圖片版面配置區 173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5" name="圖片版面配置區 174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" r="7991"/>
          <a:stretch>
            <a:fillRect/>
          </a:stretch>
        </p:blipFill>
        <p:spPr/>
      </p:pic>
      <p:grpSp>
        <p:nvGrpSpPr>
          <p:cNvPr id="137" name="群組 136"/>
          <p:cNvGrpSpPr/>
          <p:nvPr/>
        </p:nvGrpSpPr>
        <p:grpSpPr>
          <a:xfrm>
            <a:off x="2823543" y="1791077"/>
            <a:ext cx="327629" cy="995363"/>
            <a:chOff x="257175" y="-995363"/>
            <a:chExt cx="1024914" cy="3113769"/>
          </a:xfrm>
        </p:grpSpPr>
        <p:sp>
          <p:nvSpPr>
            <p:cNvPr id="59" name="Freeform 38"/>
            <p:cNvSpPr>
              <a:spLocks/>
            </p:cNvSpPr>
            <p:nvPr/>
          </p:nvSpPr>
          <p:spPr bwMode="auto">
            <a:xfrm flipH="1" flipV="1">
              <a:off x="257175" y="-995363"/>
              <a:ext cx="549275" cy="3111500"/>
            </a:xfrm>
            <a:custGeom>
              <a:avLst/>
              <a:gdLst>
                <a:gd name="T0" fmla="*/ 248 w 1525"/>
                <a:gd name="T1" fmla="*/ 0 h 8621"/>
                <a:gd name="T2" fmla="*/ 540 w 1525"/>
                <a:gd name="T3" fmla="*/ 61 h 8621"/>
                <a:gd name="T4" fmla="*/ 1509 w 1525"/>
                <a:gd name="T5" fmla="*/ 1275 h 8621"/>
                <a:gd name="T6" fmla="*/ 1514 w 1525"/>
                <a:gd name="T7" fmla="*/ 1546 h 8621"/>
                <a:gd name="T8" fmla="*/ 1518 w 1525"/>
                <a:gd name="T9" fmla="*/ 2154 h 8621"/>
                <a:gd name="T10" fmla="*/ 1523 w 1525"/>
                <a:gd name="T11" fmla="*/ 3971 h 8621"/>
                <a:gd name="T12" fmla="*/ 1518 w 1525"/>
                <a:gd name="T13" fmla="*/ 7044 h 8621"/>
                <a:gd name="T14" fmla="*/ 1502 w 1525"/>
                <a:gd name="T15" fmla="*/ 7585 h 8621"/>
                <a:gd name="T16" fmla="*/ 1450 w 1525"/>
                <a:gd name="T17" fmla="*/ 7809 h 8621"/>
                <a:gd name="T18" fmla="*/ 1180 w 1525"/>
                <a:gd name="T19" fmla="*/ 8249 h 8621"/>
                <a:gd name="T20" fmla="*/ 508 w 1525"/>
                <a:gd name="T21" fmla="*/ 8607 h 8621"/>
                <a:gd name="T22" fmla="*/ 275 w 1525"/>
                <a:gd name="T23" fmla="*/ 8618 h 8621"/>
                <a:gd name="T24" fmla="*/ 0 w 1525"/>
                <a:gd name="T25" fmla="*/ 8582 h 8621"/>
                <a:gd name="T26" fmla="*/ 101 w 1525"/>
                <a:gd name="T27" fmla="*/ 8589 h 8621"/>
                <a:gd name="T28" fmla="*/ 233 w 1525"/>
                <a:gd name="T29" fmla="*/ 8588 h 8621"/>
                <a:gd name="T30" fmla="*/ 333 w 1525"/>
                <a:gd name="T31" fmla="*/ 8578 h 8621"/>
                <a:gd name="T32" fmla="*/ 427 w 1525"/>
                <a:gd name="T33" fmla="*/ 8558 h 8621"/>
                <a:gd name="T34" fmla="*/ 520 w 1525"/>
                <a:gd name="T35" fmla="*/ 8529 h 8621"/>
                <a:gd name="T36" fmla="*/ 611 w 1525"/>
                <a:gd name="T37" fmla="*/ 8494 h 8621"/>
                <a:gd name="T38" fmla="*/ 698 w 1525"/>
                <a:gd name="T39" fmla="*/ 8451 h 8621"/>
                <a:gd name="T40" fmla="*/ 782 w 1525"/>
                <a:gd name="T41" fmla="*/ 8403 h 8621"/>
                <a:gd name="T42" fmla="*/ 862 w 1525"/>
                <a:gd name="T43" fmla="*/ 8347 h 8621"/>
                <a:gd name="T44" fmla="*/ 936 w 1525"/>
                <a:gd name="T45" fmla="*/ 8286 h 8621"/>
                <a:gd name="T46" fmla="*/ 1005 w 1525"/>
                <a:gd name="T47" fmla="*/ 8220 h 8621"/>
                <a:gd name="T48" fmla="*/ 1091 w 1525"/>
                <a:gd name="T49" fmla="*/ 8120 h 8621"/>
                <a:gd name="T50" fmla="*/ 1164 w 1525"/>
                <a:gd name="T51" fmla="*/ 8014 h 8621"/>
                <a:gd name="T52" fmla="*/ 1225 w 1525"/>
                <a:gd name="T53" fmla="*/ 7901 h 8621"/>
                <a:gd name="T54" fmla="*/ 1275 w 1525"/>
                <a:gd name="T55" fmla="*/ 7780 h 8621"/>
                <a:gd name="T56" fmla="*/ 1308 w 1525"/>
                <a:gd name="T57" fmla="*/ 7676 h 8621"/>
                <a:gd name="T58" fmla="*/ 1319 w 1525"/>
                <a:gd name="T59" fmla="*/ 7621 h 8621"/>
                <a:gd name="T60" fmla="*/ 1327 w 1525"/>
                <a:gd name="T61" fmla="*/ 7556 h 8621"/>
                <a:gd name="T62" fmla="*/ 1337 w 1525"/>
                <a:gd name="T63" fmla="*/ 7360 h 8621"/>
                <a:gd name="T64" fmla="*/ 1343 w 1525"/>
                <a:gd name="T65" fmla="*/ 7015 h 8621"/>
                <a:gd name="T66" fmla="*/ 1349 w 1525"/>
                <a:gd name="T67" fmla="*/ 5853 h 8621"/>
                <a:gd name="T68" fmla="*/ 1348 w 1525"/>
                <a:gd name="T69" fmla="*/ 3942 h 8621"/>
                <a:gd name="T70" fmla="*/ 1343 w 1525"/>
                <a:gd name="T71" fmla="*/ 2125 h 8621"/>
                <a:gd name="T72" fmla="*/ 1339 w 1525"/>
                <a:gd name="T73" fmla="*/ 1517 h 8621"/>
                <a:gd name="T74" fmla="*/ 1334 w 1525"/>
                <a:gd name="T75" fmla="*/ 1246 h 8621"/>
                <a:gd name="T76" fmla="*/ 1322 w 1525"/>
                <a:gd name="T77" fmla="*/ 1143 h 8621"/>
                <a:gd name="T78" fmla="*/ 1302 w 1525"/>
                <a:gd name="T79" fmla="*/ 1043 h 8621"/>
                <a:gd name="T80" fmla="*/ 1274 w 1525"/>
                <a:gd name="T81" fmla="*/ 944 h 8621"/>
                <a:gd name="T82" fmla="*/ 1239 w 1525"/>
                <a:gd name="T83" fmla="*/ 848 h 8621"/>
                <a:gd name="T84" fmla="*/ 1197 w 1525"/>
                <a:gd name="T85" fmla="*/ 754 h 8621"/>
                <a:gd name="T86" fmla="*/ 1149 w 1525"/>
                <a:gd name="T87" fmla="*/ 665 h 8621"/>
                <a:gd name="T88" fmla="*/ 1094 w 1525"/>
                <a:gd name="T89" fmla="*/ 578 h 8621"/>
                <a:gd name="T90" fmla="*/ 1033 w 1525"/>
                <a:gd name="T91" fmla="*/ 496 h 8621"/>
                <a:gd name="T92" fmla="*/ 966 w 1525"/>
                <a:gd name="T93" fmla="*/ 418 h 8621"/>
                <a:gd name="T94" fmla="*/ 894 w 1525"/>
                <a:gd name="T95" fmla="*/ 345 h 8621"/>
                <a:gd name="T96" fmla="*/ 817 w 1525"/>
                <a:gd name="T97" fmla="*/ 278 h 8621"/>
                <a:gd name="T98" fmla="*/ 735 w 1525"/>
                <a:gd name="T99" fmla="*/ 216 h 8621"/>
                <a:gd name="T100" fmla="*/ 648 w 1525"/>
                <a:gd name="T101" fmla="*/ 160 h 8621"/>
                <a:gd name="T102" fmla="*/ 557 w 1525"/>
                <a:gd name="T103" fmla="*/ 110 h 8621"/>
                <a:gd name="T104" fmla="*/ 463 w 1525"/>
                <a:gd name="T105" fmla="*/ 68 h 8621"/>
                <a:gd name="T106" fmla="*/ 365 w 1525"/>
                <a:gd name="T107" fmla="*/ 32 h 8621"/>
                <a:gd name="T108" fmla="*/ 248 w 1525"/>
                <a:gd name="T109" fmla="*/ 0 h 8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25" h="8621">
                  <a:moveTo>
                    <a:pt x="248" y="0"/>
                  </a:moveTo>
                  <a:cubicBezTo>
                    <a:pt x="345" y="10"/>
                    <a:pt x="441" y="30"/>
                    <a:pt x="540" y="61"/>
                  </a:cubicBezTo>
                  <a:cubicBezTo>
                    <a:pt x="1071" y="230"/>
                    <a:pt x="1466" y="724"/>
                    <a:pt x="1509" y="1275"/>
                  </a:cubicBezTo>
                  <a:cubicBezTo>
                    <a:pt x="1512" y="1306"/>
                    <a:pt x="1512" y="1394"/>
                    <a:pt x="1514" y="1546"/>
                  </a:cubicBezTo>
                  <a:cubicBezTo>
                    <a:pt x="1515" y="1697"/>
                    <a:pt x="1517" y="1906"/>
                    <a:pt x="1518" y="2154"/>
                  </a:cubicBezTo>
                  <a:cubicBezTo>
                    <a:pt x="1520" y="2650"/>
                    <a:pt x="1522" y="3302"/>
                    <a:pt x="1523" y="3971"/>
                  </a:cubicBezTo>
                  <a:cubicBezTo>
                    <a:pt x="1525" y="5308"/>
                    <a:pt x="1524" y="6706"/>
                    <a:pt x="1518" y="7044"/>
                  </a:cubicBezTo>
                  <a:cubicBezTo>
                    <a:pt x="1513" y="7340"/>
                    <a:pt x="1510" y="7488"/>
                    <a:pt x="1502" y="7585"/>
                  </a:cubicBezTo>
                  <a:cubicBezTo>
                    <a:pt x="1493" y="7683"/>
                    <a:pt x="1477" y="7732"/>
                    <a:pt x="1450" y="7809"/>
                  </a:cubicBezTo>
                  <a:cubicBezTo>
                    <a:pt x="1390" y="7977"/>
                    <a:pt x="1303" y="8119"/>
                    <a:pt x="1180" y="8249"/>
                  </a:cubicBezTo>
                  <a:cubicBezTo>
                    <a:pt x="1004" y="8433"/>
                    <a:pt x="761" y="8563"/>
                    <a:pt x="508" y="8607"/>
                  </a:cubicBezTo>
                  <a:cubicBezTo>
                    <a:pt x="449" y="8618"/>
                    <a:pt x="378" y="8621"/>
                    <a:pt x="275" y="8618"/>
                  </a:cubicBezTo>
                  <a:cubicBezTo>
                    <a:pt x="171" y="8616"/>
                    <a:pt x="84" y="8604"/>
                    <a:pt x="0" y="8582"/>
                  </a:cubicBezTo>
                  <a:cubicBezTo>
                    <a:pt x="32" y="8585"/>
                    <a:pt x="65" y="8588"/>
                    <a:pt x="101" y="8589"/>
                  </a:cubicBezTo>
                  <a:cubicBezTo>
                    <a:pt x="152" y="8590"/>
                    <a:pt x="195" y="8590"/>
                    <a:pt x="233" y="8588"/>
                  </a:cubicBezTo>
                  <a:cubicBezTo>
                    <a:pt x="271" y="8587"/>
                    <a:pt x="304" y="8583"/>
                    <a:pt x="333" y="8578"/>
                  </a:cubicBezTo>
                  <a:cubicBezTo>
                    <a:pt x="365" y="8573"/>
                    <a:pt x="396" y="8566"/>
                    <a:pt x="427" y="8558"/>
                  </a:cubicBezTo>
                  <a:cubicBezTo>
                    <a:pt x="459" y="8550"/>
                    <a:pt x="490" y="8540"/>
                    <a:pt x="520" y="8529"/>
                  </a:cubicBezTo>
                  <a:cubicBezTo>
                    <a:pt x="551" y="8519"/>
                    <a:pt x="581" y="8507"/>
                    <a:pt x="611" y="8494"/>
                  </a:cubicBezTo>
                  <a:cubicBezTo>
                    <a:pt x="640" y="8481"/>
                    <a:pt x="670" y="8467"/>
                    <a:pt x="698" y="8451"/>
                  </a:cubicBezTo>
                  <a:cubicBezTo>
                    <a:pt x="727" y="8436"/>
                    <a:pt x="755" y="8420"/>
                    <a:pt x="782" y="8403"/>
                  </a:cubicBezTo>
                  <a:cubicBezTo>
                    <a:pt x="809" y="8385"/>
                    <a:pt x="836" y="8367"/>
                    <a:pt x="862" y="8347"/>
                  </a:cubicBezTo>
                  <a:cubicBezTo>
                    <a:pt x="887" y="8328"/>
                    <a:pt x="912" y="8308"/>
                    <a:pt x="936" y="8286"/>
                  </a:cubicBezTo>
                  <a:cubicBezTo>
                    <a:pt x="960" y="8265"/>
                    <a:pt x="983" y="8243"/>
                    <a:pt x="1005" y="8220"/>
                  </a:cubicBezTo>
                  <a:cubicBezTo>
                    <a:pt x="1036" y="8187"/>
                    <a:pt x="1064" y="8154"/>
                    <a:pt x="1091" y="8120"/>
                  </a:cubicBezTo>
                  <a:cubicBezTo>
                    <a:pt x="1117" y="8086"/>
                    <a:pt x="1142" y="8051"/>
                    <a:pt x="1164" y="8014"/>
                  </a:cubicBezTo>
                  <a:cubicBezTo>
                    <a:pt x="1186" y="7978"/>
                    <a:pt x="1207" y="7940"/>
                    <a:pt x="1225" y="7901"/>
                  </a:cubicBezTo>
                  <a:cubicBezTo>
                    <a:pt x="1243" y="7862"/>
                    <a:pt x="1260" y="7822"/>
                    <a:pt x="1275" y="7780"/>
                  </a:cubicBezTo>
                  <a:cubicBezTo>
                    <a:pt x="1289" y="7741"/>
                    <a:pt x="1300" y="7710"/>
                    <a:pt x="1308" y="7676"/>
                  </a:cubicBezTo>
                  <a:cubicBezTo>
                    <a:pt x="1312" y="7658"/>
                    <a:pt x="1316" y="7641"/>
                    <a:pt x="1319" y="7621"/>
                  </a:cubicBezTo>
                  <a:cubicBezTo>
                    <a:pt x="1323" y="7602"/>
                    <a:pt x="1325" y="7580"/>
                    <a:pt x="1327" y="7556"/>
                  </a:cubicBezTo>
                  <a:cubicBezTo>
                    <a:pt x="1331" y="7507"/>
                    <a:pt x="1334" y="7446"/>
                    <a:pt x="1337" y="7360"/>
                  </a:cubicBezTo>
                  <a:cubicBezTo>
                    <a:pt x="1339" y="7274"/>
                    <a:pt x="1341" y="7163"/>
                    <a:pt x="1343" y="7015"/>
                  </a:cubicBezTo>
                  <a:cubicBezTo>
                    <a:pt x="1346" y="6846"/>
                    <a:pt x="1348" y="6412"/>
                    <a:pt x="1349" y="5853"/>
                  </a:cubicBezTo>
                  <a:cubicBezTo>
                    <a:pt x="1349" y="5294"/>
                    <a:pt x="1349" y="4610"/>
                    <a:pt x="1348" y="3942"/>
                  </a:cubicBezTo>
                  <a:cubicBezTo>
                    <a:pt x="1347" y="3273"/>
                    <a:pt x="1345" y="2621"/>
                    <a:pt x="1343" y="2125"/>
                  </a:cubicBezTo>
                  <a:cubicBezTo>
                    <a:pt x="1342" y="1877"/>
                    <a:pt x="1341" y="1668"/>
                    <a:pt x="1339" y="1517"/>
                  </a:cubicBezTo>
                  <a:cubicBezTo>
                    <a:pt x="1338" y="1365"/>
                    <a:pt x="1337" y="1277"/>
                    <a:pt x="1334" y="1246"/>
                  </a:cubicBezTo>
                  <a:cubicBezTo>
                    <a:pt x="1332" y="1211"/>
                    <a:pt x="1328" y="1177"/>
                    <a:pt x="1322" y="1143"/>
                  </a:cubicBezTo>
                  <a:cubicBezTo>
                    <a:pt x="1317" y="1109"/>
                    <a:pt x="1310" y="1076"/>
                    <a:pt x="1302" y="1043"/>
                  </a:cubicBezTo>
                  <a:cubicBezTo>
                    <a:pt x="1294" y="1009"/>
                    <a:pt x="1285" y="976"/>
                    <a:pt x="1274" y="944"/>
                  </a:cubicBezTo>
                  <a:cubicBezTo>
                    <a:pt x="1264" y="911"/>
                    <a:pt x="1252" y="879"/>
                    <a:pt x="1239" y="848"/>
                  </a:cubicBezTo>
                  <a:cubicBezTo>
                    <a:pt x="1227" y="816"/>
                    <a:pt x="1213" y="785"/>
                    <a:pt x="1197" y="754"/>
                  </a:cubicBezTo>
                  <a:cubicBezTo>
                    <a:pt x="1182" y="724"/>
                    <a:pt x="1166" y="694"/>
                    <a:pt x="1149" y="665"/>
                  </a:cubicBezTo>
                  <a:cubicBezTo>
                    <a:pt x="1131" y="635"/>
                    <a:pt x="1113" y="606"/>
                    <a:pt x="1094" y="578"/>
                  </a:cubicBezTo>
                  <a:cubicBezTo>
                    <a:pt x="1074" y="550"/>
                    <a:pt x="1054" y="523"/>
                    <a:pt x="1033" y="496"/>
                  </a:cubicBezTo>
                  <a:cubicBezTo>
                    <a:pt x="1011" y="469"/>
                    <a:pt x="989" y="443"/>
                    <a:pt x="966" y="418"/>
                  </a:cubicBezTo>
                  <a:cubicBezTo>
                    <a:pt x="943" y="393"/>
                    <a:pt x="919" y="369"/>
                    <a:pt x="894" y="345"/>
                  </a:cubicBezTo>
                  <a:cubicBezTo>
                    <a:pt x="869" y="322"/>
                    <a:pt x="843" y="299"/>
                    <a:pt x="817" y="278"/>
                  </a:cubicBezTo>
                  <a:cubicBezTo>
                    <a:pt x="790" y="256"/>
                    <a:pt x="763" y="235"/>
                    <a:pt x="735" y="216"/>
                  </a:cubicBezTo>
                  <a:cubicBezTo>
                    <a:pt x="706" y="196"/>
                    <a:pt x="678" y="177"/>
                    <a:pt x="648" y="160"/>
                  </a:cubicBezTo>
                  <a:cubicBezTo>
                    <a:pt x="619" y="142"/>
                    <a:pt x="588" y="126"/>
                    <a:pt x="557" y="110"/>
                  </a:cubicBezTo>
                  <a:cubicBezTo>
                    <a:pt x="527" y="95"/>
                    <a:pt x="495" y="81"/>
                    <a:pt x="463" y="68"/>
                  </a:cubicBezTo>
                  <a:cubicBezTo>
                    <a:pt x="431" y="55"/>
                    <a:pt x="398" y="43"/>
                    <a:pt x="365" y="32"/>
                  </a:cubicBezTo>
                  <a:cubicBezTo>
                    <a:pt x="326" y="20"/>
                    <a:pt x="287" y="9"/>
                    <a:pt x="248" y="0"/>
                  </a:cubicBezTo>
                  <a:close/>
                </a:path>
              </a:pathLst>
            </a:custGeom>
            <a:solidFill>
              <a:srgbClr val="B0B0B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手繪多邊形 134"/>
            <p:cNvSpPr>
              <a:spLocks/>
            </p:cNvSpPr>
            <p:nvPr/>
          </p:nvSpPr>
          <p:spPr bwMode="auto">
            <a:xfrm flipH="1" flipV="1">
              <a:off x="779690" y="-877888"/>
              <a:ext cx="309574" cy="405570"/>
            </a:xfrm>
            <a:custGeom>
              <a:avLst/>
              <a:gdLst>
                <a:gd name="connsiteX0" fmla="*/ 309574 w 309574"/>
                <a:gd name="connsiteY0" fmla="*/ 405570 h 405570"/>
                <a:gd name="connsiteX1" fmla="*/ 302013 w 309574"/>
                <a:gd name="connsiteY1" fmla="*/ 405209 h 405570"/>
                <a:gd name="connsiteX2" fmla="*/ 276091 w 309574"/>
                <a:gd name="connsiteY2" fmla="*/ 401598 h 405570"/>
                <a:gd name="connsiteX3" fmla="*/ 250169 w 309574"/>
                <a:gd name="connsiteY3" fmla="*/ 395821 h 405570"/>
                <a:gd name="connsiteX4" fmla="*/ 223886 w 309574"/>
                <a:gd name="connsiteY4" fmla="*/ 388239 h 405570"/>
                <a:gd name="connsiteX5" fmla="*/ 194723 w 309574"/>
                <a:gd name="connsiteY5" fmla="*/ 377046 h 405570"/>
                <a:gd name="connsiteX6" fmla="*/ 168080 w 309574"/>
                <a:gd name="connsiteY6" fmla="*/ 363686 h 405570"/>
                <a:gd name="connsiteX7" fmla="*/ 142518 w 309574"/>
                <a:gd name="connsiteY7" fmla="*/ 348160 h 405570"/>
                <a:gd name="connsiteX8" fmla="*/ 117316 w 309574"/>
                <a:gd name="connsiteY8" fmla="*/ 329024 h 405570"/>
                <a:gd name="connsiteX9" fmla="*/ 95354 w 309574"/>
                <a:gd name="connsiteY9" fmla="*/ 309165 h 405570"/>
                <a:gd name="connsiteX10" fmla="*/ 74831 w 309574"/>
                <a:gd name="connsiteY10" fmla="*/ 286418 h 405570"/>
                <a:gd name="connsiteX11" fmla="*/ 56470 w 309574"/>
                <a:gd name="connsiteY11" fmla="*/ 261865 h 405570"/>
                <a:gd name="connsiteX12" fmla="*/ 40268 w 309574"/>
                <a:gd name="connsiteY12" fmla="*/ 235146 h 405570"/>
                <a:gd name="connsiteX13" fmla="*/ 26587 w 309574"/>
                <a:gd name="connsiteY13" fmla="*/ 207344 h 405570"/>
                <a:gd name="connsiteX14" fmla="*/ 15066 w 309574"/>
                <a:gd name="connsiteY14" fmla="*/ 178459 h 405570"/>
                <a:gd name="connsiteX15" fmla="*/ 6785 w 309574"/>
                <a:gd name="connsiteY15" fmla="*/ 149213 h 405570"/>
                <a:gd name="connsiteX16" fmla="*/ 1745 w 309574"/>
                <a:gd name="connsiteY16" fmla="*/ 119966 h 405570"/>
                <a:gd name="connsiteX17" fmla="*/ 1024 w 309574"/>
                <a:gd name="connsiteY17" fmla="*/ 99024 h 405570"/>
                <a:gd name="connsiteX18" fmla="*/ 304 w 309574"/>
                <a:gd name="connsiteY18" fmla="*/ 45586 h 405570"/>
                <a:gd name="connsiteX19" fmla="*/ 0 w 309574"/>
                <a:gd name="connsiteY19" fmla="*/ 0 h 405570"/>
                <a:gd name="connsiteX20" fmla="*/ 62936 w 309574"/>
                <a:gd name="connsiteY20" fmla="*/ 0 h 405570"/>
                <a:gd name="connsiteX21" fmla="*/ 63310 w 309574"/>
                <a:gd name="connsiteY21" fmla="*/ 56057 h 405570"/>
                <a:gd name="connsiteX22" fmla="*/ 64031 w 309574"/>
                <a:gd name="connsiteY22" fmla="*/ 109495 h 405570"/>
                <a:gd name="connsiteX23" fmla="*/ 64391 w 309574"/>
                <a:gd name="connsiteY23" fmla="*/ 130437 h 405570"/>
                <a:gd name="connsiteX24" fmla="*/ 179962 w 309574"/>
                <a:gd name="connsiteY24" fmla="*/ 339495 h 405570"/>
                <a:gd name="connsiteX25" fmla="*/ 286892 w 309574"/>
                <a:gd name="connsiteY25" fmla="*/ 398710 h 405570"/>
                <a:gd name="connsiteX26" fmla="*/ 309574 w 309574"/>
                <a:gd name="connsiteY26" fmla="*/ 405570 h 40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09574" h="405570">
                  <a:moveTo>
                    <a:pt x="309574" y="405570"/>
                  </a:moveTo>
                  <a:cubicBezTo>
                    <a:pt x="307054" y="405209"/>
                    <a:pt x="304534" y="405209"/>
                    <a:pt x="302013" y="405209"/>
                  </a:cubicBezTo>
                  <a:cubicBezTo>
                    <a:pt x="293373" y="404126"/>
                    <a:pt x="284732" y="403042"/>
                    <a:pt x="276091" y="401598"/>
                  </a:cubicBezTo>
                  <a:cubicBezTo>
                    <a:pt x="267450" y="400154"/>
                    <a:pt x="258809" y="398349"/>
                    <a:pt x="250169" y="395821"/>
                  </a:cubicBezTo>
                  <a:cubicBezTo>
                    <a:pt x="241528" y="393655"/>
                    <a:pt x="232887" y="391127"/>
                    <a:pt x="223886" y="388239"/>
                  </a:cubicBezTo>
                  <a:cubicBezTo>
                    <a:pt x="213805" y="384628"/>
                    <a:pt x="204084" y="381018"/>
                    <a:pt x="194723" y="377046"/>
                  </a:cubicBezTo>
                  <a:cubicBezTo>
                    <a:pt x="185722" y="373074"/>
                    <a:pt x="176721" y="368741"/>
                    <a:pt x="168080" y="363686"/>
                  </a:cubicBezTo>
                  <a:cubicBezTo>
                    <a:pt x="159440" y="358992"/>
                    <a:pt x="151159" y="353937"/>
                    <a:pt x="142518" y="348160"/>
                  </a:cubicBezTo>
                  <a:cubicBezTo>
                    <a:pt x="134237" y="342383"/>
                    <a:pt x="125956" y="335884"/>
                    <a:pt x="117316" y="329024"/>
                  </a:cubicBezTo>
                  <a:cubicBezTo>
                    <a:pt x="109755" y="322886"/>
                    <a:pt x="102194" y="316386"/>
                    <a:pt x="95354" y="309165"/>
                  </a:cubicBezTo>
                  <a:cubicBezTo>
                    <a:pt x="88153" y="301944"/>
                    <a:pt x="81312" y="294362"/>
                    <a:pt x="74831" y="286418"/>
                  </a:cubicBezTo>
                  <a:cubicBezTo>
                    <a:pt x="68351" y="278474"/>
                    <a:pt x="62230" y="270170"/>
                    <a:pt x="56470" y="261865"/>
                  </a:cubicBezTo>
                  <a:cubicBezTo>
                    <a:pt x="50709" y="253200"/>
                    <a:pt x="45309" y="244173"/>
                    <a:pt x="40268" y="235146"/>
                  </a:cubicBezTo>
                  <a:cubicBezTo>
                    <a:pt x="35228" y="226120"/>
                    <a:pt x="30547" y="216732"/>
                    <a:pt x="26587" y="207344"/>
                  </a:cubicBezTo>
                  <a:cubicBezTo>
                    <a:pt x="22267" y="197596"/>
                    <a:pt x="18666" y="188208"/>
                    <a:pt x="15066" y="178459"/>
                  </a:cubicBezTo>
                  <a:cubicBezTo>
                    <a:pt x="11825" y="168710"/>
                    <a:pt x="9305" y="158961"/>
                    <a:pt x="6785" y="149213"/>
                  </a:cubicBezTo>
                  <a:cubicBezTo>
                    <a:pt x="4625" y="139464"/>
                    <a:pt x="2825" y="129715"/>
                    <a:pt x="1745" y="119966"/>
                  </a:cubicBezTo>
                  <a:cubicBezTo>
                    <a:pt x="2105" y="122855"/>
                    <a:pt x="1384" y="112023"/>
                    <a:pt x="1024" y="99024"/>
                  </a:cubicBezTo>
                  <a:cubicBezTo>
                    <a:pt x="1024" y="86387"/>
                    <a:pt x="664" y="67973"/>
                    <a:pt x="304" y="45586"/>
                  </a:cubicBezTo>
                  <a:lnTo>
                    <a:pt x="0" y="0"/>
                  </a:lnTo>
                  <a:lnTo>
                    <a:pt x="62936" y="0"/>
                  </a:lnTo>
                  <a:lnTo>
                    <a:pt x="63310" y="56057"/>
                  </a:lnTo>
                  <a:cubicBezTo>
                    <a:pt x="63670" y="78444"/>
                    <a:pt x="63670" y="96858"/>
                    <a:pt x="64031" y="109495"/>
                  </a:cubicBezTo>
                  <a:cubicBezTo>
                    <a:pt x="64391" y="122494"/>
                    <a:pt x="65111" y="133326"/>
                    <a:pt x="64391" y="130437"/>
                  </a:cubicBezTo>
                  <a:cubicBezTo>
                    <a:pt x="74111" y="208067"/>
                    <a:pt x="119476" y="290390"/>
                    <a:pt x="179962" y="339495"/>
                  </a:cubicBezTo>
                  <a:cubicBezTo>
                    <a:pt x="214525" y="367297"/>
                    <a:pt x="245848" y="384628"/>
                    <a:pt x="286892" y="398710"/>
                  </a:cubicBezTo>
                  <a:cubicBezTo>
                    <a:pt x="294453" y="401237"/>
                    <a:pt x="302013" y="403403"/>
                    <a:pt x="309574" y="405570"/>
                  </a:cubicBezTo>
                  <a:close/>
                </a:path>
              </a:pathLst>
            </a:custGeom>
            <a:solidFill>
              <a:srgbClr val="016FB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6" name="手繪多邊形 125"/>
            <p:cNvSpPr>
              <a:spLocks/>
            </p:cNvSpPr>
            <p:nvPr/>
          </p:nvSpPr>
          <p:spPr bwMode="auto">
            <a:xfrm flipH="1" flipV="1">
              <a:off x="731838" y="418524"/>
              <a:ext cx="508043" cy="1603951"/>
            </a:xfrm>
            <a:custGeom>
              <a:avLst/>
              <a:gdLst>
                <a:gd name="connsiteX0" fmla="*/ 62756 w 508043"/>
                <a:gd name="connsiteY0" fmla="*/ 1603951 h 1603951"/>
                <a:gd name="connsiteX1" fmla="*/ 0 w 508043"/>
                <a:gd name="connsiteY1" fmla="*/ 1603951 h 1603951"/>
                <a:gd name="connsiteX2" fmla="*/ 377 w 508043"/>
                <a:gd name="connsiteY2" fmla="*/ 1391618 h 1603951"/>
                <a:gd name="connsiteX3" fmla="*/ 2540 w 508043"/>
                <a:gd name="connsiteY3" fmla="*/ 603371 h 1603951"/>
                <a:gd name="connsiteX4" fmla="*/ 3983 w 508043"/>
                <a:gd name="connsiteY4" fmla="*/ 416691 h 1603951"/>
                <a:gd name="connsiteX5" fmla="*/ 5064 w 508043"/>
                <a:gd name="connsiteY5" fmla="*/ 368667 h 1603951"/>
                <a:gd name="connsiteX6" fmla="*/ 5785 w 508043"/>
                <a:gd name="connsiteY6" fmla="*/ 349890 h 1603951"/>
                <a:gd name="connsiteX7" fmla="*/ 11194 w 508043"/>
                <a:gd name="connsiteY7" fmla="*/ 317754 h 1603951"/>
                <a:gd name="connsiteX8" fmla="*/ 19487 w 508043"/>
                <a:gd name="connsiteY8" fmla="*/ 285979 h 1603951"/>
                <a:gd name="connsiteX9" fmla="*/ 29943 w 508043"/>
                <a:gd name="connsiteY9" fmla="*/ 255286 h 1603951"/>
                <a:gd name="connsiteX10" fmla="*/ 43283 w 508043"/>
                <a:gd name="connsiteY10" fmla="*/ 225678 h 1603951"/>
                <a:gd name="connsiteX11" fmla="*/ 59148 w 508043"/>
                <a:gd name="connsiteY11" fmla="*/ 196791 h 1603951"/>
                <a:gd name="connsiteX12" fmla="*/ 77537 w 508043"/>
                <a:gd name="connsiteY12" fmla="*/ 169348 h 1603951"/>
                <a:gd name="connsiteX13" fmla="*/ 98088 w 508043"/>
                <a:gd name="connsiteY13" fmla="*/ 143350 h 1603951"/>
                <a:gd name="connsiteX14" fmla="*/ 120803 w 508043"/>
                <a:gd name="connsiteY14" fmla="*/ 118797 h 1603951"/>
                <a:gd name="connsiteX15" fmla="*/ 151812 w 508043"/>
                <a:gd name="connsiteY15" fmla="*/ 90632 h 1603951"/>
                <a:gd name="connsiteX16" fmla="*/ 183901 w 508043"/>
                <a:gd name="connsiteY16" fmla="*/ 66440 h 1603951"/>
                <a:gd name="connsiteX17" fmla="*/ 217433 w 508043"/>
                <a:gd name="connsiteY17" fmla="*/ 45858 h 1603951"/>
                <a:gd name="connsiteX18" fmla="*/ 252407 w 508043"/>
                <a:gd name="connsiteY18" fmla="*/ 29248 h 1603951"/>
                <a:gd name="connsiteX19" fmla="*/ 289184 w 508043"/>
                <a:gd name="connsiteY19" fmla="*/ 16249 h 1603951"/>
                <a:gd name="connsiteX20" fmla="*/ 327043 w 508043"/>
                <a:gd name="connsiteY20" fmla="*/ 7222 h 1603951"/>
                <a:gd name="connsiteX21" fmla="*/ 366704 w 508043"/>
                <a:gd name="connsiteY21" fmla="*/ 1805 h 1603951"/>
                <a:gd name="connsiteX22" fmla="*/ 408168 w 508043"/>
                <a:gd name="connsiteY22" fmla="*/ 0 h 1603951"/>
                <a:gd name="connsiteX23" fmla="*/ 441340 w 508043"/>
                <a:gd name="connsiteY23" fmla="*/ 1444 h 1603951"/>
                <a:gd name="connsiteX24" fmla="*/ 473790 w 508043"/>
                <a:gd name="connsiteY24" fmla="*/ 5416 h 1603951"/>
                <a:gd name="connsiteX25" fmla="*/ 505519 w 508043"/>
                <a:gd name="connsiteY25" fmla="*/ 11555 h 1603951"/>
                <a:gd name="connsiteX26" fmla="*/ 508043 w 508043"/>
                <a:gd name="connsiteY26" fmla="*/ 12277 h 1603951"/>
                <a:gd name="connsiteX27" fmla="*/ 471266 w 508043"/>
                <a:gd name="connsiteY27" fmla="*/ 10471 h 1603951"/>
                <a:gd name="connsiteX28" fmla="*/ 183901 w 508043"/>
                <a:gd name="connsiteY28" fmla="*/ 129268 h 1603951"/>
                <a:gd name="connsiteX29" fmla="*/ 68883 w 508043"/>
                <a:gd name="connsiteY29" fmla="*/ 360362 h 1603951"/>
                <a:gd name="connsiteX30" fmla="*/ 67801 w 508043"/>
                <a:gd name="connsiteY30" fmla="*/ 379138 h 1603951"/>
                <a:gd name="connsiteX31" fmla="*/ 67080 w 508043"/>
                <a:gd name="connsiteY31" fmla="*/ 427162 h 1603951"/>
                <a:gd name="connsiteX32" fmla="*/ 65638 w 508043"/>
                <a:gd name="connsiteY32" fmla="*/ 613843 h 1603951"/>
                <a:gd name="connsiteX33" fmla="*/ 65278 w 508043"/>
                <a:gd name="connsiteY33" fmla="*/ 723251 h 1603951"/>
                <a:gd name="connsiteX34" fmla="*/ 63114 w 508043"/>
                <a:gd name="connsiteY34" fmla="*/ 1402089 h 160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08043" h="1603951">
                  <a:moveTo>
                    <a:pt x="62756" y="1603951"/>
                  </a:moveTo>
                  <a:lnTo>
                    <a:pt x="0" y="1603951"/>
                  </a:lnTo>
                  <a:lnTo>
                    <a:pt x="377" y="1391618"/>
                  </a:lnTo>
                  <a:cubicBezTo>
                    <a:pt x="1098" y="1026201"/>
                    <a:pt x="1819" y="770553"/>
                    <a:pt x="2540" y="603371"/>
                  </a:cubicBezTo>
                  <a:cubicBezTo>
                    <a:pt x="2901" y="519961"/>
                    <a:pt x="3622" y="458577"/>
                    <a:pt x="3983" y="416691"/>
                  </a:cubicBezTo>
                  <a:cubicBezTo>
                    <a:pt x="4343" y="395748"/>
                    <a:pt x="4704" y="379860"/>
                    <a:pt x="5064" y="368667"/>
                  </a:cubicBezTo>
                  <a:cubicBezTo>
                    <a:pt x="5064" y="357473"/>
                    <a:pt x="5785" y="349529"/>
                    <a:pt x="5785" y="349890"/>
                  </a:cubicBezTo>
                  <a:cubicBezTo>
                    <a:pt x="7228" y="339058"/>
                    <a:pt x="9030" y="328225"/>
                    <a:pt x="11194" y="317754"/>
                  </a:cubicBezTo>
                  <a:cubicBezTo>
                    <a:pt x="13357" y="306921"/>
                    <a:pt x="16242" y="296450"/>
                    <a:pt x="19487" y="285979"/>
                  </a:cubicBezTo>
                  <a:cubicBezTo>
                    <a:pt x="22371" y="275868"/>
                    <a:pt x="25977" y="265397"/>
                    <a:pt x="29943" y="255286"/>
                  </a:cubicBezTo>
                  <a:cubicBezTo>
                    <a:pt x="34270" y="245176"/>
                    <a:pt x="38596" y="235427"/>
                    <a:pt x="43283" y="225678"/>
                  </a:cubicBezTo>
                  <a:cubicBezTo>
                    <a:pt x="48331" y="215928"/>
                    <a:pt x="53379" y="206179"/>
                    <a:pt x="59148" y="196791"/>
                  </a:cubicBezTo>
                  <a:cubicBezTo>
                    <a:pt x="64917" y="187764"/>
                    <a:pt x="71046" y="178376"/>
                    <a:pt x="77537" y="169348"/>
                  </a:cubicBezTo>
                  <a:cubicBezTo>
                    <a:pt x="84027" y="160682"/>
                    <a:pt x="90877" y="151655"/>
                    <a:pt x="98088" y="143350"/>
                  </a:cubicBezTo>
                  <a:cubicBezTo>
                    <a:pt x="105299" y="135045"/>
                    <a:pt x="112871" y="126741"/>
                    <a:pt x="120803" y="118797"/>
                  </a:cubicBezTo>
                  <a:cubicBezTo>
                    <a:pt x="130899" y="108686"/>
                    <a:pt x="141355" y="99298"/>
                    <a:pt x="151812" y="90632"/>
                  </a:cubicBezTo>
                  <a:cubicBezTo>
                    <a:pt x="162268" y="81966"/>
                    <a:pt x="173084" y="73661"/>
                    <a:pt x="183901" y="66440"/>
                  </a:cubicBezTo>
                  <a:cubicBezTo>
                    <a:pt x="194718" y="58857"/>
                    <a:pt x="205895" y="51996"/>
                    <a:pt x="217433" y="45858"/>
                  </a:cubicBezTo>
                  <a:cubicBezTo>
                    <a:pt x="228971" y="39719"/>
                    <a:pt x="240509" y="34303"/>
                    <a:pt x="252407" y="29248"/>
                  </a:cubicBezTo>
                  <a:cubicBezTo>
                    <a:pt x="264306" y="24193"/>
                    <a:pt x="276565" y="19860"/>
                    <a:pt x="289184" y="16249"/>
                  </a:cubicBezTo>
                  <a:cubicBezTo>
                    <a:pt x="301443" y="12638"/>
                    <a:pt x="314063" y="9749"/>
                    <a:pt x="327043" y="7222"/>
                  </a:cubicBezTo>
                  <a:cubicBezTo>
                    <a:pt x="340023" y="4694"/>
                    <a:pt x="353363" y="2889"/>
                    <a:pt x="366704" y="1805"/>
                  </a:cubicBezTo>
                  <a:cubicBezTo>
                    <a:pt x="380405" y="361"/>
                    <a:pt x="394107" y="0"/>
                    <a:pt x="408168" y="0"/>
                  </a:cubicBezTo>
                  <a:cubicBezTo>
                    <a:pt x="419346" y="0"/>
                    <a:pt x="430523" y="361"/>
                    <a:pt x="441340" y="1444"/>
                  </a:cubicBezTo>
                  <a:cubicBezTo>
                    <a:pt x="452517" y="2167"/>
                    <a:pt x="463334" y="3611"/>
                    <a:pt x="473790" y="5416"/>
                  </a:cubicBezTo>
                  <a:cubicBezTo>
                    <a:pt x="484607" y="6861"/>
                    <a:pt x="495063" y="9027"/>
                    <a:pt x="505519" y="11555"/>
                  </a:cubicBezTo>
                  <a:cubicBezTo>
                    <a:pt x="506601" y="11916"/>
                    <a:pt x="507322" y="12277"/>
                    <a:pt x="508043" y="12277"/>
                  </a:cubicBezTo>
                  <a:cubicBezTo>
                    <a:pt x="495784" y="11194"/>
                    <a:pt x="483525" y="10471"/>
                    <a:pt x="471266" y="10471"/>
                  </a:cubicBezTo>
                  <a:cubicBezTo>
                    <a:pt x="358772" y="10110"/>
                    <a:pt x="264306" y="49107"/>
                    <a:pt x="183901" y="129268"/>
                  </a:cubicBezTo>
                  <a:cubicBezTo>
                    <a:pt x="119722" y="192819"/>
                    <a:pt x="79700" y="273702"/>
                    <a:pt x="68883" y="360362"/>
                  </a:cubicBezTo>
                  <a:cubicBezTo>
                    <a:pt x="68883" y="360001"/>
                    <a:pt x="68162" y="367945"/>
                    <a:pt x="67801" y="379138"/>
                  </a:cubicBezTo>
                  <a:cubicBezTo>
                    <a:pt x="67801" y="390332"/>
                    <a:pt x="67441" y="406581"/>
                    <a:pt x="67080" y="427162"/>
                  </a:cubicBezTo>
                  <a:cubicBezTo>
                    <a:pt x="66359" y="469048"/>
                    <a:pt x="65999" y="530432"/>
                    <a:pt x="65638" y="613843"/>
                  </a:cubicBezTo>
                  <a:cubicBezTo>
                    <a:pt x="65638" y="636952"/>
                    <a:pt x="65278" y="696531"/>
                    <a:pt x="65278" y="723251"/>
                  </a:cubicBezTo>
                  <a:cubicBezTo>
                    <a:pt x="64556" y="888628"/>
                    <a:pt x="63835" y="1087585"/>
                    <a:pt x="63114" y="1402089"/>
                  </a:cubicBezTo>
                  <a:close/>
                </a:path>
              </a:pathLst>
            </a:custGeom>
            <a:solidFill>
              <a:srgbClr val="016FB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3" name="Freeform 42"/>
            <p:cNvSpPr>
              <a:spLocks/>
            </p:cNvSpPr>
            <p:nvPr/>
          </p:nvSpPr>
          <p:spPr bwMode="auto">
            <a:xfrm flipH="1" flipV="1">
              <a:off x="257175" y="-995363"/>
              <a:ext cx="549275" cy="3111500"/>
            </a:xfrm>
            <a:custGeom>
              <a:avLst/>
              <a:gdLst>
                <a:gd name="T0" fmla="*/ 248 w 1525"/>
                <a:gd name="T1" fmla="*/ 0 h 8621"/>
                <a:gd name="T2" fmla="*/ 365 w 1525"/>
                <a:gd name="T3" fmla="*/ 32 h 8621"/>
                <a:gd name="T4" fmla="*/ 463 w 1525"/>
                <a:gd name="T5" fmla="*/ 68 h 8621"/>
                <a:gd name="T6" fmla="*/ 557 w 1525"/>
                <a:gd name="T7" fmla="*/ 110 h 8621"/>
                <a:gd name="T8" fmla="*/ 648 w 1525"/>
                <a:gd name="T9" fmla="*/ 160 h 8621"/>
                <a:gd name="T10" fmla="*/ 735 w 1525"/>
                <a:gd name="T11" fmla="*/ 216 h 8621"/>
                <a:gd name="T12" fmla="*/ 817 w 1525"/>
                <a:gd name="T13" fmla="*/ 278 h 8621"/>
                <a:gd name="T14" fmla="*/ 894 w 1525"/>
                <a:gd name="T15" fmla="*/ 345 h 8621"/>
                <a:gd name="T16" fmla="*/ 966 w 1525"/>
                <a:gd name="T17" fmla="*/ 418 h 8621"/>
                <a:gd name="T18" fmla="*/ 1033 w 1525"/>
                <a:gd name="T19" fmla="*/ 496 h 8621"/>
                <a:gd name="T20" fmla="*/ 1094 w 1525"/>
                <a:gd name="T21" fmla="*/ 578 h 8621"/>
                <a:gd name="T22" fmla="*/ 1149 w 1525"/>
                <a:gd name="T23" fmla="*/ 664 h 8621"/>
                <a:gd name="T24" fmla="*/ 1197 w 1525"/>
                <a:gd name="T25" fmla="*/ 754 h 8621"/>
                <a:gd name="T26" fmla="*/ 1239 w 1525"/>
                <a:gd name="T27" fmla="*/ 848 h 8621"/>
                <a:gd name="T28" fmla="*/ 1274 w 1525"/>
                <a:gd name="T29" fmla="*/ 944 h 8621"/>
                <a:gd name="T30" fmla="*/ 1302 w 1525"/>
                <a:gd name="T31" fmla="*/ 1042 h 8621"/>
                <a:gd name="T32" fmla="*/ 1322 w 1525"/>
                <a:gd name="T33" fmla="*/ 1143 h 8621"/>
                <a:gd name="T34" fmla="*/ 1334 w 1525"/>
                <a:gd name="T35" fmla="*/ 1246 h 8621"/>
                <a:gd name="T36" fmla="*/ 1339 w 1525"/>
                <a:gd name="T37" fmla="*/ 1517 h 8621"/>
                <a:gd name="T38" fmla="*/ 1343 w 1525"/>
                <a:gd name="T39" fmla="*/ 2125 h 8621"/>
                <a:gd name="T40" fmla="*/ 1348 w 1525"/>
                <a:gd name="T41" fmla="*/ 3942 h 8621"/>
                <a:gd name="T42" fmla="*/ 1348 w 1525"/>
                <a:gd name="T43" fmla="*/ 5853 h 8621"/>
                <a:gd name="T44" fmla="*/ 1343 w 1525"/>
                <a:gd name="T45" fmla="*/ 7015 h 8621"/>
                <a:gd name="T46" fmla="*/ 1337 w 1525"/>
                <a:gd name="T47" fmla="*/ 7360 h 8621"/>
                <a:gd name="T48" fmla="*/ 1327 w 1525"/>
                <a:gd name="T49" fmla="*/ 7556 h 8621"/>
                <a:gd name="T50" fmla="*/ 1319 w 1525"/>
                <a:gd name="T51" fmla="*/ 7621 h 8621"/>
                <a:gd name="T52" fmla="*/ 1308 w 1525"/>
                <a:gd name="T53" fmla="*/ 7676 h 8621"/>
                <a:gd name="T54" fmla="*/ 1275 w 1525"/>
                <a:gd name="T55" fmla="*/ 7780 h 8621"/>
                <a:gd name="T56" fmla="*/ 1225 w 1525"/>
                <a:gd name="T57" fmla="*/ 7901 h 8621"/>
                <a:gd name="T58" fmla="*/ 1164 w 1525"/>
                <a:gd name="T59" fmla="*/ 8014 h 8621"/>
                <a:gd name="T60" fmla="*/ 1091 w 1525"/>
                <a:gd name="T61" fmla="*/ 8120 h 8621"/>
                <a:gd name="T62" fmla="*/ 1005 w 1525"/>
                <a:gd name="T63" fmla="*/ 8220 h 8621"/>
                <a:gd name="T64" fmla="*/ 936 w 1525"/>
                <a:gd name="T65" fmla="*/ 8286 h 8621"/>
                <a:gd name="T66" fmla="*/ 862 w 1525"/>
                <a:gd name="T67" fmla="*/ 8347 h 8621"/>
                <a:gd name="T68" fmla="*/ 782 w 1525"/>
                <a:gd name="T69" fmla="*/ 8402 h 8621"/>
                <a:gd name="T70" fmla="*/ 698 w 1525"/>
                <a:gd name="T71" fmla="*/ 8451 h 8621"/>
                <a:gd name="T72" fmla="*/ 611 w 1525"/>
                <a:gd name="T73" fmla="*/ 8494 h 8621"/>
                <a:gd name="T74" fmla="*/ 520 w 1525"/>
                <a:gd name="T75" fmla="*/ 8529 h 8621"/>
                <a:gd name="T76" fmla="*/ 427 w 1525"/>
                <a:gd name="T77" fmla="*/ 8558 h 8621"/>
                <a:gd name="T78" fmla="*/ 333 w 1525"/>
                <a:gd name="T79" fmla="*/ 8578 h 8621"/>
                <a:gd name="T80" fmla="*/ 233 w 1525"/>
                <a:gd name="T81" fmla="*/ 8588 h 8621"/>
                <a:gd name="T82" fmla="*/ 101 w 1525"/>
                <a:gd name="T83" fmla="*/ 8589 h 8621"/>
                <a:gd name="T84" fmla="*/ 0 w 1525"/>
                <a:gd name="T85" fmla="*/ 8582 h 8621"/>
                <a:gd name="T86" fmla="*/ 275 w 1525"/>
                <a:gd name="T87" fmla="*/ 8618 h 8621"/>
                <a:gd name="T88" fmla="*/ 508 w 1525"/>
                <a:gd name="T89" fmla="*/ 8607 h 8621"/>
                <a:gd name="T90" fmla="*/ 1180 w 1525"/>
                <a:gd name="T91" fmla="*/ 8249 h 8621"/>
                <a:gd name="T92" fmla="*/ 1450 w 1525"/>
                <a:gd name="T93" fmla="*/ 7809 h 8621"/>
                <a:gd name="T94" fmla="*/ 1502 w 1525"/>
                <a:gd name="T95" fmla="*/ 7585 h 8621"/>
                <a:gd name="T96" fmla="*/ 1518 w 1525"/>
                <a:gd name="T97" fmla="*/ 7044 h 8621"/>
                <a:gd name="T98" fmla="*/ 1523 w 1525"/>
                <a:gd name="T99" fmla="*/ 3971 h 8621"/>
                <a:gd name="T100" fmla="*/ 1518 w 1525"/>
                <a:gd name="T101" fmla="*/ 2154 h 8621"/>
                <a:gd name="T102" fmla="*/ 1514 w 1525"/>
                <a:gd name="T103" fmla="*/ 1546 h 8621"/>
                <a:gd name="T104" fmla="*/ 1509 w 1525"/>
                <a:gd name="T105" fmla="*/ 1275 h 8621"/>
                <a:gd name="T106" fmla="*/ 540 w 1525"/>
                <a:gd name="T107" fmla="*/ 61 h 8621"/>
                <a:gd name="T108" fmla="*/ 248 w 1525"/>
                <a:gd name="T109" fmla="*/ 0 h 8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25" h="8621">
                  <a:moveTo>
                    <a:pt x="248" y="0"/>
                  </a:moveTo>
                  <a:cubicBezTo>
                    <a:pt x="287" y="9"/>
                    <a:pt x="326" y="19"/>
                    <a:pt x="365" y="32"/>
                  </a:cubicBezTo>
                  <a:cubicBezTo>
                    <a:pt x="398" y="43"/>
                    <a:pt x="431" y="55"/>
                    <a:pt x="463" y="68"/>
                  </a:cubicBezTo>
                  <a:cubicBezTo>
                    <a:pt x="495" y="81"/>
                    <a:pt x="527" y="95"/>
                    <a:pt x="557" y="110"/>
                  </a:cubicBezTo>
                  <a:cubicBezTo>
                    <a:pt x="588" y="126"/>
                    <a:pt x="619" y="142"/>
                    <a:pt x="648" y="160"/>
                  </a:cubicBezTo>
                  <a:cubicBezTo>
                    <a:pt x="678" y="177"/>
                    <a:pt x="706" y="196"/>
                    <a:pt x="735" y="216"/>
                  </a:cubicBezTo>
                  <a:cubicBezTo>
                    <a:pt x="763" y="235"/>
                    <a:pt x="790" y="256"/>
                    <a:pt x="817" y="278"/>
                  </a:cubicBezTo>
                  <a:cubicBezTo>
                    <a:pt x="843" y="299"/>
                    <a:pt x="869" y="322"/>
                    <a:pt x="894" y="345"/>
                  </a:cubicBezTo>
                  <a:cubicBezTo>
                    <a:pt x="919" y="369"/>
                    <a:pt x="943" y="393"/>
                    <a:pt x="966" y="418"/>
                  </a:cubicBezTo>
                  <a:cubicBezTo>
                    <a:pt x="989" y="443"/>
                    <a:pt x="1011" y="469"/>
                    <a:pt x="1033" y="496"/>
                  </a:cubicBezTo>
                  <a:cubicBezTo>
                    <a:pt x="1054" y="523"/>
                    <a:pt x="1074" y="550"/>
                    <a:pt x="1094" y="578"/>
                  </a:cubicBezTo>
                  <a:cubicBezTo>
                    <a:pt x="1113" y="606"/>
                    <a:pt x="1131" y="635"/>
                    <a:pt x="1149" y="664"/>
                  </a:cubicBezTo>
                  <a:cubicBezTo>
                    <a:pt x="1166" y="694"/>
                    <a:pt x="1182" y="724"/>
                    <a:pt x="1197" y="754"/>
                  </a:cubicBezTo>
                  <a:cubicBezTo>
                    <a:pt x="1213" y="785"/>
                    <a:pt x="1227" y="816"/>
                    <a:pt x="1239" y="848"/>
                  </a:cubicBezTo>
                  <a:cubicBezTo>
                    <a:pt x="1252" y="879"/>
                    <a:pt x="1264" y="911"/>
                    <a:pt x="1274" y="944"/>
                  </a:cubicBezTo>
                  <a:cubicBezTo>
                    <a:pt x="1285" y="976"/>
                    <a:pt x="1294" y="1009"/>
                    <a:pt x="1302" y="1042"/>
                  </a:cubicBezTo>
                  <a:cubicBezTo>
                    <a:pt x="1310" y="1076"/>
                    <a:pt x="1317" y="1109"/>
                    <a:pt x="1322" y="1143"/>
                  </a:cubicBezTo>
                  <a:cubicBezTo>
                    <a:pt x="1328" y="1177"/>
                    <a:pt x="1332" y="1211"/>
                    <a:pt x="1334" y="1246"/>
                  </a:cubicBezTo>
                  <a:cubicBezTo>
                    <a:pt x="1337" y="1277"/>
                    <a:pt x="1338" y="1365"/>
                    <a:pt x="1339" y="1517"/>
                  </a:cubicBezTo>
                  <a:cubicBezTo>
                    <a:pt x="1340" y="1668"/>
                    <a:pt x="1342" y="1877"/>
                    <a:pt x="1343" y="2125"/>
                  </a:cubicBezTo>
                  <a:cubicBezTo>
                    <a:pt x="1345" y="2620"/>
                    <a:pt x="1347" y="3273"/>
                    <a:pt x="1348" y="3942"/>
                  </a:cubicBezTo>
                  <a:cubicBezTo>
                    <a:pt x="1349" y="4610"/>
                    <a:pt x="1349" y="5294"/>
                    <a:pt x="1348" y="5853"/>
                  </a:cubicBezTo>
                  <a:cubicBezTo>
                    <a:pt x="1348" y="6412"/>
                    <a:pt x="1346" y="6846"/>
                    <a:pt x="1343" y="7015"/>
                  </a:cubicBezTo>
                  <a:cubicBezTo>
                    <a:pt x="1341" y="7163"/>
                    <a:pt x="1339" y="7274"/>
                    <a:pt x="1337" y="7360"/>
                  </a:cubicBezTo>
                  <a:cubicBezTo>
                    <a:pt x="1334" y="7446"/>
                    <a:pt x="1332" y="7507"/>
                    <a:pt x="1327" y="7556"/>
                  </a:cubicBezTo>
                  <a:cubicBezTo>
                    <a:pt x="1325" y="7580"/>
                    <a:pt x="1323" y="7602"/>
                    <a:pt x="1319" y="7621"/>
                  </a:cubicBezTo>
                  <a:cubicBezTo>
                    <a:pt x="1316" y="7641"/>
                    <a:pt x="1312" y="7658"/>
                    <a:pt x="1308" y="7676"/>
                  </a:cubicBezTo>
                  <a:cubicBezTo>
                    <a:pt x="1300" y="7710"/>
                    <a:pt x="1289" y="7741"/>
                    <a:pt x="1275" y="7780"/>
                  </a:cubicBezTo>
                  <a:cubicBezTo>
                    <a:pt x="1260" y="7822"/>
                    <a:pt x="1243" y="7862"/>
                    <a:pt x="1225" y="7901"/>
                  </a:cubicBezTo>
                  <a:cubicBezTo>
                    <a:pt x="1207" y="7940"/>
                    <a:pt x="1186" y="7978"/>
                    <a:pt x="1164" y="8014"/>
                  </a:cubicBezTo>
                  <a:cubicBezTo>
                    <a:pt x="1142" y="8051"/>
                    <a:pt x="1117" y="8086"/>
                    <a:pt x="1091" y="8120"/>
                  </a:cubicBezTo>
                  <a:cubicBezTo>
                    <a:pt x="1064" y="8154"/>
                    <a:pt x="1036" y="8187"/>
                    <a:pt x="1005" y="8220"/>
                  </a:cubicBezTo>
                  <a:cubicBezTo>
                    <a:pt x="983" y="8243"/>
                    <a:pt x="960" y="8265"/>
                    <a:pt x="936" y="8286"/>
                  </a:cubicBezTo>
                  <a:cubicBezTo>
                    <a:pt x="912" y="8308"/>
                    <a:pt x="887" y="8328"/>
                    <a:pt x="862" y="8347"/>
                  </a:cubicBezTo>
                  <a:cubicBezTo>
                    <a:pt x="836" y="8367"/>
                    <a:pt x="809" y="8385"/>
                    <a:pt x="782" y="8402"/>
                  </a:cubicBezTo>
                  <a:cubicBezTo>
                    <a:pt x="755" y="8420"/>
                    <a:pt x="727" y="8436"/>
                    <a:pt x="698" y="8451"/>
                  </a:cubicBezTo>
                  <a:cubicBezTo>
                    <a:pt x="670" y="8467"/>
                    <a:pt x="640" y="8481"/>
                    <a:pt x="611" y="8494"/>
                  </a:cubicBezTo>
                  <a:cubicBezTo>
                    <a:pt x="581" y="8507"/>
                    <a:pt x="551" y="8519"/>
                    <a:pt x="520" y="8529"/>
                  </a:cubicBezTo>
                  <a:cubicBezTo>
                    <a:pt x="490" y="8540"/>
                    <a:pt x="459" y="8550"/>
                    <a:pt x="427" y="8558"/>
                  </a:cubicBezTo>
                  <a:cubicBezTo>
                    <a:pt x="396" y="8566"/>
                    <a:pt x="365" y="8573"/>
                    <a:pt x="333" y="8578"/>
                  </a:cubicBezTo>
                  <a:cubicBezTo>
                    <a:pt x="304" y="8583"/>
                    <a:pt x="271" y="8587"/>
                    <a:pt x="233" y="8588"/>
                  </a:cubicBezTo>
                  <a:cubicBezTo>
                    <a:pt x="195" y="8590"/>
                    <a:pt x="152" y="8590"/>
                    <a:pt x="101" y="8589"/>
                  </a:cubicBezTo>
                  <a:cubicBezTo>
                    <a:pt x="65" y="8588"/>
                    <a:pt x="32" y="8585"/>
                    <a:pt x="0" y="8582"/>
                  </a:cubicBezTo>
                  <a:cubicBezTo>
                    <a:pt x="84" y="8604"/>
                    <a:pt x="171" y="8616"/>
                    <a:pt x="275" y="8618"/>
                  </a:cubicBezTo>
                  <a:cubicBezTo>
                    <a:pt x="378" y="8621"/>
                    <a:pt x="449" y="8618"/>
                    <a:pt x="508" y="8607"/>
                  </a:cubicBezTo>
                  <a:cubicBezTo>
                    <a:pt x="761" y="8563"/>
                    <a:pt x="1004" y="8433"/>
                    <a:pt x="1180" y="8249"/>
                  </a:cubicBezTo>
                  <a:cubicBezTo>
                    <a:pt x="1303" y="8119"/>
                    <a:pt x="1390" y="7977"/>
                    <a:pt x="1450" y="7809"/>
                  </a:cubicBezTo>
                  <a:cubicBezTo>
                    <a:pt x="1477" y="7732"/>
                    <a:pt x="1493" y="7683"/>
                    <a:pt x="1502" y="7585"/>
                  </a:cubicBezTo>
                  <a:cubicBezTo>
                    <a:pt x="1510" y="7488"/>
                    <a:pt x="1513" y="7340"/>
                    <a:pt x="1518" y="7044"/>
                  </a:cubicBezTo>
                  <a:cubicBezTo>
                    <a:pt x="1524" y="6706"/>
                    <a:pt x="1525" y="5308"/>
                    <a:pt x="1523" y="3971"/>
                  </a:cubicBezTo>
                  <a:cubicBezTo>
                    <a:pt x="1522" y="3302"/>
                    <a:pt x="1520" y="2650"/>
                    <a:pt x="1518" y="2154"/>
                  </a:cubicBezTo>
                  <a:cubicBezTo>
                    <a:pt x="1517" y="1906"/>
                    <a:pt x="1515" y="1697"/>
                    <a:pt x="1514" y="1546"/>
                  </a:cubicBezTo>
                  <a:cubicBezTo>
                    <a:pt x="1512" y="1394"/>
                    <a:pt x="1512" y="1306"/>
                    <a:pt x="1509" y="1275"/>
                  </a:cubicBezTo>
                  <a:cubicBezTo>
                    <a:pt x="1466" y="724"/>
                    <a:pt x="1071" y="230"/>
                    <a:pt x="540" y="61"/>
                  </a:cubicBezTo>
                  <a:cubicBezTo>
                    <a:pt x="441" y="30"/>
                    <a:pt x="345" y="10"/>
                    <a:pt x="248" y="0"/>
                  </a:cubicBezTo>
                  <a:close/>
                </a:path>
              </a:pathLst>
            </a:custGeom>
            <a:solidFill>
              <a:srgbClr val="016FB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手繪多邊形 130"/>
            <p:cNvSpPr>
              <a:spLocks/>
            </p:cNvSpPr>
            <p:nvPr/>
          </p:nvSpPr>
          <p:spPr bwMode="auto">
            <a:xfrm flipH="1" flipV="1">
              <a:off x="320765" y="-984127"/>
              <a:ext cx="961324" cy="3102533"/>
            </a:xfrm>
            <a:custGeom>
              <a:avLst/>
              <a:gdLst>
                <a:gd name="connsiteX0" fmla="*/ 511748 w 961324"/>
                <a:gd name="connsiteY0" fmla="*/ 3102296 h 3102533"/>
                <a:gd name="connsiteX1" fmla="*/ 475357 w 961324"/>
                <a:gd name="connsiteY1" fmla="*/ 3099770 h 3102533"/>
                <a:gd name="connsiteX2" fmla="*/ 396089 w 961324"/>
                <a:gd name="connsiteY2" fmla="*/ 3069817 h 3102533"/>
                <a:gd name="connsiteX3" fmla="*/ 271062 w 961324"/>
                <a:gd name="connsiteY3" fmla="*/ 2978514 h 3102533"/>
                <a:gd name="connsiteX4" fmla="*/ 159366 w 961324"/>
                <a:gd name="connsiteY4" fmla="*/ 2772092 h 3102533"/>
                <a:gd name="connsiteX5" fmla="*/ 150854 w 961324"/>
                <a:gd name="connsiteY5" fmla="*/ 2643596 h 3102533"/>
                <a:gd name="connsiteX6" fmla="*/ 150169 w 961324"/>
                <a:gd name="connsiteY6" fmla="*/ 2590724 h 3102533"/>
                <a:gd name="connsiteX7" fmla="*/ 193295 w 961324"/>
                <a:gd name="connsiteY7" fmla="*/ 2590724 h 3102533"/>
                <a:gd name="connsiteX8" fmla="*/ 193596 w 961324"/>
                <a:gd name="connsiteY8" fmla="*/ 2635679 h 3102533"/>
                <a:gd name="connsiteX9" fmla="*/ 194316 w 961324"/>
                <a:gd name="connsiteY9" fmla="*/ 2689089 h 3102533"/>
                <a:gd name="connsiteX10" fmla="*/ 195037 w 961324"/>
                <a:gd name="connsiteY10" fmla="*/ 2710020 h 3102533"/>
                <a:gd name="connsiteX11" fmla="*/ 200081 w 961324"/>
                <a:gd name="connsiteY11" fmla="*/ 2739251 h 3102533"/>
                <a:gd name="connsiteX12" fmla="*/ 208368 w 961324"/>
                <a:gd name="connsiteY12" fmla="*/ 2768483 h 3102533"/>
                <a:gd name="connsiteX13" fmla="*/ 219898 w 961324"/>
                <a:gd name="connsiteY13" fmla="*/ 2797353 h 3102533"/>
                <a:gd name="connsiteX14" fmla="*/ 233590 w 961324"/>
                <a:gd name="connsiteY14" fmla="*/ 2825141 h 3102533"/>
                <a:gd name="connsiteX15" fmla="*/ 249804 w 961324"/>
                <a:gd name="connsiteY15" fmla="*/ 2851846 h 3102533"/>
                <a:gd name="connsiteX16" fmla="*/ 268179 w 961324"/>
                <a:gd name="connsiteY16" fmla="*/ 2876385 h 3102533"/>
                <a:gd name="connsiteX17" fmla="*/ 288717 w 961324"/>
                <a:gd name="connsiteY17" fmla="*/ 2899121 h 3102533"/>
                <a:gd name="connsiteX18" fmla="*/ 310696 w 961324"/>
                <a:gd name="connsiteY18" fmla="*/ 2918969 h 3102533"/>
                <a:gd name="connsiteX19" fmla="*/ 335918 w 961324"/>
                <a:gd name="connsiteY19" fmla="*/ 2938096 h 3102533"/>
                <a:gd name="connsiteX20" fmla="*/ 361499 w 961324"/>
                <a:gd name="connsiteY20" fmla="*/ 2953614 h 3102533"/>
                <a:gd name="connsiteX21" fmla="*/ 388162 w 961324"/>
                <a:gd name="connsiteY21" fmla="*/ 2966966 h 3102533"/>
                <a:gd name="connsiteX22" fmla="*/ 417347 w 961324"/>
                <a:gd name="connsiteY22" fmla="*/ 2978153 h 3102533"/>
                <a:gd name="connsiteX23" fmla="*/ 443650 w 961324"/>
                <a:gd name="connsiteY23" fmla="*/ 2985732 h 3102533"/>
                <a:gd name="connsiteX24" fmla="*/ 469592 w 961324"/>
                <a:gd name="connsiteY24" fmla="*/ 2991506 h 3102533"/>
                <a:gd name="connsiteX25" fmla="*/ 495535 w 961324"/>
                <a:gd name="connsiteY25" fmla="*/ 2995115 h 3102533"/>
                <a:gd name="connsiteX26" fmla="*/ 503101 w 961324"/>
                <a:gd name="connsiteY26" fmla="*/ 2995476 h 3102533"/>
                <a:gd name="connsiteX27" fmla="*/ 690101 w 961324"/>
                <a:gd name="connsiteY27" fmla="*/ 2989702 h 3102533"/>
                <a:gd name="connsiteX28" fmla="*/ 822695 w 961324"/>
                <a:gd name="connsiteY28" fmla="*/ 2905256 h 3102533"/>
                <a:gd name="connsiteX29" fmla="*/ 908088 w 961324"/>
                <a:gd name="connsiteY29" fmla="*/ 2754408 h 3102533"/>
                <a:gd name="connsiteX30" fmla="*/ 915655 w 961324"/>
                <a:gd name="connsiteY30" fmla="*/ 2725899 h 3102533"/>
                <a:gd name="connsiteX31" fmla="*/ 917817 w 961324"/>
                <a:gd name="connsiteY31" fmla="*/ 2382342 h 3102533"/>
                <a:gd name="connsiteX32" fmla="*/ 918898 w 961324"/>
                <a:gd name="connsiteY32" fmla="*/ 1362497 h 3102533"/>
                <a:gd name="connsiteX33" fmla="*/ 916015 w 961324"/>
                <a:gd name="connsiteY33" fmla="*/ 540413 h 3102533"/>
                <a:gd name="connsiteX34" fmla="*/ 898360 w 961324"/>
                <a:gd name="connsiteY34" fmla="*/ 391009 h 3102533"/>
                <a:gd name="connsiteX35" fmla="*/ 549941 w 961324"/>
                <a:gd name="connsiteY35" fmla="*/ 109523 h 3102533"/>
                <a:gd name="connsiteX36" fmla="*/ 547419 w 961324"/>
                <a:gd name="connsiteY36" fmla="*/ 108801 h 3102533"/>
                <a:gd name="connsiteX37" fmla="*/ 515712 w 961324"/>
                <a:gd name="connsiteY37" fmla="*/ 102666 h 3102533"/>
                <a:gd name="connsiteX38" fmla="*/ 483284 w 961324"/>
                <a:gd name="connsiteY38" fmla="*/ 98697 h 3102533"/>
                <a:gd name="connsiteX39" fmla="*/ 450136 w 961324"/>
                <a:gd name="connsiteY39" fmla="*/ 97253 h 3102533"/>
                <a:gd name="connsiteX40" fmla="*/ 408700 w 961324"/>
                <a:gd name="connsiteY40" fmla="*/ 99058 h 3102533"/>
                <a:gd name="connsiteX41" fmla="*/ 369066 w 961324"/>
                <a:gd name="connsiteY41" fmla="*/ 104471 h 3102533"/>
                <a:gd name="connsiteX42" fmla="*/ 331234 w 961324"/>
                <a:gd name="connsiteY42" fmla="*/ 113493 h 3102533"/>
                <a:gd name="connsiteX43" fmla="*/ 294482 w 961324"/>
                <a:gd name="connsiteY43" fmla="*/ 126485 h 3102533"/>
                <a:gd name="connsiteX44" fmla="*/ 259532 w 961324"/>
                <a:gd name="connsiteY44" fmla="*/ 143085 h 3102533"/>
                <a:gd name="connsiteX45" fmla="*/ 226023 w 961324"/>
                <a:gd name="connsiteY45" fmla="*/ 163655 h 3102533"/>
                <a:gd name="connsiteX46" fmla="*/ 193956 w 961324"/>
                <a:gd name="connsiteY46" fmla="*/ 187834 h 3102533"/>
                <a:gd name="connsiteX47" fmla="*/ 162969 w 961324"/>
                <a:gd name="connsiteY47" fmla="*/ 215983 h 3102533"/>
                <a:gd name="connsiteX48" fmla="*/ 140270 w 961324"/>
                <a:gd name="connsiteY48" fmla="*/ 240522 h 3102533"/>
                <a:gd name="connsiteX49" fmla="*/ 119732 w 961324"/>
                <a:gd name="connsiteY49" fmla="*/ 266506 h 3102533"/>
                <a:gd name="connsiteX50" fmla="*/ 101357 w 961324"/>
                <a:gd name="connsiteY50" fmla="*/ 293933 h 3102533"/>
                <a:gd name="connsiteX51" fmla="*/ 85503 w 961324"/>
                <a:gd name="connsiteY51" fmla="*/ 322803 h 3102533"/>
                <a:gd name="connsiteX52" fmla="*/ 72171 w 961324"/>
                <a:gd name="connsiteY52" fmla="*/ 352395 h 3102533"/>
                <a:gd name="connsiteX53" fmla="*/ 61723 w 961324"/>
                <a:gd name="connsiteY53" fmla="*/ 383070 h 3102533"/>
                <a:gd name="connsiteX54" fmla="*/ 53435 w 961324"/>
                <a:gd name="connsiteY54" fmla="*/ 414827 h 3102533"/>
                <a:gd name="connsiteX55" fmla="*/ 48031 w 961324"/>
                <a:gd name="connsiteY55" fmla="*/ 446945 h 3102533"/>
                <a:gd name="connsiteX56" fmla="*/ 47310 w 961324"/>
                <a:gd name="connsiteY56" fmla="*/ 465711 h 3102533"/>
                <a:gd name="connsiteX57" fmla="*/ 46229 w 961324"/>
                <a:gd name="connsiteY57" fmla="*/ 513708 h 3102533"/>
                <a:gd name="connsiteX58" fmla="*/ 44788 w 961324"/>
                <a:gd name="connsiteY58" fmla="*/ 700283 h 3102533"/>
                <a:gd name="connsiteX59" fmla="*/ 42626 w 961324"/>
                <a:gd name="connsiteY59" fmla="*/ 1488083 h 3102533"/>
                <a:gd name="connsiteX60" fmla="*/ 42250 w 961324"/>
                <a:gd name="connsiteY60" fmla="*/ 1699883 h 3102533"/>
                <a:gd name="connsiteX61" fmla="*/ 0 w 961324"/>
                <a:gd name="connsiteY61" fmla="*/ 1699883 h 3102533"/>
                <a:gd name="connsiteX62" fmla="*/ 110 w 961324"/>
                <a:gd name="connsiteY62" fmla="*/ 1554123 h 3102533"/>
                <a:gd name="connsiteX63" fmla="*/ 2632 w 961324"/>
                <a:gd name="connsiteY63" fmla="*/ 633520 h 3102533"/>
                <a:gd name="connsiteX64" fmla="*/ 13081 w 961324"/>
                <a:gd name="connsiteY64" fmla="*/ 402557 h 3102533"/>
                <a:gd name="connsiteX65" fmla="*/ 96672 w 961324"/>
                <a:gd name="connsiteY65" fmla="*/ 213817 h 3102533"/>
                <a:gd name="connsiteX66" fmla="*/ 214494 w 961324"/>
                <a:gd name="connsiteY66" fmla="*/ 95088 h 3102533"/>
                <a:gd name="connsiteX67" fmla="*/ 475718 w 961324"/>
                <a:gd name="connsiteY67" fmla="*/ 1259 h 3102533"/>
                <a:gd name="connsiteX68" fmla="*/ 564714 w 961324"/>
                <a:gd name="connsiteY68" fmla="*/ 2703 h 3102533"/>
                <a:gd name="connsiteX69" fmla="*/ 606870 w 961324"/>
                <a:gd name="connsiteY69" fmla="*/ 14251 h 3102533"/>
                <a:gd name="connsiteX70" fmla="*/ 642180 w 961324"/>
                <a:gd name="connsiteY70" fmla="*/ 27243 h 3102533"/>
                <a:gd name="connsiteX71" fmla="*/ 676049 w 961324"/>
                <a:gd name="connsiteY71" fmla="*/ 42400 h 3102533"/>
                <a:gd name="connsiteX72" fmla="*/ 708837 w 961324"/>
                <a:gd name="connsiteY72" fmla="*/ 60444 h 3102533"/>
                <a:gd name="connsiteX73" fmla="*/ 740184 w 961324"/>
                <a:gd name="connsiteY73" fmla="*/ 80653 h 3102533"/>
                <a:gd name="connsiteX74" fmla="*/ 769730 w 961324"/>
                <a:gd name="connsiteY74" fmla="*/ 103027 h 3102533"/>
                <a:gd name="connsiteX75" fmla="*/ 797473 w 961324"/>
                <a:gd name="connsiteY75" fmla="*/ 127206 h 3102533"/>
                <a:gd name="connsiteX76" fmla="*/ 823416 w 961324"/>
                <a:gd name="connsiteY76" fmla="*/ 153550 h 3102533"/>
                <a:gd name="connsiteX77" fmla="*/ 847556 w 961324"/>
                <a:gd name="connsiteY77" fmla="*/ 181699 h 3102533"/>
                <a:gd name="connsiteX78" fmla="*/ 869535 w 961324"/>
                <a:gd name="connsiteY78" fmla="*/ 211291 h 3102533"/>
                <a:gd name="connsiteX79" fmla="*/ 889352 w 961324"/>
                <a:gd name="connsiteY79" fmla="*/ 242327 h 3102533"/>
                <a:gd name="connsiteX80" fmla="*/ 906647 w 961324"/>
                <a:gd name="connsiteY80" fmla="*/ 274806 h 3102533"/>
                <a:gd name="connsiteX81" fmla="*/ 921780 w 961324"/>
                <a:gd name="connsiteY81" fmla="*/ 308729 h 3102533"/>
                <a:gd name="connsiteX82" fmla="*/ 934391 w 961324"/>
                <a:gd name="connsiteY82" fmla="*/ 343373 h 3102533"/>
                <a:gd name="connsiteX83" fmla="*/ 944479 w 961324"/>
                <a:gd name="connsiteY83" fmla="*/ 378739 h 3102533"/>
                <a:gd name="connsiteX84" fmla="*/ 951686 w 961324"/>
                <a:gd name="connsiteY84" fmla="*/ 415188 h 3102533"/>
                <a:gd name="connsiteX85" fmla="*/ 956009 w 961324"/>
                <a:gd name="connsiteY85" fmla="*/ 452359 h 3102533"/>
                <a:gd name="connsiteX86" fmla="*/ 957811 w 961324"/>
                <a:gd name="connsiteY86" fmla="*/ 550157 h 3102533"/>
                <a:gd name="connsiteX87" fmla="*/ 959252 w 961324"/>
                <a:gd name="connsiteY87" fmla="*/ 769572 h 3102533"/>
                <a:gd name="connsiteX88" fmla="*/ 961054 w 961324"/>
                <a:gd name="connsiteY88" fmla="*/ 1425290 h 3102533"/>
                <a:gd name="connsiteX89" fmla="*/ 961054 w 961324"/>
                <a:gd name="connsiteY89" fmla="*/ 2114930 h 3102533"/>
                <a:gd name="connsiteX90" fmla="*/ 959252 w 961324"/>
                <a:gd name="connsiteY90" fmla="*/ 2533911 h 3102533"/>
                <a:gd name="connsiteX91" fmla="*/ 956730 w 961324"/>
                <a:gd name="connsiteY91" fmla="*/ 2658775 h 3102533"/>
                <a:gd name="connsiteX92" fmla="*/ 953487 w 961324"/>
                <a:gd name="connsiteY92" fmla="*/ 2729508 h 3102533"/>
                <a:gd name="connsiteX93" fmla="*/ 950605 w 961324"/>
                <a:gd name="connsiteY93" fmla="*/ 2752965 h 3102533"/>
                <a:gd name="connsiteX94" fmla="*/ 946641 w 961324"/>
                <a:gd name="connsiteY94" fmla="*/ 2772452 h 3102533"/>
                <a:gd name="connsiteX95" fmla="*/ 934751 w 961324"/>
                <a:gd name="connsiteY95" fmla="*/ 2810345 h 3102533"/>
                <a:gd name="connsiteX96" fmla="*/ 916736 w 961324"/>
                <a:gd name="connsiteY96" fmla="*/ 2854011 h 3102533"/>
                <a:gd name="connsiteX97" fmla="*/ 894757 w 961324"/>
                <a:gd name="connsiteY97" fmla="*/ 2894791 h 3102533"/>
                <a:gd name="connsiteX98" fmla="*/ 868454 w 961324"/>
                <a:gd name="connsiteY98" fmla="*/ 2933044 h 3102533"/>
                <a:gd name="connsiteX99" fmla="*/ 837468 w 961324"/>
                <a:gd name="connsiteY99" fmla="*/ 2969131 h 3102533"/>
                <a:gd name="connsiteX100" fmla="*/ 812606 w 961324"/>
                <a:gd name="connsiteY100" fmla="*/ 2992950 h 3102533"/>
                <a:gd name="connsiteX101" fmla="*/ 785944 w 961324"/>
                <a:gd name="connsiteY101" fmla="*/ 3014963 h 3102533"/>
                <a:gd name="connsiteX102" fmla="*/ 757119 w 961324"/>
                <a:gd name="connsiteY102" fmla="*/ 3034812 h 3102533"/>
                <a:gd name="connsiteX103" fmla="*/ 726853 w 961324"/>
                <a:gd name="connsiteY103" fmla="*/ 3052495 h 3102533"/>
                <a:gd name="connsiteX104" fmla="*/ 695506 w 961324"/>
                <a:gd name="connsiteY104" fmla="*/ 3068013 h 3102533"/>
                <a:gd name="connsiteX105" fmla="*/ 662718 w 961324"/>
                <a:gd name="connsiteY105" fmla="*/ 3080643 h 3102533"/>
                <a:gd name="connsiteX106" fmla="*/ 629209 w 961324"/>
                <a:gd name="connsiteY106" fmla="*/ 3091109 h 3102533"/>
                <a:gd name="connsiteX107" fmla="*/ 595340 w 961324"/>
                <a:gd name="connsiteY107" fmla="*/ 3098326 h 3102533"/>
                <a:gd name="connsiteX108" fmla="*/ 559309 w 961324"/>
                <a:gd name="connsiteY108" fmla="*/ 3101935 h 3102533"/>
                <a:gd name="connsiteX109" fmla="*/ 511748 w 961324"/>
                <a:gd name="connsiteY109" fmla="*/ 3102296 h 310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961324" h="3102533">
                  <a:moveTo>
                    <a:pt x="511748" y="3102296"/>
                  </a:moveTo>
                  <a:cubicBezTo>
                    <a:pt x="498777" y="3101935"/>
                    <a:pt x="486887" y="3100852"/>
                    <a:pt x="475357" y="3099770"/>
                  </a:cubicBezTo>
                  <a:cubicBezTo>
                    <a:pt x="449055" y="3093274"/>
                    <a:pt x="423833" y="3083530"/>
                    <a:pt x="396089" y="3069817"/>
                  </a:cubicBezTo>
                  <a:cubicBezTo>
                    <a:pt x="346367" y="3045638"/>
                    <a:pt x="309255" y="3018211"/>
                    <a:pt x="271062" y="2978514"/>
                  </a:cubicBezTo>
                  <a:cubicBezTo>
                    <a:pt x="215935" y="2920774"/>
                    <a:pt x="179544" y="2853289"/>
                    <a:pt x="159366" y="2772092"/>
                  </a:cubicBezTo>
                  <a:cubicBezTo>
                    <a:pt x="154502" y="2752604"/>
                    <a:pt x="152273" y="2720937"/>
                    <a:pt x="150854" y="2643596"/>
                  </a:cubicBezTo>
                  <a:lnTo>
                    <a:pt x="150169" y="2590724"/>
                  </a:lnTo>
                  <a:lnTo>
                    <a:pt x="193295" y="2590724"/>
                  </a:lnTo>
                  <a:lnTo>
                    <a:pt x="193596" y="2635679"/>
                  </a:lnTo>
                  <a:cubicBezTo>
                    <a:pt x="193956" y="2658053"/>
                    <a:pt x="194316" y="2676458"/>
                    <a:pt x="194316" y="2689089"/>
                  </a:cubicBezTo>
                  <a:cubicBezTo>
                    <a:pt x="194677" y="2702081"/>
                    <a:pt x="195397" y="2712907"/>
                    <a:pt x="195037" y="2710020"/>
                  </a:cubicBezTo>
                  <a:cubicBezTo>
                    <a:pt x="196118" y="2719764"/>
                    <a:pt x="197919" y="2729508"/>
                    <a:pt x="200081" y="2739251"/>
                  </a:cubicBezTo>
                  <a:cubicBezTo>
                    <a:pt x="202603" y="2748995"/>
                    <a:pt x="205126" y="2758739"/>
                    <a:pt x="208368" y="2768483"/>
                  </a:cubicBezTo>
                  <a:cubicBezTo>
                    <a:pt x="211971" y="2778226"/>
                    <a:pt x="215574" y="2787609"/>
                    <a:pt x="219898" y="2797353"/>
                  </a:cubicBezTo>
                  <a:cubicBezTo>
                    <a:pt x="223862" y="2806736"/>
                    <a:pt x="228546" y="2816119"/>
                    <a:pt x="233590" y="2825141"/>
                  </a:cubicBezTo>
                  <a:cubicBezTo>
                    <a:pt x="238634" y="2834163"/>
                    <a:pt x="244039" y="2843185"/>
                    <a:pt x="249804" y="2851846"/>
                  </a:cubicBezTo>
                  <a:cubicBezTo>
                    <a:pt x="255569" y="2860146"/>
                    <a:pt x="261694" y="2868446"/>
                    <a:pt x="268179" y="2876385"/>
                  </a:cubicBezTo>
                  <a:cubicBezTo>
                    <a:pt x="274665" y="2884325"/>
                    <a:pt x="281511" y="2891903"/>
                    <a:pt x="288717" y="2899121"/>
                  </a:cubicBezTo>
                  <a:cubicBezTo>
                    <a:pt x="295563" y="2906338"/>
                    <a:pt x="303129" y="2912835"/>
                    <a:pt x="310696" y="2918969"/>
                  </a:cubicBezTo>
                  <a:cubicBezTo>
                    <a:pt x="319343" y="2925826"/>
                    <a:pt x="327630" y="2932322"/>
                    <a:pt x="335918" y="2938096"/>
                  </a:cubicBezTo>
                  <a:cubicBezTo>
                    <a:pt x="344565" y="2943870"/>
                    <a:pt x="352852" y="2948922"/>
                    <a:pt x="361499" y="2953614"/>
                  </a:cubicBezTo>
                  <a:cubicBezTo>
                    <a:pt x="370147" y="2958666"/>
                    <a:pt x="379155" y="2962997"/>
                    <a:pt x="388162" y="2966966"/>
                  </a:cubicBezTo>
                  <a:cubicBezTo>
                    <a:pt x="397530" y="2970936"/>
                    <a:pt x="407259" y="2974545"/>
                    <a:pt x="417347" y="2978153"/>
                  </a:cubicBezTo>
                  <a:cubicBezTo>
                    <a:pt x="426355" y="2981041"/>
                    <a:pt x="435003" y="2983567"/>
                    <a:pt x="443650" y="2985732"/>
                  </a:cubicBezTo>
                  <a:cubicBezTo>
                    <a:pt x="452297" y="2988258"/>
                    <a:pt x="460945" y="2990062"/>
                    <a:pt x="469592" y="2991506"/>
                  </a:cubicBezTo>
                  <a:cubicBezTo>
                    <a:pt x="478240" y="2992950"/>
                    <a:pt x="486887" y="2994032"/>
                    <a:pt x="495535" y="2995115"/>
                  </a:cubicBezTo>
                  <a:cubicBezTo>
                    <a:pt x="498057" y="2995115"/>
                    <a:pt x="500579" y="2995115"/>
                    <a:pt x="503101" y="2995476"/>
                  </a:cubicBezTo>
                  <a:cubicBezTo>
                    <a:pt x="565074" y="3012076"/>
                    <a:pt x="625606" y="3010272"/>
                    <a:pt x="690101" y="2989702"/>
                  </a:cubicBezTo>
                  <a:cubicBezTo>
                    <a:pt x="741986" y="2973101"/>
                    <a:pt x="778017" y="2950366"/>
                    <a:pt x="822695" y="2905256"/>
                  </a:cubicBezTo>
                  <a:cubicBezTo>
                    <a:pt x="869175" y="2857981"/>
                    <a:pt x="889712" y="2821893"/>
                    <a:pt x="908088" y="2754408"/>
                  </a:cubicBezTo>
                  <a:lnTo>
                    <a:pt x="915655" y="2725899"/>
                  </a:lnTo>
                  <a:lnTo>
                    <a:pt x="917817" y="2382342"/>
                  </a:lnTo>
                  <a:cubicBezTo>
                    <a:pt x="918898" y="2191436"/>
                    <a:pt x="919258" y="1760546"/>
                    <a:pt x="918898" y="1362497"/>
                  </a:cubicBezTo>
                  <a:cubicBezTo>
                    <a:pt x="918537" y="964447"/>
                    <a:pt x="917096" y="597793"/>
                    <a:pt x="916015" y="540413"/>
                  </a:cubicBezTo>
                  <a:cubicBezTo>
                    <a:pt x="913853" y="452359"/>
                    <a:pt x="911331" y="431428"/>
                    <a:pt x="898360" y="391009"/>
                  </a:cubicBezTo>
                  <a:cubicBezTo>
                    <a:pt x="847917" y="231861"/>
                    <a:pt x="712801" y="123958"/>
                    <a:pt x="549941" y="109523"/>
                  </a:cubicBezTo>
                  <a:cubicBezTo>
                    <a:pt x="549220" y="109523"/>
                    <a:pt x="548500" y="109162"/>
                    <a:pt x="547419" y="108801"/>
                  </a:cubicBezTo>
                  <a:cubicBezTo>
                    <a:pt x="536970" y="106275"/>
                    <a:pt x="526521" y="104110"/>
                    <a:pt x="515712" y="102666"/>
                  </a:cubicBezTo>
                  <a:cubicBezTo>
                    <a:pt x="505263" y="100862"/>
                    <a:pt x="494454" y="99419"/>
                    <a:pt x="483284" y="98697"/>
                  </a:cubicBezTo>
                  <a:cubicBezTo>
                    <a:pt x="472475" y="97614"/>
                    <a:pt x="461305" y="97253"/>
                    <a:pt x="450136" y="97253"/>
                  </a:cubicBezTo>
                  <a:cubicBezTo>
                    <a:pt x="436084" y="97253"/>
                    <a:pt x="422392" y="97614"/>
                    <a:pt x="408700" y="99058"/>
                  </a:cubicBezTo>
                  <a:cubicBezTo>
                    <a:pt x="395369" y="100140"/>
                    <a:pt x="382037" y="101945"/>
                    <a:pt x="369066" y="104471"/>
                  </a:cubicBezTo>
                  <a:cubicBezTo>
                    <a:pt x="356095" y="106997"/>
                    <a:pt x="343484" y="109884"/>
                    <a:pt x="331234" y="113493"/>
                  </a:cubicBezTo>
                  <a:cubicBezTo>
                    <a:pt x="318623" y="117102"/>
                    <a:pt x="306372" y="121432"/>
                    <a:pt x="294482" y="126485"/>
                  </a:cubicBezTo>
                  <a:cubicBezTo>
                    <a:pt x="282592" y="131537"/>
                    <a:pt x="271062" y="136950"/>
                    <a:pt x="259532" y="143085"/>
                  </a:cubicBezTo>
                  <a:cubicBezTo>
                    <a:pt x="248002" y="149220"/>
                    <a:pt x="236833" y="156077"/>
                    <a:pt x="226023" y="163655"/>
                  </a:cubicBezTo>
                  <a:cubicBezTo>
                    <a:pt x="215214" y="170873"/>
                    <a:pt x="204405" y="179173"/>
                    <a:pt x="193956" y="187834"/>
                  </a:cubicBezTo>
                  <a:cubicBezTo>
                    <a:pt x="183507" y="196495"/>
                    <a:pt x="173058" y="205878"/>
                    <a:pt x="162969" y="215983"/>
                  </a:cubicBezTo>
                  <a:cubicBezTo>
                    <a:pt x="155043" y="223922"/>
                    <a:pt x="147476" y="232222"/>
                    <a:pt x="140270" y="240522"/>
                  </a:cubicBezTo>
                  <a:cubicBezTo>
                    <a:pt x="133064" y="249184"/>
                    <a:pt x="126218" y="257845"/>
                    <a:pt x="119732" y="266506"/>
                  </a:cubicBezTo>
                  <a:cubicBezTo>
                    <a:pt x="113247" y="275528"/>
                    <a:pt x="107121" y="284911"/>
                    <a:pt x="101357" y="293933"/>
                  </a:cubicBezTo>
                  <a:cubicBezTo>
                    <a:pt x="95592" y="303315"/>
                    <a:pt x="90547" y="313059"/>
                    <a:pt x="85503" y="322803"/>
                  </a:cubicBezTo>
                  <a:cubicBezTo>
                    <a:pt x="80819" y="332547"/>
                    <a:pt x="76495" y="342290"/>
                    <a:pt x="72171" y="352395"/>
                  </a:cubicBezTo>
                  <a:cubicBezTo>
                    <a:pt x="68208" y="362500"/>
                    <a:pt x="64605" y="372965"/>
                    <a:pt x="61723" y="383070"/>
                  </a:cubicBezTo>
                  <a:cubicBezTo>
                    <a:pt x="58480" y="393535"/>
                    <a:pt x="55597" y="404001"/>
                    <a:pt x="53435" y="414827"/>
                  </a:cubicBezTo>
                  <a:cubicBezTo>
                    <a:pt x="51274" y="425293"/>
                    <a:pt x="49472" y="436119"/>
                    <a:pt x="48031" y="446945"/>
                  </a:cubicBezTo>
                  <a:cubicBezTo>
                    <a:pt x="48031" y="446585"/>
                    <a:pt x="47310" y="454524"/>
                    <a:pt x="47310" y="465711"/>
                  </a:cubicBezTo>
                  <a:cubicBezTo>
                    <a:pt x="46950" y="476898"/>
                    <a:pt x="46590" y="493138"/>
                    <a:pt x="46229" y="513708"/>
                  </a:cubicBezTo>
                  <a:cubicBezTo>
                    <a:pt x="45869" y="555570"/>
                    <a:pt x="45148" y="616920"/>
                    <a:pt x="44788" y="700283"/>
                  </a:cubicBezTo>
                  <a:cubicBezTo>
                    <a:pt x="44067" y="867370"/>
                    <a:pt x="43347" y="1122873"/>
                    <a:pt x="42626" y="1488083"/>
                  </a:cubicBezTo>
                  <a:lnTo>
                    <a:pt x="42250" y="1699883"/>
                  </a:lnTo>
                  <a:lnTo>
                    <a:pt x="0" y="1699883"/>
                  </a:lnTo>
                  <a:lnTo>
                    <a:pt x="110" y="1554123"/>
                  </a:lnTo>
                  <a:cubicBezTo>
                    <a:pt x="470" y="1069823"/>
                    <a:pt x="830" y="794111"/>
                    <a:pt x="2632" y="633520"/>
                  </a:cubicBezTo>
                  <a:cubicBezTo>
                    <a:pt x="4433" y="473290"/>
                    <a:pt x="6956" y="428901"/>
                    <a:pt x="13081" y="402557"/>
                  </a:cubicBezTo>
                  <a:cubicBezTo>
                    <a:pt x="28934" y="336155"/>
                    <a:pt x="59561" y="266506"/>
                    <a:pt x="96672" y="213817"/>
                  </a:cubicBezTo>
                  <a:cubicBezTo>
                    <a:pt x="124777" y="174481"/>
                    <a:pt x="175940" y="122515"/>
                    <a:pt x="214494" y="95088"/>
                  </a:cubicBezTo>
                  <a:cubicBezTo>
                    <a:pt x="291600" y="40234"/>
                    <a:pt x="383118" y="7394"/>
                    <a:pt x="475718" y="1259"/>
                  </a:cubicBezTo>
                  <a:cubicBezTo>
                    <a:pt x="506704" y="-906"/>
                    <a:pt x="535889" y="-184"/>
                    <a:pt x="564714" y="2703"/>
                  </a:cubicBezTo>
                  <a:cubicBezTo>
                    <a:pt x="578766" y="5951"/>
                    <a:pt x="592818" y="9560"/>
                    <a:pt x="606870" y="14251"/>
                  </a:cubicBezTo>
                  <a:cubicBezTo>
                    <a:pt x="618760" y="18221"/>
                    <a:pt x="630650" y="22551"/>
                    <a:pt x="642180" y="27243"/>
                  </a:cubicBezTo>
                  <a:cubicBezTo>
                    <a:pt x="653710" y="31934"/>
                    <a:pt x="665240" y="36986"/>
                    <a:pt x="676049" y="42400"/>
                  </a:cubicBezTo>
                  <a:cubicBezTo>
                    <a:pt x="687219" y="48174"/>
                    <a:pt x="698388" y="53948"/>
                    <a:pt x="708837" y="60444"/>
                  </a:cubicBezTo>
                  <a:cubicBezTo>
                    <a:pt x="719647" y="66579"/>
                    <a:pt x="729735" y="73435"/>
                    <a:pt x="740184" y="80653"/>
                  </a:cubicBezTo>
                  <a:cubicBezTo>
                    <a:pt x="750273" y="87510"/>
                    <a:pt x="760001" y="95088"/>
                    <a:pt x="769730" y="103027"/>
                  </a:cubicBezTo>
                  <a:cubicBezTo>
                    <a:pt x="779098" y="110606"/>
                    <a:pt x="788466" y="118906"/>
                    <a:pt x="797473" y="127206"/>
                  </a:cubicBezTo>
                  <a:cubicBezTo>
                    <a:pt x="806481" y="135867"/>
                    <a:pt x="815129" y="144528"/>
                    <a:pt x="823416" y="153550"/>
                  </a:cubicBezTo>
                  <a:cubicBezTo>
                    <a:pt x="831703" y="162572"/>
                    <a:pt x="839630" y="171955"/>
                    <a:pt x="847556" y="181699"/>
                  </a:cubicBezTo>
                  <a:cubicBezTo>
                    <a:pt x="855123" y="191443"/>
                    <a:pt x="862329" y="201187"/>
                    <a:pt x="869535" y="211291"/>
                  </a:cubicBezTo>
                  <a:cubicBezTo>
                    <a:pt x="876381" y="221396"/>
                    <a:pt x="882867" y="231861"/>
                    <a:pt x="889352" y="242327"/>
                  </a:cubicBezTo>
                  <a:cubicBezTo>
                    <a:pt x="895477" y="253153"/>
                    <a:pt x="901242" y="263980"/>
                    <a:pt x="906647" y="274806"/>
                  </a:cubicBezTo>
                  <a:cubicBezTo>
                    <a:pt x="912412" y="285993"/>
                    <a:pt x="917456" y="297180"/>
                    <a:pt x="921780" y="308729"/>
                  </a:cubicBezTo>
                  <a:cubicBezTo>
                    <a:pt x="926464" y="319916"/>
                    <a:pt x="930788" y="331464"/>
                    <a:pt x="934391" y="343373"/>
                  </a:cubicBezTo>
                  <a:cubicBezTo>
                    <a:pt x="938354" y="354921"/>
                    <a:pt x="941597" y="366830"/>
                    <a:pt x="944479" y="378739"/>
                  </a:cubicBezTo>
                  <a:cubicBezTo>
                    <a:pt x="947362" y="391009"/>
                    <a:pt x="949884" y="402918"/>
                    <a:pt x="951686" y="415188"/>
                  </a:cubicBezTo>
                  <a:cubicBezTo>
                    <a:pt x="953847" y="427458"/>
                    <a:pt x="955289" y="439728"/>
                    <a:pt x="956009" y="452359"/>
                  </a:cubicBezTo>
                  <a:cubicBezTo>
                    <a:pt x="957090" y="463546"/>
                    <a:pt x="957451" y="495303"/>
                    <a:pt x="957811" y="550157"/>
                  </a:cubicBezTo>
                  <a:cubicBezTo>
                    <a:pt x="958531" y="604650"/>
                    <a:pt x="958892" y="680074"/>
                    <a:pt x="959252" y="769572"/>
                  </a:cubicBezTo>
                  <a:cubicBezTo>
                    <a:pt x="959973" y="948568"/>
                    <a:pt x="960693" y="1183861"/>
                    <a:pt x="961054" y="1425290"/>
                  </a:cubicBezTo>
                  <a:cubicBezTo>
                    <a:pt x="961414" y="1666357"/>
                    <a:pt x="961414" y="1913198"/>
                    <a:pt x="961054" y="2114930"/>
                  </a:cubicBezTo>
                  <a:cubicBezTo>
                    <a:pt x="961054" y="2316662"/>
                    <a:pt x="960333" y="2473283"/>
                    <a:pt x="959252" y="2533911"/>
                  </a:cubicBezTo>
                  <a:cubicBezTo>
                    <a:pt x="958531" y="2587682"/>
                    <a:pt x="957811" y="2627740"/>
                    <a:pt x="956730" y="2658775"/>
                  </a:cubicBezTo>
                  <a:cubicBezTo>
                    <a:pt x="956009" y="2689811"/>
                    <a:pt x="954928" y="2711824"/>
                    <a:pt x="953487" y="2729508"/>
                  </a:cubicBezTo>
                  <a:cubicBezTo>
                    <a:pt x="952767" y="2738169"/>
                    <a:pt x="951686" y="2746108"/>
                    <a:pt x="950605" y="2752965"/>
                  </a:cubicBezTo>
                  <a:cubicBezTo>
                    <a:pt x="949524" y="2760182"/>
                    <a:pt x="948083" y="2766317"/>
                    <a:pt x="946641" y="2772452"/>
                  </a:cubicBezTo>
                  <a:cubicBezTo>
                    <a:pt x="943759" y="2785083"/>
                    <a:pt x="939795" y="2796270"/>
                    <a:pt x="934751" y="2810345"/>
                  </a:cubicBezTo>
                  <a:cubicBezTo>
                    <a:pt x="929346" y="2825501"/>
                    <a:pt x="923221" y="2839937"/>
                    <a:pt x="916736" y="2854011"/>
                  </a:cubicBezTo>
                  <a:cubicBezTo>
                    <a:pt x="910250" y="2868085"/>
                    <a:pt x="902684" y="2881799"/>
                    <a:pt x="894757" y="2894791"/>
                  </a:cubicBezTo>
                  <a:cubicBezTo>
                    <a:pt x="886830" y="2908143"/>
                    <a:pt x="877822" y="2920774"/>
                    <a:pt x="868454" y="2933044"/>
                  </a:cubicBezTo>
                  <a:cubicBezTo>
                    <a:pt x="858726" y="2945314"/>
                    <a:pt x="848637" y="2957222"/>
                    <a:pt x="837468" y="2969131"/>
                  </a:cubicBezTo>
                  <a:cubicBezTo>
                    <a:pt x="829541" y="2977432"/>
                    <a:pt x="821254" y="2985371"/>
                    <a:pt x="812606" y="2992950"/>
                  </a:cubicBezTo>
                  <a:cubicBezTo>
                    <a:pt x="803959" y="3000889"/>
                    <a:pt x="794951" y="3008106"/>
                    <a:pt x="785944" y="3014963"/>
                  </a:cubicBezTo>
                  <a:cubicBezTo>
                    <a:pt x="776575" y="3022181"/>
                    <a:pt x="766847" y="3028677"/>
                    <a:pt x="757119" y="3034812"/>
                  </a:cubicBezTo>
                  <a:cubicBezTo>
                    <a:pt x="747390" y="3041307"/>
                    <a:pt x="737302" y="3047081"/>
                    <a:pt x="726853" y="3052495"/>
                  </a:cubicBezTo>
                  <a:cubicBezTo>
                    <a:pt x="716764" y="3058269"/>
                    <a:pt x="705955" y="3063321"/>
                    <a:pt x="695506" y="3068013"/>
                  </a:cubicBezTo>
                  <a:cubicBezTo>
                    <a:pt x="684697" y="3072704"/>
                    <a:pt x="673887" y="3077035"/>
                    <a:pt x="662718" y="3080643"/>
                  </a:cubicBezTo>
                  <a:cubicBezTo>
                    <a:pt x="651909" y="3084613"/>
                    <a:pt x="640739" y="3087861"/>
                    <a:pt x="629209" y="3091109"/>
                  </a:cubicBezTo>
                  <a:cubicBezTo>
                    <a:pt x="618040" y="3093996"/>
                    <a:pt x="606870" y="3096522"/>
                    <a:pt x="595340" y="3098326"/>
                  </a:cubicBezTo>
                  <a:cubicBezTo>
                    <a:pt x="584891" y="3100131"/>
                    <a:pt x="573001" y="3101574"/>
                    <a:pt x="559309" y="3101935"/>
                  </a:cubicBezTo>
                  <a:cubicBezTo>
                    <a:pt x="545617" y="3102657"/>
                    <a:pt x="530124" y="3102657"/>
                    <a:pt x="511748" y="3102296"/>
                  </a:cubicBezTo>
                  <a:close/>
                </a:path>
              </a:pathLst>
            </a:custGeom>
            <a:solidFill>
              <a:srgbClr val="30AF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63" name="群組 162"/>
          <p:cNvGrpSpPr/>
          <p:nvPr/>
        </p:nvGrpSpPr>
        <p:grpSpPr>
          <a:xfrm>
            <a:off x="6459458" y="1820462"/>
            <a:ext cx="327629" cy="995363"/>
            <a:chOff x="-658034" y="3736181"/>
            <a:chExt cx="327629" cy="995363"/>
          </a:xfrm>
        </p:grpSpPr>
        <p:sp>
          <p:nvSpPr>
            <p:cNvPr id="140" name="Freeform 38"/>
            <p:cNvSpPr>
              <a:spLocks/>
            </p:cNvSpPr>
            <p:nvPr/>
          </p:nvSpPr>
          <p:spPr bwMode="auto">
            <a:xfrm flipH="1" flipV="1">
              <a:off x="-658034" y="3736181"/>
              <a:ext cx="175584" cy="994638"/>
            </a:xfrm>
            <a:custGeom>
              <a:avLst/>
              <a:gdLst>
                <a:gd name="T0" fmla="*/ 248 w 1525"/>
                <a:gd name="T1" fmla="*/ 0 h 8621"/>
                <a:gd name="T2" fmla="*/ 540 w 1525"/>
                <a:gd name="T3" fmla="*/ 61 h 8621"/>
                <a:gd name="T4" fmla="*/ 1509 w 1525"/>
                <a:gd name="T5" fmla="*/ 1275 h 8621"/>
                <a:gd name="T6" fmla="*/ 1514 w 1525"/>
                <a:gd name="T7" fmla="*/ 1546 h 8621"/>
                <a:gd name="T8" fmla="*/ 1518 w 1525"/>
                <a:gd name="T9" fmla="*/ 2154 h 8621"/>
                <a:gd name="T10" fmla="*/ 1523 w 1525"/>
                <a:gd name="T11" fmla="*/ 3971 h 8621"/>
                <a:gd name="T12" fmla="*/ 1518 w 1525"/>
                <a:gd name="T13" fmla="*/ 7044 h 8621"/>
                <a:gd name="T14" fmla="*/ 1502 w 1525"/>
                <a:gd name="T15" fmla="*/ 7585 h 8621"/>
                <a:gd name="T16" fmla="*/ 1450 w 1525"/>
                <a:gd name="T17" fmla="*/ 7809 h 8621"/>
                <a:gd name="T18" fmla="*/ 1180 w 1525"/>
                <a:gd name="T19" fmla="*/ 8249 h 8621"/>
                <a:gd name="T20" fmla="*/ 508 w 1525"/>
                <a:gd name="T21" fmla="*/ 8607 h 8621"/>
                <a:gd name="T22" fmla="*/ 275 w 1525"/>
                <a:gd name="T23" fmla="*/ 8618 h 8621"/>
                <a:gd name="T24" fmla="*/ 0 w 1525"/>
                <a:gd name="T25" fmla="*/ 8582 h 8621"/>
                <a:gd name="T26" fmla="*/ 101 w 1525"/>
                <a:gd name="T27" fmla="*/ 8589 h 8621"/>
                <a:gd name="T28" fmla="*/ 233 w 1525"/>
                <a:gd name="T29" fmla="*/ 8588 h 8621"/>
                <a:gd name="T30" fmla="*/ 333 w 1525"/>
                <a:gd name="T31" fmla="*/ 8578 h 8621"/>
                <a:gd name="T32" fmla="*/ 427 w 1525"/>
                <a:gd name="T33" fmla="*/ 8558 h 8621"/>
                <a:gd name="T34" fmla="*/ 520 w 1525"/>
                <a:gd name="T35" fmla="*/ 8529 h 8621"/>
                <a:gd name="T36" fmla="*/ 611 w 1525"/>
                <a:gd name="T37" fmla="*/ 8494 h 8621"/>
                <a:gd name="T38" fmla="*/ 698 w 1525"/>
                <a:gd name="T39" fmla="*/ 8451 h 8621"/>
                <a:gd name="T40" fmla="*/ 782 w 1525"/>
                <a:gd name="T41" fmla="*/ 8403 h 8621"/>
                <a:gd name="T42" fmla="*/ 862 w 1525"/>
                <a:gd name="T43" fmla="*/ 8347 h 8621"/>
                <a:gd name="T44" fmla="*/ 936 w 1525"/>
                <a:gd name="T45" fmla="*/ 8286 h 8621"/>
                <a:gd name="T46" fmla="*/ 1005 w 1525"/>
                <a:gd name="T47" fmla="*/ 8220 h 8621"/>
                <a:gd name="T48" fmla="*/ 1091 w 1525"/>
                <a:gd name="T49" fmla="*/ 8120 h 8621"/>
                <a:gd name="T50" fmla="*/ 1164 w 1525"/>
                <a:gd name="T51" fmla="*/ 8014 h 8621"/>
                <a:gd name="T52" fmla="*/ 1225 w 1525"/>
                <a:gd name="T53" fmla="*/ 7901 h 8621"/>
                <a:gd name="T54" fmla="*/ 1275 w 1525"/>
                <a:gd name="T55" fmla="*/ 7780 h 8621"/>
                <a:gd name="T56" fmla="*/ 1308 w 1525"/>
                <a:gd name="T57" fmla="*/ 7676 h 8621"/>
                <a:gd name="T58" fmla="*/ 1319 w 1525"/>
                <a:gd name="T59" fmla="*/ 7621 h 8621"/>
                <a:gd name="T60" fmla="*/ 1327 w 1525"/>
                <a:gd name="T61" fmla="*/ 7556 h 8621"/>
                <a:gd name="T62" fmla="*/ 1337 w 1525"/>
                <a:gd name="T63" fmla="*/ 7360 h 8621"/>
                <a:gd name="T64" fmla="*/ 1343 w 1525"/>
                <a:gd name="T65" fmla="*/ 7015 h 8621"/>
                <a:gd name="T66" fmla="*/ 1349 w 1525"/>
                <a:gd name="T67" fmla="*/ 5853 h 8621"/>
                <a:gd name="T68" fmla="*/ 1348 w 1525"/>
                <a:gd name="T69" fmla="*/ 3942 h 8621"/>
                <a:gd name="T70" fmla="*/ 1343 w 1525"/>
                <a:gd name="T71" fmla="*/ 2125 h 8621"/>
                <a:gd name="T72" fmla="*/ 1339 w 1525"/>
                <a:gd name="T73" fmla="*/ 1517 h 8621"/>
                <a:gd name="T74" fmla="*/ 1334 w 1525"/>
                <a:gd name="T75" fmla="*/ 1246 h 8621"/>
                <a:gd name="T76" fmla="*/ 1322 w 1525"/>
                <a:gd name="T77" fmla="*/ 1143 h 8621"/>
                <a:gd name="T78" fmla="*/ 1302 w 1525"/>
                <a:gd name="T79" fmla="*/ 1043 h 8621"/>
                <a:gd name="T80" fmla="*/ 1274 w 1525"/>
                <a:gd name="T81" fmla="*/ 944 h 8621"/>
                <a:gd name="T82" fmla="*/ 1239 w 1525"/>
                <a:gd name="T83" fmla="*/ 848 h 8621"/>
                <a:gd name="T84" fmla="*/ 1197 w 1525"/>
                <a:gd name="T85" fmla="*/ 754 h 8621"/>
                <a:gd name="T86" fmla="*/ 1149 w 1525"/>
                <a:gd name="T87" fmla="*/ 665 h 8621"/>
                <a:gd name="T88" fmla="*/ 1094 w 1525"/>
                <a:gd name="T89" fmla="*/ 578 h 8621"/>
                <a:gd name="T90" fmla="*/ 1033 w 1525"/>
                <a:gd name="T91" fmla="*/ 496 h 8621"/>
                <a:gd name="T92" fmla="*/ 966 w 1525"/>
                <a:gd name="T93" fmla="*/ 418 h 8621"/>
                <a:gd name="T94" fmla="*/ 894 w 1525"/>
                <a:gd name="T95" fmla="*/ 345 h 8621"/>
                <a:gd name="T96" fmla="*/ 817 w 1525"/>
                <a:gd name="T97" fmla="*/ 278 h 8621"/>
                <a:gd name="T98" fmla="*/ 735 w 1525"/>
                <a:gd name="T99" fmla="*/ 216 h 8621"/>
                <a:gd name="T100" fmla="*/ 648 w 1525"/>
                <a:gd name="T101" fmla="*/ 160 h 8621"/>
                <a:gd name="T102" fmla="*/ 557 w 1525"/>
                <a:gd name="T103" fmla="*/ 110 h 8621"/>
                <a:gd name="T104" fmla="*/ 463 w 1525"/>
                <a:gd name="T105" fmla="*/ 68 h 8621"/>
                <a:gd name="T106" fmla="*/ 365 w 1525"/>
                <a:gd name="T107" fmla="*/ 32 h 8621"/>
                <a:gd name="T108" fmla="*/ 248 w 1525"/>
                <a:gd name="T109" fmla="*/ 0 h 8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25" h="8621">
                  <a:moveTo>
                    <a:pt x="248" y="0"/>
                  </a:moveTo>
                  <a:cubicBezTo>
                    <a:pt x="345" y="10"/>
                    <a:pt x="441" y="30"/>
                    <a:pt x="540" y="61"/>
                  </a:cubicBezTo>
                  <a:cubicBezTo>
                    <a:pt x="1071" y="230"/>
                    <a:pt x="1466" y="724"/>
                    <a:pt x="1509" y="1275"/>
                  </a:cubicBezTo>
                  <a:cubicBezTo>
                    <a:pt x="1512" y="1306"/>
                    <a:pt x="1512" y="1394"/>
                    <a:pt x="1514" y="1546"/>
                  </a:cubicBezTo>
                  <a:cubicBezTo>
                    <a:pt x="1515" y="1697"/>
                    <a:pt x="1517" y="1906"/>
                    <a:pt x="1518" y="2154"/>
                  </a:cubicBezTo>
                  <a:cubicBezTo>
                    <a:pt x="1520" y="2650"/>
                    <a:pt x="1522" y="3302"/>
                    <a:pt x="1523" y="3971"/>
                  </a:cubicBezTo>
                  <a:cubicBezTo>
                    <a:pt x="1525" y="5308"/>
                    <a:pt x="1524" y="6706"/>
                    <a:pt x="1518" y="7044"/>
                  </a:cubicBezTo>
                  <a:cubicBezTo>
                    <a:pt x="1513" y="7340"/>
                    <a:pt x="1510" y="7488"/>
                    <a:pt x="1502" y="7585"/>
                  </a:cubicBezTo>
                  <a:cubicBezTo>
                    <a:pt x="1493" y="7683"/>
                    <a:pt x="1477" y="7732"/>
                    <a:pt x="1450" y="7809"/>
                  </a:cubicBezTo>
                  <a:cubicBezTo>
                    <a:pt x="1390" y="7977"/>
                    <a:pt x="1303" y="8119"/>
                    <a:pt x="1180" y="8249"/>
                  </a:cubicBezTo>
                  <a:cubicBezTo>
                    <a:pt x="1004" y="8433"/>
                    <a:pt x="761" y="8563"/>
                    <a:pt x="508" y="8607"/>
                  </a:cubicBezTo>
                  <a:cubicBezTo>
                    <a:pt x="449" y="8618"/>
                    <a:pt x="378" y="8621"/>
                    <a:pt x="275" y="8618"/>
                  </a:cubicBezTo>
                  <a:cubicBezTo>
                    <a:pt x="171" y="8616"/>
                    <a:pt x="84" y="8604"/>
                    <a:pt x="0" y="8582"/>
                  </a:cubicBezTo>
                  <a:cubicBezTo>
                    <a:pt x="32" y="8585"/>
                    <a:pt x="65" y="8588"/>
                    <a:pt x="101" y="8589"/>
                  </a:cubicBezTo>
                  <a:cubicBezTo>
                    <a:pt x="152" y="8590"/>
                    <a:pt x="195" y="8590"/>
                    <a:pt x="233" y="8588"/>
                  </a:cubicBezTo>
                  <a:cubicBezTo>
                    <a:pt x="271" y="8587"/>
                    <a:pt x="304" y="8583"/>
                    <a:pt x="333" y="8578"/>
                  </a:cubicBezTo>
                  <a:cubicBezTo>
                    <a:pt x="365" y="8573"/>
                    <a:pt x="396" y="8566"/>
                    <a:pt x="427" y="8558"/>
                  </a:cubicBezTo>
                  <a:cubicBezTo>
                    <a:pt x="459" y="8550"/>
                    <a:pt x="490" y="8540"/>
                    <a:pt x="520" y="8529"/>
                  </a:cubicBezTo>
                  <a:cubicBezTo>
                    <a:pt x="551" y="8519"/>
                    <a:pt x="581" y="8507"/>
                    <a:pt x="611" y="8494"/>
                  </a:cubicBezTo>
                  <a:cubicBezTo>
                    <a:pt x="640" y="8481"/>
                    <a:pt x="670" y="8467"/>
                    <a:pt x="698" y="8451"/>
                  </a:cubicBezTo>
                  <a:cubicBezTo>
                    <a:pt x="727" y="8436"/>
                    <a:pt x="755" y="8420"/>
                    <a:pt x="782" y="8403"/>
                  </a:cubicBezTo>
                  <a:cubicBezTo>
                    <a:pt x="809" y="8385"/>
                    <a:pt x="836" y="8367"/>
                    <a:pt x="862" y="8347"/>
                  </a:cubicBezTo>
                  <a:cubicBezTo>
                    <a:pt x="887" y="8328"/>
                    <a:pt x="912" y="8308"/>
                    <a:pt x="936" y="8286"/>
                  </a:cubicBezTo>
                  <a:cubicBezTo>
                    <a:pt x="960" y="8265"/>
                    <a:pt x="983" y="8243"/>
                    <a:pt x="1005" y="8220"/>
                  </a:cubicBezTo>
                  <a:cubicBezTo>
                    <a:pt x="1036" y="8187"/>
                    <a:pt x="1064" y="8154"/>
                    <a:pt x="1091" y="8120"/>
                  </a:cubicBezTo>
                  <a:cubicBezTo>
                    <a:pt x="1117" y="8086"/>
                    <a:pt x="1142" y="8051"/>
                    <a:pt x="1164" y="8014"/>
                  </a:cubicBezTo>
                  <a:cubicBezTo>
                    <a:pt x="1186" y="7978"/>
                    <a:pt x="1207" y="7940"/>
                    <a:pt x="1225" y="7901"/>
                  </a:cubicBezTo>
                  <a:cubicBezTo>
                    <a:pt x="1243" y="7862"/>
                    <a:pt x="1260" y="7822"/>
                    <a:pt x="1275" y="7780"/>
                  </a:cubicBezTo>
                  <a:cubicBezTo>
                    <a:pt x="1289" y="7741"/>
                    <a:pt x="1300" y="7710"/>
                    <a:pt x="1308" y="7676"/>
                  </a:cubicBezTo>
                  <a:cubicBezTo>
                    <a:pt x="1312" y="7658"/>
                    <a:pt x="1316" y="7641"/>
                    <a:pt x="1319" y="7621"/>
                  </a:cubicBezTo>
                  <a:cubicBezTo>
                    <a:pt x="1323" y="7602"/>
                    <a:pt x="1325" y="7580"/>
                    <a:pt x="1327" y="7556"/>
                  </a:cubicBezTo>
                  <a:cubicBezTo>
                    <a:pt x="1331" y="7507"/>
                    <a:pt x="1334" y="7446"/>
                    <a:pt x="1337" y="7360"/>
                  </a:cubicBezTo>
                  <a:cubicBezTo>
                    <a:pt x="1339" y="7274"/>
                    <a:pt x="1341" y="7163"/>
                    <a:pt x="1343" y="7015"/>
                  </a:cubicBezTo>
                  <a:cubicBezTo>
                    <a:pt x="1346" y="6846"/>
                    <a:pt x="1348" y="6412"/>
                    <a:pt x="1349" y="5853"/>
                  </a:cubicBezTo>
                  <a:cubicBezTo>
                    <a:pt x="1349" y="5294"/>
                    <a:pt x="1349" y="4610"/>
                    <a:pt x="1348" y="3942"/>
                  </a:cubicBezTo>
                  <a:cubicBezTo>
                    <a:pt x="1347" y="3273"/>
                    <a:pt x="1345" y="2621"/>
                    <a:pt x="1343" y="2125"/>
                  </a:cubicBezTo>
                  <a:cubicBezTo>
                    <a:pt x="1342" y="1877"/>
                    <a:pt x="1341" y="1668"/>
                    <a:pt x="1339" y="1517"/>
                  </a:cubicBezTo>
                  <a:cubicBezTo>
                    <a:pt x="1338" y="1365"/>
                    <a:pt x="1337" y="1277"/>
                    <a:pt x="1334" y="1246"/>
                  </a:cubicBezTo>
                  <a:cubicBezTo>
                    <a:pt x="1332" y="1211"/>
                    <a:pt x="1328" y="1177"/>
                    <a:pt x="1322" y="1143"/>
                  </a:cubicBezTo>
                  <a:cubicBezTo>
                    <a:pt x="1317" y="1109"/>
                    <a:pt x="1310" y="1076"/>
                    <a:pt x="1302" y="1043"/>
                  </a:cubicBezTo>
                  <a:cubicBezTo>
                    <a:pt x="1294" y="1009"/>
                    <a:pt x="1285" y="976"/>
                    <a:pt x="1274" y="944"/>
                  </a:cubicBezTo>
                  <a:cubicBezTo>
                    <a:pt x="1264" y="911"/>
                    <a:pt x="1252" y="879"/>
                    <a:pt x="1239" y="848"/>
                  </a:cubicBezTo>
                  <a:cubicBezTo>
                    <a:pt x="1227" y="816"/>
                    <a:pt x="1213" y="785"/>
                    <a:pt x="1197" y="754"/>
                  </a:cubicBezTo>
                  <a:cubicBezTo>
                    <a:pt x="1182" y="724"/>
                    <a:pt x="1166" y="694"/>
                    <a:pt x="1149" y="665"/>
                  </a:cubicBezTo>
                  <a:cubicBezTo>
                    <a:pt x="1131" y="635"/>
                    <a:pt x="1113" y="606"/>
                    <a:pt x="1094" y="578"/>
                  </a:cubicBezTo>
                  <a:cubicBezTo>
                    <a:pt x="1074" y="550"/>
                    <a:pt x="1054" y="523"/>
                    <a:pt x="1033" y="496"/>
                  </a:cubicBezTo>
                  <a:cubicBezTo>
                    <a:pt x="1011" y="469"/>
                    <a:pt x="989" y="443"/>
                    <a:pt x="966" y="418"/>
                  </a:cubicBezTo>
                  <a:cubicBezTo>
                    <a:pt x="943" y="393"/>
                    <a:pt x="919" y="369"/>
                    <a:pt x="894" y="345"/>
                  </a:cubicBezTo>
                  <a:cubicBezTo>
                    <a:pt x="869" y="322"/>
                    <a:pt x="843" y="299"/>
                    <a:pt x="817" y="278"/>
                  </a:cubicBezTo>
                  <a:cubicBezTo>
                    <a:pt x="790" y="256"/>
                    <a:pt x="763" y="235"/>
                    <a:pt x="735" y="216"/>
                  </a:cubicBezTo>
                  <a:cubicBezTo>
                    <a:pt x="706" y="196"/>
                    <a:pt x="678" y="177"/>
                    <a:pt x="648" y="160"/>
                  </a:cubicBezTo>
                  <a:cubicBezTo>
                    <a:pt x="619" y="142"/>
                    <a:pt x="588" y="126"/>
                    <a:pt x="557" y="110"/>
                  </a:cubicBezTo>
                  <a:cubicBezTo>
                    <a:pt x="527" y="95"/>
                    <a:pt x="495" y="81"/>
                    <a:pt x="463" y="68"/>
                  </a:cubicBezTo>
                  <a:cubicBezTo>
                    <a:pt x="431" y="55"/>
                    <a:pt x="398" y="43"/>
                    <a:pt x="365" y="32"/>
                  </a:cubicBezTo>
                  <a:cubicBezTo>
                    <a:pt x="326" y="20"/>
                    <a:pt x="287" y="9"/>
                    <a:pt x="248" y="0"/>
                  </a:cubicBezTo>
                  <a:close/>
                </a:path>
              </a:pathLst>
            </a:custGeom>
            <a:solidFill>
              <a:srgbClr val="B0B0B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手繪多邊形 140"/>
            <p:cNvSpPr>
              <a:spLocks/>
            </p:cNvSpPr>
            <p:nvPr/>
          </p:nvSpPr>
          <p:spPr bwMode="auto">
            <a:xfrm flipH="1" flipV="1">
              <a:off x="-491004" y="3773734"/>
              <a:ext cx="98960" cy="129647"/>
            </a:xfrm>
            <a:custGeom>
              <a:avLst/>
              <a:gdLst>
                <a:gd name="connsiteX0" fmla="*/ 309574 w 309574"/>
                <a:gd name="connsiteY0" fmla="*/ 405570 h 405570"/>
                <a:gd name="connsiteX1" fmla="*/ 302013 w 309574"/>
                <a:gd name="connsiteY1" fmla="*/ 405209 h 405570"/>
                <a:gd name="connsiteX2" fmla="*/ 276091 w 309574"/>
                <a:gd name="connsiteY2" fmla="*/ 401598 h 405570"/>
                <a:gd name="connsiteX3" fmla="*/ 250169 w 309574"/>
                <a:gd name="connsiteY3" fmla="*/ 395821 h 405570"/>
                <a:gd name="connsiteX4" fmla="*/ 223886 w 309574"/>
                <a:gd name="connsiteY4" fmla="*/ 388239 h 405570"/>
                <a:gd name="connsiteX5" fmla="*/ 194723 w 309574"/>
                <a:gd name="connsiteY5" fmla="*/ 377046 h 405570"/>
                <a:gd name="connsiteX6" fmla="*/ 168080 w 309574"/>
                <a:gd name="connsiteY6" fmla="*/ 363686 h 405570"/>
                <a:gd name="connsiteX7" fmla="*/ 142518 w 309574"/>
                <a:gd name="connsiteY7" fmla="*/ 348160 h 405570"/>
                <a:gd name="connsiteX8" fmla="*/ 117316 w 309574"/>
                <a:gd name="connsiteY8" fmla="*/ 329024 h 405570"/>
                <a:gd name="connsiteX9" fmla="*/ 95354 w 309574"/>
                <a:gd name="connsiteY9" fmla="*/ 309165 h 405570"/>
                <a:gd name="connsiteX10" fmla="*/ 74831 w 309574"/>
                <a:gd name="connsiteY10" fmla="*/ 286418 h 405570"/>
                <a:gd name="connsiteX11" fmla="*/ 56470 w 309574"/>
                <a:gd name="connsiteY11" fmla="*/ 261865 h 405570"/>
                <a:gd name="connsiteX12" fmla="*/ 40268 w 309574"/>
                <a:gd name="connsiteY12" fmla="*/ 235146 h 405570"/>
                <a:gd name="connsiteX13" fmla="*/ 26587 w 309574"/>
                <a:gd name="connsiteY13" fmla="*/ 207344 h 405570"/>
                <a:gd name="connsiteX14" fmla="*/ 15066 w 309574"/>
                <a:gd name="connsiteY14" fmla="*/ 178459 h 405570"/>
                <a:gd name="connsiteX15" fmla="*/ 6785 w 309574"/>
                <a:gd name="connsiteY15" fmla="*/ 149213 h 405570"/>
                <a:gd name="connsiteX16" fmla="*/ 1745 w 309574"/>
                <a:gd name="connsiteY16" fmla="*/ 119966 h 405570"/>
                <a:gd name="connsiteX17" fmla="*/ 1024 w 309574"/>
                <a:gd name="connsiteY17" fmla="*/ 99024 h 405570"/>
                <a:gd name="connsiteX18" fmla="*/ 304 w 309574"/>
                <a:gd name="connsiteY18" fmla="*/ 45586 h 405570"/>
                <a:gd name="connsiteX19" fmla="*/ 0 w 309574"/>
                <a:gd name="connsiteY19" fmla="*/ 0 h 405570"/>
                <a:gd name="connsiteX20" fmla="*/ 62936 w 309574"/>
                <a:gd name="connsiteY20" fmla="*/ 0 h 405570"/>
                <a:gd name="connsiteX21" fmla="*/ 63310 w 309574"/>
                <a:gd name="connsiteY21" fmla="*/ 56057 h 405570"/>
                <a:gd name="connsiteX22" fmla="*/ 64031 w 309574"/>
                <a:gd name="connsiteY22" fmla="*/ 109495 h 405570"/>
                <a:gd name="connsiteX23" fmla="*/ 64391 w 309574"/>
                <a:gd name="connsiteY23" fmla="*/ 130437 h 405570"/>
                <a:gd name="connsiteX24" fmla="*/ 179962 w 309574"/>
                <a:gd name="connsiteY24" fmla="*/ 339495 h 405570"/>
                <a:gd name="connsiteX25" fmla="*/ 286892 w 309574"/>
                <a:gd name="connsiteY25" fmla="*/ 398710 h 405570"/>
                <a:gd name="connsiteX26" fmla="*/ 309574 w 309574"/>
                <a:gd name="connsiteY26" fmla="*/ 405570 h 40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09574" h="405570">
                  <a:moveTo>
                    <a:pt x="309574" y="405570"/>
                  </a:moveTo>
                  <a:cubicBezTo>
                    <a:pt x="307054" y="405209"/>
                    <a:pt x="304534" y="405209"/>
                    <a:pt x="302013" y="405209"/>
                  </a:cubicBezTo>
                  <a:cubicBezTo>
                    <a:pt x="293373" y="404126"/>
                    <a:pt x="284732" y="403042"/>
                    <a:pt x="276091" y="401598"/>
                  </a:cubicBezTo>
                  <a:cubicBezTo>
                    <a:pt x="267450" y="400154"/>
                    <a:pt x="258809" y="398349"/>
                    <a:pt x="250169" y="395821"/>
                  </a:cubicBezTo>
                  <a:cubicBezTo>
                    <a:pt x="241528" y="393655"/>
                    <a:pt x="232887" y="391127"/>
                    <a:pt x="223886" y="388239"/>
                  </a:cubicBezTo>
                  <a:cubicBezTo>
                    <a:pt x="213805" y="384628"/>
                    <a:pt x="204084" y="381018"/>
                    <a:pt x="194723" y="377046"/>
                  </a:cubicBezTo>
                  <a:cubicBezTo>
                    <a:pt x="185722" y="373074"/>
                    <a:pt x="176721" y="368741"/>
                    <a:pt x="168080" y="363686"/>
                  </a:cubicBezTo>
                  <a:cubicBezTo>
                    <a:pt x="159440" y="358992"/>
                    <a:pt x="151159" y="353937"/>
                    <a:pt x="142518" y="348160"/>
                  </a:cubicBezTo>
                  <a:cubicBezTo>
                    <a:pt x="134237" y="342383"/>
                    <a:pt x="125956" y="335884"/>
                    <a:pt x="117316" y="329024"/>
                  </a:cubicBezTo>
                  <a:cubicBezTo>
                    <a:pt x="109755" y="322886"/>
                    <a:pt x="102194" y="316386"/>
                    <a:pt x="95354" y="309165"/>
                  </a:cubicBezTo>
                  <a:cubicBezTo>
                    <a:pt x="88153" y="301944"/>
                    <a:pt x="81312" y="294362"/>
                    <a:pt x="74831" y="286418"/>
                  </a:cubicBezTo>
                  <a:cubicBezTo>
                    <a:pt x="68351" y="278474"/>
                    <a:pt x="62230" y="270170"/>
                    <a:pt x="56470" y="261865"/>
                  </a:cubicBezTo>
                  <a:cubicBezTo>
                    <a:pt x="50709" y="253200"/>
                    <a:pt x="45309" y="244173"/>
                    <a:pt x="40268" y="235146"/>
                  </a:cubicBezTo>
                  <a:cubicBezTo>
                    <a:pt x="35228" y="226120"/>
                    <a:pt x="30547" y="216732"/>
                    <a:pt x="26587" y="207344"/>
                  </a:cubicBezTo>
                  <a:cubicBezTo>
                    <a:pt x="22267" y="197596"/>
                    <a:pt x="18666" y="188208"/>
                    <a:pt x="15066" y="178459"/>
                  </a:cubicBezTo>
                  <a:cubicBezTo>
                    <a:pt x="11825" y="168710"/>
                    <a:pt x="9305" y="158961"/>
                    <a:pt x="6785" y="149213"/>
                  </a:cubicBezTo>
                  <a:cubicBezTo>
                    <a:pt x="4625" y="139464"/>
                    <a:pt x="2825" y="129715"/>
                    <a:pt x="1745" y="119966"/>
                  </a:cubicBezTo>
                  <a:cubicBezTo>
                    <a:pt x="2105" y="122855"/>
                    <a:pt x="1384" y="112023"/>
                    <a:pt x="1024" y="99024"/>
                  </a:cubicBezTo>
                  <a:cubicBezTo>
                    <a:pt x="1024" y="86387"/>
                    <a:pt x="664" y="67973"/>
                    <a:pt x="304" y="45586"/>
                  </a:cubicBezTo>
                  <a:lnTo>
                    <a:pt x="0" y="0"/>
                  </a:lnTo>
                  <a:lnTo>
                    <a:pt x="62936" y="0"/>
                  </a:lnTo>
                  <a:lnTo>
                    <a:pt x="63310" y="56057"/>
                  </a:lnTo>
                  <a:cubicBezTo>
                    <a:pt x="63670" y="78444"/>
                    <a:pt x="63670" y="96858"/>
                    <a:pt x="64031" y="109495"/>
                  </a:cubicBezTo>
                  <a:cubicBezTo>
                    <a:pt x="64391" y="122494"/>
                    <a:pt x="65111" y="133326"/>
                    <a:pt x="64391" y="130437"/>
                  </a:cubicBezTo>
                  <a:cubicBezTo>
                    <a:pt x="74111" y="208067"/>
                    <a:pt x="119476" y="290390"/>
                    <a:pt x="179962" y="339495"/>
                  </a:cubicBezTo>
                  <a:cubicBezTo>
                    <a:pt x="214525" y="367297"/>
                    <a:pt x="245848" y="384628"/>
                    <a:pt x="286892" y="398710"/>
                  </a:cubicBezTo>
                  <a:cubicBezTo>
                    <a:pt x="294453" y="401237"/>
                    <a:pt x="302013" y="403403"/>
                    <a:pt x="309574" y="405570"/>
                  </a:cubicBezTo>
                  <a:close/>
                </a:path>
              </a:pathLst>
            </a:custGeom>
            <a:solidFill>
              <a:srgbClr val="B37A0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手繪多邊形 141"/>
            <p:cNvSpPr>
              <a:spLocks/>
            </p:cNvSpPr>
            <p:nvPr/>
          </p:nvSpPr>
          <p:spPr bwMode="auto">
            <a:xfrm flipH="1" flipV="1">
              <a:off x="-506301" y="4188151"/>
              <a:ext cx="162403" cy="512727"/>
            </a:xfrm>
            <a:custGeom>
              <a:avLst/>
              <a:gdLst>
                <a:gd name="connsiteX0" fmla="*/ 62756 w 508043"/>
                <a:gd name="connsiteY0" fmla="*/ 1603951 h 1603951"/>
                <a:gd name="connsiteX1" fmla="*/ 0 w 508043"/>
                <a:gd name="connsiteY1" fmla="*/ 1603951 h 1603951"/>
                <a:gd name="connsiteX2" fmla="*/ 377 w 508043"/>
                <a:gd name="connsiteY2" fmla="*/ 1391618 h 1603951"/>
                <a:gd name="connsiteX3" fmla="*/ 2540 w 508043"/>
                <a:gd name="connsiteY3" fmla="*/ 603371 h 1603951"/>
                <a:gd name="connsiteX4" fmla="*/ 3983 w 508043"/>
                <a:gd name="connsiteY4" fmla="*/ 416691 h 1603951"/>
                <a:gd name="connsiteX5" fmla="*/ 5064 w 508043"/>
                <a:gd name="connsiteY5" fmla="*/ 368667 h 1603951"/>
                <a:gd name="connsiteX6" fmla="*/ 5785 w 508043"/>
                <a:gd name="connsiteY6" fmla="*/ 349890 h 1603951"/>
                <a:gd name="connsiteX7" fmla="*/ 11194 w 508043"/>
                <a:gd name="connsiteY7" fmla="*/ 317754 h 1603951"/>
                <a:gd name="connsiteX8" fmla="*/ 19487 w 508043"/>
                <a:gd name="connsiteY8" fmla="*/ 285979 h 1603951"/>
                <a:gd name="connsiteX9" fmla="*/ 29943 w 508043"/>
                <a:gd name="connsiteY9" fmla="*/ 255286 h 1603951"/>
                <a:gd name="connsiteX10" fmla="*/ 43283 w 508043"/>
                <a:gd name="connsiteY10" fmla="*/ 225678 h 1603951"/>
                <a:gd name="connsiteX11" fmla="*/ 59148 w 508043"/>
                <a:gd name="connsiteY11" fmla="*/ 196791 h 1603951"/>
                <a:gd name="connsiteX12" fmla="*/ 77537 w 508043"/>
                <a:gd name="connsiteY12" fmla="*/ 169348 h 1603951"/>
                <a:gd name="connsiteX13" fmla="*/ 98088 w 508043"/>
                <a:gd name="connsiteY13" fmla="*/ 143350 h 1603951"/>
                <a:gd name="connsiteX14" fmla="*/ 120803 w 508043"/>
                <a:gd name="connsiteY14" fmla="*/ 118797 h 1603951"/>
                <a:gd name="connsiteX15" fmla="*/ 151812 w 508043"/>
                <a:gd name="connsiteY15" fmla="*/ 90632 h 1603951"/>
                <a:gd name="connsiteX16" fmla="*/ 183901 w 508043"/>
                <a:gd name="connsiteY16" fmla="*/ 66440 h 1603951"/>
                <a:gd name="connsiteX17" fmla="*/ 217433 w 508043"/>
                <a:gd name="connsiteY17" fmla="*/ 45858 h 1603951"/>
                <a:gd name="connsiteX18" fmla="*/ 252407 w 508043"/>
                <a:gd name="connsiteY18" fmla="*/ 29248 h 1603951"/>
                <a:gd name="connsiteX19" fmla="*/ 289184 w 508043"/>
                <a:gd name="connsiteY19" fmla="*/ 16249 h 1603951"/>
                <a:gd name="connsiteX20" fmla="*/ 327043 w 508043"/>
                <a:gd name="connsiteY20" fmla="*/ 7222 h 1603951"/>
                <a:gd name="connsiteX21" fmla="*/ 366704 w 508043"/>
                <a:gd name="connsiteY21" fmla="*/ 1805 h 1603951"/>
                <a:gd name="connsiteX22" fmla="*/ 408168 w 508043"/>
                <a:gd name="connsiteY22" fmla="*/ 0 h 1603951"/>
                <a:gd name="connsiteX23" fmla="*/ 441340 w 508043"/>
                <a:gd name="connsiteY23" fmla="*/ 1444 h 1603951"/>
                <a:gd name="connsiteX24" fmla="*/ 473790 w 508043"/>
                <a:gd name="connsiteY24" fmla="*/ 5416 h 1603951"/>
                <a:gd name="connsiteX25" fmla="*/ 505519 w 508043"/>
                <a:gd name="connsiteY25" fmla="*/ 11555 h 1603951"/>
                <a:gd name="connsiteX26" fmla="*/ 508043 w 508043"/>
                <a:gd name="connsiteY26" fmla="*/ 12277 h 1603951"/>
                <a:gd name="connsiteX27" fmla="*/ 471266 w 508043"/>
                <a:gd name="connsiteY27" fmla="*/ 10471 h 1603951"/>
                <a:gd name="connsiteX28" fmla="*/ 183901 w 508043"/>
                <a:gd name="connsiteY28" fmla="*/ 129268 h 1603951"/>
                <a:gd name="connsiteX29" fmla="*/ 68883 w 508043"/>
                <a:gd name="connsiteY29" fmla="*/ 360362 h 1603951"/>
                <a:gd name="connsiteX30" fmla="*/ 67801 w 508043"/>
                <a:gd name="connsiteY30" fmla="*/ 379138 h 1603951"/>
                <a:gd name="connsiteX31" fmla="*/ 67080 w 508043"/>
                <a:gd name="connsiteY31" fmla="*/ 427162 h 1603951"/>
                <a:gd name="connsiteX32" fmla="*/ 65638 w 508043"/>
                <a:gd name="connsiteY32" fmla="*/ 613843 h 1603951"/>
                <a:gd name="connsiteX33" fmla="*/ 65278 w 508043"/>
                <a:gd name="connsiteY33" fmla="*/ 723251 h 1603951"/>
                <a:gd name="connsiteX34" fmla="*/ 63114 w 508043"/>
                <a:gd name="connsiteY34" fmla="*/ 1402089 h 160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08043" h="1603951">
                  <a:moveTo>
                    <a:pt x="62756" y="1603951"/>
                  </a:moveTo>
                  <a:lnTo>
                    <a:pt x="0" y="1603951"/>
                  </a:lnTo>
                  <a:lnTo>
                    <a:pt x="377" y="1391618"/>
                  </a:lnTo>
                  <a:cubicBezTo>
                    <a:pt x="1098" y="1026201"/>
                    <a:pt x="1819" y="770553"/>
                    <a:pt x="2540" y="603371"/>
                  </a:cubicBezTo>
                  <a:cubicBezTo>
                    <a:pt x="2901" y="519961"/>
                    <a:pt x="3622" y="458577"/>
                    <a:pt x="3983" y="416691"/>
                  </a:cubicBezTo>
                  <a:cubicBezTo>
                    <a:pt x="4343" y="395748"/>
                    <a:pt x="4704" y="379860"/>
                    <a:pt x="5064" y="368667"/>
                  </a:cubicBezTo>
                  <a:cubicBezTo>
                    <a:pt x="5064" y="357473"/>
                    <a:pt x="5785" y="349529"/>
                    <a:pt x="5785" y="349890"/>
                  </a:cubicBezTo>
                  <a:cubicBezTo>
                    <a:pt x="7228" y="339058"/>
                    <a:pt x="9030" y="328225"/>
                    <a:pt x="11194" y="317754"/>
                  </a:cubicBezTo>
                  <a:cubicBezTo>
                    <a:pt x="13357" y="306921"/>
                    <a:pt x="16242" y="296450"/>
                    <a:pt x="19487" y="285979"/>
                  </a:cubicBezTo>
                  <a:cubicBezTo>
                    <a:pt x="22371" y="275868"/>
                    <a:pt x="25977" y="265397"/>
                    <a:pt x="29943" y="255286"/>
                  </a:cubicBezTo>
                  <a:cubicBezTo>
                    <a:pt x="34270" y="245176"/>
                    <a:pt x="38596" y="235427"/>
                    <a:pt x="43283" y="225678"/>
                  </a:cubicBezTo>
                  <a:cubicBezTo>
                    <a:pt x="48331" y="215928"/>
                    <a:pt x="53379" y="206179"/>
                    <a:pt x="59148" y="196791"/>
                  </a:cubicBezTo>
                  <a:cubicBezTo>
                    <a:pt x="64917" y="187764"/>
                    <a:pt x="71046" y="178376"/>
                    <a:pt x="77537" y="169348"/>
                  </a:cubicBezTo>
                  <a:cubicBezTo>
                    <a:pt x="84027" y="160682"/>
                    <a:pt x="90877" y="151655"/>
                    <a:pt x="98088" y="143350"/>
                  </a:cubicBezTo>
                  <a:cubicBezTo>
                    <a:pt x="105299" y="135045"/>
                    <a:pt x="112871" y="126741"/>
                    <a:pt x="120803" y="118797"/>
                  </a:cubicBezTo>
                  <a:cubicBezTo>
                    <a:pt x="130899" y="108686"/>
                    <a:pt x="141355" y="99298"/>
                    <a:pt x="151812" y="90632"/>
                  </a:cubicBezTo>
                  <a:cubicBezTo>
                    <a:pt x="162268" y="81966"/>
                    <a:pt x="173084" y="73661"/>
                    <a:pt x="183901" y="66440"/>
                  </a:cubicBezTo>
                  <a:cubicBezTo>
                    <a:pt x="194718" y="58857"/>
                    <a:pt x="205895" y="51996"/>
                    <a:pt x="217433" y="45858"/>
                  </a:cubicBezTo>
                  <a:cubicBezTo>
                    <a:pt x="228971" y="39719"/>
                    <a:pt x="240509" y="34303"/>
                    <a:pt x="252407" y="29248"/>
                  </a:cubicBezTo>
                  <a:cubicBezTo>
                    <a:pt x="264306" y="24193"/>
                    <a:pt x="276565" y="19860"/>
                    <a:pt x="289184" y="16249"/>
                  </a:cubicBezTo>
                  <a:cubicBezTo>
                    <a:pt x="301443" y="12638"/>
                    <a:pt x="314063" y="9749"/>
                    <a:pt x="327043" y="7222"/>
                  </a:cubicBezTo>
                  <a:cubicBezTo>
                    <a:pt x="340023" y="4694"/>
                    <a:pt x="353363" y="2889"/>
                    <a:pt x="366704" y="1805"/>
                  </a:cubicBezTo>
                  <a:cubicBezTo>
                    <a:pt x="380405" y="361"/>
                    <a:pt x="394107" y="0"/>
                    <a:pt x="408168" y="0"/>
                  </a:cubicBezTo>
                  <a:cubicBezTo>
                    <a:pt x="419346" y="0"/>
                    <a:pt x="430523" y="361"/>
                    <a:pt x="441340" y="1444"/>
                  </a:cubicBezTo>
                  <a:cubicBezTo>
                    <a:pt x="452517" y="2167"/>
                    <a:pt x="463334" y="3611"/>
                    <a:pt x="473790" y="5416"/>
                  </a:cubicBezTo>
                  <a:cubicBezTo>
                    <a:pt x="484607" y="6861"/>
                    <a:pt x="495063" y="9027"/>
                    <a:pt x="505519" y="11555"/>
                  </a:cubicBezTo>
                  <a:cubicBezTo>
                    <a:pt x="506601" y="11916"/>
                    <a:pt x="507322" y="12277"/>
                    <a:pt x="508043" y="12277"/>
                  </a:cubicBezTo>
                  <a:cubicBezTo>
                    <a:pt x="495784" y="11194"/>
                    <a:pt x="483525" y="10471"/>
                    <a:pt x="471266" y="10471"/>
                  </a:cubicBezTo>
                  <a:cubicBezTo>
                    <a:pt x="358772" y="10110"/>
                    <a:pt x="264306" y="49107"/>
                    <a:pt x="183901" y="129268"/>
                  </a:cubicBezTo>
                  <a:cubicBezTo>
                    <a:pt x="119722" y="192819"/>
                    <a:pt x="79700" y="273702"/>
                    <a:pt x="68883" y="360362"/>
                  </a:cubicBezTo>
                  <a:cubicBezTo>
                    <a:pt x="68883" y="360001"/>
                    <a:pt x="68162" y="367945"/>
                    <a:pt x="67801" y="379138"/>
                  </a:cubicBezTo>
                  <a:cubicBezTo>
                    <a:pt x="67801" y="390332"/>
                    <a:pt x="67441" y="406581"/>
                    <a:pt x="67080" y="427162"/>
                  </a:cubicBezTo>
                  <a:cubicBezTo>
                    <a:pt x="66359" y="469048"/>
                    <a:pt x="65999" y="530432"/>
                    <a:pt x="65638" y="613843"/>
                  </a:cubicBezTo>
                  <a:cubicBezTo>
                    <a:pt x="65638" y="636952"/>
                    <a:pt x="65278" y="696531"/>
                    <a:pt x="65278" y="723251"/>
                  </a:cubicBezTo>
                  <a:cubicBezTo>
                    <a:pt x="64556" y="888628"/>
                    <a:pt x="63835" y="1087585"/>
                    <a:pt x="63114" y="1402089"/>
                  </a:cubicBezTo>
                  <a:close/>
                </a:path>
              </a:pathLst>
            </a:custGeom>
            <a:solidFill>
              <a:srgbClr val="B37A0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2"/>
            <p:cNvSpPr>
              <a:spLocks/>
            </p:cNvSpPr>
            <p:nvPr/>
          </p:nvSpPr>
          <p:spPr bwMode="auto">
            <a:xfrm flipH="1" flipV="1">
              <a:off x="-658034" y="3736181"/>
              <a:ext cx="175584" cy="994638"/>
            </a:xfrm>
            <a:custGeom>
              <a:avLst/>
              <a:gdLst>
                <a:gd name="T0" fmla="*/ 248 w 1525"/>
                <a:gd name="T1" fmla="*/ 0 h 8621"/>
                <a:gd name="T2" fmla="*/ 365 w 1525"/>
                <a:gd name="T3" fmla="*/ 32 h 8621"/>
                <a:gd name="T4" fmla="*/ 463 w 1525"/>
                <a:gd name="T5" fmla="*/ 68 h 8621"/>
                <a:gd name="T6" fmla="*/ 557 w 1525"/>
                <a:gd name="T7" fmla="*/ 110 h 8621"/>
                <a:gd name="T8" fmla="*/ 648 w 1525"/>
                <a:gd name="T9" fmla="*/ 160 h 8621"/>
                <a:gd name="T10" fmla="*/ 735 w 1525"/>
                <a:gd name="T11" fmla="*/ 216 h 8621"/>
                <a:gd name="T12" fmla="*/ 817 w 1525"/>
                <a:gd name="T13" fmla="*/ 278 h 8621"/>
                <a:gd name="T14" fmla="*/ 894 w 1525"/>
                <a:gd name="T15" fmla="*/ 345 h 8621"/>
                <a:gd name="T16" fmla="*/ 966 w 1525"/>
                <a:gd name="T17" fmla="*/ 418 h 8621"/>
                <a:gd name="T18" fmla="*/ 1033 w 1525"/>
                <a:gd name="T19" fmla="*/ 496 h 8621"/>
                <a:gd name="T20" fmla="*/ 1094 w 1525"/>
                <a:gd name="T21" fmla="*/ 578 h 8621"/>
                <a:gd name="T22" fmla="*/ 1149 w 1525"/>
                <a:gd name="T23" fmla="*/ 664 h 8621"/>
                <a:gd name="T24" fmla="*/ 1197 w 1525"/>
                <a:gd name="T25" fmla="*/ 754 h 8621"/>
                <a:gd name="T26" fmla="*/ 1239 w 1525"/>
                <a:gd name="T27" fmla="*/ 848 h 8621"/>
                <a:gd name="T28" fmla="*/ 1274 w 1525"/>
                <a:gd name="T29" fmla="*/ 944 h 8621"/>
                <a:gd name="T30" fmla="*/ 1302 w 1525"/>
                <a:gd name="T31" fmla="*/ 1042 h 8621"/>
                <a:gd name="T32" fmla="*/ 1322 w 1525"/>
                <a:gd name="T33" fmla="*/ 1143 h 8621"/>
                <a:gd name="T34" fmla="*/ 1334 w 1525"/>
                <a:gd name="T35" fmla="*/ 1246 h 8621"/>
                <a:gd name="T36" fmla="*/ 1339 w 1525"/>
                <a:gd name="T37" fmla="*/ 1517 h 8621"/>
                <a:gd name="T38" fmla="*/ 1343 w 1525"/>
                <a:gd name="T39" fmla="*/ 2125 h 8621"/>
                <a:gd name="T40" fmla="*/ 1348 w 1525"/>
                <a:gd name="T41" fmla="*/ 3942 h 8621"/>
                <a:gd name="T42" fmla="*/ 1348 w 1525"/>
                <a:gd name="T43" fmla="*/ 5853 h 8621"/>
                <a:gd name="T44" fmla="*/ 1343 w 1525"/>
                <a:gd name="T45" fmla="*/ 7015 h 8621"/>
                <a:gd name="T46" fmla="*/ 1337 w 1525"/>
                <a:gd name="T47" fmla="*/ 7360 h 8621"/>
                <a:gd name="T48" fmla="*/ 1327 w 1525"/>
                <a:gd name="T49" fmla="*/ 7556 h 8621"/>
                <a:gd name="T50" fmla="*/ 1319 w 1525"/>
                <a:gd name="T51" fmla="*/ 7621 h 8621"/>
                <a:gd name="T52" fmla="*/ 1308 w 1525"/>
                <a:gd name="T53" fmla="*/ 7676 h 8621"/>
                <a:gd name="T54" fmla="*/ 1275 w 1525"/>
                <a:gd name="T55" fmla="*/ 7780 h 8621"/>
                <a:gd name="T56" fmla="*/ 1225 w 1525"/>
                <a:gd name="T57" fmla="*/ 7901 h 8621"/>
                <a:gd name="T58" fmla="*/ 1164 w 1525"/>
                <a:gd name="T59" fmla="*/ 8014 h 8621"/>
                <a:gd name="T60" fmla="*/ 1091 w 1525"/>
                <a:gd name="T61" fmla="*/ 8120 h 8621"/>
                <a:gd name="T62" fmla="*/ 1005 w 1525"/>
                <a:gd name="T63" fmla="*/ 8220 h 8621"/>
                <a:gd name="T64" fmla="*/ 936 w 1525"/>
                <a:gd name="T65" fmla="*/ 8286 h 8621"/>
                <a:gd name="T66" fmla="*/ 862 w 1525"/>
                <a:gd name="T67" fmla="*/ 8347 h 8621"/>
                <a:gd name="T68" fmla="*/ 782 w 1525"/>
                <a:gd name="T69" fmla="*/ 8402 h 8621"/>
                <a:gd name="T70" fmla="*/ 698 w 1525"/>
                <a:gd name="T71" fmla="*/ 8451 h 8621"/>
                <a:gd name="T72" fmla="*/ 611 w 1525"/>
                <a:gd name="T73" fmla="*/ 8494 h 8621"/>
                <a:gd name="T74" fmla="*/ 520 w 1525"/>
                <a:gd name="T75" fmla="*/ 8529 h 8621"/>
                <a:gd name="T76" fmla="*/ 427 w 1525"/>
                <a:gd name="T77" fmla="*/ 8558 h 8621"/>
                <a:gd name="T78" fmla="*/ 333 w 1525"/>
                <a:gd name="T79" fmla="*/ 8578 h 8621"/>
                <a:gd name="T80" fmla="*/ 233 w 1525"/>
                <a:gd name="T81" fmla="*/ 8588 h 8621"/>
                <a:gd name="T82" fmla="*/ 101 w 1525"/>
                <a:gd name="T83" fmla="*/ 8589 h 8621"/>
                <a:gd name="T84" fmla="*/ 0 w 1525"/>
                <a:gd name="T85" fmla="*/ 8582 h 8621"/>
                <a:gd name="T86" fmla="*/ 275 w 1525"/>
                <a:gd name="T87" fmla="*/ 8618 h 8621"/>
                <a:gd name="T88" fmla="*/ 508 w 1525"/>
                <a:gd name="T89" fmla="*/ 8607 h 8621"/>
                <a:gd name="T90" fmla="*/ 1180 w 1525"/>
                <a:gd name="T91" fmla="*/ 8249 h 8621"/>
                <a:gd name="T92" fmla="*/ 1450 w 1525"/>
                <a:gd name="T93" fmla="*/ 7809 h 8621"/>
                <a:gd name="T94" fmla="*/ 1502 w 1525"/>
                <a:gd name="T95" fmla="*/ 7585 h 8621"/>
                <a:gd name="T96" fmla="*/ 1518 w 1525"/>
                <a:gd name="T97" fmla="*/ 7044 h 8621"/>
                <a:gd name="T98" fmla="*/ 1523 w 1525"/>
                <a:gd name="T99" fmla="*/ 3971 h 8621"/>
                <a:gd name="T100" fmla="*/ 1518 w 1525"/>
                <a:gd name="T101" fmla="*/ 2154 h 8621"/>
                <a:gd name="T102" fmla="*/ 1514 w 1525"/>
                <a:gd name="T103" fmla="*/ 1546 h 8621"/>
                <a:gd name="T104" fmla="*/ 1509 w 1525"/>
                <a:gd name="T105" fmla="*/ 1275 h 8621"/>
                <a:gd name="T106" fmla="*/ 540 w 1525"/>
                <a:gd name="T107" fmla="*/ 61 h 8621"/>
                <a:gd name="T108" fmla="*/ 248 w 1525"/>
                <a:gd name="T109" fmla="*/ 0 h 8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25" h="8621">
                  <a:moveTo>
                    <a:pt x="248" y="0"/>
                  </a:moveTo>
                  <a:cubicBezTo>
                    <a:pt x="287" y="9"/>
                    <a:pt x="326" y="19"/>
                    <a:pt x="365" y="32"/>
                  </a:cubicBezTo>
                  <a:cubicBezTo>
                    <a:pt x="398" y="43"/>
                    <a:pt x="431" y="55"/>
                    <a:pt x="463" y="68"/>
                  </a:cubicBezTo>
                  <a:cubicBezTo>
                    <a:pt x="495" y="81"/>
                    <a:pt x="527" y="95"/>
                    <a:pt x="557" y="110"/>
                  </a:cubicBezTo>
                  <a:cubicBezTo>
                    <a:pt x="588" y="126"/>
                    <a:pt x="619" y="142"/>
                    <a:pt x="648" y="160"/>
                  </a:cubicBezTo>
                  <a:cubicBezTo>
                    <a:pt x="678" y="177"/>
                    <a:pt x="706" y="196"/>
                    <a:pt x="735" y="216"/>
                  </a:cubicBezTo>
                  <a:cubicBezTo>
                    <a:pt x="763" y="235"/>
                    <a:pt x="790" y="256"/>
                    <a:pt x="817" y="278"/>
                  </a:cubicBezTo>
                  <a:cubicBezTo>
                    <a:pt x="843" y="299"/>
                    <a:pt x="869" y="322"/>
                    <a:pt x="894" y="345"/>
                  </a:cubicBezTo>
                  <a:cubicBezTo>
                    <a:pt x="919" y="369"/>
                    <a:pt x="943" y="393"/>
                    <a:pt x="966" y="418"/>
                  </a:cubicBezTo>
                  <a:cubicBezTo>
                    <a:pt x="989" y="443"/>
                    <a:pt x="1011" y="469"/>
                    <a:pt x="1033" y="496"/>
                  </a:cubicBezTo>
                  <a:cubicBezTo>
                    <a:pt x="1054" y="523"/>
                    <a:pt x="1074" y="550"/>
                    <a:pt x="1094" y="578"/>
                  </a:cubicBezTo>
                  <a:cubicBezTo>
                    <a:pt x="1113" y="606"/>
                    <a:pt x="1131" y="635"/>
                    <a:pt x="1149" y="664"/>
                  </a:cubicBezTo>
                  <a:cubicBezTo>
                    <a:pt x="1166" y="694"/>
                    <a:pt x="1182" y="724"/>
                    <a:pt x="1197" y="754"/>
                  </a:cubicBezTo>
                  <a:cubicBezTo>
                    <a:pt x="1213" y="785"/>
                    <a:pt x="1227" y="816"/>
                    <a:pt x="1239" y="848"/>
                  </a:cubicBezTo>
                  <a:cubicBezTo>
                    <a:pt x="1252" y="879"/>
                    <a:pt x="1264" y="911"/>
                    <a:pt x="1274" y="944"/>
                  </a:cubicBezTo>
                  <a:cubicBezTo>
                    <a:pt x="1285" y="976"/>
                    <a:pt x="1294" y="1009"/>
                    <a:pt x="1302" y="1042"/>
                  </a:cubicBezTo>
                  <a:cubicBezTo>
                    <a:pt x="1310" y="1076"/>
                    <a:pt x="1317" y="1109"/>
                    <a:pt x="1322" y="1143"/>
                  </a:cubicBezTo>
                  <a:cubicBezTo>
                    <a:pt x="1328" y="1177"/>
                    <a:pt x="1332" y="1211"/>
                    <a:pt x="1334" y="1246"/>
                  </a:cubicBezTo>
                  <a:cubicBezTo>
                    <a:pt x="1337" y="1277"/>
                    <a:pt x="1338" y="1365"/>
                    <a:pt x="1339" y="1517"/>
                  </a:cubicBezTo>
                  <a:cubicBezTo>
                    <a:pt x="1340" y="1668"/>
                    <a:pt x="1342" y="1877"/>
                    <a:pt x="1343" y="2125"/>
                  </a:cubicBezTo>
                  <a:cubicBezTo>
                    <a:pt x="1345" y="2620"/>
                    <a:pt x="1347" y="3273"/>
                    <a:pt x="1348" y="3942"/>
                  </a:cubicBezTo>
                  <a:cubicBezTo>
                    <a:pt x="1349" y="4610"/>
                    <a:pt x="1349" y="5294"/>
                    <a:pt x="1348" y="5853"/>
                  </a:cubicBezTo>
                  <a:cubicBezTo>
                    <a:pt x="1348" y="6412"/>
                    <a:pt x="1346" y="6846"/>
                    <a:pt x="1343" y="7015"/>
                  </a:cubicBezTo>
                  <a:cubicBezTo>
                    <a:pt x="1341" y="7163"/>
                    <a:pt x="1339" y="7274"/>
                    <a:pt x="1337" y="7360"/>
                  </a:cubicBezTo>
                  <a:cubicBezTo>
                    <a:pt x="1334" y="7446"/>
                    <a:pt x="1332" y="7507"/>
                    <a:pt x="1327" y="7556"/>
                  </a:cubicBezTo>
                  <a:cubicBezTo>
                    <a:pt x="1325" y="7580"/>
                    <a:pt x="1323" y="7602"/>
                    <a:pt x="1319" y="7621"/>
                  </a:cubicBezTo>
                  <a:cubicBezTo>
                    <a:pt x="1316" y="7641"/>
                    <a:pt x="1312" y="7658"/>
                    <a:pt x="1308" y="7676"/>
                  </a:cubicBezTo>
                  <a:cubicBezTo>
                    <a:pt x="1300" y="7710"/>
                    <a:pt x="1289" y="7741"/>
                    <a:pt x="1275" y="7780"/>
                  </a:cubicBezTo>
                  <a:cubicBezTo>
                    <a:pt x="1260" y="7822"/>
                    <a:pt x="1243" y="7862"/>
                    <a:pt x="1225" y="7901"/>
                  </a:cubicBezTo>
                  <a:cubicBezTo>
                    <a:pt x="1207" y="7940"/>
                    <a:pt x="1186" y="7978"/>
                    <a:pt x="1164" y="8014"/>
                  </a:cubicBezTo>
                  <a:cubicBezTo>
                    <a:pt x="1142" y="8051"/>
                    <a:pt x="1117" y="8086"/>
                    <a:pt x="1091" y="8120"/>
                  </a:cubicBezTo>
                  <a:cubicBezTo>
                    <a:pt x="1064" y="8154"/>
                    <a:pt x="1036" y="8187"/>
                    <a:pt x="1005" y="8220"/>
                  </a:cubicBezTo>
                  <a:cubicBezTo>
                    <a:pt x="983" y="8243"/>
                    <a:pt x="960" y="8265"/>
                    <a:pt x="936" y="8286"/>
                  </a:cubicBezTo>
                  <a:cubicBezTo>
                    <a:pt x="912" y="8308"/>
                    <a:pt x="887" y="8328"/>
                    <a:pt x="862" y="8347"/>
                  </a:cubicBezTo>
                  <a:cubicBezTo>
                    <a:pt x="836" y="8367"/>
                    <a:pt x="809" y="8385"/>
                    <a:pt x="782" y="8402"/>
                  </a:cubicBezTo>
                  <a:cubicBezTo>
                    <a:pt x="755" y="8420"/>
                    <a:pt x="727" y="8436"/>
                    <a:pt x="698" y="8451"/>
                  </a:cubicBezTo>
                  <a:cubicBezTo>
                    <a:pt x="670" y="8467"/>
                    <a:pt x="640" y="8481"/>
                    <a:pt x="611" y="8494"/>
                  </a:cubicBezTo>
                  <a:cubicBezTo>
                    <a:pt x="581" y="8507"/>
                    <a:pt x="551" y="8519"/>
                    <a:pt x="520" y="8529"/>
                  </a:cubicBezTo>
                  <a:cubicBezTo>
                    <a:pt x="490" y="8540"/>
                    <a:pt x="459" y="8550"/>
                    <a:pt x="427" y="8558"/>
                  </a:cubicBezTo>
                  <a:cubicBezTo>
                    <a:pt x="396" y="8566"/>
                    <a:pt x="365" y="8573"/>
                    <a:pt x="333" y="8578"/>
                  </a:cubicBezTo>
                  <a:cubicBezTo>
                    <a:pt x="304" y="8583"/>
                    <a:pt x="271" y="8587"/>
                    <a:pt x="233" y="8588"/>
                  </a:cubicBezTo>
                  <a:cubicBezTo>
                    <a:pt x="195" y="8590"/>
                    <a:pt x="152" y="8590"/>
                    <a:pt x="101" y="8589"/>
                  </a:cubicBezTo>
                  <a:cubicBezTo>
                    <a:pt x="65" y="8588"/>
                    <a:pt x="32" y="8585"/>
                    <a:pt x="0" y="8582"/>
                  </a:cubicBezTo>
                  <a:cubicBezTo>
                    <a:pt x="84" y="8604"/>
                    <a:pt x="171" y="8616"/>
                    <a:pt x="275" y="8618"/>
                  </a:cubicBezTo>
                  <a:cubicBezTo>
                    <a:pt x="378" y="8621"/>
                    <a:pt x="449" y="8618"/>
                    <a:pt x="508" y="8607"/>
                  </a:cubicBezTo>
                  <a:cubicBezTo>
                    <a:pt x="761" y="8563"/>
                    <a:pt x="1004" y="8433"/>
                    <a:pt x="1180" y="8249"/>
                  </a:cubicBezTo>
                  <a:cubicBezTo>
                    <a:pt x="1303" y="8119"/>
                    <a:pt x="1390" y="7977"/>
                    <a:pt x="1450" y="7809"/>
                  </a:cubicBezTo>
                  <a:cubicBezTo>
                    <a:pt x="1477" y="7732"/>
                    <a:pt x="1493" y="7683"/>
                    <a:pt x="1502" y="7585"/>
                  </a:cubicBezTo>
                  <a:cubicBezTo>
                    <a:pt x="1510" y="7488"/>
                    <a:pt x="1513" y="7340"/>
                    <a:pt x="1518" y="7044"/>
                  </a:cubicBezTo>
                  <a:cubicBezTo>
                    <a:pt x="1524" y="6706"/>
                    <a:pt x="1525" y="5308"/>
                    <a:pt x="1523" y="3971"/>
                  </a:cubicBezTo>
                  <a:cubicBezTo>
                    <a:pt x="1522" y="3302"/>
                    <a:pt x="1520" y="2650"/>
                    <a:pt x="1518" y="2154"/>
                  </a:cubicBezTo>
                  <a:cubicBezTo>
                    <a:pt x="1517" y="1906"/>
                    <a:pt x="1515" y="1697"/>
                    <a:pt x="1514" y="1546"/>
                  </a:cubicBezTo>
                  <a:cubicBezTo>
                    <a:pt x="1512" y="1394"/>
                    <a:pt x="1512" y="1306"/>
                    <a:pt x="1509" y="1275"/>
                  </a:cubicBezTo>
                  <a:cubicBezTo>
                    <a:pt x="1466" y="724"/>
                    <a:pt x="1071" y="230"/>
                    <a:pt x="540" y="61"/>
                  </a:cubicBezTo>
                  <a:cubicBezTo>
                    <a:pt x="441" y="30"/>
                    <a:pt x="345" y="10"/>
                    <a:pt x="248" y="0"/>
                  </a:cubicBezTo>
                  <a:close/>
                </a:path>
              </a:pathLst>
            </a:custGeom>
            <a:solidFill>
              <a:srgbClr val="B37A0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手繪多邊形 143"/>
            <p:cNvSpPr>
              <a:spLocks/>
            </p:cNvSpPr>
            <p:nvPr/>
          </p:nvSpPr>
          <p:spPr bwMode="auto">
            <a:xfrm flipH="1" flipV="1">
              <a:off x="-637707" y="3739773"/>
              <a:ext cx="307302" cy="991771"/>
            </a:xfrm>
            <a:custGeom>
              <a:avLst/>
              <a:gdLst>
                <a:gd name="connsiteX0" fmla="*/ 511748 w 961324"/>
                <a:gd name="connsiteY0" fmla="*/ 3102296 h 3102533"/>
                <a:gd name="connsiteX1" fmla="*/ 475357 w 961324"/>
                <a:gd name="connsiteY1" fmla="*/ 3099770 h 3102533"/>
                <a:gd name="connsiteX2" fmla="*/ 396089 w 961324"/>
                <a:gd name="connsiteY2" fmla="*/ 3069817 h 3102533"/>
                <a:gd name="connsiteX3" fmla="*/ 271062 w 961324"/>
                <a:gd name="connsiteY3" fmla="*/ 2978514 h 3102533"/>
                <a:gd name="connsiteX4" fmla="*/ 159366 w 961324"/>
                <a:gd name="connsiteY4" fmla="*/ 2772092 h 3102533"/>
                <a:gd name="connsiteX5" fmla="*/ 150854 w 961324"/>
                <a:gd name="connsiteY5" fmla="*/ 2643596 h 3102533"/>
                <a:gd name="connsiteX6" fmla="*/ 150169 w 961324"/>
                <a:gd name="connsiteY6" fmla="*/ 2590724 h 3102533"/>
                <a:gd name="connsiteX7" fmla="*/ 193295 w 961324"/>
                <a:gd name="connsiteY7" fmla="*/ 2590724 h 3102533"/>
                <a:gd name="connsiteX8" fmla="*/ 193596 w 961324"/>
                <a:gd name="connsiteY8" fmla="*/ 2635679 h 3102533"/>
                <a:gd name="connsiteX9" fmla="*/ 194316 w 961324"/>
                <a:gd name="connsiteY9" fmla="*/ 2689089 h 3102533"/>
                <a:gd name="connsiteX10" fmla="*/ 195037 w 961324"/>
                <a:gd name="connsiteY10" fmla="*/ 2710020 h 3102533"/>
                <a:gd name="connsiteX11" fmla="*/ 200081 w 961324"/>
                <a:gd name="connsiteY11" fmla="*/ 2739251 h 3102533"/>
                <a:gd name="connsiteX12" fmla="*/ 208368 w 961324"/>
                <a:gd name="connsiteY12" fmla="*/ 2768483 h 3102533"/>
                <a:gd name="connsiteX13" fmla="*/ 219898 w 961324"/>
                <a:gd name="connsiteY13" fmla="*/ 2797353 h 3102533"/>
                <a:gd name="connsiteX14" fmla="*/ 233590 w 961324"/>
                <a:gd name="connsiteY14" fmla="*/ 2825141 h 3102533"/>
                <a:gd name="connsiteX15" fmla="*/ 249804 w 961324"/>
                <a:gd name="connsiteY15" fmla="*/ 2851846 h 3102533"/>
                <a:gd name="connsiteX16" fmla="*/ 268179 w 961324"/>
                <a:gd name="connsiteY16" fmla="*/ 2876385 h 3102533"/>
                <a:gd name="connsiteX17" fmla="*/ 288717 w 961324"/>
                <a:gd name="connsiteY17" fmla="*/ 2899121 h 3102533"/>
                <a:gd name="connsiteX18" fmla="*/ 310696 w 961324"/>
                <a:gd name="connsiteY18" fmla="*/ 2918969 h 3102533"/>
                <a:gd name="connsiteX19" fmla="*/ 335918 w 961324"/>
                <a:gd name="connsiteY19" fmla="*/ 2938096 h 3102533"/>
                <a:gd name="connsiteX20" fmla="*/ 361499 w 961324"/>
                <a:gd name="connsiteY20" fmla="*/ 2953614 h 3102533"/>
                <a:gd name="connsiteX21" fmla="*/ 388162 w 961324"/>
                <a:gd name="connsiteY21" fmla="*/ 2966966 h 3102533"/>
                <a:gd name="connsiteX22" fmla="*/ 417347 w 961324"/>
                <a:gd name="connsiteY22" fmla="*/ 2978153 h 3102533"/>
                <a:gd name="connsiteX23" fmla="*/ 443650 w 961324"/>
                <a:gd name="connsiteY23" fmla="*/ 2985732 h 3102533"/>
                <a:gd name="connsiteX24" fmla="*/ 469592 w 961324"/>
                <a:gd name="connsiteY24" fmla="*/ 2991506 h 3102533"/>
                <a:gd name="connsiteX25" fmla="*/ 495535 w 961324"/>
                <a:gd name="connsiteY25" fmla="*/ 2995115 h 3102533"/>
                <a:gd name="connsiteX26" fmla="*/ 503101 w 961324"/>
                <a:gd name="connsiteY26" fmla="*/ 2995476 h 3102533"/>
                <a:gd name="connsiteX27" fmla="*/ 690101 w 961324"/>
                <a:gd name="connsiteY27" fmla="*/ 2989702 h 3102533"/>
                <a:gd name="connsiteX28" fmla="*/ 822695 w 961324"/>
                <a:gd name="connsiteY28" fmla="*/ 2905256 h 3102533"/>
                <a:gd name="connsiteX29" fmla="*/ 908088 w 961324"/>
                <a:gd name="connsiteY29" fmla="*/ 2754408 h 3102533"/>
                <a:gd name="connsiteX30" fmla="*/ 915655 w 961324"/>
                <a:gd name="connsiteY30" fmla="*/ 2725899 h 3102533"/>
                <a:gd name="connsiteX31" fmla="*/ 917817 w 961324"/>
                <a:gd name="connsiteY31" fmla="*/ 2382342 h 3102533"/>
                <a:gd name="connsiteX32" fmla="*/ 918898 w 961324"/>
                <a:gd name="connsiteY32" fmla="*/ 1362497 h 3102533"/>
                <a:gd name="connsiteX33" fmla="*/ 916015 w 961324"/>
                <a:gd name="connsiteY33" fmla="*/ 540413 h 3102533"/>
                <a:gd name="connsiteX34" fmla="*/ 898360 w 961324"/>
                <a:gd name="connsiteY34" fmla="*/ 391009 h 3102533"/>
                <a:gd name="connsiteX35" fmla="*/ 549941 w 961324"/>
                <a:gd name="connsiteY35" fmla="*/ 109523 h 3102533"/>
                <a:gd name="connsiteX36" fmla="*/ 547419 w 961324"/>
                <a:gd name="connsiteY36" fmla="*/ 108801 h 3102533"/>
                <a:gd name="connsiteX37" fmla="*/ 515712 w 961324"/>
                <a:gd name="connsiteY37" fmla="*/ 102666 h 3102533"/>
                <a:gd name="connsiteX38" fmla="*/ 483284 w 961324"/>
                <a:gd name="connsiteY38" fmla="*/ 98697 h 3102533"/>
                <a:gd name="connsiteX39" fmla="*/ 450136 w 961324"/>
                <a:gd name="connsiteY39" fmla="*/ 97253 h 3102533"/>
                <a:gd name="connsiteX40" fmla="*/ 408700 w 961324"/>
                <a:gd name="connsiteY40" fmla="*/ 99058 h 3102533"/>
                <a:gd name="connsiteX41" fmla="*/ 369066 w 961324"/>
                <a:gd name="connsiteY41" fmla="*/ 104471 h 3102533"/>
                <a:gd name="connsiteX42" fmla="*/ 331234 w 961324"/>
                <a:gd name="connsiteY42" fmla="*/ 113493 h 3102533"/>
                <a:gd name="connsiteX43" fmla="*/ 294482 w 961324"/>
                <a:gd name="connsiteY43" fmla="*/ 126485 h 3102533"/>
                <a:gd name="connsiteX44" fmla="*/ 259532 w 961324"/>
                <a:gd name="connsiteY44" fmla="*/ 143085 h 3102533"/>
                <a:gd name="connsiteX45" fmla="*/ 226023 w 961324"/>
                <a:gd name="connsiteY45" fmla="*/ 163655 h 3102533"/>
                <a:gd name="connsiteX46" fmla="*/ 193956 w 961324"/>
                <a:gd name="connsiteY46" fmla="*/ 187834 h 3102533"/>
                <a:gd name="connsiteX47" fmla="*/ 162969 w 961324"/>
                <a:gd name="connsiteY47" fmla="*/ 215983 h 3102533"/>
                <a:gd name="connsiteX48" fmla="*/ 140270 w 961324"/>
                <a:gd name="connsiteY48" fmla="*/ 240522 h 3102533"/>
                <a:gd name="connsiteX49" fmla="*/ 119732 w 961324"/>
                <a:gd name="connsiteY49" fmla="*/ 266506 h 3102533"/>
                <a:gd name="connsiteX50" fmla="*/ 101357 w 961324"/>
                <a:gd name="connsiteY50" fmla="*/ 293933 h 3102533"/>
                <a:gd name="connsiteX51" fmla="*/ 85503 w 961324"/>
                <a:gd name="connsiteY51" fmla="*/ 322803 h 3102533"/>
                <a:gd name="connsiteX52" fmla="*/ 72171 w 961324"/>
                <a:gd name="connsiteY52" fmla="*/ 352395 h 3102533"/>
                <a:gd name="connsiteX53" fmla="*/ 61723 w 961324"/>
                <a:gd name="connsiteY53" fmla="*/ 383070 h 3102533"/>
                <a:gd name="connsiteX54" fmla="*/ 53435 w 961324"/>
                <a:gd name="connsiteY54" fmla="*/ 414827 h 3102533"/>
                <a:gd name="connsiteX55" fmla="*/ 48031 w 961324"/>
                <a:gd name="connsiteY55" fmla="*/ 446945 h 3102533"/>
                <a:gd name="connsiteX56" fmla="*/ 47310 w 961324"/>
                <a:gd name="connsiteY56" fmla="*/ 465711 h 3102533"/>
                <a:gd name="connsiteX57" fmla="*/ 46229 w 961324"/>
                <a:gd name="connsiteY57" fmla="*/ 513708 h 3102533"/>
                <a:gd name="connsiteX58" fmla="*/ 44788 w 961324"/>
                <a:gd name="connsiteY58" fmla="*/ 700283 h 3102533"/>
                <a:gd name="connsiteX59" fmla="*/ 42626 w 961324"/>
                <a:gd name="connsiteY59" fmla="*/ 1488083 h 3102533"/>
                <a:gd name="connsiteX60" fmla="*/ 42250 w 961324"/>
                <a:gd name="connsiteY60" fmla="*/ 1699883 h 3102533"/>
                <a:gd name="connsiteX61" fmla="*/ 0 w 961324"/>
                <a:gd name="connsiteY61" fmla="*/ 1699883 h 3102533"/>
                <a:gd name="connsiteX62" fmla="*/ 110 w 961324"/>
                <a:gd name="connsiteY62" fmla="*/ 1554123 h 3102533"/>
                <a:gd name="connsiteX63" fmla="*/ 2632 w 961324"/>
                <a:gd name="connsiteY63" fmla="*/ 633520 h 3102533"/>
                <a:gd name="connsiteX64" fmla="*/ 13081 w 961324"/>
                <a:gd name="connsiteY64" fmla="*/ 402557 h 3102533"/>
                <a:gd name="connsiteX65" fmla="*/ 96672 w 961324"/>
                <a:gd name="connsiteY65" fmla="*/ 213817 h 3102533"/>
                <a:gd name="connsiteX66" fmla="*/ 214494 w 961324"/>
                <a:gd name="connsiteY66" fmla="*/ 95088 h 3102533"/>
                <a:gd name="connsiteX67" fmla="*/ 475718 w 961324"/>
                <a:gd name="connsiteY67" fmla="*/ 1259 h 3102533"/>
                <a:gd name="connsiteX68" fmla="*/ 564714 w 961324"/>
                <a:gd name="connsiteY68" fmla="*/ 2703 h 3102533"/>
                <a:gd name="connsiteX69" fmla="*/ 606870 w 961324"/>
                <a:gd name="connsiteY69" fmla="*/ 14251 h 3102533"/>
                <a:gd name="connsiteX70" fmla="*/ 642180 w 961324"/>
                <a:gd name="connsiteY70" fmla="*/ 27243 h 3102533"/>
                <a:gd name="connsiteX71" fmla="*/ 676049 w 961324"/>
                <a:gd name="connsiteY71" fmla="*/ 42400 h 3102533"/>
                <a:gd name="connsiteX72" fmla="*/ 708837 w 961324"/>
                <a:gd name="connsiteY72" fmla="*/ 60444 h 3102533"/>
                <a:gd name="connsiteX73" fmla="*/ 740184 w 961324"/>
                <a:gd name="connsiteY73" fmla="*/ 80653 h 3102533"/>
                <a:gd name="connsiteX74" fmla="*/ 769730 w 961324"/>
                <a:gd name="connsiteY74" fmla="*/ 103027 h 3102533"/>
                <a:gd name="connsiteX75" fmla="*/ 797473 w 961324"/>
                <a:gd name="connsiteY75" fmla="*/ 127206 h 3102533"/>
                <a:gd name="connsiteX76" fmla="*/ 823416 w 961324"/>
                <a:gd name="connsiteY76" fmla="*/ 153550 h 3102533"/>
                <a:gd name="connsiteX77" fmla="*/ 847556 w 961324"/>
                <a:gd name="connsiteY77" fmla="*/ 181699 h 3102533"/>
                <a:gd name="connsiteX78" fmla="*/ 869535 w 961324"/>
                <a:gd name="connsiteY78" fmla="*/ 211291 h 3102533"/>
                <a:gd name="connsiteX79" fmla="*/ 889352 w 961324"/>
                <a:gd name="connsiteY79" fmla="*/ 242327 h 3102533"/>
                <a:gd name="connsiteX80" fmla="*/ 906647 w 961324"/>
                <a:gd name="connsiteY80" fmla="*/ 274806 h 3102533"/>
                <a:gd name="connsiteX81" fmla="*/ 921780 w 961324"/>
                <a:gd name="connsiteY81" fmla="*/ 308729 h 3102533"/>
                <a:gd name="connsiteX82" fmla="*/ 934391 w 961324"/>
                <a:gd name="connsiteY82" fmla="*/ 343373 h 3102533"/>
                <a:gd name="connsiteX83" fmla="*/ 944479 w 961324"/>
                <a:gd name="connsiteY83" fmla="*/ 378739 h 3102533"/>
                <a:gd name="connsiteX84" fmla="*/ 951686 w 961324"/>
                <a:gd name="connsiteY84" fmla="*/ 415188 h 3102533"/>
                <a:gd name="connsiteX85" fmla="*/ 956009 w 961324"/>
                <a:gd name="connsiteY85" fmla="*/ 452359 h 3102533"/>
                <a:gd name="connsiteX86" fmla="*/ 957811 w 961324"/>
                <a:gd name="connsiteY86" fmla="*/ 550157 h 3102533"/>
                <a:gd name="connsiteX87" fmla="*/ 959252 w 961324"/>
                <a:gd name="connsiteY87" fmla="*/ 769572 h 3102533"/>
                <a:gd name="connsiteX88" fmla="*/ 961054 w 961324"/>
                <a:gd name="connsiteY88" fmla="*/ 1425290 h 3102533"/>
                <a:gd name="connsiteX89" fmla="*/ 961054 w 961324"/>
                <a:gd name="connsiteY89" fmla="*/ 2114930 h 3102533"/>
                <a:gd name="connsiteX90" fmla="*/ 959252 w 961324"/>
                <a:gd name="connsiteY90" fmla="*/ 2533911 h 3102533"/>
                <a:gd name="connsiteX91" fmla="*/ 956730 w 961324"/>
                <a:gd name="connsiteY91" fmla="*/ 2658775 h 3102533"/>
                <a:gd name="connsiteX92" fmla="*/ 953487 w 961324"/>
                <a:gd name="connsiteY92" fmla="*/ 2729508 h 3102533"/>
                <a:gd name="connsiteX93" fmla="*/ 950605 w 961324"/>
                <a:gd name="connsiteY93" fmla="*/ 2752965 h 3102533"/>
                <a:gd name="connsiteX94" fmla="*/ 946641 w 961324"/>
                <a:gd name="connsiteY94" fmla="*/ 2772452 h 3102533"/>
                <a:gd name="connsiteX95" fmla="*/ 934751 w 961324"/>
                <a:gd name="connsiteY95" fmla="*/ 2810345 h 3102533"/>
                <a:gd name="connsiteX96" fmla="*/ 916736 w 961324"/>
                <a:gd name="connsiteY96" fmla="*/ 2854011 h 3102533"/>
                <a:gd name="connsiteX97" fmla="*/ 894757 w 961324"/>
                <a:gd name="connsiteY97" fmla="*/ 2894791 h 3102533"/>
                <a:gd name="connsiteX98" fmla="*/ 868454 w 961324"/>
                <a:gd name="connsiteY98" fmla="*/ 2933044 h 3102533"/>
                <a:gd name="connsiteX99" fmla="*/ 837468 w 961324"/>
                <a:gd name="connsiteY99" fmla="*/ 2969131 h 3102533"/>
                <a:gd name="connsiteX100" fmla="*/ 812606 w 961324"/>
                <a:gd name="connsiteY100" fmla="*/ 2992950 h 3102533"/>
                <a:gd name="connsiteX101" fmla="*/ 785944 w 961324"/>
                <a:gd name="connsiteY101" fmla="*/ 3014963 h 3102533"/>
                <a:gd name="connsiteX102" fmla="*/ 757119 w 961324"/>
                <a:gd name="connsiteY102" fmla="*/ 3034812 h 3102533"/>
                <a:gd name="connsiteX103" fmla="*/ 726853 w 961324"/>
                <a:gd name="connsiteY103" fmla="*/ 3052495 h 3102533"/>
                <a:gd name="connsiteX104" fmla="*/ 695506 w 961324"/>
                <a:gd name="connsiteY104" fmla="*/ 3068013 h 3102533"/>
                <a:gd name="connsiteX105" fmla="*/ 662718 w 961324"/>
                <a:gd name="connsiteY105" fmla="*/ 3080643 h 3102533"/>
                <a:gd name="connsiteX106" fmla="*/ 629209 w 961324"/>
                <a:gd name="connsiteY106" fmla="*/ 3091109 h 3102533"/>
                <a:gd name="connsiteX107" fmla="*/ 595340 w 961324"/>
                <a:gd name="connsiteY107" fmla="*/ 3098326 h 3102533"/>
                <a:gd name="connsiteX108" fmla="*/ 559309 w 961324"/>
                <a:gd name="connsiteY108" fmla="*/ 3101935 h 3102533"/>
                <a:gd name="connsiteX109" fmla="*/ 511748 w 961324"/>
                <a:gd name="connsiteY109" fmla="*/ 3102296 h 310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961324" h="3102533">
                  <a:moveTo>
                    <a:pt x="511748" y="3102296"/>
                  </a:moveTo>
                  <a:cubicBezTo>
                    <a:pt x="498777" y="3101935"/>
                    <a:pt x="486887" y="3100852"/>
                    <a:pt x="475357" y="3099770"/>
                  </a:cubicBezTo>
                  <a:cubicBezTo>
                    <a:pt x="449055" y="3093274"/>
                    <a:pt x="423833" y="3083530"/>
                    <a:pt x="396089" y="3069817"/>
                  </a:cubicBezTo>
                  <a:cubicBezTo>
                    <a:pt x="346367" y="3045638"/>
                    <a:pt x="309255" y="3018211"/>
                    <a:pt x="271062" y="2978514"/>
                  </a:cubicBezTo>
                  <a:cubicBezTo>
                    <a:pt x="215935" y="2920774"/>
                    <a:pt x="179544" y="2853289"/>
                    <a:pt x="159366" y="2772092"/>
                  </a:cubicBezTo>
                  <a:cubicBezTo>
                    <a:pt x="154502" y="2752604"/>
                    <a:pt x="152273" y="2720937"/>
                    <a:pt x="150854" y="2643596"/>
                  </a:cubicBezTo>
                  <a:lnTo>
                    <a:pt x="150169" y="2590724"/>
                  </a:lnTo>
                  <a:lnTo>
                    <a:pt x="193295" y="2590724"/>
                  </a:lnTo>
                  <a:lnTo>
                    <a:pt x="193596" y="2635679"/>
                  </a:lnTo>
                  <a:cubicBezTo>
                    <a:pt x="193956" y="2658053"/>
                    <a:pt x="194316" y="2676458"/>
                    <a:pt x="194316" y="2689089"/>
                  </a:cubicBezTo>
                  <a:cubicBezTo>
                    <a:pt x="194677" y="2702081"/>
                    <a:pt x="195397" y="2712907"/>
                    <a:pt x="195037" y="2710020"/>
                  </a:cubicBezTo>
                  <a:cubicBezTo>
                    <a:pt x="196118" y="2719764"/>
                    <a:pt x="197919" y="2729508"/>
                    <a:pt x="200081" y="2739251"/>
                  </a:cubicBezTo>
                  <a:cubicBezTo>
                    <a:pt x="202603" y="2748995"/>
                    <a:pt x="205126" y="2758739"/>
                    <a:pt x="208368" y="2768483"/>
                  </a:cubicBezTo>
                  <a:cubicBezTo>
                    <a:pt x="211971" y="2778226"/>
                    <a:pt x="215574" y="2787609"/>
                    <a:pt x="219898" y="2797353"/>
                  </a:cubicBezTo>
                  <a:cubicBezTo>
                    <a:pt x="223862" y="2806736"/>
                    <a:pt x="228546" y="2816119"/>
                    <a:pt x="233590" y="2825141"/>
                  </a:cubicBezTo>
                  <a:cubicBezTo>
                    <a:pt x="238634" y="2834163"/>
                    <a:pt x="244039" y="2843185"/>
                    <a:pt x="249804" y="2851846"/>
                  </a:cubicBezTo>
                  <a:cubicBezTo>
                    <a:pt x="255569" y="2860146"/>
                    <a:pt x="261694" y="2868446"/>
                    <a:pt x="268179" y="2876385"/>
                  </a:cubicBezTo>
                  <a:cubicBezTo>
                    <a:pt x="274665" y="2884325"/>
                    <a:pt x="281511" y="2891903"/>
                    <a:pt x="288717" y="2899121"/>
                  </a:cubicBezTo>
                  <a:cubicBezTo>
                    <a:pt x="295563" y="2906338"/>
                    <a:pt x="303129" y="2912835"/>
                    <a:pt x="310696" y="2918969"/>
                  </a:cubicBezTo>
                  <a:cubicBezTo>
                    <a:pt x="319343" y="2925826"/>
                    <a:pt x="327630" y="2932322"/>
                    <a:pt x="335918" y="2938096"/>
                  </a:cubicBezTo>
                  <a:cubicBezTo>
                    <a:pt x="344565" y="2943870"/>
                    <a:pt x="352852" y="2948922"/>
                    <a:pt x="361499" y="2953614"/>
                  </a:cubicBezTo>
                  <a:cubicBezTo>
                    <a:pt x="370147" y="2958666"/>
                    <a:pt x="379155" y="2962997"/>
                    <a:pt x="388162" y="2966966"/>
                  </a:cubicBezTo>
                  <a:cubicBezTo>
                    <a:pt x="397530" y="2970936"/>
                    <a:pt x="407259" y="2974545"/>
                    <a:pt x="417347" y="2978153"/>
                  </a:cubicBezTo>
                  <a:cubicBezTo>
                    <a:pt x="426355" y="2981041"/>
                    <a:pt x="435003" y="2983567"/>
                    <a:pt x="443650" y="2985732"/>
                  </a:cubicBezTo>
                  <a:cubicBezTo>
                    <a:pt x="452297" y="2988258"/>
                    <a:pt x="460945" y="2990062"/>
                    <a:pt x="469592" y="2991506"/>
                  </a:cubicBezTo>
                  <a:cubicBezTo>
                    <a:pt x="478240" y="2992950"/>
                    <a:pt x="486887" y="2994032"/>
                    <a:pt x="495535" y="2995115"/>
                  </a:cubicBezTo>
                  <a:cubicBezTo>
                    <a:pt x="498057" y="2995115"/>
                    <a:pt x="500579" y="2995115"/>
                    <a:pt x="503101" y="2995476"/>
                  </a:cubicBezTo>
                  <a:cubicBezTo>
                    <a:pt x="565074" y="3012076"/>
                    <a:pt x="625606" y="3010272"/>
                    <a:pt x="690101" y="2989702"/>
                  </a:cubicBezTo>
                  <a:cubicBezTo>
                    <a:pt x="741986" y="2973101"/>
                    <a:pt x="778017" y="2950366"/>
                    <a:pt x="822695" y="2905256"/>
                  </a:cubicBezTo>
                  <a:cubicBezTo>
                    <a:pt x="869175" y="2857981"/>
                    <a:pt x="889712" y="2821893"/>
                    <a:pt x="908088" y="2754408"/>
                  </a:cubicBezTo>
                  <a:lnTo>
                    <a:pt x="915655" y="2725899"/>
                  </a:lnTo>
                  <a:lnTo>
                    <a:pt x="917817" y="2382342"/>
                  </a:lnTo>
                  <a:cubicBezTo>
                    <a:pt x="918898" y="2191436"/>
                    <a:pt x="919258" y="1760546"/>
                    <a:pt x="918898" y="1362497"/>
                  </a:cubicBezTo>
                  <a:cubicBezTo>
                    <a:pt x="918537" y="964447"/>
                    <a:pt x="917096" y="597793"/>
                    <a:pt x="916015" y="540413"/>
                  </a:cubicBezTo>
                  <a:cubicBezTo>
                    <a:pt x="913853" y="452359"/>
                    <a:pt x="911331" y="431428"/>
                    <a:pt x="898360" y="391009"/>
                  </a:cubicBezTo>
                  <a:cubicBezTo>
                    <a:pt x="847917" y="231861"/>
                    <a:pt x="712801" y="123958"/>
                    <a:pt x="549941" y="109523"/>
                  </a:cubicBezTo>
                  <a:cubicBezTo>
                    <a:pt x="549220" y="109523"/>
                    <a:pt x="548500" y="109162"/>
                    <a:pt x="547419" y="108801"/>
                  </a:cubicBezTo>
                  <a:cubicBezTo>
                    <a:pt x="536970" y="106275"/>
                    <a:pt x="526521" y="104110"/>
                    <a:pt x="515712" y="102666"/>
                  </a:cubicBezTo>
                  <a:cubicBezTo>
                    <a:pt x="505263" y="100862"/>
                    <a:pt x="494454" y="99419"/>
                    <a:pt x="483284" y="98697"/>
                  </a:cubicBezTo>
                  <a:cubicBezTo>
                    <a:pt x="472475" y="97614"/>
                    <a:pt x="461305" y="97253"/>
                    <a:pt x="450136" y="97253"/>
                  </a:cubicBezTo>
                  <a:cubicBezTo>
                    <a:pt x="436084" y="97253"/>
                    <a:pt x="422392" y="97614"/>
                    <a:pt x="408700" y="99058"/>
                  </a:cubicBezTo>
                  <a:cubicBezTo>
                    <a:pt x="395369" y="100140"/>
                    <a:pt x="382037" y="101945"/>
                    <a:pt x="369066" y="104471"/>
                  </a:cubicBezTo>
                  <a:cubicBezTo>
                    <a:pt x="356095" y="106997"/>
                    <a:pt x="343484" y="109884"/>
                    <a:pt x="331234" y="113493"/>
                  </a:cubicBezTo>
                  <a:cubicBezTo>
                    <a:pt x="318623" y="117102"/>
                    <a:pt x="306372" y="121432"/>
                    <a:pt x="294482" y="126485"/>
                  </a:cubicBezTo>
                  <a:cubicBezTo>
                    <a:pt x="282592" y="131537"/>
                    <a:pt x="271062" y="136950"/>
                    <a:pt x="259532" y="143085"/>
                  </a:cubicBezTo>
                  <a:cubicBezTo>
                    <a:pt x="248002" y="149220"/>
                    <a:pt x="236833" y="156077"/>
                    <a:pt x="226023" y="163655"/>
                  </a:cubicBezTo>
                  <a:cubicBezTo>
                    <a:pt x="215214" y="170873"/>
                    <a:pt x="204405" y="179173"/>
                    <a:pt x="193956" y="187834"/>
                  </a:cubicBezTo>
                  <a:cubicBezTo>
                    <a:pt x="183507" y="196495"/>
                    <a:pt x="173058" y="205878"/>
                    <a:pt x="162969" y="215983"/>
                  </a:cubicBezTo>
                  <a:cubicBezTo>
                    <a:pt x="155043" y="223922"/>
                    <a:pt x="147476" y="232222"/>
                    <a:pt x="140270" y="240522"/>
                  </a:cubicBezTo>
                  <a:cubicBezTo>
                    <a:pt x="133064" y="249184"/>
                    <a:pt x="126218" y="257845"/>
                    <a:pt x="119732" y="266506"/>
                  </a:cubicBezTo>
                  <a:cubicBezTo>
                    <a:pt x="113247" y="275528"/>
                    <a:pt x="107121" y="284911"/>
                    <a:pt x="101357" y="293933"/>
                  </a:cubicBezTo>
                  <a:cubicBezTo>
                    <a:pt x="95592" y="303315"/>
                    <a:pt x="90547" y="313059"/>
                    <a:pt x="85503" y="322803"/>
                  </a:cubicBezTo>
                  <a:cubicBezTo>
                    <a:pt x="80819" y="332547"/>
                    <a:pt x="76495" y="342290"/>
                    <a:pt x="72171" y="352395"/>
                  </a:cubicBezTo>
                  <a:cubicBezTo>
                    <a:pt x="68208" y="362500"/>
                    <a:pt x="64605" y="372965"/>
                    <a:pt x="61723" y="383070"/>
                  </a:cubicBezTo>
                  <a:cubicBezTo>
                    <a:pt x="58480" y="393535"/>
                    <a:pt x="55597" y="404001"/>
                    <a:pt x="53435" y="414827"/>
                  </a:cubicBezTo>
                  <a:cubicBezTo>
                    <a:pt x="51274" y="425293"/>
                    <a:pt x="49472" y="436119"/>
                    <a:pt x="48031" y="446945"/>
                  </a:cubicBezTo>
                  <a:cubicBezTo>
                    <a:pt x="48031" y="446585"/>
                    <a:pt x="47310" y="454524"/>
                    <a:pt x="47310" y="465711"/>
                  </a:cubicBezTo>
                  <a:cubicBezTo>
                    <a:pt x="46950" y="476898"/>
                    <a:pt x="46590" y="493138"/>
                    <a:pt x="46229" y="513708"/>
                  </a:cubicBezTo>
                  <a:cubicBezTo>
                    <a:pt x="45869" y="555570"/>
                    <a:pt x="45148" y="616920"/>
                    <a:pt x="44788" y="700283"/>
                  </a:cubicBezTo>
                  <a:cubicBezTo>
                    <a:pt x="44067" y="867370"/>
                    <a:pt x="43347" y="1122873"/>
                    <a:pt x="42626" y="1488083"/>
                  </a:cubicBezTo>
                  <a:lnTo>
                    <a:pt x="42250" y="1699883"/>
                  </a:lnTo>
                  <a:lnTo>
                    <a:pt x="0" y="1699883"/>
                  </a:lnTo>
                  <a:lnTo>
                    <a:pt x="110" y="1554123"/>
                  </a:lnTo>
                  <a:cubicBezTo>
                    <a:pt x="470" y="1069823"/>
                    <a:pt x="830" y="794111"/>
                    <a:pt x="2632" y="633520"/>
                  </a:cubicBezTo>
                  <a:cubicBezTo>
                    <a:pt x="4433" y="473290"/>
                    <a:pt x="6956" y="428901"/>
                    <a:pt x="13081" y="402557"/>
                  </a:cubicBezTo>
                  <a:cubicBezTo>
                    <a:pt x="28934" y="336155"/>
                    <a:pt x="59561" y="266506"/>
                    <a:pt x="96672" y="213817"/>
                  </a:cubicBezTo>
                  <a:cubicBezTo>
                    <a:pt x="124777" y="174481"/>
                    <a:pt x="175940" y="122515"/>
                    <a:pt x="214494" y="95088"/>
                  </a:cubicBezTo>
                  <a:cubicBezTo>
                    <a:pt x="291600" y="40234"/>
                    <a:pt x="383118" y="7394"/>
                    <a:pt x="475718" y="1259"/>
                  </a:cubicBezTo>
                  <a:cubicBezTo>
                    <a:pt x="506704" y="-906"/>
                    <a:pt x="535889" y="-184"/>
                    <a:pt x="564714" y="2703"/>
                  </a:cubicBezTo>
                  <a:cubicBezTo>
                    <a:pt x="578766" y="5951"/>
                    <a:pt x="592818" y="9560"/>
                    <a:pt x="606870" y="14251"/>
                  </a:cubicBezTo>
                  <a:cubicBezTo>
                    <a:pt x="618760" y="18221"/>
                    <a:pt x="630650" y="22551"/>
                    <a:pt x="642180" y="27243"/>
                  </a:cubicBezTo>
                  <a:cubicBezTo>
                    <a:pt x="653710" y="31934"/>
                    <a:pt x="665240" y="36986"/>
                    <a:pt x="676049" y="42400"/>
                  </a:cubicBezTo>
                  <a:cubicBezTo>
                    <a:pt x="687219" y="48174"/>
                    <a:pt x="698388" y="53948"/>
                    <a:pt x="708837" y="60444"/>
                  </a:cubicBezTo>
                  <a:cubicBezTo>
                    <a:pt x="719647" y="66579"/>
                    <a:pt x="729735" y="73435"/>
                    <a:pt x="740184" y="80653"/>
                  </a:cubicBezTo>
                  <a:cubicBezTo>
                    <a:pt x="750273" y="87510"/>
                    <a:pt x="760001" y="95088"/>
                    <a:pt x="769730" y="103027"/>
                  </a:cubicBezTo>
                  <a:cubicBezTo>
                    <a:pt x="779098" y="110606"/>
                    <a:pt x="788466" y="118906"/>
                    <a:pt x="797473" y="127206"/>
                  </a:cubicBezTo>
                  <a:cubicBezTo>
                    <a:pt x="806481" y="135867"/>
                    <a:pt x="815129" y="144528"/>
                    <a:pt x="823416" y="153550"/>
                  </a:cubicBezTo>
                  <a:cubicBezTo>
                    <a:pt x="831703" y="162572"/>
                    <a:pt x="839630" y="171955"/>
                    <a:pt x="847556" y="181699"/>
                  </a:cubicBezTo>
                  <a:cubicBezTo>
                    <a:pt x="855123" y="191443"/>
                    <a:pt x="862329" y="201187"/>
                    <a:pt x="869535" y="211291"/>
                  </a:cubicBezTo>
                  <a:cubicBezTo>
                    <a:pt x="876381" y="221396"/>
                    <a:pt x="882867" y="231861"/>
                    <a:pt x="889352" y="242327"/>
                  </a:cubicBezTo>
                  <a:cubicBezTo>
                    <a:pt x="895477" y="253153"/>
                    <a:pt x="901242" y="263980"/>
                    <a:pt x="906647" y="274806"/>
                  </a:cubicBezTo>
                  <a:cubicBezTo>
                    <a:pt x="912412" y="285993"/>
                    <a:pt x="917456" y="297180"/>
                    <a:pt x="921780" y="308729"/>
                  </a:cubicBezTo>
                  <a:cubicBezTo>
                    <a:pt x="926464" y="319916"/>
                    <a:pt x="930788" y="331464"/>
                    <a:pt x="934391" y="343373"/>
                  </a:cubicBezTo>
                  <a:cubicBezTo>
                    <a:pt x="938354" y="354921"/>
                    <a:pt x="941597" y="366830"/>
                    <a:pt x="944479" y="378739"/>
                  </a:cubicBezTo>
                  <a:cubicBezTo>
                    <a:pt x="947362" y="391009"/>
                    <a:pt x="949884" y="402918"/>
                    <a:pt x="951686" y="415188"/>
                  </a:cubicBezTo>
                  <a:cubicBezTo>
                    <a:pt x="953847" y="427458"/>
                    <a:pt x="955289" y="439728"/>
                    <a:pt x="956009" y="452359"/>
                  </a:cubicBezTo>
                  <a:cubicBezTo>
                    <a:pt x="957090" y="463546"/>
                    <a:pt x="957451" y="495303"/>
                    <a:pt x="957811" y="550157"/>
                  </a:cubicBezTo>
                  <a:cubicBezTo>
                    <a:pt x="958531" y="604650"/>
                    <a:pt x="958892" y="680074"/>
                    <a:pt x="959252" y="769572"/>
                  </a:cubicBezTo>
                  <a:cubicBezTo>
                    <a:pt x="959973" y="948568"/>
                    <a:pt x="960693" y="1183861"/>
                    <a:pt x="961054" y="1425290"/>
                  </a:cubicBezTo>
                  <a:cubicBezTo>
                    <a:pt x="961414" y="1666357"/>
                    <a:pt x="961414" y="1913198"/>
                    <a:pt x="961054" y="2114930"/>
                  </a:cubicBezTo>
                  <a:cubicBezTo>
                    <a:pt x="961054" y="2316662"/>
                    <a:pt x="960333" y="2473283"/>
                    <a:pt x="959252" y="2533911"/>
                  </a:cubicBezTo>
                  <a:cubicBezTo>
                    <a:pt x="958531" y="2587682"/>
                    <a:pt x="957811" y="2627740"/>
                    <a:pt x="956730" y="2658775"/>
                  </a:cubicBezTo>
                  <a:cubicBezTo>
                    <a:pt x="956009" y="2689811"/>
                    <a:pt x="954928" y="2711824"/>
                    <a:pt x="953487" y="2729508"/>
                  </a:cubicBezTo>
                  <a:cubicBezTo>
                    <a:pt x="952767" y="2738169"/>
                    <a:pt x="951686" y="2746108"/>
                    <a:pt x="950605" y="2752965"/>
                  </a:cubicBezTo>
                  <a:cubicBezTo>
                    <a:pt x="949524" y="2760182"/>
                    <a:pt x="948083" y="2766317"/>
                    <a:pt x="946641" y="2772452"/>
                  </a:cubicBezTo>
                  <a:cubicBezTo>
                    <a:pt x="943759" y="2785083"/>
                    <a:pt x="939795" y="2796270"/>
                    <a:pt x="934751" y="2810345"/>
                  </a:cubicBezTo>
                  <a:cubicBezTo>
                    <a:pt x="929346" y="2825501"/>
                    <a:pt x="923221" y="2839937"/>
                    <a:pt x="916736" y="2854011"/>
                  </a:cubicBezTo>
                  <a:cubicBezTo>
                    <a:pt x="910250" y="2868085"/>
                    <a:pt x="902684" y="2881799"/>
                    <a:pt x="894757" y="2894791"/>
                  </a:cubicBezTo>
                  <a:cubicBezTo>
                    <a:pt x="886830" y="2908143"/>
                    <a:pt x="877822" y="2920774"/>
                    <a:pt x="868454" y="2933044"/>
                  </a:cubicBezTo>
                  <a:cubicBezTo>
                    <a:pt x="858726" y="2945314"/>
                    <a:pt x="848637" y="2957222"/>
                    <a:pt x="837468" y="2969131"/>
                  </a:cubicBezTo>
                  <a:cubicBezTo>
                    <a:pt x="829541" y="2977432"/>
                    <a:pt x="821254" y="2985371"/>
                    <a:pt x="812606" y="2992950"/>
                  </a:cubicBezTo>
                  <a:cubicBezTo>
                    <a:pt x="803959" y="3000889"/>
                    <a:pt x="794951" y="3008106"/>
                    <a:pt x="785944" y="3014963"/>
                  </a:cubicBezTo>
                  <a:cubicBezTo>
                    <a:pt x="776575" y="3022181"/>
                    <a:pt x="766847" y="3028677"/>
                    <a:pt x="757119" y="3034812"/>
                  </a:cubicBezTo>
                  <a:cubicBezTo>
                    <a:pt x="747390" y="3041307"/>
                    <a:pt x="737302" y="3047081"/>
                    <a:pt x="726853" y="3052495"/>
                  </a:cubicBezTo>
                  <a:cubicBezTo>
                    <a:pt x="716764" y="3058269"/>
                    <a:pt x="705955" y="3063321"/>
                    <a:pt x="695506" y="3068013"/>
                  </a:cubicBezTo>
                  <a:cubicBezTo>
                    <a:pt x="684697" y="3072704"/>
                    <a:pt x="673887" y="3077035"/>
                    <a:pt x="662718" y="3080643"/>
                  </a:cubicBezTo>
                  <a:cubicBezTo>
                    <a:pt x="651909" y="3084613"/>
                    <a:pt x="640739" y="3087861"/>
                    <a:pt x="629209" y="3091109"/>
                  </a:cubicBezTo>
                  <a:cubicBezTo>
                    <a:pt x="618040" y="3093996"/>
                    <a:pt x="606870" y="3096522"/>
                    <a:pt x="595340" y="3098326"/>
                  </a:cubicBezTo>
                  <a:cubicBezTo>
                    <a:pt x="584891" y="3100131"/>
                    <a:pt x="573001" y="3101574"/>
                    <a:pt x="559309" y="3101935"/>
                  </a:cubicBezTo>
                  <a:cubicBezTo>
                    <a:pt x="545617" y="3102657"/>
                    <a:pt x="530124" y="3102657"/>
                    <a:pt x="511748" y="3102296"/>
                  </a:cubicBezTo>
                  <a:close/>
                </a:path>
              </a:pathLst>
            </a:custGeom>
            <a:solidFill>
              <a:srgbClr val="FEBC3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4" name="群組 163"/>
          <p:cNvGrpSpPr/>
          <p:nvPr/>
        </p:nvGrpSpPr>
        <p:grpSpPr>
          <a:xfrm>
            <a:off x="10091658" y="1746960"/>
            <a:ext cx="327629" cy="995363"/>
            <a:chOff x="-1534334" y="3736181"/>
            <a:chExt cx="327629" cy="995363"/>
          </a:xfrm>
        </p:grpSpPr>
        <p:sp>
          <p:nvSpPr>
            <p:cNvPr id="146" name="Freeform 38"/>
            <p:cNvSpPr>
              <a:spLocks/>
            </p:cNvSpPr>
            <p:nvPr/>
          </p:nvSpPr>
          <p:spPr bwMode="auto">
            <a:xfrm flipH="1" flipV="1">
              <a:off x="-1534334" y="3736181"/>
              <a:ext cx="175584" cy="994638"/>
            </a:xfrm>
            <a:custGeom>
              <a:avLst/>
              <a:gdLst>
                <a:gd name="T0" fmla="*/ 248 w 1525"/>
                <a:gd name="T1" fmla="*/ 0 h 8621"/>
                <a:gd name="T2" fmla="*/ 540 w 1525"/>
                <a:gd name="T3" fmla="*/ 61 h 8621"/>
                <a:gd name="T4" fmla="*/ 1509 w 1525"/>
                <a:gd name="T5" fmla="*/ 1275 h 8621"/>
                <a:gd name="T6" fmla="*/ 1514 w 1525"/>
                <a:gd name="T7" fmla="*/ 1546 h 8621"/>
                <a:gd name="T8" fmla="*/ 1518 w 1525"/>
                <a:gd name="T9" fmla="*/ 2154 h 8621"/>
                <a:gd name="T10" fmla="*/ 1523 w 1525"/>
                <a:gd name="T11" fmla="*/ 3971 h 8621"/>
                <a:gd name="T12" fmla="*/ 1518 w 1525"/>
                <a:gd name="T13" fmla="*/ 7044 h 8621"/>
                <a:gd name="T14" fmla="*/ 1502 w 1525"/>
                <a:gd name="T15" fmla="*/ 7585 h 8621"/>
                <a:gd name="T16" fmla="*/ 1450 w 1525"/>
                <a:gd name="T17" fmla="*/ 7809 h 8621"/>
                <a:gd name="T18" fmla="*/ 1180 w 1525"/>
                <a:gd name="T19" fmla="*/ 8249 h 8621"/>
                <a:gd name="T20" fmla="*/ 508 w 1525"/>
                <a:gd name="T21" fmla="*/ 8607 h 8621"/>
                <a:gd name="T22" fmla="*/ 275 w 1525"/>
                <a:gd name="T23" fmla="*/ 8618 h 8621"/>
                <a:gd name="T24" fmla="*/ 0 w 1525"/>
                <a:gd name="T25" fmla="*/ 8582 h 8621"/>
                <a:gd name="T26" fmla="*/ 101 w 1525"/>
                <a:gd name="T27" fmla="*/ 8589 h 8621"/>
                <a:gd name="T28" fmla="*/ 233 w 1525"/>
                <a:gd name="T29" fmla="*/ 8588 h 8621"/>
                <a:gd name="T30" fmla="*/ 333 w 1525"/>
                <a:gd name="T31" fmla="*/ 8578 h 8621"/>
                <a:gd name="T32" fmla="*/ 427 w 1525"/>
                <a:gd name="T33" fmla="*/ 8558 h 8621"/>
                <a:gd name="T34" fmla="*/ 520 w 1525"/>
                <a:gd name="T35" fmla="*/ 8529 h 8621"/>
                <a:gd name="T36" fmla="*/ 611 w 1525"/>
                <a:gd name="T37" fmla="*/ 8494 h 8621"/>
                <a:gd name="T38" fmla="*/ 698 w 1525"/>
                <a:gd name="T39" fmla="*/ 8451 h 8621"/>
                <a:gd name="T40" fmla="*/ 782 w 1525"/>
                <a:gd name="T41" fmla="*/ 8403 h 8621"/>
                <a:gd name="T42" fmla="*/ 862 w 1525"/>
                <a:gd name="T43" fmla="*/ 8347 h 8621"/>
                <a:gd name="T44" fmla="*/ 936 w 1525"/>
                <a:gd name="T45" fmla="*/ 8286 h 8621"/>
                <a:gd name="T46" fmla="*/ 1005 w 1525"/>
                <a:gd name="T47" fmla="*/ 8220 h 8621"/>
                <a:gd name="T48" fmla="*/ 1091 w 1525"/>
                <a:gd name="T49" fmla="*/ 8120 h 8621"/>
                <a:gd name="T50" fmla="*/ 1164 w 1525"/>
                <a:gd name="T51" fmla="*/ 8014 h 8621"/>
                <a:gd name="T52" fmla="*/ 1225 w 1525"/>
                <a:gd name="T53" fmla="*/ 7901 h 8621"/>
                <a:gd name="T54" fmla="*/ 1275 w 1525"/>
                <a:gd name="T55" fmla="*/ 7780 h 8621"/>
                <a:gd name="T56" fmla="*/ 1308 w 1525"/>
                <a:gd name="T57" fmla="*/ 7676 h 8621"/>
                <a:gd name="T58" fmla="*/ 1319 w 1525"/>
                <a:gd name="T59" fmla="*/ 7621 h 8621"/>
                <a:gd name="T60" fmla="*/ 1327 w 1525"/>
                <a:gd name="T61" fmla="*/ 7556 h 8621"/>
                <a:gd name="T62" fmla="*/ 1337 w 1525"/>
                <a:gd name="T63" fmla="*/ 7360 h 8621"/>
                <a:gd name="T64" fmla="*/ 1343 w 1525"/>
                <a:gd name="T65" fmla="*/ 7015 h 8621"/>
                <a:gd name="T66" fmla="*/ 1349 w 1525"/>
                <a:gd name="T67" fmla="*/ 5853 h 8621"/>
                <a:gd name="T68" fmla="*/ 1348 w 1525"/>
                <a:gd name="T69" fmla="*/ 3942 h 8621"/>
                <a:gd name="T70" fmla="*/ 1343 w 1525"/>
                <a:gd name="T71" fmla="*/ 2125 h 8621"/>
                <a:gd name="T72" fmla="*/ 1339 w 1525"/>
                <a:gd name="T73" fmla="*/ 1517 h 8621"/>
                <a:gd name="T74" fmla="*/ 1334 w 1525"/>
                <a:gd name="T75" fmla="*/ 1246 h 8621"/>
                <a:gd name="T76" fmla="*/ 1322 w 1525"/>
                <a:gd name="T77" fmla="*/ 1143 h 8621"/>
                <a:gd name="T78" fmla="*/ 1302 w 1525"/>
                <a:gd name="T79" fmla="*/ 1043 h 8621"/>
                <a:gd name="T80" fmla="*/ 1274 w 1525"/>
                <a:gd name="T81" fmla="*/ 944 h 8621"/>
                <a:gd name="T82" fmla="*/ 1239 w 1525"/>
                <a:gd name="T83" fmla="*/ 848 h 8621"/>
                <a:gd name="T84" fmla="*/ 1197 w 1525"/>
                <a:gd name="T85" fmla="*/ 754 h 8621"/>
                <a:gd name="T86" fmla="*/ 1149 w 1525"/>
                <a:gd name="T87" fmla="*/ 665 h 8621"/>
                <a:gd name="T88" fmla="*/ 1094 w 1525"/>
                <a:gd name="T89" fmla="*/ 578 h 8621"/>
                <a:gd name="T90" fmla="*/ 1033 w 1525"/>
                <a:gd name="T91" fmla="*/ 496 h 8621"/>
                <a:gd name="T92" fmla="*/ 966 w 1525"/>
                <a:gd name="T93" fmla="*/ 418 h 8621"/>
                <a:gd name="T94" fmla="*/ 894 w 1525"/>
                <a:gd name="T95" fmla="*/ 345 h 8621"/>
                <a:gd name="T96" fmla="*/ 817 w 1525"/>
                <a:gd name="T97" fmla="*/ 278 h 8621"/>
                <a:gd name="T98" fmla="*/ 735 w 1525"/>
                <a:gd name="T99" fmla="*/ 216 h 8621"/>
                <a:gd name="T100" fmla="*/ 648 w 1525"/>
                <a:gd name="T101" fmla="*/ 160 h 8621"/>
                <a:gd name="T102" fmla="*/ 557 w 1525"/>
                <a:gd name="T103" fmla="*/ 110 h 8621"/>
                <a:gd name="T104" fmla="*/ 463 w 1525"/>
                <a:gd name="T105" fmla="*/ 68 h 8621"/>
                <a:gd name="T106" fmla="*/ 365 w 1525"/>
                <a:gd name="T107" fmla="*/ 32 h 8621"/>
                <a:gd name="T108" fmla="*/ 248 w 1525"/>
                <a:gd name="T109" fmla="*/ 0 h 8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25" h="8621">
                  <a:moveTo>
                    <a:pt x="248" y="0"/>
                  </a:moveTo>
                  <a:cubicBezTo>
                    <a:pt x="345" y="10"/>
                    <a:pt x="441" y="30"/>
                    <a:pt x="540" y="61"/>
                  </a:cubicBezTo>
                  <a:cubicBezTo>
                    <a:pt x="1071" y="230"/>
                    <a:pt x="1466" y="724"/>
                    <a:pt x="1509" y="1275"/>
                  </a:cubicBezTo>
                  <a:cubicBezTo>
                    <a:pt x="1512" y="1306"/>
                    <a:pt x="1512" y="1394"/>
                    <a:pt x="1514" y="1546"/>
                  </a:cubicBezTo>
                  <a:cubicBezTo>
                    <a:pt x="1515" y="1697"/>
                    <a:pt x="1517" y="1906"/>
                    <a:pt x="1518" y="2154"/>
                  </a:cubicBezTo>
                  <a:cubicBezTo>
                    <a:pt x="1520" y="2650"/>
                    <a:pt x="1522" y="3302"/>
                    <a:pt x="1523" y="3971"/>
                  </a:cubicBezTo>
                  <a:cubicBezTo>
                    <a:pt x="1525" y="5308"/>
                    <a:pt x="1524" y="6706"/>
                    <a:pt x="1518" y="7044"/>
                  </a:cubicBezTo>
                  <a:cubicBezTo>
                    <a:pt x="1513" y="7340"/>
                    <a:pt x="1510" y="7488"/>
                    <a:pt x="1502" y="7585"/>
                  </a:cubicBezTo>
                  <a:cubicBezTo>
                    <a:pt x="1493" y="7683"/>
                    <a:pt x="1477" y="7732"/>
                    <a:pt x="1450" y="7809"/>
                  </a:cubicBezTo>
                  <a:cubicBezTo>
                    <a:pt x="1390" y="7977"/>
                    <a:pt x="1303" y="8119"/>
                    <a:pt x="1180" y="8249"/>
                  </a:cubicBezTo>
                  <a:cubicBezTo>
                    <a:pt x="1004" y="8433"/>
                    <a:pt x="761" y="8563"/>
                    <a:pt x="508" y="8607"/>
                  </a:cubicBezTo>
                  <a:cubicBezTo>
                    <a:pt x="449" y="8618"/>
                    <a:pt x="378" y="8621"/>
                    <a:pt x="275" y="8618"/>
                  </a:cubicBezTo>
                  <a:cubicBezTo>
                    <a:pt x="171" y="8616"/>
                    <a:pt x="84" y="8604"/>
                    <a:pt x="0" y="8582"/>
                  </a:cubicBezTo>
                  <a:cubicBezTo>
                    <a:pt x="32" y="8585"/>
                    <a:pt x="65" y="8588"/>
                    <a:pt x="101" y="8589"/>
                  </a:cubicBezTo>
                  <a:cubicBezTo>
                    <a:pt x="152" y="8590"/>
                    <a:pt x="195" y="8590"/>
                    <a:pt x="233" y="8588"/>
                  </a:cubicBezTo>
                  <a:cubicBezTo>
                    <a:pt x="271" y="8587"/>
                    <a:pt x="304" y="8583"/>
                    <a:pt x="333" y="8578"/>
                  </a:cubicBezTo>
                  <a:cubicBezTo>
                    <a:pt x="365" y="8573"/>
                    <a:pt x="396" y="8566"/>
                    <a:pt x="427" y="8558"/>
                  </a:cubicBezTo>
                  <a:cubicBezTo>
                    <a:pt x="459" y="8550"/>
                    <a:pt x="490" y="8540"/>
                    <a:pt x="520" y="8529"/>
                  </a:cubicBezTo>
                  <a:cubicBezTo>
                    <a:pt x="551" y="8519"/>
                    <a:pt x="581" y="8507"/>
                    <a:pt x="611" y="8494"/>
                  </a:cubicBezTo>
                  <a:cubicBezTo>
                    <a:pt x="640" y="8481"/>
                    <a:pt x="670" y="8467"/>
                    <a:pt x="698" y="8451"/>
                  </a:cubicBezTo>
                  <a:cubicBezTo>
                    <a:pt x="727" y="8436"/>
                    <a:pt x="755" y="8420"/>
                    <a:pt x="782" y="8403"/>
                  </a:cubicBezTo>
                  <a:cubicBezTo>
                    <a:pt x="809" y="8385"/>
                    <a:pt x="836" y="8367"/>
                    <a:pt x="862" y="8347"/>
                  </a:cubicBezTo>
                  <a:cubicBezTo>
                    <a:pt x="887" y="8328"/>
                    <a:pt x="912" y="8308"/>
                    <a:pt x="936" y="8286"/>
                  </a:cubicBezTo>
                  <a:cubicBezTo>
                    <a:pt x="960" y="8265"/>
                    <a:pt x="983" y="8243"/>
                    <a:pt x="1005" y="8220"/>
                  </a:cubicBezTo>
                  <a:cubicBezTo>
                    <a:pt x="1036" y="8187"/>
                    <a:pt x="1064" y="8154"/>
                    <a:pt x="1091" y="8120"/>
                  </a:cubicBezTo>
                  <a:cubicBezTo>
                    <a:pt x="1117" y="8086"/>
                    <a:pt x="1142" y="8051"/>
                    <a:pt x="1164" y="8014"/>
                  </a:cubicBezTo>
                  <a:cubicBezTo>
                    <a:pt x="1186" y="7978"/>
                    <a:pt x="1207" y="7940"/>
                    <a:pt x="1225" y="7901"/>
                  </a:cubicBezTo>
                  <a:cubicBezTo>
                    <a:pt x="1243" y="7862"/>
                    <a:pt x="1260" y="7822"/>
                    <a:pt x="1275" y="7780"/>
                  </a:cubicBezTo>
                  <a:cubicBezTo>
                    <a:pt x="1289" y="7741"/>
                    <a:pt x="1300" y="7710"/>
                    <a:pt x="1308" y="7676"/>
                  </a:cubicBezTo>
                  <a:cubicBezTo>
                    <a:pt x="1312" y="7658"/>
                    <a:pt x="1316" y="7641"/>
                    <a:pt x="1319" y="7621"/>
                  </a:cubicBezTo>
                  <a:cubicBezTo>
                    <a:pt x="1323" y="7602"/>
                    <a:pt x="1325" y="7580"/>
                    <a:pt x="1327" y="7556"/>
                  </a:cubicBezTo>
                  <a:cubicBezTo>
                    <a:pt x="1331" y="7507"/>
                    <a:pt x="1334" y="7446"/>
                    <a:pt x="1337" y="7360"/>
                  </a:cubicBezTo>
                  <a:cubicBezTo>
                    <a:pt x="1339" y="7274"/>
                    <a:pt x="1341" y="7163"/>
                    <a:pt x="1343" y="7015"/>
                  </a:cubicBezTo>
                  <a:cubicBezTo>
                    <a:pt x="1346" y="6846"/>
                    <a:pt x="1348" y="6412"/>
                    <a:pt x="1349" y="5853"/>
                  </a:cubicBezTo>
                  <a:cubicBezTo>
                    <a:pt x="1349" y="5294"/>
                    <a:pt x="1349" y="4610"/>
                    <a:pt x="1348" y="3942"/>
                  </a:cubicBezTo>
                  <a:cubicBezTo>
                    <a:pt x="1347" y="3273"/>
                    <a:pt x="1345" y="2621"/>
                    <a:pt x="1343" y="2125"/>
                  </a:cubicBezTo>
                  <a:cubicBezTo>
                    <a:pt x="1342" y="1877"/>
                    <a:pt x="1341" y="1668"/>
                    <a:pt x="1339" y="1517"/>
                  </a:cubicBezTo>
                  <a:cubicBezTo>
                    <a:pt x="1338" y="1365"/>
                    <a:pt x="1337" y="1277"/>
                    <a:pt x="1334" y="1246"/>
                  </a:cubicBezTo>
                  <a:cubicBezTo>
                    <a:pt x="1332" y="1211"/>
                    <a:pt x="1328" y="1177"/>
                    <a:pt x="1322" y="1143"/>
                  </a:cubicBezTo>
                  <a:cubicBezTo>
                    <a:pt x="1317" y="1109"/>
                    <a:pt x="1310" y="1076"/>
                    <a:pt x="1302" y="1043"/>
                  </a:cubicBezTo>
                  <a:cubicBezTo>
                    <a:pt x="1294" y="1009"/>
                    <a:pt x="1285" y="976"/>
                    <a:pt x="1274" y="944"/>
                  </a:cubicBezTo>
                  <a:cubicBezTo>
                    <a:pt x="1264" y="911"/>
                    <a:pt x="1252" y="879"/>
                    <a:pt x="1239" y="848"/>
                  </a:cubicBezTo>
                  <a:cubicBezTo>
                    <a:pt x="1227" y="816"/>
                    <a:pt x="1213" y="785"/>
                    <a:pt x="1197" y="754"/>
                  </a:cubicBezTo>
                  <a:cubicBezTo>
                    <a:pt x="1182" y="724"/>
                    <a:pt x="1166" y="694"/>
                    <a:pt x="1149" y="665"/>
                  </a:cubicBezTo>
                  <a:cubicBezTo>
                    <a:pt x="1131" y="635"/>
                    <a:pt x="1113" y="606"/>
                    <a:pt x="1094" y="578"/>
                  </a:cubicBezTo>
                  <a:cubicBezTo>
                    <a:pt x="1074" y="550"/>
                    <a:pt x="1054" y="523"/>
                    <a:pt x="1033" y="496"/>
                  </a:cubicBezTo>
                  <a:cubicBezTo>
                    <a:pt x="1011" y="469"/>
                    <a:pt x="989" y="443"/>
                    <a:pt x="966" y="418"/>
                  </a:cubicBezTo>
                  <a:cubicBezTo>
                    <a:pt x="943" y="393"/>
                    <a:pt x="919" y="369"/>
                    <a:pt x="894" y="345"/>
                  </a:cubicBezTo>
                  <a:cubicBezTo>
                    <a:pt x="869" y="322"/>
                    <a:pt x="843" y="299"/>
                    <a:pt x="817" y="278"/>
                  </a:cubicBezTo>
                  <a:cubicBezTo>
                    <a:pt x="790" y="256"/>
                    <a:pt x="763" y="235"/>
                    <a:pt x="735" y="216"/>
                  </a:cubicBezTo>
                  <a:cubicBezTo>
                    <a:pt x="706" y="196"/>
                    <a:pt x="678" y="177"/>
                    <a:pt x="648" y="160"/>
                  </a:cubicBezTo>
                  <a:cubicBezTo>
                    <a:pt x="619" y="142"/>
                    <a:pt x="588" y="126"/>
                    <a:pt x="557" y="110"/>
                  </a:cubicBezTo>
                  <a:cubicBezTo>
                    <a:pt x="527" y="95"/>
                    <a:pt x="495" y="81"/>
                    <a:pt x="463" y="68"/>
                  </a:cubicBezTo>
                  <a:cubicBezTo>
                    <a:pt x="431" y="55"/>
                    <a:pt x="398" y="43"/>
                    <a:pt x="365" y="32"/>
                  </a:cubicBezTo>
                  <a:cubicBezTo>
                    <a:pt x="326" y="20"/>
                    <a:pt x="287" y="9"/>
                    <a:pt x="248" y="0"/>
                  </a:cubicBezTo>
                  <a:close/>
                </a:path>
              </a:pathLst>
            </a:custGeom>
            <a:solidFill>
              <a:srgbClr val="B0B0B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手繪多邊形 146"/>
            <p:cNvSpPr>
              <a:spLocks/>
            </p:cNvSpPr>
            <p:nvPr/>
          </p:nvSpPr>
          <p:spPr bwMode="auto">
            <a:xfrm flipH="1" flipV="1">
              <a:off x="-1367304" y="3773734"/>
              <a:ext cx="98960" cy="129647"/>
            </a:xfrm>
            <a:custGeom>
              <a:avLst/>
              <a:gdLst>
                <a:gd name="connsiteX0" fmla="*/ 309574 w 309574"/>
                <a:gd name="connsiteY0" fmla="*/ 405570 h 405570"/>
                <a:gd name="connsiteX1" fmla="*/ 302013 w 309574"/>
                <a:gd name="connsiteY1" fmla="*/ 405209 h 405570"/>
                <a:gd name="connsiteX2" fmla="*/ 276091 w 309574"/>
                <a:gd name="connsiteY2" fmla="*/ 401598 h 405570"/>
                <a:gd name="connsiteX3" fmla="*/ 250169 w 309574"/>
                <a:gd name="connsiteY3" fmla="*/ 395821 h 405570"/>
                <a:gd name="connsiteX4" fmla="*/ 223886 w 309574"/>
                <a:gd name="connsiteY4" fmla="*/ 388239 h 405570"/>
                <a:gd name="connsiteX5" fmla="*/ 194723 w 309574"/>
                <a:gd name="connsiteY5" fmla="*/ 377046 h 405570"/>
                <a:gd name="connsiteX6" fmla="*/ 168080 w 309574"/>
                <a:gd name="connsiteY6" fmla="*/ 363686 h 405570"/>
                <a:gd name="connsiteX7" fmla="*/ 142518 w 309574"/>
                <a:gd name="connsiteY7" fmla="*/ 348160 h 405570"/>
                <a:gd name="connsiteX8" fmla="*/ 117316 w 309574"/>
                <a:gd name="connsiteY8" fmla="*/ 329024 h 405570"/>
                <a:gd name="connsiteX9" fmla="*/ 95354 w 309574"/>
                <a:gd name="connsiteY9" fmla="*/ 309165 h 405570"/>
                <a:gd name="connsiteX10" fmla="*/ 74831 w 309574"/>
                <a:gd name="connsiteY10" fmla="*/ 286418 h 405570"/>
                <a:gd name="connsiteX11" fmla="*/ 56470 w 309574"/>
                <a:gd name="connsiteY11" fmla="*/ 261865 h 405570"/>
                <a:gd name="connsiteX12" fmla="*/ 40268 w 309574"/>
                <a:gd name="connsiteY12" fmla="*/ 235146 h 405570"/>
                <a:gd name="connsiteX13" fmla="*/ 26587 w 309574"/>
                <a:gd name="connsiteY13" fmla="*/ 207344 h 405570"/>
                <a:gd name="connsiteX14" fmla="*/ 15066 w 309574"/>
                <a:gd name="connsiteY14" fmla="*/ 178459 h 405570"/>
                <a:gd name="connsiteX15" fmla="*/ 6785 w 309574"/>
                <a:gd name="connsiteY15" fmla="*/ 149213 h 405570"/>
                <a:gd name="connsiteX16" fmla="*/ 1745 w 309574"/>
                <a:gd name="connsiteY16" fmla="*/ 119966 h 405570"/>
                <a:gd name="connsiteX17" fmla="*/ 1024 w 309574"/>
                <a:gd name="connsiteY17" fmla="*/ 99024 h 405570"/>
                <a:gd name="connsiteX18" fmla="*/ 304 w 309574"/>
                <a:gd name="connsiteY18" fmla="*/ 45586 h 405570"/>
                <a:gd name="connsiteX19" fmla="*/ 0 w 309574"/>
                <a:gd name="connsiteY19" fmla="*/ 0 h 405570"/>
                <a:gd name="connsiteX20" fmla="*/ 62936 w 309574"/>
                <a:gd name="connsiteY20" fmla="*/ 0 h 405570"/>
                <a:gd name="connsiteX21" fmla="*/ 63310 w 309574"/>
                <a:gd name="connsiteY21" fmla="*/ 56057 h 405570"/>
                <a:gd name="connsiteX22" fmla="*/ 64031 w 309574"/>
                <a:gd name="connsiteY22" fmla="*/ 109495 h 405570"/>
                <a:gd name="connsiteX23" fmla="*/ 64391 w 309574"/>
                <a:gd name="connsiteY23" fmla="*/ 130437 h 405570"/>
                <a:gd name="connsiteX24" fmla="*/ 179962 w 309574"/>
                <a:gd name="connsiteY24" fmla="*/ 339495 h 405570"/>
                <a:gd name="connsiteX25" fmla="*/ 286892 w 309574"/>
                <a:gd name="connsiteY25" fmla="*/ 398710 h 405570"/>
                <a:gd name="connsiteX26" fmla="*/ 309574 w 309574"/>
                <a:gd name="connsiteY26" fmla="*/ 405570 h 40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09574" h="405570">
                  <a:moveTo>
                    <a:pt x="309574" y="405570"/>
                  </a:moveTo>
                  <a:cubicBezTo>
                    <a:pt x="307054" y="405209"/>
                    <a:pt x="304534" y="405209"/>
                    <a:pt x="302013" y="405209"/>
                  </a:cubicBezTo>
                  <a:cubicBezTo>
                    <a:pt x="293373" y="404126"/>
                    <a:pt x="284732" y="403042"/>
                    <a:pt x="276091" y="401598"/>
                  </a:cubicBezTo>
                  <a:cubicBezTo>
                    <a:pt x="267450" y="400154"/>
                    <a:pt x="258809" y="398349"/>
                    <a:pt x="250169" y="395821"/>
                  </a:cubicBezTo>
                  <a:cubicBezTo>
                    <a:pt x="241528" y="393655"/>
                    <a:pt x="232887" y="391127"/>
                    <a:pt x="223886" y="388239"/>
                  </a:cubicBezTo>
                  <a:cubicBezTo>
                    <a:pt x="213805" y="384628"/>
                    <a:pt x="204084" y="381018"/>
                    <a:pt x="194723" y="377046"/>
                  </a:cubicBezTo>
                  <a:cubicBezTo>
                    <a:pt x="185722" y="373074"/>
                    <a:pt x="176721" y="368741"/>
                    <a:pt x="168080" y="363686"/>
                  </a:cubicBezTo>
                  <a:cubicBezTo>
                    <a:pt x="159440" y="358992"/>
                    <a:pt x="151159" y="353937"/>
                    <a:pt x="142518" y="348160"/>
                  </a:cubicBezTo>
                  <a:cubicBezTo>
                    <a:pt x="134237" y="342383"/>
                    <a:pt x="125956" y="335884"/>
                    <a:pt x="117316" y="329024"/>
                  </a:cubicBezTo>
                  <a:cubicBezTo>
                    <a:pt x="109755" y="322886"/>
                    <a:pt x="102194" y="316386"/>
                    <a:pt x="95354" y="309165"/>
                  </a:cubicBezTo>
                  <a:cubicBezTo>
                    <a:pt x="88153" y="301944"/>
                    <a:pt x="81312" y="294362"/>
                    <a:pt x="74831" y="286418"/>
                  </a:cubicBezTo>
                  <a:cubicBezTo>
                    <a:pt x="68351" y="278474"/>
                    <a:pt x="62230" y="270170"/>
                    <a:pt x="56470" y="261865"/>
                  </a:cubicBezTo>
                  <a:cubicBezTo>
                    <a:pt x="50709" y="253200"/>
                    <a:pt x="45309" y="244173"/>
                    <a:pt x="40268" y="235146"/>
                  </a:cubicBezTo>
                  <a:cubicBezTo>
                    <a:pt x="35228" y="226120"/>
                    <a:pt x="30547" y="216732"/>
                    <a:pt x="26587" y="207344"/>
                  </a:cubicBezTo>
                  <a:cubicBezTo>
                    <a:pt x="22267" y="197596"/>
                    <a:pt x="18666" y="188208"/>
                    <a:pt x="15066" y="178459"/>
                  </a:cubicBezTo>
                  <a:cubicBezTo>
                    <a:pt x="11825" y="168710"/>
                    <a:pt x="9305" y="158961"/>
                    <a:pt x="6785" y="149213"/>
                  </a:cubicBezTo>
                  <a:cubicBezTo>
                    <a:pt x="4625" y="139464"/>
                    <a:pt x="2825" y="129715"/>
                    <a:pt x="1745" y="119966"/>
                  </a:cubicBezTo>
                  <a:cubicBezTo>
                    <a:pt x="2105" y="122855"/>
                    <a:pt x="1384" y="112023"/>
                    <a:pt x="1024" y="99024"/>
                  </a:cubicBezTo>
                  <a:cubicBezTo>
                    <a:pt x="1024" y="86387"/>
                    <a:pt x="664" y="67973"/>
                    <a:pt x="304" y="45586"/>
                  </a:cubicBezTo>
                  <a:lnTo>
                    <a:pt x="0" y="0"/>
                  </a:lnTo>
                  <a:lnTo>
                    <a:pt x="62936" y="0"/>
                  </a:lnTo>
                  <a:lnTo>
                    <a:pt x="63310" y="56057"/>
                  </a:lnTo>
                  <a:cubicBezTo>
                    <a:pt x="63670" y="78444"/>
                    <a:pt x="63670" y="96858"/>
                    <a:pt x="64031" y="109495"/>
                  </a:cubicBezTo>
                  <a:cubicBezTo>
                    <a:pt x="64391" y="122494"/>
                    <a:pt x="65111" y="133326"/>
                    <a:pt x="64391" y="130437"/>
                  </a:cubicBezTo>
                  <a:cubicBezTo>
                    <a:pt x="74111" y="208067"/>
                    <a:pt x="119476" y="290390"/>
                    <a:pt x="179962" y="339495"/>
                  </a:cubicBezTo>
                  <a:cubicBezTo>
                    <a:pt x="214525" y="367297"/>
                    <a:pt x="245848" y="384628"/>
                    <a:pt x="286892" y="398710"/>
                  </a:cubicBezTo>
                  <a:cubicBezTo>
                    <a:pt x="294453" y="401237"/>
                    <a:pt x="302013" y="403403"/>
                    <a:pt x="309574" y="405570"/>
                  </a:cubicBezTo>
                  <a:close/>
                </a:path>
              </a:pathLst>
            </a:custGeom>
            <a:solidFill>
              <a:srgbClr val="B3200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手繪多邊形 147"/>
            <p:cNvSpPr>
              <a:spLocks/>
            </p:cNvSpPr>
            <p:nvPr/>
          </p:nvSpPr>
          <p:spPr bwMode="auto">
            <a:xfrm flipH="1" flipV="1">
              <a:off x="-1382601" y="4188151"/>
              <a:ext cx="162403" cy="512727"/>
            </a:xfrm>
            <a:custGeom>
              <a:avLst/>
              <a:gdLst>
                <a:gd name="connsiteX0" fmla="*/ 62756 w 508043"/>
                <a:gd name="connsiteY0" fmla="*/ 1603951 h 1603951"/>
                <a:gd name="connsiteX1" fmla="*/ 0 w 508043"/>
                <a:gd name="connsiteY1" fmla="*/ 1603951 h 1603951"/>
                <a:gd name="connsiteX2" fmla="*/ 377 w 508043"/>
                <a:gd name="connsiteY2" fmla="*/ 1391618 h 1603951"/>
                <a:gd name="connsiteX3" fmla="*/ 2540 w 508043"/>
                <a:gd name="connsiteY3" fmla="*/ 603371 h 1603951"/>
                <a:gd name="connsiteX4" fmla="*/ 3983 w 508043"/>
                <a:gd name="connsiteY4" fmla="*/ 416691 h 1603951"/>
                <a:gd name="connsiteX5" fmla="*/ 5064 w 508043"/>
                <a:gd name="connsiteY5" fmla="*/ 368667 h 1603951"/>
                <a:gd name="connsiteX6" fmla="*/ 5785 w 508043"/>
                <a:gd name="connsiteY6" fmla="*/ 349890 h 1603951"/>
                <a:gd name="connsiteX7" fmla="*/ 11194 w 508043"/>
                <a:gd name="connsiteY7" fmla="*/ 317754 h 1603951"/>
                <a:gd name="connsiteX8" fmla="*/ 19487 w 508043"/>
                <a:gd name="connsiteY8" fmla="*/ 285979 h 1603951"/>
                <a:gd name="connsiteX9" fmla="*/ 29943 w 508043"/>
                <a:gd name="connsiteY9" fmla="*/ 255286 h 1603951"/>
                <a:gd name="connsiteX10" fmla="*/ 43283 w 508043"/>
                <a:gd name="connsiteY10" fmla="*/ 225678 h 1603951"/>
                <a:gd name="connsiteX11" fmla="*/ 59148 w 508043"/>
                <a:gd name="connsiteY11" fmla="*/ 196791 h 1603951"/>
                <a:gd name="connsiteX12" fmla="*/ 77537 w 508043"/>
                <a:gd name="connsiteY12" fmla="*/ 169348 h 1603951"/>
                <a:gd name="connsiteX13" fmla="*/ 98088 w 508043"/>
                <a:gd name="connsiteY13" fmla="*/ 143350 h 1603951"/>
                <a:gd name="connsiteX14" fmla="*/ 120803 w 508043"/>
                <a:gd name="connsiteY14" fmla="*/ 118797 h 1603951"/>
                <a:gd name="connsiteX15" fmla="*/ 151812 w 508043"/>
                <a:gd name="connsiteY15" fmla="*/ 90632 h 1603951"/>
                <a:gd name="connsiteX16" fmla="*/ 183901 w 508043"/>
                <a:gd name="connsiteY16" fmla="*/ 66440 h 1603951"/>
                <a:gd name="connsiteX17" fmla="*/ 217433 w 508043"/>
                <a:gd name="connsiteY17" fmla="*/ 45858 h 1603951"/>
                <a:gd name="connsiteX18" fmla="*/ 252407 w 508043"/>
                <a:gd name="connsiteY18" fmla="*/ 29248 h 1603951"/>
                <a:gd name="connsiteX19" fmla="*/ 289184 w 508043"/>
                <a:gd name="connsiteY19" fmla="*/ 16249 h 1603951"/>
                <a:gd name="connsiteX20" fmla="*/ 327043 w 508043"/>
                <a:gd name="connsiteY20" fmla="*/ 7222 h 1603951"/>
                <a:gd name="connsiteX21" fmla="*/ 366704 w 508043"/>
                <a:gd name="connsiteY21" fmla="*/ 1805 h 1603951"/>
                <a:gd name="connsiteX22" fmla="*/ 408168 w 508043"/>
                <a:gd name="connsiteY22" fmla="*/ 0 h 1603951"/>
                <a:gd name="connsiteX23" fmla="*/ 441340 w 508043"/>
                <a:gd name="connsiteY23" fmla="*/ 1444 h 1603951"/>
                <a:gd name="connsiteX24" fmla="*/ 473790 w 508043"/>
                <a:gd name="connsiteY24" fmla="*/ 5416 h 1603951"/>
                <a:gd name="connsiteX25" fmla="*/ 505519 w 508043"/>
                <a:gd name="connsiteY25" fmla="*/ 11555 h 1603951"/>
                <a:gd name="connsiteX26" fmla="*/ 508043 w 508043"/>
                <a:gd name="connsiteY26" fmla="*/ 12277 h 1603951"/>
                <a:gd name="connsiteX27" fmla="*/ 471266 w 508043"/>
                <a:gd name="connsiteY27" fmla="*/ 10471 h 1603951"/>
                <a:gd name="connsiteX28" fmla="*/ 183901 w 508043"/>
                <a:gd name="connsiteY28" fmla="*/ 129268 h 1603951"/>
                <a:gd name="connsiteX29" fmla="*/ 68883 w 508043"/>
                <a:gd name="connsiteY29" fmla="*/ 360362 h 1603951"/>
                <a:gd name="connsiteX30" fmla="*/ 67801 w 508043"/>
                <a:gd name="connsiteY30" fmla="*/ 379138 h 1603951"/>
                <a:gd name="connsiteX31" fmla="*/ 67080 w 508043"/>
                <a:gd name="connsiteY31" fmla="*/ 427162 h 1603951"/>
                <a:gd name="connsiteX32" fmla="*/ 65638 w 508043"/>
                <a:gd name="connsiteY32" fmla="*/ 613843 h 1603951"/>
                <a:gd name="connsiteX33" fmla="*/ 65278 w 508043"/>
                <a:gd name="connsiteY33" fmla="*/ 723251 h 1603951"/>
                <a:gd name="connsiteX34" fmla="*/ 63114 w 508043"/>
                <a:gd name="connsiteY34" fmla="*/ 1402089 h 160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08043" h="1603951">
                  <a:moveTo>
                    <a:pt x="62756" y="1603951"/>
                  </a:moveTo>
                  <a:lnTo>
                    <a:pt x="0" y="1603951"/>
                  </a:lnTo>
                  <a:lnTo>
                    <a:pt x="377" y="1391618"/>
                  </a:lnTo>
                  <a:cubicBezTo>
                    <a:pt x="1098" y="1026201"/>
                    <a:pt x="1819" y="770553"/>
                    <a:pt x="2540" y="603371"/>
                  </a:cubicBezTo>
                  <a:cubicBezTo>
                    <a:pt x="2901" y="519961"/>
                    <a:pt x="3622" y="458577"/>
                    <a:pt x="3983" y="416691"/>
                  </a:cubicBezTo>
                  <a:cubicBezTo>
                    <a:pt x="4343" y="395748"/>
                    <a:pt x="4704" y="379860"/>
                    <a:pt x="5064" y="368667"/>
                  </a:cubicBezTo>
                  <a:cubicBezTo>
                    <a:pt x="5064" y="357473"/>
                    <a:pt x="5785" y="349529"/>
                    <a:pt x="5785" y="349890"/>
                  </a:cubicBezTo>
                  <a:cubicBezTo>
                    <a:pt x="7228" y="339058"/>
                    <a:pt x="9030" y="328225"/>
                    <a:pt x="11194" y="317754"/>
                  </a:cubicBezTo>
                  <a:cubicBezTo>
                    <a:pt x="13357" y="306921"/>
                    <a:pt x="16242" y="296450"/>
                    <a:pt x="19487" y="285979"/>
                  </a:cubicBezTo>
                  <a:cubicBezTo>
                    <a:pt x="22371" y="275868"/>
                    <a:pt x="25977" y="265397"/>
                    <a:pt x="29943" y="255286"/>
                  </a:cubicBezTo>
                  <a:cubicBezTo>
                    <a:pt x="34270" y="245176"/>
                    <a:pt x="38596" y="235427"/>
                    <a:pt x="43283" y="225678"/>
                  </a:cubicBezTo>
                  <a:cubicBezTo>
                    <a:pt x="48331" y="215928"/>
                    <a:pt x="53379" y="206179"/>
                    <a:pt x="59148" y="196791"/>
                  </a:cubicBezTo>
                  <a:cubicBezTo>
                    <a:pt x="64917" y="187764"/>
                    <a:pt x="71046" y="178376"/>
                    <a:pt x="77537" y="169348"/>
                  </a:cubicBezTo>
                  <a:cubicBezTo>
                    <a:pt x="84027" y="160682"/>
                    <a:pt x="90877" y="151655"/>
                    <a:pt x="98088" y="143350"/>
                  </a:cubicBezTo>
                  <a:cubicBezTo>
                    <a:pt x="105299" y="135045"/>
                    <a:pt x="112871" y="126741"/>
                    <a:pt x="120803" y="118797"/>
                  </a:cubicBezTo>
                  <a:cubicBezTo>
                    <a:pt x="130899" y="108686"/>
                    <a:pt x="141355" y="99298"/>
                    <a:pt x="151812" y="90632"/>
                  </a:cubicBezTo>
                  <a:cubicBezTo>
                    <a:pt x="162268" y="81966"/>
                    <a:pt x="173084" y="73661"/>
                    <a:pt x="183901" y="66440"/>
                  </a:cubicBezTo>
                  <a:cubicBezTo>
                    <a:pt x="194718" y="58857"/>
                    <a:pt x="205895" y="51996"/>
                    <a:pt x="217433" y="45858"/>
                  </a:cubicBezTo>
                  <a:cubicBezTo>
                    <a:pt x="228971" y="39719"/>
                    <a:pt x="240509" y="34303"/>
                    <a:pt x="252407" y="29248"/>
                  </a:cubicBezTo>
                  <a:cubicBezTo>
                    <a:pt x="264306" y="24193"/>
                    <a:pt x="276565" y="19860"/>
                    <a:pt x="289184" y="16249"/>
                  </a:cubicBezTo>
                  <a:cubicBezTo>
                    <a:pt x="301443" y="12638"/>
                    <a:pt x="314063" y="9749"/>
                    <a:pt x="327043" y="7222"/>
                  </a:cubicBezTo>
                  <a:cubicBezTo>
                    <a:pt x="340023" y="4694"/>
                    <a:pt x="353363" y="2889"/>
                    <a:pt x="366704" y="1805"/>
                  </a:cubicBezTo>
                  <a:cubicBezTo>
                    <a:pt x="380405" y="361"/>
                    <a:pt x="394107" y="0"/>
                    <a:pt x="408168" y="0"/>
                  </a:cubicBezTo>
                  <a:cubicBezTo>
                    <a:pt x="419346" y="0"/>
                    <a:pt x="430523" y="361"/>
                    <a:pt x="441340" y="1444"/>
                  </a:cubicBezTo>
                  <a:cubicBezTo>
                    <a:pt x="452517" y="2167"/>
                    <a:pt x="463334" y="3611"/>
                    <a:pt x="473790" y="5416"/>
                  </a:cubicBezTo>
                  <a:cubicBezTo>
                    <a:pt x="484607" y="6861"/>
                    <a:pt x="495063" y="9027"/>
                    <a:pt x="505519" y="11555"/>
                  </a:cubicBezTo>
                  <a:cubicBezTo>
                    <a:pt x="506601" y="11916"/>
                    <a:pt x="507322" y="12277"/>
                    <a:pt x="508043" y="12277"/>
                  </a:cubicBezTo>
                  <a:cubicBezTo>
                    <a:pt x="495784" y="11194"/>
                    <a:pt x="483525" y="10471"/>
                    <a:pt x="471266" y="10471"/>
                  </a:cubicBezTo>
                  <a:cubicBezTo>
                    <a:pt x="358772" y="10110"/>
                    <a:pt x="264306" y="49107"/>
                    <a:pt x="183901" y="129268"/>
                  </a:cubicBezTo>
                  <a:cubicBezTo>
                    <a:pt x="119722" y="192819"/>
                    <a:pt x="79700" y="273702"/>
                    <a:pt x="68883" y="360362"/>
                  </a:cubicBezTo>
                  <a:cubicBezTo>
                    <a:pt x="68883" y="360001"/>
                    <a:pt x="68162" y="367945"/>
                    <a:pt x="67801" y="379138"/>
                  </a:cubicBezTo>
                  <a:cubicBezTo>
                    <a:pt x="67801" y="390332"/>
                    <a:pt x="67441" y="406581"/>
                    <a:pt x="67080" y="427162"/>
                  </a:cubicBezTo>
                  <a:cubicBezTo>
                    <a:pt x="66359" y="469048"/>
                    <a:pt x="65999" y="530432"/>
                    <a:pt x="65638" y="613843"/>
                  </a:cubicBezTo>
                  <a:cubicBezTo>
                    <a:pt x="65638" y="636952"/>
                    <a:pt x="65278" y="696531"/>
                    <a:pt x="65278" y="723251"/>
                  </a:cubicBezTo>
                  <a:cubicBezTo>
                    <a:pt x="64556" y="888628"/>
                    <a:pt x="63835" y="1087585"/>
                    <a:pt x="63114" y="1402089"/>
                  </a:cubicBezTo>
                  <a:close/>
                </a:path>
              </a:pathLst>
            </a:custGeom>
            <a:solidFill>
              <a:srgbClr val="B3200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42"/>
            <p:cNvSpPr>
              <a:spLocks/>
            </p:cNvSpPr>
            <p:nvPr/>
          </p:nvSpPr>
          <p:spPr bwMode="auto">
            <a:xfrm flipH="1" flipV="1">
              <a:off x="-1534334" y="3736181"/>
              <a:ext cx="175584" cy="994638"/>
            </a:xfrm>
            <a:custGeom>
              <a:avLst/>
              <a:gdLst>
                <a:gd name="T0" fmla="*/ 248 w 1525"/>
                <a:gd name="T1" fmla="*/ 0 h 8621"/>
                <a:gd name="T2" fmla="*/ 365 w 1525"/>
                <a:gd name="T3" fmla="*/ 32 h 8621"/>
                <a:gd name="T4" fmla="*/ 463 w 1525"/>
                <a:gd name="T5" fmla="*/ 68 h 8621"/>
                <a:gd name="T6" fmla="*/ 557 w 1525"/>
                <a:gd name="T7" fmla="*/ 110 h 8621"/>
                <a:gd name="T8" fmla="*/ 648 w 1525"/>
                <a:gd name="T9" fmla="*/ 160 h 8621"/>
                <a:gd name="T10" fmla="*/ 735 w 1525"/>
                <a:gd name="T11" fmla="*/ 216 h 8621"/>
                <a:gd name="T12" fmla="*/ 817 w 1525"/>
                <a:gd name="T13" fmla="*/ 278 h 8621"/>
                <a:gd name="T14" fmla="*/ 894 w 1525"/>
                <a:gd name="T15" fmla="*/ 345 h 8621"/>
                <a:gd name="T16" fmla="*/ 966 w 1525"/>
                <a:gd name="T17" fmla="*/ 418 h 8621"/>
                <a:gd name="T18" fmla="*/ 1033 w 1525"/>
                <a:gd name="T19" fmla="*/ 496 h 8621"/>
                <a:gd name="T20" fmla="*/ 1094 w 1525"/>
                <a:gd name="T21" fmla="*/ 578 h 8621"/>
                <a:gd name="T22" fmla="*/ 1149 w 1525"/>
                <a:gd name="T23" fmla="*/ 664 h 8621"/>
                <a:gd name="T24" fmla="*/ 1197 w 1525"/>
                <a:gd name="T25" fmla="*/ 754 h 8621"/>
                <a:gd name="T26" fmla="*/ 1239 w 1525"/>
                <a:gd name="T27" fmla="*/ 848 h 8621"/>
                <a:gd name="T28" fmla="*/ 1274 w 1525"/>
                <a:gd name="T29" fmla="*/ 944 h 8621"/>
                <a:gd name="T30" fmla="*/ 1302 w 1525"/>
                <a:gd name="T31" fmla="*/ 1042 h 8621"/>
                <a:gd name="T32" fmla="*/ 1322 w 1525"/>
                <a:gd name="T33" fmla="*/ 1143 h 8621"/>
                <a:gd name="T34" fmla="*/ 1334 w 1525"/>
                <a:gd name="T35" fmla="*/ 1246 h 8621"/>
                <a:gd name="T36" fmla="*/ 1339 w 1525"/>
                <a:gd name="T37" fmla="*/ 1517 h 8621"/>
                <a:gd name="T38" fmla="*/ 1343 w 1525"/>
                <a:gd name="T39" fmla="*/ 2125 h 8621"/>
                <a:gd name="T40" fmla="*/ 1348 w 1525"/>
                <a:gd name="T41" fmla="*/ 3942 h 8621"/>
                <a:gd name="T42" fmla="*/ 1348 w 1525"/>
                <a:gd name="T43" fmla="*/ 5853 h 8621"/>
                <a:gd name="T44" fmla="*/ 1343 w 1525"/>
                <a:gd name="T45" fmla="*/ 7015 h 8621"/>
                <a:gd name="T46" fmla="*/ 1337 w 1525"/>
                <a:gd name="T47" fmla="*/ 7360 h 8621"/>
                <a:gd name="T48" fmla="*/ 1327 w 1525"/>
                <a:gd name="T49" fmla="*/ 7556 h 8621"/>
                <a:gd name="T50" fmla="*/ 1319 w 1525"/>
                <a:gd name="T51" fmla="*/ 7621 h 8621"/>
                <a:gd name="T52" fmla="*/ 1308 w 1525"/>
                <a:gd name="T53" fmla="*/ 7676 h 8621"/>
                <a:gd name="T54" fmla="*/ 1275 w 1525"/>
                <a:gd name="T55" fmla="*/ 7780 h 8621"/>
                <a:gd name="T56" fmla="*/ 1225 w 1525"/>
                <a:gd name="T57" fmla="*/ 7901 h 8621"/>
                <a:gd name="T58" fmla="*/ 1164 w 1525"/>
                <a:gd name="T59" fmla="*/ 8014 h 8621"/>
                <a:gd name="T60" fmla="*/ 1091 w 1525"/>
                <a:gd name="T61" fmla="*/ 8120 h 8621"/>
                <a:gd name="T62" fmla="*/ 1005 w 1525"/>
                <a:gd name="T63" fmla="*/ 8220 h 8621"/>
                <a:gd name="T64" fmla="*/ 936 w 1525"/>
                <a:gd name="T65" fmla="*/ 8286 h 8621"/>
                <a:gd name="T66" fmla="*/ 862 w 1525"/>
                <a:gd name="T67" fmla="*/ 8347 h 8621"/>
                <a:gd name="T68" fmla="*/ 782 w 1525"/>
                <a:gd name="T69" fmla="*/ 8402 h 8621"/>
                <a:gd name="T70" fmla="*/ 698 w 1525"/>
                <a:gd name="T71" fmla="*/ 8451 h 8621"/>
                <a:gd name="T72" fmla="*/ 611 w 1525"/>
                <a:gd name="T73" fmla="*/ 8494 h 8621"/>
                <a:gd name="T74" fmla="*/ 520 w 1525"/>
                <a:gd name="T75" fmla="*/ 8529 h 8621"/>
                <a:gd name="T76" fmla="*/ 427 w 1525"/>
                <a:gd name="T77" fmla="*/ 8558 h 8621"/>
                <a:gd name="T78" fmla="*/ 333 w 1525"/>
                <a:gd name="T79" fmla="*/ 8578 h 8621"/>
                <a:gd name="T80" fmla="*/ 233 w 1525"/>
                <a:gd name="T81" fmla="*/ 8588 h 8621"/>
                <a:gd name="T82" fmla="*/ 101 w 1525"/>
                <a:gd name="T83" fmla="*/ 8589 h 8621"/>
                <a:gd name="T84" fmla="*/ 0 w 1525"/>
                <a:gd name="T85" fmla="*/ 8582 h 8621"/>
                <a:gd name="T86" fmla="*/ 275 w 1525"/>
                <a:gd name="T87" fmla="*/ 8618 h 8621"/>
                <a:gd name="T88" fmla="*/ 508 w 1525"/>
                <a:gd name="T89" fmla="*/ 8607 h 8621"/>
                <a:gd name="T90" fmla="*/ 1180 w 1525"/>
                <a:gd name="T91" fmla="*/ 8249 h 8621"/>
                <a:gd name="T92" fmla="*/ 1450 w 1525"/>
                <a:gd name="T93" fmla="*/ 7809 h 8621"/>
                <a:gd name="T94" fmla="*/ 1502 w 1525"/>
                <a:gd name="T95" fmla="*/ 7585 h 8621"/>
                <a:gd name="T96" fmla="*/ 1518 w 1525"/>
                <a:gd name="T97" fmla="*/ 7044 h 8621"/>
                <a:gd name="T98" fmla="*/ 1523 w 1525"/>
                <a:gd name="T99" fmla="*/ 3971 h 8621"/>
                <a:gd name="T100" fmla="*/ 1518 w 1525"/>
                <a:gd name="T101" fmla="*/ 2154 h 8621"/>
                <a:gd name="T102" fmla="*/ 1514 w 1525"/>
                <a:gd name="T103" fmla="*/ 1546 h 8621"/>
                <a:gd name="T104" fmla="*/ 1509 w 1525"/>
                <a:gd name="T105" fmla="*/ 1275 h 8621"/>
                <a:gd name="T106" fmla="*/ 540 w 1525"/>
                <a:gd name="T107" fmla="*/ 61 h 8621"/>
                <a:gd name="T108" fmla="*/ 248 w 1525"/>
                <a:gd name="T109" fmla="*/ 0 h 8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25" h="8621">
                  <a:moveTo>
                    <a:pt x="248" y="0"/>
                  </a:moveTo>
                  <a:cubicBezTo>
                    <a:pt x="287" y="9"/>
                    <a:pt x="326" y="19"/>
                    <a:pt x="365" y="32"/>
                  </a:cubicBezTo>
                  <a:cubicBezTo>
                    <a:pt x="398" y="43"/>
                    <a:pt x="431" y="55"/>
                    <a:pt x="463" y="68"/>
                  </a:cubicBezTo>
                  <a:cubicBezTo>
                    <a:pt x="495" y="81"/>
                    <a:pt x="527" y="95"/>
                    <a:pt x="557" y="110"/>
                  </a:cubicBezTo>
                  <a:cubicBezTo>
                    <a:pt x="588" y="126"/>
                    <a:pt x="619" y="142"/>
                    <a:pt x="648" y="160"/>
                  </a:cubicBezTo>
                  <a:cubicBezTo>
                    <a:pt x="678" y="177"/>
                    <a:pt x="706" y="196"/>
                    <a:pt x="735" y="216"/>
                  </a:cubicBezTo>
                  <a:cubicBezTo>
                    <a:pt x="763" y="235"/>
                    <a:pt x="790" y="256"/>
                    <a:pt x="817" y="278"/>
                  </a:cubicBezTo>
                  <a:cubicBezTo>
                    <a:pt x="843" y="299"/>
                    <a:pt x="869" y="322"/>
                    <a:pt x="894" y="345"/>
                  </a:cubicBezTo>
                  <a:cubicBezTo>
                    <a:pt x="919" y="369"/>
                    <a:pt x="943" y="393"/>
                    <a:pt x="966" y="418"/>
                  </a:cubicBezTo>
                  <a:cubicBezTo>
                    <a:pt x="989" y="443"/>
                    <a:pt x="1011" y="469"/>
                    <a:pt x="1033" y="496"/>
                  </a:cubicBezTo>
                  <a:cubicBezTo>
                    <a:pt x="1054" y="523"/>
                    <a:pt x="1074" y="550"/>
                    <a:pt x="1094" y="578"/>
                  </a:cubicBezTo>
                  <a:cubicBezTo>
                    <a:pt x="1113" y="606"/>
                    <a:pt x="1131" y="635"/>
                    <a:pt x="1149" y="664"/>
                  </a:cubicBezTo>
                  <a:cubicBezTo>
                    <a:pt x="1166" y="694"/>
                    <a:pt x="1182" y="724"/>
                    <a:pt x="1197" y="754"/>
                  </a:cubicBezTo>
                  <a:cubicBezTo>
                    <a:pt x="1213" y="785"/>
                    <a:pt x="1227" y="816"/>
                    <a:pt x="1239" y="848"/>
                  </a:cubicBezTo>
                  <a:cubicBezTo>
                    <a:pt x="1252" y="879"/>
                    <a:pt x="1264" y="911"/>
                    <a:pt x="1274" y="944"/>
                  </a:cubicBezTo>
                  <a:cubicBezTo>
                    <a:pt x="1285" y="976"/>
                    <a:pt x="1294" y="1009"/>
                    <a:pt x="1302" y="1042"/>
                  </a:cubicBezTo>
                  <a:cubicBezTo>
                    <a:pt x="1310" y="1076"/>
                    <a:pt x="1317" y="1109"/>
                    <a:pt x="1322" y="1143"/>
                  </a:cubicBezTo>
                  <a:cubicBezTo>
                    <a:pt x="1328" y="1177"/>
                    <a:pt x="1332" y="1211"/>
                    <a:pt x="1334" y="1246"/>
                  </a:cubicBezTo>
                  <a:cubicBezTo>
                    <a:pt x="1337" y="1277"/>
                    <a:pt x="1338" y="1365"/>
                    <a:pt x="1339" y="1517"/>
                  </a:cubicBezTo>
                  <a:cubicBezTo>
                    <a:pt x="1340" y="1668"/>
                    <a:pt x="1342" y="1877"/>
                    <a:pt x="1343" y="2125"/>
                  </a:cubicBezTo>
                  <a:cubicBezTo>
                    <a:pt x="1345" y="2620"/>
                    <a:pt x="1347" y="3273"/>
                    <a:pt x="1348" y="3942"/>
                  </a:cubicBezTo>
                  <a:cubicBezTo>
                    <a:pt x="1349" y="4610"/>
                    <a:pt x="1349" y="5294"/>
                    <a:pt x="1348" y="5853"/>
                  </a:cubicBezTo>
                  <a:cubicBezTo>
                    <a:pt x="1348" y="6412"/>
                    <a:pt x="1346" y="6846"/>
                    <a:pt x="1343" y="7015"/>
                  </a:cubicBezTo>
                  <a:cubicBezTo>
                    <a:pt x="1341" y="7163"/>
                    <a:pt x="1339" y="7274"/>
                    <a:pt x="1337" y="7360"/>
                  </a:cubicBezTo>
                  <a:cubicBezTo>
                    <a:pt x="1334" y="7446"/>
                    <a:pt x="1332" y="7507"/>
                    <a:pt x="1327" y="7556"/>
                  </a:cubicBezTo>
                  <a:cubicBezTo>
                    <a:pt x="1325" y="7580"/>
                    <a:pt x="1323" y="7602"/>
                    <a:pt x="1319" y="7621"/>
                  </a:cubicBezTo>
                  <a:cubicBezTo>
                    <a:pt x="1316" y="7641"/>
                    <a:pt x="1312" y="7658"/>
                    <a:pt x="1308" y="7676"/>
                  </a:cubicBezTo>
                  <a:cubicBezTo>
                    <a:pt x="1300" y="7710"/>
                    <a:pt x="1289" y="7741"/>
                    <a:pt x="1275" y="7780"/>
                  </a:cubicBezTo>
                  <a:cubicBezTo>
                    <a:pt x="1260" y="7822"/>
                    <a:pt x="1243" y="7862"/>
                    <a:pt x="1225" y="7901"/>
                  </a:cubicBezTo>
                  <a:cubicBezTo>
                    <a:pt x="1207" y="7940"/>
                    <a:pt x="1186" y="7978"/>
                    <a:pt x="1164" y="8014"/>
                  </a:cubicBezTo>
                  <a:cubicBezTo>
                    <a:pt x="1142" y="8051"/>
                    <a:pt x="1117" y="8086"/>
                    <a:pt x="1091" y="8120"/>
                  </a:cubicBezTo>
                  <a:cubicBezTo>
                    <a:pt x="1064" y="8154"/>
                    <a:pt x="1036" y="8187"/>
                    <a:pt x="1005" y="8220"/>
                  </a:cubicBezTo>
                  <a:cubicBezTo>
                    <a:pt x="983" y="8243"/>
                    <a:pt x="960" y="8265"/>
                    <a:pt x="936" y="8286"/>
                  </a:cubicBezTo>
                  <a:cubicBezTo>
                    <a:pt x="912" y="8308"/>
                    <a:pt x="887" y="8328"/>
                    <a:pt x="862" y="8347"/>
                  </a:cubicBezTo>
                  <a:cubicBezTo>
                    <a:pt x="836" y="8367"/>
                    <a:pt x="809" y="8385"/>
                    <a:pt x="782" y="8402"/>
                  </a:cubicBezTo>
                  <a:cubicBezTo>
                    <a:pt x="755" y="8420"/>
                    <a:pt x="727" y="8436"/>
                    <a:pt x="698" y="8451"/>
                  </a:cubicBezTo>
                  <a:cubicBezTo>
                    <a:pt x="670" y="8467"/>
                    <a:pt x="640" y="8481"/>
                    <a:pt x="611" y="8494"/>
                  </a:cubicBezTo>
                  <a:cubicBezTo>
                    <a:pt x="581" y="8507"/>
                    <a:pt x="551" y="8519"/>
                    <a:pt x="520" y="8529"/>
                  </a:cubicBezTo>
                  <a:cubicBezTo>
                    <a:pt x="490" y="8540"/>
                    <a:pt x="459" y="8550"/>
                    <a:pt x="427" y="8558"/>
                  </a:cubicBezTo>
                  <a:cubicBezTo>
                    <a:pt x="396" y="8566"/>
                    <a:pt x="365" y="8573"/>
                    <a:pt x="333" y="8578"/>
                  </a:cubicBezTo>
                  <a:cubicBezTo>
                    <a:pt x="304" y="8583"/>
                    <a:pt x="271" y="8587"/>
                    <a:pt x="233" y="8588"/>
                  </a:cubicBezTo>
                  <a:cubicBezTo>
                    <a:pt x="195" y="8590"/>
                    <a:pt x="152" y="8590"/>
                    <a:pt x="101" y="8589"/>
                  </a:cubicBezTo>
                  <a:cubicBezTo>
                    <a:pt x="65" y="8588"/>
                    <a:pt x="32" y="8585"/>
                    <a:pt x="0" y="8582"/>
                  </a:cubicBezTo>
                  <a:cubicBezTo>
                    <a:pt x="84" y="8604"/>
                    <a:pt x="171" y="8616"/>
                    <a:pt x="275" y="8618"/>
                  </a:cubicBezTo>
                  <a:cubicBezTo>
                    <a:pt x="378" y="8621"/>
                    <a:pt x="449" y="8618"/>
                    <a:pt x="508" y="8607"/>
                  </a:cubicBezTo>
                  <a:cubicBezTo>
                    <a:pt x="761" y="8563"/>
                    <a:pt x="1004" y="8433"/>
                    <a:pt x="1180" y="8249"/>
                  </a:cubicBezTo>
                  <a:cubicBezTo>
                    <a:pt x="1303" y="8119"/>
                    <a:pt x="1390" y="7977"/>
                    <a:pt x="1450" y="7809"/>
                  </a:cubicBezTo>
                  <a:cubicBezTo>
                    <a:pt x="1477" y="7732"/>
                    <a:pt x="1493" y="7683"/>
                    <a:pt x="1502" y="7585"/>
                  </a:cubicBezTo>
                  <a:cubicBezTo>
                    <a:pt x="1510" y="7488"/>
                    <a:pt x="1513" y="7340"/>
                    <a:pt x="1518" y="7044"/>
                  </a:cubicBezTo>
                  <a:cubicBezTo>
                    <a:pt x="1524" y="6706"/>
                    <a:pt x="1525" y="5308"/>
                    <a:pt x="1523" y="3971"/>
                  </a:cubicBezTo>
                  <a:cubicBezTo>
                    <a:pt x="1522" y="3302"/>
                    <a:pt x="1520" y="2650"/>
                    <a:pt x="1518" y="2154"/>
                  </a:cubicBezTo>
                  <a:cubicBezTo>
                    <a:pt x="1517" y="1906"/>
                    <a:pt x="1515" y="1697"/>
                    <a:pt x="1514" y="1546"/>
                  </a:cubicBezTo>
                  <a:cubicBezTo>
                    <a:pt x="1512" y="1394"/>
                    <a:pt x="1512" y="1306"/>
                    <a:pt x="1509" y="1275"/>
                  </a:cubicBezTo>
                  <a:cubicBezTo>
                    <a:pt x="1466" y="724"/>
                    <a:pt x="1071" y="230"/>
                    <a:pt x="540" y="61"/>
                  </a:cubicBezTo>
                  <a:cubicBezTo>
                    <a:pt x="441" y="30"/>
                    <a:pt x="345" y="10"/>
                    <a:pt x="248" y="0"/>
                  </a:cubicBezTo>
                  <a:close/>
                </a:path>
              </a:pathLst>
            </a:custGeom>
            <a:solidFill>
              <a:srgbClr val="B3200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手繪多邊形 149"/>
            <p:cNvSpPr>
              <a:spLocks/>
            </p:cNvSpPr>
            <p:nvPr/>
          </p:nvSpPr>
          <p:spPr bwMode="auto">
            <a:xfrm flipH="1" flipV="1">
              <a:off x="-1514007" y="3739773"/>
              <a:ext cx="307302" cy="991771"/>
            </a:xfrm>
            <a:custGeom>
              <a:avLst/>
              <a:gdLst>
                <a:gd name="connsiteX0" fmla="*/ 511748 w 961324"/>
                <a:gd name="connsiteY0" fmla="*/ 3102296 h 3102533"/>
                <a:gd name="connsiteX1" fmla="*/ 475357 w 961324"/>
                <a:gd name="connsiteY1" fmla="*/ 3099770 h 3102533"/>
                <a:gd name="connsiteX2" fmla="*/ 396089 w 961324"/>
                <a:gd name="connsiteY2" fmla="*/ 3069817 h 3102533"/>
                <a:gd name="connsiteX3" fmla="*/ 271062 w 961324"/>
                <a:gd name="connsiteY3" fmla="*/ 2978514 h 3102533"/>
                <a:gd name="connsiteX4" fmla="*/ 159366 w 961324"/>
                <a:gd name="connsiteY4" fmla="*/ 2772092 h 3102533"/>
                <a:gd name="connsiteX5" fmla="*/ 150854 w 961324"/>
                <a:gd name="connsiteY5" fmla="*/ 2643596 h 3102533"/>
                <a:gd name="connsiteX6" fmla="*/ 150169 w 961324"/>
                <a:gd name="connsiteY6" fmla="*/ 2590724 h 3102533"/>
                <a:gd name="connsiteX7" fmla="*/ 193295 w 961324"/>
                <a:gd name="connsiteY7" fmla="*/ 2590724 h 3102533"/>
                <a:gd name="connsiteX8" fmla="*/ 193596 w 961324"/>
                <a:gd name="connsiteY8" fmla="*/ 2635679 h 3102533"/>
                <a:gd name="connsiteX9" fmla="*/ 194316 w 961324"/>
                <a:gd name="connsiteY9" fmla="*/ 2689089 h 3102533"/>
                <a:gd name="connsiteX10" fmla="*/ 195037 w 961324"/>
                <a:gd name="connsiteY10" fmla="*/ 2710020 h 3102533"/>
                <a:gd name="connsiteX11" fmla="*/ 200081 w 961324"/>
                <a:gd name="connsiteY11" fmla="*/ 2739251 h 3102533"/>
                <a:gd name="connsiteX12" fmla="*/ 208368 w 961324"/>
                <a:gd name="connsiteY12" fmla="*/ 2768483 h 3102533"/>
                <a:gd name="connsiteX13" fmla="*/ 219898 w 961324"/>
                <a:gd name="connsiteY13" fmla="*/ 2797353 h 3102533"/>
                <a:gd name="connsiteX14" fmla="*/ 233590 w 961324"/>
                <a:gd name="connsiteY14" fmla="*/ 2825141 h 3102533"/>
                <a:gd name="connsiteX15" fmla="*/ 249804 w 961324"/>
                <a:gd name="connsiteY15" fmla="*/ 2851846 h 3102533"/>
                <a:gd name="connsiteX16" fmla="*/ 268179 w 961324"/>
                <a:gd name="connsiteY16" fmla="*/ 2876385 h 3102533"/>
                <a:gd name="connsiteX17" fmla="*/ 288717 w 961324"/>
                <a:gd name="connsiteY17" fmla="*/ 2899121 h 3102533"/>
                <a:gd name="connsiteX18" fmla="*/ 310696 w 961324"/>
                <a:gd name="connsiteY18" fmla="*/ 2918969 h 3102533"/>
                <a:gd name="connsiteX19" fmla="*/ 335918 w 961324"/>
                <a:gd name="connsiteY19" fmla="*/ 2938096 h 3102533"/>
                <a:gd name="connsiteX20" fmla="*/ 361499 w 961324"/>
                <a:gd name="connsiteY20" fmla="*/ 2953614 h 3102533"/>
                <a:gd name="connsiteX21" fmla="*/ 388162 w 961324"/>
                <a:gd name="connsiteY21" fmla="*/ 2966966 h 3102533"/>
                <a:gd name="connsiteX22" fmla="*/ 417347 w 961324"/>
                <a:gd name="connsiteY22" fmla="*/ 2978153 h 3102533"/>
                <a:gd name="connsiteX23" fmla="*/ 443650 w 961324"/>
                <a:gd name="connsiteY23" fmla="*/ 2985732 h 3102533"/>
                <a:gd name="connsiteX24" fmla="*/ 469592 w 961324"/>
                <a:gd name="connsiteY24" fmla="*/ 2991506 h 3102533"/>
                <a:gd name="connsiteX25" fmla="*/ 495535 w 961324"/>
                <a:gd name="connsiteY25" fmla="*/ 2995115 h 3102533"/>
                <a:gd name="connsiteX26" fmla="*/ 503101 w 961324"/>
                <a:gd name="connsiteY26" fmla="*/ 2995476 h 3102533"/>
                <a:gd name="connsiteX27" fmla="*/ 690101 w 961324"/>
                <a:gd name="connsiteY27" fmla="*/ 2989702 h 3102533"/>
                <a:gd name="connsiteX28" fmla="*/ 822695 w 961324"/>
                <a:gd name="connsiteY28" fmla="*/ 2905256 h 3102533"/>
                <a:gd name="connsiteX29" fmla="*/ 908088 w 961324"/>
                <a:gd name="connsiteY29" fmla="*/ 2754408 h 3102533"/>
                <a:gd name="connsiteX30" fmla="*/ 915655 w 961324"/>
                <a:gd name="connsiteY30" fmla="*/ 2725899 h 3102533"/>
                <a:gd name="connsiteX31" fmla="*/ 917817 w 961324"/>
                <a:gd name="connsiteY31" fmla="*/ 2382342 h 3102533"/>
                <a:gd name="connsiteX32" fmla="*/ 918898 w 961324"/>
                <a:gd name="connsiteY32" fmla="*/ 1362497 h 3102533"/>
                <a:gd name="connsiteX33" fmla="*/ 916015 w 961324"/>
                <a:gd name="connsiteY33" fmla="*/ 540413 h 3102533"/>
                <a:gd name="connsiteX34" fmla="*/ 898360 w 961324"/>
                <a:gd name="connsiteY34" fmla="*/ 391009 h 3102533"/>
                <a:gd name="connsiteX35" fmla="*/ 549941 w 961324"/>
                <a:gd name="connsiteY35" fmla="*/ 109523 h 3102533"/>
                <a:gd name="connsiteX36" fmla="*/ 547419 w 961324"/>
                <a:gd name="connsiteY36" fmla="*/ 108801 h 3102533"/>
                <a:gd name="connsiteX37" fmla="*/ 515712 w 961324"/>
                <a:gd name="connsiteY37" fmla="*/ 102666 h 3102533"/>
                <a:gd name="connsiteX38" fmla="*/ 483284 w 961324"/>
                <a:gd name="connsiteY38" fmla="*/ 98697 h 3102533"/>
                <a:gd name="connsiteX39" fmla="*/ 450136 w 961324"/>
                <a:gd name="connsiteY39" fmla="*/ 97253 h 3102533"/>
                <a:gd name="connsiteX40" fmla="*/ 408700 w 961324"/>
                <a:gd name="connsiteY40" fmla="*/ 99058 h 3102533"/>
                <a:gd name="connsiteX41" fmla="*/ 369066 w 961324"/>
                <a:gd name="connsiteY41" fmla="*/ 104471 h 3102533"/>
                <a:gd name="connsiteX42" fmla="*/ 331234 w 961324"/>
                <a:gd name="connsiteY42" fmla="*/ 113493 h 3102533"/>
                <a:gd name="connsiteX43" fmla="*/ 294482 w 961324"/>
                <a:gd name="connsiteY43" fmla="*/ 126485 h 3102533"/>
                <a:gd name="connsiteX44" fmla="*/ 259532 w 961324"/>
                <a:gd name="connsiteY44" fmla="*/ 143085 h 3102533"/>
                <a:gd name="connsiteX45" fmla="*/ 226023 w 961324"/>
                <a:gd name="connsiteY45" fmla="*/ 163655 h 3102533"/>
                <a:gd name="connsiteX46" fmla="*/ 193956 w 961324"/>
                <a:gd name="connsiteY46" fmla="*/ 187834 h 3102533"/>
                <a:gd name="connsiteX47" fmla="*/ 162969 w 961324"/>
                <a:gd name="connsiteY47" fmla="*/ 215983 h 3102533"/>
                <a:gd name="connsiteX48" fmla="*/ 140270 w 961324"/>
                <a:gd name="connsiteY48" fmla="*/ 240522 h 3102533"/>
                <a:gd name="connsiteX49" fmla="*/ 119732 w 961324"/>
                <a:gd name="connsiteY49" fmla="*/ 266506 h 3102533"/>
                <a:gd name="connsiteX50" fmla="*/ 101357 w 961324"/>
                <a:gd name="connsiteY50" fmla="*/ 293933 h 3102533"/>
                <a:gd name="connsiteX51" fmla="*/ 85503 w 961324"/>
                <a:gd name="connsiteY51" fmla="*/ 322803 h 3102533"/>
                <a:gd name="connsiteX52" fmla="*/ 72171 w 961324"/>
                <a:gd name="connsiteY52" fmla="*/ 352395 h 3102533"/>
                <a:gd name="connsiteX53" fmla="*/ 61723 w 961324"/>
                <a:gd name="connsiteY53" fmla="*/ 383070 h 3102533"/>
                <a:gd name="connsiteX54" fmla="*/ 53435 w 961324"/>
                <a:gd name="connsiteY54" fmla="*/ 414827 h 3102533"/>
                <a:gd name="connsiteX55" fmla="*/ 48031 w 961324"/>
                <a:gd name="connsiteY55" fmla="*/ 446945 h 3102533"/>
                <a:gd name="connsiteX56" fmla="*/ 47310 w 961324"/>
                <a:gd name="connsiteY56" fmla="*/ 465711 h 3102533"/>
                <a:gd name="connsiteX57" fmla="*/ 46229 w 961324"/>
                <a:gd name="connsiteY57" fmla="*/ 513708 h 3102533"/>
                <a:gd name="connsiteX58" fmla="*/ 44788 w 961324"/>
                <a:gd name="connsiteY58" fmla="*/ 700283 h 3102533"/>
                <a:gd name="connsiteX59" fmla="*/ 42626 w 961324"/>
                <a:gd name="connsiteY59" fmla="*/ 1488083 h 3102533"/>
                <a:gd name="connsiteX60" fmla="*/ 42250 w 961324"/>
                <a:gd name="connsiteY60" fmla="*/ 1699883 h 3102533"/>
                <a:gd name="connsiteX61" fmla="*/ 0 w 961324"/>
                <a:gd name="connsiteY61" fmla="*/ 1699883 h 3102533"/>
                <a:gd name="connsiteX62" fmla="*/ 110 w 961324"/>
                <a:gd name="connsiteY62" fmla="*/ 1554123 h 3102533"/>
                <a:gd name="connsiteX63" fmla="*/ 2632 w 961324"/>
                <a:gd name="connsiteY63" fmla="*/ 633520 h 3102533"/>
                <a:gd name="connsiteX64" fmla="*/ 13081 w 961324"/>
                <a:gd name="connsiteY64" fmla="*/ 402557 h 3102533"/>
                <a:gd name="connsiteX65" fmla="*/ 96672 w 961324"/>
                <a:gd name="connsiteY65" fmla="*/ 213817 h 3102533"/>
                <a:gd name="connsiteX66" fmla="*/ 214494 w 961324"/>
                <a:gd name="connsiteY66" fmla="*/ 95088 h 3102533"/>
                <a:gd name="connsiteX67" fmla="*/ 475718 w 961324"/>
                <a:gd name="connsiteY67" fmla="*/ 1259 h 3102533"/>
                <a:gd name="connsiteX68" fmla="*/ 564714 w 961324"/>
                <a:gd name="connsiteY68" fmla="*/ 2703 h 3102533"/>
                <a:gd name="connsiteX69" fmla="*/ 606870 w 961324"/>
                <a:gd name="connsiteY69" fmla="*/ 14251 h 3102533"/>
                <a:gd name="connsiteX70" fmla="*/ 642180 w 961324"/>
                <a:gd name="connsiteY70" fmla="*/ 27243 h 3102533"/>
                <a:gd name="connsiteX71" fmla="*/ 676049 w 961324"/>
                <a:gd name="connsiteY71" fmla="*/ 42400 h 3102533"/>
                <a:gd name="connsiteX72" fmla="*/ 708837 w 961324"/>
                <a:gd name="connsiteY72" fmla="*/ 60444 h 3102533"/>
                <a:gd name="connsiteX73" fmla="*/ 740184 w 961324"/>
                <a:gd name="connsiteY73" fmla="*/ 80653 h 3102533"/>
                <a:gd name="connsiteX74" fmla="*/ 769730 w 961324"/>
                <a:gd name="connsiteY74" fmla="*/ 103027 h 3102533"/>
                <a:gd name="connsiteX75" fmla="*/ 797473 w 961324"/>
                <a:gd name="connsiteY75" fmla="*/ 127206 h 3102533"/>
                <a:gd name="connsiteX76" fmla="*/ 823416 w 961324"/>
                <a:gd name="connsiteY76" fmla="*/ 153550 h 3102533"/>
                <a:gd name="connsiteX77" fmla="*/ 847556 w 961324"/>
                <a:gd name="connsiteY77" fmla="*/ 181699 h 3102533"/>
                <a:gd name="connsiteX78" fmla="*/ 869535 w 961324"/>
                <a:gd name="connsiteY78" fmla="*/ 211291 h 3102533"/>
                <a:gd name="connsiteX79" fmla="*/ 889352 w 961324"/>
                <a:gd name="connsiteY79" fmla="*/ 242327 h 3102533"/>
                <a:gd name="connsiteX80" fmla="*/ 906647 w 961324"/>
                <a:gd name="connsiteY80" fmla="*/ 274806 h 3102533"/>
                <a:gd name="connsiteX81" fmla="*/ 921780 w 961324"/>
                <a:gd name="connsiteY81" fmla="*/ 308729 h 3102533"/>
                <a:gd name="connsiteX82" fmla="*/ 934391 w 961324"/>
                <a:gd name="connsiteY82" fmla="*/ 343373 h 3102533"/>
                <a:gd name="connsiteX83" fmla="*/ 944479 w 961324"/>
                <a:gd name="connsiteY83" fmla="*/ 378739 h 3102533"/>
                <a:gd name="connsiteX84" fmla="*/ 951686 w 961324"/>
                <a:gd name="connsiteY84" fmla="*/ 415188 h 3102533"/>
                <a:gd name="connsiteX85" fmla="*/ 956009 w 961324"/>
                <a:gd name="connsiteY85" fmla="*/ 452359 h 3102533"/>
                <a:gd name="connsiteX86" fmla="*/ 957811 w 961324"/>
                <a:gd name="connsiteY86" fmla="*/ 550157 h 3102533"/>
                <a:gd name="connsiteX87" fmla="*/ 959252 w 961324"/>
                <a:gd name="connsiteY87" fmla="*/ 769572 h 3102533"/>
                <a:gd name="connsiteX88" fmla="*/ 961054 w 961324"/>
                <a:gd name="connsiteY88" fmla="*/ 1425290 h 3102533"/>
                <a:gd name="connsiteX89" fmla="*/ 961054 w 961324"/>
                <a:gd name="connsiteY89" fmla="*/ 2114930 h 3102533"/>
                <a:gd name="connsiteX90" fmla="*/ 959252 w 961324"/>
                <a:gd name="connsiteY90" fmla="*/ 2533911 h 3102533"/>
                <a:gd name="connsiteX91" fmla="*/ 956730 w 961324"/>
                <a:gd name="connsiteY91" fmla="*/ 2658775 h 3102533"/>
                <a:gd name="connsiteX92" fmla="*/ 953487 w 961324"/>
                <a:gd name="connsiteY92" fmla="*/ 2729508 h 3102533"/>
                <a:gd name="connsiteX93" fmla="*/ 950605 w 961324"/>
                <a:gd name="connsiteY93" fmla="*/ 2752965 h 3102533"/>
                <a:gd name="connsiteX94" fmla="*/ 946641 w 961324"/>
                <a:gd name="connsiteY94" fmla="*/ 2772452 h 3102533"/>
                <a:gd name="connsiteX95" fmla="*/ 934751 w 961324"/>
                <a:gd name="connsiteY95" fmla="*/ 2810345 h 3102533"/>
                <a:gd name="connsiteX96" fmla="*/ 916736 w 961324"/>
                <a:gd name="connsiteY96" fmla="*/ 2854011 h 3102533"/>
                <a:gd name="connsiteX97" fmla="*/ 894757 w 961324"/>
                <a:gd name="connsiteY97" fmla="*/ 2894791 h 3102533"/>
                <a:gd name="connsiteX98" fmla="*/ 868454 w 961324"/>
                <a:gd name="connsiteY98" fmla="*/ 2933044 h 3102533"/>
                <a:gd name="connsiteX99" fmla="*/ 837468 w 961324"/>
                <a:gd name="connsiteY99" fmla="*/ 2969131 h 3102533"/>
                <a:gd name="connsiteX100" fmla="*/ 812606 w 961324"/>
                <a:gd name="connsiteY100" fmla="*/ 2992950 h 3102533"/>
                <a:gd name="connsiteX101" fmla="*/ 785944 w 961324"/>
                <a:gd name="connsiteY101" fmla="*/ 3014963 h 3102533"/>
                <a:gd name="connsiteX102" fmla="*/ 757119 w 961324"/>
                <a:gd name="connsiteY102" fmla="*/ 3034812 h 3102533"/>
                <a:gd name="connsiteX103" fmla="*/ 726853 w 961324"/>
                <a:gd name="connsiteY103" fmla="*/ 3052495 h 3102533"/>
                <a:gd name="connsiteX104" fmla="*/ 695506 w 961324"/>
                <a:gd name="connsiteY104" fmla="*/ 3068013 h 3102533"/>
                <a:gd name="connsiteX105" fmla="*/ 662718 w 961324"/>
                <a:gd name="connsiteY105" fmla="*/ 3080643 h 3102533"/>
                <a:gd name="connsiteX106" fmla="*/ 629209 w 961324"/>
                <a:gd name="connsiteY106" fmla="*/ 3091109 h 3102533"/>
                <a:gd name="connsiteX107" fmla="*/ 595340 w 961324"/>
                <a:gd name="connsiteY107" fmla="*/ 3098326 h 3102533"/>
                <a:gd name="connsiteX108" fmla="*/ 559309 w 961324"/>
                <a:gd name="connsiteY108" fmla="*/ 3101935 h 3102533"/>
                <a:gd name="connsiteX109" fmla="*/ 511748 w 961324"/>
                <a:gd name="connsiteY109" fmla="*/ 3102296 h 310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961324" h="3102533">
                  <a:moveTo>
                    <a:pt x="511748" y="3102296"/>
                  </a:moveTo>
                  <a:cubicBezTo>
                    <a:pt x="498777" y="3101935"/>
                    <a:pt x="486887" y="3100852"/>
                    <a:pt x="475357" y="3099770"/>
                  </a:cubicBezTo>
                  <a:cubicBezTo>
                    <a:pt x="449055" y="3093274"/>
                    <a:pt x="423833" y="3083530"/>
                    <a:pt x="396089" y="3069817"/>
                  </a:cubicBezTo>
                  <a:cubicBezTo>
                    <a:pt x="346367" y="3045638"/>
                    <a:pt x="309255" y="3018211"/>
                    <a:pt x="271062" y="2978514"/>
                  </a:cubicBezTo>
                  <a:cubicBezTo>
                    <a:pt x="215935" y="2920774"/>
                    <a:pt x="179544" y="2853289"/>
                    <a:pt x="159366" y="2772092"/>
                  </a:cubicBezTo>
                  <a:cubicBezTo>
                    <a:pt x="154502" y="2752604"/>
                    <a:pt x="152273" y="2720937"/>
                    <a:pt x="150854" y="2643596"/>
                  </a:cubicBezTo>
                  <a:lnTo>
                    <a:pt x="150169" y="2590724"/>
                  </a:lnTo>
                  <a:lnTo>
                    <a:pt x="193295" y="2590724"/>
                  </a:lnTo>
                  <a:lnTo>
                    <a:pt x="193596" y="2635679"/>
                  </a:lnTo>
                  <a:cubicBezTo>
                    <a:pt x="193956" y="2658053"/>
                    <a:pt x="194316" y="2676458"/>
                    <a:pt x="194316" y="2689089"/>
                  </a:cubicBezTo>
                  <a:cubicBezTo>
                    <a:pt x="194677" y="2702081"/>
                    <a:pt x="195397" y="2712907"/>
                    <a:pt x="195037" y="2710020"/>
                  </a:cubicBezTo>
                  <a:cubicBezTo>
                    <a:pt x="196118" y="2719764"/>
                    <a:pt x="197919" y="2729508"/>
                    <a:pt x="200081" y="2739251"/>
                  </a:cubicBezTo>
                  <a:cubicBezTo>
                    <a:pt x="202603" y="2748995"/>
                    <a:pt x="205126" y="2758739"/>
                    <a:pt x="208368" y="2768483"/>
                  </a:cubicBezTo>
                  <a:cubicBezTo>
                    <a:pt x="211971" y="2778226"/>
                    <a:pt x="215574" y="2787609"/>
                    <a:pt x="219898" y="2797353"/>
                  </a:cubicBezTo>
                  <a:cubicBezTo>
                    <a:pt x="223862" y="2806736"/>
                    <a:pt x="228546" y="2816119"/>
                    <a:pt x="233590" y="2825141"/>
                  </a:cubicBezTo>
                  <a:cubicBezTo>
                    <a:pt x="238634" y="2834163"/>
                    <a:pt x="244039" y="2843185"/>
                    <a:pt x="249804" y="2851846"/>
                  </a:cubicBezTo>
                  <a:cubicBezTo>
                    <a:pt x="255569" y="2860146"/>
                    <a:pt x="261694" y="2868446"/>
                    <a:pt x="268179" y="2876385"/>
                  </a:cubicBezTo>
                  <a:cubicBezTo>
                    <a:pt x="274665" y="2884325"/>
                    <a:pt x="281511" y="2891903"/>
                    <a:pt x="288717" y="2899121"/>
                  </a:cubicBezTo>
                  <a:cubicBezTo>
                    <a:pt x="295563" y="2906338"/>
                    <a:pt x="303129" y="2912835"/>
                    <a:pt x="310696" y="2918969"/>
                  </a:cubicBezTo>
                  <a:cubicBezTo>
                    <a:pt x="319343" y="2925826"/>
                    <a:pt x="327630" y="2932322"/>
                    <a:pt x="335918" y="2938096"/>
                  </a:cubicBezTo>
                  <a:cubicBezTo>
                    <a:pt x="344565" y="2943870"/>
                    <a:pt x="352852" y="2948922"/>
                    <a:pt x="361499" y="2953614"/>
                  </a:cubicBezTo>
                  <a:cubicBezTo>
                    <a:pt x="370147" y="2958666"/>
                    <a:pt x="379155" y="2962997"/>
                    <a:pt x="388162" y="2966966"/>
                  </a:cubicBezTo>
                  <a:cubicBezTo>
                    <a:pt x="397530" y="2970936"/>
                    <a:pt x="407259" y="2974545"/>
                    <a:pt x="417347" y="2978153"/>
                  </a:cubicBezTo>
                  <a:cubicBezTo>
                    <a:pt x="426355" y="2981041"/>
                    <a:pt x="435003" y="2983567"/>
                    <a:pt x="443650" y="2985732"/>
                  </a:cubicBezTo>
                  <a:cubicBezTo>
                    <a:pt x="452297" y="2988258"/>
                    <a:pt x="460945" y="2990062"/>
                    <a:pt x="469592" y="2991506"/>
                  </a:cubicBezTo>
                  <a:cubicBezTo>
                    <a:pt x="478240" y="2992950"/>
                    <a:pt x="486887" y="2994032"/>
                    <a:pt x="495535" y="2995115"/>
                  </a:cubicBezTo>
                  <a:cubicBezTo>
                    <a:pt x="498057" y="2995115"/>
                    <a:pt x="500579" y="2995115"/>
                    <a:pt x="503101" y="2995476"/>
                  </a:cubicBezTo>
                  <a:cubicBezTo>
                    <a:pt x="565074" y="3012076"/>
                    <a:pt x="625606" y="3010272"/>
                    <a:pt x="690101" y="2989702"/>
                  </a:cubicBezTo>
                  <a:cubicBezTo>
                    <a:pt x="741986" y="2973101"/>
                    <a:pt x="778017" y="2950366"/>
                    <a:pt x="822695" y="2905256"/>
                  </a:cubicBezTo>
                  <a:cubicBezTo>
                    <a:pt x="869175" y="2857981"/>
                    <a:pt x="889712" y="2821893"/>
                    <a:pt x="908088" y="2754408"/>
                  </a:cubicBezTo>
                  <a:lnTo>
                    <a:pt x="915655" y="2725899"/>
                  </a:lnTo>
                  <a:lnTo>
                    <a:pt x="917817" y="2382342"/>
                  </a:lnTo>
                  <a:cubicBezTo>
                    <a:pt x="918898" y="2191436"/>
                    <a:pt x="919258" y="1760546"/>
                    <a:pt x="918898" y="1362497"/>
                  </a:cubicBezTo>
                  <a:cubicBezTo>
                    <a:pt x="918537" y="964447"/>
                    <a:pt x="917096" y="597793"/>
                    <a:pt x="916015" y="540413"/>
                  </a:cubicBezTo>
                  <a:cubicBezTo>
                    <a:pt x="913853" y="452359"/>
                    <a:pt x="911331" y="431428"/>
                    <a:pt x="898360" y="391009"/>
                  </a:cubicBezTo>
                  <a:cubicBezTo>
                    <a:pt x="847917" y="231861"/>
                    <a:pt x="712801" y="123958"/>
                    <a:pt x="549941" y="109523"/>
                  </a:cubicBezTo>
                  <a:cubicBezTo>
                    <a:pt x="549220" y="109523"/>
                    <a:pt x="548500" y="109162"/>
                    <a:pt x="547419" y="108801"/>
                  </a:cubicBezTo>
                  <a:cubicBezTo>
                    <a:pt x="536970" y="106275"/>
                    <a:pt x="526521" y="104110"/>
                    <a:pt x="515712" y="102666"/>
                  </a:cubicBezTo>
                  <a:cubicBezTo>
                    <a:pt x="505263" y="100862"/>
                    <a:pt x="494454" y="99419"/>
                    <a:pt x="483284" y="98697"/>
                  </a:cubicBezTo>
                  <a:cubicBezTo>
                    <a:pt x="472475" y="97614"/>
                    <a:pt x="461305" y="97253"/>
                    <a:pt x="450136" y="97253"/>
                  </a:cubicBezTo>
                  <a:cubicBezTo>
                    <a:pt x="436084" y="97253"/>
                    <a:pt x="422392" y="97614"/>
                    <a:pt x="408700" y="99058"/>
                  </a:cubicBezTo>
                  <a:cubicBezTo>
                    <a:pt x="395369" y="100140"/>
                    <a:pt x="382037" y="101945"/>
                    <a:pt x="369066" y="104471"/>
                  </a:cubicBezTo>
                  <a:cubicBezTo>
                    <a:pt x="356095" y="106997"/>
                    <a:pt x="343484" y="109884"/>
                    <a:pt x="331234" y="113493"/>
                  </a:cubicBezTo>
                  <a:cubicBezTo>
                    <a:pt x="318623" y="117102"/>
                    <a:pt x="306372" y="121432"/>
                    <a:pt x="294482" y="126485"/>
                  </a:cubicBezTo>
                  <a:cubicBezTo>
                    <a:pt x="282592" y="131537"/>
                    <a:pt x="271062" y="136950"/>
                    <a:pt x="259532" y="143085"/>
                  </a:cubicBezTo>
                  <a:cubicBezTo>
                    <a:pt x="248002" y="149220"/>
                    <a:pt x="236833" y="156077"/>
                    <a:pt x="226023" y="163655"/>
                  </a:cubicBezTo>
                  <a:cubicBezTo>
                    <a:pt x="215214" y="170873"/>
                    <a:pt x="204405" y="179173"/>
                    <a:pt x="193956" y="187834"/>
                  </a:cubicBezTo>
                  <a:cubicBezTo>
                    <a:pt x="183507" y="196495"/>
                    <a:pt x="173058" y="205878"/>
                    <a:pt x="162969" y="215983"/>
                  </a:cubicBezTo>
                  <a:cubicBezTo>
                    <a:pt x="155043" y="223922"/>
                    <a:pt x="147476" y="232222"/>
                    <a:pt x="140270" y="240522"/>
                  </a:cubicBezTo>
                  <a:cubicBezTo>
                    <a:pt x="133064" y="249184"/>
                    <a:pt x="126218" y="257845"/>
                    <a:pt x="119732" y="266506"/>
                  </a:cubicBezTo>
                  <a:cubicBezTo>
                    <a:pt x="113247" y="275528"/>
                    <a:pt x="107121" y="284911"/>
                    <a:pt x="101357" y="293933"/>
                  </a:cubicBezTo>
                  <a:cubicBezTo>
                    <a:pt x="95592" y="303315"/>
                    <a:pt x="90547" y="313059"/>
                    <a:pt x="85503" y="322803"/>
                  </a:cubicBezTo>
                  <a:cubicBezTo>
                    <a:pt x="80819" y="332547"/>
                    <a:pt x="76495" y="342290"/>
                    <a:pt x="72171" y="352395"/>
                  </a:cubicBezTo>
                  <a:cubicBezTo>
                    <a:pt x="68208" y="362500"/>
                    <a:pt x="64605" y="372965"/>
                    <a:pt x="61723" y="383070"/>
                  </a:cubicBezTo>
                  <a:cubicBezTo>
                    <a:pt x="58480" y="393535"/>
                    <a:pt x="55597" y="404001"/>
                    <a:pt x="53435" y="414827"/>
                  </a:cubicBezTo>
                  <a:cubicBezTo>
                    <a:pt x="51274" y="425293"/>
                    <a:pt x="49472" y="436119"/>
                    <a:pt x="48031" y="446945"/>
                  </a:cubicBezTo>
                  <a:cubicBezTo>
                    <a:pt x="48031" y="446585"/>
                    <a:pt x="47310" y="454524"/>
                    <a:pt x="47310" y="465711"/>
                  </a:cubicBezTo>
                  <a:cubicBezTo>
                    <a:pt x="46950" y="476898"/>
                    <a:pt x="46590" y="493138"/>
                    <a:pt x="46229" y="513708"/>
                  </a:cubicBezTo>
                  <a:cubicBezTo>
                    <a:pt x="45869" y="555570"/>
                    <a:pt x="45148" y="616920"/>
                    <a:pt x="44788" y="700283"/>
                  </a:cubicBezTo>
                  <a:cubicBezTo>
                    <a:pt x="44067" y="867370"/>
                    <a:pt x="43347" y="1122873"/>
                    <a:pt x="42626" y="1488083"/>
                  </a:cubicBezTo>
                  <a:lnTo>
                    <a:pt x="42250" y="1699883"/>
                  </a:lnTo>
                  <a:lnTo>
                    <a:pt x="0" y="1699883"/>
                  </a:lnTo>
                  <a:lnTo>
                    <a:pt x="110" y="1554123"/>
                  </a:lnTo>
                  <a:cubicBezTo>
                    <a:pt x="470" y="1069823"/>
                    <a:pt x="830" y="794111"/>
                    <a:pt x="2632" y="633520"/>
                  </a:cubicBezTo>
                  <a:cubicBezTo>
                    <a:pt x="4433" y="473290"/>
                    <a:pt x="6956" y="428901"/>
                    <a:pt x="13081" y="402557"/>
                  </a:cubicBezTo>
                  <a:cubicBezTo>
                    <a:pt x="28934" y="336155"/>
                    <a:pt x="59561" y="266506"/>
                    <a:pt x="96672" y="213817"/>
                  </a:cubicBezTo>
                  <a:cubicBezTo>
                    <a:pt x="124777" y="174481"/>
                    <a:pt x="175940" y="122515"/>
                    <a:pt x="214494" y="95088"/>
                  </a:cubicBezTo>
                  <a:cubicBezTo>
                    <a:pt x="291600" y="40234"/>
                    <a:pt x="383118" y="7394"/>
                    <a:pt x="475718" y="1259"/>
                  </a:cubicBezTo>
                  <a:cubicBezTo>
                    <a:pt x="506704" y="-906"/>
                    <a:pt x="535889" y="-184"/>
                    <a:pt x="564714" y="2703"/>
                  </a:cubicBezTo>
                  <a:cubicBezTo>
                    <a:pt x="578766" y="5951"/>
                    <a:pt x="592818" y="9560"/>
                    <a:pt x="606870" y="14251"/>
                  </a:cubicBezTo>
                  <a:cubicBezTo>
                    <a:pt x="618760" y="18221"/>
                    <a:pt x="630650" y="22551"/>
                    <a:pt x="642180" y="27243"/>
                  </a:cubicBezTo>
                  <a:cubicBezTo>
                    <a:pt x="653710" y="31934"/>
                    <a:pt x="665240" y="36986"/>
                    <a:pt x="676049" y="42400"/>
                  </a:cubicBezTo>
                  <a:cubicBezTo>
                    <a:pt x="687219" y="48174"/>
                    <a:pt x="698388" y="53948"/>
                    <a:pt x="708837" y="60444"/>
                  </a:cubicBezTo>
                  <a:cubicBezTo>
                    <a:pt x="719647" y="66579"/>
                    <a:pt x="729735" y="73435"/>
                    <a:pt x="740184" y="80653"/>
                  </a:cubicBezTo>
                  <a:cubicBezTo>
                    <a:pt x="750273" y="87510"/>
                    <a:pt x="760001" y="95088"/>
                    <a:pt x="769730" y="103027"/>
                  </a:cubicBezTo>
                  <a:cubicBezTo>
                    <a:pt x="779098" y="110606"/>
                    <a:pt x="788466" y="118906"/>
                    <a:pt x="797473" y="127206"/>
                  </a:cubicBezTo>
                  <a:cubicBezTo>
                    <a:pt x="806481" y="135867"/>
                    <a:pt x="815129" y="144528"/>
                    <a:pt x="823416" y="153550"/>
                  </a:cubicBezTo>
                  <a:cubicBezTo>
                    <a:pt x="831703" y="162572"/>
                    <a:pt x="839630" y="171955"/>
                    <a:pt x="847556" y="181699"/>
                  </a:cubicBezTo>
                  <a:cubicBezTo>
                    <a:pt x="855123" y="191443"/>
                    <a:pt x="862329" y="201187"/>
                    <a:pt x="869535" y="211291"/>
                  </a:cubicBezTo>
                  <a:cubicBezTo>
                    <a:pt x="876381" y="221396"/>
                    <a:pt x="882867" y="231861"/>
                    <a:pt x="889352" y="242327"/>
                  </a:cubicBezTo>
                  <a:cubicBezTo>
                    <a:pt x="895477" y="253153"/>
                    <a:pt x="901242" y="263980"/>
                    <a:pt x="906647" y="274806"/>
                  </a:cubicBezTo>
                  <a:cubicBezTo>
                    <a:pt x="912412" y="285993"/>
                    <a:pt x="917456" y="297180"/>
                    <a:pt x="921780" y="308729"/>
                  </a:cubicBezTo>
                  <a:cubicBezTo>
                    <a:pt x="926464" y="319916"/>
                    <a:pt x="930788" y="331464"/>
                    <a:pt x="934391" y="343373"/>
                  </a:cubicBezTo>
                  <a:cubicBezTo>
                    <a:pt x="938354" y="354921"/>
                    <a:pt x="941597" y="366830"/>
                    <a:pt x="944479" y="378739"/>
                  </a:cubicBezTo>
                  <a:cubicBezTo>
                    <a:pt x="947362" y="391009"/>
                    <a:pt x="949884" y="402918"/>
                    <a:pt x="951686" y="415188"/>
                  </a:cubicBezTo>
                  <a:cubicBezTo>
                    <a:pt x="953847" y="427458"/>
                    <a:pt x="955289" y="439728"/>
                    <a:pt x="956009" y="452359"/>
                  </a:cubicBezTo>
                  <a:cubicBezTo>
                    <a:pt x="957090" y="463546"/>
                    <a:pt x="957451" y="495303"/>
                    <a:pt x="957811" y="550157"/>
                  </a:cubicBezTo>
                  <a:cubicBezTo>
                    <a:pt x="958531" y="604650"/>
                    <a:pt x="958892" y="680074"/>
                    <a:pt x="959252" y="769572"/>
                  </a:cubicBezTo>
                  <a:cubicBezTo>
                    <a:pt x="959973" y="948568"/>
                    <a:pt x="960693" y="1183861"/>
                    <a:pt x="961054" y="1425290"/>
                  </a:cubicBezTo>
                  <a:cubicBezTo>
                    <a:pt x="961414" y="1666357"/>
                    <a:pt x="961414" y="1913198"/>
                    <a:pt x="961054" y="2114930"/>
                  </a:cubicBezTo>
                  <a:cubicBezTo>
                    <a:pt x="961054" y="2316662"/>
                    <a:pt x="960333" y="2473283"/>
                    <a:pt x="959252" y="2533911"/>
                  </a:cubicBezTo>
                  <a:cubicBezTo>
                    <a:pt x="958531" y="2587682"/>
                    <a:pt x="957811" y="2627740"/>
                    <a:pt x="956730" y="2658775"/>
                  </a:cubicBezTo>
                  <a:cubicBezTo>
                    <a:pt x="956009" y="2689811"/>
                    <a:pt x="954928" y="2711824"/>
                    <a:pt x="953487" y="2729508"/>
                  </a:cubicBezTo>
                  <a:cubicBezTo>
                    <a:pt x="952767" y="2738169"/>
                    <a:pt x="951686" y="2746108"/>
                    <a:pt x="950605" y="2752965"/>
                  </a:cubicBezTo>
                  <a:cubicBezTo>
                    <a:pt x="949524" y="2760182"/>
                    <a:pt x="948083" y="2766317"/>
                    <a:pt x="946641" y="2772452"/>
                  </a:cubicBezTo>
                  <a:cubicBezTo>
                    <a:pt x="943759" y="2785083"/>
                    <a:pt x="939795" y="2796270"/>
                    <a:pt x="934751" y="2810345"/>
                  </a:cubicBezTo>
                  <a:cubicBezTo>
                    <a:pt x="929346" y="2825501"/>
                    <a:pt x="923221" y="2839937"/>
                    <a:pt x="916736" y="2854011"/>
                  </a:cubicBezTo>
                  <a:cubicBezTo>
                    <a:pt x="910250" y="2868085"/>
                    <a:pt x="902684" y="2881799"/>
                    <a:pt x="894757" y="2894791"/>
                  </a:cubicBezTo>
                  <a:cubicBezTo>
                    <a:pt x="886830" y="2908143"/>
                    <a:pt x="877822" y="2920774"/>
                    <a:pt x="868454" y="2933044"/>
                  </a:cubicBezTo>
                  <a:cubicBezTo>
                    <a:pt x="858726" y="2945314"/>
                    <a:pt x="848637" y="2957222"/>
                    <a:pt x="837468" y="2969131"/>
                  </a:cubicBezTo>
                  <a:cubicBezTo>
                    <a:pt x="829541" y="2977432"/>
                    <a:pt x="821254" y="2985371"/>
                    <a:pt x="812606" y="2992950"/>
                  </a:cubicBezTo>
                  <a:cubicBezTo>
                    <a:pt x="803959" y="3000889"/>
                    <a:pt x="794951" y="3008106"/>
                    <a:pt x="785944" y="3014963"/>
                  </a:cubicBezTo>
                  <a:cubicBezTo>
                    <a:pt x="776575" y="3022181"/>
                    <a:pt x="766847" y="3028677"/>
                    <a:pt x="757119" y="3034812"/>
                  </a:cubicBezTo>
                  <a:cubicBezTo>
                    <a:pt x="747390" y="3041307"/>
                    <a:pt x="737302" y="3047081"/>
                    <a:pt x="726853" y="3052495"/>
                  </a:cubicBezTo>
                  <a:cubicBezTo>
                    <a:pt x="716764" y="3058269"/>
                    <a:pt x="705955" y="3063321"/>
                    <a:pt x="695506" y="3068013"/>
                  </a:cubicBezTo>
                  <a:cubicBezTo>
                    <a:pt x="684697" y="3072704"/>
                    <a:pt x="673887" y="3077035"/>
                    <a:pt x="662718" y="3080643"/>
                  </a:cubicBezTo>
                  <a:cubicBezTo>
                    <a:pt x="651909" y="3084613"/>
                    <a:pt x="640739" y="3087861"/>
                    <a:pt x="629209" y="3091109"/>
                  </a:cubicBezTo>
                  <a:cubicBezTo>
                    <a:pt x="618040" y="3093996"/>
                    <a:pt x="606870" y="3096522"/>
                    <a:pt x="595340" y="3098326"/>
                  </a:cubicBezTo>
                  <a:cubicBezTo>
                    <a:pt x="584891" y="3100131"/>
                    <a:pt x="573001" y="3101574"/>
                    <a:pt x="559309" y="3101935"/>
                  </a:cubicBezTo>
                  <a:cubicBezTo>
                    <a:pt x="545617" y="3102657"/>
                    <a:pt x="530124" y="3102657"/>
                    <a:pt x="511748" y="3102296"/>
                  </a:cubicBezTo>
                  <a:close/>
                </a:path>
              </a:pathLst>
            </a:custGeom>
            <a:solidFill>
              <a:srgbClr val="FE5F3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3777097" y="418524"/>
            <a:ext cx="4637808" cy="717432"/>
            <a:chOff x="2253100" y="418524"/>
            <a:chExt cx="4637808" cy="717432"/>
          </a:xfrm>
        </p:grpSpPr>
        <p:sp>
          <p:nvSpPr>
            <p:cNvPr id="8" name="矩形 7"/>
            <p:cNvSpPr/>
            <p:nvPr/>
          </p:nvSpPr>
          <p:spPr>
            <a:xfrm>
              <a:off x="2253100" y="418524"/>
              <a:ext cx="46378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3200" b="1" spc="-150" dirty="0" smtClean="0">
                  <a:solidFill>
                    <a:schemeClr val="bg1">
                      <a:lumMod val="50000"/>
                    </a:schemeClr>
                  </a:solidFill>
                </a:rPr>
                <a:t>Photo Frame  Design 005</a:t>
              </a:r>
              <a:endParaRPr lang="en-US" altLang="zh-TW" sz="3200" b="1" spc="-1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155318" y="1019594"/>
              <a:ext cx="2833352" cy="116362"/>
            </a:xfrm>
            <a:prstGeom prst="rect">
              <a:avLst/>
            </a:prstGeom>
            <a:gradFill flip="none" rotWithShape="1">
              <a:gsLst>
                <a:gs pos="61000">
                  <a:srgbClr val="C9C828"/>
                </a:gs>
                <a:gs pos="0">
                  <a:srgbClr val="00B050"/>
                </a:gs>
                <a:gs pos="99000">
                  <a:srgbClr val="FFC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218413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2783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46461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" name="矩形 8"/>
          <p:cNvSpPr/>
          <p:nvPr/>
        </p:nvSpPr>
        <p:spPr>
          <a:xfrm>
            <a:off x="10139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11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5"/>
          </p:nvPr>
        </p:nvSpPr>
        <p:spPr/>
      </p:sp>
      <p:grpSp>
        <p:nvGrpSpPr>
          <p:cNvPr id="10" name="群組 9"/>
          <p:cNvGrpSpPr/>
          <p:nvPr/>
        </p:nvGrpSpPr>
        <p:grpSpPr>
          <a:xfrm>
            <a:off x="2823543" y="1791077"/>
            <a:ext cx="327629" cy="995363"/>
            <a:chOff x="257175" y="-995363"/>
            <a:chExt cx="1024914" cy="3113769"/>
          </a:xfrm>
        </p:grpSpPr>
        <p:sp>
          <p:nvSpPr>
            <p:cNvPr id="11" name="Freeform 38"/>
            <p:cNvSpPr>
              <a:spLocks/>
            </p:cNvSpPr>
            <p:nvPr/>
          </p:nvSpPr>
          <p:spPr bwMode="auto">
            <a:xfrm flipH="1" flipV="1">
              <a:off x="257175" y="-995363"/>
              <a:ext cx="549275" cy="3111500"/>
            </a:xfrm>
            <a:custGeom>
              <a:avLst/>
              <a:gdLst>
                <a:gd name="T0" fmla="*/ 248 w 1525"/>
                <a:gd name="T1" fmla="*/ 0 h 8621"/>
                <a:gd name="T2" fmla="*/ 540 w 1525"/>
                <a:gd name="T3" fmla="*/ 61 h 8621"/>
                <a:gd name="T4" fmla="*/ 1509 w 1525"/>
                <a:gd name="T5" fmla="*/ 1275 h 8621"/>
                <a:gd name="T6" fmla="*/ 1514 w 1525"/>
                <a:gd name="T7" fmla="*/ 1546 h 8621"/>
                <a:gd name="T8" fmla="*/ 1518 w 1525"/>
                <a:gd name="T9" fmla="*/ 2154 h 8621"/>
                <a:gd name="T10" fmla="*/ 1523 w 1525"/>
                <a:gd name="T11" fmla="*/ 3971 h 8621"/>
                <a:gd name="T12" fmla="*/ 1518 w 1525"/>
                <a:gd name="T13" fmla="*/ 7044 h 8621"/>
                <a:gd name="T14" fmla="*/ 1502 w 1525"/>
                <a:gd name="T15" fmla="*/ 7585 h 8621"/>
                <a:gd name="T16" fmla="*/ 1450 w 1525"/>
                <a:gd name="T17" fmla="*/ 7809 h 8621"/>
                <a:gd name="T18" fmla="*/ 1180 w 1525"/>
                <a:gd name="T19" fmla="*/ 8249 h 8621"/>
                <a:gd name="T20" fmla="*/ 508 w 1525"/>
                <a:gd name="T21" fmla="*/ 8607 h 8621"/>
                <a:gd name="T22" fmla="*/ 275 w 1525"/>
                <a:gd name="T23" fmla="*/ 8618 h 8621"/>
                <a:gd name="T24" fmla="*/ 0 w 1525"/>
                <a:gd name="T25" fmla="*/ 8582 h 8621"/>
                <a:gd name="T26" fmla="*/ 101 w 1525"/>
                <a:gd name="T27" fmla="*/ 8589 h 8621"/>
                <a:gd name="T28" fmla="*/ 233 w 1525"/>
                <a:gd name="T29" fmla="*/ 8588 h 8621"/>
                <a:gd name="T30" fmla="*/ 333 w 1525"/>
                <a:gd name="T31" fmla="*/ 8578 h 8621"/>
                <a:gd name="T32" fmla="*/ 427 w 1525"/>
                <a:gd name="T33" fmla="*/ 8558 h 8621"/>
                <a:gd name="T34" fmla="*/ 520 w 1525"/>
                <a:gd name="T35" fmla="*/ 8529 h 8621"/>
                <a:gd name="T36" fmla="*/ 611 w 1525"/>
                <a:gd name="T37" fmla="*/ 8494 h 8621"/>
                <a:gd name="T38" fmla="*/ 698 w 1525"/>
                <a:gd name="T39" fmla="*/ 8451 h 8621"/>
                <a:gd name="T40" fmla="*/ 782 w 1525"/>
                <a:gd name="T41" fmla="*/ 8403 h 8621"/>
                <a:gd name="T42" fmla="*/ 862 w 1525"/>
                <a:gd name="T43" fmla="*/ 8347 h 8621"/>
                <a:gd name="T44" fmla="*/ 936 w 1525"/>
                <a:gd name="T45" fmla="*/ 8286 h 8621"/>
                <a:gd name="T46" fmla="*/ 1005 w 1525"/>
                <a:gd name="T47" fmla="*/ 8220 h 8621"/>
                <a:gd name="T48" fmla="*/ 1091 w 1525"/>
                <a:gd name="T49" fmla="*/ 8120 h 8621"/>
                <a:gd name="T50" fmla="*/ 1164 w 1525"/>
                <a:gd name="T51" fmla="*/ 8014 h 8621"/>
                <a:gd name="T52" fmla="*/ 1225 w 1525"/>
                <a:gd name="T53" fmla="*/ 7901 h 8621"/>
                <a:gd name="T54" fmla="*/ 1275 w 1525"/>
                <a:gd name="T55" fmla="*/ 7780 h 8621"/>
                <a:gd name="T56" fmla="*/ 1308 w 1525"/>
                <a:gd name="T57" fmla="*/ 7676 h 8621"/>
                <a:gd name="T58" fmla="*/ 1319 w 1525"/>
                <a:gd name="T59" fmla="*/ 7621 h 8621"/>
                <a:gd name="T60" fmla="*/ 1327 w 1525"/>
                <a:gd name="T61" fmla="*/ 7556 h 8621"/>
                <a:gd name="T62" fmla="*/ 1337 w 1525"/>
                <a:gd name="T63" fmla="*/ 7360 h 8621"/>
                <a:gd name="T64" fmla="*/ 1343 w 1525"/>
                <a:gd name="T65" fmla="*/ 7015 h 8621"/>
                <a:gd name="T66" fmla="*/ 1349 w 1525"/>
                <a:gd name="T67" fmla="*/ 5853 h 8621"/>
                <a:gd name="T68" fmla="*/ 1348 w 1525"/>
                <a:gd name="T69" fmla="*/ 3942 h 8621"/>
                <a:gd name="T70" fmla="*/ 1343 w 1525"/>
                <a:gd name="T71" fmla="*/ 2125 h 8621"/>
                <a:gd name="T72" fmla="*/ 1339 w 1525"/>
                <a:gd name="T73" fmla="*/ 1517 h 8621"/>
                <a:gd name="T74" fmla="*/ 1334 w 1525"/>
                <a:gd name="T75" fmla="*/ 1246 h 8621"/>
                <a:gd name="T76" fmla="*/ 1322 w 1525"/>
                <a:gd name="T77" fmla="*/ 1143 h 8621"/>
                <a:gd name="T78" fmla="*/ 1302 w 1525"/>
                <a:gd name="T79" fmla="*/ 1043 h 8621"/>
                <a:gd name="T80" fmla="*/ 1274 w 1525"/>
                <a:gd name="T81" fmla="*/ 944 h 8621"/>
                <a:gd name="T82" fmla="*/ 1239 w 1525"/>
                <a:gd name="T83" fmla="*/ 848 h 8621"/>
                <a:gd name="T84" fmla="*/ 1197 w 1525"/>
                <a:gd name="T85" fmla="*/ 754 h 8621"/>
                <a:gd name="T86" fmla="*/ 1149 w 1525"/>
                <a:gd name="T87" fmla="*/ 665 h 8621"/>
                <a:gd name="T88" fmla="*/ 1094 w 1525"/>
                <a:gd name="T89" fmla="*/ 578 h 8621"/>
                <a:gd name="T90" fmla="*/ 1033 w 1525"/>
                <a:gd name="T91" fmla="*/ 496 h 8621"/>
                <a:gd name="T92" fmla="*/ 966 w 1525"/>
                <a:gd name="T93" fmla="*/ 418 h 8621"/>
                <a:gd name="T94" fmla="*/ 894 w 1525"/>
                <a:gd name="T95" fmla="*/ 345 h 8621"/>
                <a:gd name="T96" fmla="*/ 817 w 1525"/>
                <a:gd name="T97" fmla="*/ 278 h 8621"/>
                <a:gd name="T98" fmla="*/ 735 w 1525"/>
                <a:gd name="T99" fmla="*/ 216 h 8621"/>
                <a:gd name="T100" fmla="*/ 648 w 1525"/>
                <a:gd name="T101" fmla="*/ 160 h 8621"/>
                <a:gd name="T102" fmla="*/ 557 w 1525"/>
                <a:gd name="T103" fmla="*/ 110 h 8621"/>
                <a:gd name="T104" fmla="*/ 463 w 1525"/>
                <a:gd name="T105" fmla="*/ 68 h 8621"/>
                <a:gd name="T106" fmla="*/ 365 w 1525"/>
                <a:gd name="T107" fmla="*/ 32 h 8621"/>
                <a:gd name="T108" fmla="*/ 248 w 1525"/>
                <a:gd name="T109" fmla="*/ 0 h 8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25" h="8621">
                  <a:moveTo>
                    <a:pt x="248" y="0"/>
                  </a:moveTo>
                  <a:cubicBezTo>
                    <a:pt x="345" y="10"/>
                    <a:pt x="441" y="30"/>
                    <a:pt x="540" y="61"/>
                  </a:cubicBezTo>
                  <a:cubicBezTo>
                    <a:pt x="1071" y="230"/>
                    <a:pt x="1466" y="724"/>
                    <a:pt x="1509" y="1275"/>
                  </a:cubicBezTo>
                  <a:cubicBezTo>
                    <a:pt x="1512" y="1306"/>
                    <a:pt x="1512" y="1394"/>
                    <a:pt x="1514" y="1546"/>
                  </a:cubicBezTo>
                  <a:cubicBezTo>
                    <a:pt x="1515" y="1697"/>
                    <a:pt x="1517" y="1906"/>
                    <a:pt x="1518" y="2154"/>
                  </a:cubicBezTo>
                  <a:cubicBezTo>
                    <a:pt x="1520" y="2650"/>
                    <a:pt x="1522" y="3302"/>
                    <a:pt x="1523" y="3971"/>
                  </a:cubicBezTo>
                  <a:cubicBezTo>
                    <a:pt x="1525" y="5308"/>
                    <a:pt x="1524" y="6706"/>
                    <a:pt x="1518" y="7044"/>
                  </a:cubicBezTo>
                  <a:cubicBezTo>
                    <a:pt x="1513" y="7340"/>
                    <a:pt x="1510" y="7488"/>
                    <a:pt x="1502" y="7585"/>
                  </a:cubicBezTo>
                  <a:cubicBezTo>
                    <a:pt x="1493" y="7683"/>
                    <a:pt x="1477" y="7732"/>
                    <a:pt x="1450" y="7809"/>
                  </a:cubicBezTo>
                  <a:cubicBezTo>
                    <a:pt x="1390" y="7977"/>
                    <a:pt x="1303" y="8119"/>
                    <a:pt x="1180" y="8249"/>
                  </a:cubicBezTo>
                  <a:cubicBezTo>
                    <a:pt x="1004" y="8433"/>
                    <a:pt x="761" y="8563"/>
                    <a:pt x="508" y="8607"/>
                  </a:cubicBezTo>
                  <a:cubicBezTo>
                    <a:pt x="449" y="8618"/>
                    <a:pt x="378" y="8621"/>
                    <a:pt x="275" y="8618"/>
                  </a:cubicBezTo>
                  <a:cubicBezTo>
                    <a:pt x="171" y="8616"/>
                    <a:pt x="84" y="8604"/>
                    <a:pt x="0" y="8582"/>
                  </a:cubicBezTo>
                  <a:cubicBezTo>
                    <a:pt x="32" y="8585"/>
                    <a:pt x="65" y="8588"/>
                    <a:pt x="101" y="8589"/>
                  </a:cubicBezTo>
                  <a:cubicBezTo>
                    <a:pt x="152" y="8590"/>
                    <a:pt x="195" y="8590"/>
                    <a:pt x="233" y="8588"/>
                  </a:cubicBezTo>
                  <a:cubicBezTo>
                    <a:pt x="271" y="8587"/>
                    <a:pt x="304" y="8583"/>
                    <a:pt x="333" y="8578"/>
                  </a:cubicBezTo>
                  <a:cubicBezTo>
                    <a:pt x="365" y="8573"/>
                    <a:pt x="396" y="8566"/>
                    <a:pt x="427" y="8558"/>
                  </a:cubicBezTo>
                  <a:cubicBezTo>
                    <a:pt x="459" y="8550"/>
                    <a:pt x="490" y="8540"/>
                    <a:pt x="520" y="8529"/>
                  </a:cubicBezTo>
                  <a:cubicBezTo>
                    <a:pt x="551" y="8519"/>
                    <a:pt x="581" y="8507"/>
                    <a:pt x="611" y="8494"/>
                  </a:cubicBezTo>
                  <a:cubicBezTo>
                    <a:pt x="640" y="8481"/>
                    <a:pt x="670" y="8467"/>
                    <a:pt x="698" y="8451"/>
                  </a:cubicBezTo>
                  <a:cubicBezTo>
                    <a:pt x="727" y="8436"/>
                    <a:pt x="755" y="8420"/>
                    <a:pt x="782" y="8403"/>
                  </a:cubicBezTo>
                  <a:cubicBezTo>
                    <a:pt x="809" y="8385"/>
                    <a:pt x="836" y="8367"/>
                    <a:pt x="862" y="8347"/>
                  </a:cubicBezTo>
                  <a:cubicBezTo>
                    <a:pt x="887" y="8328"/>
                    <a:pt x="912" y="8308"/>
                    <a:pt x="936" y="8286"/>
                  </a:cubicBezTo>
                  <a:cubicBezTo>
                    <a:pt x="960" y="8265"/>
                    <a:pt x="983" y="8243"/>
                    <a:pt x="1005" y="8220"/>
                  </a:cubicBezTo>
                  <a:cubicBezTo>
                    <a:pt x="1036" y="8187"/>
                    <a:pt x="1064" y="8154"/>
                    <a:pt x="1091" y="8120"/>
                  </a:cubicBezTo>
                  <a:cubicBezTo>
                    <a:pt x="1117" y="8086"/>
                    <a:pt x="1142" y="8051"/>
                    <a:pt x="1164" y="8014"/>
                  </a:cubicBezTo>
                  <a:cubicBezTo>
                    <a:pt x="1186" y="7978"/>
                    <a:pt x="1207" y="7940"/>
                    <a:pt x="1225" y="7901"/>
                  </a:cubicBezTo>
                  <a:cubicBezTo>
                    <a:pt x="1243" y="7862"/>
                    <a:pt x="1260" y="7822"/>
                    <a:pt x="1275" y="7780"/>
                  </a:cubicBezTo>
                  <a:cubicBezTo>
                    <a:pt x="1289" y="7741"/>
                    <a:pt x="1300" y="7710"/>
                    <a:pt x="1308" y="7676"/>
                  </a:cubicBezTo>
                  <a:cubicBezTo>
                    <a:pt x="1312" y="7658"/>
                    <a:pt x="1316" y="7641"/>
                    <a:pt x="1319" y="7621"/>
                  </a:cubicBezTo>
                  <a:cubicBezTo>
                    <a:pt x="1323" y="7602"/>
                    <a:pt x="1325" y="7580"/>
                    <a:pt x="1327" y="7556"/>
                  </a:cubicBezTo>
                  <a:cubicBezTo>
                    <a:pt x="1331" y="7507"/>
                    <a:pt x="1334" y="7446"/>
                    <a:pt x="1337" y="7360"/>
                  </a:cubicBezTo>
                  <a:cubicBezTo>
                    <a:pt x="1339" y="7274"/>
                    <a:pt x="1341" y="7163"/>
                    <a:pt x="1343" y="7015"/>
                  </a:cubicBezTo>
                  <a:cubicBezTo>
                    <a:pt x="1346" y="6846"/>
                    <a:pt x="1348" y="6412"/>
                    <a:pt x="1349" y="5853"/>
                  </a:cubicBezTo>
                  <a:cubicBezTo>
                    <a:pt x="1349" y="5294"/>
                    <a:pt x="1349" y="4610"/>
                    <a:pt x="1348" y="3942"/>
                  </a:cubicBezTo>
                  <a:cubicBezTo>
                    <a:pt x="1347" y="3273"/>
                    <a:pt x="1345" y="2621"/>
                    <a:pt x="1343" y="2125"/>
                  </a:cubicBezTo>
                  <a:cubicBezTo>
                    <a:pt x="1342" y="1877"/>
                    <a:pt x="1341" y="1668"/>
                    <a:pt x="1339" y="1517"/>
                  </a:cubicBezTo>
                  <a:cubicBezTo>
                    <a:pt x="1338" y="1365"/>
                    <a:pt x="1337" y="1277"/>
                    <a:pt x="1334" y="1246"/>
                  </a:cubicBezTo>
                  <a:cubicBezTo>
                    <a:pt x="1332" y="1211"/>
                    <a:pt x="1328" y="1177"/>
                    <a:pt x="1322" y="1143"/>
                  </a:cubicBezTo>
                  <a:cubicBezTo>
                    <a:pt x="1317" y="1109"/>
                    <a:pt x="1310" y="1076"/>
                    <a:pt x="1302" y="1043"/>
                  </a:cubicBezTo>
                  <a:cubicBezTo>
                    <a:pt x="1294" y="1009"/>
                    <a:pt x="1285" y="976"/>
                    <a:pt x="1274" y="944"/>
                  </a:cubicBezTo>
                  <a:cubicBezTo>
                    <a:pt x="1264" y="911"/>
                    <a:pt x="1252" y="879"/>
                    <a:pt x="1239" y="848"/>
                  </a:cubicBezTo>
                  <a:cubicBezTo>
                    <a:pt x="1227" y="816"/>
                    <a:pt x="1213" y="785"/>
                    <a:pt x="1197" y="754"/>
                  </a:cubicBezTo>
                  <a:cubicBezTo>
                    <a:pt x="1182" y="724"/>
                    <a:pt x="1166" y="694"/>
                    <a:pt x="1149" y="665"/>
                  </a:cubicBezTo>
                  <a:cubicBezTo>
                    <a:pt x="1131" y="635"/>
                    <a:pt x="1113" y="606"/>
                    <a:pt x="1094" y="578"/>
                  </a:cubicBezTo>
                  <a:cubicBezTo>
                    <a:pt x="1074" y="550"/>
                    <a:pt x="1054" y="523"/>
                    <a:pt x="1033" y="496"/>
                  </a:cubicBezTo>
                  <a:cubicBezTo>
                    <a:pt x="1011" y="469"/>
                    <a:pt x="989" y="443"/>
                    <a:pt x="966" y="418"/>
                  </a:cubicBezTo>
                  <a:cubicBezTo>
                    <a:pt x="943" y="393"/>
                    <a:pt x="919" y="369"/>
                    <a:pt x="894" y="345"/>
                  </a:cubicBezTo>
                  <a:cubicBezTo>
                    <a:pt x="869" y="322"/>
                    <a:pt x="843" y="299"/>
                    <a:pt x="817" y="278"/>
                  </a:cubicBezTo>
                  <a:cubicBezTo>
                    <a:pt x="790" y="256"/>
                    <a:pt x="763" y="235"/>
                    <a:pt x="735" y="216"/>
                  </a:cubicBezTo>
                  <a:cubicBezTo>
                    <a:pt x="706" y="196"/>
                    <a:pt x="678" y="177"/>
                    <a:pt x="648" y="160"/>
                  </a:cubicBezTo>
                  <a:cubicBezTo>
                    <a:pt x="619" y="142"/>
                    <a:pt x="588" y="126"/>
                    <a:pt x="557" y="110"/>
                  </a:cubicBezTo>
                  <a:cubicBezTo>
                    <a:pt x="527" y="95"/>
                    <a:pt x="495" y="81"/>
                    <a:pt x="463" y="68"/>
                  </a:cubicBezTo>
                  <a:cubicBezTo>
                    <a:pt x="431" y="55"/>
                    <a:pt x="398" y="43"/>
                    <a:pt x="365" y="32"/>
                  </a:cubicBezTo>
                  <a:cubicBezTo>
                    <a:pt x="326" y="20"/>
                    <a:pt x="287" y="9"/>
                    <a:pt x="248" y="0"/>
                  </a:cubicBezTo>
                  <a:close/>
                </a:path>
              </a:pathLst>
            </a:custGeom>
            <a:solidFill>
              <a:srgbClr val="B0B0B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手繪多邊形 11"/>
            <p:cNvSpPr>
              <a:spLocks/>
            </p:cNvSpPr>
            <p:nvPr/>
          </p:nvSpPr>
          <p:spPr bwMode="auto">
            <a:xfrm flipH="1" flipV="1">
              <a:off x="779690" y="-877888"/>
              <a:ext cx="309574" cy="405570"/>
            </a:xfrm>
            <a:custGeom>
              <a:avLst/>
              <a:gdLst>
                <a:gd name="connsiteX0" fmla="*/ 309574 w 309574"/>
                <a:gd name="connsiteY0" fmla="*/ 405570 h 405570"/>
                <a:gd name="connsiteX1" fmla="*/ 302013 w 309574"/>
                <a:gd name="connsiteY1" fmla="*/ 405209 h 405570"/>
                <a:gd name="connsiteX2" fmla="*/ 276091 w 309574"/>
                <a:gd name="connsiteY2" fmla="*/ 401598 h 405570"/>
                <a:gd name="connsiteX3" fmla="*/ 250169 w 309574"/>
                <a:gd name="connsiteY3" fmla="*/ 395821 h 405570"/>
                <a:gd name="connsiteX4" fmla="*/ 223886 w 309574"/>
                <a:gd name="connsiteY4" fmla="*/ 388239 h 405570"/>
                <a:gd name="connsiteX5" fmla="*/ 194723 w 309574"/>
                <a:gd name="connsiteY5" fmla="*/ 377046 h 405570"/>
                <a:gd name="connsiteX6" fmla="*/ 168080 w 309574"/>
                <a:gd name="connsiteY6" fmla="*/ 363686 h 405570"/>
                <a:gd name="connsiteX7" fmla="*/ 142518 w 309574"/>
                <a:gd name="connsiteY7" fmla="*/ 348160 h 405570"/>
                <a:gd name="connsiteX8" fmla="*/ 117316 w 309574"/>
                <a:gd name="connsiteY8" fmla="*/ 329024 h 405570"/>
                <a:gd name="connsiteX9" fmla="*/ 95354 w 309574"/>
                <a:gd name="connsiteY9" fmla="*/ 309165 h 405570"/>
                <a:gd name="connsiteX10" fmla="*/ 74831 w 309574"/>
                <a:gd name="connsiteY10" fmla="*/ 286418 h 405570"/>
                <a:gd name="connsiteX11" fmla="*/ 56470 w 309574"/>
                <a:gd name="connsiteY11" fmla="*/ 261865 h 405570"/>
                <a:gd name="connsiteX12" fmla="*/ 40268 w 309574"/>
                <a:gd name="connsiteY12" fmla="*/ 235146 h 405570"/>
                <a:gd name="connsiteX13" fmla="*/ 26587 w 309574"/>
                <a:gd name="connsiteY13" fmla="*/ 207344 h 405570"/>
                <a:gd name="connsiteX14" fmla="*/ 15066 w 309574"/>
                <a:gd name="connsiteY14" fmla="*/ 178459 h 405570"/>
                <a:gd name="connsiteX15" fmla="*/ 6785 w 309574"/>
                <a:gd name="connsiteY15" fmla="*/ 149213 h 405570"/>
                <a:gd name="connsiteX16" fmla="*/ 1745 w 309574"/>
                <a:gd name="connsiteY16" fmla="*/ 119966 h 405570"/>
                <a:gd name="connsiteX17" fmla="*/ 1024 w 309574"/>
                <a:gd name="connsiteY17" fmla="*/ 99024 h 405570"/>
                <a:gd name="connsiteX18" fmla="*/ 304 w 309574"/>
                <a:gd name="connsiteY18" fmla="*/ 45586 h 405570"/>
                <a:gd name="connsiteX19" fmla="*/ 0 w 309574"/>
                <a:gd name="connsiteY19" fmla="*/ 0 h 405570"/>
                <a:gd name="connsiteX20" fmla="*/ 62936 w 309574"/>
                <a:gd name="connsiteY20" fmla="*/ 0 h 405570"/>
                <a:gd name="connsiteX21" fmla="*/ 63310 w 309574"/>
                <a:gd name="connsiteY21" fmla="*/ 56057 h 405570"/>
                <a:gd name="connsiteX22" fmla="*/ 64031 w 309574"/>
                <a:gd name="connsiteY22" fmla="*/ 109495 h 405570"/>
                <a:gd name="connsiteX23" fmla="*/ 64391 w 309574"/>
                <a:gd name="connsiteY23" fmla="*/ 130437 h 405570"/>
                <a:gd name="connsiteX24" fmla="*/ 179962 w 309574"/>
                <a:gd name="connsiteY24" fmla="*/ 339495 h 405570"/>
                <a:gd name="connsiteX25" fmla="*/ 286892 w 309574"/>
                <a:gd name="connsiteY25" fmla="*/ 398710 h 405570"/>
                <a:gd name="connsiteX26" fmla="*/ 309574 w 309574"/>
                <a:gd name="connsiteY26" fmla="*/ 405570 h 40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09574" h="405570">
                  <a:moveTo>
                    <a:pt x="309574" y="405570"/>
                  </a:moveTo>
                  <a:cubicBezTo>
                    <a:pt x="307054" y="405209"/>
                    <a:pt x="304534" y="405209"/>
                    <a:pt x="302013" y="405209"/>
                  </a:cubicBezTo>
                  <a:cubicBezTo>
                    <a:pt x="293373" y="404126"/>
                    <a:pt x="284732" y="403042"/>
                    <a:pt x="276091" y="401598"/>
                  </a:cubicBezTo>
                  <a:cubicBezTo>
                    <a:pt x="267450" y="400154"/>
                    <a:pt x="258809" y="398349"/>
                    <a:pt x="250169" y="395821"/>
                  </a:cubicBezTo>
                  <a:cubicBezTo>
                    <a:pt x="241528" y="393655"/>
                    <a:pt x="232887" y="391127"/>
                    <a:pt x="223886" y="388239"/>
                  </a:cubicBezTo>
                  <a:cubicBezTo>
                    <a:pt x="213805" y="384628"/>
                    <a:pt x="204084" y="381018"/>
                    <a:pt x="194723" y="377046"/>
                  </a:cubicBezTo>
                  <a:cubicBezTo>
                    <a:pt x="185722" y="373074"/>
                    <a:pt x="176721" y="368741"/>
                    <a:pt x="168080" y="363686"/>
                  </a:cubicBezTo>
                  <a:cubicBezTo>
                    <a:pt x="159440" y="358992"/>
                    <a:pt x="151159" y="353937"/>
                    <a:pt x="142518" y="348160"/>
                  </a:cubicBezTo>
                  <a:cubicBezTo>
                    <a:pt x="134237" y="342383"/>
                    <a:pt x="125956" y="335884"/>
                    <a:pt x="117316" y="329024"/>
                  </a:cubicBezTo>
                  <a:cubicBezTo>
                    <a:pt x="109755" y="322886"/>
                    <a:pt x="102194" y="316386"/>
                    <a:pt x="95354" y="309165"/>
                  </a:cubicBezTo>
                  <a:cubicBezTo>
                    <a:pt x="88153" y="301944"/>
                    <a:pt x="81312" y="294362"/>
                    <a:pt x="74831" y="286418"/>
                  </a:cubicBezTo>
                  <a:cubicBezTo>
                    <a:pt x="68351" y="278474"/>
                    <a:pt x="62230" y="270170"/>
                    <a:pt x="56470" y="261865"/>
                  </a:cubicBezTo>
                  <a:cubicBezTo>
                    <a:pt x="50709" y="253200"/>
                    <a:pt x="45309" y="244173"/>
                    <a:pt x="40268" y="235146"/>
                  </a:cubicBezTo>
                  <a:cubicBezTo>
                    <a:pt x="35228" y="226120"/>
                    <a:pt x="30547" y="216732"/>
                    <a:pt x="26587" y="207344"/>
                  </a:cubicBezTo>
                  <a:cubicBezTo>
                    <a:pt x="22267" y="197596"/>
                    <a:pt x="18666" y="188208"/>
                    <a:pt x="15066" y="178459"/>
                  </a:cubicBezTo>
                  <a:cubicBezTo>
                    <a:pt x="11825" y="168710"/>
                    <a:pt x="9305" y="158961"/>
                    <a:pt x="6785" y="149213"/>
                  </a:cubicBezTo>
                  <a:cubicBezTo>
                    <a:pt x="4625" y="139464"/>
                    <a:pt x="2825" y="129715"/>
                    <a:pt x="1745" y="119966"/>
                  </a:cubicBezTo>
                  <a:cubicBezTo>
                    <a:pt x="2105" y="122855"/>
                    <a:pt x="1384" y="112023"/>
                    <a:pt x="1024" y="99024"/>
                  </a:cubicBezTo>
                  <a:cubicBezTo>
                    <a:pt x="1024" y="86387"/>
                    <a:pt x="664" y="67973"/>
                    <a:pt x="304" y="45586"/>
                  </a:cubicBezTo>
                  <a:lnTo>
                    <a:pt x="0" y="0"/>
                  </a:lnTo>
                  <a:lnTo>
                    <a:pt x="62936" y="0"/>
                  </a:lnTo>
                  <a:lnTo>
                    <a:pt x="63310" y="56057"/>
                  </a:lnTo>
                  <a:cubicBezTo>
                    <a:pt x="63670" y="78444"/>
                    <a:pt x="63670" y="96858"/>
                    <a:pt x="64031" y="109495"/>
                  </a:cubicBezTo>
                  <a:cubicBezTo>
                    <a:pt x="64391" y="122494"/>
                    <a:pt x="65111" y="133326"/>
                    <a:pt x="64391" y="130437"/>
                  </a:cubicBezTo>
                  <a:cubicBezTo>
                    <a:pt x="74111" y="208067"/>
                    <a:pt x="119476" y="290390"/>
                    <a:pt x="179962" y="339495"/>
                  </a:cubicBezTo>
                  <a:cubicBezTo>
                    <a:pt x="214525" y="367297"/>
                    <a:pt x="245848" y="384628"/>
                    <a:pt x="286892" y="398710"/>
                  </a:cubicBezTo>
                  <a:cubicBezTo>
                    <a:pt x="294453" y="401237"/>
                    <a:pt x="302013" y="403403"/>
                    <a:pt x="309574" y="405570"/>
                  </a:cubicBezTo>
                  <a:close/>
                </a:path>
              </a:pathLst>
            </a:custGeom>
            <a:solidFill>
              <a:srgbClr val="016FB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" name="手繪多邊形 12"/>
            <p:cNvSpPr>
              <a:spLocks/>
            </p:cNvSpPr>
            <p:nvPr/>
          </p:nvSpPr>
          <p:spPr bwMode="auto">
            <a:xfrm flipH="1" flipV="1">
              <a:off x="731838" y="418524"/>
              <a:ext cx="508043" cy="1603951"/>
            </a:xfrm>
            <a:custGeom>
              <a:avLst/>
              <a:gdLst>
                <a:gd name="connsiteX0" fmla="*/ 62756 w 508043"/>
                <a:gd name="connsiteY0" fmla="*/ 1603951 h 1603951"/>
                <a:gd name="connsiteX1" fmla="*/ 0 w 508043"/>
                <a:gd name="connsiteY1" fmla="*/ 1603951 h 1603951"/>
                <a:gd name="connsiteX2" fmla="*/ 377 w 508043"/>
                <a:gd name="connsiteY2" fmla="*/ 1391618 h 1603951"/>
                <a:gd name="connsiteX3" fmla="*/ 2540 w 508043"/>
                <a:gd name="connsiteY3" fmla="*/ 603371 h 1603951"/>
                <a:gd name="connsiteX4" fmla="*/ 3983 w 508043"/>
                <a:gd name="connsiteY4" fmla="*/ 416691 h 1603951"/>
                <a:gd name="connsiteX5" fmla="*/ 5064 w 508043"/>
                <a:gd name="connsiteY5" fmla="*/ 368667 h 1603951"/>
                <a:gd name="connsiteX6" fmla="*/ 5785 w 508043"/>
                <a:gd name="connsiteY6" fmla="*/ 349890 h 1603951"/>
                <a:gd name="connsiteX7" fmla="*/ 11194 w 508043"/>
                <a:gd name="connsiteY7" fmla="*/ 317754 h 1603951"/>
                <a:gd name="connsiteX8" fmla="*/ 19487 w 508043"/>
                <a:gd name="connsiteY8" fmla="*/ 285979 h 1603951"/>
                <a:gd name="connsiteX9" fmla="*/ 29943 w 508043"/>
                <a:gd name="connsiteY9" fmla="*/ 255286 h 1603951"/>
                <a:gd name="connsiteX10" fmla="*/ 43283 w 508043"/>
                <a:gd name="connsiteY10" fmla="*/ 225678 h 1603951"/>
                <a:gd name="connsiteX11" fmla="*/ 59148 w 508043"/>
                <a:gd name="connsiteY11" fmla="*/ 196791 h 1603951"/>
                <a:gd name="connsiteX12" fmla="*/ 77537 w 508043"/>
                <a:gd name="connsiteY12" fmla="*/ 169348 h 1603951"/>
                <a:gd name="connsiteX13" fmla="*/ 98088 w 508043"/>
                <a:gd name="connsiteY13" fmla="*/ 143350 h 1603951"/>
                <a:gd name="connsiteX14" fmla="*/ 120803 w 508043"/>
                <a:gd name="connsiteY14" fmla="*/ 118797 h 1603951"/>
                <a:gd name="connsiteX15" fmla="*/ 151812 w 508043"/>
                <a:gd name="connsiteY15" fmla="*/ 90632 h 1603951"/>
                <a:gd name="connsiteX16" fmla="*/ 183901 w 508043"/>
                <a:gd name="connsiteY16" fmla="*/ 66440 h 1603951"/>
                <a:gd name="connsiteX17" fmla="*/ 217433 w 508043"/>
                <a:gd name="connsiteY17" fmla="*/ 45858 h 1603951"/>
                <a:gd name="connsiteX18" fmla="*/ 252407 w 508043"/>
                <a:gd name="connsiteY18" fmla="*/ 29248 h 1603951"/>
                <a:gd name="connsiteX19" fmla="*/ 289184 w 508043"/>
                <a:gd name="connsiteY19" fmla="*/ 16249 h 1603951"/>
                <a:gd name="connsiteX20" fmla="*/ 327043 w 508043"/>
                <a:gd name="connsiteY20" fmla="*/ 7222 h 1603951"/>
                <a:gd name="connsiteX21" fmla="*/ 366704 w 508043"/>
                <a:gd name="connsiteY21" fmla="*/ 1805 h 1603951"/>
                <a:gd name="connsiteX22" fmla="*/ 408168 w 508043"/>
                <a:gd name="connsiteY22" fmla="*/ 0 h 1603951"/>
                <a:gd name="connsiteX23" fmla="*/ 441340 w 508043"/>
                <a:gd name="connsiteY23" fmla="*/ 1444 h 1603951"/>
                <a:gd name="connsiteX24" fmla="*/ 473790 w 508043"/>
                <a:gd name="connsiteY24" fmla="*/ 5416 h 1603951"/>
                <a:gd name="connsiteX25" fmla="*/ 505519 w 508043"/>
                <a:gd name="connsiteY25" fmla="*/ 11555 h 1603951"/>
                <a:gd name="connsiteX26" fmla="*/ 508043 w 508043"/>
                <a:gd name="connsiteY26" fmla="*/ 12277 h 1603951"/>
                <a:gd name="connsiteX27" fmla="*/ 471266 w 508043"/>
                <a:gd name="connsiteY27" fmla="*/ 10471 h 1603951"/>
                <a:gd name="connsiteX28" fmla="*/ 183901 w 508043"/>
                <a:gd name="connsiteY28" fmla="*/ 129268 h 1603951"/>
                <a:gd name="connsiteX29" fmla="*/ 68883 w 508043"/>
                <a:gd name="connsiteY29" fmla="*/ 360362 h 1603951"/>
                <a:gd name="connsiteX30" fmla="*/ 67801 w 508043"/>
                <a:gd name="connsiteY30" fmla="*/ 379138 h 1603951"/>
                <a:gd name="connsiteX31" fmla="*/ 67080 w 508043"/>
                <a:gd name="connsiteY31" fmla="*/ 427162 h 1603951"/>
                <a:gd name="connsiteX32" fmla="*/ 65638 w 508043"/>
                <a:gd name="connsiteY32" fmla="*/ 613843 h 1603951"/>
                <a:gd name="connsiteX33" fmla="*/ 65278 w 508043"/>
                <a:gd name="connsiteY33" fmla="*/ 723251 h 1603951"/>
                <a:gd name="connsiteX34" fmla="*/ 63114 w 508043"/>
                <a:gd name="connsiteY34" fmla="*/ 1402089 h 160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08043" h="1603951">
                  <a:moveTo>
                    <a:pt x="62756" y="1603951"/>
                  </a:moveTo>
                  <a:lnTo>
                    <a:pt x="0" y="1603951"/>
                  </a:lnTo>
                  <a:lnTo>
                    <a:pt x="377" y="1391618"/>
                  </a:lnTo>
                  <a:cubicBezTo>
                    <a:pt x="1098" y="1026201"/>
                    <a:pt x="1819" y="770553"/>
                    <a:pt x="2540" y="603371"/>
                  </a:cubicBezTo>
                  <a:cubicBezTo>
                    <a:pt x="2901" y="519961"/>
                    <a:pt x="3622" y="458577"/>
                    <a:pt x="3983" y="416691"/>
                  </a:cubicBezTo>
                  <a:cubicBezTo>
                    <a:pt x="4343" y="395748"/>
                    <a:pt x="4704" y="379860"/>
                    <a:pt x="5064" y="368667"/>
                  </a:cubicBezTo>
                  <a:cubicBezTo>
                    <a:pt x="5064" y="357473"/>
                    <a:pt x="5785" y="349529"/>
                    <a:pt x="5785" y="349890"/>
                  </a:cubicBezTo>
                  <a:cubicBezTo>
                    <a:pt x="7228" y="339058"/>
                    <a:pt x="9030" y="328225"/>
                    <a:pt x="11194" y="317754"/>
                  </a:cubicBezTo>
                  <a:cubicBezTo>
                    <a:pt x="13357" y="306921"/>
                    <a:pt x="16242" y="296450"/>
                    <a:pt x="19487" y="285979"/>
                  </a:cubicBezTo>
                  <a:cubicBezTo>
                    <a:pt x="22371" y="275868"/>
                    <a:pt x="25977" y="265397"/>
                    <a:pt x="29943" y="255286"/>
                  </a:cubicBezTo>
                  <a:cubicBezTo>
                    <a:pt x="34270" y="245176"/>
                    <a:pt x="38596" y="235427"/>
                    <a:pt x="43283" y="225678"/>
                  </a:cubicBezTo>
                  <a:cubicBezTo>
                    <a:pt x="48331" y="215928"/>
                    <a:pt x="53379" y="206179"/>
                    <a:pt x="59148" y="196791"/>
                  </a:cubicBezTo>
                  <a:cubicBezTo>
                    <a:pt x="64917" y="187764"/>
                    <a:pt x="71046" y="178376"/>
                    <a:pt x="77537" y="169348"/>
                  </a:cubicBezTo>
                  <a:cubicBezTo>
                    <a:pt x="84027" y="160682"/>
                    <a:pt x="90877" y="151655"/>
                    <a:pt x="98088" y="143350"/>
                  </a:cubicBezTo>
                  <a:cubicBezTo>
                    <a:pt x="105299" y="135045"/>
                    <a:pt x="112871" y="126741"/>
                    <a:pt x="120803" y="118797"/>
                  </a:cubicBezTo>
                  <a:cubicBezTo>
                    <a:pt x="130899" y="108686"/>
                    <a:pt x="141355" y="99298"/>
                    <a:pt x="151812" y="90632"/>
                  </a:cubicBezTo>
                  <a:cubicBezTo>
                    <a:pt x="162268" y="81966"/>
                    <a:pt x="173084" y="73661"/>
                    <a:pt x="183901" y="66440"/>
                  </a:cubicBezTo>
                  <a:cubicBezTo>
                    <a:pt x="194718" y="58857"/>
                    <a:pt x="205895" y="51996"/>
                    <a:pt x="217433" y="45858"/>
                  </a:cubicBezTo>
                  <a:cubicBezTo>
                    <a:pt x="228971" y="39719"/>
                    <a:pt x="240509" y="34303"/>
                    <a:pt x="252407" y="29248"/>
                  </a:cubicBezTo>
                  <a:cubicBezTo>
                    <a:pt x="264306" y="24193"/>
                    <a:pt x="276565" y="19860"/>
                    <a:pt x="289184" y="16249"/>
                  </a:cubicBezTo>
                  <a:cubicBezTo>
                    <a:pt x="301443" y="12638"/>
                    <a:pt x="314063" y="9749"/>
                    <a:pt x="327043" y="7222"/>
                  </a:cubicBezTo>
                  <a:cubicBezTo>
                    <a:pt x="340023" y="4694"/>
                    <a:pt x="353363" y="2889"/>
                    <a:pt x="366704" y="1805"/>
                  </a:cubicBezTo>
                  <a:cubicBezTo>
                    <a:pt x="380405" y="361"/>
                    <a:pt x="394107" y="0"/>
                    <a:pt x="408168" y="0"/>
                  </a:cubicBezTo>
                  <a:cubicBezTo>
                    <a:pt x="419346" y="0"/>
                    <a:pt x="430523" y="361"/>
                    <a:pt x="441340" y="1444"/>
                  </a:cubicBezTo>
                  <a:cubicBezTo>
                    <a:pt x="452517" y="2167"/>
                    <a:pt x="463334" y="3611"/>
                    <a:pt x="473790" y="5416"/>
                  </a:cubicBezTo>
                  <a:cubicBezTo>
                    <a:pt x="484607" y="6861"/>
                    <a:pt x="495063" y="9027"/>
                    <a:pt x="505519" y="11555"/>
                  </a:cubicBezTo>
                  <a:cubicBezTo>
                    <a:pt x="506601" y="11916"/>
                    <a:pt x="507322" y="12277"/>
                    <a:pt x="508043" y="12277"/>
                  </a:cubicBezTo>
                  <a:cubicBezTo>
                    <a:pt x="495784" y="11194"/>
                    <a:pt x="483525" y="10471"/>
                    <a:pt x="471266" y="10471"/>
                  </a:cubicBezTo>
                  <a:cubicBezTo>
                    <a:pt x="358772" y="10110"/>
                    <a:pt x="264306" y="49107"/>
                    <a:pt x="183901" y="129268"/>
                  </a:cubicBezTo>
                  <a:cubicBezTo>
                    <a:pt x="119722" y="192819"/>
                    <a:pt x="79700" y="273702"/>
                    <a:pt x="68883" y="360362"/>
                  </a:cubicBezTo>
                  <a:cubicBezTo>
                    <a:pt x="68883" y="360001"/>
                    <a:pt x="68162" y="367945"/>
                    <a:pt x="67801" y="379138"/>
                  </a:cubicBezTo>
                  <a:cubicBezTo>
                    <a:pt x="67801" y="390332"/>
                    <a:pt x="67441" y="406581"/>
                    <a:pt x="67080" y="427162"/>
                  </a:cubicBezTo>
                  <a:cubicBezTo>
                    <a:pt x="66359" y="469048"/>
                    <a:pt x="65999" y="530432"/>
                    <a:pt x="65638" y="613843"/>
                  </a:cubicBezTo>
                  <a:cubicBezTo>
                    <a:pt x="65638" y="636952"/>
                    <a:pt x="65278" y="696531"/>
                    <a:pt x="65278" y="723251"/>
                  </a:cubicBezTo>
                  <a:cubicBezTo>
                    <a:pt x="64556" y="888628"/>
                    <a:pt x="63835" y="1087585"/>
                    <a:pt x="63114" y="1402089"/>
                  </a:cubicBezTo>
                  <a:close/>
                </a:path>
              </a:pathLst>
            </a:custGeom>
            <a:solidFill>
              <a:srgbClr val="016FB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Freeform 42"/>
            <p:cNvSpPr>
              <a:spLocks/>
            </p:cNvSpPr>
            <p:nvPr/>
          </p:nvSpPr>
          <p:spPr bwMode="auto">
            <a:xfrm flipH="1" flipV="1">
              <a:off x="257175" y="-995363"/>
              <a:ext cx="549275" cy="3111500"/>
            </a:xfrm>
            <a:custGeom>
              <a:avLst/>
              <a:gdLst>
                <a:gd name="T0" fmla="*/ 248 w 1525"/>
                <a:gd name="T1" fmla="*/ 0 h 8621"/>
                <a:gd name="T2" fmla="*/ 365 w 1525"/>
                <a:gd name="T3" fmla="*/ 32 h 8621"/>
                <a:gd name="T4" fmla="*/ 463 w 1525"/>
                <a:gd name="T5" fmla="*/ 68 h 8621"/>
                <a:gd name="T6" fmla="*/ 557 w 1525"/>
                <a:gd name="T7" fmla="*/ 110 h 8621"/>
                <a:gd name="T8" fmla="*/ 648 w 1525"/>
                <a:gd name="T9" fmla="*/ 160 h 8621"/>
                <a:gd name="T10" fmla="*/ 735 w 1525"/>
                <a:gd name="T11" fmla="*/ 216 h 8621"/>
                <a:gd name="T12" fmla="*/ 817 w 1525"/>
                <a:gd name="T13" fmla="*/ 278 h 8621"/>
                <a:gd name="T14" fmla="*/ 894 w 1525"/>
                <a:gd name="T15" fmla="*/ 345 h 8621"/>
                <a:gd name="T16" fmla="*/ 966 w 1525"/>
                <a:gd name="T17" fmla="*/ 418 h 8621"/>
                <a:gd name="T18" fmla="*/ 1033 w 1525"/>
                <a:gd name="T19" fmla="*/ 496 h 8621"/>
                <a:gd name="T20" fmla="*/ 1094 w 1525"/>
                <a:gd name="T21" fmla="*/ 578 h 8621"/>
                <a:gd name="T22" fmla="*/ 1149 w 1525"/>
                <a:gd name="T23" fmla="*/ 664 h 8621"/>
                <a:gd name="T24" fmla="*/ 1197 w 1525"/>
                <a:gd name="T25" fmla="*/ 754 h 8621"/>
                <a:gd name="T26" fmla="*/ 1239 w 1525"/>
                <a:gd name="T27" fmla="*/ 848 h 8621"/>
                <a:gd name="T28" fmla="*/ 1274 w 1525"/>
                <a:gd name="T29" fmla="*/ 944 h 8621"/>
                <a:gd name="T30" fmla="*/ 1302 w 1525"/>
                <a:gd name="T31" fmla="*/ 1042 h 8621"/>
                <a:gd name="T32" fmla="*/ 1322 w 1525"/>
                <a:gd name="T33" fmla="*/ 1143 h 8621"/>
                <a:gd name="T34" fmla="*/ 1334 w 1525"/>
                <a:gd name="T35" fmla="*/ 1246 h 8621"/>
                <a:gd name="T36" fmla="*/ 1339 w 1525"/>
                <a:gd name="T37" fmla="*/ 1517 h 8621"/>
                <a:gd name="T38" fmla="*/ 1343 w 1525"/>
                <a:gd name="T39" fmla="*/ 2125 h 8621"/>
                <a:gd name="T40" fmla="*/ 1348 w 1525"/>
                <a:gd name="T41" fmla="*/ 3942 h 8621"/>
                <a:gd name="T42" fmla="*/ 1348 w 1525"/>
                <a:gd name="T43" fmla="*/ 5853 h 8621"/>
                <a:gd name="T44" fmla="*/ 1343 w 1525"/>
                <a:gd name="T45" fmla="*/ 7015 h 8621"/>
                <a:gd name="T46" fmla="*/ 1337 w 1525"/>
                <a:gd name="T47" fmla="*/ 7360 h 8621"/>
                <a:gd name="T48" fmla="*/ 1327 w 1525"/>
                <a:gd name="T49" fmla="*/ 7556 h 8621"/>
                <a:gd name="T50" fmla="*/ 1319 w 1525"/>
                <a:gd name="T51" fmla="*/ 7621 h 8621"/>
                <a:gd name="T52" fmla="*/ 1308 w 1525"/>
                <a:gd name="T53" fmla="*/ 7676 h 8621"/>
                <a:gd name="T54" fmla="*/ 1275 w 1525"/>
                <a:gd name="T55" fmla="*/ 7780 h 8621"/>
                <a:gd name="T56" fmla="*/ 1225 w 1525"/>
                <a:gd name="T57" fmla="*/ 7901 h 8621"/>
                <a:gd name="T58" fmla="*/ 1164 w 1525"/>
                <a:gd name="T59" fmla="*/ 8014 h 8621"/>
                <a:gd name="T60" fmla="*/ 1091 w 1525"/>
                <a:gd name="T61" fmla="*/ 8120 h 8621"/>
                <a:gd name="T62" fmla="*/ 1005 w 1525"/>
                <a:gd name="T63" fmla="*/ 8220 h 8621"/>
                <a:gd name="T64" fmla="*/ 936 w 1525"/>
                <a:gd name="T65" fmla="*/ 8286 h 8621"/>
                <a:gd name="T66" fmla="*/ 862 w 1525"/>
                <a:gd name="T67" fmla="*/ 8347 h 8621"/>
                <a:gd name="T68" fmla="*/ 782 w 1525"/>
                <a:gd name="T69" fmla="*/ 8402 h 8621"/>
                <a:gd name="T70" fmla="*/ 698 w 1525"/>
                <a:gd name="T71" fmla="*/ 8451 h 8621"/>
                <a:gd name="T72" fmla="*/ 611 w 1525"/>
                <a:gd name="T73" fmla="*/ 8494 h 8621"/>
                <a:gd name="T74" fmla="*/ 520 w 1525"/>
                <a:gd name="T75" fmla="*/ 8529 h 8621"/>
                <a:gd name="T76" fmla="*/ 427 w 1525"/>
                <a:gd name="T77" fmla="*/ 8558 h 8621"/>
                <a:gd name="T78" fmla="*/ 333 w 1525"/>
                <a:gd name="T79" fmla="*/ 8578 h 8621"/>
                <a:gd name="T80" fmla="*/ 233 w 1525"/>
                <a:gd name="T81" fmla="*/ 8588 h 8621"/>
                <a:gd name="T82" fmla="*/ 101 w 1525"/>
                <a:gd name="T83" fmla="*/ 8589 h 8621"/>
                <a:gd name="T84" fmla="*/ 0 w 1525"/>
                <a:gd name="T85" fmla="*/ 8582 h 8621"/>
                <a:gd name="T86" fmla="*/ 275 w 1525"/>
                <a:gd name="T87" fmla="*/ 8618 h 8621"/>
                <a:gd name="T88" fmla="*/ 508 w 1525"/>
                <a:gd name="T89" fmla="*/ 8607 h 8621"/>
                <a:gd name="T90" fmla="*/ 1180 w 1525"/>
                <a:gd name="T91" fmla="*/ 8249 h 8621"/>
                <a:gd name="T92" fmla="*/ 1450 w 1525"/>
                <a:gd name="T93" fmla="*/ 7809 h 8621"/>
                <a:gd name="T94" fmla="*/ 1502 w 1525"/>
                <a:gd name="T95" fmla="*/ 7585 h 8621"/>
                <a:gd name="T96" fmla="*/ 1518 w 1525"/>
                <a:gd name="T97" fmla="*/ 7044 h 8621"/>
                <a:gd name="T98" fmla="*/ 1523 w 1525"/>
                <a:gd name="T99" fmla="*/ 3971 h 8621"/>
                <a:gd name="T100" fmla="*/ 1518 w 1525"/>
                <a:gd name="T101" fmla="*/ 2154 h 8621"/>
                <a:gd name="T102" fmla="*/ 1514 w 1525"/>
                <a:gd name="T103" fmla="*/ 1546 h 8621"/>
                <a:gd name="T104" fmla="*/ 1509 w 1525"/>
                <a:gd name="T105" fmla="*/ 1275 h 8621"/>
                <a:gd name="T106" fmla="*/ 540 w 1525"/>
                <a:gd name="T107" fmla="*/ 61 h 8621"/>
                <a:gd name="T108" fmla="*/ 248 w 1525"/>
                <a:gd name="T109" fmla="*/ 0 h 8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25" h="8621">
                  <a:moveTo>
                    <a:pt x="248" y="0"/>
                  </a:moveTo>
                  <a:cubicBezTo>
                    <a:pt x="287" y="9"/>
                    <a:pt x="326" y="19"/>
                    <a:pt x="365" y="32"/>
                  </a:cubicBezTo>
                  <a:cubicBezTo>
                    <a:pt x="398" y="43"/>
                    <a:pt x="431" y="55"/>
                    <a:pt x="463" y="68"/>
                  </a:cubicBezTo>
                  <a:cubicBezTo>
                    <a:pt x="495" y="81"/>
                    <a:pt x="527" y="95"/>
                    <a:pt x="557" y="110"/>
                  </a:cubicBezTo>
                  <a:cubicBezTo>
                    <a:pt x="588" y="126"/>
                    <a:pt x="619" y="142"/>
                    <a:pt x="648" y="160"/>
                  </a:cubicBezTo>
                  <a:cubicBezTo>
                    <a:pt x="678" y="177"/>
                    <a:pt x="706" y="196"/>
                    <a:pt x="735" y="216"/>
                  </a:cubicBezTo>
                  <a:cubicBezTo>
                    <a:pt x="763" y="235"/>
                    <a:pt x="790" y="256"/>
                    <a:pt x="817" y="278"/>
                  </a:cubicBezTo>
                  <a:cubicBezTo>
                    <a:pt x="843" y="299"/>
                    <a:pt x="869" y="322"/>
                    <a:pt x="894" y="345"/>
                  </a:cubicBezTo>
                  <a:cubicBezTo>
                    <a:pt x="919" y="369"/>
                    <a:pt x="943" y="393"/>
                    <a:pt x="966" y="418"/>
                  </a:cubicBezTo>
                  <a:cubicBezTo>
                    <a:pt x="989" y="443"/>
                    <a:pt x="1011" y="469"/>
                    <a:pt x="1033" y="496"/>
                  </a:cubicBezTo>
                  <a:cubicBezTo>
                    <a:pt x="1054" y="523"/>
                    <a:pt x="1074" y="550"/>
                    <a:pt x="1094" y="578"/>
                  </a:cubicBezTo>
                  <a:cubicBezTo>
                    <a:pt x="1113" y="606"/>
                    <a:pt x="1131" y="635"/>
                    <a:pt x="1149" y="664"/>
                  </a:cubicBezTo>
                  <a:cubicBezTo>
                    <a:pt x="1166" y="694"/>
                    <a:pt x="1182" y="724"/>
                    <a:pt x="1197" y="754"/>
                  </a:cubicBezTo>
                  <a:cubicBezTo>
                    <a:pt x="1213" y="785"/>
                    <a:pt x="1227" y="816"/>
                    <a:pt x="1239" y="848"/>
                  </a:cubicBezTo>
                  <a:cubicBezTo>
                    <a:pt x="1252" y="879"/>
                    <a:pt x="1264" y="911"/>
                    <a:pt x="1274" y="944"/>
                  </a:cubicBezTo>
                  <a:cubicBezTo>
                    <a:pt x="1285" y="976"/>
                    <a:pt x="1294" y="1009"/>
                    <a:pt x="1302" y="1042"/>
                  </a:cubicBezTo>
                  <a:cubicBezTo>
                    <a:pt x="1310" y="1076"/>
                    <a:pt x="1317" y="1109"/>
                    <a:pt x="1322" y="1143"/>
                  </a:cubicBezTo>
                  <a:cubicBezTo>
                    <a:pt x="1328" y="1177"/>
                    <a:pt x="1332" y="1211"/>
                    <a:pt x="1334" y="1246"/>
                  </a:cubicBezTo>
                  <a:cubicBezTo>
                    <a:pt x="1337" y="1277"/>
                    <a:pt x="1338" y="1365"/>
                    <a:pt x="1339" y="1517"/>
                  </a:cubicBezTo>
                  <a:cubicBezTo>
                    <a:pt x="1340" y="1668"/>
                    <a:pt x="1342" y="1877"/>
                    <a:pt x="1343" y="2125"/>
                  </a:cubicBezTo>
                  <a:cubicBezTo>
                    <a:pt x="1345" y="2620"/>
                    <a:pt x="1347" y="3273"/>
                    <a:pt x="1348" y="3942"/>
                  </a:cubicBezTo>
                  <a:cubicBezTo>
                    <a:pt x="1349" y="4610"/>
                    <a:pt x="1349" y="5294"/>
                    <a:pt x="1348" y="5853"/>
                  </a:cubicBezTo>
                  <a:cubicBezTo>
                    <a:pt x="1348" y="6412"/>
                    <a:pt x="1346" y="6846"/>
                    <a:pt x="1343" y="7015"/>
                  </a:cubicBezTo>
                  <a:cubicBezTo>
                    <a:pt x="1341" y="7163"/>
                    <a:pt x="1339" y="7274"/>
                    <a:pt x="1337" y="7360"/>
                  </a:cubicBezTo>
                  <a:cubicBezTo>
                    <a:pt x="1334" y="7446"/>
                    <a:pt x="1332" y="7507"/>
                    <a:pt x="1327" y="7556"/>
                  </a:cubicBezTo>
                  <a:cubicBezTo>
                    <a:pt x="1325" y="7580"/>
                    <a:pt x="1323" y="7602"/>
                    <a:pt x="1319" y="7621"/>
                  </a:cubicBezTo>
                  <a:cubicBezTo>
                    <a:pt x="1316" y="7641"/>
                    <a:pt x="1312" y="7658"/>
                    <a:pt x="1308" y="7676"/>
                  </a:cubicBezTo>
                  <a:cubicBezTo>
                    <a:pt x="1300" y="7710"/>
                    <a:pt x="1289" y="7741"/>
                    <a:pt x="1275" y="7780"/>
                  </a:cubicBezTo>
                  <a:cubicBezTo>
                    <a:pt x="1260" y="7822"/>
                    <a:pt x="1243" y="7862"/>
                    <a:pt x="1225" y="7901"/>
                  </a:cubicBezTo>
                  <a:cubicBezTo>
                    <a:pt x="1207" y="7940"/>
                    <a:pt x="1186" y="7978"/>
                    <a:pt x="1164" y="8014"/>
                  </a:cubicBezTo>
                  <a:cubicBezTo>
                    <a:pt x="1142" y="8051"/>
                    <a:pt x="1117" y="8086"/>
                    <a:pt x="1091" y="8120"/>
                  </a:cubicBezTo>
                  <a:cubicBezTo>
                    <a:pt x="1064" y="8154"/>
                    <a:pt x="1036" y="8187"/>
                    <a:pt x="1005" y="8220"/>
                  </a:cubicBezTo>
                  <a:cubicBezTo>
                    <a:pt x="983" y="8243"/>
                    <a:pt x="960" y="8265"/>
                    <a:pt x="936" y="8286"/>
                  </a:cubicBezTo>
                  <a:cubicBezTo>
                    <a:pt x="912" y="8308"/>
                    <a:pt x="887" y="8328"/>
                    <a:pt x="862" y="8347"/>
                  </a:cubicBezTo>
                  <a:cubicBezTo>
                    <a:pt x="836" y="8367"/>
                    <a:pt x="809" y="8385"/>
                    <a:pt x="782" y="8402"/>
                  </a:cubicBezTo>
                  <a:cubicBezTo>
                    <a:pt x="755" y="8420"/>
                    <a:pt x="727" y="8436"/>
                    <a:pt x="698" y="8451"/>
                  </a:cubicBezTo>
                  <a:cubicBezTo>
                    <a:pt x="670" y="8467"/>
                    <a:pt x="640" y="8481"/>
                    <a:pt x="611" y="8494"/>
                  </a:cubicBezTo>
                  <a:cubicBezTo>
                    <a:pt x="581" y="8507"/>
                    <a:pt x="551" y="8519"/>
                    <a:pt x="520" y="8529"/>
                  </a:cubicBezTo>
                  <a:cubicBezTo>
                    <a:pt x="490" y="8540"/>
                    <a:pt x="459" y="8550"/>
                    <a:pt x="427" y="8558"/>
                  </a:cubicBezTo>
                  <a:cubicBezTo>
                    <a:pt x="396" y="8566"/>
                    <a:pt x="365" y="8573"/>
                    <a:pt x="333" y="8578"/>
                  </a:cubicBezTo>
                  <a:cubicBezTo>
                    <a:pt x="304" y="8583"/>
                    <a:pt x="271" y="8587"/>
                    <a:pt x="233" y="8588"/>
                  </a:cubicBezTo>
                  <a:cubicBezTo>
                    <a:pt x="195" y="8590"/>
                    <a:pt x="152" y="8590"/>
                    <a:pt x="101" y="8589"/>
                  </a:cubicBezTo>
                  <a:cubicBezTo>
                    <a:pt x="65" y="8588"/>
                    <a:pt x="32" y="8585"/>
                    <a:pt x="0" y="8582"/>
                  </a:cubicBezTo>
                  <a:cubicBezTo>
                    <a:pt x="84" y="8604"/>
                    <a:pt x="171" y="8616"/>
                    <a:pt x="275" y="8618"/>
                  </a:cubicBezTo>
                  <a:cubicBezTo>
                    <a:pt x="378" y="8621"/>
                    <a:pt x="449" y="8618"/>
                    <a:pt x="508" y="8607"/>
                  </a:cubicBezTo>
                  <a:cubicBezTo>
                    <a:pt x="761" y="8563"/>
                    <a:pt x="1004" y="8433"/>
                    <a:pt x="1180" y="8249"/>
                  </a:cubicBezTo>
                  <a:cubicBezTo>
                    <a:pt x="1303" y="8119"/>
                    <a:pt x="1390" y="7977"/>
                    <a:pt x="1450" y="7809"/>
                  </a:cubicBezTo>
                  <a:cubicBezTo>
                    <a:pt x="1477" y="7732"/>
                    <a:pt x="1493" y="7683"/>
                    <a:pt x="1502" y="7585"/>
                  </a:cubicBezTo>
                  <a:cubicBezTo>
                    <a:pt x="1510" y="7488"/>
                    <a:pt x="1513" y="7340"/>
                    <a:pt x="1518" y="7044"/>
                  </a:cubicBezTo>
                  <a:cubicBezTo>
                    <a:pt x="1524" y="6706"/>
                    <a:pt x="1525" y="5308"/>
                    <a:pt x="1523" y="3971"/>
                  </a:cubicBezTo>
                  <a:cubicBezTo>
                    <a:pt x="1522" y="3302"/>
                    <a:pt x="1520" y="2650"/>
                    <a:pt x="1518" y="2154"/>
                  </a:cubicBezTo>
                  <a:cubicBezTo>
                    <a:pt x="1517" y="1906"/>
                    <a:pt x="1515" y="1697"/>
                    <a:pt x="1514" y="1546"/>
                  </a:cubicBezTo>
                  <a:cubicBezTo>
                    <a:pt x="1512" y="1394"/>
                    <a:pt x="1512" y="1306"/>
                    <a:pt x="1509" y="1275"/>
                  </a:cubicBezTo>
                  <a:cubicBezTo>
                    <a:pt x="1466" y="724"/>
                    <a:pt x="1071" y="230"/>
                    <a:pt x="540" y="61"/>
                  </a:cubicBezTo>
                  <a:cubicBezTo>
                    <a:pt x="441" y="30"/>
                    <a:pt x="345" y="10"/>
                    <a:pt x="248" y="0"/>
                  </a:cubicBezTo>
                  <a:close/>
                </a:path>
              </a:pathLst>
            </a:custGeom>
            <a:solidFill>
              <a:srgbClr val="016FB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手繪多邊形 14"/>
            <p:cNvSpPr>
              <a:spLocks/>
            </p:cNvSpPr>
            <p:nvPr/>
          </p:nvSpPr>
          <p:spPr bwMode="auto">
            <a:xfrm flipH="1" flipV="1">
              <a:off x="320765" y="-984127"/>
              <a:ext cx="961324" cy="3102533"/>
            </a:xfrm>
            <a:custGeom>
              <a:avLst/>
              <a:gdLst>
                <a:gd name="connsiteX0" fmla="*/ 511748 w 961324"/>
                <a:gd name="connsiteY0" fmla="*/ 3102296 h 3102533"/>
                <a:gd name="connsiteX1" fmla="*/ 475357 w 961324"/>
                <a:gd name="connsiteY1" fmla="*/ 3099770 h 3102533"/>
                <a:gd name="connsiteX2" fmla="*/ 396089 w 961324"/>
                <a:gd name="connsiteY2" fmla="*/ 3069817 h 3102533"/>
                <a:gd name="connsiteX3" fmla="*/ 271062 w 961324"/>
                <a:gd name="connsiteY3" fmla="*/ 2978514 h 3102533"/>
                <a:gd name="connsiteX4" fmla="*/ 159366 w 961324"/>
                <a:gd name="connsiteY4" fmla="*/ 2772092 h 3102533"/>
                <a:gd name="connsiteX5" fmla="*/ 150854 w 961324"/>
                <a:gd name="connsiteY5" fmla="*/ 2643596 h 3102533"/>
                <a:gd name="connsiteX6" fmla="*/ 150169 w 961324"/>
                <a:gd name="connsiteY6" fmla="*/ 2590724 h 3102533"/>
                <a:gd name="connsiteX7" fmla="*/ 193295 w 961324"/>
                <a:gd name="connsiteY7" fmla="*/ 2590724 h 3102533"/>
                <a:gd name="connsiteX8" fmla="*/ 193596 w 961324"/>
                <a:gd name="connsiteY8" fmla="*/ 2635679 h 3102533"/>
                <a:gd name="connsiteX9" fmla="*/ 194316 w 961324"/>
                <a:gd name="connsiteY9" fmla="*/ 2689089 h 3102533"/>
                <a:gd name="connsiteX10" fmla="*/ 195037 w 961324"/>
                <a:gd name="connsiteY10" fmla="*/ 2710020 h 3102533"/>
                <a:gd name="connsiteX11" fmla="*/ 200081 w 961324"/>
                <a:gd name="connsiteY11" fmla="*/ 2739251 h 3102533"/>
                <a:gd name="connsiteX12" fmla="*/ 208368 w 961324"/>
                <a:gd name="connsiteY12" fmla="*/ 2768483 h 3102533"/>
                <a:gd name="connsiteX13" fmla="*/ 219898 w 961324"/>
                <a:gd name="connsiteY13" fmla="*/ 2797353 h 3102533"/>
                <a:gd name="connsiteX14" fmla="*/ 233590 w 961324"/>
                <a:gd name="connsiteY14" fmla="*/ 2825141 h 3102533"/>
                <a:gd name="connsiteX15" fmla="*/ 249804 w 961324"/>
                <a:gd name="connsiteY15" fmla="*/ 2851846 h 3102533"/>
                <a:gd name="connsiteX16" fmla="*/ 268179 w 961324"/>
                <a:gd name="connsiteY16" fmla="*/ 2876385 h 3102533"/>
                <a:gd name="connsiteX17" fmla="*/ 288717 w 961324"/>
                <a:gd name="connsiteY17" fmla="*/ 2899121 h 3102533"/>
                <a:gd name="connsiteX18" fmla="*/ 310696 w 961324"/>
                <a:gd name="connsiteY18" fmla="*/ 2918969 h 3102533"/>
                <a:gd name="connsiteX19" fmla="*/ 335918 w 961324"/>
                <a:gd name="connsiteY19" fmla="*/ 2938096 h 3102533"/>
                <a:gd name="connsiteX20" fmla="*/ 361499 w 961324"/>
                <a:gd name="connsiteY20" fmla="*/ 2953614 h 3102533"/>
                <a:gd name="connsiteX21" fmla="*/ 388162 w 961324"/>
                <a:gd name="connsiteY21" fmla="*/ 2966966 h 3102533"/>
                <a:gd name="connsiteX22" fmla="*/ 417347 w 961324"/>
                <a:gd name="connsiteY22" fmla="*/ 2978153 h 3102533"/>
                <a:gd name="connsiteX23" fmla="*/ 443650 w 961324"/>
                <a:gd name="connsiteY23" fmla="*/ 2985732 h 3102533"/>
                <a:gd name="connsiteX24" fmla="*/ 469592 w 961324"/>
                <a:gd name="connsiteY24" fmla="*/ 2991506 h 3102533"/>
                <a:gd name="connsiteX25" fmla="*/ 495535 w 961324"/>
                <a:gd name="connsiteY25" fmla="*/ 2995115 h 3102533"/>
                <a:gd name="connsiteX26" fmla="*/ 503101 w 961324"/>
                <a:gd name="connsiteY26" fmla="*/ 2995476 h 3102533"/>
                <a:gd name="connsiteX27" fmla="*/ 690101 w 961324"/>
                <a:gd name="connsiteY27" fmla="*/ 2989702 h 3102533"/>
                <a:gd name="connsiteX28" fmla="*/ 822695 w 961324"/>
                <a:gd name="connsiteY28" fmla="*/ 2905256 h 3102533"/>
                <a:gd name="connsiteX29" fmla="*/ 908088 w 961324"/>
                <a:gd name="connsiteY29" fmla="*/ 2754408 h 3102533"/>
                <a:gd name="connsiteX30" fmla="*/ 915655 w 961324"/>
                <a:gd name="connsiteY30" fmla="*/ 2725899 h 3102533"/>
                <a:gd name="connsiteX31" fmla="*/ 917817 w 961324"/>
                <a:gd name="connsiteY31" fmla="*/ 2382342 h 3102533"/>
                <a:gd name="connsiteX32" fmla="*/ 918898 w 961324"/>
                <a:gd name="connsiteY32" fmla="*/ 1362497 h 3102533"/>
                <a:gd name="connsiteX33" fmla="*/ 916015 w 961324"/>
                <a:gd name="connsiteY33" fmla="*/ 540413 h 3102533"/>
                <a:gd name="connsiteX34" fmla="*/ 898360 w 961324"/>
                <a:gd name="connsiteY34" fmla="*/ 391009 h 3102533"/>
                <a:gd name="connsiteX35" fmla="*/ 549941 w 961324"/>
                <a:gd name="connsiteY35" fmla="*/ 109523 h 3102533"/>
                <a:gd name="connsiteX36" fmla="*/ 547419 w 961324"/>
                <a:gd name="connsiteY36" fmla="*/ 108801 h 3102533"/>
                <a:gd name="connsiteX37" fmla="*/ 515712 w 961324"/>
                <a:gd name="connsiteY37" fmla="*/ 102666 h 3102533"/>
                <a:gd name="connsiteX38" fmla="*/ 483284 w 961324"/>
                <a:gd name="connsiteY38" fmla="*/ 98697 h 3102533"/>
                <a:gd name="connsiteX39" fmla="*/ 450136 w 961324"/>
                <a:gd name="connsiteY39" fmla="*/ 97253 h 3102533"/>
                <a:gd name="connsiteX40" fmla="*/ 408700 w 961324"/>
                <a:gd name="connsiteY40" fmla="*/ 99058 h 3102533"/>
                <a:gd name="connsiteX41" fmla="*/ 369066 w 961324"/>
                <a:gd name="connsiteY41" fmla="*/ 104471 h 3102533"/>
                <a:gd name="connsiteX42" fmla="*/ 331234 w 961324"/>
                <a:gd name="connsiteY42" fmla="*/ 113493 h 3102533"/>
                <a:gd name="connsiteX43" fmla="*/ 294482 w 961324"/>
                <a:gd name="connsiteY43" fmla="*/ 126485 h 3102533"/>
                <a:gd name="connsiteX44" fmla="*/ 259532 w 961324"/>
                <a:gd name="connsiteY44" fmla="*/ 143085 h 3102533"/>
                <a:gd name="connsiteX45" fmla="*/ 226023 w 961324"/>
                <a:gd name="connsiteY45" fmla="*/ 163655 h 3102533"/>
                <a:gd name="connsiteX46" fmla="*/ 193956 w 961324"/>
                <a:gd name="connsiteY46" fmla="*/ 187834 h 3102533"/>
                <a:gd name="connsiteX47" fmla="*/ 162969 w 961324"/>
                <a:gd name="connsiteY47" fmla="*/ 215983 h 3102533"/>
                <a:gd name="connsiteX48" fmla="*/ 140270 w 961324"/>
                <a:gd name="connsiteY48" fmla="*/ 240522 h 3102533"/>
                <a:gd name="connsiteX49" fmla="*/ 119732 w 961324"/>
                <a:gd name="connsiteY49" fmla="*/ 266506 h 3102533"/>
                <a:gd name="connsiteX50" fmla="*/ 101357 w 961324"/>
                <a:gd name="connsiteY50" fmla="*/ 293933 h 3102533"/>
                <a:gd name="connsiteX51" fmla="*/ 85503 w 961324"/>
                <a:gd name="connsiteY51" fmla="*/ 322803 h 3102533"/>
                <a:gd name="connsiteX52" fmla="*/ 72171 w 961324"/>
                <a:gd name="connsiteY52" fmla="*/ 352395 h 3102533"/>
                <a:gd name="connsiteX53" fmla="*/ 61723 w 961324"/>
                <a:gd name="connsiteY53" fmla="*/ 383070 h 3102533"/>
                <a:gd name="connsiteX54" fmla="*/ 53435 w 961324"/>
                <a:gd name="connsiteY54" fmla="*/ 414827 h 3102533"/>
                <a:gd name="connsiteX55" fmla="*/ 48031 w 961324"/>
                <a:gd name="connsiteY55" fmla="*/ 446945 h 3102533"/>
                <a:gd name="connsiteX56" fmla="*/ 47310 w 961324"/>
                <a:gd name="connsiteY56" fmla="*/ 465711 h 3102533"/>
                <a:gd name="connsiteX57" fmla="*/ 46229 w 961324"/>
                <a:gd name="connsiteY57" fmla="*/ 513708 h 3102533"/>
                <a:gd name="connsiteX58" fmla="*/ 44788 w 961324"/>
                <a:gd name="connsiteY58" fmla="*/ 700283 h 3102533"/>
                <a:gd name="connsiteX59" fmla="*/ 42626 w 961324"/>
                <a:gd name="connsiteY59" fmla="*/ 1488083 h 3102533"/>
                <a:gd name="connsiteX60" fmla="*/ 42250 w 961324"/>
                <a:gd name="connsiteY60" fmla="*/ 1699883 h 3102533"/>
                <a:gd name="connsiteX61" fmla="*/ 0 w 961324"/>
                <a:gd name="connsiteY61" fmla="*/ 1699883 h 3102533"/>
                <a:gd name="connsiteX62" fmla="*/ 110 w 961324"/>
                <a:gd name="connsiteY62" fmla="*/ 1554123 h 3102533"/>
                <a:gd name="connsiteX63" fmla="*/ 2632 w 961324"/>
                <a:gd name="connsiteY63" fmla="*/ 633520 h 3102533"/>
                <a:gd name="connsiteX64" fmla="*/ 13081 w 961324"/>
                <a:gd name="connsiteY64" fmla="*/ 402557 h 3102533"/>
                <a:gd name="connsiteX65" fmla="*/ 96672 w 961324"/>
                <a:gd name="connsiteY65" fmla="*/ 213817 h 3102533"/>
                <a:gd name="connsiteX66" fmla="*/ 214494 w 961324"/>
                <a:gd name="connsiteY66" fmla="*/ 95088 h 3102533"/>
                <a:gd name="connsiteX67" fmla="*/ 475718 w 961324"/>
                <a:gd name="connsiteY67" fmla="*/ 1259 h 3102533"/>
                <a:gd name="connsiteX68" fmla="*/ 564714 w 961324"/>
                <a:gd name="connsiteY68" fmla="*/ 2703 h 3102533"/>
                <a:gd name="connsiteX69" fmla="*/ 606870 w 961324"/>
                <a:gd name="connsiteY69" fmla="*/ 14251 h 3102533"/>
                <a:gd name="connsiteX70" fmla="*/ 642180 w 961324"/>
                <a:gd name="connsiteY70" fmla="*/ 27243 h 3102533"/>
                <a:gd name="connsiteX71" fmla="*/ 676049 w 961324"/>
                <a:gd name="connsiteY71" fmla="*/ 42400 h 3102533"/>
                <a:gd name="connsiteX72" fmla="*/ 708837 w 961324"/>
                <a:gd name="connsiteY72" fmla="*/ 60444 h 3102533"/>
                <a:gd name="connsiteX73" fmla="*/ 740184 w 961324"/>
                <a:gd name="connsiteY73" fmla="*/ 80653 h 3102533"/>
                <a:gd name="connsiteX74" fmla="*/ 769730 w 961324"/>
                <a:gd name="connsiteY74" fmla="*/ 103027 h 3102533"/>
                <a:gd name="connsiteX75" fmla="*/ 797473 w 961324"/>
                <a:gd name="connsiteY75" fmla="*/ 127206 h 3102533"/>
                <a:gd name="connsiteX76" fmla="*/ 823416 w 961324"/>
                <a:gd name="connsiteY76" fmla="*/ 153550 h 3102533"/>
                <a:gd name="connsiteX77" fmla="*/ 847556 w 961324"/>
                <a:gd name="connsiteY77" fmla="*/ 181699 h 3102533"/>
                <a:gd name="connsiteX78" fmla="*/ 869535 w 961324"/>
                <a:gd name="connsiteY78" fmla="*/ 211291 h 3102533"/>
                <a:gd name="connsiteX79" fmla="*/ 889352 w 961324"/>
                <a:gd name="connsiteY79" fmla="*/ 242327 h 3102533"/>
                <a:gd name="connsiteX80" fmla="*/ 906647 w 961324"/>
                <a:gd name="connsiteY80" fmla="*/ 274806 h 3102533"/>
                <a:gd name="connsiteX81" fmla="*/ 921780 w 961324"/>
                <a:gd name="connsiteY81" fmla="*/ 308729 h 3102533"/>
                <a:gd name="connsiteX82" fmla="*/ 934391 w 961324"/>
                <a:gd name="connsiteY82" fmla="*/ 343373 h 3102533"/>
                <a:gd name="connsiteX83" fmla="*/ 944479 w 961324"/>
                <a:gd name="connsiteY83" fmla="*/ 378739 h 3102533"/>
                <a:gd name="connsiteX84" fmla="*/ 951686 w 961324"/>
                <a:gd name="connsiteY84" fmla="*/ 415188 h 3102533"/>
                <a:gd name="connsiteX85" fmla="*/ 956009 w 961324"/>
                <a:gd name="connsiteY85" fmla="*/ 452359 h 3102533"/>
                <a:gd name="connsiteX86" fmla="*/ 957811 w 961324"/>
                <a:gd name="connsiteY86" fmla="*/ 550157 h 3102533"/>
                <a:gd name="connsiteX87" fmla="*/ 959252 w 961324"/>
                <a:gd name="connsiteY87" fmla="*/ 769572 h 3102533"/>
                <a:gd name="connsiteX88" fmla="*/ 961054 w 961324"/>
                <a:gd name="connsiteY88" fmla="*/ 1425290 h 3102533"/>
                <a:gd name="connsiteX89" fmla="*/ 961054 w 961324"/>
                <a:gd name="connsiteY89" fmla="*/ 2114930 h 3102533"/>
                <a:gd name="connsiteX90" fmla="*/ 959252 w 961324"/>
                <a:gd name="connsiteY90" fmla="*/ 2533911 h 3102533"/>
                <a:gd name="connsiteX91" fmla="*/ 956730 w 961324"/>
                <a:gd name="connsiteY91" fmla="*/ 2658775 h 3102533"/>
                <a:gd name="connsiteX92" fmla="*/ 953487 w 961324"/>
                <a:gd name="connsiteY92" fmla="*/ 2729508 h 3102533"/>
                <a:gd name="connsiteX93" fmla="*/ 950605 w 961324"/>
                <a:gd name="connsiteY93" fmla="*/ 2752965 h 3102533"/>
                <a:gd name="connsiteX94" fmla="*/ 946641 w 961324"/>
                <a:gd name="connsiteY94" fmla="*/ 2772452 h 3102533"/>
                <a:gd name="connsiteX95" fmla="*/ 934751 w 961324"/>
                <a:gd name="connsiteY95" fmla="*/ 2810345 h 3102533"/>
                <a:gd name="connsiteX96" fmla="*/ 916736 w 961324"/>
                <a:gd name="connsiteY96" fmla="*/ 2854011 h 3102533"/>
                <a:gd name="connsiteX97" fmla="*/ 894757 w 961324"/>
                <a:gd name="connsiteY97" fmla="*/ 2894791 h 3102533"/>
                <a:gd name="connsiteX98" fmla="*/ 868454 w 961324"/>
                <a:gd name="connsiteY98" fmla="*/ 2933044 h 3102533"/>
                <a:gd name="connsiteX99" fmla="*/ 837468 w 961324"/>
                <a:gd name="connsiteY99" fmla="*/ 2969131 h 3102533"/>
                <a:gd name="connsiteX100" fmla="*/ 812606 w 961324"/>
                <a:gd name="connsiteY100" fmla="*/ 2992950 h 3102533"/>
                <a:gd name="connsiteX101" fmla="*/ 785944 w 961324"/>
                <a:gd name="connsiteY101" fmla="*/ 3014963 h 3102533"/>
                <a:gd name="connsiteX102" fmla="*/ 757119 w 961324"/>
                <a:gd name="connsiteY102" fmla="*/ 3034812 h 3102533"/>
                <a:gd name="connsiteX103" fmla="*/ 726853 w 961324"/>
                <a:gd name="connsiteY103" fmla="*/ 3052495 h 3102533"/>
                <a:gd name="connsiteX104" fmla="*/ 695506 w 961324"/>
                <a:gd name="connsiteY104" fmla="*/ 3068013 h 3102533"/>
                <a:gd name="connsiteX105" fmla="*/ 662718 w 961324"/>
                <a:gd name="connsiteY105" fmla="*/ 3080643 h 3102533"/>
                <a:gd name="connsiteX106" fmla="*/ 629209 w 961324"/>
                <a:gd name="connsiteY106" fmla="*/ 3091109 h 3102533"/>
                <a:gd name="connsiteX107" fmla="*/ 595340 w 961324"/>
                <a:gd name="connsiteY107" fmla="*/ 3098326 h 3102533"/>
                <a:gd name="connsiteX108" fmla="*/ 559309 w 961324"/>
                <a:gd name="connsiteY108" fmla="*/ 3101935 h 3102533"/>
                <a:gd name="connsiteX109" fmla="*/ 511748 w 961324"/>
                <a:gd name="connsiteY109" fmla="*/ 3102296 h 310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961324" h="3102533">
                  <a:moveTo>
                    <a:pt x="511748" y="3102296"/>
                  </a:moveTo>
                  <a:cubicBezTo>
                    <a:pt x="498777" y="3101935"/>
                    <a:pt x="486887" y="3100852"/>
                    <a:pt x="475357" y="3099770"/>
                  </a:cubicBezTo>
                  <a:cubicBezTo>
                    <a:pt x="449055" y="3093274"/>
                    <a:pt x="423833" y="3083530"/>
                    <a:pt x="396089" y="3069817"/>
                  </a:cubicBezTo>
                  <a:cubicBezTo>
                    <a:pt x="346367" y="3045638"/>
                    <a:pt x="309255" y="3018211"/>
                    <a:pt x="271062" y="2978514"/>
                  </a:cubicBezTo>
                  <a:cubicBezTo>
                    <a:pt x="215935" y="2920774"/>
                    <a:pt x="179544" y="2853289"/>
                    <a:pt x="159366" y="2772092"/>
                  </a:cubicBezTo>
                  <a:cubicBezTo>
                    <a:pt x="154502" y="2752604"/>
                    <a:pt x="152273" y="2720937"/>
                    <a:pt x="150854" y="2643596"/>
                  </a:cubicBezTo>
                  <a:lnTo>
                    <a:pt x="150169" y="2590724"/>
                  </a:lnTo>
                  <a:lnTo>
                    <a:pt x="193295" y="2590724"/>
                  </a:lnTo>
                  <a:lnTo>
                    <a:pt x="193596" y="2635679"/>
                  </a:lnTo>
                  <a:cubicBezTo>
                    <a:pt x="193956" y="2658053"/>
                    <a:pt x="194316" y="2676458"/>
                    <a:pt x="194316" y="2689089"/>
                  </a:cubicBezTo>
                  <a:cubicBezTo>
                    <a:pt x="194677" y="2702081"/>
                    <a:pt x="195397" y="2712907"/>
                    <a:pt x="195037" y="2710020"/>
                  </a:cubicBezTo>
                  <a:cubicBezTo>
                    <a:pt x="196118" y="2719764"/>
                    <a:pt x="197919" y="2729508"/>
                    <a:pt x="200081" y="2739251"/>
                  </a:cubicBezTo>
                  <a:cubicBezTo>
                    <a:pt x="202603" y="2748995"/>
                    <a:pt x="205126" y="2758739"/>
                    <a:pt x="208368" y="2768483"/>
                  </a:cubicBezTo>
                  <a:cubicBezTo>
                    <a:pt x="211971" y="2778226"/>
                    <a:pt x="215574" y="2787609"/>
                    <a:pt x="219898" y="2797353"/>
                  </a:cubicBezTo>
                  <a:cubicBezTo>
                    <a:pt x="223862" y="2806736"/>
                    <a:pt x="228546" y="2816119"/>
                    <a:pt x="233590" y="2825141"/>
                  </a:cubicBezTo>
                  <a:cubicBezTo>
                    <a:pt x="238634" y="2834163"/>
                    <a:pt x="244039" y="2843185"/>
                    <a:pt x="249804" y="2851846"/>
                  </a:cubicBezTo>
                  <a:cubicBezTo>
                    <a:pt x="255569" y="2860146"/>
                    <a:pt x="261694" y="2868446"/>
                    <a:pt x="268179" y="2876385"/>
                  </a:cubicBezTo>
                  <a:cubicBezTo>
                    <a:pt x="274665" y="2884325"/>
                    <a:pt x="281511" y="2891903"/>
                    <a:pt x="288717" y="2899121"/>
                  </a:cubicBezTo>
                  <a:cubicBezTo>
                    <a:pt x="295563" y="2906338"/>
                    <a:pt x="303129" y="2912835"/>
                    <a:pt x="310696" y="2918969"/>
                  </a:cubicBezTo>
                  <a:cubicBezTo>
                    <a:pt x="319343" y="2925826"/>
                    <a:pt x="327630" y="2932322"/>
                    <a:pt x="335918" y="2938096"/>
                  </a:cubicBezTo>
                  <a:cubicBezTo>
                    <a:pt x="344565" y="2943870"/>
                    <a:pt x="352852" y="2948922"/>
                    <a:pt x="361499" y="2953614"/>
                  </a:cubicBezTo>
                  <a:cubicBezTo>
                    <a:pt x="370147" y="2958666"/>
                    <a:pt x="379155" y="2962997"/>
                    <a:pt x="388162" y="2966966"/>
                  </a:cubicBezTo>
                  <a:cubicBezTo>
                    <a:pt x="397530" y="2970936"/>
                    <a:pt x="407259" y="2974545"/>
                    <a:pt x="417347" y="2978153"/>
                  </a:cubicBezTo>
                  <a:cubicBezTo>
                    <a:pt x="426355" y="2981041"/>
                    <a:pt x="435003" y="2983567"/>
                    <a:pt x="443650" y="2985732"/>
                  </a:cubicBezTo>
                  <a:cubicBezTo>
                    <a:pt x="452297" y="2988258"/>
                    <a:pt x="460945" y="2990062"/>
                    <a:pt x="469592" y="2991506"/>
                  </a:cubicBezTo>
                  <a:cubicBezTo>
                    <a:pt x="478240" y="2992950"/>
                    <a:pt x="486887" y="2994032"/>
                    <a:pt x="495535" y="2995115"/>
                  </a:cubicBezTo>
                  <a:cubicBezTo>
                    <a:pt x="498057" y="2995115"/>
                    <a:pt x="500579" y="2995115"/>
                    <a:pt x="503101" y="2995476"/>
                  </a:cubicBezTo>
                  <a:cubicBezTo>
                    <a:pt x="565074" y="3012076"/>
                    <a:pt x="625606" y="3010272"/>
                    <a:pt x="690101" y="2989702"/>
                  </a:cubicBezTo>
                  <a:cubicBezTo>
                    <a:pt x="741986" y="2973101"/>
                    <a:pt x="778017" y="2950366"/>
                    <a:pt x="822695" y="2905256"/>
                  </a:cubicBezTo>
                  <a:cubicBezTo>
                    <a:pt x="869175" y="2857981"/>
                    <a:pt x="889712" y="2821893"/>
                    <a:pt x="908088" y="2754408"/>
                  </a:cubicBezTo>
                  <a:lnTo>
                    <a:pt x="915655" y="2725899"/>
                  </a:lnTo>
                  <a:lnTo>
                    <a:pt x="917817" y="2382342"/>
                  </a:lnTo>
                  <a:cubicBezTo>
                    <a:pt x="918898" y="2191436"/>
                    <a:pt x="919258" y="1760546"/>
                    <a:pt x="918898" y="1362497"/>
                  </a:cubicBezTo>
                  <a:cubicBezTo>
                    <a:pt x="918537" y="964447"/>
                    <a:pt x="917096" y="597793"/>
                    <a:pt x="916015" y="540413"/>
                  </a:cubicBezTo>
                  <a:cubicBezTo>
                    <a:pt x="913853" y="452359"/>
                    <a:pt x="911331" y="431428"/>
                    <a:pt x="898360" y="391009"/>
                  </a:cubicBezTo>
                  <a:cubicBezTo>
                    <a:pt x="847917" y="231861"/>
                    <a:pt x="712801" y="123958"/>
                    <a:pt x="549941" y="109523"/>
                  </a:cubicBezTo>
                  <a:cubicBezTo>
                    <a:pt x="549220" y="109523"/>
                    <a:pt x="548500" y="109162"/>
                    <a:pt x="547419" y="108801"/>
                  </a:cubicBezTo>
                  <a:cubicBezTo>
                    <a:pt x="536970" y="106275"/>
                    <a:pt x="526521" y="104110"/>
                    <a:pt x="515712" y="102666"/>
                  </a:cubicBezTo>
                  <a:cubicBezTo>
                    <a:pt x="505263" y="100862"/>
                    <a:pt x="494454" y="99419"/>
                    <a:pt x="483284" y="98697"/>
                  </a:cubicBezTo>
                  <a:cubicBezTo>
                    <a:pt x="472475" y="97614"/>
                    <a:pt x="461305" y="97253"/>
                    <a:pt x="450136" y="97253"/>
                  </a:cubicBezTo>
                  <a:cubicBezTo>
                    <a:pt x="436084" y="97253"/>
                    <a:pt x="422392" y="97614"/>
                    <a:pt x="408700" y="99058"/>
                  </a:cubicBezTo>
                  <a:cubicBezTo>
                    <a:pt x="395369" y="100140"/>
                    <a:pt x="382037" y="101945"/>
                    <a:pt x="369066" y="104471"/>
                  </a:cubicBezTo>
                  <a:cubicBezTo>
                    <a:pt x="356095" y="106997"/>
                    <a:pt x="343484" y="109884"/>
                    <a:pt x="331234" y="113493"/>
                  </a:cubicBezTo>
                  <a:cubicBezTo>
                    <a:pt x="318623" y="117102"/>
                    <a:pt x="306372" y="121432"/>
                    <a:pt x="294482" y="126485"/>
                  </a:cubicBezTo>
                  <a:cubicBezTo>
                    <a:pt x="282592" y="131537"/>
                    <a:pt x="271062" y="136950"/>
                    <a:pt x="259532" y="143085"/>
                  </a:cubicBezTo>
                  <a:cubicBezTo>
                    <a:pt x="248002" y="149220"/>
                    <a:pt x="236833" y="156077"/>
                    <a:pt x="226023" y="163655"/>
                  </a:cubicBezTo>
                  <a:cubicBezTo>
                    <a:pt x="215214" y="170873"/>
                    <a:pt x="204405" y="179173"/>
                    <a:pt x="193956" y="187834"/>
                  </a:cubicBezTo>
                  <a:cubicBezTo>
                    <a:pt x="183507" y="196495"/>
                    <a:pt x="173058" y="205878"/>
                    <a:pt x="162969" y="215983"/>
                  </a:cubicBezTo>
                  <a:cubicBezTo>
                    <a:pt x="155043" y="223922"/>
                    <a:pt x="147476" y="232222"/>
                    <a:pt x="140270" y="240522"/>
                  </a:cubicBezTo>
                  <a:cubicBezTo>
                    <a:pt x="133064" y="249184"/>
                    <a:pt x="126218" y="257845"/>
                    <a:pt x="119732" y="266506"/>
                  </a:cubicBezTo>
                  <a:cubicBezTo>
                    <a:pt x="113247" y="275528"/>
                    <a:pt x="107121" y="284911"/>
                    <a:pt x="101357" y="293933"/>
                  </a:cubicBezTo>
                  <a:cubicBezTo>
                    <a:pt x="95592" y="303315"/>
                    <a:pt x="90547" y="313059"/>
                    <a:pt x="85503" y="322803"/>
                  </a:cubicBezTo>
                  <a:cubicBezTo>
                    <a:pt x="80819" y="332547"/>
                    <a:pt x="76495" y="342290"/>
                    <a:pt x="72171" y="352395"/>
                  </a:cubicBezTo>
                  <a:cubicBezTo>
                    <a:pt x="68208" y="362500"/>
                    <a:pt x="64605" y="372965"/>
                    <a:pt x="61723" y="383070"/>
                  </a:cubicBezTo>
                  <a:cubicBezTo>
                    <a:pt x="58480" y="393535"/>
                    <a:pt x="55597" y="404001"/>
                    <a:pt x="53435" y="414827"/>
                  </a:cubicBezTo>
                  <a:cubicBezTo>
                    <a:pt x="51274" y="425293"/>
                    <a:pt x="49472" y="436119"/>
                    <a:pt x="48031" y="446945"/>
                  </a:cubicBezTo>
                  <a:cubicBezTo>
                    <a:pt x="48031" y="446585"/>
                    <a:pt x="47310" y="454524"/>
                    <a:pt x="47310" y="465711"/>
                  </a:cubicBezTo>
                  <a:cubicBezTo>
                    <a:pt x="46950" y="476898"/>
                    <a:pt x="46590" y="493138"/>
                    <a:pt x="46229" y="513708"/>
                  </a:cubicBezTo>
                  <a:cubicBezTo>
                    <a:pt x="45869" y="555570"/>
                    <a:pt x="45148" y="616920"/>
                    <a:pt x="44788" y="700283"/>
                  </a:cubicBezTo>
                  <a:cubicBezTo>
                    <a:pt x="44067" y="867370"/>
                    <a:pt x="43347" y="1122873"/>
                    <a:pt x="42626" y="1488083"/>
                  </a:cubicBezTo>
                  <a:lnTo>
                    <a:pt x="42250" y="1699883"/>
                  </a:lnTo>
                  <a:lnTo>
                    <a:pt x="0" y="1699883"/>
                  </a:lnTo>
                  <a:lnTo>
                    <a:pt x="110" y="1554123"/>
                  </a:lnTo>
                  <a:cubicBezTo>
                    <a:pt x="470" y="1069823"/>
                    <a:pt x="830" y="794111"/>
                    <a:pt x="2632" y="633520"/>
                  </a:cubicBezTo>
                  <a:cubicBezTo>
                    <a:pt x="4433" y="473290"/>
                    <a:pt x="6956" y="428901"/>
                    <a:pt x="13081" y="402557"/>
                  </a:cubicBezTo>
                  <a:cubicBezTo>
                    <a:pt x="28934" y="336155"/>
                    <a:pt x="59561" y="266506"/>
                    <a:pt x="96672" y="213817"/>
                  </a:cubicBezTo>
                  <a:cubicBezTo>
                    <a:pt x="124777" y="174481"/>
                    <a:pt x="175940" y="122515"/>
                    <a:pt x="214494" y="95088"/>
                  </a:cubicBezTo>
                  <a:cubicBezTo>
                    <a:pt x="291600" y="40234"/>
                    <a:pt x="383118" y="7394"/>
                    <a:pt x="475718" y="1259"/>
                  </a:cubicBezTo>
                  <a:cubicBezTo>
                    <a:pt x="506704" y="-906"/>
                    <a:pt x="535889" y="-184"/>
                    <a:pt x="564714" y="2703"/>
                  </a:cubicBezTo>
                  <a:cubicBezTo>
                    <a:pt x="578766" y="5951"/>
                    <a:pt x="592818" y="9560"/>
                    <a:pt x="606870" y="14251"/>
                  </a:cubicBezTo>
                  <a:cubicBezTo>
                    <a:pt x="618760" y="18221"/>
                    <a:pt x="630650" y="22551"/>
                    <a:pt x="642180" y="27243"/>
                  </a:cubicBezTo>
                  <a:cubicBezTo>
                    <a:pt x="653710" y="31934"/>
                    <a:pt x="665240" y="36986"/>
                    <a:pt x="676049" y="42400"/>
                  </a:cubicBezTo>
                  <a:cubicBezTo>
                    <a:pt x="687219" y="48174"/>
                    <a:pt x="698388" y="53948"/>
                    <a:pt x="708837" y="60444"/>
                  </a:cubicBezTo>
                  <a:cubicBezTo>
                    <a:pt x="719647" y="66579"/>
                    <a:pt x="729735" y="73435"/>
                    <a:pt x="740184" y="80653"/>
                  </a:cubicBezTo>
                  <a:cubicBezTo>
                    <a:pt x="750273" y="87510"/>
                    <a:pt x="760001" y="95088"/>
                    <a:pt x="769730" y="103027"/>
                  </a:cubicBezTo>
                  <a:cubicBezTo>
                    <a:pt x="779098" y="110606"/>
                    <a:pt x="788466" y="118906"/>
                    <a:pt x="797473" y="127206"/>
                  </a:cubicBezTo>
                  <a:cubicBezTo>
                    <a:pt x="806481" y="135867"/>
                    <a:pt x="815129" y="144528"/>
                    <a:pt x="823416" y="153550"/>
                  </a:cubicBezTo>
                  <a:cubicBezTo>
                    <a:pt x="831703" y="162572"/>
                    <a:pt x="839630" y="171955"/>
                    <a:pt x="847556" y="181699"/>
                  </a:cubicBezTo>
                  <a:cubicBezTo>
                    <a:pt x="855123" y="191443"/>
                    <a:pt x="862329" y="201187"/>
                    <a:pt x="869535" y="211291"/>
                  </a:cubicBezTo>
                  <a:cubicBezTo>
                    <a:pt x="876381" y="221396"/>
                    <a:pt x="882867" y="231861"/>
                    <a:pt x="889352" y="242327"/>
                  </a:cubicBezTo>
                  <a:cubicBezTo>
                    <a:pt x="895477" y="253153"/>
                    <a:pt x="901242" y="263980"/>
                    <a:pt x="906647" y="274806"/>
                  </a:cubicBezTo>
                  <a:cubicBezTo>
                    <a:pt x="912412" y="285993"/>
                    <a:pt x="917456" y="297180"/>
                    <a:pt x="921780" y="308729"/>
                  </a:cubicBezTo>
                  <a:cubicBezTo>
                    <a:pt x="926464" y="319916"/>
                    <a:pt x="930788" y="331464"/>
                    <a:pt x="934391" y="343373"/>
                  </a:cubicBezTo>
                  <a:cubicBezTo>
                    <a:pt x="938354" y="354921"/>
                    <a:pt x="941597" y="366830"/>
                    <a:pt x="944479" y="378739"/>
                  </a:cubicBezTo>
                  <a:cubicBezTo>
                    <a:pt x="947362" y="391009"/>
                    <a:pt x="949884" y="402918"/>
                    <a:pt x="951686" y="415188"/>
                  </a:cubicBezTo>
                  <a:cubicBezTo>
                    <a:pt x="953847" y="427458"/>
                    <a:pt x="955289" y="439728"/>
                    <a:pt x="956009" y="452359"/>
                  </a:cubicBezTo>
                  <a:cubicBezTo>
                    <a:pt x="957090" y="463546"/>
                    <a:pt x="957451" y="495303"/>
                    <a:pt x="957811" y="550157"/>
                  </a:cubicBezTo>
                  <a:cubicBezTo>
                    <a:pt x="958531" y="604650"/>
                    <a:pt x="958892" y="680074"/>
                    <a:pt x="959252" y="769572"/>
                  </a:cubicBezTo>
                  <a:cubicBezTo>
                    <a:pt x="959973" y="948568"/>
                    <a:pt x="960693" y="1183861"/>
                    <a:pt x="961054" y="1425290"/>
                  </a:cubicBezTo>
                  <a:cubicBezTo>
                    <a:pt x="961414" y="1666357"/>
                    <a:pt x="961414" y="1913198"/>
                    <a:pt x="961054" y="2114930"/>
                  </a:cubicBezTo>
                  <a:cubicBezTo>
                    <a:pt x="961054" y="2316662"/>
                    <a:pt x="960333" y="2473283"/>
                    <a:pt x="959252" y="2533911"/>
                  </a:cubicBezTo>
                  <a:cubicBezTo>
                    <a:pt x="958531" y="2587682"/>
                    <a:pt x="957811" y="2627740"/>
                    <a:pt x="956730" y="2658775"/>
                  </a:cubicBezTo>
                  <a:cubicBezTo>
                    <a:pt x="956009" y="2689811"/>
                    <a:pt x="954928" y="2711824"/>
                    <a:pt x="953487" y="2729508"/>
                  </a:cubicBezTo>
                  <a:cubicBezTo>
                    <a:pt x="952767" y="2738169"/>
                    <a:pt x="951686" y="2746108"/>
                    <a:pt x="950605" y="2752965"/>
                  </a:cubicBezTo>
                  <a:cubicBezTo>
                    <a:pt x="949524" y="2760182"/>
                    <a:pt x="948083" y="2766317"/>
                    <a:pt x="946641" y="2772452"/>
                  </a:cubicBezTo>
                  <a:cubicBezTo>
                    <a:pt x="943759" y="2785083"/>
                    <a:pt x="939795" y="2796270"/>
                    <a:pt x="934751" y="2810345"/>
                  </a:cubicBezTo>
                  <a:cubicBezTo>
                    <a:pt x="929346" y="2825501"/>
                    <a:pt x="923221" y="2839937"/>
                    <a:pt x="916736" y="2854011"/>
                  </a:cubicBezTo>
                  <a:cubicBezTo>
                    <a:pt x="910250" y="2868085"/>
                    <a:pt x="902684" y="2881799"/>
                    <a:pt x="894757" y="2894791"/>
                  </a:cubicBezTo>
                  <a:cubicBezTo>
                    <a:pt x="886830" y="2908143"/>
                    <a:pt x="877822" y="2920774"/>
                    <a:pt x="868454" y="2933044"/>
                  </a:cubicBezTo>
                  <a:cubicBezTo>
                    <a:pt x="858726" y="2945314"/>
                    <a:pt x="848637" y="2957222"/>
                    <a:pt x="837468" y="2969131"/>
                  </a:cubicBezTo>
                  <a:cubicBezTo>
                    <a:pt x="829541" y="2977432"/>
                    <a:pt x="821254" y="2985371"/>
                    <a:pt x="812606" y="2992950"/>
                  </a:cubicBezTo>
                  <a:cubicBezTo>
                    <a:pt x="803959" y="3000889"/>
                    <a:pt x="794951" y="3008106"/>
                    <a:pt x="785944" y="3014963"/>
                  </a:cubicBezTo>
                  <a:cubicBezTo>
                    <a:pt x="776575" y="3022181"/>
                    <a:pt x="766847" y="3028677"/>
                    <a:pt x="757119" y="3034812"/>
                  </a:cubicBezTo>
                  <a:cubicBezTo>
                    <a:pt x="747390" y="3041307"/>
                    <a:pt x="737302" y="3047081"/>
                    <a:pt x="726853" y="3052495"/>
                  </a:cubicBezTo>
                  <a:cubicBezTo>
                    <a:pt x="716764" y="3058269"/>
                    <a:pt x="705955" y="3063321"/>
                    <a:pt x="695506" y="3068013"/>
                  </a:cubicBezTo>
                  <a:cubicBezTo>
                    <a:pt x="684697" y="3072704"/>
                    <a:pt x="673887" y="3077035"/>
                    <a:pt x="662718" y="3080643"/>
                  </a:cubicBezTo>
                  <a:cubicBezTo>
                    <a:pt x="651909" y="3084613"/>
                    <a:pt x="640739" y="3087861"/>
                    <a:pt x="629209" y="3091109"/>
                  </a:cubicBezTo>
                  <a:cubicBezTo>
                    <a:pt x="618040" y="3093996"/>
                    <a:pt x="606870" y="3096522"/>
                    <a:pt x="595340" y="3098326"/>
                  </a:cubicBezTo>
                  <a:cubicBezTo>
                    <a:pt x="584891" y="3100131"/>
                    <a:pt x="573001" y="3101574"/>
                    <a:pt x="559309" y="3101935"/>
                  </a:cubicBezTo>
                  <a:cubicBezTo>
                    <a:pt x="545617" y="3102657"/>
                    <a:pt x="530124" y="3102657"/>
                    <a:pt x="511748" y="3102296"/>
                  </a:cubicBezTo>
                  <a:close/>
                </a:path>
              </a:pathLst>
            </a:custGeom>
            <a:solidFill>
              <a:srgbClr val="30AF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6459458" y="1820462"/>
            <a:ext cx="327629" cy="995363"/>
            <a:chOff x="-658034" y="3736181"/>
            <a:chExt cx="327629" cy="995363"/>
          </a:xfrm>
        </p:grpSpPr>
        <p:sp>
          <p:nvSpPr>
            <p:cNvPr id="17" name="Freeform 38"/>
            <p:cNvSpPr>
              <a:spLocks/>
            </p:cNvSpPr>
            <p:nvPr/>
          </p:nvSpPr>
          <p:spPr bwMode="auto">
            <a:xfrm flipH="1" flipV="1">
              <a:off x="-658034" y="3736181"/>
              <a:ext cx="175584" cy="994638"/>
            </a:xfrm>
            <a:custGeom>
              <a:avLst/>
              <a:gdLst>
                <a:gd name="T0" fmla="*/ 248 w 1525"/>
                <a:gd name="T1" fmla="*/ 0 h 8621"/>
                <a:gd name="T2" fmla="*/ 540 w 1525"/>
                <a:gd name="T3" fmla="*/ 61 h 8621"/>
                <a:gd name="T4" fmla="*/ 1509 w 1525"/>
                <a:gd name="T5" fmla="*/ 1275 h 8621"/>
                <a:gd name="T6" fmla="*/ 1514 w 1525"/>
                <a:gd name="T7" fmla="*/ 1546 h 8621"/>
                <a:gd name="T8" fmla="*/ 1518 w 1525"/>
                <a:gd name="T9" fmla="*/ 2154 h 8621"/>
                <a:gd name="T10" fmla="*/ 1523 w 1525"/>
                <a:gd name="T11" fmla="*/ 3971 h 8621"/>
                <a:gd name="T12" fmla="*/ 1518 w 1525"/>
                <a:gd name="T13" fmla="*/ 7044 h 8621"/>
                <a:gd name="T14" fmla="*/ 1502 w 1525"/>
                <a:gd name="T15" fmla="*/ 7585 h 8621"/>
                <a:gd name="T16" fmla="*/ 1450 w 1525"/>
                <a:gd name="T17" fmla="*/ 7809 h 8621"/>
                <a:gd name="T18" fmla="*/ 1180 w 1525"/>
                <a:gd name="T19" fmla="*/ 8249 h 8621"/>
                <a:gd name="T20" fmla="*/ 508 w 1525"/>
                <a:gd name="T21" fmla="*/ 8607 h 8621"/>
                <a:gd name="T22" fmla="*/ 275 w 1525"/>
                <a:gd name="T23" fmla="*/ 8618 h 8621"/>
                <a:gd name="T24" fmla="*/ 0 w 1525"/>
                <a:gd name="T25" fmla="*/ 8582 h 8621"/>
                <a:gd name="T26" fmla="*/ 101 w 1525"/>
                <a:gd name="T27" fmla="*/ 8589 h 8621"/>
                <a:gd name="T28" fmla="*/ 233 w 1525"/>
                <a:gd name="T29" fmla="*/ 8588 h 8621"/>
                <a:gd name="T30" fmla="*/ 333 w 1525"/>
                <a:gd name="T31" fmla="*/ 8578 h 8621"/>
                <a:gd name="T32" fmla="*/ 427 w 1525"/>
                <a:gd name="T33" fmla="*/ 8558 h 8621"/>
                <a:gd name="T34" fmla="*/ 520 w 1525"/>
                <a:gd name="T35" fmla="*/ 8529 h 8621"/>
                <a:gd name="T36" fmla="*/ 611 w 1525"/>
                <a:gd name="T37" fmla="*/ 8494 h 8621"/>
                <a:gd name="T38" fmla="*/ 698 w 1525"/>
                <a:gd name="T39" fmla="*/ 8451 h 8621"/>
                <a:gd name="T40" fmla="*/ 782 w 1525"/>
                <a:gd name="T41" fmla="*/ 8403 h 8621"/>
                <a:gd name="T42" fmla="*/ 862 w 1525"/>
                <a:gd name="T43" fmla="*/ 8347 h 8621"/>
                <a:gd name="T44" fmla="*/ 936 w 1525"/>
                <a:gd name="T45" fmla="*/ 8286 h 8621"/>
                <a:gd name="T46" fmla="*/ 1005 w 1525"/>
                <a:gd name="T47" fmla="*/ 8220 h 8621"/>
                <a:gd name="T48" fmla="*/ 1091 w 1525"/>
                <a:gd name="T49" fmla="*/ 8120 h 8621"/>
                <a:gd name="T50" fmla="*/ 1164 w 1525"/>
                <a:gd name="T51" fmla="*/ 8014 h 8621"/>
                <a:gd name="T52" fmla="*/ 1225 w 1525"/>
                <a:gd name="T53" fmla="*/ 7901 h 8621"/>
                <a:gd name="T54" fmla="*/ 1275 w 1525"/>
                <a:gd name="T55" fmla="*/ 7780 h 8621"/>
                <a:gd name="T56" fmla="*/ 1308 w 1525"/>
                <a:gd name="T57" fmla="*/ 7676 h 8621"/>
                <a:gd name="T58" fmla="*/ 1319 w 1525"/>
                <a:gd name="T59" fmla="*/ 7621 h 8621"/>
                <a:gd name="T60" fmla="*/ 1327 w 1525"/>
                <a:gd name="T61" fmla="*/ 7556 h 8621"/>
                <a:gd name="T62" fmla="*/ 1337 w 1525"/>
                <a:gd name="T63" fmla="*/ 7360 h 8621"/>
                <a:gd name="T64" fmla="*/ 1343 w 1525"/>
                <a:gd name="T65" fmla="*/ 7015 h 8621"/>
                <a:gd name="T66" fmla="*/ 1349 w 1525"/>
                <a:gd name="T67" fmla="*/ 5853 h 8621"/>
                <a:gd name="T68" fmla="*/ 1348 w 1525"/>
                <a:gd name="T69" fmla="*/ 3942 h 8621"/>
                <a:gd name="T70" fmla="*/ 1343 w 1525"/>
                <a:gd name="T71" fmla="*/ 2125 h 8621"/>
                <a:gd name="T72" fmla="*/ 1339 w 1525"/>
                <a:gd name="T73" fmla="*/ 1517 h 8621"/>
                <a:gd name="T74" fmla="*/ 1334 w 1525"/>
                <a:gd name="T75" fmla="*/ 1246 h 8621"/>
                <a:gd name="T76" fmla="*/ 1322 w 1525"/>
                <a:gd name="T77" fmla="*/ 1143 h 8621"/>
                <a:gd name="T78" fmla="*/ 1302 w 1525"/>
                <a:gd name="T79" fmla="*/ 1043 h 8621"/>
                <a:gd name="T80" fmla="*/ 1274 w 1525"/>
                <a:gd name="T81" fmla="*/ 944 h 8621"/>
                <a:gd name="T82" fmla="*/ 1239 w 1525"/>
                <a:gd name="T83" fmla="*/ 848 h 8621"/>
                <a:gd name="T84" fmla="*/ 1197 w 1525"/>
                <a:gd name="T85" fmla="*/ 754 h 8621"/>
                <a:gd name="T86" fmla="*/ 1149 w 1525"/>
                <a:gd name="T87" fmla="*/ 665 h 8621"/>
                <a:gd name="T88" fmla="*/ 1094 w 1525"/>
                <a:gd name="T89" fmla="*/ 578 h 8621"/>
                <a:gd name="T90" fmla="*/ 1033 w 1525"/>
                <a:gd name="T91" fmla="*/ 496 h 8621"/>
                <a:gd name="T92" fmla="*/ 966 w 1525"/>
                <a:gd name="T93" fmla="*/ 418 h 8621"/>
                <a:gd name="T94" fmla="*/ 894 w 1525"/>
                <a:gd name="T95" fmla="*/ 345 h 8621"/>
                <a:gd name="T96" fmla="*/ 817 w 1525"/>
                <a:gd name="T97" fmla="*/ 278 h 8621"/>
                <a:gd name="T98" fmla="*/ 735 w 1525"/>
                <a:gd name="T99" fmla="*/ 216 h 8621"/>
                <a:gd name="T100" fmla="*/ 648 w 1525"/>
                <a:gd name="T101" fmla="*/ 160 h 8621"/>
                <a:gd name="T102" fmla="*/ 557 w 1525"/>
                <a:gd name="T103" fmla="*/ 110 h 8621"/>
                <a:gd name="T104" fmla="*/ 463 w 1525"/>
                <a:gd name="T105" fmla="*/ 68 h 8621"/>
                <a:gd name="T106" fmla="*/ 365 w 1525"/>
                <a:gd name="T107" fmla="*/ 32 h 8621"/>
                <a:gd name="T108" fmla="*/ 248 w 1525"/>
                <a:gd name="T109" fmla="*/ 0 h 8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25" h="8621">
                  <a:moveTo>
                    <a:pt x="248" y="0"/>
                  </a:moveTo>
                  <a:cubicBezTo>
                    <a:pt x="345" y="10"/>
                    <a:pt x="441" y="30"/>
                    <a:pt x="540" y="61"/>
                  </a:cubicBezTo>
                  <a:cubicBezTo>
                    <a:pt x="1071" y="230"/>
                    <a:pt x="1466" y="724"/>
                    <a:pt x="1509" y="1275"/>
                  </a:cubicBezTo>
                  <a:cubicBezTo>
                    <a:pt x="1512" y="1306"/>
                    <a:pt x="1512" y="1394"/>
                    <a:pt x="1514" y="1546"/>
                  </a:cubicBezTo>
                  <a:cubicBezTo>
                    <a:pt x="1515" y="1697"/>
                    <a:pt x="1517" y="1906"/>
                    <a:pt x="1518" y="2154"/>
                  </a:cubicBezTo>
                  <a:cubicBezTo>
                    <a:pt x="1520" y="2650"/>
                    <a:pt x="1522" y="3302"/>
                    <a:pt x="1523" y="3971"/>
                  </a:cubicBezTo>
                  <a:cubicBezTo>
                    <a:pt x="1525" y="5308"/>
                    <a:pt x="1524" y="6706"/>
                    <a:pt x="1518" y="7044"/>
                  </a:cubicBezTo>
                  <a:cubicBezTo>
                    <a:pt x="1513" y="7340"/>
                    <a:pt x="1510" y="7488"/>
                    <a:pt x="1502" y="7585"/>
                  </a:cubicBezTo>
                  <a:cubicBezTo>
                    <a:pt x="1493" y="7683"/>
                    <a:pt x="1477" y="7732"/>
                    <a:pt x="1450" y="7809"/>
                  </a:cubicBezTo>
                  <a:cubicBezTo>
                    <a:pt x="1390" y="7977"/>
                    <a:pt x="1303" y="8119"/>
                    <a:pt x="1180" y="8249"/>
                  </a:cubicBezTo>
                  <a:cubicBezTo>
                    <a:pt x="1004" y="8433"/>
                    <a:pt x="761" y="8563"/>
                    <a:pt x="508" y="8607"/>
                  </a:cubicBezTo>
                  <a:cubicBezTo>
                    <a:pt x="449" y="8618"/>
                    <a:pt x="378" y="8621"/>
                    <a:pt x="275" y="8618"/>
                  </a:cubicBezTo>
                  <a:cubicBezTo>
                    <a:pt x="171" y="8616"/>
                    <a:pt x="84" y="8604"/>
                    <a:pt x="0" y="8582"/>
                  </a:cubicBezTo>
                  <a:cubicBezTo>
                    <a:pt x="32" y="8585"/>
                    <a:pt x="65" y="8588"/>
                    <a:pt x="101" y="8589"/>
                  </a:cubicBezTo>
                  <a:cubicBezTo>
                    <a:pt x="152" y="8590"/>
                    <a:pt x="195" y="8590"/>
                    <a:pt x="233" y="8588"/>
                  </a:cubicBezTo>
                  <a:cubicBezTo>
                    <a:pt x="271" y="8587"/>
                    <a:pt x="304" y="8583"/>
                    <a:pt x="333" y="8578"/>
                  </a:cubicBezTo>
                  <a:cubicBezTo>
                    <a:pt x="365" y="8573"/>
                    <a:pt x="396" y="8566"/>
                    <a:pt x="427" y="8558"/>
                  </a:cubicBezTo>
                  <a:cubicBezTo>
                    <a:pt x="459" y="8550"/>
                    <a:pt x="490" y="8540"/>
                    <a:pt x="520" y="8529"/>
                  </a:cubicBezTo>
                  <a:cubicBezTo>
                    <a:pt x="551" y="8519"/>
                    <a:pt x="581" y="8507"/>
                    <a:pt x="611" y="8494"/>
                  </a:cubicBezTo>
                  <a:cubicBezTo>
                    <a:pt x="640" y="8481"/>
                    <a:pt x="670" y="8467"/>
                    <a:pt x="698" y="8451"/>
                  </a:cubicBezTo>
                  <a:cubicBezTo>
                    <a:pt x="727" y="8436"/>
                    <a:pt x="755" y="8420"/>
                    <a:pt x="782" y="8403"/>
                  </a:cubicBezTo>
                  <a:cubicBezTo>
                    <a:pt x="809" y="8385"/>
                    <a:pt x="836" y="8367"/>
                    <a:pt x="862" y="8347"/>
                  </a:cubicBezTo>
                  <a:cubicBezTo>
                    <a:pt x="887" y="8328"/>
                    <a:pt x="912" y="8308"/>
                    <a:pt x="936" y="8286"/>
                  </a:cubicBezTo>
                  <a:cubicBezTo>
                    <a:pt x="960" y="8265"/>
                    <a:pt x="983" y="8243"/>
                    <a:pt x="1005" y="8220"/>
                  </a:cubicBezTo>
                  <a:cubicBezTo>
                    <a:pt x="1036" y="8187"/>
                    <a:pt x="1064" y="8154"/>
                    <a:pt x="1091" y="8120"/>
                  </a:cubicBezTo>
                  <a:cubicBezTo>
                    <a:pt x="1117" y="8086"/>
                    <a:pt x="1142" y="8051"/>
                    <a:pt x="1164" y="8014"/>
                  </a:cubicBezTo>
                  <a:cubicBezTo>
                    <a:pt x="1186" y="7978"/>
                    <a:pt x="1207" y="7940"/>
                    <a:pt x="1225" y="7901"/>
                  </a:cubicBezTo>
                  <a:cubicBezTo>
                    <a:pt x="1243" y="7862"/>
                    <a:pt x="1260" y="7822"/>
                    <a:pt x="1275" y="7780"/>
                  </a:cubicBezTo>
                  <a:cubicBezTo>
                    <a:pt x="1289" y="7741"/>
                    <a:pt x="1300" y="7710"/>
                    <a:pt x="1308" y="7676"/>
                  </a:cubicBezTo>
                  <a:cubicBezTo>
                    <a:pt x="1312" y="7658"/>
                    <a:pt x="1316" y="7641"/>
                    <a:pt x="1319" y="7621"/>
                  </a:cubicBezTo>
                  <a:cubicBezTo>
                    <a:pt x="1323" y="7602"/>
                    <a:pt x="1325" y="7580"/>
                    <a:pt x="1327" y="7556"/>
                  </a:cubicBezTo>
                  <a:cubicBezTo>
                    <a:pt x="1331" y="7507"/>
                    <a:pt x="1334" y="7446"/>
                    <a:pt x="1337" y="7360"/>
                  </a:cubicBezTo>
                  <a:cubicBezTo>
                    <a:pt x="1339" y="7274"/>
                    <a:pt x="1341" y="7163"/>
                    <a:pt x="1343" y="7015"/>
                  </a:cubicBezTo>
                  <a:cubicBezTo>
                    <a:pt x="1346" y="6846"/>
                    <a:pt x="1348" y="6412"/>
                    <a:pt x="1349" y="5853"/>
                  </a:cubicBezTo>
                  <a:cubicBezTo>
                    <a:pt x="1349" y="5294"/>
                    <a:pt x="1349" y="4610"/>
                    <a:pt x="1348" y="3942"/>
                  </a:cubicBezTo>
                  <a:cubicBezTo>
                    <a:pt x="1347" y="3273"/>
                    <a:pt x="1345" y="2621"/>
                    <a:pt x="1343" y="2125"/>
                  </a:cubicBezTo>
                  <a:cubicBezTo>
                    <a:pt x="1342" y="1877"/>
                    <a:pt x="1341" y="1668"/>
                    <a:pt x="1339" y="1517"/>
                  </a:cubicBezTo>
                  <a:cubicBezTo>
                    <a:pt x="1338" y="1365"/>
                    <a:pt x="1337" y="1277"/>
                    <a:pt x="1334" y="1246"/>
                  </a:cubicBezTo>
                  <a:cubicBezTo>
                    <a:pt x="1332" y="1211"/>
                    <a:pt x="1328" y="1177"/>
                    <a:pt x="1322" y="1143"/>
                  </a:cubicBezTo>
                  <a:cubicBezTo>
                    <a:pt x="1317" y="1109"/>
                    <a:pt x="1310" y="1076"/>
                    <a:pt x="1302" y="1043"/>
                  </a:cubicBezTo>
                  <a:cubicBezTo>
                    <a:pt x="1294" y="1009"/>
                    <a:pt x="1285" y="976"/>
                    <a:pt x="1274" y="944"/>
                  </a:cubicBezTo>
                  <a:cubicBezTo>
                    <a:pt x="1264" y="911"/>
                    <a:pt x="1252" y="879"/>
                    <a:pt x="1239" y="848"/>
                  </a:cubicBezTo>
                  <a:cubicBezTo>
                    <a:pt x="1227" y="816"/>
                    <a:pt x="1213" y="785"/>
                    <a:pt x="1197" y="754"/>
                  </a:cubicBezTo>
                  <a:cubicBezTo>
                    <a:pt x="1182" y="724"/>
                    <a:pt x="1166" y="694"/>
                    <a:pt x="1149" y="665"/>
                  </a:cubicBezTo>
                  <a:cubicBezTo>
                    <a:pt x="1131" y="635"/>
                    <a:pt x="1113" y="606"/>
                    <a:pt x="1094" y="578"/>
                  </a:cubicBezTo>
                  <a:cubicBezTo>
                    <a:pt x="1074" y="550"/>
                    <a:pt x="1054" y="523"/>
                    <a:pt x="1033" y="496"/>
                  </a:cubicBezTo>
                  <a:cubicBezTo>
                    <a:pt x="1011" y="469"/>
                    <a:pt x="989" y="443"/>
                    <a:pt x="966" y="418"/>
                  </a:cubicBezTo>
                  <a:cubicBezTo>
                    <a:pt x="943" y="393"/>
                    <a:pt x="919" y="369"/>
                    <a:pt x="894" y="345"/>
                  </a:cubicBezTo>
                  <a:cubicBezTo>
                    <a:pt x="869" y="322"/>
                    <a:pt x="843" y="299"/>
                    <a:pt x="817" y="278"/>
                  </a:cubicBezTo>
                  <a:cubicBezTo>
                    <a:pt x="790" y="256"/>
                    <a:pt x="763" y="235"/>
                    <a:pt x="735" y="216"/>
                  </a:cubicBezTo>
                  <a:cubicBezTo>
                    <a:pt x="706" y="196"/>
                    <a:pt x="678" y="177"/>
                    <a:pt x="648" y="160"/>
                  </a:cubicBezTo>
                  <a:cubicBezTo>
                    <a:pt x="619" y="142"/>
                    <a:pt x="588" y="126"/>
                    <a:pt x="557" y="110"/>
                  </a:cubicBezTo>
                  <a:cubicBezTo>
                    <a:pt x="527" y="95"/>
                    <a:pt x="495" y="81"/>
                    <a:pt x="463" y="68"/>
                  </a:cubicBezTo>
                  <a:cubicBezTo>
                    <a:pt x="431" y="55"/>
                    <a:pt x="398" y="43"/>
                    <a:pt x="365" y="32"/>
                  </a:cubicBezTo>
                  <a:cubicBezTo>
                    <a:pt x="326" y="20"/>
                    <a:pt x="287" y="9"/>
                    <a:pt x="248" y="0"/>
                  </a:cubicBezTo>
                  <a:close/>
                </a:path>
              </a:pathLst>
            </a:custGeom>
            <a:solidFill>
              <a:srgbClr val="B0B0B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手繪多邊形 17"/>
            <p:cNvSpPr>
              <a:spLocks/>
            </p:cNvSpPr>
            <p:nvPr/>
          </p:nvSpPr>
          <p:spPr bwMode="auto">
            <a:xfrm flipH="1" flipV="1">
              <a:off x="-491004" y="3773734"/>
              <a:ext cx="98960" cy="129647"/>
            </a:xfrm>
            <a:custGeom>
              <a:avLst/>
              <a:gdLst>
                <a:gd name="connsiteX0" fmla="*/ 309574 w 309574"/>
                <a:gd name="connsiteY0" fmla="*/ 405570 h 405570"/>
                <a:gd name="connsiteX1" fmla="*/ 302013 w 309574"/>
                <a:gd name="connsiteY1" fmla="*/ 405209 h 405570"/>
                <a:gd name="connsiteX2" fmla="*/ 276091 w 309574"/>
                <a:gd name="connsiteY2" fmla="*/ 401598 h 405570"/>
                <a:gd name="connsiteX3" fmla="*/ 250169 w 309574"/>
                <a:gd name="connsiteY3" fmla="*/ 395821 h 405570"/>
                <a:gd name="connsiteX4" fmla="*/ 223886 w 309574"/>
                <a:gd name="connsiteY4" fmla="*/ 388239 h 405570"/>
                <a:gd name="connsiteX5" fmla="*/ 194723 w 309574"/>
                <a:gd name="connsiteY5" fmla="*/ 377046 h 405570"/>
                <a:gd name="connsiteX6" fmla="*/ 168080 w 309574"/>
                <a:gd name="connsiteY6" fmla="*/ 363686 h 405570"/>
                <a:gd name="connsiteX7" fmla="*/ 142518 w 309574"/>
                <a:gd name="connsiteY7" fmla="*/ 348160 h 405570"/>
                <a:gd name="connsiteX8" fmla="*/ 117316 w 309574"/>
                <a:gd name="connsiteY8" fmla="*/ 329024 h 405570"/>
                <a:gd name="connsiteX9" fmla="*/ 95354 w 309574"/>
                <a:gd name="connsiteY9" fmla="*/ 309165 h 405570"/>
                <a:gd name="connsiteX10" fmla="*/ 74831 w 309574"/>
                <a:gd name="connsiteY10" fmla="*/ 286418 h 405570"/>
                <a:gd name="connsiteX11" fmla="*/ 56470 w 309574"/>
                <a:gd name="connsiteY11" fmla="*/ 261865 h 405570"/>
                <a:gd name="connsiteX12" fmla="*/ 40268 w 309574"/>
                <a:gd name="connsiteY12" fmla="*/ 235146 h 405570"/>
                <a:gd name="connsiteX13" fmla="*/ 26587 w 309574"/>
                <a:gd name="connsiteY13" fmla="*/ 207344 h 405570"/>
                <a:gd name="connsiteX14" fmla="*/ 15066 w 309574"/>
                <a:gd name="connsiteY14" fmla="*/ 178459 h 405570"/>
                <a:gd name="connsiteX15" fmla="*/ 6785 w 309574"/>
                <a:gd name="connsiteY15" fmla="*/ 149213 h 405570"/>
                <a:gd name="connsiteX16" fmla="*/ 1745 w 309574"/>
                <a:gd name="connsiteY16" fmla="*/ 119966 h 405570"/>
                <a:gd name="connsiteX17" fmla="*/ 1024 w 309574"/>
                <a:gd name="connsiteY17" fmla="*/ 99024 h 405570"/>
                <a:gd name="connsiteX18" fmla="*/ 304 w 309574"/>
                <a:gd name="connsiteY18" fmla="*/ 45586 h 405570"/>
                <a:gd name="connsiteX19" fmla="*/ 0 w 309574"/>
                <a:gd name="connsiteY19" fmla="*/ 0 h 405570"/>
                <a:gd name="connsiteX20" fmla="*/ 62936 w 309574"/>
                <a:gd name="connsiteY20" fmla="*/ 0 h 405570"/>
                <a:gd name="connsiteX21" fmla="*/ 63310 w 309574"/>
                <a:gd name="connsiteY21" fmla="*/ 56057 h 405570"/>
                <a:gd name="connsiteX22" fmla="*/ 64031 w 309574"/>
                <a:gd name="connsiteY22" fmla="*/ 109495 h 405570"/>
                <a:gd name="connsiteX23" fmla="*/ 64391 w 309574"/>
                <a:gd name="connsiteY23" fmla="*/ 130437 h 405570"/>
                <a:gd name="connsiteX24" fmla="*/ 179962 w 309574"/>
                <a:gd name="connsiteY24" fmla="*/ 339495 h 405570"/>
                <a:gd name="connsiteX25" fmla="*/ 286892 w 309574"/>
                <a:gd name="connsiteY25" fmla="*/ 398710 h 405570"/>
                <a:gd name="connsiteX26" fmla="*/ 309574 w 309574"/>
                <a:gd name="connsiteY26" fmla="*/ 405570 h 40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09574" h="405570">
                  <a:moveTo>
                    <a:pt x="309574" y="405570"/>
                  </a:moveTo>
                  <a:cubicBezTo>
                    <a:pt x="307054" y="405209"/>
                    <a:pt x="304534" y="405209"/>
                    <a:pt x="302013" y="405209"/>
                  </a:cubicBezTo>
                  <a:cubicBezTo>
                    <a:pt x="293373" y="404126"/>
                    <a:pt x="284732" y="403042"/>
                    <a:pt x="276091" y="401598"/>
                  </a:cubicBezTo>
                  <a:cubicBezTo>
                    <a:pt x="267450" y="400154"/>
                    <a:pt x="258809" y="398349"/>
                    <a:pt x="250169" y="395821"/>
                  </a:cubicBezTo>
                  <a:cubicBezTo>
                    <a:pt x="241528" y="393655"/>
                    <a:pt x="232887" y="391127"/>
                    <a:pt x="223886" y="388239"/>
                  </a:cubicBezTo>
                  <a:cubicBezTo>
                    <a:pt x="213805" y="384628"/>
                    <a:pt x="204084" y="381018"/>
                    <a:pt x="194723" y="377046"/>
                  </a:cubicBezTo>
                  <a:cubicBezTo>
                    <a:pt x="185722" y="373074"/>
                    <a:pt x="176721" y="368741"/>
                    <a:pt x="168080" y="363686"/>
                  </a:cubicBezTo>
                  <a:cubicBezTo>
                    <a:pt x="159440" y="358992"/>
                    <a:pt x="151159" y="353937"/>
                    <a:pt x="142518" y="348160"/>
                  </a:cubicBezTo>
                  <a:cubicBezTo>
                    <a:pt x="134237" y="342383"/>
                    <a:pt x="125956" y="335884"/>
                    <a:pt x="117316" y="329024"/>
                  </a:cubicBezTo>
                  <a:cubicBezTo>
                    <a:pt x="109755" y="322886"/>
                    <a:pt x="102194" y="316386"/>
                    <a:pt x="95354" y="309165"/>
                  </a:cubicBezTo>
                  <a:cubicBezTo>
                    <a:pt x="88153" y="301944"/>
                    <a:pt x="81312" y="294362"/>
                    <a:pt x="74831" y="286418"/>
                  </a:cubicBezTo>
                  <a:cubicBezTo>
                    <a:pt x="68351" y="278474"/>
                    <a:pt x="62230" y="270170"/>
                    <a:pt x="56470" y="261865"/>
                  </a:cubicBezTo>
                  <a:cubicBezTo>
                    <a:pt x="50709" y="253200"/>
                    <a:pt x="45309" y="244173"/>
                    <a:pt x="40268" y="235146"/>
                  </a:cubicBezTo>
                  <a:cubicBezTo>
                    <a:pt x="35228" y="226120"/>
                    <a:pt x="30547" y="216732"/>
                    <a:pt x="26587" y="207344"/>
                  </a:cubicBezTo>
                  <a:cubicBezTo>
                    <a:pt x="22267" y="197596"/>
                    <a:pt x="18666" y="188208"/>
                    <a:pt x="15066" y="178459"/>
                  </a:cubicBezTo>
                  <a:cubicBezTo>
                    <a:pt x="11825" y="168710"/>
                    <a:pt x="9305" y="158961"/>
                    <a:pt x="6785" y="149213"/>
                  </a:cubicBezTo>
                  <a:cubicBezTo>
                    <a:pt x="4625" y="139464"/>
                    <a:pt x="2825" y="129715"/>
                    <a:pt x="1745" y="119966"/>
                  </a:cubicBezTo>
                  <a:cubicBezTo>
                    <a:pt x="2105" y="122855"/>
                    <a:pt x="1384" y="112023"/>
                    <a:pt x="1024" y="99024"/>
                  </a:cubicBezTo>
                  <a:cubicBezTo>
                    <a:pt x="1024" y="86387"/>
                    <a:pt x="664" y="67973"/>
                    <a:pt x="304" y="45586"/>
                  </a:cubicBezTo>
                  <a:lnTo>
                    <a:pt x="0" y="0"/>
                  </a:lnTo>
                  <a:lnTo>
                    <a:pt x="62936" y="0"/>
                  </a:lnTo>
                  <a:lnTo>
                    <a:pt x="63310" y="56057"/>
                  </a:lnTo>
                  <a:cubicBezTo>
                    <a:pt x="63670" y="78444"/>
                    <a:pt x="63670" y="96858"/>
                    <a:pt x="64031" y="109495"/>
                  </a:cubicBezTo>
                  <a:cubicBezTo>
                    <a:pt x="64391" y="122494"/>
                    <a:pt x="65111" y="133326"/>
                    <a:pt x="64391" y="130437"/>
                  </a:cubicBezTo>
                  <a:cubicBezTo>
                    <a:pt x="74111" y="208067"/>
                    <a:pt x="119476" y="290390"/>
                    <a:pt x="179962" y="339495"/>
                  </a:cubicBezTo>
                  <a:cubicBezTo>
                    <a:pt x="214525" y="367297"/>
                    <a:pt x="245848" y="384628"/>
                    <a:pt x="286892" y="398710"/>
                  </a:cubicBezTo>
                  <a:cubicBezTo>
                    <a:pt x="294453" y="401237"/>
                    <a:pt x="302013" y="403403"/>
                    <a:pt x="309574" y="405570"/>
                  </a:cubicBezTo>
                  <a:close/>
                </a:path>
              </a:pathLst>
            </a:custGeom>
            <a:solidFill>
              <a:srgbClr val="B37A0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手繪多邊形 18"/>
            <p:cNvSpPr>
              <a:spLocks/>
            </p:cNvSpPr>
            <p:nvPr/>
          </p:nvSpPr>
          <p:spPr bwMode="auto">
            <a:xfrm flipH="1" flipV="1">
              <a:off x="-506301" y="4188151"/>
              <a:ext cx="162403" cy="512727"/>
            </a:xfrm>
            <a:custGeom>
              <a:avLst/>
              <a:gdLst>
                <a:gd name="connsiteX0" fmla="*/ 62756 w 508043"/>
                <a:gd name="connsiteY0" fmla="*/ 1603951 h 1603951"/>
                <a:gd name="connsiteX1" fmla="*/ 0 w 508043"/>
                <a:gd name="connsiteY1" fmla="*/ 1603951 h 1603951"/>
                <a:gd name="connsiteX2" fmla="*/ 377 w 508043"/>
                <a:gd name="connsiteY2" fmla="*/ 1391618 h 1603951"/>
                <a:gd name="connsiteX3" fmla="*/ 2540 w 508043"/>
                <a:gd name="connsiteY3" fmla="*/ 603371 h 1603951"/>
                <a:gd name="connsiteX4" fmla="*/ 3983 w 508043"/>
                <a:gd name="connsiteY4" fmla="*/ 416691 h 1603951"/>
                <a:gd name="connsiteX5" fmla="*/ 5064 w 508043"/>
                <a:gd name="connsiteY5" fmla="*/ 368667 h 1603951"/>
                <a:gd name="connsiteX6" fmla="*/ 5785 w 508043"/>
                <a:gd name="connsiteY6" fmla="*/ 349890 h 1603951"/>
                <a:gd name="connsiteX7" fmla="*/ 11194 w 508043"/>
                <a:gd name="connsiteY7" fmla="*/ 317754 h 1603951"/>
                <a:gd name="connsiteX8" fmla="*/ 19487 w 508043"/>
                <a:gd name="connsiteY8" fmla="*/ 285979 h 1603951"/>
                <a:gd name="connsiteX9" fmla="*/ 29943 w 508043"/>
                <a:gd name="connsiteY9" fmla="*/ 255286 h 1603951"/>
                <a:gd name="connsiteX10" fmla="*/ 43283 w 508043"/>
                <a:gd name="connsiteY10" fmla="*/ 225678 h 1603951"/>
                <a:gd name="connsiteX11" fmla="*/ 59148 w 508043"/>
                <a:gd name="connsiteY11" fmla="*/ 196791 h 1603951"/>
                <a:gd name="connsiteX12" fmla="*/ 77537 w 508043"/>
                <a:gd name="connsiteY12" fmla="*/ 169348 h 1603951"/>
                <a:gd name="connsiteX13" fmla="*/ 98088 w 508043"/>
                <a:gd name="connsiteY13" fmla="*/ 143350 h 1603951"/>
                <a:gd name="connsiteX14" fmla="*/ 120803 w 508043"/>
                <a:gd name="connsiteY14" fmla="*/ 118797 h 1603951"/>
                <a:gd name="connsiteX15" fmla="*/ 151812 w 508043"/>
                <a:gd name="connsiteY15" fmla="*/ 90632 h 1603951"/>
                <a:gd name="connsiteX16" fmla="*/ 183901 w 508043"/>
                <a:gd name="connsiteY16" fmla="*/ 66440 h 1603951"/>
                <a:gd name="connsiteX17" fmla="*/ 217433 w 508043"/>
                <a:gd name="connsiteY17" fmla="*/ 45858 h 1603951"/>
                <a:gd name="connsiteX18" fmla="*/ 252407 w 508043"/>
                <a:gd name="connsiteY18" fmla="*/ 29248 h 1603951"/>
                <a:gd name="connsiteX19" fmla="*/ 289184 w 508043"/>
                <a:gd name="connsiteY19" fmla="*/ 16249 h 1603951"/>
                <a:gd name="connsiteX20" fmla="*/ 327043 w 508043"/>
                <a:gd name="connsiteY20" fmla="*/ 7222 h 1603951"/>
                <a:gd name="connsiteX21" fmla="*/ 366704 w 508043"/>
                <a:gd name="connsiteY21" fmla="*/ 1805 h 1603951"/>
                <a:gd name="connsiteX22" fmla="*/ 408168 w 508043"/>
                <a:gd name="connsiteY22" fmla="*/ 0 h 1603951"/>
                <a:gd name="connsiteX23" fmla="*/ 441340 w 508043"/>
                <a:gd name="connsiteY23" fmla="*/ 1444 h 1603951"/>
                <a:gd name="connsiteX24" fmla="*/ 473790 w 508043"/>
                <a:gd name="connsiteY24" fmla="*/ 5416 h 1603951"/>
                <a:gd name="connsiteX25" fmla="*/ 505519 w 508043"/>
                <a:gd name="connsiteY25" fmla="*/ 11555 h 1603951"/>
                <a:gd name="connsiteX26" fmla="*/ 508043 w 508043"/>
                <a:gd name="connsiteY26" fmla="*/ 12277 h 1603951"/>
                <a:gd name="connsiteX27" fmla="*/ 471266 w 508043"/>
                <a:gd name="connsiteY27" fmla="*/ 10471 h 1603951"/>
                <a:gd name="connsiteX28" fmla="*/ 183901 w 508043"/>
                <a:gd name="connsiteY28" fmla="*/ 129268 h 1603951"/>
                <a:gd name="connsiteX29" fmla="*/ 68883 w 508043"/>
                <a:gd name="connsiteY29" fmla="*/ 360362 h 1603951"/>
                <a:gd name="connsiteX30" fmla="*/ 67801 w 508043"/>
                <a:gd name="connsiteY30" fmla="*/ 379138 h 1603951"/>
                <a:gd name="connsiteX31" fmla="*/ 67080 w 508043"/>
                <a:gd name="connsiteY31" fmla="*/ 427162 h 1603951"/>
                <a:gd name="connsiteX32" fmla="*/ 65638 w 508043"/>
                <a:gd name="connsiteY32" fmla="*/ 613843 h 1603951"/>
                <a:gd name="connsiteX33" fmla="*/ 65278 w 508043"/>
                <a:gd name="connsiteY33" fmla="*/ 723251 h 1603951"/>
                <a:gd name="connsiteX34" fmla="*/ 63114 w 508043"/>
                <a:gd name="connsiteY34" fmla="*/ 1402089 h 160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08043" h="1603951">
                  <a:moveTo>
                    <a:pt x="62756" y="1603951"/>
                  </a:moveTo>
                  <a:lnTo>
                    <a:pt x="0" y="1603951"/>
                  </a:lnTo>
                  <a:lnTo>
                    <a:pt x="377" y="1391618"/>
                  </a:lnTo>
                  <a:cubicBezTo>
                    <a:pt x="1098" y="1026201"/>
                    <a:pt x="1819" y="770553"/>
                    <a:pt x="2540" y="603371"/>
                  </a:cubicBezTo>
                  <a:cubicBezTo>
                    <a:pt x="2901" y="519961"/>
                    <a:pt x="3622" y="458577"/>
                    <a:pt x="3983" y="416691"/>
                  </a:cubicBezTo>
                  <a:cubicBezTo>
                    <a:pt x="4343" y="395748"/>
                    <a:pt x="4704" y="379860"/>
                    <a:pt x="5064" y="368667"/>
                  </a:cubicBezTo>
                  <a:cubicBezTo>
                    <a:pt x="5064" y="357473"/>
                    <a:pt x="5785" y="349529"/>
                    <a:pt x="5785" y="349890"/>
                  </a:cubicBezTo>
                  <a:cubicBezTo>
                    <a:pt x="7228" y="339058"/>
                    <a:pt x="9030" y="328225"/>
                    <a:pt x="11194" y="317754"/>
                  </a:cubicBezTo>
                  <a:cubicBezTo>
                    <a:pt x="13357" y="306921"/>
                    <a:pt x="16242" y="296450"/>
                    <a:pt x="19487" y="285979"/>
                  </a:cubicBezTo>
                  <a:cubicBezTo>
                    <a:pt x="22371" y="275868"/>
                    <a:pt x="25977" y="265397"/>
                    <a:pt x="29943" y="255286"/>
                  </a:cubicBezTo>
                  <a:cubicBezTo>
                    <a:pt x="34270" y="245176"/>
                    <a:pt x="38596" y="235427"/>
                    <a:pt x="43283" y="225678"/>
                  </a:cubicBezTo>
                  <a:cubicBezTo>
                    <a:pt x="48331" y="215928"/>
                    <a:pt x="53379" y="206179"/>
                    <a:pt x="59148" y="196791"/>
                  </a:cubicBezTo>
                  <a:cubicBezTo>
                    <a:pt x="64917" y="187764"/>
                    <a:pt x="71046" y="178376"/>
                    <a:pt x="77537" y="169348"/>
                  </a:cubicBezTo>
                  <a:cubicBezTo>
                    <a:pt x="84027" y="160682"/>
                    <a:pt x="90877" y="151655"/>
                    <a:pt x="98088" y="143350"/>
                  </a:cubicBezTo>
                  <a:cubicBezTo>
                    <a:pt x="105299" y="135045"/>
                    <a:pt x="112871" y="126741"/>
                    <a:pt x="120803" y="118797"/>
                  </a:cubicBezTo>
                  <a:cubicBezTo>
                    <a:pt x="130899" y="108686"/>
                    <a:pt x="141355" y="99298"/>
                    <a:pt x="151812" y="90632"/>
                  </a:cubicBezTo>
                  <a:cubicBezTo>
                    <a:pt x="162268" y="81966"/>
                    <a:pt x="173084" y="73661"/>
                    <a:pt x="183901" y="66440"/>
                  </a:cubicBezTo>
                  <a:cubicBezTo>
                    <a:pt x="194718" y="58857"/>
                    <a:pt x="205895" y="51996"/>
                    <a:pt x="217433" y="45858"/>
                  </a:cubicBezTo>
                  <a:cubicBezTo>
                    <a:pt x="228971" y="39719"/>
                    <a:pt x="240509" y="34303"/>
                    <a:pt x="252407" y="29248"/>
                  </a:cubicBezTo>
                  <a:cubicBezTo>
                    <a:pt x="264306" y="24193"/>
                    <a:pt x="276565" y="19860"/>
                    <a:pt x="289184" y="16249"/>
                  </a:cubicBezTo>
                  <a:cubicBezTo>
                    <a:pt x="301443" y="12638"/>
                    <a:pt x="314063" y="9749"/>
                    <a:pt x="327043" y="7222"/>
                  </a:cubicBezTo>
                  <a:cubicBezTo>
                    <a:pt x="340023" y="4694"/>
                    <a:pt x="353363" y="2889"/>
                    <a:pt x="366704" y="1805"/>
                  </a:cubicBezTo>
                  <a:cubicBezTo>
                    <a:pt x="380405" y="361"/>
                    <a:pt x="394107" y="0"/>
                    <a:pt x="408168" y="0"/>
                  </a:cubicBezTo>
                  <a:cubicBezTo>
                    <a:pt x="419346" y="0"/>
                    <a:pt x="430523" y="361"/>
                    <a:pt x="441340" y="1444"/>
                  </a:cubicBezTo>
                  <a:cubicBezTo>
                    <a:pt x="452517" y="2167"/>
                    <a:pt x="463334" y="3611"/>
                    <a:pt x="473790" y="5416"/>
                  </a:cubicBezTo>
                  <a:cubicBezTo>
                    <a:pt x="484607" y="6861"/>
                    <a:pt x="495063" y="9027"/>
                    <a:pt x="505519" y="11555"/>
                  </a:cubicBezTo>
                  <a:cubicBezTo>
                    <a:pt x="506601" y="11916"/>
                    <a:pt x="507322" y="12277"/>
                    <a:pt x="508043" y="12277"/>
                  </a:cubicBezTo>
                  <a:cubicBezTo>
                    <a:pt x="495784" y="11194"/>
                    <a:pt x="483525" y="10471"/>
                    <a:pt x="471266" y="10471"/>
                  </a:cubicBezTo>
                  <a:cubicBezTo>
                    <a:pt x="358772" y="10110"/>
                    <a:pt x="264306" y="49107"/>
                    <a:pt x="183901" y="129268"/>
                  </a:cubicBezTo>
                  <a:cubicBezTo>
                    <a:pt x="119722" y="192819"/>
                    <a:pt x="79700" y="273702"/>
                    <a:pt x="68883" y="360362"/>
                  </a:cubicBezTo>
                  <a:cubicBezTo>
                    <a:pt x="68883" y="360001"/>
                    <a:pt x="68162" y="367945"/>
                    <a:pt x="67801" y="379138"/>
                  </a:cubicBezTo>
                  <a:cubicBezTo>
                    <a:pt x="67801" y="390332"/>
                    <a:pt x="67441" y="406581"/>
                    <a:pt x="67080" y="427162"/>
                  </a:cubicBezTo>
                  <a:cubicBezTo>
                    <a:pt x="66359" y="469048"/>
                    <a:pt x="65999" y="530432"/>
                    <a:pt x="65638" y="613843"/>
                  </a:cubicBezTo>
                  <a:cubicBezTo>
                    <a:pt x="65638" y="636952"/>
                    <a:pt x="65278" y="696531"/>
                    <a:pt x="65278" y="723251"/>
                  </a:cubicBezTo>
                  <a:cubicBezTo>
                    <a:pt x="64556" y="888628"/>
                    <a:pt x="63835" y="1087585"/>
                    <a:pt x="63114" y="1402089"/>
                  </a:cubicBezTo>
                  <a:close/>
                </a:path>
              </a:pathLst>
            </a:custGeom>
            <a:solidFill>
              <a:srgbClr val="B37A0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2"/>
            <p:cNvSpPr>
              <a:spLocks/>
            </p:cNvSpPr>
            <p:nvPr/>
          </p:nvSpPr>
          <p:spPr bwMode="auto">
            <a:xfrm flipH="1" flipV="1">
              <a:off x="-658034" y="3736181"/>
              <a:ext cx="175584" cy="994638"/>
            </a:xfrm>
            <a:custGeom>
              <a:avLst/>
              <a:gdLst>
                <a:gd name="T0" fmla="*/ 248 w 1525"/>
                <a:gd name="T1" fmla="*/ 0 h 8621"/>
                <a:gd name="T2" fmla="*/ 365 w 1525"/>
                <a:gd name="T3" fmla="*/ 32 h 8621"/>
                <a:gd name="T4" fmla="*/ 463 w 1525"/>
                <a:gd name="T5" fmla="*/ 68 h 8621"/>
                <a:gd name="T6" fmla="*/ 557 w 1525"/>
                <a:gd name="T7" fmla="*/ 110 h 8621"/>
                <a:gd name="T8" fmla="*/ 648 w 1525"/>
                <a:gd name="T9" fmla="*/ 160 h 8621"/>
                <a:gd name="T10" fmla="*/ 735 w 1525"/>
                <a:gd name="T11" fmla="*/ 216 h 8621"/>
                <a:gd name="T12" fmla="*/ 817 w 1525"/>
                <a:gd name="T13" fmla="*/ 278 h 8621"/>
                <a:gd name="T14" fmla="*/ 894 w 1525"/>
                <a:gd name="T15" fmla="*/ 345 h 8621"/>
                <a:gd name="T16" fmla="*/ 966 w 1525"/>
                <a:gd name="T17" fmla="*/ 418 h 8621"/>
                <a:gd name="T18" fmla="*/ 1033 w 1525"/>
                <a:gd name="T19" fmla="*/ 496 h 8621"/>
                <a:gd name="T20" fmla="*/ 1094 w 1525"/>
                <a:gd name="T21" fmla="*/ 578 h 8621"/>
                <a:gd name="T22" fmla="*/ 1149 w 1525"/>
                <a:gd name="T23" fmla="*/ 664 h 8621"/>
                <a:gd name="T24" fmla="*/ 1197 w 1525"/>
                <a:gd name="T25" fmla="*/ 754 h 8621"/>
                <a:gd name="T26" fmla="*/ 1239 w 1525"/>
                <a:gd name="T27" fmla="*/ 848 h 8621"/>
                <a:gd name="T28" fmla="*/ 1274 w 1525"/>
                <a:gd name="T29" fmla="*/ 944 h 8621"/>
                <a:gd name="T30" fmla="*/ 1302 w 1525"/>
                <a:gd name="T31" fmla="*/ 1042 h 8621"/>
                <a:gd name="T32" fmla="*/ 1322 w 1525"/>
                <a:gd name="T33" fmla="*/ 1143 h 8621"/>
                <a:gd name="T34" fmla="*/ 1334 w 1525"/>
                <a:gd name="T35" fmla="*/ 1246 h 8621"/>
                <a:gd name="T36" fmla="*/ 1339 w 1525"/>
                <a:gd name="T37" fmla="*/ 1517 h 8621"/>
                <a:gd name="T38" fmla="*/ 1343 w 1525"/>
                <a:gd name="T39" fmla="*/ 2125 h 8621"/>
                <a:gd name="T40" fmla="*/ 1348 w 1525"/>
                <a:gd name="T41" fmla="*/ 3942 h 8621"/>
                <a:gd name="T42" fmla="*/ 1348 w 1525"/>
                <a:gd name="T43" fmla="*/ 5853 h 8621"/>
                <a:gd name="T44" fmla="*/ 1343 w 1525"/>
                <a:gd name="T45" fmla="*/ 7015 h 8621"/>
                <a:gd name="T46" fmla="*/ 1337 w 1525"/>
                <a:gd name="T47" fmla="*/ 7360 h 8621"/>
                <a:gd name="T48" fmla="*/ 1327 w 1525"/>
                <a:gd name="T49" fmla="*/ 7556 h 8621"/>
                <a:gd name="T50" fmla="*/ 1319 w 1525"/>
                <a:gd name="T51" fmla="*/ 7621 h 8621"/>
                <a:gd name="T52" fmla="*/ 1308 w 1525"/>
                <a:gd name="T53" fmla="*/ 7676 h 8621"/>
                <a:gd name="T54" fmla="*/ 1275 w 1525"/>
                <a:gd name="T55" fmla="*/ 7780 h 8621"/>
                <a:gd name="T56" fmla="*/ 1225 w 1525"/>
                <a:gd name="T57" fmla="*/ 7901 h 8621"/>
                <a:gd name="T58" fmla="*/ 1164 w 1525"/>
                <a:gd name="T59" fmla="*/ 8014 h 8621"/>
                <a:gd name="T60" fmla="*/ 1091 w 1525"/>
                <a:gd name="T61" fmla="*/ 8120 h 8621"/>
                <a:gd name="T62" fmla="*/ 1005 w 1525"/>
                <a:gd name="T63" fmla="*/ 8220 h 8621"/>
                <a:gd name="T64" fmla="*/ 936 w 1525"/>
                <a:gd name="T65" fmla="*/ 8286 h 8621"/>
                <a:gd name="T66" fmla="*/ 862 w 1525"/>
                <a:gd name="T67" fmla="*/ 8347 h 8621"/>
                <a:gd name="T68" fmla="*/ 782 w 1525"/>
                <a:gd name="T69" fmla="*/ 8402 h 8621"/>
                <a:gd name="T70" fmla="*/ 698 w 1525"/>
                <a:gd name="T71" fmla="*/ 8451 h 8621"/>
                <a:gd name="T72" fmla="*/ 611 w 1525"/>
                <a:gd name="T73" fmla="*/ 8494 h 8621"/>
                <a:gd name="T74" fmla="*/ 520 w 1525"/>
                <a:gd name="T75" fmla="*/ 8529 h 8621"/>
                <a:gd name="T76" fmla="*/ 427 w 1525"/>
                <a:gd name="T77" fmla="*/ 8558 h 8621"/>
                <a:gd name="T78" fmla="*/ 333 w 1525"/>
                <a:gd name="T79" fmla="*/ 8578 h 8621"/>
                <a:gd name="T80" fmla="*/ 233 w 1525"/>
                <a:gd name="T81" fmla="*/ 8588 h 8621"/>
                <a:gd name="T82" fmla="*/ 101 w 1525"/>
                <a:gd name="T83" fmla="*/ 8589 h 8621"/>
                <a:gd name="T84" fmla="*/ 0 w 1525"/>
                <a:gd name="T85" fmla="*/ 8582 h 8621"/>
                <a:gd name="T86" fmla="*/ 275 w 1525"/>
                <a:gd name="T87" fmla="*/ 8618 h 8621"/>
                <a:gd name="T88" fmla="*/ 508 w 1525"/>
                <a:gd name="T89" fmla="*/ 8607 h 8621"/>
                <a:gd name="T90" fmla="*/ 1180 w 1525"/>
                <a:gd name="T91" fmla="*/ 8249 h 8621"/>
                <a:gd name="T92" fmla="*/ 1450 w 1525"/>
                <a:gd name="T93" fmla="*/ 7809 h 8621"/>
                <a:gd name="T94" fmla="*/ 1502 w 1525"/>
                <a:gd name="T95" fmla="*/ 7585 h 8621"/>
                <a:gd name="T96" fmla="*/ 1518 w 1525"/>
                <a:gd name="T97" fmla="*/ 7044 h 8621"/>
                <a:gd name="T98" fmla="*/ 1523 w 1525"/>
                <a:gd name="T99" fmla="*/ 3971 h 8621"/>
                <a:gd name="T100" fmla="*/ 1518 w 1525"/>
                <a:gd name="T101" fmla="*/ 2154 h 8621"/>
                <a:gd name="T102" fmla="*/ 1514 w 1525"/>
                <a:gd name="T103" fmla="*/ 1546 h 8621"/>
                <a:gd name="T104" fmla="*/ 1509 w 1525"/>
                <a:gd name="T105" fmla="*/ 1275 h 8621"/>
                <a:gd name="T106" fmla="*/ 540 w 1525"/>
                <a:gd name="T107" fmla="*/ 61 h 8621"/>
                <a:gd name="T108" fmla="*/ 248 w 1525"/>
                <a:gd name="T109" fmla="*/ 0 h 8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25" h="8621">
                  <a:moveTo>
                    <a:pt x="248" y="0"/>
                  </a:moveTo>
                  <a:cubicBezTo>
                    <a:pt x="287" y="9"/>
                    <a:pt x="326" y="19"/>
                    <a:pt x="365" y="32"/>
                  </a:cubicBezTo>
                  <a:cubicBezTo>
                    <a:pt x="398" y="43"/>
                    <a:pt x="431" y="55"/>
                    <a:pt x="463" y="68"/>
                  </a:cubicBezTo>
                  <a:cubicBezTo>
                    <a:pt x="495" y="81"/>
                    <a:pt x="527" y="95"/>
                    <a:pt x="557" y="110"/>
                  </a:cubicBezTo>
                  <a:cubicBezTo>
                    <a:pt x="588" y="126"/>
                    <a:pt x="619" y="142"/>
                    <a:pt x="648" y="160"/>
                  </a:cubicBezTo>
                  <a:cubicBezTo>
                    <a:pt x="678" y="177"/>
                    <a:pt x="706" y="196"/>
                    <a:pt x="735" y="216"/>
                  </a:cubicBezTo>
                  <a:cubicBezTo>
                    <a:pt x="763" y="235"/>
                    <a:pt x="790" y="256"/>
                    <a:pt x="817" y="278"/>
                  </a:cubicBezTo>
                  <a:cubicBezTo>
                    <a:pt x="843" y="299"/>
                    <a:pt x="869" y="322"/>
                    <a:pt x="894" y="345"/>
                  </a:cubicBezTo>
                  <a:cubicBezTo>
                    <a:pt x="919" y="369"/>
                    <a:pt x="943" y="393"/>
                    <a:pt x="966" y="418"/>
                  </a:cubicBezTo>
                  <a:cubicBezTo>
                    <a:pt x="989" y="443"/>
                    <a:pt x="1011" y="469"/>
                    <a:pt x="1033" y="496"/>
                  </a:cubicBezTo>
                  <a:cubicBezTo>
                    <a:pt x="1054" y="523"/>
                    <a:pt x="1074" y="550"/>
                    <a:pt x="1094" y="578"/>
                  </a:cubicBezTo>
                  <a:cubicBezTo>
                    <a:pt x="1113" y="606"/>
                    <a:pt x="1131" y="635"/>
                    <a:pt x="1149" y="664"/>
                  </a:cubicBezTo>
                  <a:cubicBezTo>
                    <a:pt x="1166" y="694"/>
                    <a:pt x="1182" y="724"/>
                    <a:pt x="1197" y="754"/>
                  </a:cubicBezTo>
                  <a:cubicBezTo>
                    <a:pt x="1213" y="785"/>
                    <a:pt x="1227" y="816"/>
                    <a:pt x="1239" y="848"/>
                  </a:cubicBezTo>
                  <a:cubicBezTo>
                    <a:pt x="1252" y="879"/>
                    <a:pt x="1264" y="911"/>
                    <a:pt x="1274" y="944"/>
                  </a:cubicBezTo>
                  <a:cubicBezTo>
                    <a:pt x="1285" y="976"/>
                    <a:pt x="1294" y="1009"/>
                    <a:pt x="1302" y="1042"/>
                  </a:cubicBezTo>
                  <a:cubicBezTo>
                    <a:pt x="1310" y="1076"/>
                    <a:pt x="1317" y="1109"/>
                    <a:pt x="1322" y="1143"/>
                  </a:cubicBezTo>
                  <a:cubicBezTo>
                    <a:pt x="1328" y="1177"/>
                    <a:pt x="1332" y="1211"/>
                    <a:pt x="1334" y="1246"/>
                  </a:cubicBezTo>
                  <a:cubicBezTo>
                    <a:pt x="1337" y="1277"/>
                    <a:pt x="1338" y="1365"/>
                    <a:pt x="1339" y="1517"/>
                  </a:cubicBezTo>
                  <a:cubicBezTo>
                    <a:pt x="1340" y="1668"/>
                    <a:pt x="1342" y="1877"/>
                    <a:pt x="1343" y="2125"/>
                  </a:cubicBezTo>
                  <a:cubicBezTo>
                    <a:pt x="1345" y="2620"/>
                    <a:pt x="1347" y="3273"/>
                    <a:pt x="1348" y="3942"/>
                  </a:cubicBezTo>
                  <a:cubicBezTo>
                    <a:pt x="1349" y="4610"/>
                    <a:pt x="1349" y="5294"/>
                    <a:pt x="1348" y="5853"/>
                  </a:cubicBezTo>
                  <a:cubicBezTo>
                    <a:pt x="1348" y="6412"/>
                    <a:pt x="1346" y="6846"/>
                    <a:pt x="1343" y="7015"/>
                  </a:cubicBezTo>
                  <a:cubicBezTo>
                    <a:pt x="1341" y="7163"/>
                    <a:pt x="1339" y="7274"/>
                    <a:pt x="1337" y="7360"/>
                  </a:cubicBezTo>
                  <a:cubicBezTo>
                    <a:pt x="1334" y="7446"/>
                    <a:pt x="1332" y="7507"/>
                    <a:pt x="1327" y="7556"/>
                  </a:cubicBezTo>
                  <a:cubicBezTo>
                    <a:pt x="1325" y="7580"/>
                    <a:pt x="1323" y="7602"/>
                    <a:pt x="1319" y="7621"/>
                  </a:cubicBezTo>
                  <a:cubicBezTo>
                    <a:pt x="1316" y="7641"/>
                    <a:pt x="1312" y="7658"/>
                    <a:pt x="1308" y="7676"/>
                  </a:cubicBezTo>
                  <a:cubicBezTo>
                    <a:pt x="1300" y="7710"/>
                    <a:pt x="1289" y="7741"/>
                    <a:pt x="1275" y="7780"/>
                  </a:cubicBezTo>
                  <a:cubicBezTo>
                    <a:pt x="1260" y="7822"/>
                    <a:pt x="1243" y="7862"/>
                    <a:pt x="1225" y="7901"/>
                  </a:cubicBezTo>
                  <a:cubicBezTo>
                    <a:pt x="1207" y="7940"/>
                    <a:pt x="1186" y="7978"/>
                    <a:pt x="1164" y="8014"/>
                  </a:cubicBezTo>
                  <a:cubicBezTo>
                    <a:pt x="1142" y="8051"/>
                    <a:pt x="1117" y="8086"/>
                    <a:pt x="1091" y="8120"/>
                  </a:cubicBezTo>
                  <a:cubicBezTo>
                    <a:pt x="1064" y="8154"/>
                    <a:pt x="1036" y="8187"/>
                    <a:pt x="1005" y="8220"/>
                  </a:cubicBezTo>
                  <a:cubicBezTo>
                    <a:pt x="983" y="8243"/>
                    <a:pt x="960" y="8265"/>
                    <a:pt x="936" y="8286"/>
                  </a:cubicBezTo>
                  <a:cubicBezTo>
                    <a:pt x="912" y="8308"/>
                    <a:pt x="887" y="8328"/>
                    <a:pt x="862" y="8347"/>
                  </a:cubicBezTo>
                  <a:cubicBezTo>
                    <a:pt x="836" y="8367"/>
                    <a:pt x="809" y="8385"/>
                    <a:pt x="782" y="8402"/>
                  </a:cubicBezTo>
                  <a:cubicBezTo>
                    <a:pt x="755" y="8420"/>
                    <a:pt x="727" y="8436"/>
                    <a:pt x="698" y="8451"/>
                  </a:cubicBezTo>
                  <a:cubicBezTo>
                    <a:pt x="670" y="8467"/>
                    <a:pt x="640" y="8481"/>
                    <a:pt x="611" y="8494"/>
                  </a:cubicBezTo>
                  <a:cubicBezTo>
                    <a:pt x="581" y="8507"/>
                    <a:pt x="551" y="8519"/>
                    <a:pt x="520" y="8529"/>
                  </a:cubicBezTo>
                  <a:cubicBezTo>
                    <a:pt x="490" y="8540"/>
                    <a:pt x="459" y="8550"/>
                    <a:pt x="427" y="8558"/>
                  </a:cubicBezTo>
                  <a:cubicBezTo>
                    <a:pt x="396" y="8566"/>
                    <a:pt x="365" y="8573"/>
                    <a:pt x="333" y="8578"/>
                  </a:cubicBezTo>
                  <a:cubicBezTo>
                    <a:pt x="304" y="8583"/>
                    <a:pt x="271" y="8587"/>
                    <a:pt x="233" y="8588"/>
                  </a:cubicBezTo>
                  <a:cubicBezTo>
                    <a:pt x="195" y="8590"/>
                    <a:pt x="152" y="8590"/>
                    <a:pt x="101" y="8589"/>
                  </a:cubicBezTo>
                  <a:cubicBezTo>
                    <a:pt x="65" y="8588"/>
                    <a:pt x="32" y="8585"/>
                    <a:pt x="0" y="8582"/>
                  </a:cubicBezTo>
                  <a:cubicBezTo>
                    <a:pt x="84" y="8604"/>
                    <a:pt x="171" y="8616"/>
                    <a:pt x="275" y="8618"/>
                  </a:cubicBezTo>
                  <a:cubicBezTo>
                    <a:pt x="378" y="8621"/>
                    <a:pt x="449" y="8618"/>
                    <a:pt x="508" y="8607"/>
                  </a:cubicBezTo>
                  <a:cubicBezTo>
                    <a:pt x="761" y="8563"/>
                    <a:pt x="1004" y="8433"/>
                    <a:pt x="1180" y="8249"/>
                  </a:cubicBezTo>
                  <a:cubicBezTo>
                    <a:pt x="1303" y="8119"/>
                    <a:pt x="1390" y="7977"/>
                    <a:pt x="1450" y="7809"/>
                  </a:cubicBezTo>
                  <a:cubicBezTo>
                    <a:pt x="1477" y="7732"/>
                    <a:pt x="1493" y="7683"/>
                    <a:pt x="1502" y="7585"/>
                  </a:cubicBezTo>
                  <a:cubicBezTo>
                    <a:pt x="1510" y="7488"/>
                    <a:pt x="1513" y="7340"/>
                    <a:pt x="1518" y="7044"/>
                  </a:cubicBezTo>
                  <a:cubicBezTo>
                    <a:pt x="1524" y="6706"/>
                    <a:pt x="1525" y="5308"/>
                    <a:pt x="1523" y="3971"/>
                  </a:cubicBezTo>
                  <a:cubicBezTo>
                    <a:pt x="1522" y="3302"/>
                    <a:pt x="1520" y="2650"/>
                    <a:pt x="1518" y="2154"/>
                  </a:cubicBezTo>
                  <a:cubicBezTo>
                    <a:pt x="1517" y="1906"/>
                    <a:pt x="1515" y="1697"/>
                    <a:pt x="1514" y="1546"/>
                  </a:cubicBezTo>
                  <a:cubicBezTo>
                    <a:pt x="1512" y="1394"/>
                    <a:pt x="1512" y="1306"/>
                    <a:pt x="1509" y="1275"/>
                  </a:cubicBezTo>
                  <a:cubicBezTo>
                    <a:pt x="1466" y="724"/>
                    <a:pt x="1071" y="230"/>
                    <a:pt x="540" y="61"/>
                  </a:cubicBezTo>
                  <a:cubicBezTo>
                    <a:pt x="441" y="30"/>
                    <a:pt x="345" y="10"/>
                    <a:pt x="248" y="0"/>
                  </a:cubicBezTo>
                  <a:close/>
                </a:path>
              </a:pathLst>
            </a:custGeom>
            <a:solidFill>
              <a:srgbClr val="B37A0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手繪多邊形 20"/>
            <p:cNvSpPr>
              <a:spLocks/>
            </p:cNvSpPr>
            <p:nvPr/>
          </p:nvSpPr>
          <p:spPr bwMode="auto">
            <a:xfrm flipH="1" flipV="1">
              <a:off x="-637707" y="3739773"/>
              <a:ext cx="307302" cy="991771"/>
            </a:xfrm>
            <a:custGeom>
              <a:avLst/>
              <a:gdLst>
                <a:gd name="connsiteX0" fmla="*/ 511748 w 961324"/>
                <a:gd name="connsiteY0" fmla="*/ 3102296 h 3102533"/>
                <a:gd name="connsiteX1" fmla="*/ 475357 w 961324"/>
                <a:gd name="connsiteY1" fmla="*/ 3099770 h 3102533"/>
                <a:gd name="connsiteX2" fmla="*/ 396089 w 961324"/>
                <a:gd name="connsiteY2" fmla="*/ 3069817 h 3102533"/>
                <a:gd name="connsiteX3" fmla="*/ 271062 w 961324"/>
                <a:gd name="connsiteY3" fmla="*/ 2978514 h 3102533"/>
                <a:gd name="connsiteX4" fmla="*/ 159366 w 961324"/>
                <a:gd name="connsiteY4" fmla="*/ 2772092 h 3102533"/>
                <a:gd name="connsiteX5" fmla="*/ 150854 w 961324"/>
                <a:gd name="connsiteY5" fmla="*/ 2643596 h 3102533"/>
                <a:gd name="connsiteX6" fmla="*/ 150169 w 961324"/>
                <a:gd name="connsiteY6" fmla="*/ 2590724 h 3102533"/>
                <a:gd name="connsiteX7" fmla="*/ 193295 w 961324"/>
                <a:gd name="connsiteY7" fmla="*/ 2590724 h 3102533"/>
                <a:gd name="connsiteX8" fmla="*/ 193596 w 961324"/>
                <a:gd name="connsiteY8" fmla="*/ 2635679 h 3102533"/>
                <a:gd name="connsiteX9" fmla="*/ 194316 w 961324"/>
                <a:gd name="connsiteY9" fmla="*/ 2689089 h 3102533"/>
                <a:gd name="connsiteX10" fmla="*/ 195037 w 961324"/>
                <a:gd name="connsiteY10" fmla="*/ 2710020 h 3102533"/>
                <a:gd name="connsiteX11" fmla="*/ 200081 w 961324"/>
                <a:gd name="connsiteY11" fmla="*/ 2739251 h 3102533"/>
                <a:gd name="connsiteX12" fmla="*/ 208368 w 961324"/>
                <a:gd name="connsiteY12" fmla="*/ 2768483 h 3102533"/>
                <a:gd name="connsiteX13" fmla="*/ 219898 w 961324"/>
                <a:gd name="connsiteY13" fmla="*/ 2797353 h 3102533"/>
                <a:gd name="connsiteX14" fmla="*/ 233590 w 961324"/>
                <a:gd name="connsiteY14" fmla="*/ 2825141 h 3102533"/>
                <a:gd name="connsiteX15" fmla="*/ 249804 w 961324"/>
                <a:gd name="connsiteY15" fmla="*/ 2851846 h 3102533"/>
                <a:gd name="connsiteX16" fmla="*/ 268179 w 961324"/>
                <a:gd name="connsiteY16" fmla="*/ 2876385 h 3102533"/>
                <a:gd name="connsiteX17" fmla="*/ 288717 w 961324"/>
                <a:gd name="connsiteY17" fmla="*/ 2899121 h 3102533"/>
                <a:gd name="connsiteX18" fmla="*/ 310696 w 961324"/>
                <a:gd name="connsiteY18" fmla="*/ 2918969 h 3102533"/>
                <a:gd name="connsiteX19" fmla="*/ 335918 w 961324"/>
                <a:gd name="connsiteY19" fmla="*/ 2938096 h 3102533"/>
                <a:gd name="connsiteX20" fmla="*/ 361499 w 961324"/>
                <a:gd name="connsiteY20" fmla="*/ 2953614 h 3102533"/>
                <a:gd name="connsiteX21" fmla="*/ 388162 w 961324"/>
                <a:gd name="connsiteY21" fmla="*/ 2966966 h 3102533"/>
                <a:gd name="connsiteX22" fmla="*/ 417347 w 961324"/>
                <a:gd name="connsiteY22" fmla="*/ 2978153 h 3102533"/>
                <a:gd name="connsiteX23" fmla="*/ 443650 w 961324"/>
                <a:gd name="connsiteY23" fmla="*/ 2985732 h 3102533"/>
                <a:gd name="connsiteX24" fmla="*/ 469592 w 961324"/>
                <a:gd name="connsiteY24" fmla="*/ 2991506 h 3102533"/>
                <a:gd name="connsiteX25" fmla="*/ 495535 w 961324"/>
                <a:gd name="connsiteY25" fmla="*/ 2995115 h 3102533"/>
                <a:gd name="connsiteX26" fmla="*/ 503101 w 961324"/>
                <a:gd name="connsiteY26" fmla="*/ 2995476 h 3102533"/>
                <a:gd name="connsiteX27" fmla="*/ 690101 w 961324"/>
                <a:gd name="connsiteY27" fmla="*/ 2989702 h 3102533"/>
                <a:gd name="connsiteX28" fmla="*/ 822695 w 961324"/>
                <a:gd name="connsiteY28" fmla="*/ 2905256 h 3102533"/>
                <a:gd name="connsiteX29" fmla="*/ 908088 w 961324"/>
                <a:gd name="connsiteY29" fmla="*/ 2754408 h 3102533"/>
                <a:gd name="connsiteX30" fmla="*/ 915655 w 961324"/>
                <a:gd name="connsiteY30" fmla="*/ 2725899 h 3102533"/>
                <a:gd name="connsiteX31" fmla="*/ 917817 w 961324"/>
                <a:gd name="connsiteY31" fmla="*/ 2382342 h 3102533"/>
                <a:gd name="connsiteX32" fmla="*/ 918898 w 961324"/>
                <a:gd name="connsiteY32" fmla="*/ 1362497 h 3102533"/>
                <a:gd name="connsiteX33" fmla="*/ 916015 w 961324"/>
                <a:gd name="connsiteY33" fmla="*/ 540413 h 3102533"/>
                <a:gd name="connsiteX34" fmla="*/ 898360 w 961324"/>
                <a:gd name="connsiteY34" fmla="*/ 391009 h 3102533"/>
                <a:gd name="connsiteX35" fmla="*/ 549941 w 961324"/>
                <a:gd name="connsiteY35" fmla="*/ 109523 h 3102533"/>
                <a:gd name="connsiteX36" fmla="*/ 547419 w 961324"/>
                <a:gd name="connsiteY36" fmla="*/ 108801 h 3102533"/>
                <a:gd name="connsiteX37" fmla="*/ 515712 w 961324"/>
                <a:gd name="connsiteY37" fmla="*/ 102666 h 3102533"/>
                <a:gd name="connsiteX38" fmla="*/ 483284 w 961324"/>
                <a:gd name="connsiteY38" fmla="*/ 98697 h 3102533"/>
                <a:gd name="connsiteX39" fmla="*/ 450136 w 961324"/>
                <a:gd name="connsiteY39" fmla="*/ 97253 h 3102533"/>
                <a:gd name="connsiteX40" fmla="*/ 408700 w 961324"/>
                <a:gd name="connsiteY40" fmla="*/ 99058 h 3102533"/>
                <a:gd name="connsiteX41" fmla="*/ 369066 w 961324"/>
                <a:gd name="connsiteY41" fmla="*/ 104471 h 3102533"/>
                <a:gd name="connsiteX42" fmla="*/ 331234 w 961324"/>
                <a:gd name="connsiteY42" fmla="*/ 113493 h 3102533"/>
                <a:gd name="connsiteX43" fmla="*/ 294482 w 961324"/>
                <a:gd name="connsiteY43" fmla="*/ 126485 h 3102533"/>
                <a:gd name="connsiteX44" fmla="*/ 259532 w 961324"/>
                <a:gd name="connsiteY44" fmla="*/ 143085 h 3102533"/>
                <a:gd name="connsiteX45" fmla="*/ 226023 w 961324"/>
                <a:gd name="connsiteY45" fmla="*/ 163655 h 3102533"/>
                <a:gd name="connsiteX46" fmla="*/ 193956 w 961324"/>
                <a:gd name="connsiteY46" fmla="*/ 187834 h 3102533"/>
                <a:gd name="connsiteX47" fmla="*/ 162969 w 961324"/>
                <a:gd name="connsiteY47" fmla="*/ 215983 h 3102533"/>
                <a:gd name="connsiteX48" fmla="*/ 140270 w 961324"/>
                <a:gd name="connsiteY48" fmla="*/ 240522 h 3102533"/>
                <a:gd name="connsiteX49" fmla="*/ 119732 w 961324"/>
                <a:gd name="connsiteY49" fmla="*/ 266506 h 3102533"/>
                <a:gd name="connsiteX50" fmla="*/ 101357 w 961324"/>
                <a:gd name="connsiteY50" fmla="*/ 293933 h 3102533"/>
                <a:gd name="connsiteX51" fmla="*/ 85503 w 961324"/>
                <a:gd name="connsiteY51" fmla="*/ 322803 h 3102533"/>
                <a:gd name="connsiteX52" fmla="*/ 72171 w 961324"/>
                <a:gd name="connsiteY52" fmla="*/ 352395 h 3102533"/>
                <a:gd name="connsiteX53" fmla="*/ 61723 w 961324"/>
                <a:gd name="connsiteY53" fmla="*/ 383070 h 3102533"/>
                <a:gd name="connsiteX54" fmla="*/ 53435 w 961324"/>
                <a:gd name="connsiteY54" fmla="*/ 414827 h 3102533"/>
                <a:gd name="connsiteX55" fmla="*/ 48031 w 961324"/>
                <a:gd name="connsiteY55" fmla="*/ 446945 h 3102533"/>
                <a:gd name="connsiteX56" fmla="*/ 47310 w 961324"/>
                <a:gd name="connsiteY56" fmla="*/ 465711 h 3102533"/>
                <a:gd name="connsiteX57" fmla="*/ 46229 w 961324"/>
                <a:gd name="connsiteY57" fmla="*/ 513708 h 3102533"/>
                <a:gd name="connsiteX58" fmla="*/ 44788 w 961324"/>
                <a:gd name="connsiteY58" fmla="*/ 700283 h 3102533"/>
                <a:gd name="connsiteX59" fmla="*/ 42626 w 961324"/>
                <a:gd name="connsiteY59" fmla="*/ 1488083 h 3102533"/>
                <a:gd name="connsiteX60" fmla="*/ 42250 w 961324"/>
                <a:gd name="connsiteY60" fmla="*/ 1699883 h 3102533"/>
                <a:gd name="connsiteX61" fmla="*/ 0 w 961324"/>
                <a:gd name="connsiteY61" fmla="*/ 1699883 h 3102533"/>
                <a:gd name="connsiteX62" fmla="*/ 110 w 961324"/>
                <a:gd name="connsiteY62" fmla="*/ 1554123 h 3102533"/>
                <a:gd name="connsiteX63" fmla="*/ 2632 w 961324"/>
                <a:gd name="connsiteY63" fmla="*/ 633520 h 3102533"/>
                <a:gd name="connsiteX64" fmla="*/ 13081 w 961324"/>
                <a:gd name="connsiteY64" fmla="*/ 402557 h 3102533"/>
                <a:gd name="connsiteX65" fmla="*/ 96672 w 961324"/>
                <a:gd name="connsiteY65" fmla="*/ 213817 h 3102533"/>
                <a:gd name="connsiteX66" fmla="*/ 214494 w 961324"/>
                <a:gd name="connsiteY66" fmla="*/ 95088 h 3102533"/>
                <a:gd name="connsiteX67" fmla="*/ 475718 w 961324"/>
                <a:gd name="connsiteY67" fmla="*/ 1259 h 3102533"/>
                <a:gd name="connsiteX68" fmla="*/ 564714 w 961324"/>
                <a:gd name="connsiteY68" fmla="*/ 2703 h 3102533"/>
                <a:gd name="connsiteX69" fmla="*/ 606870 w 961324"/>
                <a:gd name="connsiteY69" fmla="*/ 14251 h 3102533"/>
                <a:gd name="connsiteX70" fmla="*/ 642180 w 961324"/>
                <a:gd name="connsiteY70" fmla="*/ 27243 h 3102533"/>
                <a:gd name="connsiteX71" fmla="*/ 676049 w 961324"/>
                <a:gd name="connsiteY71" fmla="*/ 42400 h 3102533"/>
                <a:gd name="connsiteX72" fmla="*/ 708837 w 961324"/>
                <a:gd name="connsiteY72" fmla="*/ 60444 h 3102533"/>
                <a:gd name="connsiteX73" fmla="*/ 740184 w 961324"/>
                <a:gd name="connsiteY73" fmla="*/ 80653 h 3102533"/>
                <a:gd name="connsiteX74" fmla="*/ 769730 w 961324"/>
                <a:gd name="connsiteY74" fmla="*/ 103027 h 3102533"/>
                <a:gd name="connsiteX75" fmla="*/ 797473 w 961324"/>
                <a:gd name="connsiteY75" fmla="*/ 127206 h 3102533"/>
                <a:gd name="connsiteX76" fmla="*/ 823416 w 961324"/>
                <a:gd name="connsiteY76" fmla="*/ 153550 h 3102533"/>
                <a:gd name="connsiteX77" fmla="*/ 847556 w 961324"/>
                <a:gd name="connsiteY77" fmla="*/ 181699 h 3102533"/>
                <a:gd name="connsiteX78" fmla="*/ 869535 w 961324"/>
                <a:gd name="connsiteY78" fmla="*/ 211291 h 3102533"/>
                <a:gd name="connsiteX79" fmla="*/ 889352 w 961324"/>
                <a:gd name="connsiteY79" fmla="*/ 242327 h 3102533"/>
                <a:gd name="connsiteX80" fmla="*/ 906647 w 961324"/>
                <a:gd name="connsiteY80" fmla="*/ 274806 h 3102533"/>
                <a:gd name="connsiteX81" fmla="*/ 921780 w 961324"/>
                <a:gd name="connsiteY81" fmla="*/ 308729 h 3102533"/>
                <a:gd name="connsiteX82" fmla="*/ 934391 w 961324"/>
                <a:gd name="connsiteY82" fmla="*/ 343373 h 3102533"/>
                <a:gd name="connsiteX83" fmla="*/ 944479 w 961324"/>
                <a:gd name="connsiteY83" fmla="*/ 378739 h 3102533"/>
                <a:gd name="connsiteX84" fmla="*/ 951686 w 961324"/>
                <a:gd name="connsiteY84" fmla="*/ 415188 h 3102533"/>
                <a:gd name="connsiteX85" fmla="*/ 956009 w 961324"/>
                <a:gd name="connsiteY85" fmla="*/ 452359 h 3102533"/>
                <a:gd name="connsiteX86" fmla="*/ 957811 w 961324"/>
                <a:gd name="connsiteY86" fmla="*/ 550157 h 3102533"/>
                <a:gd name="connsiteX87" fmla="*/ 959252 w 961324"/>
                <a:gd name="connsiteY87" fmla="*/ 769572 h 3102533"/>
                <a:gd name="connsiteX88" fmla="*/ 961054 w 961324"/>
                <a:gd name="connsiteY88" fmla="*/ 1425290 h 3102533"/>
                <a:gd name="connsiteX89" fmla="*/ 961054 w 961324"/>
                <a:gd name="connsiteY89" fmla="*/ 2114930 h 3102533"/>
                <a:gd name="connsiteX90" fmla="*/ 959252 w 961324"/>
                <a:gd name="connsiteY90" fmla="*/ 2533911 h 3102533"/>
                <a:gd name="connsiteX91" fmla="*/ 956730 w 961324"/>
                <a:gd name="connsiteY91" fmla="*/ 2658775 h 3102533"/>
                <a:gd name="connsiteX92" fmla="*/ 953487 w 961324"/>
                <a:gd name="connsiteY92" fmla="*/ 2729508 h 3102533"/>
                <a:gd name="connsiteX93" fmla="*/ 950605 w 961324"/>
                <a:gd name="connsiteY93" fmla="*/ 2752965 h 3102533"/>
                <a:gd name="connsiteX94" fmla="*/ 946641 w 961324"/>
                <a:gd name="connsiteY94" fmla="*/ 2772452 h 3102533"/>
                <a:gd name="connsiteX95" fmla="*/ 934751 w 961324"/>
                <a:gd name="connsiteY95" fmla="*/ 2810345 h 3102533"/>
                <a:gd name="connsiteX96" fmla="*/ 916736 w 961324"/>
                <a:gd name="connsiteY96" fmla="*/ 2854011 h 3102533"/>
                <a:gd name="connsiteX97" fmla="*/ 894757 w 961324"/>
                <a:gd name="connsiteY97" fmla="*/ 2894791 h 3102533"/>
                <a:gd name="connsiteX98" fmla="*/ 868454 w 961324"/>
                <a:gd name="connsiteY98" fmla="*/ 2933044 h 3102533"/>
                <a:gd name="connsiteX99" fmla="*/ 837468 w 961324"/>
                <a:gd name="connsiteY99" fmla="*/ 2969131 h 3102533"/>
                <a:gd name="connsiteX100" fmla="*/ 812606 w 961324"/>
                <a:gd name="connsiteY100" fmla="*/ 2992950 h 3102533"/>
                <a:gd name="connsiteX101" fmla="*/ 785944 w 961324"/>
                <a:gd name="connsiteY101" fmla="*/ 3014963 h 3102533"/>
                <a:gd name="connsiteX102" fmla="*/ 757119 w 961324"/>
                <a:gd name="connsiteY102" fmla="*/ 3034812 h 3102533"/>
                <a:gd name="connsiteX103" fmla="*/ 726853 w 961324"/>
                <a:gd name="connsiteY103" fmla="*/ 3052495 h 3102533"/>
                <a:gd name="connsiteX104" fmla="*/ 695506 w 961324"/>
                <a:gd name="connsiteY104" fmla="*/ 3068013 h 3102533"/>
                <a:gd name="connsiteX105" fmla="*/ 662718 w 961324"/>
                <a:gd name="connsiteY105" fmla="*/ 3080643 h 3102533"/>
                <a:gd name="connsiteX106" fmla="*/ 629209 w 961324"/>
                <a:gd name="connsiteY106" fmla="*/ 3091109 h 3102533"/>
                <a:gd name="connsiteX107" fmla="*/ 595340 w 961324"/>
                <a:gd name="connsiteY107" fmla="*/ 3098326 h 3102533"/>
                <a:gd name="connsiteX108" fmla="*/ 559309 w 961324"/>
                <a:gd name="connsiteY108" fmla="*/ 3101935 h 3102533"/>
                <a:gd name="connsiteX109" fmla="*/ 511748 w 961324"/>
                <a:gd name="connsiteY109" fmla="*/ 3102296 h 310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961324" h="3102533">
                  <a:moveTo>
                    <a:pt x="511748" y="3102296"/>
                  </a:moveTo>
                  <a:cubicBezTo>
                    <a:pt x="498777" y="3101935"/>
                    <a:pt x="486887" y="3100852"/>
                    <a:pt x="475357" y="3099770"/>
                  </a:cubicBezTo>
                  <a:cubicBezTo>
                    <a:pt x="449055" y="3093274"/>
                    <a:pt x="423833" y="3083530"/>
                    <a:pt x="396089" y="3069817"/>
                  </a:cubicBezTo>
                  <a:cubicBezTo>
                    <a:pt x="346367" y="3045638"/>
                    <a:pt x="309255" y="3018211"/>
                    <a:pt x="271062" y="2978514"/>
                  </a:cubicBezTo>
                  <a:cubicBezTo>
                    <a:pt x="215935" y="2920774"/>
                    <a:pt x="179544" y="2853289"/>
                    <a:pt x="159366" y="2772092"/>
                  </a:cubicBezTo>
                  <a:cubicBezTo>
                    <a:pt x="154502" y="2752604"/>
                    <a:pt x="152273" y="2720937"/>
                    <a:pt x="150854" y="2643596"/>
                  </a:cubicBezTo>
                  <a:lnTo>
                    <a:pt x="150169" y="2590724"/>
                  </a:lnTo>
                  <a:lnTo>
                    <a:pt x="193295" y="2590724"/>
                  </a:lnTo>
                  <a:lnTo>
                    <a:pt x="193596" y="2635679"/>
                  </a:lnTo>
                  <a:cubicBezTo>
                    <a:pt x="193956" y="2658053"/>
                    <a:pt x="194316" y="2676458"/>
                    <a:pt x="194316" y="2689089"/>
                  </a:cubicBezTo>
                  <a:cubicBezTo>
                    <a:pt x="194677" y="2702081"/>
                    <a:pt x="195397" y="2712907"/>
                    <a:pt x="195037" y="2710020"/>
                  </a:cubicBezTo>
                  <a:cubicBezTo>
                    <a:pt x="196118" y="2719764"/>
                    <a:pt x="197919" y="2729508"/>
                    <a:pt x="200081" y="2739251"/>
                  </a:cubicBezTo>
                  <a:cubicBezTo>
                    <a:pt x="202603" y="2748995"/>
                    <a:pt x="205126" y="2758739"/>
                    <a:pt x="208368" y="2768483"/>
                  </a:cubicBezTo>
                  <a:cubicBezTo>
                    <a:pt x="211971" y="2778226"/>
                    <a:pt x="215574" y="2787609"/>
                    <a:pt x="219898" y="2797353"/>
                  </a:cubicBezTo>
                  <a:cubicBezTo>
                    <a:pt x="223862" y="2806736"/>
                    <a:pt x="228546" y="2816119"/>
                    <a:pt x="233590" y="2825141"/>
                  </a:cubicBezTo>
                  <a:cubicBezTo>
                    <a:pt x="238634" y="2834163"/>
                    <a:pt x="244039" y="2843185"/>
                    <a:pt x="249804" y="2851846"/>
                  </a:cubicBezTo>
                  <a:cubicBezTo>
                    <a:pt x="255569" y="2860146"/>
                    <a:pt x="261694" y="2868446"/>
                    <a:pt x="268179" y="2876385"/>
                  </a:cubicBezTo>
                  <a:cubicBezTo>
                    <a:pt x="274665" y="2884325"/>
                    <a:pt x="281511" y="2891903"/>
                    <a:pt x="288717" y="2899121"/>
                  </a:cubicBezTo>
                  <a:cubicBezTo>
                    <a:pt x="295563" y="2906338"/>
                    <a:pt x="303129" y="2912835"/>
                    <a:pt x="310696" y="2918969"/>
                  </a:cubicBezTo>
                  <a:cubicBezTo>
                    <a:pt x="319343" y="2925826"/>
                    <a:pt x="327630" y="2932322"/>
                    <a:pt x="335918" y="2938096"/>
                  </a:cubicBezTo>
                  <a:cubicBezTo>
                    <a:pt x="344565" y="2943870"/>
                    <a:pt x="352852" y="2948922"/>
                    <a:pt x="361499" y="2953614"/>
                  </a:cubicBezTo>
                  <a:cubicBezTo>
                    <a:pt x="370147" y="2958666"/>
                    <a:pt x="379155" y="2962997"/>
                    <a:pt x="388162" y="2966966"/>
                  </a:cubicBezTo>
                  <a:cubicBezTo>
                    <a:pt x="397530" y="2970936"/>
                    <a:pt x="407259" y="2974545"/>
                    <a:pt x="417347" y="2978153"/>
                  </a:cubicBezTo>
                  <a:cubicBezTo>
                    <a:pt x="426355" y="2981041"/>
                    <a:pt x="435003" y="2983567"/>
                    <a:pt x="443650" y="2985732"/>
                  </a:cubicBezTo>
                  <a:cubicBezTo>
                    <a:pt x="452297" y="2988258"/>
                    <a:pt x="460945" y="2990062"/>
                    <a:pt x="469592" y="2991506"/>
                  </a:cubicBezTo>
                  <a:cubicBezTo>
                    <a:pt x="478240" y="2992950"/>
                    <a:pt x="486887" y="2994032"/>
                    <a:pt x="495535" y="2995115"/>
                  </a:cubicBezTo>
                  <a:cubicBezTo>
                    <a:pt x="498057" y="2995115"/>
                    <a:pt x="500579" y="2995115"/>
                    <a:pt x="503101" y="2995476"/>
                  </a:cubicBezTo>
                  <a:cubicBezTo>
                    <a:pt x="565074" y="3012076"/>
                    <a:pt x="625606" y="3010272"/>
                    <a:pt x="690101" y="2989702"/>
                  </a:cubicBezTo>
                  <a:cubicBezTo>
                    <a:pt x="741986" y="2973101"/>
                    <a:pt x="778017" y="2950366"/>
                    <a:pt x="822695" y="2905256"/>
                  </a:cubicBezTo>
                  <a:cubicBezTo>
                    <a:pt x="869175" y="2857981"/>
                    <a:pt x="889712" y="2821893"/>
                    <a:pt x="908088" y="2754408"/>
                  </a:cubicBezTo>
                  <a:lnTo>
                    <a:pt x="915655" y="2725899"/>
                  </a:lnTo>
                  <a:lnTo>
                    <a:pt x="917817" y="2382342"/>
                  </a:lnTo>
                  <a:cubicBezTo>
                    <a:pt x="918898" y="2191436"/>
                    <a:pt x="919258" y="1760546"/>
                    <a:pt x="918898" y="1362497"/>
                  </a:cubicBezTo>
                  <a:cubicBezTo>
                    <a:pt x="918537" y="964447"/>
                    <a:pt x="917096" y="597793"/>
                    <a:pt x="916015" y="540413"/>
                  </a:cubicBezTo>
                  <a:cubicBezTo>
                    <a:pt x="913853" y="452359"/>
                    <a:pt x="911331" y="431428"/>
                    <a:pt x="898360" y="391009"/>
                  </a:cubicBezTo>
                  <a:cubicBezTo>
                    <a:pt x="847917" y="231861"/>
                    <a:pt x="712801" y="123958"/>
                    <a:pt x="549941" y="109523"/>
                  </a:cubicBezTo>
                  <a:cubicBezTo>
                    <a:pt x="549220" y="109523"/>
                    <a:pt x="548500" y="109162"/>
                    <a:pt x="547419" y="108801"/>
                  </a:cubicBezTo>
                  <a:cubicBezTo>
                    <a:pt x="536970" y="106275"/>
                    <a:pt x="526521" y="104110"/>
                    <a:pt x="515712" y="102666"/>
                  </a:cubicBezTo>
                  <a:cubicBezTo>
                    <a:pt x="505263" y="100862"/>
                    <a:pt x="494454" y="99419"/>
                    <a:pt x="483284" y="98697"/>
                  </a:cubicBezTo>
                  <a:cubicBezTo>
                    <a:pt x="472475" y="97614"/>
                    <a:pt x="461305" y="97253"/>
                    <a:pt x="450136" y="97253"/>
                  </a:cubicBezTo>
                  <a:cubicBezTo>
                    <a:pt x="436084" y="97253"/>
                    <a:pt x="422392" y="97614"/>
                    <a:pt x="408700" y="99058"/>
                  </a:cubicBezTo>
                  <a:cubicBezTo>
                    <a:pt x="395369" y="100140"/>
                    <a:pt x="382037" y="101945"/>
                    <a:pt x="369066" y="104471"/>
                  </a:cubicBezTo>
                  <a:cubicBezTo>
                    <a:pt x="356095" y="106997"/>
                    <a:pt x="343484" y="109884"/>
                    <a:pt x="331234" y="113493"/>
                  </a:cubicBezTo>
                  <a:cubicBezTo>
                    <a:pt x="318623" y="117102"/>
                    <a:pt x="306372" y="121432"/>
                    <a:pt x="294482" y="126485"/>
                  </a:cubicBezTo>
                  <a:cubicBezTo>
                    <a:pt x="282592" y="131537"/>
                    <a:pt x="271062" y="136950"/>
                    <a:pt x="259532" y="143085"/>
                  </a:cubicBezTo>
                  <a:cubicBezTo>
                    <a:pt x="248002" y="149220"/>
                    <a:pt x="236833" y="156077"/>
                    <a:pt x="226023" y="163655"/>
                  </a:cubicBezTo>
                  <a:cubicBezTo>
                    <a:pt x="215214" y="170873"/>
                    <a:pt x="204405" y="179173"/>
                    <a:pt x="193956" y="187834"/>
                  </a:cubicBezTo>
                  <a:cubicBezTo>
                    <a:pt x="183507" y="196495"/>
                    <a:pt x="173058" y="205878"/>
                    <a:pt x="162969" y="215983"/>
                  </a:cubicBezTo>
                  <a:cubicBezTo>
                    <a:pt x="155043" y="223922"/>
                    <a:pt x="147476" y="232222"/>
                    <a:pt x="140270" y="240522"/>
                  </a:cubicBezTo>
                  <a:cubicBezTo>
                    <a:pt x="133064" y="249184"/>
                    <a:pt x="126218" y="257845"/>
                    <a:pt x="119732" y="266506"/>
                  </a:cubicBezTo>
                  <a:cubicBezTo>
                    <a:pt x="113247" y="275528"/>
                    <a:pt x="107121" y="284911"/>
                    <a:pt x="101357" y="293933"/>
                  </a:cubicBezTo>
                  <a:cubicBezTo>
                    <a:pt x="95592" y="303315"/>
                    <a:pt x="90547" y="313059"/>
                    <a:pt x="85503" y="322803"/>
                  </a:cubicBezTo>
                  <a:cubicBezTo>
                    <a:pt x="80819" y="332547"/>
                    <a:pt x="76495" y="342290"/>
                    <a:pt x="72171" y="352395"/>
                  </a:cubicBezTo>
                  <a:cubicBezTo>
                    <a:pt x="68208" y="362500"/>
                    <a:pt x="64605" y="372965"/>
                    <a:pt x="61723" y="383070"/>
                  </a:cubicBezTo>
                  <a:cubicBezTo>
                    <a:pt x="58480" y="393535"/>
                    <a:pt x="55597" y="404001"/>
                    <a:pt x="53435" y="414827"/>
                  </a:cubicBezTo>
                  <a:cubicBezTo>
                    <a:pt x="51274" y="425293"/>
                    <a:pt x="49472" y="436119"/>
                    <a:pt x="48031" y="446945"/>
                  </a:cubicBezTo>
                  <a:cubicBezTo>
                    <a:pt x="48031" y="446585"/>
                    <a:pt x="47310" y="454524"/>
                    <a:pt x="47310" y="465711"/>
                  </a:cubicBezTo>
                  <a:cubicBezTo>
                    <a:pt x="46950" y="476898"/>
                    <a:pt x="46590" y="493138"/>
                    <a:pt x="46229" y="513708"/>
                  </a:cubicBezTo>
                  <a:cubicBezTo>
                    <a:pt x="45869" y="555570"/>
                    <a:pt x="45148" y="616920"/>
                    <a:pt x="44788" y="700283"/>
                  </a:cubicBezTo>
                  <a:cubicBezTo>
                    <a:pt x="44067" y="867370"/>
                    <a:pt x="43347" y="1122873"/>
                    <a:pt x="42626" y="1488083"/>
                  </a:cubicBezTo>
                  <a:lnTo>
                    <a:pt x="42250" y="1699883"/>
                  </a:lnTo>
                  <a:lnTo>
                    <a:pt x="0" y="1699883"/>
                  </a:lnTo>
                  <a:lnTo>
                    <a:pt x="110" y="1554123"/>
                  </a:lnTo>
                  <a:cubicBezTo>
                    <a:pt x="470" y="1069823"/>
                    <a:pt x="830" y="794111"/>
                    <a:pt x="2632" y="633520"/>
                  </a:cubicBezTo>
                  <a:cubicBezTo>
                    <a:pt x="4433" y="473290"/>
                    <a:pt x="6956" y="428901"/>
                    <a:pt x="13081" y="402557"/>
                  </a:cubicBezTo>
                  <a:cubicBezTo>
                    <a:pt x="28934" y="336155"/>
                    <a:pt x="59561" y="266506"/>
                    <a:pt x="96672" y="213817"/>
                  </a:cubicBezTo>
                  <a:cubicBezTo>
                    <a:pt x="124777" y="174481"/>
                    <a:pt x="175940" y="122515"/>
                    <a:pt x="214494" y="95088"/>
                  </a:cubicBezTo>
                  <a:cubicBezTo>
                    <a:pt x="291600" y="40234"/>
                    <a:pt x="383118" y="7394"/>
                    <a:pt x="475718" y="1259"/>
                  </a:cubicBezTo>
                  <a:cubicBezTo>
                    <a:pt x="506704" y="-906"/>
                    <a:pt x="535889" y="-184"/>
                    <a:pt x="564714" y="2703"/>
                  </a:cubicBezTo>
                  <a:cubicBezTo>
                    <a:pt x="578766" y="5951"/>
                    <a:pt x="592818" y="9560"/>
                    <a:pt x="606870" y="14251"/>
                  </a:cubicBezTo>
                  <a:cubicBezTo>
                    <a:pt x="618760" y="18221"/>
                    <a:pt x="630650" y="22551"/>
                    <a:pt x="642180" y="27243"/>
                  </a:cubicBezTo>
                  <a:cubicBezTo>
                    <a:pt x="653710" y="31934"/>
                    <a:pt x="665240" y="36986"/>
                    <a:pt x="676049" y="42400"/>
                  </a:cubicBezTo>
                  <a:cubicBezTo>
                    <a:pt x="687219" y="48174"/>
                    <a:pt x="698388" y="53948"/>
                    <a:pt x="708837" y="60444"/>
                  </a:cubicBezTo>
                  <a:cubicBezTo>
                    <a:pt x="719647" y="66579"/>
                    <a:pt x="729735" y="73435"/>
                    <a:pt x="740184" y="80653"/>
                  </a:cubicBezTo>
                  <a:cubicBezTo>
                    <a:pt x="750273" y="87510"/>
                    <a:pt x="760001" y="95088"/>
                    <a:pt x="769730" y="103027"/>
                  </a:cubicBezTo>
                  <a:cubicBezTo>
                    <a:pt x="779098" y="110606"/>
                    <a:pt x="788466" y="118906"/>
                    <a:pt x="797473" y="127206"/>
                  </a:cubicBezTo>
                  <a:cubicBezTo>
                    <a:pt x="806481" y="135867"/>
                    <a:pt x="815129" y="144528"/>
                    <a:pt x="823416" y="153550"/>
                  </a:cubicBezTo>
                  <a:cubicBezTo>
                    <a:pt x="831703" y="162572"/>
                    <a:pt x="839630" y="171955"/>
                    <a:pt x="847556" y="181699"/>
                  </a:cubicBezTo>
                  <a:cubicBezTo>
                    <a:pt x="855123" y="191443"/>
                    <a:pt x="862329" y="201187"/>
                    <a:pt x="869535" y="211291"/>
                  </a:cubicBezTo>
                  <a:cubicBezTo>
                    <a:pt x="876381" y="221396"/>
                    <a:pt x="882867" y="231861"/>
                    <a:pt x="889352" y="242327"/>
                  </a:cubicBezTo>
                  <a:cubicBezTo>
                    <a:pt x="895477" y="253153"/>
                    <a:pt x="901242" y="263980"/>
                    <a:pt x="906647" y="274806"/>
                  </a:cubicBezTo>
                  <a:cubicBezTo>
                    <a:pt x="912412" y="285993"/>
                    <a:pt x="917456" y="297180"/>
                    <a:pt x="921780" y="308729"/>
                  </a:cubicBezTo>
                  <a:cubicBezTo>
                    <a:pt x="926464" y="319916"/>
                    <a:pt x="930788" y="331464"/>
                    <a:pt x="934391" y="343373"/>
                  </a:cubicBezTo>
                  <a:cubicBezTo>
                    <a:pt x="938354" y="354921"/>
                    <a:pt x="941597" y="366830"/>
                    <a:pt x="944479" y="378739"/>
                  </a:cubicBezTo>
                  <a:cubicBezTo>
                    <a:pt x="947362" y="391009"/>
                    <a:pt x="949884" y="402918"/>
                    <a:pt x="951686" y="415188"/>
                  </a:cubicBezTo>
                  <a:cubicBezTo>
                    <a:pt x="953847" y="427458"/>
                    <a:pt x="955289" y="439728"/>
                    <a:pt x="956009" y="452359"/>
                  </a:cubicBezTo>
                  <a:cubicBezTo>
                    <a:pt x="957090" y="463546"/>
                    <a:pt x="957451" y="495303"/>
                    <a:pt x="957811" y="550157"/>
                  </a:cubicBezTo>
                  <a:cubicBezTo>
                    <a:pt x="958531" y="604650"/>
                    <a:pt x="958892" y="680074"/>
                    <a:pt x="959252" y="769572"/>
                  </a:cubicBezTo>
                  <a:cubicBezTo>
                    <a:pt x="959973" y="948568"/>
                    <a:pt x="960693" y="1183861"/>
                    <a:pt x="961054" y="1425290"/>
                  </a:cubicBezTo>
                  <a:cubicBezTo>
                    <a:pt x="961414" y="1666357"/>
                    <a:pt x="961414" y="1913198"/>
                    <a:pt x="961054" y="2114930"/>
                  </a:cubicBezTo>
                  <a:cubicBezTo>
                    <a:pt x="961054" y="2316662"/>
                    <a:pt x="960333" y="2473283"/>
                    <a:pt x="959252" y="2533911"/>
                  </a:cubicBezTo>
                  <a:cubicBezTo>
                    <a:pt x="958531" y="2587682"/>
                    <a:pt x="957811" y="2627740"/>
                    <a:pt x="956730" y="2658775"/>
                  </a:cubicBezTo>
                  <a:cubicBezTo>
                    <a:pt x="956009" y="2689811"/>
                    <a:pt x="954928" y="2711824"/>
                    <a:pt x="953487" y="2729508"/>
                  </a:cubicBezTo>
                  <a:cubicBezTo>
                    <a:pt x="952767" y="2738169"/>
                    <a:pt x="951686" y="2746108"/>
                    <a:pt x="950605" y="2752965"/>
                  </a:cubicBezTo>
                  <a:cubicBezTo>
                    <a:pt x="949524" y="2760182"/>
                    <a:pt x="948083" y="2766317"/>
                    <a:pt x="946641" y="2772452"/>
                  </a:cubicBezTo>
                  <a:cubicBezTo>
                    <a:pt x="943759" y="2785083"/>
                    <a:pt x="939795" y="2796270"/>
                    <a:pt x="934751" y="2810345"/>
                  </a:cubicBezTo>
                  <a:cubicBezTo>
                    <a:pt x="929346" y="2825501"/>
                    <a:pt x="923221" y="2839937"/>
                    <a:pt x="916736" y="2854011"/>
                  </a:cubicBezTo>
                  <a:cubicBezTo>
                    <a:pt x="910250" y="2868085"/>
                    <a:pt x="902684" y="2881799"/>
                    <a:pt x="894757" y="2894791"/>
                  </a:cubicBezTo>
                  <a:cubicBezTo>
                    <a:pt x="886830" y="2908143"/>
                    <a:pt x="877822" y="2920774"/>
                    <a:pt x="868454" y="2933044"/>
                  </a:cubicBezTo>
                  <a:cubicBezTo>
                    <a:pt x="858726" y="2945314"/>
                    <a:pt x="848637" y="2957222"/>
                    <a:pt x="837468" y="2969131"/>
                  </a:cubicBezTo>
                  <a:cubicBezTo>
                    <a:pt x="829541" y="2977432"/>
                    <a:pt x="821254" y="2985371"/>
                    <a:pt x="812606" y="2992950"/>
                  </a:cubicBezTo>
                  <a:cubicBezTo>
                    <a:pt x="803959" y="3000889"/>
                    <a:pt x="794951" y="3008106"/>
                    <a:pt x="785944" y="3014963"/>
                  </a:cubicBezTo>
                  <a:cubicBezTo>
                    <a:pt x="776575" y="3022181"/>
                    <a:pt x="766847" y="3028677"/>
                    <a:pt x="757119" y="3034812"/>
                  </a:cubicBezTo>
                  <a:cubicBezTo>
                    <a:pt x="747390" y="3041307"/>
                    <a:pt x="737302" y="3047081"/>
                    <a:pt x="726853" y="3052495"/>
                  </a:cubicBezTo>
                  <a:cubicBezTo>
                    <a:pt x="716764" y="3058269"/>
                    <a:pt x="705955" y="3063321"/>
                    <a:pt x="695506" y="3068013"/>
                  </a:cubicBezTo>
                  <a:cubicBezTo>
                    <a:pt x="684697" y="3072704"/>
                    <a:pt x="673887" y="3077035"/>
                    <a:pt x="662718" y="3080643"/>
                  </a:cubicBezTo>
                  <a:cubicBezTo>
                    <a:pt x="651909" y="3084613"/>
                    <a:pt x="640739" y="3087861"/>
                    <a:pt x="629209" y="3091109"/>
                  </a:cubicBezTo>
                  <a:cubicBezTo>
                    <a:pt x="618040" y="3093996"/>
                    <a:pt x="606870" y="3096522"/>
                    <a:pt x="595340" y="3098326"/>
                  </a:cubicBezTo>
                  <a:cubicBezTo>
                    <a:pt x="584891" y="3100131"/>
                    <a:pt x="573001" y="3101574"/>
                    <a:pt x="559309" y="3101935"/>
                  </a:cubicBezTo>
                  <a:cubicBezTo>
                    <a:pt x="545617" y="3102657"/>
                    <a:pt x="530124" y="3102657"/>
                    <a:pt x="511748" y="3102296"/>
                  </a:cubicBezTo>
                  <a:close/>
                </a:path>
              </a:pathLst>
            </a:custGeom>
            <a:solidFill>
              <a:srgbClr val="FEBC3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10091658" y="1746960"/>
            <a:ext cx="327629" cy="995363"/>
            <a:chOff x="-1534334" y="3736181"/>
            <a:chExt cx="327629" cy="995363"/>
          </a:xfrm>
        </p:grpSpPr>
        <p:sp>
          <p:nvSpPr>
            <p:cNvPr id="23" name="Freeform 38"/>
            <p:cNvSpPr>
              <a:spLocks/>
            </p:cNvSpPr>
            <p:nvPr/>
          </p:nvSpPr>
          <p:spPr bwMode="auto">
            <a:xfrm flipH="1" flipV="1">
              <a:off x="-1534334" y="3736181"/>
              <a:ext cx="175584" cy="994638"/>
            </a:xfrm>
            <a:custGeom>
              <a:avLst/>
              <a:gdLst>
                <a:gd name="T0" fmla="*/ 248 w 1525"/>
                <a:gd name="T1" fmla="*/ 0 h 8621"/>
                <a:gd name="T2" fmla="*/ 540 w 1525"/>
                <a:gd name="T3" fmla="*/ 61 h 8621"/>
                <a:gd name="T4" fmla="*/ 1509 w 1525"/>
                <a:gd name="T5" fmla="*/ 1275 h 8621"/>
                <a:gd name="T6" fmla="*/ 1514 w 1525"/>
                <a:gd name="T7" fmla="*/ 1546 h 8621"/>
                <a:gd name="T8" fmla="*/ 1518 w 1525"/>
                <a:gd name="T9" fmla="*/ 2154 h 8621"/>
                <a:gd name="T10" fmla="*/ 1523 w 1525"/>
                <a:gd name="T11" fmla="*/ 3971 h 8621"/>
                <a:gd name="T12" fmla="*/ 1518 w 1525"/>
                <a:gd name="T13" fmla="*/ 7044 h 8621"/>
                <a:gd name="T14" fmla="*/ 1502 w 1525"/>
                <a:gd name="T15" fmla="*/ 7585 h 8621"/>
                <a:gd name="T16" fmla="*/ 1450 w 1525"/>
                <a:gd name="T17" fmla="*/ 7809 h 8621"/>
                <a:gd name="T18" fmla="*/ 1180 w 1525"/>
                <a:gd name="T19" fmla="*/ 8249 h 8621"/>
                <a:gd name="T20" fmla="*/ 508 w 1525"/>
                <a:gd name="T21" fmla="*/ 8607 h 8621"/>
                <a:gd name="T22" fmla="*/ 275 w 1525"/>
                <a:gd name="T23" fmla="*/ 8618 h 8621"/>
                <a:gd name="T24" fmla="*/ 0 w 1525"/>
                <a:gd name="T25" fmla="*/ 8582 h 8621"/>
                <a:gd name="T26" fmla="*/ 101 w 1525"/>
                <a:gd name="T27" fmla="*/ 8589 h 8621"/>
                <a:gd name="T28" fmla="*/ 233 w 1525"/>
                <a:gd name="T29" fmla="*/ 8588 h 8621"/>
                <a:gd name="T30" fmla="*/ 333 w 1525"/>
                <a:gd name="T31" fmla="*/ 8578 h 8621"/>
                <a:gd name="T32" fmla="*/ 427 w 1525"/>
                <a:gd name="T33" fmla="*/ 8558 h 8621"/>
                <a:gd name="T34" fmla="*/ 520 w 1525"/>
                <a:gd name="T35" fmla="*/ 8529 h 8621"/>
                <a:gd name="T36" fmla="*/ 611 w 1525"/>
                <a:gd name="T37" fmla="*/ 8494 h 8621"/>
                <a:gd name="T38" fmla="*/ 698 w 1525"/>
                <a:gd name="T39" fmla="*/ 8451 h 8621"/>
                <a:gd name="T40" fmla="*/ 782 w 1525"/>
                <a:gd name="T41" fmla="*/ 8403 h 8621"/>
                <a:gd name="T42" fmla="*/ 862 w 1525"/>
                <a:gd name="T43" fmla="*/ 8347 h 8621"/>
                <a:gd name="T44" fmla="*/ 936 w 1525"/>
                <a:gd name="T45" fmla="*/ 8286 h 8621"/>
                <a:gd name="T46" fmla="*/ 1005 w 1525"/>
                <a:gd name="T47" fmla="*/ 8220 h 8621"/>
                <a:gd name="T48" fmla="*/ 1091 w 1525"/>
                <a:gd name="T49" fmla="*/ 8120 h 8621"/>
                <a:gd name="T50" fmla="*/ 1164 w 1525"/>
                <a:gd name="T51" fmla="*/ 8014 h 8621"/>
                <a:gd name="T52" fmla="*/ 1225 w 1525"/>
                <a:gd name="T53" fmla="*/ 7901 h 8621"/>
                <a:gd name="T54" fmla="*/ 1275 w 1525"/>
                <a:gd name="T55" fmla="*/ 7780 h 8621"/>
                <a:gd name="T56" fmla="*/ 1308 w 1525"/>
                <a:gd name="T57" fmla="*/ 7676 h 8621"/>
                <a:gd name="T58" fmla="*/ 1319 w 1525"/>
                <a:gd name="T59" fmla="*/ 7621 h 8621"/>
                <a:gd name="T60" fmla="*/ 1327 w 1525"/>
                <a:gd name="T61" fmla="*/ 7556 h 8621"/>
                <a:gd name="T62" fmla="*/ 1337 w 1525"/>
                <a:gd name="T63" fmla="*/ 7360 h 8621"/>
                <a:gd name="T64" fmla="*/ 1343 w 1525"/>
                <a:gd name="T65" fmla="*/ 7015 h 8621"/>
                <a:gd name="T66" fmla="*/ 1349 w 1525"/>
                <a:gd name="T67" fmla="*/ 5853 h 8621"/>
                <a:gd name="T68" fmla="*/ 1348 w 1525"/>
                <a:gd name="T69" fmla="*/ 3942 h 8621"/>
                <a:gd name="T70" fmla="*/ 1343 w 1525"/>
                <a:gd name="T71" fmla="*/ 2125 h 8621"/>
                <a:gd name="T72" fmla="*/ 1339 w 1525"/>
                <a:gd name="T73" fmla="*/ 1517 h 8621"/>
                <a:gd name="T74" fmla="*/ 1334 w 1525"/>
                <a:gd name="T75" fmla="*/ 1246 h 8621"/>
                <a:gd name="T76" fmla="*/ 1322 w 1525"/>
                <a:gd name="T77" fmla="*/ 1143 h 8621"/>
                <a:gd name="T78" fmla="*/ 1302 w 1525"/>
                <a:gd name="T79" fmla="*/ 1043 h 8621"/>
                <a:gd name="T80" fmla="*/ 1274 w 1525"/>
                <a:gd name="T81" fmla="*/ 944 h 8621"/>
                <a:gd name="T82" fmla="*/ 1239 w 1525"/>
                <a:gd name="T83" fmla="*/ 848 h 8621"/>
                <a:gd name="T84" fmla="*/ 1197 w 1525"/>
                <a:gd name="T85" fmla="*/ 754 h 8621"/>
                <a:gd name="T86" fmla="*/ 1149 w 1525"/>
                <a:gd name="T87" fmla="*/ 665 h 8621"/>
                <a:gd name="T88" fmla="*/ 1094 w 1525"/>
                <a:gd name="T89" fmla="*/ 578 h 8621"/>
                <a:gd name="T90" fmla="*/ 1033 w 1525"/>
                <a:gd name="T91" fmla="*/ 496 h 8621"/>
                <a:gd name="T92" fmla="*/ 966 w 1525"/>
                <a:gd name="T93" fmla="*/ 418 h 8621"/>
                <a:gd name="T94" fmla="*/ 894 w 1525"/>
                <a:gd name="T95" fmla="*/ 345 h 8621"/>
                <a:gd name="T96" fmla="*/ 817 w 1525"/>
                <a:gd name="T97" fmla="*/ 278 h 8621"/>
                <a:gd name="T98" fmla="*/ 735 w 1525"/>
                <a:gd name="T99" fmla="*/ 216 h 8621"/>
                <a:gd name="T100" fmla="*/ 648 w 1525"/>
                <a:gd name="T101" fmla="*/ 160 h 8621"/>
                <a:gd name="T102" fmla="*/ 557 w 1525"/>
                <a:gd name="T103" fmla="*/ 110 h 8621"/>
                <a:gd name="T104" fmla="*/ 463 w 1525"/>
                <a:gd name="T105" fmla="*/ 68 h 8621"/>
                <a:gd name="T106" fmla="*/ 365 w 1525"/>
                <a:gd name="T107" fmla="*/ 32 h 8621"/>
                <a:gd name="T108" fmla="*/ 248 w 1525"/>
                <a:gd name="T109" fmla="*/ 0 h 8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25" h="8621">
                  <a:moveTo>
                    <a:pt x="248" y="0"/>
                  </a:moveTo>
                  <a:cubicBezTo>
                    <a:pt x="345" y="10"/>
                    <a:pt x="441" y="30"/>
                    <a:pt x="540" y="61"/>
                  </a:cubicBezTo>
                  <a:cubicBezTo>
                    <a:pt x="1071" y="230"/>
                    <a:pt x="1466" y="724"/>
                    <a:pt x="1509" y="1275"/>
                  </a:cubicBezTo>
                  <a:cubicBezTo>
                    <a:pt x="1512" y="1306"/>
                    <a:pt x="1512" y="1394"/>
                    <a:pt x="1514" y="1546"/>
                  </a:cubicBezTo>
                  <a:cubicBezTo>
                    <a:pt x="1515" y="1697"/>
                    <a:pt x="1517" y="1906"/>
                    <a:pt x="1518" y="2154"/>
                  </a:cubicBezTo>
                  <a:cubicBezTo>
                    <a:pt x="1520" y="2650"/>
                    <a:pt x="1522" y="3302"/>
                    <a:pt x="1523" y="3971"/>
                  </a:cubicBezTo>
                  <a:cubicBezTo>
                    <a:pt x="1525" y="5308"/>
                    <a:pt x="1524" y="6706"/>
                    <a:pt x="1518" y="7044"/>
                  </a:cubicBezTo>
                  <a:cubicBezTo>
                    <a:pt x="1513" y="7340"/>
                    <a:pt x="1510" y="7488"/>
                    <a:pt x="1502" y="7585"/>
                  </a:cubicBezTo>
                  <a:cubicBezTo>
                    <a:pt x="1493" y="7683"/>
                    <a:pt x="1477" y="7732"/>
                    <a:pt x="1450" y="7809"/>
                  </a:cubicBezTo>
                  <a:cubicBezTo>
                    <a:pt x="1390" y="7977"/>
                    <a:pt x="1303" y="8119"/>
                    <a:pt x="1180" y="8249"/>
                  </a:cubicBezTo>
                  <a:cubicBezTo>
                    <a:pt x="1004" y="8433"/>
                    <a:pt x="761" y="8563"/>
                    <a:pt x="508" y="8607"/>
                  </a:cubicBezTo>
                  <a:cubicBezTo>
                    <a:pt x="449" y="8618"/>
                    <a:pt x="378" y="8621"/>
                    <a:pt x="275" y="8618"/>
                  </a:cubicBezTo>
                  <a:cubicBezTo>
                    <a:pt x="171" y="8616"/>
                    <a:pt x="84" y="8604"/>
                    <a:pt x="0" y="8582"/>
                  </a:cubicBezTo>
                  <a:cubicBezTo>
                    <a:pt x="32" y="8585"/>
                    <a:pt x="65" y="8588"/>
                    <a:pt x="101" y="8589"/>
                  </a:cubicBezTo>
                  <a:cubicBezTo>
                    <a:pt x="152" y="8590"/>
                    <a:pt x="195" y="8590"/>
                    <a:pt x="233" y="8588"/>
                  </a:cubicBezTo>
                  <a:cubicBezTo>
                    <a:pt x="271" y="8587"/>
                    <a:pt x="304" y="8583"/>
                    <a:pt x="333" y="8578"/>
                  </a:cubicBezTo>
                  <a:cubicBezTo>
                    <a:pt x="365" y="8573"/>
                    <a:pt x="396" y="8566"/>
                    <a:pt x="427" y="8558"/>
                  </a:cubicBezTo>
                  <a:cubicBezTo>
                    <a:pt x="459" y="8550"/>
                    <a:pt x="490" y="8540"/>
                    <a:pt x="520" y="8529"/>
                  </a:cubicBezTo>
                  <a:cubicBezTo>
                    <a:pt x="551" y="8519"/>
                    <a:pt x="581" y="8507"/>
                    <a:pt x="611" y="8494"/>
                  </a:cubicBezTo>
                  <a:cubicBezTo>
                    <a:pt x="640" y="8481"/>
                    <a:pt x="670" y="8467"/>
                    <a:pt x="698" y="8451"/>
                  </a:cubicBezTo>
                  <a:cubicBezTo>
                    <a:pt x="727" y="8436"/>
                    <a:pt x="755" y="8420"/>
                    <a:pt x="782" y="8403"/>
                  </a:cubicBezTo>
                  <a:cubicBezTo>
                    <a:pt x="809" y="8385"/>
                    <a:pt x="836" y="8367"/>
                    <a:pt x="862" y="8347"/>
                  </a:cubicBezTo>
                  <a:cubicBezTo>
                    <a:pt x="887" y="8328"/>
                    <a:pt x="912" y="8308"/>
                    <a:pt x="936" y="8286"/>
                  </a:cubicBezTo>
                  <a:cubicBezTo>
                    <a:pt x="960" y="8265"/>
                    <a:pt x="983" y="8243"/>
                    <a:pt x="1005" y="8220"/>
                  </a:cubicBezTo>
                  <a:cubicBezTo>
                    <a:pt x="1036" y="8187"/>
                    <a:pt x="1064" y="8154"/>
                    <a:pt x="1091" y="8120"/>
                  </a:cubicBezTo>
                  <a:cubicBezTo>
                    <a:pt x="1117" y="8086"/>
                    <a:pt x="1142" y="8051"/>
                    <a:pt x="1164" y="8014"/>
                  </a:cubicBezTo>
                  <a:cubicBezTo>
                    <a:pt x="1186" y="7978"/>
                    <a:pt x="1207" y="7940"/>
                    <a:pt x="1225" y="7901"/>
                  </a:cubicBezTo>
                  <a:cubicBezTo>
                    <a:pt x="1243" y="7862"/>
                    <a:pt x="1260" y="7822"/>
                    <a:pt x="1275" y="7780"/>
                  </a:cubicBezTo>
                  <a:cubicBezTo>
                    <a:pt x="1289" y="7741"/>
                    <a:pt x="1300" y="7710"/>
                    <a:pt x="1308" y="7676"/>
                  </a:cubicBezTo>
                  <a:cubicBezTo>
                    <a:pt x="1312" y="7658"/>
                    <a:pt x="1316" y="7641"/>
                    <a:pt x="1319" y="7621"/>
                  </a:cubicBezTo>
                  <a:cubicBezTo>
                    <a:pt x="1323" y="7602"/>
                    <a:pt x="1325" y="7580"/>
                    <a:pt x="1327" y="7556"/>
                  </a:cubicBezTo>
                  <a:cubicBezTo>
                    <a:pt x="1331" y="7507"/>
                    <a:pt x="1334" y="7446"/>
                    <a:pt x="1337" y="7360"/>
                  </a:cubicBezTo>
                  <a:cubicBezTo>
                    <a:pt x="1339" y="7274"/>
                    <a:pt x="1341" y="7163"/>
                    <a:pt x="1343" y="7015"/>
                  </a:cubicBezTo>
                  <a:cubicBezTo>
                    <a:pt x="1346" y="6846"/>
                    <a:pt x="1348" y="6412"/>
                    <a:pt x="1349" y="5853"/>
                  </a:cubicBezTo>
                  <a:cubicBezTo>
                    <a:pt x="1349" y="5294"/>
                    <a:pt x="1349" y="4610"/>
                    <a:pt x="1348" y="3942"/>
                  </a:cubicBezTo>
                  <a:cubicBezTo>
                    <a:pt x="1347" y="3273"/>
                    <a:pt x="1345" y="2621"/>
                    <a:pt x="1343" y="2125"/>
                  </a:cubicBezTo>
                  <a:cubicBezTo>
                    <a:pt x="1342" y="1877"/>
                    <a:pt x="1341" y="1668"/>
                    <a:pt x="1339" y="1517"/>
                  </a:cubicBezTo>
                  <a:cubicBezTo>
                    <a:pt x="1338" y="1365"/>
                    <a:pt x="1337" y="1277"/>
                    <a:pt x="1334" y="1246"/>
                  </a:cubicBezTo>
                  <a:cubicBezTo>
                    <a:pt x="1332" y="1211"/>
                    <a:pt x="1328" y="1177"/>
                    <a:pt x="1322" y="1143"/>
                  </a:cubicBezTo>
                  <a:cubicBezTo>
                    <a:pt x="1317" y="1109"/>
                    <a:pt x="1310" y="1076"/>
                    <a:pt x="1302" y="1043"/>
                  </a:cubicBezTo>
                  <a:cubicBezTo>
                    <a:pt x="1294" y="1009"/>
                    <a:pt x="1285" y="976"/>
                    <a:pt x="1274" y="944"/>
                  </a:cubicBezTo>
                  <a:cubicBezTo>
                    <a:pt x="1264" y="911"/>
                    <a:pt x="1252" y="879"/>
                    <a:pt x="1239" y="848"/>
                  </a:cubicBezTo>
                  <a:cubicBezTo>
                    <a:pt x="1227" y="816"/>
                    <a:pt x="1213" y="785"/>
                    <a:pt x="1197" y="754"/>
                  </a:cubicBezTo>
                  <a:cubicBezTo>
                    <a:pt x="1182" y="724"/>
                    <a:pt x="1166" y="694"/>
                    <a:pt x="1149" y="665"/>
                  </a:cubicBezTo>
                  <a:cubicBezTo>
                    <a:pt x="1131" y="635"/>
                    <a:pt x="1113" y="606"/>
                    <a:pt x="1094" y="578"/>
                  </a:cubicBezTo>
                  <a:cubicBezTo>
                    <a:pt x="1074" y="550"/>
                    <a:pt x="1054" y="523"/>
                    <a:pt x="1033" y="496"/>
                  </a:cubicBezTo>
                  <a:cubicBezTo>
                    <a:pt x="1011" y="469"/>
                    <a:pt x="989" y="443"/>
                    <a:pt x="966" y="418"/>
                  </a:cubicBezTo>
                  <a:cubicBezTo>
                    <a:pt x="943" y="393"/>
                    <a:pt x="919" y="369"/>
                    <a:pt x="894" y="345"/>
                  </a:cubicBezTo>
                  <a:cubicBezTo>
                    <a:pt x="869" y="322"/>
                    <a:pt x="843" y="299"/>
                    <a:pt x="817" y="278"/>
                  </a:cubicBezTo>
                  <a:cubicBezTo>
                    <a:pt x="790" y="256"/>
                    <a:pt x="763" y="235"/>
                    <a:pt x="735" y="216"/>
                  </a:cubicBezTo>
                  <a:cubicBezTo>
                    <a:pt x="706" y="196"/>
                    <a:pt x="678" y="177"/>
                    <a:pt x="648" y="160"/>
                  </a:cubicBezTo>
                  <a:cubicBezTo>
                    <a:pt x="619" y="142"/>
                    <a:pt x="588" y="126"/>
                    <a:pt x="557" y="110"/>
                  </a:cubicBezTo>
                  <a:cubicBezTo>
                    <a:pt x="527" y="95"/>
                    <a:pt x="495" y="81"/>
                    <a:pt x="463" y="68"/>
                  </a:cubicBezTo>
                  <a:cubicBezTo>
                    <a:pt x="431" y="55"/>
                    <a:pt x="398" y="43"/>
                    <a:pt x="365" y="32"/>
                  </a:cubicBezTo>
                  <a:cubicBezTo>
                    <a:pt x="326" y="20"/>
                    <a:pt x="287" y="9"/>
                    <a:pt x="248" y="0"/>
                  </a:cubicBezTo>
                  <a:close/>
                </a:path>
              </a:pathLst>
            </a:custGeom>
            <a:solidFill>
              <a:srgbClr val="B0B0B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手繪多邊形 23"/>
            <p:cNvSpPr>
              <a:spLocks/>
            </p:cNvSpPr>
            <p:nvPr/>
          </p:nvSpPr>
          <p:spPr bwMode="auto">
            <a:xfrm flipH="1" flipV="1">
              <a:off x="-1367304" y="3773734"/>
              <a:ext cx="98960" cy="129647"/>
            </a:xfrm>
            <a:custGeom>
              <a:avLst/>
              <a:gdLst>
                <a:gd name="connsiteX0" fmla="*/ 309574 w 309574"/>
                <a:gd name="connsiteY0" fmla="*/ 405570 h 405570"/>
                <a:gd name="connsiteX1" fmla="*/ 302013 w 309574"/>
                <a:gd name="connsiteY1" fmla="*/ 405209 h 405570"/>
                <a:gd name="connsiteX2" fmla="*/ 276091 w 309574"/>
                <a:gd name="connsiteY2" fmla="*/ 401598 h 405570"/>
                <a:gd name="connsiteX3" fmla="*/ 250169 w 309574"/>
                <a:gd name="connsiteY3" fmla="*/ 395821 h 405570"/>
                <a:gd name="connsiteX4" fmla="*/ 223886 w 309574"/>
                <a:gd name="connsiteY4" fmla="*/ 388239 h 405570"/>
                <a:gd name="connsiteX5" fmla="*/ 194723 w 309574"/>
                <a:gd name="connsiteY5" fmla="*/ 377046 h 405570"/>
                <a:gd name="connsiteX6" fmla="*/ 168080 w 309574"/>
                <a:gd name="connsiteY6" fmla="*/ 363686 h 405570"/>
                <a:gd name="connsiteX7" fmla="*/ 142518 w 309574"/>
                <a:gd name="connsiteY7" fmla="*/ 348160 h 405570"/>
                <a:gd name="connsiteX8" fmla="*/ 117316 w 309574"/>
                <a:gd name="connsiteY8" fmla="*/ 329024 h 405570"/>
                <a:gd name="connsiteX9" fmla="*/ 95354 w 309574"/>
                <a:gd name="connsiteY9" fmla="*/ 309165 h 405570"/>
                <a:gd name="connsiteX10" fmla="*/ 74831 w 309574"/>
                <a:gd name="connsiteY10" fmla="*/ 286418 h 405570"/>
                <a:gd name="connsiteX11" fmla="*/ 56470 w 309574"/>
                <a:gd name="connsiteY11" fmla="*/ 261865 h 405570"/>
                <a:gd name="connsiteX12" fmla="*/ 40268 w 309574"/>
                <a:gd name="connsiteY12" fmla="*/ 235146 h 405570"/>
                <a:gd name="connsiteX13" fmla="*/ 26587 w 309574"/>
                <a:gd name="connsiteY13" fmla="*/ 207344 h 405570"/>
                <a:gd name="connsiteX14" fmla="*/ 15066 w 309574"/>
                <a:gd name="connsiteY14" fmla="*/ 178459 h 405570"/>
                <a:gd name="connsiteX15" fmla="*/ 6785 w 309574"/>
                <a:gd name="connsiteY15" fmla="*/ 149213 h 405570"/>
                <a:gd name="connsiteX16" fmla="*/ 1745 w 309574"/>
                <a:gd name="connsiteY16" fmla="*/ 119966 h 405570"/>
                <a:gd name="connsiteX17" fmla="*/ 1024 w 309574"/>
                <a:gd name="connsiteY17" fmla="*/ 99024 h 405570"/>
                <a:gd name="connsiteX18" fmla="*/ 304 w 309574"/>
                <a:gd name="connsiteY18" fmla="*/ 45586 h 405570"/>
                <a:gd name="connsiteX19" fmla="*/ 0 w 309574"/>
                <a:gd name="connsiteY19" fmla="*/ 0 h 405570"/>
                <a:gd name="connsiteX20" fmla="*/ 62936 w 309574"/>
                <a:gd name="connsiteY20" fmla="*/ 0 h 405570"/>
                <a:gd name="connsiteX21" fmla="*/ 63310 w 309574"/>
                <a:gd name="connsiteY21" fmla="*/ 56057 h 405570"/>
                <a:gd name="connsiteX22" fmla="*/ 64031 w 309574"/>
                <a:gd name="connsiteY22" fmla="*/ 109495 h 405570"/>
                <a:gd name="connsiteX23" fmla="*/ 64391 w 309574"/>
                <a:gd name="connsiteY23" fmla="*/ 130437 h 405570"/>
                <a:gd name="connsiteX24" fmla="*/ 179962 w 309574"/>
                <a:gd name="connsiteY24" fmla="*/ 339495 h 405570"/>
                <a:gd name="connsiteX25" fmla="*/ 286892 w 309574"/>
                <a:gd name="connsiteY25" fmla="*/ 398710 h 405570"/>
                <a:gd name="connsiteX26" fmla="*/ 309574 w 309574"/>
                <a:gd name="connsiteY26" fmla="*/ 405570 h 40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09574" h="405570">
                  <a:moveTo>
                    <a:pt x="309574" y="405570"/>
                  </a:moveTo>
                  <a:cubicBezTo>
                    <a:pt x="307054" y="405209"/>
                    <a:pt x="304534" y="405209"/>
                    <a:pt x="302013" y="405209"/>
                  </a:cubicBezTo>
                  <a:cubicBezTo>
                    <a:pt x="293373" y="404126"/>
                    <a:pt x="284732" y="403042"/>
                    <a:pt x="276091" y="401598"/>
                  </a:cubicBezTo>
                  <a:cubicBezTo>
                    <a:pt x="267450" y="400154"/>
                    <a:pt x="258809" y="398349"/>
                    <a:pt x="250169" y="395821"/>
                  </a:cubicBezTo>
                  <a:cubicBezTo>
                    <a:pt x="241528" y="393655"/>
                    <a:pt x="232887" y="391127"/>
                    <a:pt x="223886" y="388239"/>
                  </a:cubicBezTo>
                  <a:cubicBezTo>
                    <a:pt x="213805" y="384628"/>
                    <a:pt x="204084" y="381018"/>
                    <a:pt x="194723" y="377046"/>
                  </a:cubicBezTo>
                  <a:cubicBezTo>
                    <a:pt x="185722" y="373074"/>
                    <a:pt x="176721" y="368741"/>
                    <a:pt x="168080" y="363686"/>
                  </a:cubicBezTo>
                  <a:cubicBezTo>
                    <a:pt x="159440" y="358992"/>
                    <a:pt x="151159" y="353937"/>
                    <a:pt x="142518" y="348160"/>
                  </a:cubicBezTo>
                  <a:cubicBezTo>
                    <a:pt x="134237" y="342383"/>
                    <a:pt x="125956" y="335884"/>
                    <a:pt x="117316" y="329024"/>
                  </a:cubicBezTo>
                  <a:cubicBezTo>
                    <a:pt x="109755" y="322886"/>
                    <a:pt x="102194" y="316386"/>
                    <a:pt x="95354" y="309165"/>
                  </a:cubicBezTo>
                  <a:cubicBezTo>
                    <a:pt x="88153" y="301944"/>
                    <a:pt x="81312" y="294362"/>
                    <a:pt x="74831" y="286418"/>
                  </a:cubicBezTo>
                  <a:cubicBezTo>
                    <a:pt x="68351" y="278474"/>
                    <a:pt x="62230" y="270170"/>
                    <a:pt x="56470" y="261865"/>
                  </a:cubicBezTo>
                  <a:cubicBezTo>
                    <a:pt x="50709" y="253200"/>
                    <a:pt x="45309" y="244173"/>
                    <a:pt x="40268" y="235146"/>
                  </a:cubicBezTo>
                  <a:cubicBezTo>
                    <a:pt x="35228" y="226120"/>
                    <a:pt x="30547" y="216732"/>
                    <a:pt x="26587" y="207344"/>
                  </a:cubicBezTo>
                  <a:cubicBezTo>
                    <a:pt x="22267" y="197596"/>
                    <a:pt x="18666" y="188208"/>
                    <a:pt x="15066" y="178459"/>
                  </a:cubicBezTo>
                  <a:cubicBezTo>
                    <a:pt x="11825" y="168710"/>
                    <a:pt x="9305" y="158961"/>
                    <a:pt x="6785" y="149213"/>
                  </a:cubicBezTo>
                  <a:cubicBezTo>
                    <a:pt x="4625" y="139464"/>
                    <a:pt x="2825" y="129715"/>
                    <a:pt x="1745" y="119966"/>
                  </a:cubicBezTo>
                  <a:cubicBezTo>
                    <a:pt x="2105" y="122855"/>
                    <a:pt x="1384" y="112023"/>
                    <a:pt x="1024" y="99024"/>
                  </a:cubicBezTo>
                  <a:cubicBezTo>
                    <a:pt x="1024" y="86387"/>
                    <a:pt x="664" y="67973"/>
                    <a:pt x="304" y="45586"/>
                  </a:cubicBezTo>
                  <a:lnTo>
                    <a:pt x="0" y="0"/>
                  </a:lnTo>
                  <a:lnTo>
                    <a:pt x="62936" y="0"/>
                  </a:lnTo>
                  <a:lnTo>
                    <a:pt x="63310" y="56057"/>
                  </a:lnTo>
                  <a:cubicBezTo>
                    <a:pt x="63670" y="78444"/>
                    <a:pt x="63670" y="96858"/>
                    <a:pt x="64031" y="109495"/>
                  </a:cubicBezTo>
                  <a:cubicBezTo>
                    <a:pt x="64391" y="122494"/>
                    <a:pt x="65111" y="133326"/>
                    <a:pt x="64391" y="130437"/>
                  </a:cubicBezTo>
                  <a:cubicBezTo>
                    <a:pt x="74111" y="208067"/>
                    <a:pt x="119476" y="290390"/>
                    <a:pt x="179962" y="339495"/>
                  </a:cubicBezTo>
                  <a:cubicBezTo>
                    <a:pt x="214525" y="367297"/>
                    <a:pt x="245848" y="384628"/>
                    <a:pt x="286892" y="398710"/>
                  </a:cubicBezTo>
                  <a:cubicBezTo>
                    <a:pt x="294453" y="401237"/>
                    <a:pt x="302013" y="403403"/>
                    <a:pt x="309574" y="405570"/>
                  </a:cubicBezTo>
                  <a:close/>
                </a:path>
              </a:pathLst>
            </a:custGeom>
            <a:solidFill>
              <a:srgbClr val="B3200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手繪多邊形 24"/>
            <p:cNvSpPr>
              <a:spLocks/>
            </p:cNvSpPr>
            <p:nvPr/>
          </p:nvSpPr>
          <p:spPr bwMode="auto">
            <a:xfrm flipH="1" flipV="1">
              <a:off x="-1382601" y="4188151"/>
              <a:ext cx="162403" cy="512727"/>
            </a:xfrm>
            <a:custGeom>
              <a:avLst/>
              <a:gdLst>
                <a:gd name="connsiteX0" fmla="*/ 62756 w 508043"/>
                <a:gd name="connsiteY0" fmla="*/ 1603951 h 1603951"/>
                <a:gd name="connsiteX1" fmla="*/ 0 w 508043"/>
                <a:gd name="connsiteY1" fmla="*/ 1603951 h 1603951"/>
                <a:gd name="connsiteX2" fmla="*/ 377 w 508043"/>
                <a:gd name="connsiteY2" fmla="*/ 1391618 h 1603951"/>
                <a:gd name="connsiteX3" fmla="*/ 2540 w 508043"/>
                <a:gd name="connsiteY3" fmla="*/ 603371 h 1603951"/>
                <a:gd name="connsiteX4" fmla="*/ 3983 w 508043"/>
                <a:gd name="connsiteY4" fmla="*/ 416691 h 1603951"/>
                <a:gd name="connsiteX5" fmla="*/ 5064 w 508043"/>
                <a:gd name="connsiteY5" fmla="*/ 368667 h 1603951"/>
                <a:gd name="connsiteX6" fmla="*/ 5785 w 508043"/>
                <a:gd name="connsiteY6" fmla="*/ 349890 h 1603951"/>
                <a:gd name="connsiteX7" fmla="*/ 11194 w 508043"/>
                <a:gd name="connsiteY7" fmla="*/ 317754 h 1603951"/>
                <a:gd name="connsiteX8" fmla="*/ 19487 w 508043"/>
                <a:gd name="connsiteY8" fmla="*/ 285979 h 1603951"/>
                <a:gd name="connsiteX9" fmla="*/ 29943 w 508043"/>
                <a:gd name="connsiteY9" fmla="*/ 255286 h 1603951"/>
                <a:gd name="connsiteX10" fmla="*/ 43283 w 508043"/>
                <a:gd name="connsiteY10" fmla="*/ 225678 h 1603951"/>
                <a:gd name="connsiteX11" fmla="*/ 59148 w 508043"/>
                <a:gd name="connsiteY11" fmla="*/ 196791 h 1603951"/>
                <a:gd name="connsiteX12" fmla="*/ 77537 w 508043"/>
                <a:gd name="connsiteY12" fmla="*/ 169348 h 1603951"/>
                <a:gd name="connsiteX13" fmla="*/ 98088 w 508043"/>
                <a:gd name="connsiteY13" fmla="*/ 143350 h 1603951"/>
                <a:gd name="connsiteX14" fmla="*/ 120803 w 508043"/>
                <a:gd name="connsiteY14" fmla="*/ 118797 h 1603951"/>
                <a:gd name="connsiteX15" fmla="*/ 151812 w 508043"/>
                <a:gd name="connsiteY15" fmla="*/ 90632 h 1603951"/>
                <a:gd name="connsiteX16" fmla="*/ 183901 w 508043"/>
                <a:gd name="connsiteY16" fmla="*/ 66440 h 1603951"/>
                <a:gd name="connsiteX17" fmla="*/ 217433 w 508043"/>
                <a:gd name="connsiteY17" fmla="*/ 45858 h 1603951"/>
                <a:gd name="connsiteX18" fmla="*/ 252407 w 508043"/>
                <a:gd name="connsiteY18" fmla="*/ 29248 h 1603951"/>
                <a:gd name="connsiteX19" fmla="*/ 289184 w 508043"/>
                <a:gd name="connsiteY19" fmla="*/ 16249 h 1603951"/>
                <a:gd name="connsiteX20" fmla="*/ 327043 w 508043"/>
                <a:gd name="connsiteY20" fmla="*/ 7222 h 1603951"/>
                <a:gd name="connsiteX21" fmla="*/ 366704 w 508043"/>
                <a:gd name="connsiteY21" fmla="*/ 1805 h 1603951"/>
                <a:gd name="connsiteX22" fmla="*/ 408168 w 508043"/>
                <a:gd name="connsiteY22" fmla="*/ 0 h 1603951"/>
                <a:gd name="connsiteX23" fmla="*/ 441340 w 508043"/>
                <a:gd name="connsiteY23" fmla="*/ 1444 h 1603951"/>
                <a:gd name="connsiteX24" fmla="*/ 473790 w 508043"/>
                <a:gd name="connsiteY24" fmla="*/ 5416 h 1603951"/>
                <a:gd name="connsiteX25" fmla="*/ 505519 w 508043"/>
                <a:gd name="connsiteY25" fmla="*/ 11555 h 1603951"/>
                <a:gd name="connsiteX26" fmla="*/ 508043 w 508043"/>
                <a:gd name="connsiteY26" fmla="*/ 12277 h 1603951"/>
                <a:gd name="connsiteX27" fmla="*/ 471266 w 508043"/>
                <a:gd name="connsiteY27" fmla="*/ 10471 h 1603951"/>
                <a:gd name="connsiteX28" fmla="*/ 183901 w 508043"/>
                <a:gd name="connsiteY28" fmla="*/ 129268 h 1603951"/>
                <a:gd name="connsiteX29" fmla="*/ 68883 w 508043"/>
                <a:gd name="connsiteY29" fmla="*/ 360362 h 1603951"/>
                <a:gd name="connsiteX30" fmla="*/ 67801 w 508043"/>
                <a:gd name="connsiteY30" fmla="*/ 379138 h 1603951"/>
                <a:gd name="connsiteX31" fmla="*/ 67080 w 508043"/>
                <a:gd name="connsiteY31" fmla="*/ 427162 h 1603951"/>
                <a:gd name="connsiteX32" fmla="*/ 65638 w 508043"/>
                <a:gd name="connsiteY32" fmla="*/ 613843 h 1603951"/>
                <a:gd name="connsiteX33" fmla="*/ 65278 w 508043"/>
                <a:gd name="connsiteY33" fmla="*/ 723251 h 1603951"/>
                <a:gd name="connsiteX34" fmla="*/ 63114 w 508043"/>
                <a:gd name="connsiteY34" fmla="*/ 1402089 h 160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08043" h="1603951">
                  <a:moveTo>
                    <a:pt x="62756" y="1603951"/>
                  </a:moveTo>
                  <a:lnTo>
                    <a:pt x="0" y="1603951"/>
                  </a:lnTo>
                  <a:lnTo>
                    <a:pt x="377" y="1391618"/>
                  </a:lnTo>
                  <a:cubicBezTo>
                    <a:pt x="1098" y="1026201"/>
                    <a:pt x="1819" y="770553"/>
                    <a:pt x="2540" y="603371"/>
                  </a:cubicBezTo>
                  <a:cubicBezTo>
                    <a:pt x="2901" y="519961"/>
                    <a:pt x="3622" y="458577"/>
                    <a:pt x="3983" y="416691"/>
                  </a:cubicBezTo>
                  <a:cubicBezTo>
                    <a:pt x="4343" y="395748"/>
                    <a:pt x="4704" y="379860"/>
                    <a:pt x="5064" y="368667"/>
                  </a:cubicBezTo>
                  <a:cubicBezTo>
                    <a:pt x="5064" y="357473"/>
                    <a:pt x="5785" y="349529"/>
                    <a:pt x="5785" y="349890"/>
                  </a:cubicBezTo>
                  <a:cubicBezTo>
                    <a:pt x="7228" y="339058"/>
                    <a:pt x="9030" y="328225"/>
                    <a:pt x="11194" y="317754"/>
                  </a:cubicBezTo>
                  <a:cubicBezTo>
                    <a:pt x="13357" y="306921"/>
                    <a:pt x="16242" y="296450"/>
                    <a:pt x="19487" y="285979"/>
                  </a:cubicBezTo>
                  <a:cubicBezTo>
                    <a:pt x="22371" y="275868"/>
                    <a:pt x="25977" y="265397"/>
                    <a:pt x="29943" y="255286"/>
                  </a:cubicBezTo>
                  <a:cubicBezTo>
                    <a:pt x="34270" y="245176"/>
                    <a:pt x="38596" y="235427"/>
                    <a:pt x="43283" y="225678"/>
                  </a:cubicBezTo>
                  <a:cubicBezTo>
                    <a:pt x="48331" y="215928"/>
                    <a:pt x="53379" y="206179"/>
                    <a:pt x="59148" y="196791"/>
                  </a:cubicBezTo>
                  <a:cubicBezTo>
                    <a:pt x="64917" y="187764"/>
                    <a:pt x="71046" y="178376"/>
                    <a:pt x="77537" y="169348"/>
                  </a:cubicBezTo>
                  <a:cubicBezTo>
                    <a:pt x="84027" y="160682"/>
                    <a:pt x="90877" y="151655"/>
                    <a:pt x="98088" y="143350"/>
                  </a:cubicBezTo>
                  <a:cubicBezTo>
                    <a:pt x="105299" y="135045"/>
                    <a:pt x="112871" y="126741"/>
                    <a:pt x="120803" y="118797"/>
                  </a:cubicBezTo>
                  <a:cubicBezTo>
                    <a:pt x="130899" y="108686"/>
                    <a:pt x="141355" y="99298"/>
                    <a:pt x="151812" y="90632"/>
                  </a:cubicBezTo>
                  <a:cubicBezTo>
                    <a:pt x="162268" y="81966"/>
                    <a:pt x="173084" y="73661"/>
                    <a:pt x="183901" y="66440"/>
                  </a:cubicBezTo>
                  <a:cubicBezTo>
                    <a:pt x="194718" y="58857"/>
                    <a:pt x="205895" y="51996"/>
                    <a:pt x="217433" y="45858"/>
                  </a:cubicBezTo>
                  <a:cubicBezTo>
                    <a:pt x="228971" y="39719"/>
                    <a:pt x="240509" y="34303"/>
                    <a:pt x="252407" y="29248"/>
                  </a:cubicBezTo>
                  <a:cubicBezTo>
                    <a:pt x="264306" y="24193"/>
                    <a:pt x="276565" y="19860"/>
                    <a:pt x="289184" y="16249"/>
                  </a:cubicBezTo>
                  <a:cubicBezTo>
                    <a:pt x="301443" y="12638"/>
                    <a:pt x="314063" y="9749"/>
                    <a:pt x="327043" y="7222"/>
                  </a:cubicBezTo>
                  <a:cubicBezTo>
                    <a:pt x="340023" y="4694"/>
                    <a:pt x="353363" y="2889"/>
                    <a:pt x="366704" y="1805"/>
                  </a:cubicBezTo>
                  <a:cubicBezTo>
                    <a:pt x="380405" y="361"/>
                    <a:pt x="394107" y="0"/>
                    <a:pt x="408168" y="0"/>
                  </a:cubicBezTo>
                  <a:cubicBezTo>
                    <a:pt x="419346" y="0"/>
                    <a:pt x="430523" y="361"/>
                    <a:pt x="441340" y="1444"/>
                  </a:cubicBezTo>
                  <a:cubicBezTo>
                    <a:pt x="452517" y="2167"/>
                    <a:pt x="463334" y="3611"/>
                    <a:pt x="473790" y="5416"/>
                  </a:cubicBezTo>
                  <a:cubicBezTo>
                    <a:pt x="484607" y="6861"/>
                    <a:pt x="495063" y="9027"/>
                    <a:pt x="505519" y="11555"/>
                  </a:cubicBezTo>
                  <a:cubicBezTo>
                    <a:pt x="506601" y="11916"/>
                    <a:pt x="507322" y="12277"/>
                    <a:pt x="508043" y="12277"/>
                  </a:cubicBezTo>
                  <a:cubicBezTo>
                    <a:pt x="495784" y="11194"/>
                    <a:pt x="483525" y="10471"/>
                    <a:pt x="471266" y="10471"/>
                  </a:cubicBezTo>
                  <a:cubicBezTo>
                    <a:pt x="358772" y="10110"/>
                    <a:pt x="264306" y="49107"/>
                    <a:pt x="183901" y="129268"/>
                  </a:cubicBezTo>
                  <a:cubicBezTo>
                    <a:pt x="119722" y="192819"/>
                    <a:pt x="79700" y="273702"/>
                    <a:pt x="68883" y="360362"/>
                  </a:cubicBezTo>
                  <a:cubicBezTo>
                    <a:pt x="68883" y="360001"/>
                    <a:pt x="68162" y="367945"/>
                    <a:pt x="67801" y="379138"/>
                  </a:cubicBezTo>
                  <a:cubicBezTo>
                    <a:pt x="67801" y="390332"/>
                    <a:pt x="67441" y="406581"/>
                    <a:pt x="67080" y="427162"/>
                  </a:cubicBezTo>
                  <a:cubicBezTo>
                    <a:pt x="66359" y="469048"/>
                    <a:pt x="65999" y="530432"/>
                    <a:pt x="65638" y="613843"/>
                  </a:cubicBezTo>
                  <a:cubicBezTo>
                    <a:pt x="65638" y="636952"/>
                    <a:pt x="65278" y="696531"/>
                    <a:pt x="65278" y="723251"/>
                  </a:cubicBezTo>
                  <a:cubicBezTo>
                    <a:pt x="64556" y="888628"/>
                    <a:pt x="63835" y="1087585"/>
                    <a:pt x="63114" y="1402089"/>
                  </a:cubicBezTo>
                  <a:close/>
                </a:path>
              </a:pathLst>
            </a:custGeom>
            <a:solidFill>
              <a:srgbClr val="B3200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2"/>
            <p:cNvSpPr>
              <a:spLocks/>
            </p:cNvSpPr>
            <p:nvPr/>
          </p:nvSpPr>
          <p:spPr bwMode="auto">
            <a:xfrm flipH="1" flipV="1">
              <a:off x="-1534334" y="3736181"/>
              <a:ext cx="175584" cy="994638"/>
            </a:xfrm>
            <a:custGeom>
              <a:avLst/>
              <a:gdLst>
                <a:gd name="T0" fmla="*/ 248 w 1525"/>
                <a:gd name="T1" fmla="*/ 0 h 8621"/>
                <a:gd name="T2" fmla="*/ 365 w 1525"/>
                <a:gd name="T3" fmla="*/ 32 h 8621"/>
                <a:gd name="T4" fmla="*/ 463 w 1525"/>
                <a:gd name="T5" fmla="*/ 68 h 8621"/>
                <a:gd name="T6" fmla="*/ 557 w 1525"/>
                <a:gd name="T7" fmla="*/ 110 h 8621"/>
                <a:gd name="T8" fmla="*/ 648 w 1525"/>
                <a:gd name="T9" fmla="*/ 160 h 8621"/>
                <a:gd name="T10" fmla="*/ 735 w 1525"/>
                <a:gd name="T11" fmla="*/ 216 h 8621"/>
                <a:gd name="T12" fmla="*/ 817 w 1525"/>
                <a:gd name="T13" fmla="*/ 278 h 8621"/>
                <a:gd name="T14" fmla="*/ 894 w 1525"/>
                <a:gd name="T15" fmla="*/ 345 h 8621"/>
                <a:gd name="T16" fmla="*/ 966 w 1525"/>
                <a:gd name="T17" fmla="*/ 418 h 8621"/>
                <a:gd name="T18" fmla="*/ 1033 w 1525"/>
                <a:gd name="T19" fmla="*/ 496 h 8621"/>
                <a:gd name="T20" fmla="*/ 1094 w 1525"/>
                <a:gd name="T21" fmla="*/ 578 h 8621"/>
                <a:gd name="T22" fmla="*/ 1149 w 1525"/>
                <a:gd name="T23" fmla="*/ 664 h 8621"/>
                <a:gd name="T24" fmla="*/ 1197 w 1525"/>
                <a:gd name="T25" fmla="*/ 754 h 8621"/>
                <a:gd name="T26" fmla="*/ 1239 w 1525"/>
                <a:gd name="T27" fmla="*/ 848 h 8621"/>
                <a:gd name="T28" fmla="*/ 1274 w 1525"/>
                <a:gd name="T29" fmla="*/ 944 h 8621"/>
                <a:gd name="T30" fmla="*/ 1302 w 1525"/>
                <a:gd name="T31" fmla="*/ 1042 h 8621"/>
                <a:gd name="T32" fmla="*/ 1322 w 1525"/>
                <a:gd name="T33" fmla="*/ 1143 h 8621"/>
                <a:gd name="T34" fmla="*/ 1334 w 1525"/>
                <a:gd name="T35" fmla="*/ 1246 h 8621"/>
                <a:gd name="T36" fmla="*/ 1339 w 1525"/>
                <a:gd name="T37" fmla="*/ 1517 h 8621"/>
                <a:gd name="T38" fmla="*/ 1343 w 1525"/>
                <a:gd name="T39" fmla="*/ 2125 h 8621"/>
                <a:gd name="T40" fmla="*/ 1348 w 1525"/>
                <a:gd name="T41" fmla="*/ 3942 h 8621"/>
                <a:gd name="T42" fmla="*/ 1348 w 1525"/>
                <a:gd name="T43" fmla="*/ 5853 h 8621"/>
                <a:gd name="T44" fmla="*/ 1343 w 1525"/>
                <a:gd name="T45" fmla="*/ 7015 h 8621"/>
                <a:gd name="T46" fmla="*/ 1337 w 1525"/>
                <a:gd name="T47" fmla="*/ 7360 h 8621"/>
                <a:gd name="T48" fmla="*/ 1327 w 1525"/>
                <a:gd name="T49" fmla="*/ 7556 h 8621"/>
                <a:gd name="T50" fmla="*/ 1319 w 1525"/>
                <a:gd name="T51" fmla="*/ 7621 h 8621"/>
                <a:gd name="T52" fmla="*/ 1308 w 1525"/>
                <a:gd name="T53" fmla="*/ 7676 h 8621"/>
                <a:gd name="T54" fmla="*/ 1275 w 1525"/>
                <a:gd name="T55" fmla="*/ 7780 h 8621"/>
                <a:gd name="T56" fmla="*/ 1225 w 1525"/>
                <a:gd name="T57" fmla="*/ 7901 h 8621"/>
                <a:gd name="T58" fmla="*/ 1164 w 1525"/>
                <a:gd name="T59" fmla="*/ 8014 h 8621"/>
                <a:gd name="T60" fmla="*/ 1091 w 1525"/>
                <a:gd name="T61" fmla="*/ 8120 h 8621"/>
                <a:gd name="T62" fmla="*/ 1005 w 1525"/>
                <a:gd name="T63" fmla="*/ 8220 h 8621"/>
                <a:gd name="T64" fmla="*/ 936 w 1525"/>
                <a:gd name="T65" fmla="*/ 8286 h 8621"/>
                <a:gd name="T66" fmla="*/ 862 w 1525"/>
                <a:gd name="T67" fmla="*/ 8347 h 8621"/>
                <a:gd name="T68" fmla="*/ 782 w 1525"/>
                <a:gd name="T69" fmla="*/ 8402 h 8621"/>
                <a:gd name="T70" fmla="*/ 698 w 1525"/>
                <a:gd name="T71" fmla="*/ 8451 h 8621"/>
                <a:gd name="T72" fmla="*/ 611 w 1525"/>
                <a:gd name="T73" fmla="*/ 8494 h 8621"/>
                <a:gd name="T74" fmla="*/ 520 w 1525"/>
                <a:gd name="T75" fmla="*/ 8529 h 8621"/>
                <a:gd name="T76" fmla="*/ 427 w 1525"/>
                <a:gd name="T77" fmla="*/ 8558 h 8621"/>
                <a:gd name="T78" fmla="*/ 333 w 1525"/>
                <a:gd name="T79" fmla="*/ 8578 h 8621"/>
                <a:gd name="T80" fmla="*/ 233 w 1525"/>
                <a:gd name="T81" fmla="*/ 8588 h 8621"/>
                <a:gd name="T82" fmla="*/ 101 w 1525"/>
                <a:gd name="T83" fmla="*/ 8589 h 8621"/>
                <a:gd name="T84" fmla="*/ 0 w 1525"/>
                <a:gd name="T85" fmla="*/ 8582 h 8621"/>
                <a:gd name="T86" fmla="*/ 275 w 1525"/>
                <a:gd name="T87" fmla="*/ 8618 h 8621"/>
                <a:gd name="T88" fmla="*/ 508 w 1525"/>
                <a:gd name="T89" fmla="*/ 8607 h 8621"/>
                <a:gd name="T90" fmla="*/ 1180 w 1525"/>
                <a:gd name="T91" fmla="*/ 8249 h 8621"/>
                <a:gd name="T92" fmla="*/ 1450 w 1525"/>
                <a:gd name="T93" fmla="*/ 7809 h 8621"/>
                <a:gd name="T94" fmla="*/ 1502 w 1525"/>
                <a:gd name="T95" fmla="*/ 7585 h 8621"/>
                <a:gd name="T96" fmla="*/ 1518 w 1525"/>
                <a:gd name="T97" fmla="*/ 7044 h 8621"/>
                <a:gd name="T98" fmla="*/ 1523 w 1525"/>
                <a:gd name="T99" fmla="*/ 3971 h 8621"/>
                <a:gd name="T100" fmla="*/ 1518 w 1525"/>
                <a:gd name="T101" fmla="*/ 2154 h 8621"/>
                <a:gd name="T102" fmla="*/ 1514 w 1525"/>
                <a:gd name="T103" fmla="*/ 1546 h 8621"/>
                <a:gd name="T104" fmla="*/ 1509 w 1525"/>
                <a:gd name="T105" fmla="*/ 1275 h 8621"/>
                <a:gd name="T106" fmla="*/ 540 w 1525"/>
                <a:gd name="T107" fmla="*/ 61 h 8621"/>
                <a:gd name="T108" fmla="*/ 248 w 1525"/>
                <a:gd name="T109" fmla="*/ 0 h 8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25" h="8621">
                  <a:moveTo>
                    <a:pt x="248" y="0"/>
                  </a:moveTo>
                  <a:cubicBezTo>
                    <a:pt x="287" y="9"/>
                    <a:pt x="326" y="19"/>
                    <a:pt x="365" y="32"/>
                  </a:cubicBezTo>
                  <a:cubicBezTo>
                    <a:pt x="398" y="43"/>
                    <a:pt x="431" y="55"/>
                    <a:pt x="463" y="68"/>
                  </a:cubicBezTo>
                  <a:cubicBezTo>
                    <a:pt x="495" y="81"/>
                    <a:pt x="527" y="95"/>
                    <a:pt x="557" y="110"/>
                  </a:cubicBezTo>
                  <a:cubicBezTo>
                    <a:pt x="588" y="126"/>
                    <a:pt x="619" y="142"/>
                    <a:pt x="648" y="160"/>
                  </a:cubicBezTo>
                  <a:cubicBezTo>
                    <a:pt x="678" y="177"/>
                    <a:pt x="706" y="196"/>
                    <a:pt x="735" y="216"/>
                  </a:cubicBezTo>
                  <a:cubicBezTo>
                    <a:pt x="763" y="235"/>
                    <a:pt x="790" y="256"/>
                    <a:pt x="817" y="278"/>
                  </a:cubicBezTo>
                  <a:cubicBezTo>
                    <a:pt x="843" y="299"/>
                    <a:pt x="869" y="322"/>
                    <a:pt x="894" y="345"/>
                  </a:cubicBezTo>
                  <a:cubicBezTo>
                    <a:pt x="919" y="369"/>
                    <a:pt x="943" y="393"/>
                    <a:pt x="966" y="418"/>
                  </a:cubicBezTo>
                  <a:cubicBezTo>
                    <a:pt x="989" y="443"/>
                    <a:pt x="1011" y="469"/>
                    <a:pt x="1033" y="496"/>
                  </a:cubicBezTo>
                  <a:cubicBezTo>
                    <a:pt x="1054" y="523"/>
                    <a:pt x="1074" y="550"/>
                    <a:pt x="1094" y="578"/>
                  </a:cubicBezTo>
                  <a:cubicBezTo>
                    <a:pt x="1113" y="606"/>
                    <a:pt x="1131" y="635"/>
                    <a:pt x="1149" y="664"/>
                  </a:cubicBezTo>
                  <a:cubicBezTo>
                    <a:pt x="1166" y="694"/>
                    <a:pt x="1182" y="724"/>
                    <a:pt x="1197" y="754"/>
                  </a:cubicBezTo>
                  <a:cubicBezTo>
                    <a:pt x="1213" y="785"/>
                    <a:pt x="1227" y="816"/>
                    <a:pt x="1239" y="848"/>
                  </a:cubicBezTo>
                  <a:cubicBezTo>
                    <a:pt x="1252" y="879"/>
                    <a:pt x="1264" y="911"/>
                    <a:pt x="1274" y="944"/>
                  </a:cubicBezTo>
                  <a:cubicBezTo>
                    <a:pt x="1285" y="976"/>
                    <a:pt x="1294" y="1009"/>
                    <a:pt x="1302" y="1042"/>
                  </a:cubicBezTo>
                  <a:cubicBezTo>
                    <a:pt x="1310" y="1076"/>
                    <a:pt x="1317" y="1109"/>
                    <a:pt x="1322" y="1143"/>
                  </a:cubicBezTo>
                  <a:cubicBezTo>
                    <a:pt x="1328" y="1177"/>
                    <a:pt x="1332" y="1211"/>
                    <a:pt x="1334" y="1246"/>
                  </a:cubicBezTo>
                  <a:cubicBezTo>
                    <a:pt x="1337" y="1277"/>
                    <a:pt x="1338" y="1365"/>
                    <a:pt x="1339" y="1517"/>
                  </a:cubicBezTo>
                  <a:cubicBezTo>
                    <a:pt x="1340" y="1668"/>
                    <a:pt x="1342" y="1877"/>
                    <a:pt x="1343" y="2125"/>
                  </a:cubicBezTo>
                  <a:cubicBezTo>
                    <a:pt x="1345" y="2620"/>
                    <a:pt x="1347" y="3273"/>
                    <a:pt x="1348" y="3942"/>
                  </a:cubicBezTo>
                  <a:cubicBezTo>
                    <a:pt x="1349" y="4610"/>
                    <a:pt x="1349" y="5294"/>
                    <a:pt x="1348" y="5853"/>
                  </a:cubicBezTo>
                  <a:cubicBezTo>
                    <a:pt x="1348" y="6412"/>
                    <a:pt x="1346" y="6846"/>
                    <a:pt x="1343" y="7015"/>
                  </a:cubicBezTo>
                  <a:cubicBezTo>
                    <a:pt x="1341" y="7163"/>
                    <a:pt x="1339" y="7274"/>
                    <a:pt x="1337" y="7360"/>
                  </a:cubicBezTo>
                  <a:cubicBezTo>
                    <a:pt x="1334" y="7446"/>
                    <a:pt x="1332" y="7507"/>
                    <a:pt x="1327" y="7556"/>
                  </a:cubicBezTo>
                  <a:cubicBezTo>
                    <a:pt x="1325" y="7580"/>
                    <a:pt x="1323" y="7602"/>
                    <a:pt x="1319" y="7621"/>
                  </a:cubicBezTo>
                  <a:cubicBezTo>
                    <a:pt x="1316" y="7641"/>
                    <a:pt x="1312" y="7658"/>
                    <a:pt x="1308" y="7676"/>
                  </a:cubicBezTo>
                  <a:cubicBezTo>
                    <a:pt x="1300" y="7710"/>
                    <a:pt x="1289" y="7741"/>
                    <a:pt x="1275" y="7780"/>
                  </a:cubicBezTo>
                  <a:cubicBezTo>
                    <a:pt x="1260" y="7822"/>
                    <a:pt x="1243" y="7862"/>
                    <a:pt x="1225" y="7901"/>
                  </a:cubicBezTo>
                  <a:cubicBezTo>
                    <a:pt x="1207" y="7940"/>
                    <a:pt x="1186" y="7978"/>
                    <a:pt x="1164" y="8014"/>
                  </a:cubicBezTo>
                  <a:cubicBezTo>
                    <a:pt x="1142" y="8051"/>
                    <a:pt x="1117" y="8086"/>
                    <a:pt x="1091" y="8120"/>
                  </a:cubicBezTo>
                  <a:cubicBezTo>
                    <a:pt x="1064" y="8154"/>
                    <a:pt x="1036" y="8187"/>
                    <a:pt x="1005" y="8220"/>
                  </a:cubicBezTo>
                  <a:cubicBezTo>
                    <a:pt x="983" y="8243"/>
                    <a:pt x="960" y="8265"/>
                    <a:pt x="936" y="8286"/>
                  </a:cubicBezTo>
                  <a:cubicBezTo>
                    <a:pt x="912" y="8308"/>
                    <a:pt x="887" y="8328"/>
                    <a:pt x="862" y="8347"/>
                  </a:cubicBezTo>
                  <a:cubicBezTo>
                    <a:pt x="836" y="8367"/>
                    <a:pt x="809" y="8385"/>
                    <a:pt x="782" y="8402"/>
                  </a:cubicBezTo>
                  <a:cubicBezTo>
                    <a:pt x="755" y="8420"/>
                    <a:pt x="727" y="8436"/>
                    <a:pt x="698" y="8451"/>
                  </a:cubicBezTo>
                  <a:cubicBezTo>
                    <a:pt x="670" y="8467"/>
                    <a:pt x="640" y="8481"/>
                    <a:pt x="611" y="8494"/>
                  </a:cubicBezTo>
                  <a:cubicBezTo>
                    <a:pt x="581" y="8507"/>
                    <a:pt x="551" y="8519"/>
                    <a:pt x="520" y="8529"/>
                  </a:cubicBezTo>
                  <a:cubicBezTo>
                    <a:pt x="490" y="8540"/>
                    <a:pt x="459" y="8550"/>
                    <a:pt x="427" y="8558"/>
                  </a:cubicBezTo>
                  <a:cubicBezTo>
                    <a:pt x="396" y="8566"/>
                    <a:pt x="365" y="8573"/>
                    <a:pt x="333" y="8578"/>
                  </a:cubicBezTo>
                  <a:cubicBezTo>
                    <a:pt x="304" y="8583"/>
                    <a:pt x="271" y="8587"/>
                    <a:pt x="233" y="8588"/>
                  </a:cubicBezTo>
                  <a:cubicBezTo>
                    <a:pt x="195" y="8590"/>
                    <a:pt x="152" y="8590"/>
                    <a:pt x="101" y="8589"/>
                  </a:cubicBezTo>
                  <a:cubicBezTo>
                    <a:pt x="65" y="8588"/>
                    <a:pt x="32" y="8585"/>
                    <a:pt x="0" y="8582"/>
                  </a:cubicBezTo>
                  <a:cubicBezTo>
                    <a:pt x="84" y="8604"/>
                    <a:pt x="171" y="8616"/>
                    <a:pt x="275" y="8618"/>
                  </a:cubicBezTo>
                  <a:cubicBezTo>
                    <a:pt x="378" y="8621"/>
                    <a:pt x="449" y="8618"/>
                    <a:pt x="508" y="8607"/>
                  </a:cubicBezTo>
                  <a:cubicBezTo>
                    <a:pt x="761" y="8563"/>
                    <a:pt x="1004" y="8433"/>
                    <a:pt x="1180" y="8249"/>
                  </a:cubicBezTo>
                  <a:cubicBezTo>
                    <a:pt x="1303" y="8119"/>
                    <a:pt x="1390" y="7977"/>
                    <a:pt x="1450" y="7809"/>
                  </a:cubicBezTo>
                  <a:cubicBezTo>
                    <a:pt x="1477" y="7732"/>
                    <a:pt x="1493" y="7683"/>
                    <a:pt x="1502" y="7585"/>
                  </a:cubicBezTo>
                  <a:cubicBezTo>
                    <a:pt x="1510" y="7488"/>
                    <a:pt x="1513" y="7340"/>
                    <a:pt x="1518" y="7044"/>
                  </a:cubicBezTo>
                  <a:cubicBezTo>
                    <a:pt x="1524" y="6706"/>
                    <a:pt x="1525" y="5308"/>
                    <a:pt x="1523" y="3971"/>
                  </a:cubicBezTo>
                  <a:cubicBezTo>
                    <a:pt x="1522" y="3302"/>
                    <a:pt x="1520" y="2650"/>
                    <a:pt x="1518" y="2154"/>
                  </a:cubicBezTo>
                  <a:cubicBezTo>
                    <a:pt x="1517" y="1906"/>
                    <a:pt x="1515" y="1697"/>
                    <a:pt x="1514" y="1546"/>
                  </a:cubicBezTo>
                  <a:cubicBezTo>
                    <a:pt x="1512" y="1394"/>
                    <a:pt x="1512" y="1306"/>
                    <a:pt x="1509" y="1275"/>
                  </a:cubicBezTo>
                  <a:cubicBezTo>
                    <a:pt x="1466" y="724"/>
                    <a:pt x="1071" y="230"/>
                    <a:pt x="540" y="61"/>
                  </a:cubicBezTo>
                  <a:cubicBezTo>
                    <a:pt x="441" y="30"/>
                    <a:pt x="345" y="10"/>
                    <a:pt x="248" y="0"/>
                  </a:cubicBezTo>
                  <a:close/>
                </a:path>
              </a:pathLst>
            </a:custGeom>
            <a:solidFill>
              <a:srgbClr val="B3200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手繪多邊形 26"/>
            <p:cNvSpPr>
              <a:spLocks/>
            </p:cNvSpPr>
            <p:nvPr/>
          </p:nvSpPr>
          <p:spPr bwMode="auto">
            <a:xfrm flipH="1" flipV="1">
              <a:off x="-1514007" y="3739773"/>
              <a:ext cx="307302" cy="991771"/>
            </a:xfrm>
            <a:custGeom>
              <a:avLst/>
              <a:gdLst>
                <a:gd name="connsiteX0" fmla="*/ 511748 w 961324"/>
                <a:gd name="connsiteY0" fmla="*/ 3102296 h 3102533"/>
                <a:gd name="connsiteX1" fmla="*/ 475357 w 961324"/>
                <a:gd name="connsiteY1" fmla="*/ 3099770 h 3102533"/>
                <a:gd name="connsiteX2" fmla="*/ 396089 w 961324"/>
                <a:gd name="connsiteY2" fmla="*/ 3069817 h 3102533"/>
                <a:gd name="connsiteX3" fmla="*/ 271062 w 961324"/>
                <a:gd name="connsiteY3" fmla="*/ 2978514 h 3102533"/>
                <a:gd name="connsiteX4" fmla="*/ 159366 w 961324"/>
                <a:gd name="connsiteY4" fmla="*/ 2772092 h 3102533"/>
                <a:gd name="connsiteX5" fmla="*/ 150854 w 961324"/>
                <a:gd name="connsiteY5" fmla="*/ 2643596 h 3102533"/>
                <a:gd name="connsiteX6" fmla="*/ 150169 w 961324"/>
                <a:gd name="connsiteY6" fmla="*/ 2590724 h 3102533"/>
                <a:gd name="connsiteX7" fmla="*/ 193295 w 961324"/>
                <a:gd name="connsiteY7" fmla="*/ 2590724 h 3102533"/>
                <a:gd name="connsiteX8" fmla="*/ 193596 w 961324"/>
                <a:gd name="connsiteY8" fmla="*/ 2635679 h 3102533"/>
                <a:gd name="connsiteX9" fmla="*/ 194316 w 961324"/>
                <a:gd name="connsiteY9" fmla="*/ 2689089 h 3102533"/>
                <a:gd name="connsiteX10" fmla="*/ 195037 w 961324"/>
                <a:gd name="connsiteY10" fmla="*/ 2710020 h 3102533"/>
                <a:gd name="connsiteX11" fmla="*/ 200081 w 961324"/>
                <a:gd name="connsiteY11" fmla="*/ 2739251 h 3102533"/>
                <a:gd name="connsiteX12" fmla="*/ 208368 w 961324"/>
                <a:gd name="connsiteY12" fmla="*/ 2768483 h 3102533"/>
                <a:gd name="connsiteX13" fmla="*/ 219898 w 961324"/>
                <a:gd name="connsiteY13" fmla="*/ 2797353 h 3102533"/>
                <a:gd name="connsiteX14" fmla="*/ 233590 w 961324"/>
                <a:gd name="connsiteY14" fmla="*/ 2825141 h 3102533"/>
                <a:gd name="connsiteX15" fmla="*/ 249804 w 961324"/>
                <a:gd name="connsiteY15" fmla="*/ 2851846 h 3102533"/>
                <a:gd name="connsiteX16" fmla="*/ 268179 w 961324"/>
                <a:gd name="connsiteY16" fmla="*/ 2876385 h 3102533"/>
                <a:gd name="connsiteX17" fmla="*/ 288717 w 961324"/>
                <a:gd name="connsiteY17" fmla="*/ 2899121 h 3102533"/>
                <a:gd name="connsiteX18" fmla="*/ 310696 w 961324"/>
                <a:gd name="connsiteY18" fmla="*/ 2918969 h 3102533"/>
                <a:gd name="connsiteX19" fmla="*/ 335918 w 961324"/>
                <a:gd name="connsiteY19" fmla="*/ 2938096 h 3102533"/>
                <a:gd name="connsiteX20" fmla="*/ 361499 w 961324"/>
                <a:gd name="connsiteY20" fmla="*/ 2953614 h 3102533"/>
                <a:gd name="connsiteX21" fmla="*/ 388162 w 961324"/>
                <a:gd name="connsiteY21" fmla="*/ 2966966 h 3102533"/>
                <a:gd name="connsiteX22" fmla="*/ 417347 w 961324"/>
                <a:gd name="connsiteY22" fmla="*/ 2978153 h 3102533"/>
                <a:gd name="connsiteX23" fmla="*/ 443650 w 961324"/>
                <a:gd name="connsiteY23" fmla="*/ 2985732 h 3102533"/>
                <a:gd name="connsiteX24" fmla="*/ 469592 w 961324"/>
                <a:gd name="connsiteY24" fmla="*/ 2991506 h 3102533"/>
                <a:gd name="connsiteX25" fmla="*/ 495535 w 961324"/>
                <a:gd name="connsiteY25" fmla="*/ 2995115 h 3102533"/>
                <a:gd name="connsiteX26" fmla="*/ 503101 w 961324"/>
                <a:gd name="connsiteY26" fmla="*/ 2995476 h 3102533"/>
                <a:gd name="connsiteX27" fmla="*/ 690101 w 961324"/>
                <a:gd name="connsiteY27" fmla="*/ 2989702 h 3102533"/>
                <a:gd name="connsiteX28" fmla="*/ 822695 w 961324"/>
                <a:gd name="connsiteY28" fmla="*/ 2905256 h 3102533"/>
                <a:gd name="connsiteX29" fmla="*/ 908088 w 961324"/>
                <a:gd name="connsiteY29" fmla="*/ 2754408 h 3102533"/>
                <a:gd name="connsiteX30" fmla="*/ 915655 w 961324"/>
                <a:gd name="connsiteY30" fmla="*/ 2725899 h 3102533"/>
                <a:gd name="connsiteX31" fmla="*/ 917817 w 961324"/>
                <a:gd name="connsiteY31" fmla="*/ 2382342 h 3102533"/>
                <a:gd name="connsiteX32" fmla="*/ 918898 w 961324"/>
                <a:gd name="connsiteY32" fmla="*/ 1362497 h 3102533"/>
                <a:gd name="connsiteX33" fmla="*/ 916015 w 961324"/>
                <a:gd name="connsiteY33" fmla="*/ 540413 h 3102533"/>
                <a:gd name="connsiteX34" fmla="*/ 898360 w 961324"/>
                <a:gd name="connsiteY34" fmla="*/ 391009 h 3102533"/>
                <a:gd name="connsiteX35" fmla="*/ 549941 w 961324"/>
                <a:gd name="connsiteY35" fmla="*/ 109523 h 3102533"/>
                <a:gd name="connsiteX36" fmla="*/ 547419 w 961324"/>
                <a:gd name="connsiteY36" fmla="*/ 108801 h 3102533"/>
                <a:gd name="connsiteX37" fmla="*/ 515712 w 961324"/>
                <a:gd name="connsiteY37" fmla="*/ 102666 h 3102533"/>
                <a:gd name="connsiteX38" fmla="*/ 483284 w 961324"/>
                <a:gd name="connsiteY38" fmla="*/ 98697 h 3102533"/>
                <a:gd name="connsiteX39" fmla="*/ 450136 w 961324"/>
                <a:gd name="connsiteY39" fmla="*/ 97253 h 3102533"/>
                <a:gd name="connsiteX40" fmla="*/ 408700 w 961324"/>
                <a:gd name="connsiteY40" fmla="*/ 99058 h 3102533"/>
                <a:gd name="connsiteX41" fmla="*/ 369066 w 961324"/>
                <a:gd name="connsiteY41" fmla="*/ 104471 h 3102533"/>
                <a:gd name="connsiteX42" fmla="*/ 331234 w 961324"/>
                <a:gd name="connsiteY42" fmla="*/ 113493 h 3102533"/>
                <a:gd name="connsiteX43" fmla="*/ 294482 w 961324"/>
                <a:gd name="connsiteY43" fmla="*/ 126485 h 3102533"/>
                <a:gd name="connsiteX44" fmla="*/ 259532 w 961324"/>
                <a:gd name="connsiteY44" fmla="*/ 143085 h 3102533"/>
                <a:gd name="connsiteX45" fmla="*/ 226023 w 961324"/>
                <a:gd name="connsiteY45" fmla="*/ 163655 h 3102533"/>
                <a:gd name="connsiteX46" fmla="*/ 193956 w 961324"/>
                <a:gd name="connsiteY46" fmla="*/ 187834 h 3102533"/>
                <a:gd name="connsiteX47" fmla="*/ 162969 w 961324"/>
                <a:gd name="connsiteY47" fmla="*/ 215983 h 3102533"/>
                <a:gd name="connsiteX48" fmla="*/ 140270 w 961324"/>
                <a:gd name="connsiteY48" fmla="*/ 240522 h 3102533"/>
                <a:gd name="connsiteX49" fmla="*/ 119732 w 961324"/>
                <a:gd name="connsiteY49" fmla="*/ 266506 h 3102533"/>
                <a:gd name="connsiteX50" fmla="*/ 101357 w 961324"/>
                <a:gd name="connsiteY50" fmla="*/ 293933 h 3102533"/>
                <a:gd name="connsiteX51" fmla="*/ 85503 w 961324"/>
                <a:gd name="connsiteY51" fmla="*/ 322803 h 3102533"/>
                <a:gd name="connsiteX52" fmla="*/ 72171 w 961324"/>
                <a:gd name="connsiteY52" fmla="*/ 352395 h 3102533"/>
                <a:gd name="connsiteX53" fmla="*/ 61723 w 961324"/>
                <a:gd name="connsiteY53" fmla="*/ 383070 h 3102533"/>
                <a:gd name="connsiteX54" fmla="*/ 53435 w 961324"/>
                <a:gd name="connsiteY54" fmla="*/ 414827 h 3102533"/>
                <a:gd name="connsiteX55" fmla="*/ 48031 w 961324"/>
                <a:gd name="connsiteY55" fmla="*/ 446945 h 3102533"/>
                <a:gd name="connsiteX56" fmla="*/ 47310 w 961324"/>
                <a:gd name="connsiteY56" fmla="*/ 465711 h 3102533"/>
                <a:gd name="connsiteX57" fmla="*/ 46229 w 961324"/>
                <a:gd name="connsiteY57" fmla="*/ 513708 h 3102533"/>
                <a:gd name="connsiteX58" fmla="*/ 44788 w 961324"/>
                <a:gd name="connsiteY58" fmla="*/ 700283 h 3102533"/>
                <a:gd name="connsiteX59" fmla="*/ 42626 w 961324"/>
                <a:gd name="connsiteY59" fmla="*/ 1488083 h 3102533"/>
                <a:gd name="connsiteX60" fmla="*/ 42250 w 961324"/>
                <a:gd name="connsiteY60" fmla="*/ 1699883 h 3102533"/>
                <a:gd name="connsiteX61" fmla="*/ 0 w 961324"/>
                <a:gd name="connsiteY61" fmla="*/ 1699883 h 3102533"/>
                <a:gd name="connsiteX62" fmla="*/ 110 w 961324"/>
                <a:gd name="connsiteY62" fmla="*/ 1554123 h 3102533"/>
                <a:gd name="connsiteX63" fmla="*/ 2632 w 961324"/>
                <a:gd name="connsiteY63" fmla="*/ 633520 h 3102533"/>
                <a:gd name="connsiteX64" fmla="*/ 13081 w 961324"/>
                <a:gd name="connsiteY64" fmla="*/ 402557 h 3102533"/>
                <a:gd name="connsiteX65" fmla="*/ 96672 w 961324"/>
                <a:gd name="connsiteY65" fmla="*/ 213817 h 3102533"/>
                <a:gd name="connsiteX66" fmla="*/ 214494 w 961324"/>
                <a:gd name="connsiteY66" fmla="*/ 95088 h 3102533"/>
                <a:gd name="connsiteX67" fmla="*/ 475718 w 961324"/>
                <a:gd name="connsiteY67" fmla="*/ 1259 h 3102533"/>
                <a:gd name="connsiteX68" fmla="*/ 564714 w 961324"/>
                <a:gd name="connsiteY68" fmla="*/ 2703 h 3102533"/>
                <a:gd name="connsiteX69" fmla="*/ 606870 w 961324"/>
                <a:gd name="connsiteY69" fmla="*/ 14251 h 3102533"/>
                <a:gd name="connsiteX70" fmla="*/ 642180 w 961324"/>
                <a:gd name="connsiteY70" fmla="*/ 27243 h 3102533"/>
                <a:gd name="connsiteX71" fmla="*/ 676049 w 961324"/>
                <a:gd name="connsiteY71" fmla="*/ 42400 h 3102533"/>
                <a:gd name="connsiteX72" fmla="*/ 708837 w 961324"/>
                <a:gd name="connsiteY72" fmla="*/ 60444 h 3102533"/>
                <a:gd name="connsiteX73" fmla="*/ 740184 w 961324"/>
                <a:gd name="connsiteY73" fmla="*/ 80653 h 3102533"/>
                <a:gd name="connsiteX74" fmla="*/ 769730 w 961324"/>
                <a:gd name="connsiteY74" fmla="*/ 103027 h 3102533"/>
                <a:gd name="connsiteX75" fmla="*/ 797473 w 961324"/>
                <a:gd name="connsiteY75" fmla="*/ 127206 h 3102533"/>
                <a:gd name="connsiteX76" fmla="*/ 823416 w 961324"/>
                <a:gd name="connsiteY76" fmla="*/ 153550 h 3102533"/>
                <a:gd name="connsiteX77" fmla="*/ 847556 w 961324"/>
                <a:gd name="connsiteY77" fmla="*/ 181699 h 3102533"/>
                <a:gd name="connsiteX78" fmla="*/ 869535 w 961324"/>
                <a:gd name="connsiteY78" fmla="*/ 211291 h 3102533"/>
                <a:gd name="connsiteX79" fmla="*/ 889352 w 961324"/>
                <a:gd name="connsiteY79" fmla="*/ 242327 h 3102533"/>
                <a:gd name="connsiteX80" fmla="*/ 906647 w 961324"/>
                <a:gd name="connsiteY80" fmla="*/ 274806 h 3102533"/>
                <a:gd name="connsiteX81" fmla="*/ 921780 w 961324"/>
                <a:gd name="connsiteY81" fmla="*/ 308729 h 3102533"/>
                <a:gd name="connsiteX82" fmla="*/ 934391 w 961324"/>
                <a:gd name="connsiteY82" fmla="*/ 343373 h 3102533"/>
                <a:gd name="connsiteX83" fmla="*/ 944479 w 961324"/>
                <a:gd name="connsiteY83" fmla="*/ 378739 h 3102533"/>
                <a:gd name="connsiteX84" fmla="*/ 951686 w 961324"/>
                <a:gd name="connsiteY84" fmla="*/ 415188 h 3102533"/>
                <a:gd name="connsiteX85" fmla="*/ 956009 w 961324"/>
                <a:gd name="connsiteY85" fmla="*/ 452359 h 3102533"/>
                <a:gd name="connsiteX86" fmla="*/ 957811 w 961324"/>
                <a:gd name="connsiteY86" fmla="*/ 550157 h 3102533"/>
                <a:gd name="connsiteX87" fmla="*/ 959252 w 961324"/>
                <a:gd name="connsiteY87" fmla="*/ 769572 h 3102533"/>
                <a:gd name="connsiteX88" fmla="*/ 961054 w 961324"/>
                <a:gd name="connsiteY88" fmla="*/ 1425290 h 3102533"/>
                <a:gd name="connsiteX89" fmla="*/ 961054 w 961324"/>
                <a:gd name="connsiteY89" fmla="*/ 2114930 h 3102533"/>
                <a:gd name="connsiteX90" fmla="*/ 959252 w 961324"/>
                <a:gd name="connsiteY90" fmla="*/ 2533911 h 3102533"/>
                <a:gd name="connsiteX91" fmla="*/ 956730 w 961324"/>
                <a:gd name="connsiteY91" fmla="*/ 2658775 h 3102533"/>
                <a:gd name="connsiteX92" fmla="*/ 953487 w 961324"/>
                <a:gd name="connsiteY92" fmla="*/ 2729508 h 3102533"/>
                <a:gd name="connsiteX93" fmla="*/ 950605 w 961324"/>
                <a:gd name="connsiteY93" fmla="*/ 2752965 h 3102533"/>
                <a:gd name="connsiteX94" fmla="*/ 946641 w 961324"/>
                <a:gd name="connsiteY94" fmla="*/ 2772452 h 3102533"/>
                <a:gd name="connsiteX95" fmla="*/ 934751 w 961324"/>
                <a:gd name="connsiteY95" fmla="*/ 2810345 h 3102533"/>
                <a:gd name="connsiteX96" fmla="*/ 916736 w 961324"/>
                <a:gd name="connsiteY96" fmla="*/ 2854011 h 3102533"/>
                <a:gd name="connsiteX97" fmla="*/ 894757 w 961324"/>
                <a:gd name="connsiteY97" fmla="*/ 2894791 h 3102533"/>
                <a:gd name="connsiteX98" fmla="*/ 868454 w 961324"/>
                <a:gd name="connsiteY98" fmla="*/ 2933044 h 3102533"/>
                <a:gd name="connsiteX99" fmla="*/ 837468 w 961324"/>
                <a:gd name="connsiteY99" fmla="*/ 2969131 h 3102533"/>
                <a:gd name="connsiteX100" fmla="*/ 812606 w 961324"/>
                <a:gd name="connsiteY100" fmla="*/ 2992950 h 3102533"/>
                <a:gd name="connsiteX101" fmla="*/ 785944 w 961324"/>
                <a:gd name="connsiteY101" fmla="*/ 3014963 h 3102533"/>
                <a:gd name="connsiteX102" fmla="*/ 757119 w 961324"/>
                <a:gd name="connsiteY102" fmla="*/ 3034812 h 3102533"/>
                <a:gd name="connsiteX103" fmla="*/ 726853 w 961324"/>
                <a:gd name="connsiteY103" fmla="*/ 3052495 h 3102533"/>
                <a:gd name="connsiteX104" fmla="*/ 695506 w 961324"/>
                <a:gd name="connsiteY104" fmla="*/ 3068013 h 3102533"/>
                <a:gd name="connsiteX105" fmla="*/ 662718 w 961324"/>
                <a:gd name="connsiteY105" fmla="*/ 3080643 h 3102533"/>
                <a:gd name="connsiteX106" fmla="*/ 629209 w 961324"/>
                <a:gd name="connsiteY106" fmla="*/ 3091109 h 3102533"/>
                <a:gd name="connsiteX107" fmla="*/ 595340 w 961324"/>
                <a:gd name="connsiteY107" fmla="*/ 3098326 h 3102533"/>
                <a:gd name="connsiteX108" fmla="*/ 559309 w 961324"/>
                <a:gd name="connsiteY108" fmla="*/ 3101935 h 3102533"/>
                <a:gd name="connsiteX109" fmla="*/ 511748 w 961324"/>
                <a:gd name="connsiteY109" fmla="*/ 3102296 h 310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961324" h="3102533">
                  <a:moveTo>
                    <a:pt x="511748" y="3102296"/>
                  </a:moveTo>
                  <a:cubicBezTo>
                    <a:pt x="498777" y="3101935"/>
                    <a:pt x="486887" y="3100852"/>
                    <a:pt x="475357" y="3099770"/>
                  </a:cubicBezTo>
                  <a:cubicBezTo>
                    <a:pt x="449055" y="3093274"/>
                    <a:pt x="423833" y="3083530"/>
                    <a:pt x="396089" y="3069817"/>
                  </a:cubicBezTo>
                  <a:cubicBezTo>
                    <a:pt x="346367" y="3045638"/>
                    <a:pt x="309255" y="3018211"/>
                    <a:pt x="271062" y="2978514"/>
                  </a:cubicBezTo>
                  <a:cubicBezTo>
                    <a:pt x="215935" y="2920774"/>
                    <a:pt x="179544" y="2853289"/>
                    <a:pt x="159366" y="2772092"/>
                  </a:cubicBezTo>
                  <a:cubicBezTo>
                    <a:pt x="154502" y="2752604"/>
                    <a:pt x="152273" y="2720937"/>
                    <a:pt x="150854" y="2643596"/>
                  </a:cubicBezTo>
                  <a:lnTo>
                    <a:pt x="150169" y="2590724"/>
                  </a:lnTo>
                  <a:lnTo>
                    <a:pt x="193295" y="2590724"/>
                  </a:lnTo>
                  <a:lnTo>
                    <a:pt x="193596" y="2635679"/>
                  </a:lnTo>
                  <a:cubicBezTo>
                    <a:pt x="193956" y="2658053"/>
                    <a:pt x="194316" y="2676458"/>
                    <a:pt x="194316" y="2689089"/>
                  </a:cubicBezTo>
                  <a:cubicBezTo>
                    <a:pt x="194677" y="2702081"/>
                    <a:pt x="195397" y="2712907"/>
                    <a:pt x="195037" y="2710020"/>
                  </a:cubicBezTo>
                  <a:cubicBezTo>
                    <a:pt x="196118" y="2719764"/>
                    <a:pt x="197919" y="2729508"/>
                    <a:pt x="200081" y="2739251"/>
                  </a:cubicBezTo>
                  <a:cubicBezTo>
                    <a:pt x="202603" y="2748995"/>
                    <a:pt x="205126" y="2758739"/>
                    <a:pt x="208368" y="2768483"/>
                  </a:cubicBezTo>
                  <a:cubicBezTo>
                    <a:pt x="211971" y="2778226"/>
                    <a:pt x="215574" y="2787609"/>
                    <a:pt x="219898" y="2797353"/>
                  </a:cubicBezTo>
                  <a:cubicBezTo>
                    <a:pt x="223862" y="2806736"/>
                    <a:pt x="228546" y="2816119"/>
                    <a:pt x="233590" y="2825141"/>
                  </a:cubicBezTo>
                  <a:cubicBezTo>
                    <a:pt x="238634" y="2834163"/>
                    <a:pt x="244039" y="2843185"/>
                    <a:pt x="249804" y="2851846"/>
                  </a:cubicBezTo>
                  <a:cubicBezTo>
                    <a:pt x="255569" y="2860146"/>
                    <a:pt x="261694" y="2868446"/>
                    <a:pt x="268179" y="2876385"/>
                  </a:cubicBezTo>
                  <a:cubicBezTo>
                    <a:pt x="274665" y="2884325"/>
                    <a:pt x="281511" y="2891903"/>
                    <a:pt x="288717" y="2899121"/>
                  </a:cubicBezTo>
                  <a:cubicBezTo>
                    <a:pt x="295563" y="2906338"/>
                    <a:pt x="303129" y="2912835"/>
                    <a:pt x="310696" y="2918969"/>
                  </a:cubicBezTo>
                  <a:cubicBezTo>
                    <a:pt x="319343" y="2925826"/>
                    <a:pt x="327630" y="2932322"/>
                    <a:pt x="335918" y="2938096"/>
                  </a:cubicBezTo>
                  <a:cubicBezTo>
                    <a:pt x="344565" y="2943870"/>
                    <a:pt x="352852" y="2948922"/>
                    <a:pt x="361499" y="2953614"/>
                  </a:cubicBezTo>
                  <a:cubicBezTo>
                    <a:pt x="370147" y="2958666"/>
                    <a:pt x="379155" y="2962997"/>
                    <a:pt x="388162" y="2966966"/>
                  </a:cubicBezTo>
                  <a:cubicBezTo>
                    <a:pt x="397530" y="2970936"/>
                    <a:pt x="407259" y="2974545"/>
                    <a:pt x="417347" y="2978153"/>
                  </a:cubicBezTo>
                  <a:cubicBezTo>
                    <a:pt x="426355" y="2981041"/>
                    <a:pt x="435003" y="2983567"/>
                    <a:pt x="443650" y="2985732"/>
                  </a:cubicBezTo>
                  <a:cubicBezTo>
                    <a:pt x="452297" y="2988258"/>
                    <a:pt x="460945" y="2990062"/>
                    <a:pt x="469592" y="2991506"/>
                  </a:cubicBezTo>
                  <a:cubicBezTo>
                    <a:pt x="478240" y="2992950"/>
                    <a:pt x="486887" y="2994032"/>
                    <a:pt x="495535" y="2995115"/>
                  </a:cubicBezTo>
                  <a:cubicBezTo>
                    <a:pt x="498057" y="2995115"/>
                    <a:pt x="500579" y="2995115"/>
                    <a:pt x="503101" y="2995476"/>
                  </a:cubicBezTo>
                  <a:cubicBezTo>
                    <a:pt x="565074" y="3012076"/>
                    <a:pt x="625606" y="3010272"/>
                    <a:pt x="690101" y="2989702"/>
                  </a:cubicBezTo>
                  <a:cubicBezTo>
                    <a:pt x="741986" y="2973101"/>
                    <a:pt x="778017" y="2950366"/>
                    <a:pt x="822695" y="2905256"/>
                  </a:cubicBezTo>
                  <a:cubicBezTo>
                    <a:pt x="869175" y="2857981"/>
                    <a:pt x="889712" y="2821893"/>
                    <a:pt x="908088" y="2754408"/>
                  </a:cubicBezTo>
                  <a:lnTo>
                    <a:pt x="915655" y="2725899"/>
                  </a:lnTo>
                  <a:lnTo>
                    <a:pt x="917817" y="2382342"/>
                  </a:lnTo>
                  <a:cubicBezTo>
                    <a:pt x="918898" y="2191436"/>
                    <a:pt x="919258" y="1760546"/>
                    <a:pt x="918898" y="1362497"/>
                  </a:cubicBezTo>
                  <a:cubicBezTo>
                    <a:pt x="918537" y="964447"/>
                    <a:pt x="917096" y="597793"/>
                    <a:pt x="916015" y="540413"/>
                  </a:cubicBezTo>
                  <a:cubicBezTo>
                    <a:pt x="913853" y="452359"/>
                    <a:pt x="911331" y="431428"/>
                    <a:pt x="898360" y="391009"/>
                  </a:cubicBezTo>
                  <a:cubicBezTo>
                    <a:pt x="847917" y="231861"/>
                    <a:pt x="712801" y="123958"/>
                    <a:pt x="549941" y="109523"/>
                  </a:cubicBezTo>
                  <a:cubicBezTo>
                    <a:pt x="549220" y="109523"/>
                    <a:pt x="548500" y="109162"/>
                    <a:pt x="547419" y="108801"/>
                  </a:cubicBezTo>
                  <a:cubicBezTo>
                    <a:pt x="536970" y="106275"/>
                    <a:pt x="526521" y="104110"/>
                    <a:pt x="515712" y="102666"/>
                  </a:cubicBezTo>
                  <a:cubicBezTo>
                    <a:pt x="505263" y="100862"/>
                    <a:pt x="494454" y="99419"/>
                    <a:pt x="483284" y="98697"/>
                  </a:cubicBezTo>
                  <a:cubicBezTo>
                    <a:pt x="472475" y="97614"/>
                    <a:pt x="461305" y="97253"/>
                    <a:pt x="450136" y="97253"/>
                  </a:cubicBezTo>
                  <a:cubicBezTo>
                    <a:pt x="436084" y="97253"/>
                    <a:pt x="422392" y="97614"/>
                    <a:pt x="408700" y="99058"/>
                  </a:cubicBezTo>
                  <a:cubicBezTo>
                    <a:pt x="395369" y="100140"/>
                    <a:pt x="382037" y="101945"/>
                    <a:pt x="369066" y="104471"/>
                  </a:cubicBezTo>
                  <a:cubicBezTo>
                    <a:pt x="356095" y="106997"/>
                    <a:pt x="343484" y="109884"/>
                    <a:pt x="331234" y="113493"/>
                  </a:cubicBezTo>
                  <a:cubicBezTo>
                    <a:pt x="318623" y="117102"/>
                    <a:pt x="306372" y="121432"/>
                    <a:pt x="294482" y="126485"/>
                  </a:cubicBezTo>
                  <a:cubicBezTo>
                    <a:pt x="282592" y="131537"/>
                    <a:pt x="271062" y="136950"/>
                    <a:pt x="259532" y="143085"/>
                  </a:cubicBezTo>
                  <a:cubicBezTo>
                    <a:pt x="248002" y="149220"/>
                    <a:pt x="236833" y="156077"/>
                    <a:pt x="226023" y="163655"/>
                  </a:cubicBezTo>
                  <a:cubicBezTo>
                    <a:pt x="215214" y="170873"/>
                    <a:pt x="204405" y="179173"/>
                    <a:pt x="193956" y="187834"/>
                  </a:cubicBezTo>
                  <a:cubicBezTo>
                    <a:pt x="183507" y="196495"/>
                    <a:pt x="173058" y="205878"/>
                    <a:pt x="162969" y="215983"/>
                  </a:cubicBezTo>
                  <a:cubicBezTo>
                    <a:pt x="155043" y="223922"/>
                    <a:pt x="147476" y="232222"/>
                    <a:pt x="140270" y="240522"/>
                  </a:cubicBezTo>
                  <a:cubicBezTo>
                    <a:pt x="133064" y="249184"/>
                    <a:pt x="126218" y="257845"/>
                    <a:pt x="119732" y="266506"/>
                  </a:cubicBezTo>
                  <a:cubicBezTo>
                    <a:pt x="113247" y="275528"/>
                    <a:pt x="107121" y="284911"/>
                    <a:pt x="101357" y="293933"/>
                  </a:cubicBezTo>
                  <a:cubicBezTo>
                    <a:pt x="95592" y="303315"/>
                    <a:pt x="90547" y="313059"/>
                    <a:pt x="85503" y="322803"/>
                  </a:cubicBezTo>
                  <a:cubicBezTo>
                    <a:pt x="80819" y="332547"/>
                    <a:pt x="76495" y="342290"/>
                    <a:pt x="72171" y="352395"/>
                  </a:cubicBezTo>
                  <a:cubicBezTo>
                    <a:pt x="68208" y="362500"/>
                    <a:pt x="64605" y="372965"/>
                    <a:pt x="61723" y="383070"/>
                  </a:cubicBezTo>
                  <a:cubicBezTo>
                    <a:pt x="58480" y="393535"/>
                    <a:pt x="55597" y="404001"/>
                    <a:pt x="53435" y="414827"/>
                  </a:cubicBezTo>
                  <a:cubicBezTo>
                    <a:pt x="51274" y="425293"/>
                    <a:pt x="49472" y="436119"/>
                    <a:pt x="48031" y="446945"/>
                  </a:cubicBezTo>
                  <a:cubicBezTo>
                    <a:pt x="48031" y="446585"/>
                    <a:pt x="47310" y="454524"/>
                    <a:pt x="47310" y="465711"/>
                  </a:cubicBezTo>
                  <a:cubicBezTo>
                    <a:pt x="46950" y="476898"/>
                    <a:pt x="46590" y="493138"/>
                    <a:pt x="46229" y="513708"/>
                  </a:cubicBezTo>
                  <a:cubicBezTo>
                    <a:pt x="45869" y="555570"/>
                    <a:pt x="45148" y="616920"/>
                    <a:pt x="44788" y="700283"/>
                  </a:cubicBezTo>
                  <a:cubicBezTo>
                    <a:pt x="44067" y="867370"/>
                    <a:pt x="43347" y="1122873"/>
                    <a:pt x="42626" y="1488083"/>
                  </a:cubicBezTo>
                  <a:lnTo>
                    <a:pt x="42250" y="1699883"/>
                  </a:lnTo>
                  <a:lnTo>
                    <a:pt x="0" y="1699883"/>
                  </a:lnTo>
                  <a:lnTo>
                    <a:pt x="110" y="1554123"/>
                  </a:lnTo>
                  <a:cubicBezTo>
                    <a:pt x="470" y="1069823"/>
                    <a:pt x="830" y="794111"/>
                    <a:pt x="2632" y="633520"/>
                  </a:cubicBezTo>
                  <a:cubicBezTo>
                    <a:pt x="4433" y="473290"/>
                    <a:pt x="6956" y="428901"/>
                    <a:pt x="13081" y="402557"/>
                  </a:cubicBezTo>
                  <a:cubicBezTo>
                    <a:pt x="28934" y="336155"/>
                    <a:pt x="59561" y="266506"/>
                    <a:pt x="96672" y="213817"/>
                  </a:cubicBezTo>
                  <a:cubicBezTo>
                    <a:pt x="124777" y="174481"/>
                    <a:pt x="175940" y="122515"/>
                    <a:pt x="214494" y="95088"/>
                  </a:cubicBezTo>
                  <a:cubicBezTo>
                    <a:pt x="291600" y="40234"/>
                    <a:pt x="383118" y="7394"/>
                    <a:pt x="475718" y="1259"/>
                  </a:cubicBezTo>
                  <a:cubicBezTo>
                    <a:pt x="506704" y="-906"/>
                    <a:pt x="535889" y="-184"/>
                    <a:pt x="564714" y="2703"/>
                  </a:cubicBezTo>
                  <a:cubicBezTo>
                    <a:pt x="578766" y="5951"/>
                    <a:pt x="592818" y="9560"/>
                    <a:pt x="606870" y="14251"/>
                  </a:cubicBezTo>
                  <a:cubicBezTo>
                    <a:pt x="618760" y="18221"/>
                    <a:pt x="630650" y="22551"/>
                    <a:pt x="642180" y="27243"/>
                  </a:cubicBezTo>
                  <a:cubicBezTo>
                    <a:pt x="653710" y="31934"/>
                    <a:pt x="665240" y="36986"/>
                    <a:pt x="676049" y="42400"/>
                  </a:cubicBezTo>
                  <a:cubicBezTo>
                    <a:pt x="687219" y="48174"/>
                    <a:pt x="698388" y="53948"/>
                    <a:pt x="708837" y="60444"/>
                  </a:cubicBezTo>
                  <a:cubicBezTo>
                    <a:pt x="719647" y="66579"/>
                    <a:pt x="729735" y="73435"/>
                    <a:pt x="740184" y="80653"/>
                  </a:cubicBezTo>
                  <a:cubicBezTo>
                    <a:pt x="750273" y="87510"/>
                    <a:pt x="760001" y="95088"/>
                    <a:pt x="769730" y="103027"/>
                  </a:cubicBezTo>
                  <a:cubicBezTo>
                    <a:pt x="779098" y="110606"/>
                    <a:pt x="788466" y="118906"/>
                    <a:pt x="797473" y="127206"/>
                  </a:cubicBezTo>
                  <a:cubicBezTo>
                    <a:pt x="806481" y="135867"/>
                    <a:pt x="815129" y="144528"/>
                    <a:pt x="823416" y="153550"/>
                  </a:cubicBezTo>
                  <a:cubicBezTo>
                    <a:pt x="831703" y="162572"/>
                    <a:pt x="839630" y="171955"/>
                    <a:pt x="847556" y="181699"/>
                  </a:cubicBezTo>
                  <a:cubicBezTo>
                    <a:pt x="855123" y="191443"/>
                    <a:pt x="862329" y="201187"/>
                    <a:pt x="869535" y="211291"/>
                  </a:cubicBezTo>
                  <a:cubicBezTo>
                    <a:pt x="876381" y="221396"/>
                    <a:pt x="882867" y="231861"/>
                    <a:pt x="889352" y="242327"/>
                  </a:cubicBezTo>
                  <a:cubicBezTo>
                    <a:pt x="895477" y="253153"/>
                    <a:pt x="901242" y="263980"/>
                    <a:pt x="906647" y="274806"/>
                  </a:cubicBezTo>
                  <a:cubicBezTo>
                    <a:pt x="912412" y="285993"/>
                    <a:pt x="917456" y="297180"/>
                    <a:pt x="921780" y="308729"/>
                  </a:cubicBezTo>
                  <a:cubicBezTo>
                    <a:pt x="926464" y="319916"/>
                    <a:pt x="930788" y="331464"/>
                    <a:pt x="934391" y="343373"/>
                  </a:cubicBezTo>
                  <a:cubicBezTo>
                    <a:pt x="938354" y="354921"/>
                    <a:pt x="941597" y="366830"/>
                    <a:pt x="944479" y="378739"/>
                  </a:cubicBezTo>
                  <a:cubicBezTo>
                    <a:pt x="947362" y="391009"/>
                    <a:pt x="949884" y="402918"/>
                    <a:pt x="951686" y="415188"/>
                  </a:cubicBezTo>
                  <a:cubicBezTo>
                    <a:pt x="953847" y="427458"/>
                    <a:pt x="955289" y="439728"/>
                    <a:pt x="956009" y="452359"/>
                  </a:cubicBezTo>
                  <a:cubicBezTo>
                    <a:pt x="957090" y="463546"/>
                    <a:pt x="957451" y="495303"/>
                    <a:pt x="957811" y="550157"/>
                  </a:cubicBezTo>
                  <a:cubicBezTo>
                    <a:pt x="958531" y="604650"/>
                    <a:pt x="958892" y="680074"/>
                    <a:pt x="959252" y="769572"/>
                  </a:cubicBezTo>
                  <a:cubicBezTo>
                    <a:pt x="959973" y="948568"/>
                    <a:pt x="960693" y="1183861"/>
                    <a:pt x="961054" y="1425290"/>
                  </a:cubicBezTo>
                  <a:cubicBezTo>
                    <a:pt x="961414" y="1666357"/>
                    <a:pt x="961414" y="1913198"/>
                    <a:pt x="961054" y="2114930"/>
                  </a:cubicBezTo>
                  <a:cubicBezTo>
                    <a:pt x="961054" y="2316662"/>
                    <a:pt x="960333" y="2473283"/>
                    <a:pt x="959252" y="2533911"/>
                  </a:cubicBezTo>
                  <a:cubicBezTo>
                    <a:pt x="958531" y="2587682"/>
                    <a:pt x="957811" y="2627740"/>
                    <a:pt x="956730" y="2658775"/>
                  </a:cubicBezTo>
                  <a:cubicBezTo>
                    <a:pt x="956009" y="2689811"/>
                    <a:pt x="954928" y="2711824"/>
                    <a:pt x="953487" y="2729508"/>
                  </a:cubicBezTo>
                  <a:cubicBezTo>
                    <a:pt x="952767" y="2738169"/>
                    <a:pt x="951686" y="2746108"/>
                    <a:pt x="950605" y="2752965"/>
                  </a:cubicBezTo>
                  <a:cubicBezTo>
                    <a:pt x="949524" y="2760182"/>
                    <a:pt x="948083" y="2766317"/>
                    <a:pt x="946641" y="2772452"/>
                  </a:cubicBezTo>
                  <a:cubicBezTo>
                    <a:pt x="943759" y="2785083"/>
                    <a:pt x="939795" y="2796270"/>
                    <a:pt x="934751" y="2810345"/>
                  </a:cubicBezTo>
                  <a:cubicBezTo>
                    <a:pt x="929346" y="2825501"/>
                    <a:pt x="923221" y="2839937"/>
                    <a:pt x="916736" y="2854011"/>
                  </a:cubicBezTo>
                  <a:cubicBezTo>
                    <a:pt x="910250" y="2868085"/>
                    <a:pt x="902684" y="2881799"/>
                    <a:pt x="894757" y="2894791"/>
                  </a:cubicBezTo>
                  <a:cubicBezTo>
                    <a:pt x="886830" y="2908143"/>
                    <a:pt x="877822" y="2920774"/>
                    <a:pt x="868454" y="2933044"/>
                  </a:cubicBezTo>
                  <a:cubicBezTo>
                    <a:pt x="858726" y="2945314"/>
                    <a:pt x="848637" y="2957222"/>
                    <a:pt x="837468" y="2969131"/>
                  </a:cubicBezTo>
                  <a:cubicBezTo>
                    <a:pt x="829541" y="2977432"/>
                    <a:pt x="821254" y="2985371"/>
                    <a:pt x="812606" y="2992950"/>
                  </a:cubicBezTo>
                  <a:cubicBezTo>
                    <a:pt x="803959" y="3000889"/>
                    <a:pt x="794951" y="3008106"/>
                    <a:pt x="785944" y="3014963"/>
                  </a:cubicBezTo>
                  <a:cubicBezTo>
                    <a:pt x="776575" y="3022181"/>
                    <a:pt x="766847" y="3028677"/>
                    <a:pt x="757119" y="3034812"/>
                  </a:cubicBezTo>
                  <a:cubicBezTo>
                    <a:pt x="747390" y="3041307"/>
                    <a:pt x="737302" y="3047081"/>
                    <a:pt x="726853" y="3052495"/>
                  </a:cubicBezTo>
                  <a:cubicBezTo>
                    <a:pt x="716764" y="3058269"/>
                    <a:pt x="705955" y="3063321"/>
                    <a:pt x="695506" y="3068013"/>
                  </a:cubicBezTo>
                  <a:cubicBezTo>
                    <a:pt x="684697" y="3072704"/>
                    <a:pt x="673887" y="3077035"/>
                    <a:pt x="662718" y="3080643"/>
                  </a:cubicBezTo>
                  <a:cubicBezTo>
                    <a:pt x="651909" y="3084613"/>
                    <a:pt x="640739" y="3087861"/>
                    <a:pt x="629209" y="3091109"/>
                  </a:cubicBezTo>
                  <a:cubicBezTo>
                    <a:pt x="618040" y="3093996"/>
                    <a:pt x="606870" y="3096522"/>
                    <a:pt x="595340" y="3098326"/>
                  </a:cubicBezTo>
                  <a:cubicBezTo>
                    <a:pt x="584891" y="3100131"/>
                    <a:pt x="573001" y="3101574"/>
                    <a:pt x="559309" y="3101935"/>
                  </a:cubicBezTo>
                  <a:cubicBezTo>
                    <a:pt x="545617" y="3102657"/>
                    <a:pt x="530124" y="3102657"/>
                    <a:pt x="511748" y="3102296"/>
                  </a:cubicBezTo>
                  <a:close/>
                </a:path>
              </a:pathLst>
            </a:custGeom>
            <a:solidFill>
              <a:srgbClr val="FE5F3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756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0139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4" name="矩形 13"/>
          <p:cNvSpPr/>
          <p:nvPr/>
        </p:nvSpPr>
        <p:spPr>
          <a:xfrm>
            <a:off x="46461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6" name="矩形 15"/>
          <p:cNvSpPr/>
          <p:nvPr/>
        </p:nvSpPr>
        <p:spPr>
          <a:xfrm>
            <a:off x="82783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12</a:t>
            </a:fld>
            <a:endParaRPr lang="zh-TW" altLang="en-US"/>
          </a:p>
        </p:txBody>
      </p:sp>
      <p:pic>
        <p:nvPicPr>
          <p:cNvPr id="25" name="圖片版面配置區 2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" r="7991"/>
          <a:stretch>
            <a:fillRect/>
          </a:stretch>
        </p:blipFill>
        <p:spPr/>
      </p:pic>
      <p:pic>
        <p:nvPicPr>
          <p:cNvPr id="26" name="圖片版面配置區 25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7" name="圖片版面配置區 26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7" name="群組 6"/>
          <p:cNvGrpSpPr/>
          <p:nvPr/>
        </p:nvGrpSpPr>
        <p:grpSpPr>
          <a:xfrm>
            <a:off x="3777097" y="418524"/>
            <a:ext cx="4637808" cy="717432"/>
            <a:chOff x="2253100" y="418524"/>
            <a:chExt cx="4637808" cy="717432"/>
          </a:xfrm>
        </p:grpSpPr>
        <p:sp>
          <p:nvSpPr>
            <p:cNvPr id="8" name="矩形 7"/>
            <p:cNvSpPr/>
            <p:nvPr/>
          </p:nvSpPr>
          <p:spPr>
            <a:xfrm>
              <a:off x="2253100" y="418524"/>
              <a:ext cx="46378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3200" b="1" spc="-150" dirty="0" smtClean="0">
                  <a:solidFill>
                    <a:schemeClr val="bg1">
                      <a:lumMod val="50000"/>
                    </a:schemeClr>
                  </a:solidFill>
                </a:rPr>
                <a:t>Photo Frame  Design 006</a:t>
              </a:r>
              <a:endParaRPr lang="en-US" altLang="zh-TW" sz="3200" b="1" spc="-1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155318" y="1019594"/>
              <a:ext cx="2833352" cy="116362"/>
            </a:xfrm>
            <a:prstGeom prst="rect">
              <a:avLst/>
            </a:prstGeom>
            <a:gradFill flip="none" rotWithShape="1">
              <a:gsLst>
                <a:gs pos="61000">
                  <a:srgbClr val="C9C828"/>
                </a:gs>
                <a:gs pos="0">
                  <a:srgbClr val="00B050"/>
                </a:gs>
                <a:gs pos="99000">
                  <a:srgbClr val="FFC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</p:grp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2156587" y="1772639"/>
            <a:ext cx="614428" cy="746130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788786" y="1772639"/>
            <a:ext cx="614428" cy="74613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9420986" y="1772639"/>
            <a:ext cx="614428" cy="74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5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0139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46461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" name="矩形 8"/>
          <p:cNvSpPr/>
          <p:nvPr/>
        </p:nvSpPr>
        <p:spPr>
          <a:xfrm>
            <a:off x="82783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13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2156587" y="1772639"/>
            <a:ext cx="614428" cy="74613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788786" y="1772639"/>
            <a:ext cx="614428" cy="74613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9420986" y="1772639"/>
            <a:ext cx="614428" cy="74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4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139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3" name="矩形 12"/>
          <p:cNvSpPr/>
          <p:nvPr/>
        </p:nvSpPr>
        <p:spPr>
          <a:xfrm>
            <a:off x="46461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5" name="矩形 14"/>
          <p:cNvSpPr/>
          <p:nvPr/>
        </p:nvSpPr>
        <p:spPr>
          <a:xfrm>
            <a:off x="82783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14</a:t>
            </a:fld>
            <a:endParaRPr lang="zh-TW" altLang="en-US"/>
          </a:p>
        </p:txBody>
      </p:sp>
      <p:pic>
        <p:nvPicPr>
          <p:cNvPr id="49" name="圖片版面配置區 48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4" r="21994"/>
          <a:stretch>
            <a:fillRect/>
          </a:stretch>
        </p:blipFill>
        <p:spPr/>
      </p:pic>
      <p:pic>
        <p:nvPicPr>
          <p:cNvPr id="50" name="圖片版面配置區 49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" r="7991"/>
          <a:stretch>
            <a:fillRect/>
          </a:stretch>
        </p:blipFill>
        <p:spPr/>
      </p:pic>
      <p:pic>
        <p:nvPicPr>
          <p:cNvPr id="51" name="圖片版面配置區 50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grpSp>
        <p:nvGrpSpPr>
          <p:cNvPr id="7" name="群組 6"/>
          <p:cNvGrpSpPr/>
          <p:nvPr/>
        </p:nvGrpSpPr>
        <p:grpSpPr>
          <a:xfrm>
            <a:off x="3777097" y="418524"/>
            <a:ext cx="4637808" cy="717432"/>
            <a:chOff x="2253100" y="418524"/>
            <a:chExt cx="4637808" cy="717432"/>
          </a:xfrm>
        </p:grpSpPr>
        <p:sp>
          <p:nvSpPr>
            <p:cNvPr id="8" name="矩形 7"/>
            <p:cNvSpPr/>
            <p:nvPr/>
          </p:nvSpPr>
          <p:spPr>
            <a:xfrm>
              <a:off x="2253100" y="418524"/>
              <a:ext cx="46378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3200" b="1" spc="-150" dirty="0" smtClean="0">
                  <a:solidFill>
                    <a:schemeClr val="bg1">
                      <a:lumMod val="50000"/>
                    </a:schemeClr>
                  </a:solidFill>
                </a:rPr>
                <a:t>Photo Frame  Design 007</a:t>
              </a:r>
              <a:endParaRPr lang="en-US" altLang="zh-TW" sz="3200" b="1" spc="-1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155318" y="1019594"/>
              <a:ext cx="2833352" cy="116362"/>
            </a:xfrm>
            <a:prstGeom prst="rect">
              <a:avLst/>
            </a:prstGeom>
            <a:gradFill flip="none" rotWithShape="1">
              <a:gsLst>
                <a:gs pos="61000">
                  <a:srgbClr val="C9C828"/>
                </a:gs>
                <a:gs pos="0">
                  <a:srgbClr val="00B050"/>
                </a:gs>
                <a:gs pos="99000">
                  <a:srgbClr val="FFC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</p:grpSp>
      <p:sp>
        <p:nvSpPr>
          <p:cNvPr id="43" name="手繪多邊形 42"/>
          <p:cNvSpPr/>
          <p:nvPr/>
        </p:nvSpPr>
        <p:spPr>
          <a:xfrm>
            <a:off x="1676019" y="1816100"/>
            <a:ext cx="1590271" cy="508000"/>
          </a:xfrm>
          <a:custGeom>
            <a:avLst/>
            <a:gdLst>
              <a:gd name="connsiteX0" fmla="*/ 28031 w 1590271"/>
              <a:gd name="connsiteY0" fmla="*/ 0 h 508000"/>
              <a:gd name="connsiteX1" fmla="*/ 1562240 w 1590271"/>
              <a:gd name="connsiteY1" fmla="*/ 0 h 508000"/>
              <a:gd name="connsiteX2" fmla="*/ 1532192 w 1590271"/>
              <a:gd name="connsiteY2" fmla="*/ 19712 h 508000"/>
              <a:gd name="connsiteX3" fmla="*/ 1590271 w 1590271"/>
              <a:gd name="connsiteY3" fmla="*/ 57812 h 508000"/>
              <a:gd name="connsiteX4" fmla="*/ 1532192 w 1590271"/>
              <a:gd name="connsiteY4" fmla="*/ 95912 h 508000"/>
              <a:gd name="connsiteX5" fmla="*/ 1590271 w 1590271"/>
              <a:gd name="connsiteY5" fmla="*/ 134012 h 508000"/>
              <a:gd name="connsiteX6" fmla="*/ 1532192 w 1590271"/>
              <a:gd name="connsiteY6" fmla="*/ 172112 h 508000"/>
              <a:gd name="connsiteX7" fmla="*/ 1590271 w 1590271"/>
              <a:gd name="connsiteY7" fmla="*/ 210212 h 508000"/>
              <a:gd name="connsiteX8" fmla="*/ 1532192 w 1590271"/>
              <a:gd name="connsiteY8" fmla="*/ 248312 h 508000"/>
              <a:gd name="connsiteX9" fmla="*/ 1590271 w 1590271"/>
              <a:gd name="connsiteY9" fmla="*/ 286412 h 508000"/>
              <a:gd name="connsiteX10" fmla="*/ 1532192 w 1590271"/>
              <a:gd name="connsiteY10" fmla="*/ 324512 h 508000"/>
              <a:gd name="connsiteX11" fmla="*/ 1590271 w 1590271"/>
              <a:gd name="connsiteY11" fmla="*/ 362612 h 508000"/>
              <a:gd name="connsiteX12" fmla="*/ 1532192 w 1590271"/>
              <a:gd name="connsiteY12" fmla="*/ 400712 h 508000"/>
              <a:gd name="connsiteX13" fmla="*/ 1590271 w 1590271"/>
              <a:gd name="connsiteY13" fmla="*/ 438812 h 508000"/>
              <a:gd name="connsiteX14" fmla="*/ 1532192 w 1590271"/>
              <a:gd name="connsiteY14" fmla="*/ 476912 h 508000"/>
              <a:gd name="connsiteX15" fmla="*/ 1579583 w 1590271"/>
              <a:gd name="connsiteY15" fmla="*/ 508000 h 508000"/>
              <a:gd name="connsiteX16" fmla="*/ 10688 w 1590271"/>
              <a:gd name="connsiteY16" fmla="*/ 508000 h 508000"/>
              <a:gd name="connsiteX17" fmla="*/ 58079 w 1590271"/>
              <a:gd name="connsiteY17" fmla="*/ 476912 h 508000"/>
              <a:gd name="connsiteX18" fmla="*/ 0 w 1590271"/>
              <a:gd name="connsiteY18" fmla="*/ 438812 h 508000"/>
              <a:gd name="connsiteX19" fmla="*/ 58079 w 1590271"/>
              <a:gd name="connsiteY19" fmla="*/ 400712 h 508000"/>
              <a:gd name="connsiteX20" fmla="*/ 0 w 1590271"/>
              <a:gd name="connsiteY20" fmla="*/ 362612 h 508000"/>
              <a:gd name="connsiteX21" fmla="*/ 58079 w 1590271"/>
              <a:gd name="connsiteY21" fmla="*/ 324512 h 508000"/>
              <a:gd name="connsiteX22" fmla="*/ 0 w 1590271"/>
              <a:gd name="connsiteY22" fmla="*/ 286412 h 508000"/>
              <a:gd name="connsiteX23" fmla="*/ 58079 w 1590271"/>
              <a:gd name="connsiteY23" fmla="*/ 248312 h 508000"/>
              <a:gd name="connsiteX24" fmla="*/ 0 w 1590271"/>
              <a:gd name="connsiteY24" fmla="*/ 210212 h 508000"/>
              <a:gd name="connsiteX25" fmla="*/ 58079 w 1590271"/>
              <a:gd name="connsiteY25" fmla="*/ 172112 h 508000"/>
              <a:gd name="connsiteX26" fmla="*/ 0 w 1590271"/>
              <a:gd name="connsiteY26" fmla="*/ 134012 h 508000"/>
              <a:gd name="connsiteX27" fmla="*/ 58079 w 1590271"/>
              <a:gd name="connsiteY27" fmla="*/ 95912 h 508000"/>
              <a:gd name="connsiteX28" fmla="*/ 0 w 1590271"/>
              <a:gd name="connsiteY28" fmla="*/ 57812 h 508000"/>
              <a:gd name="connsiteX29" fmla="*/ 58079 w 1590271"/>
              <a:gd name="connsiteY29" fmla="*/ 19712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90271" h="508000">
                <a:moveTo>
                  <a:pt x="28031" y="0"/>
                </a:moveTo>
                <a:lnTo>
                  <a:pt x="1562240" y="0"/>
                </a:lnTo>
                <a:lnTo>
                  <a:pt x="1532192" y="19712"/>
                </a:lnTo>
                <a:lnTo>
                  <a:pt x="1590271" y="57812"/>
                </a:lnTo>
                <a:lnTo>
                  <a:pt x="1532192" y="95912"/>
                </a:lnTo>
                <a:lnTo>
                  <a:pt x="1590271" y="134012"/>
                </a:lnTo>
                <a:lnTo>
                  <a:pt x="1532192" y="172112"/>
                </a:lnTo>
                <a:lnTo>
                  <a:pt x="1590271" y="210212"/>
                </a:lnTo>
                <a:lnTo>
                  <a:pt x="1532192" y="248312"/>
                </a:lnTo>
                <a:lnTo>
                  <a:pt x="1590271" y="286412"/>
                </a:lnTo>
                <a:lnTo>
                  <a:pt x="1532192" y="324512"/>
                </a:lnTo>
                <a:lnTo>
                  <a:pt x="1590271" y="362612"/>
                </a:lnTo>
                <a:lnTo>
                  <a:pt x="1532192" y="400712"/>
                </a:lnTo>
                <a:lnTo>
                  <a:pt x="1590271" y="438812"/>
                </a:lnTo>
                <a:lnTo>
                  <a:pt x="1532192" y="476912"/>
                </a:lnTo>
                <a:lnTo>
                  <a:pt x="1579583" y="508000"/>
                </a:lnTo>
                <a:lnTo>
                  <a:pt x="10688" y="508000"/>
                </a:lnTo>
                <a:lnTo>
                  <a:pt x="58079" y="476912"/>
                </a:lnTo>
                <a:lnTo>
                  <a:pt x="0" y="438812"/>
                </a:lnTo>
                <a:lnTo>
                  <a:pt x="58079" y="400712"/>
                </a:lnTo>
                <a:lnTo>
                  <a:pt x="0" y="362612"/>
                </a:lnTo>
                <a:lnTo>
                  <a:pt x="58079" y="324512"/>
                </a:lnTo>
                <a:lnTo>
                  <a:pt x="0" y="286412"/>
                </a:lnTo>
                <a:lnTo>
                  <a:pt x="58079" y="248312"/>
                </a:lnTo>
                <a:lnTo>
                  <a:pt x="0" y="210212"/>
                </a:lnTo>
                <a:lnTo>
                  <a:pt x="58079" y="172112"/>
                </a:lnTo>
                <a:lnTo>
                  <a:pt x="0" y="134012"/>
                </a:lnTo>
                <a:lnTo>
                  <a:pt x="58079" y="95912"/>
                </a:lnTo>
                <a:lnTo>
                  <a:pt x="0" y="57812"/>
                </a:lnTo>
                <a:lnTo>
                  <a:pt x="58079" y="19712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手繪多邊形 43"/>
          <p:cNvSpPr/>
          <p:nvPr/>
        </p:nvSpPr>
        <p:spPr>
          <a:xfrm>
            <a:off x="5301103" y="1816100"/>
            <a:ext cx="1590271" cy="508000"/>
          </a:xfrm>
          <a:custGeom>
            <a:avLst/>
            <a:gdLst>
              <a:gd name="connsiteX0" fmla="*/ 28031 w 1590271"/>
              <a:gd name="connsiteY0" fmla="*/ 0 h 508000"/>
              <a:gd name="connsiteX1" fmla="*/ 1562240 w 1590271"/>
              <a:gd name="connsiteY1" fmla="*/ 0 h 508000"/>
              <a:gd name="connsiteX2" fmla="*/ 1532192 w 1590271"/>
              <a:gd name="connsiteY2" fmla="*/ 19712 h 508000"/>
              <a:gd name="connsiteX3" fmla="*/ 1590271 w 1590271"/>
              <a:gd name="connsiteY3" fmla="*/ 57812 h 508000"/>
              <a:gd name="connsiteX4" fmla="*/ 1532192 w 1590271"/>
              <a:gd name="connsiteY4" fmla="*/ 95912 h 508000"/>
              <a:gd name="connsiteX5" fmla="*/ 1590271 w 1590271"/>
              <a:gd name="connsiteY5" fmla="*/ 134012 h 508000"/>
              <a:gd name="connsiteX6" fmla="*/ 1532192 w 1590271"/>
              <a:gd name="connsiteY6" fmla="*/ 172112 h 508000"/>
              <a:gd name="connsiteX7" fmla="*/ 1590271 w 1590271"/>
              <a:gd name="connsiteY7" fmla="*/ 210212 h 508000"/>
              <a:gd name="connsiteX8" fmla="*/ 1532192 w 1590271"/>
              <a:gd name="connsiteY8" fmla="*/ 248312 h 508000"/>
              <a:gd name="connsiteX9" fmla="*/ 1590271 w 1590271"/>
              <a:gd name="connsiteY9" fmla="*/ 286412 h 508000"/>
              <a:gd name="connsiteX10" fmla="*/ 1532192 w 1590271"/>
              <a:gd name="connsiteY10" fmla="*/ 324512 h 508000"/>
              <a:gd name="connsiteX11" fmla="*/ 1590271 w 1590271"/>
              <a:gd name="connsiteY11" fmla="*/ 362612 h 508000"/>
              <a:gd name="connsiteX12" fmla="*/ 1532192 w 1590271"/>
              <a:gd name="connsiteY12" fmla="*/ 400712 h 508000"/>
              <a:gd name="connsiteX13" fmla="*/ 1590271 w 1590271"/>
              <a:gd name="connsiteY13" fmla="*/ 438812 h 508000"/>
              <a:gd name="connsiteX14" fmla="*/ 1532192 w 1590271"/>
              <a:gd name="connsiteY14" fmla="*/ 476912 h 508000"/>
              <a:gd name="connsiteX15" fmla="*/ 1579583 w 1590271"/>
              <a:gd name="connsiteY15" fmla="*/ 508000 h 508000"/>
              <a:gd name="connsiteX16" fmla="*/ 10688 w 1590271"/>
              <a:gd name="connsiteY16" fmla="*/ 508000 h 508000"/>
              <a:gd name="connsiteX17" fmla="*/ 58079 w 1590271"/>
              <a:gd name="connsiteY17" fmla="*/ 476912 h 508000"/>
              <a:gd name="connsiteX18" fmla="*/ 0 w 1590271"/>
              <a:gd name="connsiteY18" fmla="*/ 438812 h 508000"/>
              <a:gd name="connsiteX19" fmla="*/ 58079 w 1590271"/>
              <a:gd name="connsiteY19" fmla="*/ 400712 h 508000"/>
              <a:gd name="connsiteX20" fmla="*/ 0 w 1590271"/>
              <a:gd name="connsiteY20" fmla="*/ 362612 h 508000"/>
              <a:gd name="connsiteX21" fmla="*/ 58079 w 1590271"/>
              <a:gd name="connsiteY21" fmla="*/ 324512 h 508000"/>
              <a:gd name="connsiteX22" fmla="*/ 0 w 1590271"/>
              <a:gd name="connsiteY22" fmla="*/ 286412 h 508000"/>
              <a:gd name="connsiteX23" fmla="*/ 58079 w 1590271"/>
              <a:gd name="connsiteY23" fmla="*/ 248312 h 508000"/>
              <a:gd name="connsiteX24" fmla="*/ 0 w 1590271"/>
              <a:gd name="connsiteY24" fmla="*/ 210212 h 508000"/>
              <a:gd name="connsiteX25" fmla="*/ 58079 w 1590271"/>
              <a:gd name="connsiteY25" fmla="*/ 172112 h 508000"/>
              <a:gd name="connsiteX26" fmla="*/ 0 w 1590271"/>
              <a:gd name="connsiteY26" fmla="*/ 134012 h 508000"/>
              <a:gd name="connsiteX27" fmla="*/ 58079 w 1590271"/>
              <a:gd name="connsiteY27" fmla="*/ 95912 h 508000"/>
              <a:gd name="connsiteX28" fmla="*/ 0 w 1590271"/>
              <a:gd name="connsiteY28" fmla="*/ 57812 h 508000"/>
              <a:gd name="connsiteX29" fmla="*/ 58079 w 1590271"/>
              <a:gd name="connsiteY29" fmla="*/ 19712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90271" h="508000">
                <a:moveTo>
                  <a:pt x="28031" y="0"/>
                </a:moveTo>
                <a:lnTo>
                  <a:pt x="1562240" y="0"/>
                </a:lnTo>
                <a:lnTo>
                  <a:pt x="1532192" y="19712"/>
                </a:lnTo>
                <a:lnTo>
                  <a:pt x="1590271" y="57812"/>
                </a:lnTo>
                <a:lnTo>
                  <a:pt x="1532192" y="95912"/>
                </a:lnTo>
                <a:lnTo>
                  <a:pt x="1590271" y="134012"/>
                </a:lnTo>
                <a:lnTo>
                  <a:pt x="1532192" y="172112"/>
                </a:lnTo>
                <a:lnTo>
                  <a:pt x="1590271" y="210212"/>
                </a:lnTo>
                <a:lnTo>
                  <a:pt x="1532192" y="248312"/>
                </a:lnTo>
                <a:lnTo>
                  <a:pt x="1590271" y="286412"/>
                </a:lnTo>
                <a:lnTo>
                  <a:pt x="1532192" y="324512"/>
                </a:lnTo>
                <a:lnTo>
                  <a:pt x="1590271" y="362612"/>
                </a:lnTo>
                <a:lnTo>
                  <a:pt x="1532192" y="400712"/>
                </a:lnTo>
                <a:lnTo>
                  <a:pt x="1590271" y="438812"/>
                </a:lnTo>
                <a:lnTo>
                  <a:pt x="1532192" y="476912"/>
                </a:lnTo>
                <a:lnTo>
                  <a:pt x="1579583" y="508000"/>
                </a:lnTo>
                <a:lnTo>
                  <a:pt x="10688" y="508000"/>
                </a:lnTo>
                <a:lnTo>
                  <a:pt x="58079" y="476912"/>
                </a:lnTo>
                <a:lnTo>
                  <a:pt x="0" y="438812"/>
                </a:lnTo>
                <a:lnTo>
                  <a:pt x="58079" y="400712"/>
                </a:lnTo>
                <a:lnTo>
                  <a:pt x="0" y="362612"/>
                </a:lnTo>
                <a:lnTo>
                  <a:pt x="58079" y="324512"/>
                </a:lnTo>
                <a:lnTo>
                  <a:pt x="0" y="286412"/>
                </a:lnTo>
                <a:lnTo>
                  <a:pt x="58079" y="248312"/>
                </a:lnTo>
                <a:lnTo>
                  <a:pt x="0" y="210212"/>
                </a:lnTo>
                <a:lnTo>
                  <a:pt x="58079" y="172112"/>
                </a:lnTo>
                <a:lnTo>
                  <a:pt x="0" y="134012"/>
                </a:lnTo>
                <a:lnTo>
                  <a:pt x="58079" y="95912"/>
                </a:lnTo>
                <a:lnTo>
                  <a:pt x="0" y="57812"/>
                </a:lnTo>
                <a:lnTo>
                  <a:pt x="58079" y="19712"/>
                </a:lnTo>
                <a:close/>
              </a:path>
            </a:pathLst>
          </a:custGeom>
          <a:solidFill>
            <a:schemeClr val="accent2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手繪多邊形 44"/>
          <p:cNvSpPr/>
          <p:nvPr/>
        </p:nvSpPr>
        <p:spPr>
          <a:xfrm>
            <a:off x="8926187" y="1816100"/>
            <a:ext cx="1590271" cy="508000"/>
          </a:xfrm>
          <a:custGeom>
            <a:avLst/>
            <a:gdLst>
              <a:gd name="connsiteX0" fmla="*/ 28031 w 1590271"/>
              <a:gd name="connsiteY0" fmla="*/ 0 h 508000"/>
              <a:gd name="connsiteX1" fmla="*/ 1562240 w 1590271"/>
              <a:gd name="connsiteY1" fmla="*/ 0 h 508000"/>
              <a:gd name="connsiteX2" fmla="*/ 1532192 w 1590271"/>
              <a:gd name="connsiteY2" fmla="*/ 19712 h 508000"/>
              <a:gd name="connsiteX3" fmla="*/ 1590271 w 1590271"/>
              <a:gd name="connsiteY3" fmla="*/ 57812 h 508000"/>
              <a:gd name="connsiteX4" fmla="*/ 1532192 w 1590271"/>
              <a:gd name="connsiteY4" fmla="*/ 95912 h 508000"/>
              <a:gd name="connsiteX5" fmla="*/ 1590271 w 1590271"/>
              <a:gd name="connsiteY5" fmla="*/ 134012 h 508000"/>
              <a:gd name="connsiteX6" fmla="*/ 1532192 w 1590271"/>
              <a:gd name="connsiteY6" fmla="*/ 172112 h 508000"/>
              <a:gd name="connsiteX7" fmla="*/ 1590271 w 1590271"/>
              <a:gd name="connsiteY7" fmla="*/ 210212 h 508000"/>
              <a:gd name="connsiteX8" fmla="*/ 1532192 w 1590271"/>
              <a:gd name="connsiteY8" fmla="*/ 248312 h 508000"/>
              <a:gd name="connsiteX9" fmla="*/ 1590271 w 1590271"/>
              <a:gd name="connsiteY9" fmla="*/ 286412 h 508000"/>
              <a:gd name="connsiteX10" fmla="*/ 1532192 w 1590271"/>
              <a:gd name="connsiteY10" fmla="*/ 324512 h 508000"/>
              <a:gd name="connsiteX11" fmla="*/ 1590271 w 1590271"/>
              <a:gd name="connsiteY11" fmla="*/ 362612 h 508000"/>
              <a:gd name="connsiteX12" fmla="*/ 1532192 w 1590271"/>
              <a:gd name="connsiteY12" fmla="*/ 400712 h 508000"/>
              <a:gd name="connsiteX13" fmla="*/ 1590271 w 1590271"/>
              <a:gd name="connsiteY13" fmla="*/ 438812 h 508000"/>
              <a:gd name="connsiteX14" fmla="*/ 1532192 w 1590271"/>
              <a:gd name="connsiteY14" fmla="*/ 476912 h 508000"/>
              <a:gd name="connsiteX15" fmla="*/ 1579583 w 1590271"/>
              <a:gd name="connsiteY15" fmla="*/ 508000 h 508000"/>
              <a:gd name="connsiteX16" fmla="*/ 10688 w 1590271"/>
              <a:gd name="connsiteY16" fmla="*/ 508000 h 508000"/>
              <a:gd name="connsiteX17" fmla="*/ 58079 w 1590271"/>
              <a:gd name="connsiteY17" fmla="*/ 476912 h 508000"/>
              <a:gd name="connsiteX18" fmla="*/ 0 w 1590271"/>
              <a:gd name="connsiteY18" fmla="*/ 438812 h 508000"/>
              <a:gd name="connsiteX19" fmla="*/ 58079 w 1590271"/>
              <a:gd name="connsiteY19" fmla="*/ 400712 h 508000"/>
              <a:gd name="connsiteX20" fmla="*/ 0 w 1590271"/>
              <a:gd name="connsiteY20" fmla="*/ 362612 h 508000"/>
              <a:gd name="connsiteX21" fmla="*/ 58079 w 1590271"/>
              <a:gd name="connsiteY21" fmla="*/ 324512 h 508000"/>
              <a:gd name="connsiteX22" fmla="*/ 0 w 1590271"/>
              <a:gd name="connsiteY22" fmla="*/ 286412 h 508000"/>
              <a:gd name="connsiteX23" fmla="*/ 58079 w 1590271"/>
              <a:gd name="connsiteY23" fmla="*/ 248312 h 508000"/>
              <a:gd name="connsiteX24" fmla="*/ 0 w 1590271"/>
              <a:gd name="connsiteY24" fmla="*/ 210212 h 508000"/>
              <a:gd name="connsiteX25" fmla="*/ 58079 w 1590271"/>
              <a:gd name="connsiteY25" fmla="*/ 172112 h 508000"/>
              <a:gd name="connsiteX26" fmla="*/ 0 w 1590271"/>
              <a:gd name="connsiteY26" fmla="*/ 134012 h 508000"/>
              <a:gd name="connsiteX27" fmla="*/ 58079 w 1590271"/>
              <a:gd name="connsiteY27" fmla="*/ 95912 h 508000"/>
              <a:gd name="connsiteX28" fmla="*/ 0 w 1590271"/>
              <a:gd name="connsiteY28" fmla="*/ 57812 h 508000"/>
              <a:gd name="connsiteX29" fmla="*/ 58079 w 1590271"/>
              <a:gd name="connsiteY29" fmla="*/ 19712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90271" h="508000">
                <a:moveTo>
                  <a:pt x="28031" y="0"/>
                </a:moveTo>
                <a:lnTo>
                  <a:pt x="1562240" y="0"/>
                </a:lnTo>
                <a:lnTo>
                  <a:pt x="1532192" y="19712"/>
                </a:lnTo>
                <a:lnTo>
                  <a:pt x="1590271" y="57812"/>
                </a:lnTo>
                <a:lnTo>
                  <a:pt x="1532192" y="95912"/>
                </a:lnTo>
                <a:lnTo>
                  <a:pt x="1590271" y="134012"/>
                </a:lnTo>
                <a:lnTo>
                  <a:pt x="1532192" y="172112"/>
                </a:lnTo>
                <a:lnTo>
                  <a:pt x="1590271" y="210212"/>
                </a:lnTo>
                <a:lnTo>
                  <a:pt x="1532192" y="248312"/>
                </a:lnTo>
                <a:lnTo>
                  <a:pt x="1590271" y="286412"/>
                </a:lnTo>
                <a:lnTo>
                  <a:pt x="1532192" y="324512"/>
                </a:lnTo>
                <a:lnTo>
                  <a:pt x="1590271" y="362612"/>
                </a:lnTo>
                <a:lnTo>
                  <a:pt x="1532192" y="400712"/>
                </a:lnTo>
                <a:lnTo>
                  <a:pt x="1590271" y="438812"/>
                </a:lnTo>
                <a:lnTo>
                  <a:pt x="1532192" y="476912"/>
                </a:lnTo>
                <a:lnTo>
                  <a:pt x="1579583" y="508000"/>
                </a:lnTo>
                <a:lnTo>
                  <a:pt x="10688" y="508000"/>
                </a:lnTo>
                <a:lnTo>
                  <a:pt x="58079" y="476912"/>
                </a:lnTo>
                <a:lnTo>
                  <a:pt x="0" y="438812"/>
                </a:lnTo>
                <a:lnTo>
                  <a:pt x="58079" y="400712"/>
                </a:lnTo>
                <a:lnTo>
                  <a:pt x="0" y="362612"/>
                </a:lnTo>
                <a:lnTo>
                  <a:pt x="58079" y="324512"/>
                </a:lnTo>
                <a:lnTo>
                  <a:pt x="0" y="286412"/>
                </a:lnTo>
                <a:lnTo>
                  <a:pt x="58079" y="248312"/>
                </a:lnTo>
                <a:lnTo>
                  <a:pt x="0" y="210212"/>
                </a:lnTo>
                <a:lnTo>
                  <a:pt x="58079" y="172112"/>
                </a:lnTo>
                <a:lnTo>
                  <a:pt x="0" y="134012"/>
                </a:lnTo>
                <a:lnTo>
                  <a:pt x="58079" y="95912"/>
                </a:lnTo>
                <a:lnTo>
                  <a:pt x="0" y="57812"/>
                </a:lnTo>
                <a:lnTo>
                  <a:pt x="58079" y="19712"/>
                </a:lnTo>
                <a:close/>
              </a:path>
            </a:pathLst>
          </a:custGeom>
          <a:solidFill>
            <a:schemeClr val="accent3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4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0139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46461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" name="矩形 8"/>
          <p:cNvSpPr/>
          <p:nvPr/>
        </p:nvSpPr>
        <p:spPr>
          <a:xfrm>
            <a:off x="82783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15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0" name="手繪多邊形 9"/>
          <p:cNvSpPr/>
          <p:nvPr/>
        </p:nvSpPr>
        <p:spPr>
          <a:xfrm>
            <a:off x="1676019" y="1816100"/>
            <a:ext cx="1590271" cy="508000"/>
          </a:xfrm>
          <a:custGeom>
            <a:avLst/>
            <a:gdLst>
              <a:gd name="connsiteX0" fmla="*/ 28031 w 1590271"/>
              <a:gd name="connsiteY0" fmla="*/ 0 h 508000"/>
              <a:gd name="connsiteX1" fmla="*/ 1562240 w 1590271"/>
              <a:gd name="connsiteY1" fmla="*/ 0 h 508000"/>
              <a:gd name="connsiteX2" fmla="*/ 1532192 w 1590271"/>
              <a:gd name="connsiteY2" fmla="*/ 19712 h 508000"/>
              <a:gd name="connsiteX3" fmla="*/ 1590271 w 1590271"/>
              <a:gd name="connsiteY3" fmla="*/ 57812 h 508000"/>
              <a:gd name="connsiteX4" fmla="*/ 1532192 w 1590271"/>
              <a:gd name="connsiteY4" fmla="*/ 95912 h 508000"/>
              <a:gd name="connsiteX5" fmla="*/ 1590271 w 1590271"/>
              <a:gd name="connsiteY5" fmla="*/ 134012 h 508000"/>
              <a:gd name="connsiteX6" fmla="*/ 1532192 w 1590271"/>
              <a:gd name="connsiteY6" fmla="*/ 172112 h 508000"/>
              <a:gd name="connsiteX7" fmla="*/ 1590271 w 1590271"/>
              <a:gd name="connsiteY7" fmla="*/ 210212 h 508000"/>
              <a:gd name="connsiteX8" fmla="*/ 1532192 w 1590271"/>
              <a:gd name="connsiteY8" fmla="*/ 248312 h 508000"/>
              <a:gd name="connsiteX9" fmla="*/ 1590271 w 1590271"/>
              <a:gd name="connsiteY9" fmla="*/ 286412 h 508000"/>
              <a:gd name="connsiteX10" fmla="*/ 1532192 w 1590271"/>
              <a:gd name="connsiteY10" fmla="*/ 324512 h 508000"/>
              <a:gd name="connsiteX11" fmla="*/ 1590271 w 1590271"/>
              <a:gd name="connsiteY11" fmla="*/ 362612 h 508000"/>
              <a:gd name="connsiteX12" fmla="*/ 1532192 w 1590271"/>
              <a:gd name="connsiteY12" fmla="*/ 400712 h 508000"/>
              <a:gd name="connsiteX13" fmla="*/ 1590271 w 1590271"/>
              <a:gd name="connsiteY13" fmla="*/ 438812 h 508000"/>
              <a:gd name="connsiteX14" fmla="*/ 1532192 w 1590271"/>
              <a:gd name="connsiteY14" fmla="*/ 476912 h 508000"/>
              <a:gd name="connsiteX15" fmla="*/ 1579583 w 1590271"/>
              <a:gd name="connsiteY15" fmla="*/ 508000 h 508000"/>
              <a:gd name="connsiteX16" fmla="*/ 10688 w 1590271"/>
              <a:gd name="connsiteY16" fmla="*/ 508000 h 508000"/>
              <a:gd name="connsiteX17" fmla="*/ 58079 w 1590271"/>
              <a:gd name="connsiteY17" fmla="*/ 476912 h 508000"/>
              <a:gd name="connsiteX18" fmla="*/ 0 w 1590271"/>
              <a:gd name="connsiteY18" fmla="*/ 438812 h 508000"/>
              <a:gd name="connsiteX19" fmla="*/ 58079 w 1590271"/>
              <a:gd name="connsiteY19" fmla="*/ 400712 h 508000"/>
              <a:gd name="connsiteX20" fmla="*/ 0 w 1590271"/>
              <a:gd name="connsiteY20" fmla="*/ 362612 h 508000"/>
              <a:gd name="connsiteX21" fmla="*/ 58079 w 1590271"/>
              <a:gd name="connsiteY21" fmla="*/ 324512 h 508000"/>
              <a:gd name="connsiteX22" fmla="*/ 0 w 1590271"/>
              <a:gd name="connsiteY22" fmla="*/ 286412 h 508000"/>
              <a:gd name="connsiteX23" fmla="*/ 58079 w 1590271"/>
              <a:gd name="connsiteY23" fmla="*/ 248312 h 508000"/>
              <a:gd name="connsiteX24" fmla="*/ 0 w 1590271"/>
              <a:gd name="connsiteY24" fmla="*/ 210212 h 508000"/>
              <a:gd name="connsiteX25" fmla="*/ 58079 w 1590271"/>
              <a:gd name="connsiteY25" fmla="*/ 172112 h 508000"/>
              <a:gd name="connsiteX26" fmla="*/ 0 w 1590271"/>
              <a:gd name="connsiteY26" fmla="*/ 134012 h 508000"/>
              <a:gd name="connsiteX27" fmla="*/ 58079 w 1590271"/>
              <a:gd name="connsiteY27" fmla="*/ 95912 h 508000"/>
              <a:gd name="connsiteX28" fmla="*/ 0 w 1590271"/>
              <a:gd name="connsiteY28" fmla="*/ 57812 h 508000"/>
              <a:gd name="connsiteX29" fmla="*/ 58079 w 1590271"/>
              <a:gd name="connsiteY29" fmla="*/ 19712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90271" h="508000">
                <a:moveTo>
                  <a:pt x="28031" y="0"/>
                </a:moveTo>
                <a:lnTo>
                  <a:pt x="1562240" y="0"/>
                </a:lnTo>
                <a:lnTo>
                  <a:pt x="1532192" y="19712"/>
                </a:lnTo>
                <a:lnTo>
                  <a:pt x="1590271" y="57812"/>
                </a:lnTo>
                <a:lnTo>
                  <a:pt x="1532192" y="95912"/>
                </a:lnTo>
                <a:lnTo>
                  <a:pt x="1590271" y="134012"/>
                </a:lnTo>
                <a:lnTo>
                  <a:pt x="1532192" y="172112"/>
                </a:lnTo>
                <a:lnTo>
                  <a:pt x="1590271" y="210212"/>
                </a:lnTo>
                <a:lnTo>
                  <a:pt x="1532192" y="248312"/>
                </a:lnTo>
                <a:lnTo>
                  <a:pt x="1590271" y="286412"/>
                </a:lnTo>
                <a:lnTo>
                  <a:pt x="1532192" y="324512"/>
                </a:lnTo>
                <a:lnTo>
                  <a:pt x="1590271" y="362612"/>
                </a:lnTo>
                <a:lnTo>
                  <a:pt x="1532192" y="400712"/>
                </a:lnTo>
                <a:lnTo>
                  <a:pt x="1590271" y="438812"/>
                </a:lnTo>
                <a:lnTo>
                  <a:pt x="1532192" y="476912"/>
                </a:lnTo>
                <a:lnTo>
                  <a:pt x="1579583" y="508000"/>
                </a:lnTo>
                <a:lnTo>
                  <a:pt x="10688" y="508000"/>
                </a:lnTo>
                <a:lnTo>
                  <a:pt x="58079" y="476912"/>
                </a:lnTo>
                <a:lnTo>
                  <a:pt x="0" y="438812"/>
                </a:lnTo>
                <a:lnTo>
                  <a:pt x="58079" y="400712"/>
                </a:lnTo>
                <a:lnTo>
                  <a:pt x="0" y="362612"/>
                </a:lnTo>
                <a:lnTo>
                  <a:pt x="58079" y="324512"/>
                </a:lnTo>
                <a:lnTo>
                  <a:pt x="0" y="286412"/>
                </a:lnTo>
                <a:lnTo>
                  <a:pt x="58079" y="248312"/>
                </a:lnTo>
                <a:lnTo>
                  <a:pt x="0" y="210212"/>
                </a:lnTo>
                <a:lnTo>
                  <a:pt x="58079" y="172112"/>
                </a:lnTo>
                <a:lnTo>
                  <a:pt x="0" y="134012"/>
                </a:lnTo>
                <a:lnTo>
                  <a:pt x="58079" y="95912"/>
                </a:lnTo>
                <a:lnTo>
                  <a:pt x="0" y="57812"/>
                </a:lnTo>
                <a:lnTo>
                  <a:pt x="58079" y="19712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手繪多邊形 10"/>
          <p:cNvSpPr/>
          <p:nvPr/>
        </p:nvSpPr>
        <p:spPr>
          <a:xfrm>
            <a:off x="5301103" y="1816100"/>
            <a:ext cx="1590271" cy="508000"/>
          </a:xfrm>
          <a:custGeom>
            <a:avLst/>
            <a:gdLst>
              <a:gd name="connsiteX0" fmla="*/ 28031 w 1590271"/>
              <a:gd name="connsiteY0" fmla="*/ 0 h 508000"/>
              <a:gd name="connsiteX1" fmla="*/ 1562240 w 1590271"/>
              <a:gd name="connsiteY1" fmla="*/ 0 h 508000"/>
              <a:gd name="connsiteX2" fmla="*/ 1532192 w 1590271"/>
              <a:gd name="connsiteY2" fmla="*/ 19712 h 508000"/>
              <a:gd name="connsiteX3" fmla="*/ 1590271 w 1590271"/>
              <a:gd name="connsiteY3" fmla="*/ 57812 h 508000"/>
              <a:gd name="connsiteX4" fmla="*/ 1532192 w 1590271"/>
              <a:gd name="connsiteY4" fmla="*/ 95912 h 508000"/>
              <a:gd name="connsiteX5" fmla="*/ 1590271 w 1590271"/>
              <a:gd name="connsiteY5" fmla="*/ 134012 h 508000"/>
              <a:gd name="connsiteX6" fmla="*/ 1532192 w 1590271"/>
              <a:gd name="connsiteY6" fmla="*/ 172112 h 508000"/>
              <a:gd name="connsiteX7" fmla="*/ 1590271 w 1590271"/>
              <a:gd name="connsiteY7" fmla="*/ 210212 h 508000"/>
              <a:gd name="connsiteX8" fmla="*/ 1532192 w 1590271"/>
              <a:gd name="connsiteY8" fmla="*/ 248312 h 508000"/>
              <a:gd name="connsiteX9" fmla="*/ 1590271 w 1590271"/>
              <a:gd name="connsiteY9" fmla="*/ 286412 h 508000"/>
              <a:gd name="connsiteX10" fmla="*/ 1532192 w 1590271"/>
              <a:gd name="connsiteY10" fmla="*/ 324512 h 508000"/>
              <a:gd name="connsiteX11" fmla="*/ 1590271 w 1590271"/>
              <a:gd name="connsiteY11" fmla="*/ 362612 h 508000"/>
              <a:gd name="connsiteX12" fmla="*/ 1532192 w 1590271"/>
              <a:gd name="connsiteY12" fmla="*/ 400712 h 508000"/>
              <a:gd name="connsiteX13" fmla="*/ 1590271 w 1590271"/>
              <a:gd name="connsiteY13" fmla="*/ 438812 h 508000"/>
              <a:gd name="connsiteX14" fmla="*/ 1532192 w 1590271"/>
              <a:gd name="connsiteY14" fmla="*/ 476912 h 508000"/>
              <a:gd name="connsiteX15" fmla="*/ 1579583 w 1590271"/>
              <a:gd name="connsiteY15" fmla="*/ 508000 h 508000"/>
              <a:gd name="connsiteX16" fmla="*/ 10688 w 1590271"/>
              <a:gd name="connsiteY16" fmla="*/ 508000 h 508000"/>
              <a:gd name="connsiteX17" fmla="*/ 58079 w 1590271"/>
              <a:gd name="connsiteY17" fmla="*/ 476912 h 508000"/>
              <a:gd name="connsiteX18" fmla="*/ 0 w 1590271"/>
              <a:gd name="connsiteY18" fmla="*/ 438812 h 508000"/>
              <a:gd name="connsiteX19" fmla="*/ 58079 w 1590271"/>
              <a:gd name="connsiteY19" fmla="*/ 400712 h 508000"/>
              <a:gd name="connsiteX20" fmla="*/ 0 w 1590271"/>
              <a:gd name="connsiteY20" fmla="*/ 362612 h 508000"/>
              <a:gd name="connsiteX21" fmla="*/ 58079 w 1590271"/>
              <a:gd name="connsiteY21" fmla="*/ 324512 h 508000"/>
              <a:gd name="connsiteX22" fmla="*/ 0 w 1590271"/>
              <a:gd name="connsiteY22" fmla="*/ 286412 h 508000"/>
              <a:gd name="connsiteX23" fmla="*/ 58079 w 1590271"/>
              <a:gd name="connsiteY23" fmla="*/ 248312 h 508000"/>
              <a:gd name="connsiteX24" fmla="*/ 0 w 1590271"/>
              <a:gd name="connsiteY24" fmla="*/ 210212 h 508000"/>
              <a:gd name="connsiteX25" fmla="*/ 58079 w 1590271"/>
              <a:gd name="connsiteY25" fmla="*/ 172112 h 508000"/>
              <a:gd name="connsiteX26" fmla="*/ 0 w 1590271"/>
              <a:gd name="connsiteY26" fmla="*/ 134012 h 508000"/>
              <a:gd name="connsiteX27" fmla="*/ 58079 w 1590271"/>
              <a:gd name="connsiteY27" fmla="*/ 95912 h 508000"/>
              <a:gd name="connsiteX28" fmla="*/ 0 w 1590271"/>
              <a:gd name="connsiteY28" fmla="*/ 57812 h 508000"/>
              <a:gd name="connsiteX29" fmla="*/ 58079 w 1590271"/>
              <a:gd name="connsiteY29" fmla="*/ 19712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90271" h="508000">
                <a:moveTo>
                  <a:pt x="28031" y="0"/>
                </a:moveTo>
                <a:lnTo>
                  <a:pt x="1562240" y="0"/>
                </a:lnTo>
                <a:lnTo>
                  <a:pt x="1532192" y="19712"/>
                </a:lnTo>
                <a:lnTo>
                  <a:pt x="1590271" y="57812"/>
                </a:lnTo>
                <a:lnTo>
                  <a:pt x="1532192" y="95912"/>
                </a:lnTo>
                <a:lnTo>
                  <a:pt x="1590271" y="134012"/>
                </a:lnTo>
                <a:lnTo>
                  <a:pt x="1532192" y="172112"/>
                </a:lnTo>
                <a:lnTo>
                  <a:pt x="1590271" y="210212"/>
                </a:lnTo>
                <a:lnTo>
                  <a:pt x="1532192" y="248312"/>
                </a:lnTo>
                <a:lnTo>
                  <a:pt x="1590271" y="286412"/>
                </a:lnTo>
                <a:lnTo>
                  <a:pt x="1532192" y="324512"/>
                </a:lnTo>
                <a:lnTo>
                  <a:pt x="1590271" y="362612"/>
                </a:lnTo>
                <a:lnTo>
                  <a:pt x="1532192" y="400712"/>
                </a:lnTo>
                <a:lnTo>
                  <a:pt x="1590271" y="438812"/>
                </a:lnTo>
                <a:lnTo>
                  <a:pt x="1532192" y="476912"/>
                </a:lnTo>
                <a:lnTo>
                  <a:pt x="1579583" y="508000"/>
                </a:lnTo>
                <a:lnTo>
                  <a:pt x="10688" y="508000"/>
                </a:lnTo>
                <a:lnTo>
                  <a:pt x="58079" y="476912"/>
                </a:lnTo>
                <a:lnTo>
                  <a:pt x="0" y="438812"/>
                </a:lnTo>
                <a:lnTo>
                  <a:pt x="58079" y="400712"/>
                </a:lnTo>
                <a:lnTo>
                  <a:pt x="0" y="362612"/>
                </a:lnTo>
                <a:lnTo>
                  <a:pt x="58079" y="324512"/>
                </a:lnTo>
                <a:lnTo>
                  <a:pt x="0" y="286412"/>
                </a:lnTo>
                <a:lnTo>
                  <a:pt x="58079" y="248312"/>
                </a:lnTo>
                <a:lnTo>
                  <a:pt x="0" y="210212"/>
                </a:lnTo>
                <a:lnTo>
                  <a:pt x="58079" y="172112"/>
                </a:lnTo>
                <a:lnTo>
                  <a:pt x="0" y="134012"/>
                </a:lnTo>
                <a:lnTo>
                  <a:pt x="58079" y="95912"/>
                </a:lnTo>
                <a:lnTo>
                  <a:pt x="0" y="57812"/>
                </a:lnTo>
                <a:lnTo>
                  <a:pt x="58079" y="19712"/>
                </a:lnTo>
                <a:close/>
              </a:path>
            </a:pathLst>
          </a:custGeom>
          <a:solidFill>
            <a:schemeClr val="accent2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手繪多邊形 11"/>
          <p:cNvSpPr/>
          <p:nvPr/>
        </p:nvSpPr>
        <p:spPr>
          <a:xfrm>
            <a:off x="8926187" y="1816100"/>
            <a:ext cx="1590271" cy="508000"/>
          </a:xfrm>
          <a:custGeom>
            <a:avLst/>
            <a:gdLst>
              <a:gd name="connsiteX0" fmla="*/ 28031 w 1590271"/>
              <a:gd name="connsiteY0" fmla="*/ 0 h 508000"/>
              <a:gd name="connsiteX1" fmla="*/ 1562240 w 1590271"/>
              <a:gd name="connsiteY1" fmla="*/ 0 h 508000"/>
              <a:gd name="connsiteX2" fmla="*/ 1532192 w 1590271"/>
              <a:gd name="connsiteY2" fmla="*/ 19712 h 508000"/>
              <a:gd name="connsiteX3" fmla="*/ 1590271 w 1590271"/>
              <a:gd name="connsiteY3" fmla="*/ 57812 h 508000"/>
              <a:gd name="connsiteX4" fmla="*/ 1532192 w 1590271"/>
              <a:gd name="connsiteY4" fmla="*/ 95912 h 508000"/>
              <a:gd name="connsiteX5" fmla="*/ 1590271 w 1590271"/>
              <a:gd name="connsiteY5" fmla="*/ 134012 h 508000"/>
              <a:gd name="connsiteX6" fmla="*/ 1532192 w 1590271"/>
              <a:gd name="connsiteY6" fmla="*/ 172112 h 508000"/>
              <a:gd name="connsiteX7" fmla="*/ 1590271 w 1590271"/>
              <a:gd name="connsiteY7" fmla="*/ 210212 h 508000"/>
              <a:gd name="connsiteX8" fmla="*/ 1532192 w 1590271"/>
              <a:gd name="connsiteY8" fmla="*/ 248312 h 508000"/>
              <a:gd name="connsiteX9" fmla="*/ 1590271 w 1590271"/>
              <a:gd name="connsiteY9" fmla="*/ 286412 h 508000"/>
              <a:gd name="connsiteX10" fmla="*/ 1532192 w 1590271"/>
              <a:gd name="connsiteY10" fmla="*/ 324512 h 508000"/>
              <a:gd name="connsiteX11" fmla="*/ 1590271 w 1590271"/>
              <a:gd name="connsiteY11" fmla="*/ 362612 h 508000"/>
              <a:gd name="connsiteX12" fmla="*/ 1532192 w 1590271"/>
              <a:gd name="connsiteY12" fmla="*/ 400712 h 508000"/>
              <a:gd name="connsiteX13" fmla="*/ 1590271 w 1590271"/>
              <a:gd name="connsiteY13" fmla="*/ 438812 h 508000"/>
              <a:gd name="connsiteX14" fmla="*/ 1532192 w 1590271"/>
              <a:gd name="connsiteY14" fmla="*/ 476912 h 508000"/>
              <a:gd name="connsiteX15" fmla="*/ 1579583 w 1590271"/>
              <a:gd name="connsiteY15" fmla="*/ 508000 h 508000"/>
              <a:gd name="connsiteX16" fmla="*/ 10688 w 1590271"/>
              <a:gd name="connsiteY16" fmla="*/ 508000 h 508000"/>
              <a:gd name="connsiteX17" fmla="*/ 58079 w 1590271"/>
              <a:gd name="connsiteY17" fmla="*/ 476912 h 508000"/>
              <a:gd name="connsiteX18" fmla="*/ 0 w 1590271"/>
              <a:gd name="connsiteY18" fmla="*/ 438812 h 508000"/>
              <a:gd name="connsiteX19" fmla="*/ 58079 w 1590271"/>
              <a:gd name="connsiteY19" fmla="*/ 400712 h 508000"/>
              <a:gd name="connsiteX20" fmla="*/ 0 w 1590271"/>
              <a:gd name="connsiteY20" fmla="*/ 362612 h 508000"/>
              <a:gd name="connsiteX21" fmla="*/ 58079 w 1590271"/>
              <a:gd name="connsiteY21" fmla="*/ 324512 h 508000"/>
              <a:gd name="connsiteX22" fmla="*/ 0 w 1590271"/>
              <a:gd name="connsiteY22" fmla="*/ 286412 h 508000"/>
              <a:gd name="connsiteX23" fmla="*/ 58079 w 1590271"/>
              <a:gd name="connsiteY23" fmla="*/ 248312 h 508000"/>
              <a:gd name="connsiteX24" fmla="*/ 0 w 1590271"/>
              <a:gd name="connsiteY24" fmla="*/ 210212 h 508000"/>
              <a:gd name="connsiteX25" fmla="*/ 58079 w 1590271"/>
              <a:gd name="connsiteY25" fmla="*/ 172112 h 508000"/>
              <a:gd name="connsiteX26" fmla="*/ 0 w 1590271"/>
              <a:gd name="connsiteY26" fmla="*/ 134012 h 508000"/>
              <a:gd name="connsiteX27" fmla="*/ 58079 w 1590271"/>
              <a:gd name="connsiteY27" fmla="*/ 95912 h 508000"/>
              <a:gd name="connsiteX28" fmla="*/ 0 w 1590271"/>
              <a:gd name="connsiteY28" fmla="*/ 57812 h 508000"/>
              <a:gd name="connsiteX29" fmla="*/ 58079 w 1590271"/>
              <a:gd name="connsiteY29" fmla="*/ 19712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90271" h="508000">
                <a:moveTo>
                  <a:pt x="28031" y="0"/>
                </a:moveTo>
                <a:lnTo>
                  <a:pt x="1562240" y="0"/>
                </a:lnTo>
                <a:lnTo>
                  <a:pt x="1532192" y="19712"/>
                </a:lnTo>
                <a:lnTo>
                  <a:pt x="1590271" y="57812"/>
                </a:lnTo>
                <a:lnTo>
                  <a:pt x="1532192" y="95912"/>
                </a:lnTo>
                <a:lnTo>
                  <a:pt x="1590271" y="134012"/>
                </a:lnTo>
                <a:lnTo>
                  <a:pt x="1532192" y="172112"/>
                </a:lnTo>
                <a:lnTo>
                  <a:pt x="1590271" y="210212"/>
                </a:lnTo>
                <a:lnTo>
                  <a:pt x="1532192" y="248312"/>
                </a:lnTo>
                <a:lnTo>
                  <a:pt x="1590271" y="286412"/>
                </a:lnTo>
                <a:lnTo>
                  <a:pt x="1532192" y="324512"/>
                </a:lnTo>
                <a:lnTo>
                  <a:pt x="1590271" y="362612"/>
                </a:lnTo>
                <a:lnTo>
                  <a:pt x="1532192" y="400712"/>
                </a:lnTo>
                <a:lnTo>
                  <a:pt x="1590271" y="438812"/>
                </a:lnTo>
                <a:lnTo>
                  <a:pt x="1532192" y="476912"/>
                </a:lnTo>
                <a:lnTo>
                  <a:pt x="1579583" y="508000"/>
                </a:lnTo>
                <a:lnTo>
                  <a:pt x="10688" y="508000"/>
                </a:lnTo>
                <a:lnTo>
                  <a:pt x="58079" y="476912"/>
                </a:lnTo>
                <a:lnTo>
                  <a:pt x="0" y="438812"/>
                </a:lnTo>
                <a:lnTo>
                  <a:pt x="58079" y="400712"/>
                </a:lnTo>
                <a:lnTo>
                  <a:pt x="0" y="362612"/>
                </a:lnTo>
                <a:lnTo>
                  <a:pt x="58079" y="324512"/>
                </a:lnTo>
                <a:lnTo>
                  <a:pt x="0" y="286412"/>
                </a:lnTo>
                <a:lnTo>
                  <a:pt x="58079" y="248312"/>
                </a:lnTo>
                <a:lnTo>
                  <a:pt x="0" y="210212"/>
                </a:lnTo>
                <a:lnTo>
                  <a:pt x="58079" y="172112"/>
                </a:lnTo>
                <a:lnTo>
                  <a:pt x="0" y="134012"/>
                </a:lnTo>
                <a:lnTo>
                  <a:pt x="58079" y="95912"/>
                </a:lnTo>
                <a:lnTo>
                  <a:pt x="0" y="57812"/>
                </a:lnTo>
                <a:lnTo>
                  <a:pt x="58079" y="19712"/>
                </a:lnTo>
                <a:close/>
              </a:path>
            </a:pathLst>
          </a:custGeom>
          <a:solidFill>
            <a:schemeClr val="accent3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0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139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2" name="矩形 11"/>
          <p:cNvSpPr/>
          <p:nvPr/>
        </p:nvSpPr>
        <p:spPr>
          <a:xfrm>
            <a:off x="46461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4" name="矩形 13"/>
          <p:cNvSpPr/>
          <p:nvPr/>
        </p:nvSpPr>
        <p:spPr>
          <a:xfrm>
            <a:off x="82783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16</a:t>
            </a:fld>
            <a:endParaRPr lang="zh-TW" altLang="en-US"/>
          </a:p>
        </p:txBody>
      </p:sp>
      <p:pic>
        <p:nvPicPr>
          <p:cNvPr id="22" name="圖片版面配置區 2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3" name="圖片版面配置區 22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9" r="21979"/>
          <a:stretch>
            <a:fillRect/>
          </a:stretch>
        </p:blipFill>
        <p:spPr/>
      </p:pic>
      <p:pic>
        <p:nvPicPr>
          <p:cNvPr id="24" name="圖片版面配置區 23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" r="7991"/>
          <a:stretch>
            <a:fillRect/>
          </a:stretch>
        </p:blipFill>
        <p:spPr/>
      </p:pic>
      <p:grpSp>
        <p:nvGrpSpPr>
          <p:cNvPr id="7" name="群組 6"/>
          <p:cNvGrpSpPr/>
          <p:nvPr/>
        </p:nvGrpSpPr>
        <p:grpSpPr>
          <a:xfrm>
            <a:off x="3777097" y="418524"/>
            <a:ext cx="4637808" cy="717432"/>
            <a:chOff x="2253100" y="418524"/>
            <a:chExt cx="4637808" cy="717432"/>
          </a:xfrm>
        </p:grpSpPr>
        <p:sp>
          <p:nvSpPr>
            <p:cNvPr id="8" name="矩形 7"/>
            <p:cNvSpPr/>
            <p:nvPr/>
          </p:nvSpPr>
          <p:spPr>
            <a:xfrm>
              <a:off x="2253100" y="418524"/>
              <a:ext cx="46378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3200" b="1" spc="-150" dirty="0" smtClean="0">
                  <a:solidFill>
                    <a:schemeClr val="bg1">
                      <a:lumMod val="50000"/>
                    </a:schemeClr>
                  </a:solidFill>
                </a:rPr>
                <a:t>Photo Frame  Design 008</a:t>
              </a:r>
              <a:endParaRPr lang="en-US" altLang="zh-TW" sz="3200" b="1" spc="-1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155318" y="1019594"/>
              <a:ext cx="2833352" cy="116362"/>
            </a:xfrm>
            <a:prstGeom prst="rect">
              <a:avLst/>
            </a:prstGeom>
            <a:gradFill flip="none" rotWithShape="1">
              <a:gsLst>
                <a:gs pos="61000">
                  <a:srgbClr val="C9C828"/>
                </a:gs>
                <a:gs pos="0">
                  <a:srgbClr val="00B050"/>
                </a:gs>
                <a:gs pos="99000">
                  <a:srgbClr val="FFC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</p:grpSp>
      <p:sp>
        <p:nvSpPr>
          <p:cNvPr id="16" name="手繪多邊形 15"/>
          <p:cNvSpPr/>
          <p:nvPr/>
        </p:nvSpPr>
        <p:spPr>
          <a:xfrm rot="5400000">
            <a:off x="2001923" y="1827467"/>
            <a:ext cx="938464" cy="508000"/>
          </a:xfrm>
          <a:custGeom>
            <a:avLst/>
            <a:gdLst>
              <a:gd name="connsiteX0" fmla="*/ 28031 w 1590271"/>
              <a:gd name="connsiteY0" fmla="*/ 0 h 508000"/>
              <a:gd name="connsiteX1" fmla="*/ 1562240 w 1590271"/>
              <a:gd name="connsiteY1" fmla="*/ 0 h 508000"/>
              <a:gd name="connsiteX2" fmla="*/ 1532192 w 1590271"/>
              <a:gd name="connsiteY2" fmla="*/ 19712 h 508000"/>
              <a:gd name="connsiteX3" fmla="*/ 1590271 w 1590271"/>
              <a:gd name="connsiteY3" fmla="*/ 57812 h 508000"/>
              <a:gd name="connsiteX4" fmla="*/ 1532192 w 1590271"/>
              <a:gd name="connsiteY4" fmla="*/ 95912 h 508000"/>
              <a:gd name="connsiteX5" fmla="*/ 1590271 w 1590271"/>
              <a:gd name="connsiteY5" fmla="*/ 134012 h 508000"/>
              <a:gd name="connsiteX6" fmla="*/ 1532192 w 1590271"/>
              <a:gd name="connsiteY6" fmla="*/ 172112 h 508000"/>
              <a:gd name="connsiteX7" fmla="*/ 1590271 w 1590271"/>
              <a:gd name="connsiteY7" fmla="*/ 210212 h 508000"/>
              <a:gd name="connsiteX8" fmla="*/ 1532192 w 1590271"/>
              <a:gd name="connsiteY8" fmla="*/ 248312 h 508000"/>
              <a:gd name="connsiteX9" fmla="*/ 1590271 w 1590271"/>
              <a:gd name="connsiteY9" fmla="*/ 286412 h 508000"/>
              <a:gd name="connsiteX10" fmla="*/ 1532192 w 1590271"/>
              <a:gd name="connsiteY10" fmla="*/ 324512 h 508000"/>
              <a:gd name="connsiteX11" fmla="*/ 1590271 w 1590271"/>
              <a:gd name="connsiteY11" fmla="*/ 362612 h 508000"/>
              <a:gd name="connsiteX12" fmla="*/ 1532192 w 1590271"/>
              <a:gd name="connsiteY12" fmla="*/ 400712 h 508000"/>
              <a:gd name="connsiteX13" fmla="*/ 1590271 w 1590271"/>
              <a:gd name="connsiteY13" fmla="*/ 438812 h 508000"/>
              <a:gd name="connsiteX14" fmla="*/ 1532192 w 1590271"/>
              <a:gd name="connsiteY14" fmla="*/ 476912 h 508000"/>
              <a:gd name="connsiteX15" fmla="*/ 1579583 w 1590271"/>
              <a:gd name="connsiteY15" fmla="*/ 508000 h 508000"/>
              <a:gd name="connsiteX16" fmla="*/ 10688 w 1590271"/>
              <a:gd name="connsiteY16" fmla="*/ 508000 h 508000"/>
              <a:gd name="connsiteX17" fmla="*/ 58079 w 1590271"/>
              <a:gd name="connsiteY17" fmla="*/ 476912 h 508000"/>
              <a:gd name="connsiteX18" fmla="*/ 0 w 1590271"/>
              <a:gd name="connsiteY18" fmla="*/ 438812 h 508000"/>
              <a:gd name="connsiteX19" fmla="*/ 58079 w 1590271"/>
              <a:gd name="connsiteY19" fmla="*/ 400712 h 508000"/>
              <a:gd name="connsiteX20" fmla="*/ 0 w 1590271"/>
              <a:gd name="connsiteY20" fmla="*/ 362612 h 508000"/>
              <a:gd name="connsiteX21" fmla="*/ 58079 w 1590271"/>
              <a:gd name="connsiteY21" fmla="*/ 324512 h 508000"/>
              <a:gd name="connsiteX22" fmla="*/ 0 w 1590271"/>
              <a:gd name="connsiteY22" fmla="*/ 286412 h 508000"/>
              <a:gd name="connsiteX23" fmla="*/ 58079 w 1590271"/>
              <a:gd name="connsiteY23" fmla="*/ 248312 h 508000"/>
              <a:gd name="connsiteX24" fmla="*/ 0 w 1590271"/>
              <a:gd name="connsiteY24" fmla="*/ 210212 h 508000"/>
              <a:gd name="connsiteX25" fmla="*/ 58079 w 1590271"/>
              <a:gd name="connsiteY25" fmla="*/ 172112 h 508000"/>
              <a:gd name="connsiteX26" fmla="*/ 0 w 1590271"/>
              <a:gd name="connsiteY26" fmla="*/ 134012 h 508000"/>
              <a:gd name="connsiteX27" fmla="*/ 58079 w 1590271"/>
              <a:gd name="connsiteY27" fmla="*/ 95912 h 508000"/>
              <a:gd name="connsiteX28" fmla="*/ 0 w 1590271"/>
              <a:gd name="connsiteY28" fmla="*/ 57812 h 508000"/>
              <a:gd name="connsiteX29" fmla="*/ 58079 w 1590271"/>
              <a:gd name="connsiteY29" fmla="*/ 19712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90271" h="508000">
                <a:moveTo>
                  <a:pt x="28031" y="0"/>
                </a:moveTo>
                <a:lnTo>
                  <a:pt x="1562240" y="0"/>
                </a:lnTo>
                <a:lnTo>
                  <a:pt x="1532192" y="19712"/>
                </a:lnTo>
                <a:lnTo>
                  <a:pt x="1590271" y="57812"/>
                </a:lnTo>
                <a:lnTo>
                  <a:pt x="1532192" y="95912"/>
                </a:lnTo>
                <a:lnTo>
                  <a:pt x="1590271" y="134012"/>
                </a:lnTo>
                <a:lnTo>
                  <a:pt x="1532192" y="172112"/>
                </a:lnTo>
                <a:lnTo>
                  <a:pt x="1590271" y="210212"/>
                </a:lnTo>
                <a:lnTo>
                  <a:pt x="1532192" y="248312"/>
                </a:lnTo>
                <a:lnTo>
                  <a:pt x="1590271" y="286412"/>
                </a:lnTo>
                <a:lnTo>
                  <a:pt x="1532192" y="324512"/>
                </a:lnTo>
                <a:lnTo>
                  <a:pt x="1590271" y="362612"/>
                </a:lnTo>
                <a:lnTo>
                  <a:pt x="1532192" y="400712"/>
                </a:lnTo>
                <a:lnTo>
                  <a:pt x="1590271" y="438812"/>
                </a:lnTo>
                <a:lnTo>
                  <a:pt x="1532192" y="476912"/>
                </a:lnTo>
                <a:lnTo>
                  <a:pt x="1579583" y="508000"/>
                </a:lnTo>
                <a:lnTo>
                  <a:pt x="10688" y="508000"/>
                </a:lnTo>
                <a:lnTo>
                  <a:pt x="58079" y="476912"/>
                </a:lnTo>
                <a:lnTo>
                  <a:pt x="0" y="438812"/>
                </a:lnTo>
                <a:lnTo>
                  <a:pt x="58079" y="400712"/>
                </a:lnTo>
                <a:lnTo>
                  <a:pt x="0" y="362612"/>
                </a:lnTo>
                <a:lnTo>
                  <a:pt x="58079" y="324512"/>
                </a:lnTo>
                <a:lnTo>
                  <a:pt x="0" y="286412"/>
                </a:lnTo>
                <a:lnTo>
                  <a:pt x="58079" y="248312"/>
                </a:lnTo>
                <a:lnTo>
                  <a:pt x="0" y="210212"/>
                </a:lnTo>
                <a:lnTo>
                  <a:pt x="58079" y="172112"/>
                </a:lnTo>
                <a:lnTo>
                  <a:pt x="0" y="134012"/>
                </a:lnTo>
                <a:lnTo>
                  <a:pt x="58079" y="95912"/>
                </a:lnTo>
                <a:lnTo>
                  <a:pt x="0" y="57812"/>
                </a:lnTo>
                <a:lnTo>
                  <a:pt x="58079" y="19712"/>
                </a:lnTo>
                <a:close/>
              </a:path>
            </a:pathLst>
          </a:custGeom>
          <a:solidFill>
            <a:schemeClr val="bg1">
              <a:lumMod val="6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手繪多邊形 16"/>
          <p:cNvSpPr/>
          <p:nvPr/>
        </p:nvSpPr>
        <p:spPr>
          <a:xfrm rot="5400000">
            <a:off x="5626759" y="1827467"/>
            <a:ext cx="938464" cy="508000"/>
          </a:xfrm>
          <a:custGeom>
            <a:avLst/>
            <a:gdLst>
              <a:gd name="connsiteX0" fmla="*/ 28031 w 1590271"/>
              <a:gd name="connsiteY0" fmla="*/ 0 h 508000"/>
              <a:gd name="connsiteX1" fmla="*/ 1562240 w 1590271"/>
              <a:gd name="connsiteY1" fmla="*/ 0 h 508000"/>
              <a:gd name="connsiteX2" fmla="*/ 1532192 w 1590271"/>
              <a:gd name="connsiteY2" fmla="*/ 19712 h 508000"/>
              <a:gd name="connsiteX3" fmla="*/ 1590271 w 1590271"/>
              <a:gd name="connsiteY3" fmla="*/ 57812 h 508000"/>
              <a:gd name="connsiteX4" fmla="*/ 1532192 w 1590271"/>
              <a:gd name="connsiteY4" fmla="*/ 95912 h 508000"/>
              <a:gd name="connsiteX5" fmla="*/ 1590271 w 1590271"/>
              <a:gd name="connsiteY5" fmla="*/ 134012 h 508000"/>
              <a:gd name="connsiteX6" fmla="*/ 1532192 w 1590271"/>
              <a:gd name="connsiteY6" fmla="*/ 172112 h 508000"/>
              <a:gd name="connsiteX7" fmla="*/ 1590271 w 1590271"/>
              <a:gd name="connsiteY7" fmla="*/ 210212 h 508000"/>
              <a:gd name="connsiteX8" fmla="*/ 1532192 w 1590271"/>
              <a:gd name="connsiteY8" fmla="*/ 248312 h 508000"/>
              <a:gd name="connsiteX9" fmla="*/ 1590271 w 1590271"/>
              <a:gd name="connsiteY9" fmla="*/ 286412 h 508000"/>
              <a:gd name="connsiteX10" fmla="*/ 1532192 w 1590271"/>
              <a:gd name="connsiteY10" fmla="*/ 324512 h 508000"/>
              <a:gd name="connsiteX11" fmla="*/ 1590271 w 1590271"/>
              <a:gd name="connsiteY11" fmla="*/ 362612 h 508000"/>
              <a:gd name="connsiteX12" fmla="*/ 1532192 w 1590271"/>
              <a:gd name="connsiteY12" fmla="*/ 400712 h 508000"/>
              <a:gd name="connsiteX13" fmla="*/ 1590271 w 1590271"/>
              <a:gd name="connsiteY13" fmla="*/ 438812 h 508000"/>
              <a:gd name="connsiteX14" fmla="*/ 1532192 w 1590271"/>
              <a:gd name="connsiteY14" fmla="*/ 476912 h 508000"/>
              <a:gd name="connsiteX15" fmla="*/ 1579583 w 1590271"/>
              <a:gd name="connsiteY15" fmla="*/ 508000 h 508000"/>
              <a:gd name="connsiteX16" fmla="*/ 10688 w 1590271"/>
              <a:gd name="connsiteY16" fmla="*/ 508000 h 508000"/>
              <a:gd name="connsiteX17" fmla="*/ 58079 w 1590271"/>
              <a:gd name="connsiteY17" fmla="*/ 476912 h 508000"/>
              <a:gd name="connsiteX18" fmla="*/ 0 w 1590271"/>
              <a:gd name="connsiteY18" fmla="*/ 438812 h 508000"/>
              <a:gd name="connsiteX19" fmla="*/ 58079 w 1590271"/>
              <a:gd name="connsiteY19" fmla="*/ 400712 h 508000"/>
              <a:gd name="connsiteX20" fmla="*/ 0 w 1590271"/>
              <a:gd name="connsiteY20" fmla="*/ 362612 h 508000"/>
              <a:gd name="connsiteX21" fmla="*/ 58079 w 1590271"/>
              <a:gd name="connsiteY21" fmla="*/ 324512 h 508000"/>
              <a:gd name="connsiteX22" fmla="*/ 0 w 1590271"/>
              <a:gd name="connsiteY22" fmla="*/ 286412 h 508000"/>
              <a:gd name="connsiteX23" fmla="*/ 58079 w 1590271"/>
              <a:gd name="connsiteY23" fmla="*/ 248312 h 508000"/>
              <a:gd name="connsiteX24" fmla="*/ 0 w 1590271"/>
              <a:gd name="connsiteY24" fmla="*/ 210212 h 508000"/>
              <a:gd name="connsiteX25" fmla="*/ 58079 w 1590271"/>
              <a:gd name="connsiteY25" fmla="*/ 172112 h 508000"/>
              <a:gd name="connsiteX26" fmla="*/ 0 w 1590271"/>
              <a:gd name="connsiteY26" fmla="*/ 134012 h 508000"/>
              <a:gd name="connsiteX27" fmla="*/ 58079 w 1590271"/>
              <a:gd name="connsiteY27" fmla="*/ 95912 h 508000"/>
              <a:gd name="connsiteX28" fmla="*/ 0 w 1590271"/>
              <a:gd name="connsiteY28" fmla="*/ 57812 h 508000"/>
              <a:gd name="connsiteX29" fmla="*/ 58079 w 1590271"/>
              <a:gd name="connsiteY29" fmla="*/ 19712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90271" h="508000">
                <a:moveTo>
                  <a:pt x="28031" y="0"/>
                </a:moveTo>
                <a:lnTo>
                  <a:pt x="1562240" y="0"/>
                </a:lnTo>
                <a:lnTo>
                  <a:pt x="1532192" y="19712"/>
                </a:lnTo>
                <a:lnTo>
                  <a:pt x="1590271" y="57812"/>
                </a:lnTo>
                <a:lnTo>
                  <a:pt x="1532192" y="95912"/>
                </a:lnTo>
                <a:lnTo>
                  <a:pt x="1590271" y="134012"/>
                </a:lnTo>
                <a:lnTo>
                  <a:pt x="1532192" y="172112"/>
                </a:lnTo>
                <a:lnTo>
                  <a:pt x="1590271" y="210212"/>
                </a:lnTo>
                <a:lnTo>
                  <a:pt x="1532192" y="248312"/>
                </a:lnTo>
                <a:lnTo>
                  <a:pt x="1590271" y="286412"/>
                </a:lnTo>
                <a:lnTo>
                  <a:pt x="1532192" y="324512"/>
                </a:lnTo>
                <a:lnTo>
                  <a:pt x="1590271" y="362612"/>
                </a:lnTo>
                <a:lnTo>
                  <a:pt x="1532192" y="400712"/>
                </a:lnTo>
                <a:lnTo>
                  <a:pt x="1590271" y="438812"/>
                </a:lnTo>
                <a:lnTo>
                  <a:pt x="1532192" y="476912"/>
                </a:lnTo>
                <a:lnTo>
                  <a:pt x="1579583" y="508000"/>
                </a:lnTo>
                <a:lnTo>
                  <a:pt x="10688" y="508000"/>
                </a:lnTo>
                <a:lnTo>
                  <a:pt x="58079" y="476912"/>
                </a:lnTo>
                <a:lnTo>
                  <a:pt x="0" y="438812"/>
                </a:lnTo>
                <a:lnTo>
                  <a:pt x="58079" y="400712"/>
                </a:lnTo>
                <a:lnTo>
                  <a:pt x="0" y="362612"/>
                </a:lnTo>
                <a:lnTo>
                  <a:pt x="58079" y="324512"/>
                </a:lnTo>
                <a:lnTo>
                  <a:pt x="0" y="286412"/>
                </a:lnTo>
                <a:lnTo>
                  <a:pt x="58079" y="248312"/>
                </a:lnTo>
                <a:lnTo>
                  <a:pt x="0" y="210212"/>
                </a:lnTo>
                <a:lnTo>
                  <a:pt x="58079" y="172112"/>
                </a:lnTo>
                <a:lnTo>
                  <a:pt x="0" y="134012"/>
                </a:lnTo>
                <a:lnTo>
                  <a:pt x="58079" y="95912"/>
                </a:lnTo>
                <a:lnTo>
                  <a:pt x="0" y="57812"/>
                </a:lnTo>
                <a:lnTo>
                  <a:pt x="58079" y="19712"/>
                </a:lnTo>
                <a:close/>
              </a:path>
            </a:pathLst>
          </a:custGeom>
          <a:solidFill>
            <a:schemeClr val="bg1">
              <a:lumMod val="6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手繪多邊形 17"/>
          <p:cNvSpPr/>
          <p:nvPr/>
        </p:nvSpPr>
        <p:spPr>
          <a:xfrm rot="5400000">
            <a:off x="9251595" y="1827467"/>
            <a:ext cx="938464" cy="508000"/>
          </a:xfrm>
          <a:custGeom>
            <a:avLst/>
            <a:gdLst>
              <a:gd name="connsiteX0" fmla="*/ 28031 w 1590271"/>
              <a:gd name="connsiteY0" fmla="*/ 0 h 508000"/>
              <a:gd name="connsiteX1" fmla="*/ 1562240 w 1590271"/>
              <a:gd name="connsiteY1" fmla="*/ 0 h 508000"/>
              <a:gd name="connsiteX2" fmla="*/ 1532192 w 1590271"/>
              <a:gd name="connsiteY2" fmla="*/ 19712 h 508000"/>
              <a:gd name="connsiteX3" fmla="*/ 1590271 w 1590271"/>
              <a:gd name="connsiteY3" fmla="*/ 57812 h 508000"/>
              <a:gd name="connsiteX4" fmla="*/ 1532192 w 1590271"/>
              <a:gd name="connsiteY4" fmla="*/ 95912 h 508000"/>
              <a:gd name="connsiteX5" fmla="*/ 1590271 w 1590271"/>
              <a:gd name="connsiteY5" fmla="*/ 134012 h 508000"/>
              <a:gd name="connsiteX6" fmla="*/ 1532192 w 1590271"/>
              <a:gd name="connsiteY6" fmla="*/ 172112 h 508000"/>
              <a:gd name="connsiteX7" fmla="*/ 1590271 w 1590271"/>
              <a:gd name="connsiteY7" fmla="*/ 210212 h 508000"/>
              <a:gd name="connsiteX8" fmla="*/ 1532192 w 1590271"/>
              <a:gd name="connsiteY8" fmla="*/ 248312 h 508000"/>
              <a:gd name="connsiteX9" fmla="*/ 1590271 w 1590271"/>
              <a:gd name="connsiteY9" fmla="*/ 286412 h 508000"/>
              <a:gd name="connsiteX10" fmla="*/ 1532192 w 1590271"/>
              <a:gd name="connsiteY10" fmla="*/ 324512 h 508000"/>
              <a:gd name="connsiteX11" fmla="*/ 1590271 w 1590271"/>
              <a:gd name="connsiteY11" fmla="*/ 362612 h 508000"/>
              <a:gd name="connsiteX12" fmla="*/ 1532192 w 1590271"/>
              <a:gd name="connsiteY12" fmla="*/ 400712 h 508000"/>
              <a:gd name="connsiteX13" fmla="*/ 1590271 w 1590271"/>
              <a:gd name="connsiteY13" fmla="*/ 438812 h 508000"/>
              <a:gd name="connsiteX14" fmla="*/ 1532192 w 1590271"/>
              <a:gd name="connsiteY14" fmla="*/ 476912 h 508000"/>
              <a:gd name="connsiteX15" fmla="*/ 1579583 w 1590271"/>
              <a:gd name="connsiteY15" fmla="*/ 508000 h 508000"/>
              <a:gd name="connsiteX16" fmla="*/ 10688 w 1590271"/>
              <a:gd name="connsiteY16" fmla="*/ 508000 h 508000"/>
              <a:gd name="connsiteX17" fmla="*/ 58079 w 1590271"/>
              <a:gd name="connsiteY17" fmla="*/ 476912 h 508000"/>
              <a:gd name="connsiteX18" fmla="*/ 0 w 1590271"/>
              <a:gd name="connsiteY18" fmla="*/ 438812 h 508000"/>
              <a:gd name="connsiteX19" fmla="*/ 58079 w 1590271"/>
              <a:gd name="connsiteY19" fmla="*/ 400712 h 508000"/>
              <a:gd name="connsiteX20" fmla="*/ 0 w 1590271"/>
              <a:gd name="connsiteY20" fmla="*/ 362612 h 508000"/>
              <a:gd name="connsiteX21" fmla="*/ 58079 w 1590271"/>
              <a:gd name="connsiteY21" fmla="*/ 324512 h 508000"/>
              <a:gd name="connsiteX22" fmla="*/ 0 w 1590271"/>
              <a:gd name="connsiteY22" fmla="*/ 286412 h 508000"/>
              <a:gd name="connsiteX23" fmla="*/ 58079 w 1590271"/>
              <a:gd name="connsiteY23" fmla="*/ 248312 h 508000"/>
              <a:gd name="connsiteX24" fmla="*/ 0 w 1590271"/>
              <a:gd name="connsiteY24" fmla="*/ 210212 h 508000"/>
              <a:gd name="connsiteX25" fmla="*/ 58079 w 1590271"/>
              <a:gd name="connsiteY25" fmla="*/ 172112 h 508000"/>
              <a:gd name="connsiteX26" fmla="*/ 0 w 1590271"/>
              <a:gd name="connsiteY26" fmla="*/ 134012 h 508000"/>
              <a:gd name="connsiteX27" fmla="*/ 58079 w 1590271"/>
              <a:gd name="connsiteY27" fmla="*/ 95912 h 508000"/>
              <a:gd name="connsiteX28" fmla="*/ 0 w 1590271"/>
              <a:gd name="connsiteY28" fmla="*/ 57812 h 508000"/>
              <a:gd name="connsiteX29" fmla="*/ 58079 w 1590271"/>
              <a:gd name="connsiteY29" fmla="*/ 19712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90271" h="508000">
                <a:moveTo>
                  <a:pt x="28031" y="0"/>
                </a:moveTo>
                <a:lnTo>
                  <a:pt x="1562240" y="0"/>
                </a:lnTo>
                <a:lnTo>
                  <a:pt x="1532192" y="19712"/>
                </a:lnTo>
                <a:lnTo>
                  <a:pt x="1590271" y="57812"/>
                </a:lnTo>
                <a:lnTo>
                  <a:pt x="1532192" y="95912"/>
                </a:lnTo>
                <a:lnTo>
                  <a:pt x="1590271" y="134012"/>
                </a:lnTo>
                <a:lnTo>
                  <a:pt x="1532192" y="172112"/>
                </a:lnTo>
                <a:lnTo>
                  <a:pt x="1590271" y="210212"/>
                </a:lnTo>
                <a:lnTo>
                  <a:pt x="1532192" y="248312"/>
                </a:lnTo>
                <a:lnTo>
                  <a:pt x="1590271" y="286412"/>
                </a:lnTo>
                <a:lnTo>
                  <a:pt x="1532192" y="324512"/>
                </a:lnTo>
                <a:lnTo>
                  <a:pt x="1590271" y="362612"/>
                </a:lnTo>
                <a:lnTo>
                  <a:pt x="1532192" y="400712"/>
                </a:lnTo>
                <a:lnTo>
                  <a:pt x="1590271" y="438812"/>
                </a:lnTo>
                <a:lnTo>
                  <a:pt x="1532192" y="476912"/>
                </a:lnTo>
                <a:lnTo>
                  <a:pt x="1579583" y="508000"/>
                </a:lnTo>
                <a:lnTo>
                  <a:pt x="10688" y="508000"/>
                </a:lnTo>
                <a:lnTo>
                  <a:pt x="58079" y="476912"/>
                </a:lnTo>
                <a:lnTo>
                  <a:pt x="0" y="438812"/>
                </a:lnTo>
                <a:lnTo>
                  <a:pt x="58079" y="400712"/>
                </a:lnTo>
                <a:lnTo>
                  <a:pt x="0" y="362612"/>
                </a:lnTo>
                <a:lnTo>
                  <a:pt x="58079" y="324512"/>
                </a:lnTo>
                <a:lnTo>
                  <a:pt x="0" y="286412"/>
                </a:lnTo>
                <a:lnTo>
                  <a:pt x="58079" y="248312"/>
                </a:lnTo>
                <a:lnTo>
                  <a:pt x="0" y="210212"/>
                </a:lnTo>
                <a:lnTo>
                  <a:pt x="58079" y="172112"/>
                </a:lnTo>
                <a:lnTo>
                  <a:pt x="0" y="134012"/>
                </a:lnTo>
                <a:lnTo>
                  <a:pt x="58079" y="95912"/>
                </a:lnTo>
                <a:lnTo>
                  <a:pt x="0" y="57812"/>
                </a:lnTo>
                <a:lnTo>
                  <a:pt x="58079" y="19712"/>
                </a:lnTo>
                <a:close/>
              </a:path>
            </a:pathLst>
          </a:custGeom>
          <a:solidFill>
            <a:schemeClr val="bg1">
              <a:lumMod val="6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0139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46461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" name="矩形 8"/>
          <p:cNvSpPr/>
          <p:nvPr/>
        </p:nvSpPr>
        <p:spPr>
          <a:xfrm>
            <a:off x="82783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17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0" name="手繪多邊形 9"/>
          <p:cNvSpPr/>
          <p:nvPr/>
        </p:nvSpPr>
        <p:spPr>
          <a:xfrm rot="5400000">
            <a:off x="2001923" y="1827467"/>
            <a:ext cx="938464" cy="508000"/>
          </a:xfrm>
          <a:custGeom>
            <a:avLst/>
            <a:gdLst>
              <a:gd name="connsiteX0" fmla="*/ 28031 w 1590271"/>
              <a:gd name="connsiteY0" fmla="*/ 0 h 508000"/>
              <a:gd name="connsiteX1" fmla="*/ 1562240 w 1590271"/>
              <a:gd name="connsiteY1" fmla="*/ 0 h 508000"/>
              <a:gd name="connsiteX2" fmla="*/ 1532192 w 1590271"/>
              <a:gd name="connsiteY2" fmla="*/ 19712 h 508000"/>
              <a:gd name="connsiteX3" fmla="*/ 1590271 w 1590271"/>
              <a:gd name="connsiteY3" fmla="*/ 57812 h 508000"/>
              <a:gd name="connsiteX4" fmla="*/ 1532192 w 1590271"/>
              <a:gd name="connsiteY4" fmla="*/ 95912 h 508000"/>
              <a:gd name="connsiteX5" fmla="*/ 1590271 w 1590271"/>
              <a:gd name="connsiteY5" fmla="*/ 134012 h 508000"/>
              <a:gd name="connsiteX6" fmla="*/ 1532192 w 1590271"/>
              <a:gd name="connsiteY6" fmla="*/ 172112 h 508000"/>
              <a:gd name="connsiteX7" fmla="*/ 1590271 w 1590271"/>
              <a:gd name="connsiteY7" fmla="*/ 210212 h 508000"/>
              <a:gd name="connsiteX8" fmla="*/ 1532192 w 1590271"/>
              <a:gd name="connsiteY8" fmla="*/ 248312 h 508000"/>
              <a:gd name="connsiteX9" fmla="*/ 1590271 w 1590271"/>
              <a:gd name="connsiteY9" fmla="*/ 286412 h 508000"/>
              <a:gd name="connsiteX10" fmla="*/ 1532192 w 1590271"/>
              <a:gd name="connsiteY10" fmla="*/ 324512 h 508000"/>
              <a:gd name="connsiteX11" fmla="*/ 1590271 w 1590271"/>
              <a:gd name="connsiteY11" fmla="*/ 362612 h 508000"/>
              <a:gd name="connsiteX12" fmla="*/ 1532192 w 1590271"/>
              <a:gd name="connsiteY12" fmla="*/ 400712 h 508000"/>
              <a:gd name="connsiteX13" fmla="*/ 1590271 w 1590271"/>
              <a:gd name="connsiteY13" fmla="*/ 438812 h 508000"/>
              <a:gd name="connsiteX14" fmla="*/ 1532192 w 1590271"/>
              <a:gd name="connsiteY14" fmla="*/ 476912 h 508000"/>
              <a:gd name="connsiteX15" fmla="*/ 1579583 w 1590271"/>
              <a:gd name="connsiteY15" fmla="*/ 508000 h 508000"/>
              <a:gd name="connsiteX16" fmla="*/ 10688 w 1590271"/>
              <a:gd name="connsiteY16" fmla="*/ 508000 h 508000"/>
              <a:gd name="connsiteX17" fmla="*/ 58079 w 1590271"/>
              <a:gd name="connsiteY17" fmla="*/ 476912 h 508000"/>
              <a:gd name="connsiteX18" fmla="*/ 0 w 1590271"/>
              <a:gd name="connsiteY18" fmla="*/ 438812 h 508000"/>
              <a:gd name="connsiteX19" fmla="*/ 58079 w 1590271"/>
              <a:gd name="connsiteY19" fmla="*/ 400712 h 508000"/>
              <a:gd name="connsiteX20" fmla="*/ 0 w 1590271"/>
              <a:gd name="connsiteY20" fmla="*/ 362612 h 508000"/>
              <a:gd name="connsiteX21" fmla="*/ 58079 w 1590271"/>
              <a:gd name="connsiteY21" fmla="*/ 324512 h 508000"/>
              <a:gd name="connsiteX22" fmla="*/ 0 w 1590271"/>
              <a:gd name="connsiteY22" fmla="*/ 286412 h 508000"/>
              <a:gd name="connsiteX23" fmla="*/ 58079 w 1590271"/>
              <a:gd name="connsiteY23" fmla="*/ 248312 h 508000"/>
              <a:gd name="connsiteX24" fmla="*/ 0 w 1590271"/>
              <a:gd name="connsiteY24" fmla="*/ 210212 h 508000"/>
              <a:gd name="connsiteX25" fmla="*/ 58079 w 1590271"/>
              <a:gd name="connsiteY25" fmla="*/ 172112 h 508000"/>
              <a:gd name="connsiteX26" fmla="*/ 0 w 1590271"/>
              <a:gd name="connsiteY26" fmla="*/ 134012 h 508000"/>
              <a:gd name="connsiteX27" fmla="*/ 58079 w 1590271"/>
              <a:gd name="connsiteY27" fmla="*/ 95912 h 508000"/>
              <a:gd name="connsiteX28" fmla="*/ 0 w 1590271"/>
              <a:gd name="connsiteY28" fmla="*/ 57812 h 508000"/>
              <a:gd name="connsiteX29" fmla="*/ 58079 w 1590271"/>
              <a:gd name="connsiteY29" fmla="*/ 19712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90271" h="508000">
                <a:moveTo>
                  <a:pt x="28031" y="0"/>
                </a:moveTo>
                <a:lnTo>
                  <a:pt x="1562240" y="0"/>
                </a:lnTo>
                <a:lnTo>
                  <a:pt x="1532192" y="19712"/>
                </a:lnTo>
                <a:lnTo>
                  <a:pt x="1590271" y="57812"/>
                </a:lnTo>
                <a:lnTo>
                  <a:pt x="1532192" y="95912"/>
                </a:lnTo>
                <a:lnTo>
                  <a:pt x="1590271" y="134012"/>
                </a:lnTo>
                <a:lnTo>
                  <a:pt x="1532192" y="172112"/>
                </a:lnTo>
                <a:lnTo>
                  <a:pt x="1590271" y="210212"/>
                </a:lnTo>
                <a:lnTo>
                  <a:pt x="1532192" y="248312"/>
                </a:lnTo>
                <a:lnTo>
                  <a:pt x="1590271" y="286412"/>
                </a:lnTo>
                <a:lnTo>
                  <a:pt x="1532192" y="324512"/>
                </a:lnTo>
                <a:lnTo>
                  <a:pt x="1590271" y="362612"/>
                </a:lnTo>
                <a:lnTo>
                  <a:pt x="1532192" y="400712"/>
                </a:lnTo>
                <a:lnTo>
                  <a:pt x="1590271" y="438812"/>
                </a:lnTo>
                <a:lnTo>
                  <a:pt x="1532192" y="476912"/>
                </a:lnTo>
                <a:lnTo>
                  <a:pt x="1579583" y="508000"/>
                </a:lnTo>
                <a:lnTo>
                  <a:pt x="10688" y="508000"/>
                </a:lnTo>
                <a:lnTo>
                  <a:pt x="58079" y="476912"/>
                </a:lnTo>
                <a:lnTo>
                  <a:pt x="0" y="438812"/>
                </a:lnTo>
                <a:lnTo>
                  <a:pt x="58079" y="400712"/>
                </a:lnTo>
                <a:lnTo>
                  <a:pt x="0" y="362612"/>
                </a:lnTo>
                <a:lnTo>
                  <a:pt x="58079" y="324512"/>
                </a:lnTo>
                <a:lnTo>
                  <a:pt x="0" y="286412"/>
                </a:lnTo>
                <a:lnTo>
                  <a:pt x="58079" y="248312"/>
                </a:lnTo>
                <a:lnTo>
                  <a:pt x="0" y="210212"/>
                </a:lnTo>
                <a:lnTo>
                  <a:pt x="58079" y="172112"/>
                </a:lnTo>
                <a:lnTo>
                  <a:pt x="0" y="134012"/>
                </a:lnTo>
                <a:lnTo>
                  <a:pt x="58079" y="95912"/>
                </a:lnTo>
                <a:lnTo>
                  <a:pt x="0" y="57812"/>
                </a:lnTo>
                <a:lnTo>
                  <a:pt x="58079" y="19712"/>
                </a:lnTo>
                <a:close/>
              </a:path>
            </a:pathLst>
          </a:custGeom>
          <a:solidFill>
            <a:schemeClr val="bg1">
              <a:lumMod val="6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手繪多邊形 10"/>
          <p:cNvSpPr/>
          <p:nvPr/>
        </p:nvSpPr>
        <p:spPr>
          <a:xfrm rot="5400000">
            <a:off x="5626759" y="1827467"/>
            <a:ext cx="938464" cy="508000"/>
          </a:xfrm>
          <a:custGeom>
            <a:avLst/>
            <a:gdLst>
              <a:gd name="connsiteX0" fmla="*/ 28031 w 1590271"/>
              <a:gd name="connsiteY0" fmla="*/ 0 h 508000"/>
              <a:gd name="connsiteX1" fmla="*/ 1562240 w 1590271"/>
              <a:gd name="connsiteY1" fmla="*/ 0 h 508000"/>
              <a:gd name="connsiteX2" fmla="*/ 1532192 w 1590271"/>
              <a:gd name="connsiteY2" fmla="*/ 19712 h 508000"/>
              <a:gd name="connsiteX3" fmla="*/ 1590271 w 1590271"/>
              <a:gd name="connsiteY3" fmla="*/ 57812 h 508000"/>
              <a:gd name="connsiteX4" fmla="*/ 1532192 w 1590271"/>
              <a:gd name="connsiteY4" fmla="*/ 95912 h 508000"/>
              <a:gd name="connsiteX5" fmla="*/ 1590271 w 1590271"/>
              <a:gd name="connsiteY5" fmla="*/ 134012 h 508000"/>
              <a:gd name="connsiteX6" fmla="*/ 1532192 w 1590271"/>
              <a:gd name="connsiteY6" fmla="*/ 172112 h 508000"/>
              <a:gd name="connsiteX7" fmla="*/ 1590271 w 1590271"/>
              <a:gd name="connsiteY7" fmla="*/ 210212 h 508000"/>
              <a:gd name="connsiteX8" fmla="*/ 1532192 w 1590271"/>
              <a:gd name="connsiteY8" fmla="*/ 248312 h 508000"/>
              <a:gd name="connsiteX9" fmla="*/ 1590271 w 1590271"/>
              <a:gd name="connsiteY9" fmla="*/ 286412 h 508000"/>
              <a:gd name="connsiteX10" fmla="*/ 1532192 w 1590271"/>
              <a:gd name="connsiteY10" fmla="*/ 324512 h 508000"/>
              <a:gd name="connsiteX11" fmla="*/ 1590271 w 1590271"/>
              <a:gd name="connsiteY11" fmla="*/ 362612 h 508000"/>
              <a:gd name="connsiteX12" fmla="*/ 1532192 w 1590271"/>
              <a:gd name="connsiteY12" fmla="*/ 400712 h 508000"/>
              <a:gd name="connsiteX13" fmla="*/ 1590271 w 1590271"/>
              <a:gd name="connsiteY13" fmla="*/ 438812 h 508000"/>
              <a:gd name="connsiteX14" fmla="*/ 1532192 w 1590271"/>
              <a:gd name="connsiteY14" fmla="*/ 476912 h 508000"/>
              <a:gd name="connsiteX15" fmla="*/ 1579583 w 1590271"/>
              <a:gd name="connsiteY15" fmla="*/ 508000 h 508000"/>
              <a:gd name="connsiteX16" fmla="*/ 10688 w 1590271"/>
              <a:gd name="connsiteY16" fmla="*/ 508000 h 508000"/>
              <a:gd name="connsiteX17" fmla="*/ 58079 w 1590271"/>
              <a:gd name="connsiteY17" fmla="*/ 476912 h 508000"/>
              <a:gd name="connsiteX18" fmla="*/ 0 w 1590271"/>
              <a:gd name="connsiteY18" fmla="*/ 438812 h 508000"/>
              <a:gd name="connsiteX19" fmla="*/ 58079 w 1590271"/>
              <a:gd name="connsiteY19" fmla="*/ 400712 h 508000"/>
              <a:gd name="connsiteX20" fmla="*/ 0 w 1590271"/>
              <a:gd name="connsiteY20" fmla="*/ 362612 h 508000"/>
              <a:gd name="connsiteX21" fmla="*/ 58079 w 1590271"/>
              <a:gd name="connsiteY21" fmla="*/ 324512 h 508000"/>
              <a:gd name="connsiteX22" fmla="*/ 0 w 1590271"/>
              <a:gd name="connsiteY22" fmla="*/ 286412 h 508000"/>
              <a:gd name="connsiteX23" fmla="*/ 58079 w 1590271"/>
              <a:gd name="connsiteY23" fmla="*/ 248312 h 508000"/>
              <a:gd name="connsiteX24" fmla="*/ 0 w 1590271"/>
              <a:gd name="connsiteY24" fmla="*/ 210212 h 508000"/>
              <a:gd name="connsiteX25" fmla="*/ 58079 w 1590271"/>
              <a:gd name="connsiteY25" fmla="*/ 172112 h 508000"/>
              <a:gd name="connsiteX26" fmla="*/ 0 w 1590271"/>
              <a:gd name="connsiteY26" fmla="*/ 134012 h 508000"/>
              <a:gd name="connsiteX27" fmla="*/ 58079 w 1590271"/>
              <a:gd name="connsiteY27" fmla="*/ 95912 h 508000"/>
              <a:gd name="connsiteX28" fmla="*/ 0 w 1590271"/>
              <a:gd name="connsiteY28" fmla="*/ 57812 h 508000"/>
              <a:gd name="connsiteX29" fmla="*/ 58079 w 1590271"/>
              <a:gd name="connsiteY29" fmla="*/ 19712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90271" h="508000">
                <a:moveTo>
                  <a:pt x="28031" y="0"/>
                </a:moveTo>
                <a:lnTo>
                  <a:pt x="1562240" y="0"/>
                </a:lnTo>
                <a:lnTo>
                  <a:pt x="1532192" y="19712"/>
                </a:lnTo>
                <a:lnTo>
                  <a:pt x="1590271" y="57812"/>
                </a:lnTo>
                <a:lnTo>
                  <a:pt x="1532192" y="95912"/>
                </a:lnTo>
                <a:lnTo>
                  <a:pt x="1590271" y="134012"/>
                </a:lnTo>
                <a:lnTo>
                  <a:pt x="1532192" y="172112"/>
                </a:lnTo>
                <a:lnTo>
                  <a:pt x="1590271" y="210212"/>
                </a:lnTo>
                <a:lnTo>
                  <a:pt x="1532192" y="248312"/>
                </a:lnTo>
                <a:lnTo>
                  <a:pt x="1590271" y="286412"/>
                </a:lnTo>
                <a:lnTo>
                  <a:pt x="1532192" y="324512"/>
                </a:lnTo>
                <a:lnTo>
                  <a:pt x="1590271" y="362612"/>
                </a:lnTo>
                <a:lnTo>
                  <a:pt x="1532192" y="400712"/>
                </a:lnTo>
                <a:lnTo>
                  <a:pt x="1590271" y="438812"/>
                </a:lnTo>
                <a:lnTo>
                  <a:pt x="1532192" y="476912"/>
                </a:lnTo>
                <a:lnTo>
                  <a:pt x="1579583" y="508000"/>
                </a:lnTo>
                <a:lnTo>
                  <a:pt x="10688" y="508000"/>
                </a:lnTo>
                <a:lnTo>
                  <a:pt x="58079" y="476912"/>
                </a:lnTo>
                <a:lnTo>
                  <a:pt x="0" y="438812"/>
                </a:lnTo>
                <a:lnTo>
                  <a:pt x="58079" y="400712"/>
                </a:lnTo>
                <a:lnTo>
                  <a:pt x="0" y="362612"/>
                </a:lnTo>
                <a:lnTo>
                  <a:pt x="58079" y="324512"/>
                </a:lnTo>
                <a:lnTo>
                  <a:pt x="0" y="286412"/>
                </a:lnTo>
                <a:lnTo>
                  <a:pt x="58079" y="248312"/>
                </a:lnTo>
                <a:lnTo>
                  <a:pt x="0" y="210212"/>
                </a:lnTo>
                <a:lnTo>
                  <a:pt x="58079" y="172112"/>
                </a:lnTo>
                <a:lnTo>
                  <a:pt x="0" y="134012"/>
                </a:lnTo>
                <a:lnTo>
                  <a:pt x="58079" y="95912"/>
                </a:lnTo>
                <a:lnTo>
                  <a:pt x="0" y="57812"/>
                </a:lnTo>
                <a:lnTo>
                  <a:pt x="58079" y="19712"/>
                </a:lnTo>
                <a:close/>
              </a:path>
            </a:pathLst>
          </a:custGeom>
          <a:solidFill>
            <a:schemeClr val="bg1">
              <a:lumMod val="6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手繪多邊形 11"/>
          <p:cNvSpPr/>
          <p:nvPr/>
        </p:nvSpPr>
        <p:spPr>
          <a:xfrm rot="5400000">
            <a:off x="9251595" y="1827467"/>
            <a:ext cx="938464" cy="508000"/>
          </a:xfrm>
          <a:custGeom>
            <a:avLst/>
            <a:gdLst>
              <a:gd name="connsiteX0" fmla="*/ 28031 w 1590271"/>
              <a:gd name="connsiteY0" fmla="*/ 0 h 508000"/>
              <a:gd name="connsiteX1" fmla="*/ 1562240 w 1590271"/>
              <a:gd name="connsiteY1" fmla="*/ 0 h 508000"/>
              <a:gd name="connsiteX2" fmla="*/ 1532192 w 1590271"/>
              <a:gd name="connsiteY2" fmla="*/ 19712 h 508000"/>
              <a:gd name="connsiteX3" fmla="*/ 1590271 w 1590271"/>
              <a:gd name="connsiteY3" fmla="*/ 57812 h 508000"/>
              <a:gd name="connsiteX4" fmla="*/ 1532192 w 1590271"/>
              <a:gd name="connsiteY4" fmla="*/ 95912 h 508000"/>
              <a:gd name="connsiteX5" fmla="*/ 1590271 w 1590271"/>
              <a:gd name="connsiteY5" fmla="*/ 134012 h 508000"/>
              <a:gd name="connsiteX6" fmla="*/ 1532192 w 1590271"/>
              <a:gd name="connsiteY6" fmla="*/ 172112 h 508000"/>
              <a:gd name="connsiteX7" fmla="*/ 1590271 w 1590271"/>
              <a:gd name="connsiteY7" fmla="*/ 210212 h 508000"/>
              <a:gd name="connsiteX8" fmla="*/ 1532192 w 1590271"/>
              <a:gd name="connsiteY8" fmla="*/ 248312 h 508000"/>
              <a:gd name="connsiteX9" fmla="*/ 1590271 w 1590271"/>
              <a:gd name="connsiteY9" fmla="*/ 286412 h 508000"/>
              <a:gd name="connsiteX10" fmla="*/ 1532192 w 1590271"/>
              <a:gd name="connsiteY10" fmla="*/ 324512 h 508000"/>
              <a:gd name="connsiteX11" fmla="*/ 1590271 w 1590271"/>
              <a:gd name="connsiteY11" fmla="*/ 362612 h 508000"/>
              <a:gd name="connsiteX12" fmla="*/ 1532192 w 1590271"/>
              <a:gd name="connsiteY12" fmla="*/ 400712 h 508000"/>
              <a:gd name="connsiteX13" fmla="*/ 1590271 w 1590271"/>
              <a:gd name="connsiteY13" fmla="*/ 438812 h 508000"/>
              <a:gd name="connsiteX14" fmla="*/ 1532192 w 1590271"/>
              <a:gd name="connsiteY14" fmla="*/ 476912 h 508000"/>
              <a:gd name="connsiteX15" fmla="*/ 1579583 w 1590271"/>
              <a:gd name="connsiteY15" fmla="*/ 508000 h 508000"/>
              <a:gd name="connsiteX16" fmla="*/ 10688 w 1590271"/>
              <a:gd name="connsiteY16" fmla="*/ 508000 h 508000"/>
              <a:gd name="connsiteX17" fmla="*/ 58079 w 1590271"/>
              <a:gd name="connsiteY17" fmla="*/ 476912 h 508000"/>
              <a:gd name="connsiteX18" fmla="*/ 0 w 1590271"/>
              <a:gd name="connsiteY18" fmla="*/ 438812 h 508000"/>
              <a:gd name="connsiteX19" fmla="*/ 58079 w 1590271"/>
              <a:gd name="connsiteY19" fmla="*/ 400712 h 508000"/>
              <a:gd name="connsiteX20" fmla="*/ 0 w 1590271"/>
              <a:gd name="connsiteY20" fmla="*/ 362612 h 508000"/>
              <a:gd name="connsiteX21" fmla="*/ 58079 w 1590271"/>
              <a:gd name="connsiteY21" fmla="*/ 324512 h 508000"/>
              <a:gd name="connsiteX22" fmla="*/ 0 w 1590271"/>
              <a:gd name="connsiteY22" fmla="*/ 286412 h 508000"/>
              <a:gd name="connsiteX23" fmla="*/ 58079 w 1590271"/>
              <a:gd name="connsiteY23" fmla="*/ 248312 h 508000"/>
              <a:gd name="connsiteX24" fmla="*/ 0 w 1590271"/>
              <a:gd name="connsiteY24" fmla="*/ 210212 h 508000"/>
              <a:gd name="connsiteX25" fmla="*/ 58079 w 1590271"/>
              <a:gd name="connsiteY25" fmla="*/ 172112 h 508000"/>
              <a:gd name="connsiteX26" fmla="*/ 0 w 1590271"/>
              <a:gd name="connsiteY26" fmla="*/ 134012 h 508000"/>
              <a:gd name="connsiteX27" fmla="*/ 58079 w 1590271"/>
              <a:gd name="connsiteY27" fmla="*/ 95912 h 508000"/>
              <a:gd name="connsiteX28" fmla="*/ 0 w 1590271"/>
              <a:gd name="connsiteY28" fmla="*/ 57812 h 508000"/>
              <a:gd name="connsiteX29" fmla="*/ 58079 w 1590271"/>
              <a:gd name="connsiteY29" fmla="*/ 19712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90271" h="508000">
                <a:moveTo>
                  <a:pt x="28031" y="0"/>
                </a:moveTo>
                <a:lnTo>
                  <a:pt x="1562240" y="0"/>
                </a:lnTo>
                <a:lnTo>
                  <a:pt x="1532192" y="19712"/>
                </a:lnTo>
                <a:lnTo>
                  <a:pt x="1590271" y="57812"/>
                </a:lnTo>
                <a:lnTo>
                  <a:pt x="1532192" y="95912"/>
                </a:lnTo>
                <a:lnTo>
                  <a:pt x="1590271" y="134012"/>
                </a:lnTo>
                <a:lnTo>
                  <a:pt x="1532192" y="172112"/>
                </a:lnTo>
                <a:lnTo>
                  <a:pt x="1590271" y="210212"/>
                </a:lnTo>
                <a:lnTo>
                  <a:pt x="1532192" y="248312"/>
                </a:lnTo>
                <a:lnTo>
                  <a:pt x="1590271" y="286412"/>
                </a:lnTo>
                <a:lnTo>
                  <a:pt x="1532192" y="324512"/>
                </a:lnTo>
                <a:lnTo>
                  <a:pt x="1590271" y="362612"/>
                </a:lnTo>
                <a:lnTo>
                  <a:pt x="1532192" y="400712"/>
                </a:lnTo>
                <a:lnTo>
                  <a:pt x="1590271" y="438812"/>
                </a:lnTo>
                <a:lnTo>
                  <a:pt x="1532192" y="476912"/>
                </a:lnTo>
                <a:lnTo>
                  <a:pt x="1579583" y="508000"/>
                </a:lnTo>
                <a:lnTo>
                  <a:pt x="10688" y="508000"/>
                </a:lnTo>
                <a:lnTo>
                  <a:pt x="58079" y="476912"/>
                </a:lnTo>
                <a:lnTo>
                  <a:pt x="0" y="438812"/>
                </a:lnTo>
                <a:lnTo>
                  <a:pt x="58079" y="400712"/>
                </a:lnTo>
                <a:lnTo>
                  <a:pt x="0" y="362612"/>
                </a:lnTo>
                <a:lnTo>
                  <a:pt x="58079" y="324512"/>
                </a:lnTo>
                <a:lnTo>
                  <a:pt x="0" y="286412"/>
                </a:lnTo>
                <a:lnTo>
                  <a:pt x="58079" y="248312"/>
                </a:lnTo>
                <a:lnTo>
                  <a:pt x="0" y="210212"/>
                </a:lnTo>
                <a:lnTo>
                  <a:pt x="58079" y="172112"/>
                </a:lnTo>
                <a:lnTo>
                  <a:pt x="0" y="134012"/>
                </a:lnTo>
                <a:lnTo>
                  <a:pt x="58079" y="95912"/>
                </a:lnTo>
                <a:lnTo>
                  <a:pt x="0" y="57812"/>
                </a:lnTo>
                <a:lnTo>
                  <a:pt x="58079" y="19712"/>
                </a:lnTo>
                <a:close/>
              </a:path>
            </a:pathLst>
          </a:custGeom>
          <a:solidFill>
            <a:schemeClr val="bg1">
              <a:lumMod val="6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6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10139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4" name="矩形 33"/>
          <p:cNvSpPr/>
          <p:nvPr/>
        </p:nvSpPr>
        <p:spPr>
          <a:xfrm>
            <a:off x="46461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6" name="矩形 35"/>
          <p:cNvSpPr/>
          <p:nvPr/>
        </p:nvSpPr>
        <p:spPr>
          <a:xfrm>
            <a:off x="82783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18</a:t>
            </a:fld>
            <a:endParaRPr lang="zh-TW" altLang="en-US"/>
          </a:p>
        </p:txBody>
      </p:sp>
      <p:pic>
        <p:nvPicPr>
          <p:cNvPr id="45" name="圖片版面配置區 4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4" r="21994"/>
          <a:stretch>
            <a:fillRect/>
          </a:stretch>
        </p:blipFill>
        <p:spPr/>
      </p:pic>
      <p:pic>
        <p:nvPicPr>
          <p:cNvPr id="46" name="圖片版面配置區 45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4" r="21994"/>
          <a:stretch>
            <a:fillRect/>
          </a:stretch>
        </p:blipFill>
        <p:spPr/>
      </p:pic>
      <p:pic>
        <p:nvPicPr>
          <p:cNvPr id="47" name="圖片版面配置區 46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7" name="群組 6"/>
          <p:cNvGrpSpPr/>
          <p:nvPr/>
        </p:nvGrpSpPr>
        <p:grpSpPr>
          <a:xfrm>
            <a:off x="3777097" y="418524"/>
            <a:ext cx="4637808" cy="717432"/>
            <a:chOff x="2253100" y="418524"/>
            <a:chExt cx="4637808" cy="717432"/>
          </a:xfrm>
        </p:grpSpPr>
        <p:sp>
          <p:nvSpPr>
            <p:cNvPr id="8" name="矩形 7"/>
            <p:cNvSpPr/>
            <p:nvPr/>
          </p:nvSpPr>
          <p:spPr>
            <a:xfrm>
              <a:off x="2253100" y="418524"/>
              <a:ext cx="46378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3200" b="1" spc="-150" dirty="0" smtClean="0">
                  <a:solidFill>
                    <a:schemeClr val="bg1">
                      <a:lumMod val="50000"/>
                    </a:schemeClr>
                  </a:solidFill>
                </a:rPr>
                <a:t>Photo Frame  Design 009</a:t>
              </a:r>
              <a:endParaRPr lang="en-US" altLang="zh-TW" sz="3200" b="1" spc="-1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155318" y="1019594"/>
              <a:ext cx="2833352" cy="116362"/>
            </a:xfrm>
            <a:prstGeom prst="rect">
              <a:avLst/>
            </a:prstGeom>
            <a:gradFill flip="none" rotWithShape="1">
              <a:gsLst>
                <a:gs pos="61000">
                  <a:srgbClr val="C9C828"/>
                </a:gs>
                <a:gs pos="0">
                  <a:srgbClr val="00B050"/>
                </a:gs>
                <a:gs pos="99000">
                  <a:srgbClr val="FFC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</p:grpSp>
      <p:sp>
        <p:nvSpPr>
          <p:cNvPr id="29" name="手繪多邊形 28"/>
          <p:cNvSpPr/>
          <p:nvPr/>
        </p:nvSpPr>
        <p:spPr>
          <a:xfrm rot="19013749">
            <a:off x="394963" y="1780912"/>
            <a:ext cx="1372076" cy="390046"/>
          </a:xfrm>
          <a:custGeom>
            <a:avLst/>
            <a:gdLst>
              <a:gd name="connsiteX0" fmla="*/ 147067 w 1902754"/>
              <a:gd name="connsiteY0" fmla="*/ 0 h 540904"/>
              <a:gd name="connsiteX1" fmla="*/ 1845845 w 1902754"/>
              <a:gd name="connsiteY1" fmla="*/ 11031 h 540904"/>
              <a:gd name="connsiteX2" fmla="*/ 1835719 w 1902754"/>
              <a:gd name="connsiteY2" fmla="*/ 13774 h 540904"/>
              <a:gd name="connsiteX3" fmla="*/ 1902754 w 1902754"/>
              <a:gd name="connsiteY3" fmla="*/ 80981 h 540904"/>
              <a:gd name="connsiteX4" fmla="*/ 1811132 w 1902754"/>
              <a:gd name="connsiteY4" fmla="*/ 105796 h 540904"/>
              <a:gd name="connsiteX5" fmla="*/ 1878167 w 1902754"/>
              <a:gd name="connsiteY5" fmla="*/ 173003 h 540904"/>
              <a:gd name="connsiteX6" fmla="*/ 1786545 w 1902754"/>
              <a:gd name="connsiteY6" fmla="*/ 197818 h 540904"/>
              <a:gd name="connsiteX7" fmla="*/ 1853581 w 1902754"/>
              <a:gd name="connsiteY7" fmla="*/ 265025 h 540904"/>
              <a:gd name="connsiteX8" fmla="*/ 1761958 w 1902754"/>
              <a:gd name="connsiteY8" fmla="*/ 289840 h 540904"/>
              <a:gd name="connsiteX9" fmla="*/ 1828994 w 1902754"/>
              <a:gd name="connsiteY9" fmla="*/ 357047 h 540904"/>
              <a:gd name="connsiteX10" fmla="*/ 1737371 w 1902754"/>
              <a:gd name="connsiteY10" fmla="*/ 381862 h 540904"/>
              <a:gd name="connsiteX11" fmla="*/ 1804407 w 1902754"/>
              <a:gd name="connsiteY11" fmla="*/ 449069 h 540904"/>
              <a:gd name="connsiteX12" fmla="*/ 1712785 w 1902754"/>
              <a:gd name="connsiteY12" fmla="*/ 473884 h 540904"/>
              <a:gd name="connsiteX13" fmla="*/ 1779633 w 1902754"/>
              <a:gd name="connsiteY13" fmla="*/ 540904 h 540904"/>
              <a:gd name="connsiteX14" fmla="*/ 45391 w 1902754"/>
              <a:gd name="connsiteY14" fmla="*/ 540904 h 540904"/>
              <a:gd name="connsiteX15" fmla="*/ 0 w 1902754"/>
              <a:gd name="connsiteY15" fmla="*/ 504410 h 540904"/>
              <a:gd name="connsiteX16" fmla="*/ 580 w 1902754"/>
              <a:gd name="connsiteY16" fmla="*/ 500058 h 540904"/>
              <a:gd name="connsiteX17" fmla="*/ 84914 w 1902754"/>
              <a:gd name="connsiteY17" fmla="*/ 466959 h 540904"/>
              <a:gd name="connsiteX18" fmla="*/ 12731 w 1902754"/>
              <a:gd name="connsiteY18" fmla="*/ 408925 h 540904"/>
              <a:gd name="connsiteX19" fmla="*/ 13034 w 1902754"/>
              <a:gd name="connsiteY19" fmla="*/ 406657 h 540904"/>
              <a:gd name="connsiteX20" fmla="*/ 99296 w 1902754"/>
              <a:gd name="connsiteY20" fmla="*/ 372801 h 540904"/>
              <a:gd name="connsiteX21" fmla="*/ 25463 w 1902754"/>
              <a:gd name="connsiteY21" fmla="*/ 313440 h 540904"/>
              <a:gd name="connsiteX22" fmla="*/ 25487 w 1902754"/>
              <a:gd name="connsiteY22" fmla="*/ 313256 h 540904"/>
              <a:gd name="connsiteX23" fmla="*/ 113679 w 1902754"/>
              <a:gd name="connsiteY23" fmla="*/ 278643 h 540904"/>
              <a:gd name="connsiteX24" fmla="*/ 39700 w 1902754"/>
              <a:gd name="connsiteY24" fmla="*/ 219165 h 540904"/>
              <a:gd name="connsiteX25" fmla="*/ 128061 w 1902754"/>
              <a:gd name="connsiteY25" fmla="*/ 184485 h 540904"/>
              <a:gd name="connsiteX26" fmla="*/ 54082 w 1902754"/>
              <a:gd name="connsiteY26" fmla="*/ 125007 h 540904"/>
              <a:gd name="connsiteX27" fmla="*/ 142444 w 1902754"/>
              <a:gd name="connsiteY27" fmla="*/ 90327 h 540904"/>
              <a:gd name="connsiteX28" fmla="*/ 68465 w 1902754"/>
              <a:gd name="connsiteY28" fmla="*/ 30849 h 54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902754" h="540904">
                <a:moveTo>
                  <a:pt x="147067" y="0"/>
                </a:moveTo>
                <a:lnTo>
                  <a:pt x="1845845" y="11031"/>
                </a:lnTo>
                <a:lnTo>
                  <a:pt x="1835719" y="13774"/>
                </a:lnTo>
                <a:lnTo>
                  <a:pt x="1902754" y="80981"/>
                </a:lnTo>
                <a:lnTo>
                  <a:pt x="1811132" y="105796"/>
                </a:lnTo>
                <a:lnTo>
                  <a:pt x="1878167" y="173003"/>
                </a:lnTo>
                <a:lnTo>
                  <a:pt x="1786545" y="197818"/>
                </a:lnTo>
                <a:lnTo>
                  <a:pt x="1853581" y="265025"/>
                </a:lnTo>
                <a:lnTo>
                  <a:pt x="1761958" y="289840"/>
                </a:lnTo>
                <a:lnTo>
                  <a:pt x="1828994" y="357047"/>
                </a:lnTo>
                <a:lnTo>
                  <a:pt x="1737371" y="381862"/>
                </a:lnTo>
                <a:lnTo>
                  <a:pt x="1804407" y="449069"/>
                </a:lnTo>
                <a:lnTo>
                  <a:pt x="1712785" y="473884"/>
                </a:lnTo>
                <a:lnTo>
                  <a:pt x="1779633" y="540904"/>
                </a:lnTo>
                <a:lnTo>
                  <a:pt x="45391" y="540904"/>
                </a:lnTo>
                <a:lnTo>
                  <a:pt x="0" y="504410"/>
                </a:lnTo>
                <a:lnTo>
                  <a:pt x="580" y="500058"/>
                </a:lnTo>
                <a:lnTo>
                  <a:pt x="84914" y="466959"/>
                </a:lnTo>
                <a:lnTo>
                  <a:pt x="12731" y="408925"/>
                </a:lnTo>
                <a:lnTo>
                  <a:pt x="13034" y="406657"/>
                </a:lnTo>
                <a:lnTo>
                  <a:pt x="99296" y="372801"/>
                </a:lnTo>
                <a:lnTo>
                  <a:pt x="25463" y="313440"/>
                </a:lnTo>
                <a:lnTo>
                  <a:pt x="25487" y="313256"/>
                </a:lnTo>
                <a:lnTo>
                  <a:pt x="113679" y="278643"/>
                </a:lnTo>
                <a:lnTo>
                  <a:pt x="39700" y="219165"/>
                </a:lnTo>
                <a:lnTo>
                  <a:pt x="128061" y="184485"/>
                </a:lnTo>
                <a:lnTo>
                  <a:pt x="54082" y="125007"/>
                </a:lnTo>
                <a:lnTo>
                  <a:pt x="142444" y="90327"/>
                </a:lnTo>
                <a:lnTo>
                  <a:pt x="68465" y="30849"/>
                </a:lnTo>
                <a:close/>
              </a:path>
            </a:pathLst>
          </a:custGeom>
          <a:solidFill>
            <a:schemeClr val="accent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手繪多邊形 30"/>
          <p:cNvSpPr/>
          <p:nvPr/>
        </p:nvSpPr>
        <p:spPr>
          <a:xfrm rot="2238918">
            <a:off x="3025037" y="1762247"/>
            <a:ext cx="1214324" cy="381742"/>
          </a:xfrm>
          <a:custGeom>
            <a:avLst/>
            <a:gdLst>
              <a:gd name="connsiteX0" fmla="*/ 148570 w 1683989"/>
              <a:gd name="connsiteY0" fmla="*/ 0 h 529390"/>
              <a:gd name="connsiteX1" fmla="*/ 1568418 w 1683989"/>
              <a:gd name="connsiteY1" fmla="*/ 0 h 529390"/>
              <a:gd name="connsiteX2" fmla="*/ 1506378 w 1683989"/>
              <a:gd name="connsiteY2" fmla="*/ 58429 h 529390"/>
              <a:gd name="connsiteX3" fmla="*/ 1597182 w 1683989"/>
              <a:gd name="connsiteY3" fmla="*/ 86094 h 529390"/>
              <a:gd name="connsiteX4" fmla="*/ 1528080 w 1683989"/>
              <a:gd name="connsiteY4" fmla="*/ 151174 h 529390"/>
              <a:gd name="connsiteX5" fmla="*/ 1618883 w 1683989"/>
              <a:gd name="connsiteY5" fmla="*/ 178839 h 529390"/>
              <a:gd name="connsiteX6" fmla="*/ 1549782 w 1683989"/>
              <a:gd name="connsiteY6" fmla="*/ 243919 h 529390"/>
              <a:gd name="connsiteX7" fmla="*/ 1640585 w 1683989"/>
              <a:gd name="connsiteY7" fmla="*/ 271584 h 529390"/>
              <a:gd name="connsiteX8" fmla="*/ 1571483 w 1683989"/>
              <a:gd name="connsiteY8" fmla="*/ 336663 h 529390"/>
              <a:gd name="connsiteX9" fmla="*/ 1662287 w 1683989"/>
              <a:gd name="connsiteY9" fmla="*/ 364328 h 529390"/>
              <a:gd name="connsiteX10" fmla="*/ 1593185 w 1683989"/>
              <a:gd name="connsiteY10" fmla="*/ 429408 h 529390"/>
              <a:gd name="connsiteX11" fmla="*/ 1683989 w 1683989"/>
              <a:gd name="connsiteY11" fmla="*/ 457073 h 529390"/>
              <a:gd name="connsiteX12" fmla="*/ 1614887 w 1683989"/>
              <a:gd name="connsiteY12" fmla="*/ 522153 h 529390"/>
              <a:gd name="connsiteX13" fmla="*/ 1638641 w 1683989"/>
              <a:gd name="connsiteY13" fmla="*/ 529390 h 529390"/>
              <a:gd name="connsiteX14" fmla="*/ 18049 w 1683989"/>
              <a:gd name="connsiteY14" fmla="*/ 529390 h 529390"/>
              <a:gd name="connsiteX15" fmla="*/ 0 w 1683989"/>
              <a:gd name="connsiteY15" fmla="*/ 514879 h 529390"/>
              <a:gd name="connsiteX16" fmla="*/ 88362 w 1683989"/>
              <a:gd name="connsiteY16" fmla="*/ 480200 h 529390"/>
              <a:gd name="connsiteX17" fmla="*/ 14383 w 1683989"/>
              <a:gd name="connsiteY17" fmla="*/ 420721 h 529390"/>
              <a:gd name="connsiteX18" fmla="*/ 102744 w 1683989"/>
              <a:gd name="connsiteY18" fmla="*/ 386042 h 529390"/>
              <a:gd name="connsiteX19" fmla="*/ 28765 w 1683989"/>
              <a:gd name="connsiteY19" fmla="*/ 326564 h 529390"/>
              <a:gd name="connsiteX20" fmla="*/ 117127 w 1683989"/>
              <a:gd name="connsiteY20" fmla="*/ 291884 h 529390"/>
              <a:gd name="connsiteX21" fmla="*/ 43148 w 1683989"/>
              <a:gd name="connsiteY21" fmla="*/ 232406 h 529390"/>
              <a:gd name="connsiteX22" fmla="*/ 131510 w 1683989"/>
              <a:gd name="connsiteY22" fmla="*/ 197726 h 529390"/>
              <a:gd name="connsiteX23" fmla="*/ 57530 w 1683989"/>
              <a:gd name="connsiteY23" fmla="*/ 138248 h 529390"/>
              <a:gd name="connsiteX24" fmla="*/ 145892 w 1683989"/>
              <a:gd name="connsiteY24" fmla="*/ 103568 h 529390"/>
              <a:gd name="connsiteX25" fmla="*/ 71913 w 1683989"/>
              <a:gd name="connsiteY25" fmla="*/ 44090 h 529390"/>
              <a:gd name="connsiteX26" fmla="*/ 160274 w 1683989"/>
              <a:gd name="connsiteY26" fmla="*/ 9411 h 52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683989" h="529390">
                <a:moveTo>
                  <a:pt x="148570" y="0"/>
                </a:moveTo>
                <a:lnTo>
                  <a:pt x="1568418" y="0"/>
                </a:lnTo>
                <a:lnTo>
                  <a:pt x="1506378" y="58429"/>
                </a:lnTo>
                <a:lnTo>
                  <a:pt x="1597182" y="86094"/>
                </a:lnTo>
                <a:lnTo>
                  <a:pt x="1528080" y="151174"/>
                </a:lnTo>
                <a:lnTo>
                  <a:pt x="1618883" y="178839"/>
                </a:lnTo>
                <a:lnTo>
                  <a:pt x="1549782" y="243919"/>
                </a:lnTo>
                <a:lnTo>
                  <a:pt x="1640585" y="271584"/>
                </a:lnTo>
                <a:lnTo>
                  <a:pt x="1571483" y="336663"/>
                </a:lnTo>
                <a:lnTo>
                  <a:pt x="1662287" y="364328"/>
                </a:lnTo>
                <a:lnTo>
                  <a:pt x="1593185" y="429408"/>
                </a:lnTo>
                <a:lnTo>
                  <a:pt x="1683989" y="457073"/>
                </a:lnTo>
                <a:lnTo>
                  <a:pt x="1614887" y="522153"/>
                </a:lnTo>
                <a:lnTo>
                  <a:pt x="1638641" y="529390"/>
                </a:lnTo>
                <a:lnTo>
                  <a:pt x="18049" y="529390"/>
                </a:lnTo>
                <a:lnTo>
                  <a:pt x="0" y="514879"/>
                </a:lnTo>
                <a:lnTo>
                  <a:pt x="88362" y="480200"/>
                </a:lnTo>
                <a:lnTo>
                  <a:pt x="14383" y="420721"/>
                </a:lnTo>
                <a:lnTo>
                  <a:pt x="102744" y="386042"/>
                </a:lnTo>
                <a:lnTo>
                  <a:pt x="28765" y="326564"/>
                </a:lnTo>
                <a:lnTo>
                  <a:pt x="117127" y="291884"/>
                </a:lnTo>
                <a:lnTo>
                  <a:pt x="43148" y="232406"/>
                </a:lnTo>
                <a:lnTo>
                  <a:pt x="131510" y="197726"/>
                </a:lnTo>
                <a:lnTo>
                  <a:pt x="57530" y="138248"/>
                </a:lnTo>
                <a:lnTo>
                  <a:pt x="145892" y="103568"/>
                </a:lnTo>
                <a:lnTo>
                  <a:pt x="71913" y="44090"/>
                </a:lnTo>
                <a:lnTo>
                  <a:pt x="160274" y="9411"/>
                </a:lnTo>
                <a:close/>
              </a:path>
            </a:pathLst>
          </a:custGeom>
          <a:solidFill>
            <a:schemeClr val="accent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手繪多邊形 37"/>
          <p:cNvSpPr/>
          <p:nvPr/>
        </p:nvSpPr>
        <p:spPr>
          <a:xfrm rot="19013749">
            <a:off x="4312900" y="1869387"/>
            <a:ext cx="1372076" cy="390046"/>
          </a:xfrm>
          <a:custGeom>
            <a:avLst/>
            <a:gdLst>
              <a:gd name="connsiteX0" fmla="*/ 147067 w 1902754"/>
              <a:gd name="connsiteY0" fmla="*/ 0 h 540904"/>
              <a:gd name="connsiteX1" fmla="*/ 1845845 w 1902754"/>
              <a:gd name="connsiteY1" fmla="*/ 11031 h 540904"/>
              <a:gd name="connsiteX2" fmla="*/ 1835719 w 1902754"/>
              <a:gd name="connsiteY2" fmla="*/ 13774 h 540904"/>
              <a:gd name="connsiteX3" fmla="*/ 1902754 w 1902754"/>
              <a:gd name="connsiteY3" fmla="*/ 80981 h 540904"/>
              <a:gd name="connsiteX4" fmla="*/ 1811132 w 1902754"/>
              <a:gd name="connsiteY4" fmla="*/ 105796 h 540904"/>
              <a:gd name="connsiteX5" fmla="*/ 1878167 w 1902754"/>
              <a:gd name="connsiteY5" fmla="*/ 173003 h 540904"/>
              <a:gd name="connsiteX6" fmla="*/ 1786545 w 1902754"/>
              <a:gd name="connsiteY6" fmla="*/ 197818 h 540904"/>
              <a:gd name="connsiteX7" fmla="*/ 1853581 w 1902754"/>
              <a:gd name="connsiteY7" fmla="*/ 265025 h 540904"/>
              <a:gd name="connsiteX8" fmla="*/ 1761958 w 1902754"/>
              <a:gd name="connsiteY8" fmla="*/ 289840 h 540904"/>
              <a:gd name="connsiteX9" fmla="*/ 1828994 w 1902754"/>
              <a:gd name="connsiteY9" fmla="*/ 357047 h 540904"/>
              <a:gd name="connsiteX10" fmla="*/ 1737371 w 1902754"/>
              <a:gd name="connsiteY10" fmla="*/ 381862 h 540904"/>
              <a:gd name="connsiteX11" fmla="*/ 1804407 w 1902754"/>
              <a:gd name="connsiteY11" fmla="*/ 449069 h 540904"/>
              <a:gd name="connsiteX12" fmla="*/ 1712785 w 1902754"/>
              <a:gd name="connsiteY12" fmla="*/ 473884 h 540904"/>
              <a:gd name="connsiteX13" fmla="*/ 1779633 w 1902754"/>
              <a:gd name="connsiteY13" fmla="*/ 540904 h 540904"/>
              <a:gd name="connsiteX14" fmla="*/ 45391 w 1902754"/>
              <a:gd name="connsiteY14" fmla="*/ 540904 h 540904"/>
              <a:gd name="connsiteX15" fmla="*/ 0 w 1902754"/>
              <a:gd name="connsiteY15" fmla="*/ 504410 h 540904"/>
              <a:gd name="connsiteX16" fmla="*/ 580 w 1902754"/>
              <a:gd name="connsiteY16" fmla="*/ 500058 h 540904"/>
              <a:gd name="connsiteX17" fmla="*/ 84914 w 1902754"/>
              <a:gd name="connsiteY17" fmla="*/ 466959 h 540904"/>
              <a:gd name="connsiteX18" fmla="*/ 12731 w 1902754"/>
              <a:gd name="connsiteY18" fmla="*/ 408925 h 540904"/>
              <a:gd name="connsiteX19" fmla="*/ 13034 w 1902754"/>
              <a:gd name="connsiteY19" fmla="*/ 406657 h 540904"/>
              <a:gd name="connsiteX20" fmla="*/ 99296 w 1902754"/>
              <a:gd name="connsiteY20" fmla="*/ 372801 h 540904"/>
              <a:gd name="connsiteX21" fmla="*/ 25463 w 1902754"/>
              <a:gd name="connsiteY21" fmla="*/ 313440 h 540904"/>
              <a:gd name="connsiteX22" fmla="*/ 25487 w 1902754"/>
              <a:gd name="connsiteY22" fmla="*/ 313256 h 540904"/>
              <a:gd name="connsiteX23" fmla="*/ 113679 w 1902754"/>
              <a:gd name="connsiteY23" fmla="*/ 278643 h 540904"/>
              <a:gd name="connsiteX24" fmla="*/ 39700 w 1902754"/>
              <a:gd name="connsiteY24" fmla="*/ 219165 h 540904"/>
              <a:gd name="connsiteX25" fmla="*/ 128061 w 1902754"/>
              <a:gd name="connsiteY25" fmla="*/ 184485 h 540904"/>
              <a:gd name="connsiteX26" fmla="*/ 54082 w 1902754"/>
              <a:gd name="connsiteY26" fmla="*/ 125007 h 540904"/>
              <a:gd name="connsiteX27" fmla="*/ 142444 w 1902754"/>
              <a:gd name="connsiteY27" fmla="*/ 90327 h 540904"/>
              <a:gd name="connsiteX28" fmla="*/ 68465 w 1902754"/>
              <a:gd name="connsiteY28" fmla="*/ 30849 h 54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902754" h="540904">
                <a:moveTo>
                  <a:pt x="147067" y="0"/>
                </a:moveTo>
                <a:lnTo>
                  <a:pt x="1845845" y="11031"/>
                </a:lnTo>
                <a:lnTo>
                  <a:pt x="1835719" y="13774"/>
                </a:lnTo>
                <a:lnTo>
                  <a:pt x="1902754" y="80981"/>
                </a:lnTo>
                <a:lnTo>
                  <a:pt x="1811132" y="105796"/>
                </a:lnTo>
                <a:lnTo>
                  <a:pt x="1878167" y="173003"/>
                </a:lnTo>
                <a:lnTo>
                  <a:pt x="1786545" y="197818"/>
                </a:lnTo>
                <a:lnTo>
                  <a:pt x="1853581" y="265025"/>
                </a:lnTo>
                <a:lnTo>
                  <a:pt x="1761958" y="289840"/>
                </a:lnTo>
                <a:lnTo>
                  <a:pt x="1828994" y="357047"/>
                </a:lnTo>
                <a:lnTo>
                  <a:pt x="1737371" y="381862"/>
                </a:lnTo>
                <a:lnTo>
                  <a:pt x="1804407" y="449069"/>
                </a:lnTo>
                <a:lnTo>
                  <a:pt x="1712785" y="473884"/>
                </a:lnTo>
                <a:lnTo>
                  <a:pt x="1779633" y="540904"/>
                </a:lnTo>
                <a:lnTo>
                  <a:pt x="45391" y="540904"/>
                </a:lnTo>
                <a:lnTo>
                  <a:pt x="0" y="504410"/>
                </a:lnTo>
                <a:lnTo>
                  <a:pt x="580" y="500058"/>
                </a:lnTo>
                <a:lnTo>
                  <a:pt x="84914" y="466959"/>
                </a:lnTo>
                <a:lnTo>
                  <a:pt x="12731" y="408925"/>
                </a:lnTo>
                <a:lnTo>
                  <a:pt x="13034" y="406657"/>
                </a:lnTo>
                <a:lnTo>
                  <a:pt x="99296" y="372801"/>
                </a:lnTo>
                <a:lnTo>
                  <a:pt x="25463" y="313440"/>
                </a:lnTo>
                <a:lnTo>
                  <a:pt x="25487" y="313256"/>
                </a:lnTo>
                <a:lnTo>
                  <a:pt x="113679" y="278643"/>
                </a:lnTo>
                <a:lnTo>
                  <a:pt x="39700" y="219165"/>
                </a:lnTo>
                <a:lnTo>
                  <a:pt x="128061" y="184485"/>
                </a:lnTo>
                <a:lnTo>
                  <a:pt x="54082" y="125007"/>
                </a:lnTo>
                <a:lnTo>
                  <a:pt x="142444" y="90327"/>
                </a:lnTo>
                <a:lnTo>
                  <a:pt x="68465" y="30849"/>
                </a:lnTo>
                <a:close/>
              </a:path>
            </a:pathLst>
          </a:custGeom>
          <a:solidFill>
            <a:schemeClr val="accent2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手繪多邊形 38"/>
          <p:cNvSpPr/>
          <p:nvPr/>
        </p:nvSpPr>
        <p:spPr>
          <a:xfrm rot="2238918">
            <a:off x="6262196" y="1860555"/>
            <a:ext cx="1214324" cy="381742"/>
          </a:xfrm>
          <a:custGeom>
            <a:avLst/>
            <a:gdLst>
              <a:gd name="connsiteX0" fmla="*/ 148570 w 1683989"/>
              <a:gd name="connsiteY0" fmla="*/ 0 h 529390"/>
              <a:gd name="connsiteX1" fmla="*/ 1568418 w 1683989"/>
              <a:gd name="connsiteY1" fmla="*/ 0 h 529390"/>
              <a:gd name="connsiteX2" fmla="*/ 1506378 w 1683989"/>
              <a:gd name="connsiteY2" fmla="*/ 58429 h 529390"/>
              <a:gd name="connsiteX3" fmla="*/ 1597182 w 1683989"/>
              <a:gd name="connsiteY3" fmla="*/ 86094 h 529390"/>
              <a:gd name="connsiteX4" fmla="*/ 1528080 w 1683989"/>
              <a:gd name="connsiteY4" fmla="*/ 151174 h 529390"/>
              <a:gd name="connsiteX5" fmla="*/ 1618883 w 1683989"/>
              <a:gd name="connsiteY5" fmla="*/ 178839 h 529390"/>
              <a:gd name="connsiteX6" fmla="*/ 1549782 w 1683989"/>
              <a:gd name="connsiteY6" fmla="*/ 243919 h 529390"/>
              <a:gd name="connsiteX7" fmla="*/ 1640585 w 1683989"/>
              <a:gd name="connsiteY7" fmla="*/ 271584 h 529390"/>
              <a:gd name="connsiteX8" fmla="*/ 1571483 w 1683989"/>
              <a:gd name="connsiteY8" fmla="*/ 336663 h 529390"/>
              <a:gd name="connsiteX9" fmla="*/ 1662287 w 1683989"/>
              <a:gd name="connsiteY9" fmla="*/ 364328 h 529390"/>
              <a:gd name="connsiteX10" fmla="*/ 1593185 w 1683989"/>
              <a:gd name="connsiteY10" fmla="*/ 429408 h 529390"/>
              <a:gd name="connsiteX11" fmla="*/ 1683989 w 1683989"/>
              <a:gd name="connsiteY11" fmla="*/ 457073 h 529390"/>
              <a:gd name="connsiteX12" fmla="*/ 1614887 w 1683989"/>
              <a:gd name="connsiteY12" fmla="*/ 522153 h 529390"/>
              <a:gd name="connsiteX13" fmla="*/ 1638641 w 1683989"/>
              <a:gd name="connsiteY13" fmla="*/ 529390 h 529390"/>
              <a:gd name="connsiteX14" fmla="*/ 18049 w 1683989"/>
              <a:gd name="connsiteY14" fmla="*/ 529390 h 529390"/>
              <a:gd name="connsiteX15" fmla="*/ 0 w 1683989"/>
              <a:gd name="connsiteY15" fmla="*/ 514879 h 529390"/>
              <a:gd name="connsiteX16" fmla="*/ 88362 w 1683989"/>
              <a:gd name="connsiteY16" fmla="*/ 480200 h 529390"/>
              <a:gd name="connsiteX17" fmla="*/ 14383 w 1683989"/>
              <a:gd name="connsiteY17" fmla="*/ 420721 h 529390"/>
              <a:gd name="connsiteX18" fmla="*/ 102744 w 1683989"/>
              <a:gd name="connsiteY18" fmla="*/ 386042 h 529390"/>
              <a:gd name="connsiteX19" fmla="*/ 28765 w 1683989"/>
              <a:gd name="connsiteY19" fmla="*/ 326564 h 529390"/>
              <a:gd name="connsiteX20" fmla="*/ 117127 w 1683989"/>
              <a:gd name="connsiteY20" fmla="*/ 291884 h 529390"/>
              <a:gd name="connsiteX21" fmla="*/ 43148 w 1683989"/>
              <a:gd name="connsiteY21" fmla="*/ 232406 h 529390"/>
              <a:gd name="connsiteX22" fmla="*/ 131510 w 1683989"/>
              <a:gd name="connsiteY22" fmla="*/ 197726 h 529390"/>
              <a:gd name="connsiteX23" fmla="*/ 57530 w 1683989"/>
              <a:gd name="connsiteY23" fmla="*/ 138248 h 529390"/>
              <a:gd name="connsiteX24" fmla="*/ 145892 w 1683989"/>
              <a:gd name="connsiteY24" fmla="*/ 103568 h 529390"/>
              <a:gd name="connsiteX25" fmla="*/ 71913 w 1683989"/>
              <a:gd name="connsiteY25" fmla="*/ 44090 h 529390"/>
              <a:gd name="connsiteX26" fmla="*/ 160274 w 1683989"/>
              <a:gd name="connsiteY26" fmla="*/ 9411 h 52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683989" h="529390">
                <a:moveTo>
                  <a:pt x="148570" y="0"/>
                </a:moveTo>
                <a:lnTo>
                  <a:pt x="1568418" y="0"/>
                </a:lnTo>
                <a:lnTo>
                  <a:pt x="1506378" y="58429"/>
                </a:lnTo>
                <a:lnTo>
                  <a:pt x="1597182" y="86094"/>
                </a:lnTo>
                <a:lnTo>
                  <a:pt x="1528080" y="151174"/>
                </a:lnTo>
                <a:lnTo>
                  <a:pt x="1618883" y="178839"/>
                </a:lnTo>
                <a:lnTo>
                  <a:pt x="1549782" y="243919"/>
                </a:lnTo>
                <a:lnTo>
                  <a:pt x="1640585" y="271584"/>
                </a:lnTo>
                <a:lnTo>
                  <a:pt x="1571483" y="336663"/>
                </a:lnTo>
                <a:lnTo>
                  <a:pt x="1662287" y="364328"/>
                </a:lnTo>
                <a:lnTo>
                  <a:pt x="1593185" y="429408"/>
                </a:lnTo>
                <a:lnTo>
                  <a:pt x="1683989" y="457073"/>
                </a:lnTo>
                <a:lnTo>
                  <a:pt x="1614887" y="522153"/>
                </a:lnTo>
                <a:lnTo>
                  <a:pt x="1638641" y="529390"/>
                </a:lnTo>
                <a:lnTo>
                  <a:pt x="18049" y="529390"/>
                </a:lnTo>
                <a:lnTo>
                  <a:pt x="0" y="514879"/>
                </a:lnTo>
                <a:lnTo>
                  <a:pt x="88362" y="480200"/>
                </a:lnTo>
                <a:lnTo>
                  <a:pt x="14383" y="420721"/>
                </a:lnTo>
                <a:lnTo>
                  <a:pt x="102744" y="386042"/>
                </a:lnTo>
                <a:lnTo>
                  <a:pt x="28765" y="326564"/>
                </a:lnTo>
                <a:lnTo>
                  <a:pt x="117127" y="291884"/>
                </a:lnTo>
                <a:lnTo>
                  <a:pt x="43148" y="232406"/>
                </a:lnTo>
                <a:lnTo>
                  <a:pt x="131510" y="197726"/>
                </a:lnTo>
                <a:lnTo>
                  <a:pt x="57530" y="138248"/>
                </a:lnTo>
                <a:lnTo>
                  <a:pt x="145892" y="103568"/>
                </a:lnTo>
                <a:lnTo>
                  <a:pt x="71913" y="44090"/>
                </a:lnTo>
                <a:lnTo>
                  <a:pt x="160274" y="9411"/>
                </a:lnTo>
                <a:close/>
              </a:path>
            </a:pathLst>
          </a:custGeom>
          <a:solidFill>
            <a:schemeClr val="accent2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手繪多邊形 39"/>
          <p:cNvSpPr/>
          <p:nvPr/>
        </p:nvSpPr>
        <p:spPr>
          <a:xfrm rot="18425066">
            <a:off x="7756724" y="2098473"/>
            <a:ext cx="1372076" cy="390046"/>
          </a:xfrm>
          <a:custGeom>
            <a:avLst/>
            <a:gdLst>
              <a:gd name="connsiteX0" fmla="*/ 147067 w 1902754"/>
              <a:gd name="connsiteY0" fmla="*/ 0 h 540904"/>
              <a:gd name="connsiteX1" fmla="*/ 1845845 w 1902754"/>
              <a:gd name="connsiteY1" fmla="*/ 11031 h 540904"/>
              <a:gd name="connsiteX2" fmla="*/ 1835719 w 1902754"/>
              <a:gd name="connsiteY2" fmla="*/ 13774 h 540904"/>
              <a:gd name="connsiteX3" fmla="*/ 1902754 w 1902754"/>
              <a:gd name="connsiteY3" fmla="*/ 80981 h 540904"/>
              <a:gd name="connsiteX4" fmla="*/ 1811132 w 1902754"/>
              <a:gd name="connsiteY4" fmla="*/ 105796 h 540904"/>
              <a:gd name="connsiteX5" fmla="*/ 1878167 w 1902754"/>
              <a:gd name="connsiteY5" fmla="*/ 173003 h 540904"/>
              <a:gd name="connsiteX6" fmla="*/ 1786545 w 1902754"/>
              <a:gd name="connsiteY6" fmla="*/ 197818 h 540904"/>
              <a:gd name="connsiteX7" fmla="*/ 1853581 w 1902754"/>
              <a:gd name="connsiteY7" fmla="*/ 265025 h 540904"/>
              <a:gd name="connsiteX8" fmla="*/ 1761958 w 1902754"/>
              <a:gd name="connsiteY8" fmla="*/ 289840 h 540904"/>
              <a:gd name="connsiteX9" fmla="*/ 1828994 w 1902754"/>
              <a:gd name="connsiteY9" fmla="*/ 357047 h 540904"/>
              <a:gd name="connsiteX10" fmla="*/ 1737371 w 1902754"/>
              <a:gd name="connsiteY10" fmla="*/ 381862 h 540904"/>
              <a:gd name="connsiteX11" fmla="*/ 1804407 w 1902754"/>
              <a:gd name="connsiteY11" fmla="*/ 449069 h 540904"/>
              <a:gd name="connsiteX12" fmla="*/ 1712785 w 1902754"/>
              <a:gd name="connsiteY12" fmla="*/ 473884 h 540904"/>
              <a:gd name="connsiteX13" fmla="*/ 1779633 w 1902754"/>
              <a:gd name="connsiteY13" fmla="*/ 540904 h 540904"/>
              <a:gd name="connsiteX14" fmla="*/ 45391 w 1902754"/>
              <a:gd name="connsiteY14" fmla="*/ 540904 h 540904"/>
              <a:gd name="connsiteX15" fmla="*/ 0 w 1902754"/>
              <a:gd name="connsiteY15" fmla="*/ 504410 h 540904"/>
              <a:gd name="connsiteX16" fmla="*/ 580 w 1902754"/>
              <a:gd name="connsiteY16" fmla="*/ 500058 h 540904"/>
              <a:gd name="connsiteX17" fmla="*/ 84914 w 1902754"/>
              <a:gd name="connsiteY17" fmla="*/ 466959 h 540904"/>
              <a:gd name="connsiteX18" fmla="*/ 12731 w 1902754"/>
              <a:gd name="connsiteY18" fmla="*/ 408925 h 540904"/>
              <a:gd name="connsiteX19" fmla="*/ 13034 w 1902754"/>
              <a:gd name="connsiteY19" fmla="*/ 406657 h 540904"/>
              <a:gd name="connsiteX20" fmla="*/ 99296 w 1902754"/>
              <a:gd name="connsiteY20" fmla="*/ 372801 h 540904"/>
              <a:gd name="connsiteX21" fmla="*/ 25463 w 1902754"/>
              <a:gd name="connsiteY21" fmla="*/ 313440 h 540904"/>
              <a:gd name="connsiteX22" fmla="*/ 25487 w 1902754"/>
              <a:gd name="connsiteY22" fmla="*/ 313256 h 540904"/>
              <a:gd name="connsiteX23" fmla="*/ 113679 w 1902754"/>
              <a:gd name="connsiteY23" fmla="*/ 278643 h 540904"/>
              <a:gd name="connsiteX24" fmla="*/ 39700 w 1902754"/>
              <a:gd name="connsiteY24" fmla="*/ 219165 h 540904"/>
              <a:gd name="connsiteX25" fmla="*/ 128061 w 1902754"/>
              <a:gd name="connsiteY25" fmla="*/ 184485 h 540904"/>
              <a:gd name="connsiteX26" fmla="*/ 54082 w 1902754"/>
              <a:gd name="connsiteY26" fmla="*/ 125007 h 540904"/>
              <a:gd name="connsiteX27" fmla="*/ 142444 w 1902754"/>
              <a:gd name="connsiteY27" fmla="*/ 90327 h 540904"/>
              <a:gd name="connsiteX28" fmla="*/ 68465 w 1902754"/>
              <a:gd name="connsiteY28" fmla="*/ 30849 h 54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902754" h="540904">
                <a:moveTo>
                  <a:pt x="147067" y="0"/>
                </a:moveTo>
                <a:lnTo>
                  <a:pt x="1845845" y="11031"/>
                </a:lnTo>
                <a:lnTo>
                  <a:pt x="1835719" y="13774"/>
                </a:lnTo>
                <a:lnTo>
                  <a:pt x="1902754" y="80981"/>
                </a:lnTo>
                <a:lnTo>
                  <a:pt x="1811132" y="105796"/>
                </a:lnTo>
                <a:lnTo>
                  <a:pt x="1878167" y="173003"/>
                </a:lnTo>
                <a:lnTo>
                  <a:pt x="1786545" y="197818"/>
                </a:lnTo>
                <a:lnTo>
                  <a:pt x="1853581" y="265025"/>
                </a:lnTo>
                <a:lnTo>
                  <a:pt x="1761958" y="289840"/>
                </a:lnTo>
                <a:lnTo>
                  <a:pt x="1828994" y="357047"/>
                </a:lnTo>
                <a:lnTo>
                  <a:pt x="1737371" y="381862"/>
                </a:lnTo>
                <a:lnTo>
                  <a:pt x="1804407" y="449069"/>
                </a:lnTo>
                <a:lnTo>
                  <a:pt x="1712785" y="473884"/>
                </a:lnTo>
                <a:lnTo>
                  <a:pt x="1779633" y="540904"/>
                </a:lnTo>
                <a:lnTo>
                  <a:pt x="45391" y="540904"/>
                </a:lnTo>
                <a:lnTo>
                  <a:pt x="0" y="504410"/>
                </a:lnTo>
                <a:lnTo>
                  <a:pt x="580" y="500058"/>
                </a:lnTo>
                <a:lnTo>
                  <a:pt x="84914" y="466959"/>
                </a:lnTo>
                <a:lnTo>
                  <a:pt x="12731" y="408925"/>
                </a:lnTo>
                <a:lnTo>
                  <a:pt x="13034" y="406657"/>
                </a:lnTo>
                <a:lnTo>
                  <a:pt x="99296" y="372801"/>
                </a:lnTo>
                <a:lnTo>
                  <a:pt x="25463" y="313440"/>
                </a:lnTo>
                <a:lnTo>
                  <a:pt x="25487" y="313256"/>
                </a:lnTo>
                <a:lnTo>
                  <a:pt x="113679" y="278643"/>
                </a:lnTo>
                <a:lnTo>
                  <a:pt x="39700" y="219165"/>
                </a:lnTo>
                <a:lnTo>
                  <a:pt x="128061" y="184485"/>
                </a:lnTo>
                <a:lnTo>
                  <a:pt x="54082" y="125007"/>
                </a:lnTo>
                <a:lnTo>
                  <a:pt x="142444" y="90327"/>
                </a:lnTo>
                <a:lnTo>
                  <a:pt x="68465" y="30849"/>
                </a:lnTo>
                <a:close/>
              </a:path>
            </a:pathLst>
          </a:custGeom>
          <a:solidFill>
            <a:schemeClr val="accent3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手繪多邊形 40"/>
          <p:cNvSpPr/>
          <p:nvPr/>
        </p:nvSpPr>
        <p:spPr>
          <a:xfrm rot="2238918">
            <a:off x="10430142" y="1880380"/>
            <a:ext cx="1214324" cy="381742"/>
          </a:xfrm>
          <a:custGeom>
            <a:avLst/>
            <a:gdLst>
              <a:gd name="connsiteX0" fmla="*/ 148570 w 1683989"/>
              <a:gd name="connsiteY0" fmla="*/ 0 h 529390"/>
              <a:gd name="connsiteX1" fmla="*/ 1568418 w 1683989"/>
              <a:gd name="connsiteY1" fmla="*/ 0 h 529390"/>
              <a:gd name="connsiteX2" fmla="*/ 1506378 w 1683989"/>
              <a:gd name="connsiteY2" fmla="*/ 58429 h 529390"/>
              <a:gd name="connsiteX3" fmla="*/ 1597182 w 1683989"/>
              <a:gd name="connsiteY3" fmla="*/ 86094 h 529390"/>
              <a:gd name="connsiteX4" fmla="*/ 1528080 w 1683989"/>
              <a:gd name="connsiteY4" fmla="*/ 151174 h 529390"/>
              <a:gd name="connsiteX5" fmla="*/ 1618883 w 1683989"/>
              <a:gd name="connsiteY5" fmla="*/ 178839 h 529390"/>
              <a:gd name="connsiteX6" fmla="*/ 1549782 w 1683989"/>
              <a:gd name="connsiteY6" fmla="*/ 243919 h 529390"/>
              <a:gd name="connsiteX7" fmla="*/ 1640585 w 1683989"/>
              <a:gd name="connsiteY7" fmla="*/ 271584 h 529390"/>
              <a:gd name="connsiteX8" fmla="*/ 1571483 w 1683989"/>
              <a:gd name="connsiteY8" fmla="*/ 336663 h 529390"/>
              <a:gd name="connsiteX9" fmla="*/ 1662287 w 1683989"/>
              <a:gd name="connsiteY9" fmla="*/ 364328 h 529390"/>
              <a:gd name="connsiteX10" fmla="*/ 1593185 w 1683989"/>
              <a:gd name="connsiteY10" fmla="*/ 429408 h 529390"/>
              <a:gd name="connsiteX11" fmla="*/ 1683989 w 1683989"/>
              <a:gd name="connsiteY11" fmla="*/ 457073 h 529390"/>
              <a:gd name="connsiteX12" fmla="*/ 1614887 w 1683989"/>
              <a:gd name="connsiteY12" fmla="*/ 522153 h 529390"/>
              <a:gd name="connsiteX13" fmla="*/ 1638641 w 1683989"/>
              <a:gd name="connsiteY13" fmla="*/ 529390 h 529390"/>
              <a:gd name="connsiteX14" fmla="*/ 18049 w 1683989"/>
              <a:gd name="connsiteY14" fmla="*/ 529390 h 529390"/>
              <a:gd name="connsiteX15" fmla="*/ 0 w 1683989"/>
              <a:gd name="connsiteY15" fmla="*/ 514879 h 529390"/>
              <a:gd name="connsiteX16" fmla="*/ 88362 w 1683989"/>
              <a:gd name="connsiteY16" fmla="*/ 480200 h 529390"/>
              <a:gd name="connsiteX17" fmla="*/ 14383 w 1683989"/>
              <a:gd name="connsiteY17" fmla="*/ 420721 h 529390"/>
              <a:gd name="connsiteX18" fmla="*/ 102744 w 1683989"/>
              <a:gd name="connsiteY18" fmla="*/ 386042 h 529390"/>
              <a:gd name="connsiteX19" fmla="*/ 28765 w 1683989"/>
              <a:gd name="connsiteY19" fmla="*/ 326564 h 529390"/>
              <a:gd name="connsiteX20" fmla="*/ 117127 w 1683989"/>
              <a:gd name="connsiteY20" fmla="*/ 291884 h 529390"/>
              <a:gd name="connsiteX21" fmla="*/ 43148 w 1683989"/>
              <a:gd name="connsiteY21" fmla="*/ 232406 h 529390"/>
              <a:gd name="connsiteX22" fmla="*/ 131510 w 1683989"/>
              <a:gd name="connsiteY22" fmla="*/ 197726 h 529390"/>
              <a:gd name="connsiteX23" fmla="*/ 57530 w 1683989"/>
              <a:gd name="connsiteY23" fmla="*/ 138248 h 529390"/>
              <a:gd name="connsiteX24" fmla="*/ 145892 w 1683989"/>
              <a:gd name="connsiteY24" fmla="*/ 103568 h 529390"/>
              <a:gd name="connsiteX25" fmla="*/ 71913 w 1683989"/>
              <a:gd name="connsiteY25" fmla="*/ 44090 h 529390"/>
              <a:gd name="connsiteX26" fmla="*/ 160274 w 1683989"/>
              <a:gd name="connsiteY26" fmla="*/ 9411 h 52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683989" h="529390">
                <a:moveTo>
                  <a:pt x="148570" y="0"/>
                </a:moveTo>
                <a:lnTo>
                  <a:pt x="1568418" y="0"/>
                </a:lnTo>
                <a:lnTo>
                  <a:pt x="1506378" y="58429"/>
                </a:lnTo>
                <a:lnTo>
                  <a:pt x="1597182" y="86094"/>
                </a:lnTo>
                <a:lnTo>
                  <a:pt x="1528080" y="151174"/>
                </a:lnTo>
                <a:lnTo>
                  <a:pt x="1618883" y="178839"/>
                </a:lnTo>
                <a:lnTo>
                  <a:pt x="1549782" y="243919"/>
                </a:lnTo>
                <a:lnTo>
                  <a:pt x="1640585" y="271584"/>
                </a:lnTo>
                <a:lnTo>
                  <a:pt x="1571483" y="336663"/>
                </a:lnTo>
                <a:lnTo>
                  <a:pt x="1662287" y="364328"/>
                </a:lnTo>
                <a:lnTo>
                  <a:pt x="1593185" y="429408"/>
                </a:lnTo>
                <a:lnTo>
                  <a:pt x="1683989" y="457073"/>
                </a:lnTo>
                <a:lnTo>
                  <a:pt x="1614887" y="522153"/>
                </a:lnTo>
                <a:lnTo>
                  <a:pt x="1638641" y="529390"/>
                </a:lnTo>
                <a:lnTo>
                  <a:pt x="18049" y="529390"/>
                </a:lnTo>
                <a:lnTo>
                  <a:pt x="0" y="514879"/>
                </a:lnTo>
                <a:lnTo>
                  <a:pt x="88362" y="480200"/>
                </a:lnTo>
                <a:lnTo>
                  <a:pt x="14383" y="420721"/>
                </a:lnTo>
                <a:lnTo>
                  <a:pt x="102744" y="386042"/>
                </a:lnTo>
                <a:lnTo>
                  <a:pt x="28765" y="326564"/>
                </a:lnTo>
                <a:lnTo>
                  <a:pt x="117127" y="291884"/>
                </a:lnTo>
                <a:lnTo>
                  <a:pt x="43148" y="232406"/>
                </a:lnTo>
                <a:lnTo>
                  <a:pt x="131510" y="197726"/>
                </a:lnTo>
                <a:lnTo>
                  <a:pt x="57530" y="138248"/>
                </a:lnTo>
                <a:lnTo>
                  <a:pt x="145892" y="103568"/>
                </a:lnTo>
                <a:lnTo>
                  <a:pt x="71913" y="44090"/>
                </a:lnTo>
                <a:lnTo>
                  <a:pt x="160274" y="9411"/>
                </a:lnTo>
                <a:close/>
              </a:path>
            </a:pathLst>
          </a:custGeom>
          <a:solidFill>
            <a:schemeClr val="accent3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1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pPr/>
              <a:t>1</a:t>
            </a:fld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grpSp>
        <p:nvGrpSpPr>
          <p:cNvPr id="25" name="群組 24"/>
          <p:cNvGrpSpPr/>
          <p:nvPr/>
        </p:nvGrpSpPr>
        <p:grpSpPr>
          <a:xfrm>
            <a:off x="6675023" y="5563553"/>
            <a:ext cx="270707" cy="270707"/>
            <a:chOff x="1321348" y="7887652"/>
            <a:chExt cx="270707" cy="270707"/>
          </a:xfrm>
        </p:grpSpPr>
        <p:sp>
          <p:nvSpPr>
            <p:cNvPr id="26" name="橢圓 25"/>
            <p:cNvSpPr/>
            <p:nvPr/>
          </p:nvSpPr>
          <p:spPr>
            <a:xfrm>
              <a:off x="1321348" y="7887652"/>
              <a:ext cx="270707" cy="270707"/>
            </a:xfrm>
            <a:prstGeom prst="ellipse">
              <a:avLst/>
            </a:prstGeom>
            <a:gradFill flip="none" rotWithShape="1">
              <a:gsLst>
                <a:gs pos="61000">
                  <a:srgbClr val="C9C828"/>
                </a:gs>
                <a:gs pos="0">
                  <a:srgbClr val="00B050"/>
                </a:gs>
                <a:gs pos="99000">
                  <a:srgbClr val="FFC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  <p:sp>
          <p:nvSpPr>
            <p:cNvPr id="27" name="Freeform 11"/>
            <p:cNvSpPr>
              <a:spLocks/>
            </p:cNvSpPr>
            <p:nvPr/>
          </p:nvSpPr>
          <p:spPr bwMode="auto">
            <a:xfrm>
              <a:off x="1382177" y="7954685"/>
              <a:ext cx="149048" cy="149048"/>
            </a:xfrm>
            <a:custGeom>
              <a:avLst/>
              <a:gdLst>
                <a:gd name="T0" fmla="*/ 0 w 4098"/>
                <a:gd name="T1" fmla="*/ 0 h 4098"/>
                <a:gd name="T2" fmla="*/ 4098 w 4098"/>
                <a:gd name="T3" fmla="*/ 1465 h 4098"/>
                <a:gd name="T4" fmla="*/ 2843 w 4098"/>
                <a:gd name="T5" fmla="*/ 2277 h 4098"/>
                <a:gd name="T6" fmla="*/ 3722 w 4098"/>
                <a:gd name="T7" fmla="*/ 3158 h 4098"/>
                <a:gd name="T8" fmla="*/ 3755 w 4098"/>
                <a:gd name="T9" fmla="*/ 3195 h 4098"/>
                <a:gd name="T10" fmla="*/ 3783 w 4098"/>
                <a:gd name="T11" fmla="*/ 3236 h 4098"/>
                <a:gd name="T12" fmla="*/ 3805 w 4098"/>
                <a:gd name="T13" fmla="*/ 3278 h 4098"/>
                <a:gd name="T14" fmla="*/ 3821 w 4098"/>
                <a:gd name="T15" fmla="*/ 3323 h 4098"/>
                <a:gd name="T16" fmla="*/ 3832 w 4098"/>
                <a:gd name="T17" fmla="*/ 3369 h 4098"/>
                <a:gd name="T18" fmla="*/ 3838 w 4098"/>
                <a:gd name="T19" fmla="*/ 3416 h 4098"/>
                <a:gd name="T20" fmla="*/ 3838 w 4098"/>
                <a:gd name="T21" fmla="*/ 3463 h 4098"/>
                <a:gd name="T22" fmla="*/ 3832 w 4098"/>
                <a:gd name="T23" fmla="*/ 3511 h 4098"/>
                <a:gd name="T24" fmla="*/ 3821 w 4098"/>
                <a:gd name="T25" fmla="*/ 3557 h 4098"/>
                <a:gd name="T26" fmla="*/ 3805 w 4098"/>
                <a:gd name="T27" fmla="*/ 3601 h 4098"/>
                <a:gd name="T28" fmla="*/ 3783 w 4098"/>
                <a:gd name="T29" fmla="*/ 3643 h 4098"/>
                <a:gd name="T30" fmla="*/ 3755 w 4098"/>
                <a:gd name="T31" fmla="*/ 3684 h 4098"/>
                <a:gd name="T32" fmla="*/ 3722 w 4098"/>
                <a:gd name="T33" fmla="*/ 3722 h 4098"/>
                <a:gd name="T34" fmla="*/ 3684 w 4098"/>
                <a:gd name="T35" fmla="*/ 3755 h 4098"/>
                <a:gd name="T36" fmla="*/ 3643 w 4098"/>
                <a:gd name="T37" fmla="*/ 3783 h 4098"/>
                <a:gd name="T38" fmla="*/ 3601 w 4098"/>
                <a:gd name="T39" fmla="*/ 3805 h 4098"/>
                <a:gd name="T40" fmla="*/ 3557 w 4098"/>
                <a:gd name="T41" fmla="*/ 3821 h 4098"/>
                <a:gd name="T42" fmla="*/ 3511 w 4098"/>
                <a:gd name="T43" fmla="*/ 3832 h 4098"/>
                <a:gd name="T44" fmla="*/ 3463 w 4098"/>
                <a:gd name="T45" fmla="*/ 3838 h 4098"/>
                <a:gd name="T46" fmla="*/ 3416 w 4098"/>
                <a:gd name="T47" fmla="*/ 3838 h 4098"/>
                <a:gd name="T48" fmla="*/ 3369 w 4098"/>
                <a:gd name="T49" fmla="*/ 3832 h 4098"/>
                <a:gd name="T50" fmla="*/ 3323 w 4098"/>
                <a:gd name="T51" fmla="*/ 3821 h 4098"/>
                <a:gd name="T52" fmla="*/ 3278 w 4098"/>
                <a:gd name="T53" fmla="*/ 3805 h 4098"/>
                <a:gd name="T54" fmla="*/ 3236 w 4098"/>
                <a:gd name="T55" fmla="*/ 3783 h 4098"/>
                <a:gd name="T56" fmla="*/ 3195 w 4098"/>
                <a:gd name="T57" fmla="*/ 3755 h 4098"/>
                <a:gd name="T58" fmla="*/ 3158 w 4098"/>
                <a:gd name="T59" fmla="*/ 3722 h 4098"/>
                <a:gd name="T60" fmla="*/ 2277 w 4098"/>
                <a:gd name="T61" fmla="*/ 2843 h 4098"/>
                <a:gd name="T62" fmla="*/ 1465 w 4098"/>
                <a:gd name="T63" fmla="*/ 4098 h 4098"/>
                <a:gd name="T64" fmla="*/ 0 w 4098"/>
                <a:gd name="T65" fmla="*/ 0 h 4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98" h="4098">
                  <a:moveTo>
                    <a:pt x="0" y="0"/>
                  </a:moveTo>
                  <a:lnTo>
                    <a:pt x="4098" y="1465"/>
                  </a:lnTo>
                  <a:lnTo>
                    <a:pt x="2843" y="2277"/>
                  </a:lnTo>
                  <a:lnTo>
                    <a:pt x="3722" y="3158"/>
                  </a:lnTo>
                  <a:lnTo>
                    <a:pt x="3755" y="3195"/>
                  </a:lnTo>
                  <a:lnTo>
                    <a:pt x="3783" y="3236"/>
                  </a:lnTo>
                  <a:lnTo>
                    <a:pt x="3805" y="3278"/>
                  </a:lnTo>
                  <a:lnTo>
                    <a:pt x="3821" y="3323"/>
                  </a:lnTo>
                  <a:lnTo>
                    <a:pt x="3832" y="3369"/>
                  </a:lnTo>
                  <a:lnTo>
                    <a:pt x="3838" y="3416"/>
                  </a:lnTo>
                  <a:lnTo>
                    <a:pt x="3838" y="3463"/>
                  </a:lnTo>
                  <a:lnTo>
                    <a:pt x="3832" y="3511"/>
                  </a:lnTo>
                  <a:lnTo>
                    <a:pt x="3821" y="3557"/>
                  </a:lnTo>
                  <a:lnTo>
                    <a:pt x="3805" y="3601"/>
                  </a:lnTo>
                  <a:lnTo>
                    <a:pt x="3783" y="3643"/>
                  </a:lnTo>
                  <a:lnTo>
                    <a:pt x="3755" y="3684"/>
                  </a:lnTo>
                  <a:lnTo>
                    <a:pt x="3722" y="3722"/>
                  </a:lnTo>
                  <a:lnTo>
                    <a:pt x="3684" y="3755"/>
                  </a:lnTo>
                  <a:lnTo>
                    <a:pt x="3643" y="3783"/>
                  </a:lnTo>
                  <a:lnTo>
                    <a:pt x="3601" y="3805"/>
                  </a:lnTo>
                  <a:lnTo>
                    <a:pt x="3557" y="3821"/>
                  </a:lnTo>
                  <a:lnTo>
                    <a:pt x="3511" y="3832"/>
                  </a:lnTo>
                  <a:lnTo>
                    <a:pt x="3463" y="3838"/>
                  </a:lnTo>
                  <a:lnTo>
                    <a:pt x="3416" y="3838"/>
                  </a:lnTo>
                  <a:lnTo>
                    <a:pt x="3369" y="3832"/>
                  </a:lnTo>
                  <a:lnTo>
                    <a:pt x="3323" y="3821"/>
                  </a:lnTo>
                  <a:lnTo>
                    <a:pt x="3278" y="3805"/>
                  </a:lnTo>
                  <a:lnTo>
                    <a:pt x="3236" y="3783"/>
                  </a:lnTo>
                  <a:lnTo>
                    <a:pt x="3195" y="3755"/>
                  </a:lnTo>
                  <a:lnTo>
                    <a:pt x="3158" y="3722"/>
                  </a:lnTo>
                  <a:lnTo>
                    <a:pt x="2277" y="2843"/>
                  </a:lnTo>
                  <a:lnTo>
                    <a:pt x="1465" y="40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6675023" y="5887403"/>
            <a:ext cx="270707" cy="270707"/>
            <a:chOff x="1321348" y="8211502"/>
            <a:chExt cx="270707" cy="270707"/>
          </a:xfrm>
        </p:grpSpPr>
        <p:sp>
          <p:nvSpPr>
            <p:cNvPr id="29" name="橢圓 28"/>
            <p:cNvSpPr/>
            <p:nvPr/>
          </p:nvSpPr>
          <p:spPr>
            <a:xfrm>
              <a:off x="1321348" y="8211502"/>
              <a:ext cx="270707" cy="270707"/>
            </a:xfrm>
            <a:prstGeom prst="ellipse">
              <a:avLst/>
            </a:prstGeom>
            <a:gradFill flip="none" rotWithShape="1">
              <a:gsLst>
                <a:gs pos="61000">
                  <a:srgbClr val="C9C828"/>
                </a:gs>
                <a:gs pos="0">
                  <a:srgbClr val="00B050"/>
                </a:gs>
                <a:gs pos="99000">
                  <a:srgbClr val="FFC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  <p:sp>
          <p:nvSpPr>
            <p:cNvPr id="30" name="Freeform 16"/>
            <p:cNvSpPr>
              <a:spLocks/>
            </p:cNvSpPr>
            <p:nvPr/>
          </p:nvSpPr>
          <p:spPr bwMode="auto">
            <a:xfrm>
              <a:off x="1401770" y="8255746"/>
              <a:ext cx="97160" cy="179440"/>
            </a:xfrm>
            <a:custGeom>
              <a:avLst/>
              <a:gdLst>
                <a:gd name="T0" fmla="*/ 1921 w 1996"/>
                <a:gd name="T1" fmla="*/ 1 h 3691"/>
                <a:gd name="T2" fmla="*/ 1959 w 1996"/>
                <a:gd name="T3" fmla="*/ 11 h 3691"/>
                <a:gd name="T4" fmla="*/ 1985 w 1996"/>
                <a:gd name="T5" fmla="*/ 38 h 3691"/>
                <a:gd name="T6" fmla="*/ 1996 w 1996"/>
                <a:gd name="T7" fmla="*/ 76 h 3691"/>
                <a:gd name="T8" fmla="*/ 1993 w 1996"/>
                <a:gd name="T9" fmla="*/ 660 h 3691"/>
                <a:gd name="T10" fmla="*/ 1974 w 1996"/>
                <a:gd name="T11" fmla="*/ 693 h 3691"/>
                <a:gd name="T12" fmla="*/ 1941 w 1996"/>
                <a:gd name="T13" fmla="*/ 712 h 3691"/>
                <a:gd name="T14" fmla="*/ 1598 w 1996"/>
                <a:gd name="T15" fmla="*/ 714 h 3691"/>
                <a:gd name="T16" fmla="*/ 1513 w 1996"/>
                <a:gd name="T17" fmla="*/ 720 h 3691"/>
                <a:gd name="T18" fmla="*/ 1448 w 1996"/>
                <a:gd name="T19" fmla="*/ 736 h 3691"/>
                <a:gd name="T20" fmla="*/ 1401 w 1996"/>
                <a:gd name="T21" fmla="*/ 762 h 3691"/>
                <a:gd name="T22" fmla="*/ 1369 w 1996"/>
                <a:gd name="T23" fmla="*/ 799 h 3691"/>
                <a:gd name="T24" fmla="*/ 1349 w 1996"/>
                <a:gd name="T25" fmla="*/ 846 h 3691"/>
                <a:gd name="T26" fmla="*/ 1338 w 1996"/>
                <a:gd name="T27" fmla="*/ 904 h 3691"/>
                <a:gd name="T28" fmla="*/ 1335 w 1996"/>
                <a:gd name="T29" fmla="*/ 972 h 3691"/>
                <a:gd name="T30" fmla="*/ 1898 w 1996"/>
                <a:gd name="T31" fmla="*/ 1327 h 3691"/>
                <a:gd name="T32" fmla="*/ 1937 w 1996"/>
                <a:gd name="T33" fmla="*/ 1337 h 3691"/>
                <a:gd name="T34" fmla="*/ 1964 w 1996"/>
                <a:gd name="T35" fmla="*/ 1364 h 3691"/>
                <a:gd name="T36" fmla="*/ 1974 w 1996"/>
                <a:gd name="T37" fmla="*/ 1402 h 3691"/>
                <a:gd name="T38" fmla="*/ 1971 w 1996"/>
                <a:gd name="T39" fmla="*/ 2029 h 3691"/>
                <a:gd name="T40" fmla="*/ 1951 w 1996"/>
                <a:gd name="T41" fmla="*/ 2062 h 3691"/>
                <a:gd name="T42" fmla="*/ 1918 w 1996"/>
                <a:gd name="T43" fmla="*/ 2081 h 3691"/>
                <a:gd name="T44" fmla="*/ 1335 w 1996"/>
                <a:gd name="T45" fmla="*/ 2085 h 3691"/>
                <a:gd name="T46" fmla="*/ 1333 w 1996"/>
                <a:gd name="T47" fmla="*/ 3636 h 3691"/>
                <a:gd name="T48" fmla="*/ 1313 w 1996"/>
                <a:gd name="T49" fmla="*/ 3669 h 3691"/>
                <a:gd name="T50" fmla="*/ 1279 w 1996"/>
                <a:gd name="T51" fmla="*/ 3688 h 3691"/>
                <a:gd name="T52" fmla="*/ 631 w 1996"/>
                <a:gd name="T53" fmla="*/ 3691 h 3691"/>
                <a:gd name="T54" fmla="*/ 594 w 1996"/>
                <a:gd name="T55" fmla="*/ 3681 h 3691"/>
                <a:gd name="T56" fmla="*/ 566 w 1996"/>
                <a:gd name="T57" fmla="*/ 3654 h 3691"/>
                <a:gd name="T58" fmla="*/ 556 w 1996"/>
                <a:gd name="T59" fmla="*/ 3615 h 3691"/>
                <a:gd name="T60" fmla="*/ 75 w 1996"/>
                <a:gd name="T61" fmla="*/ 2085 h 3691"/>
                <a:gd name="T62" fmla="*/ 36 w 1996"/>
                <a:gd name="T63" fmla="*/ 2075 h 3691"/>
                <a:gd name="T64" fmla="*/ 10 w 1996"/>
                <a:gd name="T65" fmla="*/ 2047 h 3691"/>
                <a:gd name="T66" fmla="*/ 0 w 1996"/>
                <a:gd name="T67" fmla="*/ 2009 h 3691"/>
                <a:gd name="T68" fmla="*/ 2 w 1996"/>
                <a:gd name="T69" fmla="*/ 1383 h 3691"/>
                <a:gd name="T70" fmla="*/ 22 w 1996"/>
                <a:gd name="T71" fmla="*/ 1350 h 3691"/>
                <a:gd name="T72" fmla="*/ 54 w 1996"/>
                <a:gd name="T73" fmla="*/ 1330 h 3691"/>
                <a:gd name="T74" fmla="*/ 556 w 1996"/>
                <a:gd name="T75" fmla="*/ 1327 h 3691"/>
                <a:gd name="T76" fmla="*/ 558 w 1996"/>
                <a:gd name="T77" fmla="*/ 827 h 3691"/>
                <a:gd name="T78" fmla="*/ 579 w 1996"/>
                <a:gd name="T79" fmla="*/ 673 h 3691"/>
                <a:gd name="T80" fmla="*/ 619 w 1996"/>
                <a:gd name="T81" fmla="*/ 534 h 3691"/>
                <a:gd name="T82" fmla="*/ 678 w 1996"/>
                <a:gd name="T83" fmla="*/ 408 h 3691"/>
                <a:gd name="T84" fmla="*/ 754 w 1996"/>
                <a:gd name="T85" fmla="*/ 297 h 3691"/>
                <a:gd name="T86" fmla="*/ 846 w 1996"/>
                <a:gd name="T87" fmla="*/ 201 h 3691"/>
                <a:gd name="T88" fmla="*/ 954 w 1996"/>
                <a:gd name="T89" fmla="*/ 124 h 3691"/>
                <a:gd name="T90" fmla="*/ 1077 w 1996"/>
                <a:gd name="T91" fmla="*/ 64 h 3691"/>
                <a:gd name="T92" fmla="*/ 1213 w 1996"/>
                <a:gd name="T93" fmla="*/ 23 h 3691"/>
                <a:gd name="T94" fmla="*/ 1363 w 1996"/>
                <a:gd name="T95" fmla="*/ 3 h 3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6" h="3691">
                  <a:moveTo>
                    <a:pt x="1442" y="0"/>
                  </a:moveTo>
                  <a:lnTo>
                    <a:pt x="1921" y="1"/>
                  </a:lnTo>
                  <a:lnTo>
                    <a:pt x="1941" y="3"/>
                  </a:lnTo>
                  <a:lnTo>
                    <a:pt x="1959" y="11"/>
                  </a:lnTo>
                  <a:lnTo>
                    <a:pt x="1974" y="22"/>
                  </a:lnTo>
                  <a:lnTo>
                    <a:pt x="1985" y="38"/>
                  </a:lnTo>
                  <a:lnTo>
                    <a:pt x="1993" y="56"/>
                  </a:lnTo>
                  <a:lnTo>
                    <a:pt x="1996" y="76"/>
                  </a:lnTo>
                  <a:lnTo>
                    <a:pt x="1996" y="639"/>
                  </a:lnTo>
                  <a:lnTo>
                    <a:pt x="1993" y="660"/>
                  </a:lnTo>
                  <a:lnTo>
                    <a:pt x="1985" y="677"/>
                  </a:lnTo>
                  <a:lnTo>
                    <a:pt x="1974" y="693"/>
                  </a:lnTo>
                  <a:lnTo>
                    <a:pt x="1959" y="704"/>
                  </a:lnTo>
                  <a:lnTo>
                    <a:pt x="1941" y="712"/>
                  </a:lnTo>
                  <a:lnTo>
                    <a:pt x="1921" y="714"/>
                  </a:lnTo>
                  <a:lnTo>
                    <a:pt x="1598" y="714"/>
                  </a:lnTo>
                  <a:lnTo>
                    <a:pt x="1553" y="717"/>
                  </a:lnTo>
                  <a:lnTo>
                    <a:pt x="1513" y="720"/>
                  </a:lnTo>
                  <a:lnTo>
                    <a:pt x="1479" y="727"/>
                  </a:lnTo>
                  <a:lnTo>
                    <a:pt x="1448" y="736"/>
                  </a:lnTo>
                  <a:lnTo>
                    <a:pt x="1423" y="748"/>
                  </a:lnTo>
                  <a:lnTo>
                    <a:pt x="1401" y="762"/>
                  </a:lnTo>
                  <a:lnTo>
                    <a:pt x="1384" y="779"/>
                  </a:lnTo>
                  <a:lnTo>
                    <a:pt x="1369" y="799"/>
                  </a:lnTo>
                  <a:lnTo>
                    <a:pt x="1358" y="822"/>
                  </a:lnTo>
                  <a:lnTo>
                    <a:pt x="1349" y="846"/>
                  </a:lnTo>
                  <a:lnTo>
                    <a:pt x="1342" y="874"/>
                  </a:lnTo>
                  <a:lnTo>
                    <a:pt x="1338" y="904"/>
                  </a:lnTo>
                  <a:lnTo>
                    <a:pt x="1336" y="937"/>
                  </a:lnTo>
                  <a:lnTo>
                    <a:pt x="1335" y="972"/>
                  </a:lnTo>
                  <a:lnTo>
                    <a:pt x="1335" y="1327"/>
                  </a:lnTo>
                  <a:lnTo>
                    <a:pt x="1898" y="1327"/>
                  </a:lnTo>
                  <a:lnTo>
                    <a:pt x="1918" y="1329"/>
                  </a:lnTo>
                  <a:lnTo>
                    <a:pt x="1937" y="1337"/>
                  </a:lnTo>
                  <a:lnTo>
                    <a:pt x="1951" y="1350"/>
                  </a:lnTo>
                  <a:lnTo>
                    <a:pt x="1964" y="1364"/>
                  </a:lnTo>
                  <a:lnTo>
                    <a:pt x="1971" y="1383"/>
                  </a:lnTo>
                  <a:lnTo>
                    <a:pt x="1974" y="1402"/>
                  </a:lnTo>
                  <a:lnTo>
                    <a:pt x="1973" y="2009"/>
                  </a:lnTo>
                  <a:lnTo>
                    <a:pt x="1971" y="2029"/>
                  </a:lnTo>
                  <a:lnTo>
                    <a:pt x="1963" y="2047"/>
                  </a:lnTo>
                  <a:lnTo>
                    <a:pt x="1951" y="2062"/>
                  </a:lnTo>
                  <a:lnTo>
                    <a:pt x="1937" y="2075"/>
                  </a:lnTo>
                  <a:lnTo>
                    <a:pt x="1918" y="2081"/>
                  </a:lnTo>
                  <a:lnTo>
                    <a:pt x="1898" y="2085"/>
                  </a:lnTo>
                  <a:lnTo>
                    <a:pt x="1335" y="2085"/>
                  </a:lnTo>
                  <a:lnTo>
                    <a:pt x="1335" y="3615"/>
                  </a:lnTo>
                  <a:lnTo>
                    <a:pt x="1333" y="3636"/>
                  </a:lnTo>
                  <a:lnTo>
                    <a:pt x="1325" y="3654"/>
                  </a:lnTo>
                  <a:lnTo>
                    <a:pt x="1313" y="3669"/>
                  </a:lnTo>
                  <a:lnTo>
                    <a:pt x="1297" y="3681"/>
                  </a:lnTo>
                  <a:lnTo>
                    <a:pt x="1279" y="3688"/>
                  </a:lnTo>
                  <a:lnTo>
                    <a:pt x="1260" y="3691"/>
                  </a:lnTo>
                  <a:lnTo>
                    <a:pt x="631" y="3691"/>
                  </a:lnTo>
                  <a:lnTo>
                    <a:pt x="612" y="3688"/>
                  </a:lnTo>
                  <a:lnTo>
                    <a:pt x="594" y="3681"/>
                  </a:lnTo>
                  <a:lnTo>
                    <a:pt x="579" y="3669"/>
                  </a:lnTo>
                  <a:lnTo>
                    <a:pt x="566" y="3654"/>
                  </a:lnTo>
                  <a:lnTo>
                    <a:pt x="558" y="3636"/>
                  </a:lnTo>
                  <a:lnTo>
                    <a:pt x="556" y="3615"/>
                  </a:lnTo>
                  <a:lnTo>
                    <a:pt x="556" y="2085"/>
                  </a:lnTo>
                  <a:lnTo>
                    <a:pt x="75" y="2085"/>
                  </a:lnTo>
                  <a:lnTo>
                    <a:pt x="54" y="2081"/>
                  </a:lnTo>
                  <a:lnTo>
                    <a:pt x="36" y="2075"/>
                  </a:lnTo>
                  <a:lnTo>
                    <a:pt x="22" y="2062"/>
                  </a:lnTo>
                  <a:lnTo>
                    <a:pt x="10" y="2047"/>
                  </a:lnTo>
                  <a:lnTo>
                    <a:pt x="2" y="2029"/>
                  </a:lnTo>
                  <a:lnTo>
                    <a:pt x="0" y="2009"/>
                  </a:lnTo>
                  <a:lnTo>
                    <a:pt x="0" y="1402"/>
                  </a:lnTo>
                  <a:lnTo>
                    <a:pt x="2" y="1383"/>
                  </a:lnTo>
                  <a:lnTo>
                    <a:pt x="10" y="1364"/>
                  </a:lnTo>
                  <a:lnTo>
                    <a:pt x="22" y="1350"/>
                  </a:lnTo>
                  <a:lnTo>
                    <a:pt x="36" y="1337"/>
                  </a:lnTo>
                  <a:lnTo>
                    <a:pt x="54" y="1330"/>
                  </a:lnTo>
                  <a:lnTo>
                    <a:pt x="75" y="1327"/>
                  </a:lnTo>
                  <a:lnTo>
                    <a:pt x="556" y="1327"/>
                  </a:lnTo>
                  <a:lnTo>
                    <a:pt x="556" y="908"/>
                  </a:lnTo>
                  <a:lnTo>
                    <a:pt x="558" y="827"/>
                  </a:lnTo>
                  <a:lnTo>
                    <a:pt x="566" y="748"/>
                  </a:lnTo>
                  <a:lnTo>
                    <a:pt x="579" y="673"/>
                  </a:lnTo>
                  <a:lnTo>
                    <a:pt x="597" y="602"/>
                  </a:lnTo>
                  <a:lnTo>
                    <a:pt x="619" y="534"/>
                  </a:lnTo>
                  <a:lnTo>
                    <a:pt x="646" y="469"/>
                  </a:lnTo>
                  <a:lnTo>
                    <a:pt x="678" y="408"/>
                  </a:lnTo>
                  <a:lnTo>
                    <a:pt x="713" y="350"/>
                  </a:lnTo>
                  <a:lnTo>
                    <a:pt x="754" y="297"/>
                  </a:lnTo>
                  <a:lnTo>
                    <a:pt x="797" y="247"/>
                  </a:lnTo>
                  <a:lnTo>
                    <a:pt x="846" y="201"/>
                  </a:lnTo>
                  <a:lnTo>
                    <a:pt x="898" y="161"/>
                  </a:lnTo>
                  <a:lnTo>
                    <a:pt x="954" y="124"/>
                  </a:lnTo>
                  <a:lnTo>
                    <a:pt x="1014" y="91"/>
                  </a:lnTo>
                  <a:lnTo>
                    <a:pt x="1077" y="64"/>
                  </a:lnTo>
                  <a:lnTo>
                    <a:pt x="1143" y="42"/>
                  </a:lnTo>
                  <a:lnTo>
                    <a:pt x="1213" y="23"/>
                  </a:lnTo>
                  <a:lnTo>
                    <a:pt x="1286" y="11"/>
                  </a:lnTo>
                  <a:lnTo>
                    <a:pt x="1363" y="3"/>
                  </a:lnTo>
                  <a:lnTo>
                    <a:pt x="144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</p:grpSp>
      <p:sp>
        <p:nvSpPr>
          <p:cNvPr id="34" name="矩形 33">
            <a:hlinkClick r:id="rId2"/>
          </p:cNvPr>
          <p:cNvSpPr/>
          <p:nvPr/>
        </p:nvSpPr>
        <p:spPr>
          <a:xfrm>
            <a:off x="6912465" y="5539143"/>
            <a:ext cx="2575321" cy="282129"/>
          </a:xfrm>
          <a:prstGeom prst="rect">
            <a:avLst/>
          </a:prstGeom>
        </p:spPr>
        <p:txBody>
          <a:bodyPr wrap="square" tIns="0" rIns="90000" bIns="0" anchor="ctr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1400" dirty="0"/>
              <a:t>www.matter-lab.com</a:t>
            </a:r>
          </a:p>
        </p:txBody>
      </p:sp>
      <p:sp>
        <p:nvSpPr>
          <p:cNvPr id="6" name="手繪多邊形 5"/>
          <p:cNvSpPr/>
          <p:nvPr/>
        </p:nvSpPr>
        <p:spPr>
          <a:xfrm rot="10800000">
            <a:off x="6291942" y="571499"/>
            <a:ext cx="5900058" cy="1905000"/>
          </a:xfrm>
          <a:custGeom>
            <a:avLst/>
            <a:gdLst>
              <a:gd name="connsiteX0" fmla="*/ 16329 w 5900058"/>
              <a:gd name="connsiteY0" fmla="*/ 0 h 1905000"/>
              <a:gd name="connsiteX1" fmla="*/ 4947558 w 5900058"/>
              <a:gd name="connsiteY1" fmla="*/ 0 h 1905000"/>
              <a:gd name="connsiteX2" fmla="*/ 5900058 w 5900058"/>
              <a:gd name="connsiteY2" fmla="*/ 952500 h 1905000"/>
              <a:gd name="connsiteX3" fmla="*/ 4947558 w 5900058"/>
              <a:gd name="connsiteY3" fmla="*/ 1905000 h 1905000"/>
              <a:gd name="connsiteX4" fmla="*/ 16329 w 5900058"/>
              <a:gd name="connsiteY4" fmla="*/ 1905000 h 1905000"/>
              <a:gd name="connsiteX5" fmla="*/ 0 w 5900058"/>
              <a:gd name="connsiteY5" fmla="*/ 1904176 h 1905000"/>
              <a:gd name="connsiteX6" fmla="*/ 0 w 5900058"/>
              <a:gd name="connsiteY6" fmla="*/ 825 h 1905000"/>
              <a:gd name="connsiteX7" fmla="*/ 16329 w 5900058"/>
              <a:gd name="connsiteY7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0058" h="1905000">
                <a:moveTo>
                  <a:pt x="16329" y="0"/>
                </a:moveTo>
                <a:lnTo>
                  <a:pt x="4947558" y="0"/>
                </a:lnTo>
                <a:cubicBezTo>
                  <a:pt x="5473609" y="0"/>
                  <a:pt x="5900058" y="426449"/>
                  <a:pt x="5900058" y="952500"/>
                </a:cubicBezTo>
                <a:cubicBezTo>
                  <a:pt x="5900058" y="1478551"/>
                  <a:pt x="5473609" y="1905000"/>
                  <a:pt x="4947558" y="1905000"/>
                </a:cubicBezTo>
                <a:lnTo>
                  <a:pt x="16329" y="1905000"/>
                </a:lnTo>
                <a:lnTo>
                  <a:pt x="0" y="1904176"/>
                </a:lnTo>
                <a:lnTo>
                  <a:pt x="0" y="825"/>
                </a:lnTo>
                <a:lnTo>
                  <a:pt x="16329" y="0"/>
                </a:lnTo>
                <a:close/>
              </a:path>
            </a:pathLst>
          </a:custGeom>
          <a:gradFill flip="none" rotWithShape="1">
            <a:gsLst>
              <a:gs pos="61000">
                <a:srgbClr val="C9C828"/>
              </a:gs>
              <a:gs pos="0">
                <a:srgbClr val="00B050"/>
              </a:gs>
              <a:gs pos="99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8736414" y="1082748"/>
            <a:ext cx="3168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solidFill>
                  <a:schemeClr val="bg1"/>
                </a:solidFill>
              </a:rPr>
              <a:t>獨家贊助</a:t>
            </a:r>
          </a:p>
        </p:txBody>
      </p:sp>
      <p:sp>
        <p:nvSpPr>
          <p:cNvPr id="35" name="矩形 34">
            <a:hlinkClick r:id="rId3"/>
          </p:cNvPr>
          <p:cNvSpPr/>
          <p:nvPr/>
        </p:nvSpPr>
        <p:spPr>
          <a:xfrm>
            <a:off x="6912465" y="5856552"/>
            <a:ext cx="3298336" cy="282129"/>
          </a:xfrm>
          <a:prstGeom prst="rect">
            <a:avLst/>
          </a:prstGeom>
        </p:spPr>
        <p:txBody>
          <a:bodyPr wrap="square" tIns="0" rIns="90000" bIns="0" anchor="ctr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1400" dirty="0"/>
              <a:t>www.facebook.com/matterlab.taiwan</a:t>
            </a:r>
          </a:p>
        </p:txBody>
      </p:sp>
      <p:sp>
        <p:nvSpPr>
          <p:cNvPr id="38" name="文字方塊 37"/>
          <p:cNvSpPr txBox="1"/>
          <p:nvPr/>
        </p:nvSpPr>
        <p:spPr>
          <a:xfrm>
            <a:off x="5838410" y="3291352"/>
            <a:ext cx="5332003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altLang="zh-TW" sz="3600" dirty="0"/>
              <a:t>Make Organizing Fun!</a:t>
            </a:r>
          </a:p>
          <a:p>
            <a:pPr>
              <a:lnSpc>
                <a:spcPts val="5000"/>
              </a:lnSpc>
            </a:pPr>
            <a:r>
              <a:rPr lang="zh-TW" altLang="en-US" sz="3600" dirty="0"/>
              <a:t>讓收納更有趣</a:t>
            </a:r>
            <a:r>
              <a:rPr lang="en-US" altLang="zh-TW" sz="3600" dirty="0"/>
              <a:t>!</a:t>
            </a:r>
            <a:endParaRPr lang="zh-TW" altLang="en-US" sz="3600" dirty="0"/>
          </a:p>
        </p:txBody>
      </p:sp>
      <p:pic>
        <p:nvPicPr>
          <p:cNvPr id="16" name="圖片 15" descr="matter-lab.co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255" y="5019842"/>
            <a:ext cx="769531" cy="769531"/>
          </a:xfrm>
          <a:prstGeom prst="rect">
            <a:avLst/>
          </a:prstGeom>
        </p:spPr>
      </p:pic>
      <p:pic>
        <p:nvPicPr>
          <p:cNvPr id="18" name="圖片 17" descr="logo-white--vertical-750X750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889" y="760110"/>
            <a:ext cx="1536522" cy="153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8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0139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46461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" name="矩形 8"/>
          <p:cNvSpPr/>
          <p:nvPr/>
        </p:nvSpPr>
        <p:spPr>
          <a:xfrm>
            <a:off x="82783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19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0" name="手繪多邊形 9"/>
          <p:cNvSpPr/>
          <p:nvPr/>
        </p:nvSpPr>
        <p:spPr>
          <a:xfrm rot="19013749">
            <a:off x="394963" y="1780912"/>
            <a:ext cx="1372076" cy="390046"/>
          </a:xfrm>
          <a:custGeom>
            <a:avLst/>
            <a:gdLst>
              <a:gd name="connsiteX0" fmla="*/ 147067 w 1902754"/>
              <a:gd name="connsiteY0" fmla="*/ 0 h 540904"/>
              <a:gd name="connsiteX1" fmla="*/ 1845845 w 1902754"/>
              <a:gd name="connsiteY1" fmla="*/ 11031 h 540904"/>
              <a:gd name="connsiteX2" fmla="*/ 1835719 w 1902754"/>
              <a:gd name="connsiteY2" fmla="*/ 13774 h 540904"/>
              <a:gd name="connsiteX3" fmla="*/ 1902754 w 1902754"/>
              <a:gd name="connsiteY3" fmla="*/ 80981 h 540904"/>
              <a:gd name="connsiteX4" fmla="*/ 1811132 w 1902754"/>
              <a:gd name="connsiteY4" fmla="*/ 105796 h 540904"/>
              <a:gd name="connsiteX5" fmla="*/ 1878167 w 1902754"/>
              <a:gd name="connsiteY5" fmla="*/ 173003 h 540904"/>
              <a:gd name="connsiteX6" fmla="*/ 1786545 w 1902754"/>
              <a:gd name="connsiteY6" fmla="*/ 197818 h 540904"/>
              <a:gd name="connsiteX7" fmla="*/ 1853581 w 1902754"/>
              <a:gd name="connsiteY7" fmla="*/ 265025 h 540904"/>
              <a:gd name="connsiteX8" fmla="*/ 1761958 w 1902754"/>
              <a:gd name="connsiteY8" fmla="*/ 289840 h 540904"/>
              <a:gd name="connsiteX9" fmla="*/ 1828994 w 1902754"/>
              <a:gd name="connsiteY9" fmla="*/ 357047 h 540904"/>
              <a:gd name="connsiteX10" fmla="*/ 1737371 w 1902754"/>
              <a:gd name="connsiteY10" fmla="*/ 381862 h 540904"/>
              <a:gd name="connsiteX11" fmla="*/ 1804407 w 1902754"/>
              <a:gd name="connsiteY11" fmla="*/ 449069 h 540904"/>
              <a:gd name="connsiteX12" fmla="*/ 1712785 w 1902754"/>
              <a:gd name="connsiteY12" fmla="*/ 473884 h 540904"/>
              <a:gd name="connsiteX13" fmla="*/ 1779633 w 1902754"/>
              <a:gd name="connsiteY13" fmla="*/ 540904 h 540904"/>
              <a:gd name="connsiteX14" fmla="*/ 45391 w 1902754"/>
              <a:gd name="connsiteY14" fmla="*/ 540904 h 540904"/>
              <a:gd name="connsiteX15" fmla="*/ 0 w 1902754"/>
              <a:gd name="connsiteY15" fmla="*/ 504410 h 540904"/>
              <a:gd name="connsiteX16" fmla="*/ 580 w 1902754"/>
              <a:gd name="connsiteY16" fmla="*/ 500058 h 540904"/>
              <a:gd name="connsiteX17" fmla="*/ 84914 w 1902754"/>
              <a:gd name="connsiteY17" fmla="*/ 466959 h 540904"/>
              <a:gd name="connsiteX18" fmla="*/ 12731 w 1902754"/>
              <a:gd name="connsiteY18" fmla="*/ 408925 h 540904"/>
              <a:gd name="connsiteX19" fmla="*/ 13034 w 1902754"/>
              <a:gd name="connsiteY19" fmla="*/ 406657 h 540904"/>
              <a:gd name="connsiteX20" fmla="*/ 99296 w 1902754"/>
              <a:gd name="connsiteY20" fmla="*/ 372801 h 540904"/>
              <a:gd name="connsiteX21" fmla="*/ 25463 w 1902754"/>
              <a:gd name="connsiteY21" fmla="*/ 313440 h 540904"/>
              <a:gd name="connsiteX22" fmla="*/ 25487 w 1902754"/>
              <a:gd name="connsiteY22" fmla="*/ 313256 h 540904"/>
              <a:gd name="connsiteX23" fmla="*/ 113679 w 1902754"/>
              <a:gd name="connsiteY23" fmla="*/ 278643 h 540904"/>
              <a:gd name="connsiteX24" fmla="*/ 39700 w 1902754"/>
              <a:gd name="connsiteY24" fmla="*/ 219165 h 540904"/>
              <a:gd name="connsiteX25" fmla="*/ 128061 w 1902754"/>
              <a:gd name="connsiteY25" fmla="*/ 184485 h 540904"/>
              <a:gd name="connsiteX26" fmla="*/ 54082 w 1902754"/>
              <a:gd name="connsiteY26" fmla="*/ 125007 h 540904"/>
              <a:gd name="connsiteX27" fmla="*/ 142444 w 1902754"/>
              <a:gd name="connsiteY27" fmla="*/ 90327 h 540904"/>
              <a:gd name="connsiteX28" fmla="*/ 68465 w 1902754"/>
              <a:gd name="connsiteY28" fmla="*/ 30849 h 54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902754" h="540904">
                <a:moveTo>
                  <a:pt x="147067" y="0"/>
                </a:moveTo>
                <a:lnTo>
                  <a:pt x="1845845" y="11031"/>
                </a:lnTo>
                <a:lnTo>
                  <a:pt x="1835719" y="13774"/>
                </a:lnTo>
                <a:lnTo>
                  <a:pt x="1902754" y="80981"/>
                </a:lnTo>
                <a:lnTo>
                  <a:pt x="1811132" y="105796"/>
                </a:lnTo>
                <a:lnTo>
                  <a:pt x="1878167" y="173003"/>
                </a:lnTo>
                <a:lnTo>
                  <a:pt x="1786545" y="197818"/>
                </a:lnTo>
                <a:lnTo>
                  <a:pt x="1853581" y="265025"/>
                </a:lnTo>
                <a:lnTo>
                  <a:pt x="1761958" y="289840"/>
                </a:lnTo>
                <a:lnTo>
                  <a:pt x="1828994" y="357047"/>
                </a:lnTo>
                <a:lnTo>
                  <a:pt x="1737371" y="381862"/>
                </a:lnTo>
                <a:lnTo>
                  <a:pt x="1804407" y="449069"/>
                </a:lnTo>
                <a:lnTo>
                  <a:pt x="1712785" y="473884"/>
                </a:lnTo>
                <a:lnTo>
                  <a:pt x="1779633" y="540904"/>
                </a:lnTo>
                <a:lnTo>
                  <a:pt x="45391" y="540904"/>
                </a:lnTo>
                <a:lnTo>
                  <a:pt x="0" y="504410"/>
                </a:lnTo>
                <a:lnTo>
                  <a:pt x="580" y="500058"/>
                </a:lnTo>
                <a:lnTo>
                  <a:pt x="84914" y="466959"/>
                </a:lnTo>
                <a:lnTo>
                  <a:pt x="12731" y="408925"/>
                </a:lnTo>
                <a:lnTo>
                  <a:pt x="13034" y="406657"/>
                </a:lnTo>
                <a:lnTo>
                  <a:pt x="99296" y="372801"/>
                </a:lnTo>
                <a:lnTo>
                  <a:pt x="25463" y="313440"/>
                </a:lnTo>
                <a:lnTo>
                  <a:pt x="25487" y="313256"/>
                </a:lnTo>
                <a:lnTo>
                  <a:pt x="113679" y="278643"/>
                </a:lnTo>
                <a:lnTo>
                  <a:pt x="39700" y="219165"/>
                </a:lnTo>
                <a:lnTo>
                  <a:pt x="128061" y="184485"/>
                </a:lnTo>
                <a:lnTo>
                  <a:pt x="54082" y="125007"/>
                </a:lnTo>
                <a:lnTo>
                  <a:pt x="142444" y="90327"/>
                </a:lnTo>
                <a:lnTo>
                  <a:pt x="68465" y="30849"/>
                </a:lnTo>
                <a:close/>
              </a:path>
            </a:pathLst>
          </a:custGeom>
          <a:solidFill>
            <a:schemeClr val="accent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手繪多邊形 10"/>
          <p:cNvSpPr/>
          <p:nvPr/>
        </p:nvSpPr>
        <p:spPr>
          <a:xfrm rot="2238918">
            <a:off x="3025037" y="1762247"/>
            <a:ext cx="1214324" cy="381742"/>
          </a:xfrm>
          <a:custGeom>
            <a:avLst/>
            <a:gdLst>
              <a:gd name="connsiteX0" fmla="*/ 148570 w 1683989"/>
              <a:gd name="connsiteY0" fmla="*/ 0 h 529390"/>
              <a:gd name="connsiteX1" fmla="*/ 1568418 w 1683989"/>
              <a:gd name="connsiteY1" fmla="*/ 0 h 529390"/>
              <a:gd name="connsiteX2" fmla="*/ 1506378 w 1683989"/>
              <a:gd name="connsiteY2" fmla="*/ 58429 h 529390"/>
              <a:gd name="connsiteX3" fmla="*/ 1597182 w 1683989"/>
              <a:gd name="connsiteY3" fmla="*/ 86094 h 529390"/>
              <a:gd name="connsiteX4" fmla="*/ 1528080 w 1683989"/>
              <a:gd name="connsiteY4" fmla="*/ 151174 h 529390"/>
              <a:gd name="connsiteX5" fmla="*/ 1618883 w 1683989"/>
              <a:gd name="connsiteY5" fmla="*/ 178839 h 529390"/>
              <a:gd name="connsiteX6" fmla="*/ 1549782 w 1683989"/>
              <a:gd name="connsiteY6" fmla="*/ 243919 h 529390"/>
              <a:gd name="connsiteX7" fmla="*/ 1640585 w 1683989"/>
              <a:gd name="connsiteY7" fmla="*/ 271584 h 529390"/>
              <a:gd name="connsiteX8" fmla="*/ 1571483 w 1683989"/>
              <a:gd name="connsiteY8" fmla="*/ 336663 h 529390"/>
              <a:gd name="connsiteX9" fmla="*/ 1662287 w 1683989"/>
              <a:gd name="connsiteY9" fmla="*/ 364328 h 529390"/>
              <a:gd name="connsiteX10" fmla="*/ 1593185 w 1683989"/>
              <a:gd name="connsiteY10" fmla="*/ 429408 h 529390"/>
              <a:gd name="connsiteX11" fmla="*/ 1683989 w 1683989"/>
              <a:gd name="connsiteY11" fmla="*/ 457073 h 529390"/>
              <a:gd name="connsiteX12" fmla="*/ 1614887 w 1683989"/>
              <a:gd name="connsiteY12" fmla="*/ 522153 h 529390"/>
              <a:gd name="connsiteX13" fmla="*/ 1638641 w 1683989"/>
              <a:gd name="connsiteY13" fmla="*/ 529390 h 529390"/>
              <a:gd name="connsiteX14" fmla="*/ 18049 w 1683989"/>
              <a:gd name="connsiteY14" fmla="*/ 529390 h 529390"/>
              <a:gd name="connsiteX15" fmla="*/ 0 w 1683989"/>
              <a:gd name="connsiteY15" fmla="*/ 514879 h 529390"/>
              <a:gd name="connsiteX16" fmla="*/ 88362 w 1683989"/>
              <a:gd name="connsiteY16" fmla="*/ 480200 h 529390"/>
              <a:gd name="connsiteX17" fmla="*/ 14383 w 1683989"/>
              <a:gd name="connsiteY17" fmla="*/ 420721 h 529390"/>
              <a:gd name="connsiteX18" fmla="*/ 102744 w 1683989"/>
              <a:gd name="connsiteY18" fmla="*/ 386042 h 529390"/>
              <a:gd name="connsiteX19" fmla="*/ 28765 w 1683989"/>
              <a:gd name="connsiteY19" fmla="*/ 326564 h 529390"/>
              <a:gd name="connsiteX20" fmla="*/ 117127 w 1683989"/>
              <a:gd name="connsiteY20" fmla="*/ 291884 h 529390"/>
              <a:gd name="connsiteX21" fmla="*/ 43148 w 1683989"/>
              <a:gd name="connsiteY21" fmla="*/ 232406 h 529390"/>
              <a:gd name="connsiteX22" fmla="*/ 131510 w 1683989"/>
              <a:gd name="connsiteY22" fmla="*/ 197726 h 529390"/>
              <a:gd name="connsiteX23" fmla="*/ 57530 w 1683989"/>
              <a:gd name="connsiteY23" fmla="*/ 138248 h 529390"/>
              <a:gd name="connsiteX24" fmla="*/ 145892 w 1683989"/>
              <a:gd name="connsiteY24" fmla="*/ 103568 h 529390"/>
              <a:gd name="connsiteX25" fmla="*/ 71913 w 1683989"/>
              <a:gd name="connsiteY25" fmla="*/ 44090 h 529390"/>
              <a:gd name="connsiteX26" fmla="*/ 160274 w 1683989"/>
              <a:gd name="connsiteY26" fmla="*/ 9411 h 52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683989" h="529390">
                <a:moveTo>
                  <a:pt x="148570" y="0"/>
                </a:moveTo>
                <a:lnTo>
                  <a:pt x="1568418" y="0"/>
                </a:lnTo>
                <a:lnTo>
                  <a:pt x="1506378" y="58429"/>
                </a:lnTo>
                <a:lnTo>
                  <a:pt x="1597182" y="86094"/>
                </a:lnTo>
                <a:lnTo>
                  <a:pt x="1528080" y="151174"/>
                </a:lnTo>
                <a:lnTo>
                  <a:pt x="1618883" y="178839"/>
                </a:lnTo>
                <a:lnTo>
                  <a:pt x="1549782" y="243919"/>
                </a:lnTo>
                <a:lnTo>
                  <a:pt x="1640585" y="271584"/>
                </a:lnTo>
                <a:lnTo>
                  <a:pt x="1571483" y="336663"/>
                </a:lnTo>
                <a:lnTo>
                  <a:pt x="1662287" y="364328"/>
                </a:lnTo>
                <a:lnTo>
                  <a:pt x="1593185" y="429408"/>
                </a:lnTo>
                <a:lnTo>
                  <a:pt x="1683989" y="457073"/>
                </a:lnTo>
                <a:lnTo>
                  <a:pt x="1614887" y="522153"/>
                </a:lnTo>
                <a:lnTo>
                  <a:pt x="1638641" y="529390"/>
                </a:lnTo>
                <a:lnTo>
                  <a:pt x="18049" y="529390"/>
                </a:lnTo>
                <a:lnTo>
                  <a:pt x="0" y="514879"/>
                </a:lnTo>
                <a:lnTo>
                  <a:pt x="88362" y="480200"/>
                </a:lnTo>
                <a:lnTo>
                  <a:pt x="14383" y="420721"/>
                </a:lnTo>
                <a:lnTo>
                  <a:pt x="102744" y="386042"/>
                </a:lnTo>
                <a:lnTo>
                  <a:pt x="28765" y="326564"/>
                </a:lnTo>
                <a:lnTo>
                  <a:pt x="117127" y="291884"/>
                </a:lnTo>
                <a:lnTo>
                  <a:pt x="43148" y="232406"/>
                </a:lnTo>
                <a:lnTo>
                  <a:pt x="131510" y="197726"/>
                </a:lnTo>
                <a:lnTo>
                  <a:pt x="57530" y="138248"/>
                </a:lnTo>
                <a:lnTo>
                  <a:pt x="145892" y="103568"/>
                </a:lnTo>
                <a:lnTo>
                  <a:pt x="71913" y="44090"/>
                </a:lnTo>
                <a:lnTo>
                  <a:pt x="160274" y="9411"/>
                </a:lnTo>
                <a:close/>
              </a:path>
            </a:pathLst>
          </a:custGeom>
          <a:solidFill>
            <a:schemeClr val="accent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手繪多邊形 11"/>
          <p:cNvSpPr/>
          <p:nvPr/>
        </p:nvSpPr>
        <p:spPr>
          <a:xfrm rot="19013749">
            <a:off x="4312900" y="1869387"/>
            <a:ext cx="1372076" cy="390046"/>
          </a:xfrm>
          <a:custGeom>
            <a:avLst/>
            <a:gdLst>
              <a:gd name="connsiteX0" fmla="*/ 147067 w 1902754"/>
              <a:gd name="connsiteY0" fmla="*/ 0 h 540904"/>
              <a:gd name="connsiteX1" fmla="*/ 1845845 w 1902754"/>
              <a:gd name="connsiteY1" fmla="*/ 11031 h 540904"/>
              <a:gd name="connsiteX2" fmla="*/ 1835719 w 1902754"/>
              <a:gd name="connsiteY2" fmla="*/ 13774 h 540904"/>
              <a:gd name="connsiteX3" fmla="*/ 1902754 w 1902754"/>
              <a:gd name="connsiteY3" fmla="*/ 80981 h 540904"/>
              <a:gd name="connsiteX4" fmla="*/ 1811132 w 1902754"/>
              <a:gd name="connsiteY4" fmla="*/ 105796 h 540904"/>
              <a:gd name="connsiteX5" fmla="*/ 1878167 w 1902754"/>
              <a:gd name="connsiteY5" fmla="*/ 173003 h 540904"/>
              <a:gd name="connsiteX6" fmla="*/ 1786545 w 1902754"/>
              <a:gd name="connsiteY6" fmla="*/ 197818 h 540904"/>
              <a:gd name="connsiteX7" fmla="*/ 1853581 w 1902754"/>
              <a:gd name="connsiteY7" fmla="*/ 265025 h 540904"/>
              <a:gd name="connsiteX8" fmla="*/ 1761958 w 1902754"/>
              <a:gd name="connsiteY8" fmla="*/ 289840 h 540904"/>
              <a:gd name="connsiteX9" fmla="*/ 1828994 w 1902754"/>
              <a:gd name="connsiteY9" fmla="*/ 357047 h 540904"/>
              <a:gd name="connsiteX10" fmla="*/ 1737371 w 1902754"/>
              <a:gd name="connsiteY10" fmla="*/ 381862 h 540904"/>
              <a:gd name="connsiteX11" fmla="*/ 1804407 w 1902754"/>
              <a:gd name="connsiteY11" fmla="*/ 449069 h 540904"/>
              <a:gd name="connsiteX12" fmla="*/ 1712785 w 1902754"/>
              <a:gd name="connsiteY12" fmla="*/ 473884 h 540904"/>
              <a:gd name="connsiteX13" fmla="*/ 1779633 w 1902754"/>
              <a:gd name="connsiteY13" fmla="*/ 540904 h 540904"/>
              <a:gd name="connsiteX14" fmla="*/ 45391 w 1902754"/>
              <a:gd name="connsiteY14" fmla="*/ 540904 h 540904"/>
              <a:gd name="connsiteX15" fmla="*/ 0 w 1902754"/>
              <a:gd name="connsiteY15" fmla="*/ 504410 h 540904"/>
              <a:gd name="connsiteX16" fmla="*/ 580 w 1902754"/>
              <a:gd name="connsiteY16" fmla="*/ 500058 h 540904"/>
              <a:gd name="connsiteX17" fmla="*/ 84914 w 1902754"/>
              <a:gd name="connsiteY17" fmla="*/ 466959 h 540904"/>
              <a:gd name="connsiteX18" fmla="*/ 12731 w 1902754"/>
              <a:gd name="connsiteY18" fmla="*/ 408925 h 540904"/>
              <a:gd name="connsiteX19" fmla="*/ 13034 w 1902754"/>
              <a:gd name="connsiteY19" fmla="*/ 406657 h 540904"/>
              <a:gd name="connsiteX20" fmla="*/ 99296 w 1902754"/>
              <a:gd name="connsiteY20" fmla="*/ 372801 h 540904"/>
              <a:gd name="connsiteX21" fmla="*/ 25463 w 1902754"/>
              <a:gd name="connsiteY21" fmla="*/ 313440 h 540904"/>
              <a:gd name="connsiteX22" fmla="*/ 25487 w 1902754"/>
              <a:gd name="connsiteY22" fmla="*/ 313256 h 540904"/>
              <a:gd name="connsiteX23" fmla="*/ 113679 w 1902754"/>
              <a:gd name="connsiteY23" fmla="*/ 278643 h 540904"/>
              <a:gd name="connsiteX24" fmla="*/ 39700 w 1902754"/>
              <a:gd name="connsiteY24" fmla="*/ 219165 h 540904"/>
              <a:gd name="connsiteX25" fmla="*/ 128061 w 1902754"/>
              <a:gd name="connsiteY25" fmla="*/ 184485 h 540904"/>
              <a:gd name="connsiteX26" fmla="*/ 54082 w 1902754"/>
              <a:gd name="connsiteY26" fmla="*/ 125007 h 540904"/>
              <a:gd name="connsiteX27" fmla="*/ 142444 w 1902754"/>
              <a:gd name="connsiteY27" fmla="*/ 90327 h 540904"/>
              <a:gd name="connsiteX28" fmla="*/ 68465 w 1902754"/>
              <a:gd name="connsiteY28" fmla="*/ 30849 h 54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902754" h="540904">
                <a:moveTo>
                  <a:pt x="147067" y="0"/>
                </a:moveTo>
                <a:lnTo>
                  <a:pt x="1845845" y="11031"/>
                </a:lnTo>
                <a:lnTo>
                  <a:pt x="1835719" y="13774"/>
                </a:lnTo>
                <a:lnTo>
                  <a:pt x="1902754" y="80981"/>
                </a:lnTo>
                <a:lnTo>
                  <a:pt x="1811132" y="105796"/>
                </a:lnTo>
                <a:lnTo>
                  <a:pt x="1878167" y="173003"/>
                </a:lnTo>
                <a:lnTo>
                  <a:pt x="1786545" y="197818"/>
                </a:lnTo>
                <a:lnTo>
                  <a:pt x="1853581" y="265025"/>
                </a:lnTo>
                <a:lnTo>
                  <a:pt x="1761958" y="289840"/>
                </a:lnTo>
                <a:lnTo>
                  <a:pt x="1828994" y="357047"/>
                </a:lnTo>
                <a:lnTo>
                  <a:pt x="1737371" y="381862"/>
                </a:lnTo>
                <a:lnTo>
                  <a:pt x="1804407" y="449069"/>
                </a:lnTo>
                <a:lnTo>
                  <a:pt x="1712785" y="473884"/>
                </a:lnTo>
                <a:lnTo>
                  <a:pt x="1779633" y="540904"/>
                </a:lnTo>
                <a:lnTo>
                  <a:pt x="45391" y="540904"/>
                </a:lnTo>
                <a:lnTo>
                  <a:pt x="0" y="504410"/>
                </a:lnTo>
                <a:lnTo>
                  <a:pt x="580" y="500058"/>
                </a:lnTo>
                <a:lnTo>
                  <a:pt x="84914" y="466959"/>
                </a:lnTo>
                <a:lnTo>
                  <a:pt x="12731" y="408925"/>
                </a:lnTo>
                <a:lnTo>
                  <a:pt x="13034" y="406657"/>
                </a:lnTo>
                <a:lnTo>
                  <a:pt x="99296" y="372801"/>
                </a:lnTo>
                <a:lnTo>
                  <a:pt x="25463" y="313440"/>
                </a:lnTo>
                <a:lnTo>
                  <a:pt x="25487" y="313256"/>
                </a:lnTo>
                <a:lnTo>
                  <a:pt x="113679" y="278643"/>
                </a:lnTo>
                <a:lnTo>
                  <a:pt x="39700" y="219165"/>
                </a:lnTo>
                <a:lnTo>
                  <a:pt x="128061" y="184485"/>
                </a:lnTo>
                <a:lnTo>
                  <a:pt x="54082" y="125007"/>
                </a:lnTo>
                <a:lnTo>
                  <a:pt x="142444" y="90327"/>
                </a:lnTo>
                <a:lnTo>
                  <a:pt x="68465" y="30849"/>
                </a:lnTo>
                <a:close/>
              </a:path>
            </a:pathLst>
          </a:custGeom>
          <a:solidFill>
            <a:schemeClr val="accent2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手繪多邊形 12"/>
          <p:cNvSpPr/>
          <p:nvPr/>
        </p:nvSpPr>
        <p:spPr>
          <a:xfrm rot="2238918">
            <a:off x="6262196" y="1860555"/>
            <a:ext cx="1214324" cy="381742"/>
          </a:xfrm>
          <a:custGeom>
            <a:avLst/>
            <a:gdLst>
              <a:gd name="connsiteX0" fmla="*/ 148570 w 1683989"/>
              <a:gd name="connsiteY0" fmla="*/ 0 h 529390"/>
              <a:gd name="connsiteX1" fmla="*/ 1568418 w 1683989"/>
              <a:gd name="connsiteY1" fmla="*/ 0 h 529390"/>
              <a:gd name="connsiteX2" fmla="*/ 1506378 w 1683989"/>
              <a:gd name="connsiteY2" fmla="*/ 58429 h 529390"/>
              <a:gd name="connsiteX3" fmla="*/ 1597182 w 1683989"/>
              <a:gd name="connsiteY3" fmla="*/ 86094 h 529390"/>
              <a:gd name="connsiteX4" fmla="*/ 1528080 w 1683989"/>
              <a:gd name="connsiteY4" fmla="*/ 151174 h 529390"/>
              <a:gd name="connsiteX5" fmla="*/ 1618883 w 1683989"/>
              <a:gd name="connsiteY5" fmla="*/ 178839 h 529390"/>
              <a:gd name="connsiteX6" fmla="*/ 1549782 w 1683989"/>
              <a:gd name="connsiteY6" fmla="*/ 243919 h 529390"/>
              <a:gd name="connsiteX7" fmla="*/ 1640585 w 1683989"/>
              <a:gd name="connsiteY7" fmla="*/ 271584 h 529390"/>
              <a:gd name="connsiteX8" fmla="*/ 1571483 w 1683989"/>
              <a:gd name="connsiteY8" fmla="*/ 336663 h 529390"/>
              <a:gd name="connsiteX9" fmla="*/ 1662287 w 1683989"/>
              <a:gd name="connsiteY9" fmla="*/ 364328 h 529390"/>
              <a:gd name="connsiteX10" fmla="*/ 1593185 w 1683989"/>
              <a:gd name="connsiteY10" fmla="*/ 429408 h 529390"/>
              <a:gd name="connsiteX11" fmla="*/ 1683989 w 1683989"/>
              <a:gd name="connsiteY11" fmla="*/ 457073 h 529390"/>
              <a:gd name="connsiteX12" fmla="*/ 1614887 w 1683989"/>
              <a:gd name="connsiteY12" fmla="*/ 522153 h 529390"/>
              <a:gd name="connsiteX13" fmla="*/ 1638641 w 1683989"/>
              <a:gd name="connsiteY13" fmla="*/ 529390 h 529390"/>
              <a:gd name="connsiteX14" fmla="*/ 18049 w 1683989"/>
              <a:gd name="connsiteY14" fmla="*/ 529390 h 529390"/>
              <a:gd name="connsiteX15" fmla="*/ 0 w 1683989"/>
              <a:gd name="connsiteY15" fmla="*/ 514879 h 529390"/>
              <a:gd name="connsiteX16" fmla="*/ 88362 w 1683989"/>
              <a:gd name="connsiteY16" fmla="*/ 480200 h 529390"/>
              <a:gd name="connsiteX17" fmla="*/ 14383 w 1683989"/>
              <a:gd name="connsiteY17" fmla="*/ 420721 h 529390"/>
              <a:gd name="connsiteX18" fmla="*/ 102744 w 1683989"/>
              <a:gd name="connsiteY18" fmla="*/ 386042 h 529390"/>
              <a:gd name="connsiteX19" fmla="*/ 28765 w 1683989"/>
              <a:gd name="connsiteY19" fmla="*/ 326564 h 529390"/>
              <a:gd name="connsiteX20" fmla="*/ 117127 w 1683989"/>
              <a:gd name="connsiteY20" fmla="*/ 291884 h 529390"/>
              <a:gd name="connsiteX21" fmla="*/ 43148 w 1683989"/>
              <a:gd name="connsiteY21" fmla="*/ 232406 h 529390"/>
              <a:gd name="connsiteX22" fmla="*/ 131510 w 1683989"/>
              <a:gd name="connsiteY22" fmla="*/ 197726 h 529390"/>
              <a:gd name="connsiteX23" fmla="*/ 57530 w 1683989"/>
              <a:gd name="connsiteY23" fmla="*/ 138248 h 529390"/>
              <a:gd name="connsiteX24" fmla="*/ 145892 w 1683989"/>
              <a:gd name="connsiteY24" fmla="*/ 103568 h 529390"/>
              <a:gd name="connsiteX25" fmla="*/ 71913 w 1683989"/>
              <a:gd name="connsiteY25" fmla="*/ 44090 h 529390"/>
              <a:gd name="connsiteX26" fmla="*/ 160274 w 1683989"/>
              <a:gd name="connsiteY26" fmla="*/ 9411 h 52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683989" h="529390">
                <a:moveTo>
                  <a:pt x="148570" y="0"/>
                </a:moveTo>
                <a:lnTo>
                  <a:pt x="1568418" y="0"/>
                </a:lnTo>
                <a:lnTo>
                  <a:pt x="1506378" y="58429"/>
                </a:lnTo>
                <a:lnTo>
                  <a:pt x="1597182" y="86094"/>
                </a:lnTo>
                <a:lnTo>
                  <a:pt x="1528080" y="151174"/>
                </a:lnTo>
                <a:lnTo>
                  <a:pt x="1618883" y="178839"/>
                </a:lnTo>
                <a:lnTo>
                  <a:pt x="1549782" y="243919"/>
                </a:lnTo>
                <a:lnTo>
                  <a:pt x="1640585" y="271584"/>
                </a:lnTo>
                <a:lnTo>
                  <a:pt x="1571483" y="336663"/>
                </a:lnTo>
                <a:lnTo>
                  <a:pt x="1662287" y="364328"/>
                </a:lnTo>
                <a:lnTo>
                  <a:pt x="1593185" y="429408"/>
                </a:lnTo>
                <a:lnTo>
                  <a:pt x="1683989" y="457073"/>
                </a:lnTo>
                <a:lnTo>
                  <a:pt x="1614887" y="522153"/>
                </a:lnTo>
                <a:lnTo>
                  <a:pt x="1638641" y="529390"/>
                </a:lnTo>
                <a:lnTo>
                  <a:pt x="18049" y="529390"/>
                </a:lnTo>
                <a:lnTo>
                  <a:pt x="0" y="514879"/>
                </a:lnTo>
                <a:lnTo>
                  <a:pt x="88362" y="480200"/>
                </a:lnTo>
                <a:lnTo>
                  <a:pt x="14383" y="420721"/>
                </a:lnTo>
                <a:lnTo>
                  <a:pt x="102744" y="386042"/>
                </a:lnTo>
                <a:lnTo>
                  <a:pt x="28765" y="326564"/>
                </a:lnTo>
                <a:lnTo>
                  <a:pt x="117127" y="291884"/>
                </a:lnTo>
                <a:lnTo>
                  <a:pt x="43148" y="232406"/>
                </a:lnTo>
                <a:lnTo>
                  <a:pt x="131510" y="197726"/>
                </a:lnTo>
                <a:lnTo>
                  <a:pt x="57530" y="138248"/>
                </a:lnTo>
                <a:lnTo>
                  <a:pt x="145892" y="103568"/>
                </a:lnTo>
                <a:lnTo>
                  <a:pt x="71913" y="44090"/>
                </a:lnTo>
                <a:lnTo>
                  <a:pt x="160274" y="9411"/>
                </a:lnTo>
                <a:close/>
              </a:path>
            </a:pathLst>
          </a:custGeom>
          <a:solidFill>
            <a:schemeClr val="accent2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手繪多邊形 13"/>
          <p:cNvSpPr/>
          <p:nvPr/>
        </p:nvSpPr>
        <p:spPr>
          <a:xfrm rot="18425066">
            <a:off x="7756724" y="2098473"/>
            <a:ext cx="1372076" cy="390046"/>
          </a:xfrm>
          <a:custGeom>
            <a:avLst/>
            <a:gdLst>
              <a:gd name="connsiteX0" fmla="*/ 147067 w 1902754"/>
              <a:gd name="connsiteY0" fmla="*/ 0 h 540904"/>
              <a:gd name="connsiteX1" fmla="*/ 1845845 w 1902754"/>
              <a:gd name="connsiteY1" fmla="*/ 11031 h 540904"/>
              <a:gd name="connsiteX2" fmla="*/ 1835719 w 1902754"/>
              <a:gd name="connsiteY2" fmla="*/ 13774 h 540904"/>
              <a:gd name="connsiteX3" fmla="*/ 1902754 w 1902754"/>
              <a:gd name="connsiteY3" fmla="*/ 80981 h 540904"/>
              <a:gd name="connsiteX4" fmla="*/ 1811132 w 1902754"/>
              <a:gd name="connsiteY4" fmla="*/ 105796 h 540904"/>
              <a:gd name="connsiteX5" fmla="*/ 1878167 w 1902754"/>
              <a:gd name="connsiteY5" fmla="*/ 173003 h 540904"/>
              <a:gd name="connsiteX6" fmla="*/ 1786545 w 1902754"/>
              <a:gd name="connsiteY6" fmla="*/ 197818 h 540904"/>
              <a:gd name="connsiteX7" fmla="*/ 1853581 w 1902754"/>
              <a:gd name="connsiteY7" fmla="*/ 265025 h 540904"/>
              <a:gd name="connsiteX8" fmla="*/ 1761958 w 1902754"/>
              <a:gd name="connsiteY8" fmla="*/ 289840 h 540904"/>
              <a:gd name="connsiteX9" fmla="*/ 1828994 w 1902754"/>
              <a:gd name="connsiteY9" fmla="*/ 357047 h 540904"/>
              <a:gd name="connsiteX10" fmla="*/ 1737371 w 1902754"/>
              <a:gd name="connsiteY10" fmla="*/ 381862 h 540904"/>
              <a:gd name="connsiteX11" fmla="*/ 1804407 w 1902754"/>
              <a:gd name="connsiteY11" fmla="*/ 449069 h 540904"/>
              <a:gd name="connsiteX12" fmla="*/ 1712785 w 1902754"/>
              <a:gd name="connsiteY12" fmla="*/ 473884 h 540904"/>
              <a:gd name="connsiteX13" fmla="*/ 1779633 w 1902754"/>
              <a:gd name="connsiteY13" fmla="*/ 540904 h 540904"/>
              <a:gd name="connsiteX14" fmla="*/ 45391 w 1902754"/>
              <a:gd name="connsiteY14" fmla="*/ 540904 h 540904"/>
              <a:gd name="connsiteX15" fmla="*/ 0 w 1902754"/>
              <a:gd name="connsiteY15" fmla="*/ 504410 h 540904"/>
              <a:gd name="connsiteX16" fmla="*/ 580 w 1902754"/>
              <a:gd name="connsiteY16" fmla="*/ 500058 h 540904"/>
              <a:gd name="connsiteX17" fmla="*/ 84914 w 1902754"/>
              <a:gd name="connsiteY17" fmla="*/ 466959 h 540904"/>
              <a:gd name="connsiteX18" fmla="*/ 12731 w 1902754"/>
              <a:gd name="connsiteY18" fmla="*/ 408925 h 540904"/>
              <a:gd name="connsiteX19" fmla="*/ 13034 w 1902754"/>
              <a:gd name="connsiteY19" fmla="*/ 406657 h 540904"/>
              <a:gd name="connsiteX20" fmla="*/ 99296 w 1902754"/>
              <a:gd name="connsiteY20" fmla="*/ 372801 h 540904"/>
              <a:gd name="connsiteX21" fmla="*/ 25463 w 1902754"/>
              <a:gd name="connsiteY21" fmla="*/ 313440 h 540904"/>
              <a:gd name="connsiteX22" fmla="*/ 25487 w 1902754"/>
              <a:gd name="connsiteY22" fmla="*/ 313256 h 540904"/>
              <a:gd name="connsiteX23" fmla="*/ 113679 w 1902754"/>
              <a:gd name="connsiteY23" fmla="*/ 278643 h 540904"/>
              <a:gd name="connsiteX24" fmla="*/ 39700 w 1902754"/>
              <a:gd name="connsiteY24" fmla="*/ 219165 h 540904"/>
              <a:gd name="connsiteX25" fmla="*/ 128061 w 1902754"/>
              <a:gd name="connsiteY25" fmla="*/ 184485 h 540904"/>
              <a:gd name="connsiteX26" fmla="*/ 54082 w 1902754"/>
              <a:gd name="connsiteY26" fmla="*/ 125007 h 540904"/>
              <a:gd name="connsiteX27" fmla="*/ 142444 w 1902754"/>
              <a:gd name="connsiteY27" fmla="*/ 90327 h 540904"/>
              <a:gd name="connsiteX28" fmla="*/ 68465 w 1902754"/>
              <a:gd name="connsiteY28" fmla="*/ 30849 h 54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902754" h="540904">
                <a:moveTo>
                  <a:pt x="147067" y="0"/>
                </a:moveTo>
                <a:lnTo>
                  <a:pt x="1845845" y="11031"/>
                </a:lnTo>
                <a:lnTo>
                  <a:pt x="1835719" y="13774"/>
                </a:lnTo>
                <a:lnTo>
                  <a:pt x="1902754" y="80981"/>
                </a:lnTo>
                <a:lnTo>
                  <a:pt x="1811132" y="105796"/>
                </a:lnTo>
                <a:lnTo>
                  <a:pt x="1878167" y="173003"/>
                </a:lnTo>
                <a:lnTo>
                  <a:pt x="1786545" y="197818"/>
                </a:lnTo>
                <a:lnTo>
                  <a:pt x="1853581" y="265025"/>
                </a:lnTo>
                <a:lnTo>
                  <a:pt x="1761958" y="289840"/>
                </a:lnTo>
                <a:lnTo>
                  <a:pt x="1828994" y="357047"/>
                </a:lnTo>
                <a:lnTo>
                  <a:pt x="1737371" y="381862"/>
                </a:lnTo>
                <a:lnTo>
                  <a:pt x="1804407" y="449069"/>
                </a:lnTo>
                <a:lnTo>
                  <a:pt x="1712785" y="473884"/>
                </a:lnTo>
                <a:lnTo>
                  <a:pt x="1779633" y="540904"/>
                </a:lnTo>
                <a:lnTo>
                  <a:pt x="45391" y="540904"/>
                </a:lnTo>
                <a:lnTo>
                  <a:pt x="0" y="504410"/>
                </a:lnTo>
                <a:lnTo>
                  <a:pt x="580" y="500058"/>
                </a:lnTo>
                <a:lnTo>
                  <a:pt x="84914" y="466959"/>
                </a:lnTo>
                <a:lnTo>
                  <a:pt x="12731" y="408925"/>
                </a:lnTo>
                <a:lnTo>
                  <a:pt x="13034" y="406657"/>
                </a:lnTo>
                <a:lnTo>
                  <a:pt x="99296" y="372801"/>
                </a:lnTo>
                <a:lnTo>
                  <a:pt x="25463" y="313440"/>
                </a:lnTo>
                <a:lnTo>
                  <a:pt x="25487" y="313256"/>
                </a:lnTo>
                <a:lnTo>
                  <a:pt x="113679" y="278643"/>
                </a:lnTo>
                <a:lnTo>
                  <a:pt x="39700" y="219165"/>
                </a:lnTo>
                <a:lnTo>
                  <a:pt x="128061" y="184485"/>
                </a:lnTo>
                <a:lnTo>
                  <a:pt x="54082" y="125007"/>
                </a:lnTo>
                <a:lnTo>
                  <a:pt x="142444" y="90327"/>
                </a:lnTo>
                <a:lnTo>
                  <a:pt x="68465" y="30849"/>
                </a:lnTo>
                <a:close/>
              </a:path>
            </a:pathLst>
          </a:custGeom>
          <a:solidFill>
            <a:schemeClr val="accent3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手繪多邊形 14"/>
          <p:cNvSpPr/>
          <p:nvPr/>
        </p:nvSpPr>
        <p:spPr>
          <a:xfrm rot="2238918">
            <a:off x="10430142" y="1880380"/>
            <a:ext cx="1214324" cy="381742"/>
          </a:xfrm>
          <a:custGeom>
            <a:avLst/>
            <a:gdLst>
              <a:gd name="connsiteX0" fmla="*/ 148570 w 1683989"/>
              <a:gd name="connsiteY0" fmla="*/ 0 h 529390"/>
              <a:gd name="connsiteX1" fmla="*/ 1568418 w 1683989"/>
              <a:gd name="connsiteY1" fmla="*/ 0 h 529390"/>
              <a:gd name="connsiteX2" fmla="*/ 1506378 w 1683989"/>
              <a:gd name="connsiteY2" fmla="*/ 58429 h 529390"/>
              <a:gd name="connsiteX3" fmla="*/ 1597182 w 1683989"/>
              <a:gd name="connsiteY3" fmla="*/ 86094 h 529390"/>
              <a:gd name="connsiteX4" fmla="*/ 1528080 w 1683989"/>
              <a:gd name="connsiteY4" fmla="*/ 151174 h 529390"/>
              <a:gd name="connsiteX5" fmla="*/ 1618883 w 1683989"/>
              <a:gd name="connsiteY5" fmla="*/ 178839 h 529390"/>
              <a:gd name="connsiteX6" fmla="*/ 1549782 w 1683989"/>
              <a:gd name="connsiteY6" fmla="*/ 243919 h 529390"/>
              <a:gd name="connsiteX7" fmla="*/ 1640585 w 1683989"/>
              <a:gd name="connsiteY7" fmla="*/ 271584 h 529390"/>
              <a:gd name="connsiteX8" fmla="*/ 1571483 w 1683989"/>
              <a:gd name="connsiteY8" fmla="*/ 336663 h 529390"/>
              <a:gd name="connsiteX9" fmla="*/ 1662287 w 1683989"/>
              <a:gd name="connsiteY9" fmla="*/ 364328 h 529390"/>
              <a:gd name="connsiteX10" fmla="*/ 1593185 w 1683989"/>
              <a:gd name="connsiteY10" fmla="*/ 429408 h 529390"/>
              <a:gd name="connsiteX11" fmla="*/ 1683989 w 1683989"/>
              <a:gd name="connsiteY11" fmla="*/ 457073 h 529390"/>
              <a:gd name="connsiteX12" fmla="*/ 1614887 w 1683989"/>
              <a:gd name="connsiteY12" fmla="*/ 522153 h 529390"/>
              <a:gd name="connsiteX13" fmla="*/ 1638641 w 1683989"/>
              <a:gd name="connsiteY13" fmla="*/ 529390 h 529390"/>
              <a:gd name="connsiteX14" fmla="*/ 18049 w 1683989"/>
              <a:gd name="connsiteY14" fmla="*/ 529390 h 529390"/>
              <a:gd name="connsiteX15" fmla="*/ 0 w 1683989"/>
              <a:gd name="connsiteY15" fmla="*/ 514879 h 529390"/>
              <a:gd name="connsiteX16" fmla="*/ 88362 w 1683989"/>
              <a:gd name="connsiteY16" fmla="*/ 480200 h 529390"/>
              <a:gd name="connsiteX17" fmla="*/ 14383 w 1683989"/>
              <a:gd name="connsiteY17" fmla="*/ 420721 h 529390"/>
              <a:gd name="connsiteX18" fmla="*/ 102744 w 1683989"/>
              <a:gd name="connsiteY18" fmla="*/ 386042 h 529390"/>
              <a:gd name="connsiteX19" fmla="*/ 28765 w 1683989"/>
              <a:gd name="connsiteY19" fmla="*/ 326564 h 529390"/>
              <a:gd name="connsiteX20" fmla="*/ 117127 w 1683989"/>
              <a:gd name="connsiteY20" fmla="*/ 291884 h 529390"/>
              <a:gd name="connsiteX21" fmla="*/ 43148 w 1683989"/>
              <a:gd name="connsiteY21" fmla="*/ 232406 h 529390"/>
              <a:gd name="connsiteX22" fmla="*/ 131510 w 1683989"/>
              <a:gd name="connsiteY22" fmla="*/ 197726 h 529390"/>
              <a:gd name="connsiteX23" fmla="*/ 57530 w 1683989"/>
              <a:gd name="connsiteY23" fmla="*/ 138248 h 529390"/>
              <a:gd name="connsiteX24" fmla="*/ 145892 w 1683989"/>
              <a:gd name="connsiteY24" fmla="*/ 103568 h 529390"/>
              <a:gd name="connsiteX25" fmla="*/ 71913 w 1683989"/>
              <a:gd name="connsiteY25" fmla="*/ 44090 h 529390"/>
              <a:gd name="connsiteX26" fmla="*/ 160274 w 1683989"/>
              <a:gd name="connsiteY26" fmla="*/ 9411 h 52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683989" h="529390">
                <a:moveTo>
                  <a:pt x="148570" y="0"/>
                </a:moveTo>
                <a:lnTo>
                  <a:pt x="1568418" y="0"/>
                </a:lnTo>
                <a:lnTo>
                  <a:pt x="1506378" y="58429"/>
                </a:lnTo>
                <a:lnTo>
                  <a:pt x="1597182" y="86094"/>
                </a:lnTo>
                <a:lnTo>
                  <a:pt x="1528080" y="151174"/>
                </a:lnTo>
                <a:lnTo>
                  <a:pt x="1618883" y="178839"/>
                </a:lnTo>
                <a:lnTo>
                  <a:pt x="1549782" y="243919"/>
                </a:lnTo>
                <a:lnTo>
                  <a:pt x="1640585" y="271584"/>
                </a:lnTo>
                <a:lnTo>
                  <a:pt x="1571483" y="336663"/>
                </a:lnTo>
                <a:lnTo>
                  <a:pt x="1662287" y="364328"/>
                </a:lnTo>
                <a:lnTo>
                  <a:pt x="1593185" y="429408"/>
                </a:lnTo>
                <a:lnTo>
                  <a:pt x="1683989" y="457073"/>
                </a:lnTo>
                <a:lnTo>
                  <a:pt x="1614887" y="522153"/>
                </a:lnTo>
                <a:lnTo>
                  <a:pt x="1638641" y="529390"/>
                </a:lnTo>
                <a:lnTo>
                  <a:pt x="18049" y="529390"/>
                </a:lnTo>
                <a:lnTo>
                  <a:pt x="0" y="514879"/>
                </a:lnTo>
                <a:lnTo>
                  <a:pt x="88362" y="480200"/>
                </a:lnTo>
                <a:lnTo>
                  <a:pt x="14383" y="420721"/>
                </a:lnTo>
                <a:lnTo>
                  <a:pt x="102744" y="386042"/>
                </a:lnTo>
                <a:lnTo>
                  <a:pt x="28765" y="326564"/>
                </a:lnTo>
                <a:lnTo>
                  <a:pt x="117127" y="291884"/>
                </a:lnTo>
                <a:lnTo>
                  <a:pt x="43148" y="232406"/>
                </a:lnTo>
                <a:lnTo>
                  <a:pt x="131510" y="197726"/>
                </a:lnTo>
                <a:lnTo>
                  <a:pt x="57530" y="138248"/>
                </a:lnTo>
                <a:lnTo>
                  <a:pt x="145892" y="103568"/>
                </a:lnTo>
                <a:lnTo>
                  <a:pt x="71913" y="44090"/>
                </a:lnTo>
                <a:lnTo>
                  <a:pt x="160274" y="9411"/>
                </a:lnTo>
                <a:close/>
              </a:path>
            </a:pathLst>
          </a:custGeom>
          <a:solidFill>
            <a:schemeClr val="accent3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164724" y="1953119"/>
            <a:ext cx="9862552" cy="3196397"/>
          </a:xfrm>
          <a:prstGeom prst="rect">
            <a:avLst/>
          </a:prstGeom>
          <a:gradFill flip="none" rotWithShape="1">
            <a:gsLst>
              <a:gs pos="13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20</a:t>
            </a:fld>
            <a:endParaRPr lang="zh-TW" altLang="en-US"/>
          </a:p>
        </p:txBody>
      </p:sp>
      <p:pic>
        <p:nvPicPr>
          <p:cNvPr id="21" name="圖片版面配置區 20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圖片版面配置區 21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4" r="21374"/>
          <a:stretch>
            <a:fillRect/>
          </a:stretch>
        </p:blipFill>
        <p:spPr/>
      </p:pic>
      <p:pic>
        <p:nvPicPr>
          <p:cNvPr id="23" name="圖片版面配置區 22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4" name="圖片版面配置區 23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1815"/>
          <a:stretch>
            <a:fillRect/>
          </a:stretch>
        </p:blipFill>
        <p:spPr/>
      </p:pic>
      <p:grpSp>
        <p:nvGrpSpPr>
          <p:cNvPr id="7" name="群組 6"/>
          <p:cNvGrpSpPr/>
          <p:nvPr/>
        </p:nvGrpSpPr>
        <p:grpSpPr>
          <a:xfrm>
            <a:off x="3777097" y="418524"/>
            <a:ext cx="4637808" cy="717432"/>
            <a:chOff x="2253100" y="418524"/>
            <a:chExt cx="4637808" cy="717432"/>
          </a:xfrm>
        </p:grpSpPr>
        <p:sp>
          <p:nvSpPr>
            <p:cNvPr id="8" name="矩形 7"/>
            <p:cNvSpPr/>
            <p:nvPr/>
          </p:nvSpPr>
          <p:spPr>
            <a:xfrm>
              <a:off x="2253100" y="418524"/>
              <a:ext cx="46378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3200" b="1" spc="-150" dirty="0" smtClean="0">
                  <a:solidFill>
                    <a:schemeClr val="bg1">
                      <a:lumMod val="50000"/>
                    </a:schemeClr>
                  </a:solidFill>
                </a:rPr>
                <a:t>Photo Frame  Design 010</a:t>
              </a:r>
              <a:endParaRPr lang="en-US" altLang="zh-TW" sz="3200" b="1" spc="-1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155318" y="1019594"/>
              <a:ext cx="2833352" cy="116362"/>
            </a:xfrm>
            <a:prstGeom prst="rect">
              <a:avLst/>
            </a:prstGeom>
            <a:gradFill flip="none" rotWithShape="1">
              <a:gsLst>
                <a:gs pos="61000">
                  <a:srgbClr val="C9C828"/>
                </a:gs>
                <a:gs pos="0">
                  <a:srgbClr val="00B050"/>
                </a:gs>
                <a:gs pos="99000">
                  <a:srgbClr val="FFC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</p:grpSp>
      <p:sp>
        <p:nvSpPr>
          <p:cNvPr id="16" name="手繪多邊形 15"/>
          <p:cNvSpPr/>
          <p:nvPr/>
        </p:nvSpPr>
        <p:spPr>
          <a:xfrm>
            <a:off x="4732231" y="1740244"/>
            <a:ext cx="2727539" cy="508000"/>
          </a:xfrm>
          <a:custGeom>
            <a:avLst/>
            <a:gdLst>
              <a:gd name="connsiteX0" fmla="*/ 28031 w 1590271"/>
              <a:gd name="connsiteY0" fmla="*/ 0 h 508000"/>
              <a:gd name="connsiteX1" fmla="*/ 1562240 w 1590271"/>
              <a:gd name="connsiteY1" fmla="*/ 0 h 508000"/>
              <a:gd name="connsiteX2" fmla="*/ 1532192 w 1590271"/>
              <a:gd name="connsiteY2" fmla="*/ 19712 h 508000"/>
              <a:gd name="connsiteX3" fmla="*/ 1590271 w 1590271"/>
              <a:gd name="connsiteY3" fmla="*/ 57812 h 508000"/>
              <a:gd name="connsiteX4" fmla="*/ 1532192 w 1590271"/>
              <a:gd name="connsiteY4" fmla="*/ 95912 h 508000"/>
              <a:gd name="connsiteX5" fmla="*/ 1590271 w 1590271"/>
              <a:gd name="connsiteY5" fmla="*/ 134012 h 508000"/>
              <a:gd name="connsiteX6" fmla="*/ 1532192 w 1590271"/>
              <a:gd name="connsiteY6" fmla="*/ 172112 h 508000"/>
              <a:gd name="connsiteX7" fmla="*/ 1590271 w 1590271"/>
              <a:gd name="connsiteY7" fmla="*/ 210212 h 508000"/>
              <a:gd name="connsiteX8" fmla="*/ 1532192 w 1590271"/>
              <a:gd name="connsiteY8" fmla="*/ 248312 h 508000"/>
              <a:gd name="connsiteX9" fmla="*/ 1590271 w 1590271"/>
              <a:gd name="connsiteY9" fmla="*/ 286412 h 508000"/>
              <a:gd name="connsiteX10" fmla="*/ 1532192 w 1590271"/>
              <a:gd name="connsiteY10" fmla="*/ 324512 h 508000"/>
              <a:gd name="connsiteX11" fmla="*/ 1590271 w 1590271"/>
              <a:gd name="connsiteY11" fmla="*/ 362612 h 508000"/>
              <a:gd name="connsiteX12" fmla="*/ 1532192 w 1590271"/>
              <a:gd name="connsiteY12" fmla="*/ 400712 h 508000"/>
              <a:gd name="connsiteX13" fmla="*/ 1590271 w 1590271"/>
              <a:gd name="connsiteY13" fmla="*/ 438812 h 508000"/>
              <a:gd name="connsiteX14" fmla="*/ 1532192 w 1590271"/>
              <a:gd name="connsiteY14" fmla="*/ 476912 h 508000"/>
              <a:gd name="connsiteX15" fmla="*/ 1579583 w 1590271"/>
              <a:gd name="connsiteY15" fmla="*/ 508000 h 508000"/>
              <a:gd name="connsiteX16" fmla="*/ 10688 w 1590271"/>
              <a:gd name="connsiteY16" fmla="*/ 508000 h 508000"/>
              <a:gd name="connsiteX17" fmla="*/ 58079 w 1590271"/>
              <a:gd name="connsiteY17" fmla="*/ 476912 h 508000"/>
              <a:gd name="connsiteX18" fmla="*/ 0 w 1590271"/>
              <a:gd name="connsiteY18" fmla="*/ 438812 h 508000"/>
              <a:gd name="connsiteX19" fmla="*/ 58079 w 1590271"/>
              <a:gd name="connsiteY19" fmla="*/ 400712 h 508000"/>
              <a:gd name="connsiteX20" fmla="*/ 0 w 1590271"/>
              <a:gd name="connsiteY20" fmla="*/ 362612 h 508000"/>
              <a:gd name="connsiteX21" fmla="*/ 58079 w 1590271"/>
              <a:gd name="connsiteY21" fmla="*/ 324512 h 508000"/>
              <a:gd name="connsiteX22" fmla="*/ 0 w 1590271"/>
              <a:gd name="connsiteY22" fmla="*/ 286412 h 508000"/>
              <a:gd name="connsiteX23" fmla="*/ 58079 w 1590271"/>
              <a:gd name="connsiteY23" fmla="*/ 248312 h 508000"/>
              <a:gd name="connsiteX24" fmla="*/ 0 w 1590271"/>
              <a:gd name="connsiteY24" fmla="*/ 210212 h 508000"/>
              <a:gd name="connsiteX25" fmla="*/ 58079 w 1590271"/>
              <a:gd name="connsiteY25" fmla="*/ 172112 h 508000"/>
              <a:gd name="connsiteX26" fmla="*/ 0 w 1590271"/>
              <a:gd name="connsiteY26" fmla="*/ 134012 h 508000"/>
              <a:gd name="connsiteX27" fmla="*/ 58079 w 1590271"/>
              <a:gd name="connsiteY27" fmla="*/ 95912 h 508000"/>
              <a:gd name="connsiteX28" fmla="*/ 0 w 1590271"/>
              <a:gd name="connsiteY28" fmla="*/ 57812 h 508000"/>
              <a:gd name="connsiteX29" fmla="*/ 58079 w 1590271"/>
              <a:gd name="connsiteY29" fmla="*/ 19712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90271" h="508000">
                <a:moveTo>
                  <a:pt x="28031" y="0"/>
                </a:moveTo>
                <a:lnTo>
                  <a:pt x="1562240" y="0"/>
                </a:lnTo>
                <a:lnTo>
                  <a:pt x="1532192" y="19712"/>
                </a:lnTo>
                <a:lnTo>
                  <a:pt x="1590271" y="57812"/>
                </a:lnTo>
                <a:lnTo>
                  <a:pt x="1532192" y="95912"/>
                </a:lnTo>
                <a:lnTo>
                  <a:pt x="1590271" y="134012"/>
                </a:lnTo>
                <a:lnTo>
                  <a:pt x="1532192" y="172112"/>
                </a:lnTo>
                <a:lnTo>
                  <a:pt x="1590271" y="210212"/>
                </a:lnTo>
                <a:lnTo>
                  <a:pt x="1532192" y="248312"/>
                </a:lnTo>
                <a:lnTo>
                  <a:pt x="1590271" y="286412"/>
                </a:lnTo>
                <a:lnTo>
                  <a:pt x="1532192" y="324512"/>
                </a:lnTo>
                <a:lnTo>
                  <a:pt x="1590271" y="362612"/>
                </a:lnTo>
                <a:lnTo>
                  <a:pt x="1532192" y="400712"/>
                </a:lnTo>
                <a:lnTo>
                  <a:pt x="1590271" y="438812"/>
                </a:lnTo>
                <a:lnTo>
                  <a:pt x="1532192" y="476912"/>
                </a:lnTo>
                <a:lnTo>
                  <a:pt x="1579583" y="508000"/>
                </a:lnTo>
                <a:lnTo>
                  <a:pt x="10688" y="508000"/>
                </a:lnTo>
                <a:lnTo>
                  <a:pt x="58079" y="476912"/>
                </a:lnTo>
                <a:lnTo>
                  <a:pt x="0" y="438812"/>
                </a:lnTo>
                <a:lnTo>
                  <a:pt x="58079" y="400712"/>
                </a:lnTo>
                <a:lnTo>
                  <a:pt x="0" y="362612"/>
                </a:lnTo>
                <a:lnTo>
                  <a:pt x="58079" y="324512"/>
                </a:lnTo>
                <a:lnTo>
                  <a:pt x="0" y="286412"/>
                </a:lnTo>
                <a:lnTo>
                  <a:pt x="58079" y="248312"/>
                </a:lnTo>
                <a:lnTo>
                  <a:pt x="0" y="210212"/>
                </a:lnTo>
                <a:lnTo>
                  <a:pt x="58079" y="172112"/>
                </a:lnTo>
                <a:lnTo>
                  <a:pt x="0" y="134012"/>
                </a:lnTo>
                <a:lnTo>
                  <a:pt x="58079" y="95912"/>
                </a:lnTo>
                <a:lnTo>
                  <a:pt x="0" y="57812"/>
                </a:lnTo>
                <a:lnTo>
                  <a:pt x="58079" y="19712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3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21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7" name="圖片版面配置區 6"/>
          <p:cNvSpPr>
            <a:spLocks noGrp="1"/>
          </p:cNvSpPr>
          <p:nvPr>
            <p:ph type="pic" sz="quarter" idx="16"/>
          </p:nvPr>
        </p:nvSpPr>
        <p:spPr/>
      </p:sp>
    </p:spTree>
    <p:extLst>
      <p:ext uri="{BB962C8B-B14F-4D97-AF65-F5344CB8AC3E}">
        <p14:creationId xmlns:p14="http://schemas.microsoft.com/office/powerpoint/2010/main" val="373451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rot="20700000">
            <a:off x="1201907" y="1693288"/>
            <a:ext cx="3389563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22</a:t>
            </a:fld>
            <a:endParaRPr lang="zh-TW" altLang="en-US"/>
          </a:p>
        </p:txBody>
      </p:sp>
      <p:pic>
        <p:nvPicPr>
          <p:cNvPr id="22" name="圖片版面配置區 2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8" name="群組 7"/>
          <p:cNvGrpSpPr/>
          <p:nvPr/>
        </p:nvGrpSpPr>
        <p:grpSpPr>
          <a:xfrm>
            <a:off x="6639899" y="2864815"/>
            <a:ext cx="4615174" cy="717432"/>
            <a:chOff x="2264417" y="418524"/>
            <a:chExt cx="4615174" cy="717432"/>
          </a:xfrm>
        </p:grpSpPr>
        <p:sp>
          <p:nvSpPr>
            <p:cNvPr id="9" name="矩形 8"/>
            <p:cNvSpPr/>
            <p:nvPr/>
          </p:nvSpPr>
          <p:spPr>
            <a:xfrm>
              <a:off x="2264417" y="418524"/>
              <a:ext cx="46151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3200" b="1" spc="-150" dirty="0" smtClean="0">
                  <a:solidFill>
                    <a:schemeClr val="bg1">
                      <a:lumMod val="50000"/>
                    </a:schemeClr>
                  </a:solidFill>
                </a:rPr>
                <a:t>Photo Frame  Design 011</a:t>
              </a:r>
              <a:endParaRPr lang="en-US" altLang="zh-TW" sz="3200" b="1" spc="-1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3155318" y="1019594"/>
              <a:ext cx="2833352" cy="116362"/>
            </a:xfrm>
            <a:prstGeom prst="rect">
              <a:avLst/>
            </a:prstGeom>
            <a:gradFill flip="none" rotWithShape="1">
              <a:gsLst>
                <a:gs pos="61000">
                  <a:srgbClr val="C9C828"/>
                </a:gs>
                <a:gs pos="0">
                  <a:srgbClr val="00B050"/>
                </a:gs>
                <a:gs pos="99000">
                  <a:srgbClr val="FFC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</p:grpSp>
      <p:sp>
        <p:nvSpPr>
          <p:cNvPr id="14" name="矩形 13"/>
          <p:cNvSpPr/>
          <p:nvPr/>
        </p:nvSpPr>
        <p:spPr>
          <a:xfrm rot="355223">
            <a:off x="1911770" y="1291899"/>
            <a:ext cx="3389563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001" y="671110"/>
            <a:ext cx="788400" cy="788400"/>
          </a:xfrm>
          <a:prstGeom prst="rect">
            <a:avLst/>
          </a:prstGeom>
        </p:spPr>
      </p:pic>
      <p:pic>
        <p:nvPicPr>
          <p:cNvPr id="21" name="圖片版面配置區 20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5488"/>
          <a:stretch>
            <a:fillRect/>
          </a:stretch>
        </p:blipFill>
        <p:spPr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92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20700000">
            <a:off x="1201907" y="1693288"/>
            <a:ext cx="3389563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矩形 6"/>
          <p:cNvSpPr/>
          <p:nvPr/>
        </p:nvSpPr>
        <p:spPr>
          <a:xfrm rot="355223">
            <a:off x="1911770" y="1291899"/>
            <a:ext cx="3389563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001" y="671110"/>
            <a:ext cx="788400" cy="788400"/>
          </a:xfrm>
          <a:prstGeom prst="rect">
            <a:avLst/>
          </a:prstGeom>
        </p:spPr>
      </p:pic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81258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113202" y="1620668"/>
            <a:ext cx="1916470" cy="210912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0" name="矩形 19"/>
          <p:cNvSpPr/>
          <p:nvPr/>
        </p:nvSpPr>
        <p:spPr>
          <a:xfrm>
            <a:off x="3796244" y="1620668"/>
            <a:ext cx="1916470" cy="210912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3" name="矩形 22"/>
          <p:cNvSpPr/>
          <p:nvPr/>
        </p:nvSpPr>
        <p:spPr>
          <a:xfrm>
            <a:off x="6479286" y="1620668"/>
            <a:ext cx="1916470" cy="210912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6" name="矩形 25"/>
          <p:cNvSpPr/>
          <p:nvPr/>
        </p:nvSpPr>
        <p:spPr>
          <a:xfrm>
            <a:off x="9162328" y="1620668"/>
            <a:ext cx="1916470" cy="210912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0" name="矩形 29"/>
          <p:cNvSpPr/>
          <p:nvPr/>
        </p:nvSpPr>
        <p:spPr>
          <a:xfrm>
            <a:off x="1113202" y="4231519"/>
            <a:ext cx="1916470" cy="210912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3" name="矩形 32"/>
          <p:cNvSpPr/>
          <p:nvPr/>
        </p:nvSpPr>
        <p:spPr>
          <a:xfrm>
            <a:off x="3796244" y="4231519"/>
            <a:ext cx="1916470" cy="210912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6" name="矩形 35"/>
          <p:cNvSpPr/>
          <p:nvPr/>
        </p:nvSpPr>
        <p:spPr>
          <a:xfrm>
            <a:off x="6479286" y="4231519"/>
            <a:ext cx="1916470" cy="210912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9" name="矩形 38"/>
          <p:cNvSpPr/>
          <p:nvPr/>
        </p:nvSpPr>
        <p:spPr>
          <a:xfrm>
            <a:off x="9162328" y="4231519"/>
            <a:ext cx="1916470" cy="210912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24</a:t>
            </a:fld>
            <a:endParaRPr lang="zh-TW" altLang="en-US"/>
          </a:p>
        </p:txBody>
      </p:sp>
      <p:pic>
        <p:nvPicPr>
          <p:cNvPr id="65" name="圖片版面配置區 6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 r="2950"/>
          <a:stretch>
            <a:fillRect/>
          </a:stretch>
        </p:blipFill>
        <p:spPr/>
      </p:pic>
      <p:pic>
        <p:nvPicPr>
          <p:cNvPr id="66" name="圖片版面配置區 65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3" r="18633"/>
          <a:stretch>
            <a:fillRect/>
          </a:stretch>
        </p:blipFill>
        <p:spPr/>
      </p:pic>
      <p:pic>
        <p:nvPicPr>
          <p:cNvPr id="67" name="圖片版面配置區 66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3" r="18633"/>
          <a:stretch>
            <a:fillRect/>
          </a:stretch>
        </p:blipFill>
        <p:spPr/>
      </p:pic>
      <p:pic>
        <p:nvPicPr>
          <p:cNvPr id="68" name="圖片版面配置區 67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3" r="18633"/>
          <a:stretch>
            <a:fillRect/>
          </a:stretch>
        </p:blipFill>
        <p:spPr/>
      </p:pic>
      <p:pic>
        <p:nvPicPr>
          <p:cNvPr id="69" name="圖片版面配置區 68"/>
          <p:cNvPicPr>
            <a:picLocks noGrp="1" noChangeAspect="1"/>
          </p:cNvPicPr>
          <p:nvPr>
            <p:ph type="pic" sz="quarter" idx="17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3" r="18633"/>
          <a:stretch>
            <a:fillRect/>
          </a:stretch>
        </p:blipFill>
        <p:spPr/>
      </p:pic>
      <p:pic>
        <p:nvPicPr>
          <p:cNvPr id="70" name="圖片版面配置區 69"/>
          <p:cNvPicPr>
            <a:picLocks noGrp="1" noChangeAspect="1"/>
          </p:cNvPicPr>
          <p:nvPr>
            <p:ph type="pic" sz="quarter" idx="18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3" r="18633"/>
          <a:stretch>
            <a:fillRect/>
          </a:stretch>
        </p:blipFill>
        <p:spPr/>
      </p:pic>
      <p:pic>
        <p:nvPicPr>
          <p:cNvPr id="71" name="圖片版面配置區 70"/>
          <p:cNvPicPr>
            <a:picLocks noGrp="1" noChangeAspect="1"/>
          </p:cNvPicPr>
          <p:nvPr>
            <p:ph type="pic" sz="quarter" idx="19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2" r="18652"/>
          <a:stretch>
            <a:fillRect/>
          </a:stretch>
        </p:blipFill>
        <p:spPr/>
      </p:pic>
      <p:pic>
        <p:nvPicPr>
          <p:cNvPr id="72" name="圖片版面配置區 71"/>
          <p:cNvPicPr>
            <a:picLocks noGrp="1" noChangeAspect="1"/>
          </p:cNvPicPr>
          <p:nvPr>
            <p:ph type="pic" sz="quarter" idx="20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6" name="群組 5"/>
          <p:cNvGrpSpPr/>
          <p:nvPr/>
        </p:nvGrpSpPr>
        <p:grpSpPr>
          <a:xfrm>
            <a:off x="3777097" y="418524"/>
            <a:ext cx="4637808" cy="717432"/>
            <a:chOff x="2253100" y="418524"/>
            <a:chExt cx="4637808" cy="717432"/>
          </a:xfrm>
        </p:grpSpPr>
        <p:sp>
          <p:nvSpPr>
            <p:cNvPr id="7" name="矩形 6"/>
            <p:cNvSpPr/>
            <p:nvPr/>
          </p:nvSpPr>
          <p:spPr>
            <a:xfrm>
              <a:off x="2253100" y="418524"/>
              <a:ext cx="46378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3200" b="1" spc="-150" dirty="0" smtClean="0">
                  <a:solidFill>
                    <a:schemeClr val="bg1">
                      <a:lumMod val="50000"/>
                    </a:schemeClr>
                  </a:solidFill>
                </a:rPr>
                <a:t>Photo Frame  Design 012</a:t>
              </a:r>
              <a:endParaRPr lang="en-US" altLang="zh-TW" sz="3200" b="1" spc="-1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155318" y="1019594"/>
              <a:ext cx="2833352" cy="116362"/>
            </a:xfrm>
            <a:prstGeom prst="rect">
              <a:avLst/>
            </a:prstGeom>
            <a:gradFill flip="none" rotWithShape="1">
              <a:gsLst>
                <a:gs pos="61000">
                  <a:srgbClr val="C9C828"/>
                </a:gs>
                <a:gs pos="0">
                  <a:srgbClr val="00B050"/>
                </a:gs>
                <a:gs pos="99000">
                  <a:srgbClr val="FFC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</p:grpSp>
      <p:pic>
        <p:nvPicPr>
          <p:cNvPr id="41" name="圖片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118" y="1208236"/>
            <a:ext cx="505340" cy="505340"/>
          </a:xfrm>
          <a:prstGeom prst="rect">
            <a:avLst/>
          </a:prstGeom>
        </p:spPr>
      </p:pic>
      <p:pic>
        <p:nvPicPr>
          <p:cNvPr id="42" name="圖片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324" y="1178603"/>
            <a:ext cx="505982" cy="505982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45" y="3791098"/>
            <a:ext cx="505982" cy="505982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598" y="1198663"/>
            <a:ext cx="505982" cy="505982"/>
          </a:xfrm>
          <a:prstGeom prst="rect">
            <a:avLst/>
          </a:prstGeom>
        </p:spPr>
      </p:pic>
      <p:pic>
        <p:nvPicPr>
          <p:cNvPr id="53" name="圖片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157" y="1207594"/>
            <a:ext cx="505982" cy="505982"/>
          </a:xfrm>
          <a:prstGeom prst="rect">
            <a:avLst/>
          </a:prstGeom>
        </p:spPr>
      </p:pic>
      <p:pic>
        <p:nvPicPr>
          <p:cNvPr id="54" name="圖片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315" y="3814997"/>
            <a:ext cx="505340" cy="505340"/>
          </a:xfrm>
          <a:prstGeom prst="rect">
            <a:avLst/>
          </a:prstGeom>
        </p:spPr>
      </p:pic>
      <p:pic>
        <p:nvPicPr>
          <p:cNvPr id="55" name="圖片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166" y="3814191"/>
            <a:ext cx="505982" cy="505982"/>
          </a:xfrm>
          <a:prstGeom prst="rect">
            <a:avLst/>
          </a:prstGeom>
        </p:spPr>
      </p:pic>
      <p:pic>
        <p:nvPicPr>
          <p:cNvPr id="56" name="圖片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366" y="3814191"/>
            <a:ext cx="505982" cy="50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5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113202" y="1620668"/>
            <a:ext cx="1916470" cy="210912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3" name="矩形 12"/>
          <p:cNvSpPr/>
          <p:nvPr/>
        </p:nvSpPr>
        <p:spPr>
          <a:xfrm>
            <a:off x="3796244" y="1620668"/>
            <a:ext cx="1916470" cy="210912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4" name="矩形 13"/>
          <p:cNvSpPr/>
          <p:nvPr/>
        </p:nvSpPr>
        <p:spPr>
          <a:xfrm>
            <a:off x="6479286" y="1620668"/>
            <a:ext cx="1916470" cy="210912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5" name="矩形 14"/>
          <p:cNvSpPr/>
          <p:nvPr/>
        </p:nvSpPr>
        <p:spPr>
          <a:xfrm>
            <a:off x="9162328" y="1620668"/>
            <a:ext cx="1916470" cy="210912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6" name="矩形 15"/>
          <p:cNvSpPr/>
          <p:nvPr/>
        </p:nvSpPr>
        <p:spPr>
          <a:xfrm>
            <a:off x="1113202" y="4231519"/>
            <a:ext cx="1916470" cy="210912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7" name="矩形 16"/>
          <p:cNvSpPr/>
          <p:nvPr/>
        </p:nvSpPr>
        <p:spPr>
          <a:xfrm>
            <a:off x="3796244" y="4231519"/>
            <a:ext cx="1916470" cy="210912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8" name="矩形 17"/>
          <p:cNvSpPr/>
          <p:nvPr/>
        </p:nvSpPr>
        <p:spPr>
          <a:xfrm>
            <a:off x="6479286" y="4231519"/>
            <a:ext cx="1916470" cy="210912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9" name="矩形 18"/>
          <p:cNvSpPr/>
          <p:nvPr/>
        </p:nvSpPr>
        <p:spPr>
          <a:xfrm>
            <a:off x="9162328" y="4231519"/>
            <a:ext cx="1916470" cy="210912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25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7" name="圖片版面配置區 6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8" name="圖片版面配置區 7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9" name="圖片版面配置區 8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0" name="圖片版面配置區 9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11" name="圖片版面配置區 10"/>
          <p:cNvSpPr>
            <a:spLocks noGrp="1"/>
          </p:cNvSpPr>
          <p:nvPr>
            <p:ph type="pic" sz="quarter" idx="20"/>
          </p:nvPr>
        </p:nvSpPr>
        <p:spPr/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118" y="1208236"/>
            <a:ext cx="505340" cy="50534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324" y="1178603"/>
            <a:ext cx="505982" cy="505982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45" y="3791098"/>
            <a:ext cx="505982" cy="505982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598" y="1198663"/>
            <a:ext cx="505982" cy="505982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157" y="1207594"/>
            <a:ext cx="505982" cy="505982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315" y="3814997"/>
            <a:ext cx="505340" cy="50534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166" y="3814191"/>
            <a:ext cx="505982" cy="505982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366" y="3814191"/>
            <a:ext cx="505982" cy="50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8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45" b="97727" l="4545" r="93864">
                        <a14:foregroundMark x1="29432" y1="19773" x2="27045" y2="78977"/>
                        <a14:foregroundMark x1="60114" y1="15341" x2="75795" y2="15114"/>
                        <a14:foregroundMark x1="28409" y1="20341" x2="73977" y2="20341"/>
                        <a14:foregroundMark x1="71364" y1="18750" x2="71364" y2="82159"/>
                        <a14:foregroundMark x1="28864" y1="79205" x2="74205" y2="79091"/>
                        <a14:foregroundMark x1="31023" y1="18636" x2="31477" y2="80227"/>
                        <a14:foregroundMark x1="28636" y1="17045" x2="74205" y2="17614"/>
                        <a14:foregroundMark x1="25227" y1="14091" x2="77955" y2="13977"/>
                        <a14:backgroundMark x1="33864" y1="22614" x2="68182" y2="76250"/>
                        <a14:backgroundMark x1="23523" y1="21591" x2="22841" y2="83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1198" r="17448" b="11719"/>
          <a:stretch/>
        </p:blipFill>
        <p:spPr>
          <a:xfrm>
            <a:off x="731837" y="1544098"/>
            <a:ext cx="3362326" cy="4271454"/>
          </a:xfrm>
          <a:prstGeom prst="rect">
            <a:avLst/>
          </a:prstGeom>
          <a:effectLst>
            <a:outerShdw blurRad="215900" dist="190500" dir="6660000" sx="104000" sy="104000" algn="tl" rotWithShape="0">
              <a:prstClr val="black">
                <a:alpha val="39000"/>
              </a:prstClr>
            </a:outerShdw>
          </a:effectLst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45" b="97727" l="4545" r="93864">
                        <a14:foregroundMark x1="29432" y1="19773" x2="27045" y2="78977"/>
                        <a14:foregroundMark x1="60114" y1="15341" x2="75795" y2="15114"/>
                        <a14:foregroundMark x1="28409" y1="20341" x2="73977" y2="20341"/>
                        <a14:foregroundMark x1="71364" y1="18750" x2="71364" y2="82159"/>
                        <a14:foregroundMark x1="28864" y1="79205" x2="74205" y2="79091"/>
                        <a14:foregroundMark x1="31023" y1="18636" x2="31477" y2="80227"/>
                        <a14:foregroundMark x1="28636" y1="17045" x2="74205" y2="17614"/>
                        <a14:foregroundMark x1="25227" y1="14091" x2="77955" y2="13977"/>
                        <a14:backgroundMark x1="33864" y1="22614" x2="68182" y2="76250"/>
                        <a14:backgroundMark x1="23523" y1="21591" x2="22841" y2="83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1198" r="17448" b="11719"/>
          <a:stretch/>
        </p:blipFill>
        <p:spPr>
          <a:xfrm>
            <a:off x="4414837" y="1544098"/>
            <a:ext cx="3362326" cy="4271454"/>
          </a:xfrm>
          <a:prstGeom prst="rect">
            <a:avLst/>
          </a:prstGeom>
          <a:effectLst>
            <a:outerShdw blurRad="215900" dist="190500" dir="6660000" sx="104000" sy="104000" algn="tl" rotWithShape="0">
              <a:prstClr val="black">
                <a:alpha val="39000"/>
              </a:prstClr>
            </a:outerShdw>
          </a:effectLst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45" b="97727" l="4545" r="93864">
                        <a14:foregroundMark x1="29432" y1="19773" x2="27045" y2="78977"/>
                        <a14:foregroundMark x1="60114" y1="15341" x2="75795" y2="15114"/>
                        <a14:foregroundMark x1="28409" y1="20341" x2="73977" y2="20341"/>
                        <a14:foregroundMark x1="71364" y1="18750" x2="71364" y2="82159"/>
                        <a14:foregroundMark x1="28864" y1="79205" x2="74205" y2="79091"/>
                        <a14:foregroundMark x1="31023" y1="18636" x2="31477" y2="80227"/>
                        <a14:foregroundMark x1="28636" y1="17045" x2="74205" y2="17614"/>
                        <a14:foregroundMark x1="25227" y1="14091" x2="77955" y2="13977"/>
                        <a14:backgroundMark x1="33864" y1="22614" x2="68182" y2="76250"/>
                        <a14:backgroundMark x1="23523" y1="21591" x2="22841" y2="83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1198" r="17448" b="11719"/>
          <a:stretch/>
        </p:blipFill>
        <p:spPr>
          <a:xfrm>
            <a:off x="8097837" y="1544098"/>
            <a:ext cx="3362326" cy="4271454"/>
          </a:xfrm>
          <a:prstGeom prst="rect">
            <a:avLst/>
          </a:prstGeom>
          <a:effectLst>
            <a:outerShdw blurRad="215900" dist="190500" dir="6660000" sx="104000" sy="104000" algn="tl" rotWithShape="0">
              <a:prstClr val="black">
                <a:alpha val="39000"/>
              </a:prstClr>
            </a:outerShdw>
          </a:effectLst>
        </p:spPr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26</a:t>
            </a:fld>
            <a:endParaRPr lang="zh-TW" altLang="en-US"/>
          </a:p>
        </p:txBody>
      </p:sp>
      <p:pic>
        <p:nvPicPr>
          <p:cNvPr id="28" name="圖片版面配置區 27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8" r="26848"/>
          <a:stretch>
            <a:fillRect/>
          </a:stretch>
        </p:blipFill>
        <p:spPr/>
      </p:pic>
      <p:pic>
        <p:nvPicPr>
          <p:cNvPr id="29" name="圖片版面配置區 28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0" name="圖片版面配置區 29"/>
          <p:cNvPicPr>
            <a:picLocks noGrp="1" noChangeAspect="1"/>
          </p:cNvPicPr>
          <p:nvPr>
            <p:ph type="pic" sz="quarter" idx="1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2" name="群組 11"/>
          <p:cNvGrpSpPr/>
          <p:nvPr/>
        </p:nvGrpSpPr>
        <p:grpSpPr>
          <a:xfrm>
            <a:off x="3777097" y="418524"/>
            <a:ext cx="4637808" cy="717432"/>
            <a:chOff x="2253100" y="418524"/>
            <a:chExt cx="4637808" cy="717432"/>
          </a:xfrm>
        </p:grpSpPr>
        <p:sp>
          <p:nvSpPr>
            <p:cNvPr id="13" name="矩形 12"/>
            <p:cNvSpPr/>
            <p:nvPr/>
          </p:nvSpPr>
          <p:spPr>
            <a:xfrm>
              <a:off x="2253100" y="418524"/>
              <a:ext cx="46378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3200" b="1" spc="-150" dirty="0" smtClean="0">
                  <a:solidFill>
                    <a:schemeClr val="bg1">
                      <a:lumMod val="50000"/>
                    </a:schemeClr>
                  </a:solidFill>
                </a:rPr>
                <a:t>Photo Frame  Design 013</a:t>
              </a:r>
              <a:endParaRPr lang="en-US" altLang="zh-TW" sz="3200" b="1" spc="-1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155318" y="1019594"/>
              <a:ext cx="2833352" cy="116362"/>
            </a:xfrm>
            <a:prstGeom prst="rect">
              <a:avLst/>
            </a:prstGeom>
            <a:gradFill flip="none" rotWithShape="1">
              <a:gsLst>
                <a:gs pos="61000">
                  <a:srgbClr val="C9C828"/>
                </a:gs>
                <a:gs pos="0">
                  <a:srgbClr val="00B050"/>
                </a:gs>
                <a:gs pos="99000">
                  <a:srgbClr val="FFC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50536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45" b="97727" l="4545" r="93864">
                        <a14:foregroundMark x1="29432" y1="19773" x2="27045" y2="78977"/>
                        <a14:foregroundMark x1="60114" y1="15341" x2="75795" y2="15114"/>
                        <a14:foregroundMark x1="28409" y1="20341" x2="73977" y2="20341"/>
                        <a14:foregroundMark x1="71364" y1="18750" x2="71364" y2="82159"/>
                        <a14:foregroundMark x1="28864" y1="79205" x2="74205" y2="79091"/>
                        <a14:foregroundMark x1="31023" y1="18636" x2="31477" y2="80227"/>
                        <a14:foregroundMark x1="28636" y1="17045" x2="74205" y2="17614"/>
                        <a14:foregroundMark x1="25227" y1="14091" x2="77955" y2="13977"/>
                        <a14:backgroundMark x1="33864" y1="22614" x2="68182" y2="76250"/>
                        <a14:backgroundMark x1="23523" y1="21591" x2="22841" y2="83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1198" r="17448" b="11719"/>
          <a:stretch/>
        </p:blipFill>
        <p:spPr>
          <a:xfrm>
            <a:off x="731837" y="1544098"/>
            <a:ext cx="3362326" cy="4271454"/>
          </a:xfrm>
          <a:prstGeom prst="rect">
            <a:avLst/>
          </a:prstGeom>
          <a:effectLst>
            <a:outerShdw blurRad="215900" dist="190500" dir="6660000" sx="104000" sy="104000" algn="tl" rotWithShape="0">
              <a:prstClr val="black">
                <a:alpha val="39000"/>
              </a:prst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45" b="97727" l="4545" r="93864">
                        <a14:foregroundMark x1="29432" y1="19773" x2="27045" y2="78977"/>
                        <a14:foregroundMark x1="60114" y1="15341" x2="75795" y2="15114"/>
                        <a14:foregroundMark x1="28409" y1="20341" x2="73977" y2="20341"/>
                        <a14:foregroundMark x1="71364" y1="18750" x2="71364" y2="82159"/>
                        <a14:foregroundMark x1="28864" y1="79205" x2="74205" y2="79091"/>
                        <a14:foregroundMark x1="31023" y1="18636" x2="31477" y2="80227"/>
                        <a14:foregroundMark x1="28636" y1="17045" x2="74205" y2="17614"/>
                        <a14:foregroundMark x1="25227" y1="14091" x2="77955" y2="13977"/>
                        <a14:backgroundMark x1="33864" y1="22614" x2="68182" y2="76250"/>
                        <a14:backgroundMark x1="23523" y1="21591" x2="22841" y2="83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1198" r="17448" b="11719"/>
          <a:stretch/>
        </p:blipFill>
        <p:spPr>
          <a:xfrm>
            <a:off x="4414837" y="1544098"/>
            <a:ext cx="3362326" cy="4271454"/>
          </a:xfrm>
          <a:prstGeom prst="rect">
            <a:avLst/>
          </a:prstGeom>
          <a:effectLst>
            <a:outerShdw blurRad="215900" dist="190500" dir="6660000" sx="104000" sy="104000" algn="tl" rotWithShape="0">
              <a:prstClr val="black">
                <a:alpha val="39000"/>
              </a:prst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45" b="97727" l="4545" r="93864">
                        <a14:foregroundMark x1="29432" y1="19773" x2="27045" y2="78977"/>
                        <a14:foregroundMark x1="60114" y1="15341" x2="75795" y2="15114"/>
                        <a14:foregroundMark x1="28409" y1="20341" x2="73977" y2="20341"/>
                        <a14:foregroundMark x1="71364" y1="18750" x2="71364" y2="82159"/>
                        <a14:foregroundMark x1="28864" y1="79205" x2="74205" y2="79091"/>
                        <a14:foregroundMark x1="31023" y1="18636" x2="31477" y2="80227"/>
                        <a14:foregroundMark x1="28636" y1="17045" x2="74205" y2="17614"/>
                        <a14:foregroundMark x1="25227" y1="14091" x2="77955" y2="13977"/>
                        <a14:backgroundMark x1="33864" y1="22614" x2="68182" y2="76250"/>
                        <a14:backgroundMark x1="23523" y1="21591" x2="22841" y2="83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1198" r="17448" b="11719"/>
          <a:stretch/>
        </p:blipFill>
        <p:spPr>
          <a:xfrm>
            <a:off x="8097837" y="1544098"/>
            <a:ext cx="3362326" cy="4271454"/>
          </a:xfrm>
          <a:prstGeom prst="rect">
            <a:avLst/>
          </a:prstGeom>
          <a:effectLst>
            <a:outerShdw blurRad="215900" dist="190500" dir="6660000" sx="104000" sy="104000" algn="tl" rotWithShape="0">
              <a:prstClr val="black">
                <a:alpha val="39000"/>
              </a:prstClr>
            </a:outerShdw>
          </a:effectLst>
        </p:spPr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27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78076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88189" y="2133158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2" name="矩形 21"/>
          <p:cNvSpPr/>
          <p:nvPr/>
        </p:nvSpPr>
        <p:spPr>
          <a:xfrm>
            <a:off x="5546508" y="2626180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736" y="2133158"/>
            <a:ext cx="539176" cy="654748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2494" y="2133158"/>
            <a:ext cx="539176" cy="654748"/>
          </a:xfrm>
          <a:prstGeom prst="rect">
            <a:avLst/>
          </a:prstGeom>
        </p:spPr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28</a:t>
            </a:fld>
            <a:endParaRPr lang="zh-TW" altLang="en-US"/>
          </a:p>
        </p:txBody>
      </p:sp>
      <p:pic>
        <p:nvPicPr>
          <p:cNvPr id="38" name="圖片版面配置區 37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4" r="21994"/>
          <a:stretch>
            <a:fillRect/>
          </a:stretch>
        </p:blipFill>
        <p:spPr/>
      </p:pic>
      <p:pic>
        <p:nvPicPr>
          <p:cNvPr id="40" name="圖片版面配置區 39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417" y="1640136"/>
            <a:ext cx="539176" cy="654748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4175" y="1640136"/>
            <a:ext cx="539176" cy="654748"/>
          </a:xfrm>
          <a:prstGeom prst="rect">
            <a:avLst/>
          </a:prstGeom>
        </p:spPr>
      </p:pic>
      <p:cxnSp>
        <p:nvCxnSpPr>
          <p:cNvPr id="27" name="直線接點 26"/>
          <p:cNvCxnSpPr/>
          <p:nvPr/>
        </p:nvCxnSpPr>
        <p:spPr>
          <a:xfrm flipV="1">
            <a:off x="1249973" y="0"/>
            <a:ext cx="0" cy="16648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 flipV="1">
            <a:off x="2672373" y="0"/>
            <a:ext cx="0" cy="16648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/>
          <p:cNvCxnSpPr/>
          <p:nvPr/>
        </p:nvCxnSpPr>
        <p:spPr>
          <a:xfrm flipV="1">
            <a:off x="3764573" y="0"/>
            <a:ext cx="0" cy="648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/>
          <p:cNvCxnSpPr/>
          <p:nvPr/>
        </p:nvCxnSpPr>
        <p:spPr>
          <a:xfrm flipV="1">
            <a:off x="5199673" y="0"/>
            <a:ext cx="0" cy="648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/>
          <p:cNvCxnSpPr/>
          <p:nvPr/>
        </p:nvCxnSpPr>
        <p:spPr>
          <a:xfrm flipV="1">
            <a:off x="6298223" y="0"/>
            <a:ext cx="0" cy="21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/>
          <p:nvPr/>
        </p:nvCxnSpPr>
        <p:spPr>
          <a:xfrm flipV="1">
            <a:off x="7714273" y="0"/>
            <a:ext cx="0" cy="21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群組 6"/>
          <p:cNvGrpSpPr/>
          <p:nvPr/>
        </p:nvGrpSpPr>
        <p:grpSpPr>
          <a:xfrm>
            <a:off x="8749048" y="405349"/>
            <a:ext cx="2833352" cy="1234787"/>
            <a:chOff x="3155318" y="418524"/>
            <a:chExt cx="2833352" cy="1234787"/>
          </a:xfrm>
        </p:grpSpPr>
        <p:sp>
          <p:nvSpPr>
            <p:cNvPr id="8" name="矩形 7"/>
            <p:cNvSpPr/>
            <p:nvPr/>
          </p:nvSpPr>
          <p:spPr>
            <a:xfrm>
              <a:off x="3238145" y="418524"/>
              <a:ext cx="2667718" cy="1077218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3200" b="1" spc="-150" dirty="0" smtClean="0">
                  <a:solidFill>
                    <a:schemeClr val="bg1">
                      <a:lumMod val="50000"/>
                    </a:schemeClr>
                  </a:solidFill>
                </a:rPr>
                <a:t>Photo Frame  </a:t>
              </a:r>
              <a:br>
                <a:rPr lang="en-US" altLang="zh-TW" sz="3200" b="1" spc="-150" dirty="0" smtClean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n-US" altLang="zh-TW" sz="3200" b="1" spc="-150" dirty="0" smtClean="0">
                  <a:solidFill>
                    <a:schemeClr val="bg1">
                      <a:lumMod val="50000"/>
                    </a:schemeClr>
                  </a:solidFill>
                </a:rPr>
                <a:t>Design 014</a:t>
              </a:r>
              <a:endParaRPr lang="en-US" altLang="zh-TW" sz="3200" b="1" spc="-1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155318" y="1536949"/>
              <a:ext cx="2833352" cy="116362"/>
            </a:xfrm>
            <a:prstGeom prst="rect">
              <a:avLst/>
            </a:prstGeom>
            <a:gradFill flip="none" rotWithShape="1">
              <a:gsLst>
                <a:gs pos="61000">
                  <a:srgbClr val="C9C828"/>
                </a:gs>
                <a:gs pos="0">
                  <a:srgbClr val="00B050"/>
                </a:gs>
                <a:gs pos="99000">
                  <a:srgbClr val="FFC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</p:grpSp>
      <p:sp>
        <p:nvSpPr>
          <p:cNvPr id="18" name="矩形 17"/>
          <p:cNvSpPr/>
          <p:nvPr/>
        </p:nvSpPr>
        <p:spPr>
          <a:xfrm>
            <a:off x="3012329" y="1122131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6557" y="629109"/>
            <a:ext cx="539176" cy="654748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8315" y="629109"/>
            <a:ext cx="539176" cy="654748"/>
          </a:xfrm>
          <a:prstGeom prst="rect">
            <a:avLst/>
          </a:prstGeom>
        </p:spPr>
      </p:pic>
      <p:pic>
        <p:nvPicPr>
          <p:cNvPr id="39" name="圖片版面配置區 38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" r="79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213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139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46" name="矩形 45"/>
          <p:cNvSpPr/>
          <p:nvPr/>
        </p:nvSpPr>
        <p:spPr>
          <a:xfrm>
            <a:off x="46461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50" name="矩形 49"/>
          <p:cNvSpPr/>
          <p:nvPr/>
        </p:nvSpPr>
        <p:spPr>
          <a:xfrm>
            <a:off x="82783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2</a:t>
            </a:fld>
            <a:endParaRPr lang="zh-TW" altLang="en-US"/>
          </a:p>
        </p:txBody>
      </p:sp>
      <p:pic>
        <p:nvPicPr>
          <p:cNvPr id="11" name="圖片版面配置區 10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圖片版面配置區 12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圖片版面配置區 13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8" name="群組 7"/>
          <p:cNvGrpSpPr/>
          <p:nvPr/>
        </p:nvGrpSpPr>
        <p:grpSpPr>
          <a:xfrm>
            <a:off x="3777097" y="418524"/>
            <a:ext cx="4637809" cy="717432"/>
            <a:chOff x="2253100" y="418524"/>
            <a:chExt cx="4637809" cy="717432"/>
          </a:xfrm>
        </p:grpSpPr>
        <p:sp>
          <p:nvSpPr>
            <p:cNvPr id="6" name="矩形 5"/>
            <p:cNvSpPr/>
            <p:nvPr/>
          </p:nvSpPr>
          <p:spPr>
            <a:xfrm>
              <a:off x="2253100" y="418524"/>
              <a:ext cx="4637809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3200" b="1" spc="-150" dirty="0" smtClean="0">
                  <a:solidFill>
                    <a:schemeClr val="bg1">
                      <a:lumMod val="50000"/>
                    </a:schemeClr>
                  </a:solidFill>
                </a:rPr>
                <a:t>Photo Frame  Design 001</a:t>
              </a:r>
              <a:endParaRPr lang="en-US" altLang="zh-TW" sz="3200" b="1" spc="-1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55318" y="1019594"/>
              <a:ext cx="2833352" cy="116362"/>
            </a:xfrm>
            <a:prstGeom prst="rect">
              <a:avLst/>
            </a:prstGeom>
            <a:gradFill flip="none" rotWithShape="1">
              <a:gsLst>
                <a:gs pos="61000">
                  <a:srgbClr val="C9C828"/>
                </a:gs>
                <a:gs pos="0">
                  <a:srgbClr val="00B050"/>
                </a:gs>
                <a:gs pos="99000">
                  <a:srgbClr val="FFC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</p:grpSp>
      <p:pic>
        <p:nvPicPr>
          <p:cNvPr id="40" name="圖片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837" y="1388303"/>
            <a:ext cx="787400" cy="787400"/>
          </a:xfrm>
          <a:prstGeom prst="rect">
            <a:avLst/>
          </a:prstGeom>
        </p:spPr>
      </p:pic>
      <p:pic>
        <p:nvPicPr>
          <p:cNvPr id="54" name="圖片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405" y="1316113"/>
            <a:ext cx="788400" cy="788400"/>
          </a:xfrm>
          <a:prstGeom prst="rect">
            <a:avLst/>
          </a:prstGeom>
        </p:spPr>
      </p:pic>
      <p:pic>
        <p:nvPicPr>
          <p:cNvPr id="56" name="圖片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15" y="1324509"/>
            <a:ext cx="788400" cy="7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7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88189" y="2133158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5546508" y="2626180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736" y="2133158"/>
            <a:ext cx="539176" cy="65474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2494" y="2133158"/>
            <a:ext cx="539176" cy="65474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417" y="1640136"/>
            <a:ext cx="539176" cy="654748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4175" y="1640136"/>
            <a:ext cx="539176" cy="654748"/>
          </a:xfrm>
          <a:prstGeom prst="rect">
            <a:avLst/>
          </a:prstGeom>
        </p:spPr>
      </p:pic>
      <p:cxnSp>
        <p:nvCxnSpPr>
          <p:cNvPr id="13" name="直線接點 12"/>
          <p:cNvCxnSpPr/>
          <p:nvPr/>
        </p:nvCxnSpPr>
        <p:spPr>
          <a:xfrm flipV="1">
            <a:off x="1249973" y="0"/>
            <a:ext cx="0" cy="16648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 flipV="1">
            <a:off x="2672373" y="0"/>
            <a:ext cx="0" cy="16648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 flipV="1">
            <a:off x="6298223" y="0"/>
            <a:ext cx="0" cy="21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 flipV="1">
            <a:off x="7714273" y="0"/>
            <a:ext cx="0" cy="21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29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5"/>
          </p:nvPr>
        </p:nvSpPr>
        <p:spPr/>
      </p:sp>
      <p:cxnSp>
        <p:nvCxnSpPr>
          <p:cNvPr id="15" name="直線接點 14"/>
          <p:cNvCxnSpPr/>
          <p:nvPr/>
        </p:nvCxnSpPr>
        <p:spPr>
          <a:xfrm flipV="1">
            <a:off x="3764573" y="0"/>
            <a:ext cx="0" cy="648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flipV="1">
            <a:off x="5199673" y="0"/>
            <a:ext cx="0" cy="648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3012329" y="1122131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6557" y="629109"/>
            <a:ext cx="539176" cy="654748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8315" y="629109"/>
            <a:ext cx="539176" cy="654748"/>
          </a:xfrm>
          <a:prstGeom prst="rect">
            <a:avLst/>
          </a:prstGeom>
        </p:spPr>
      </p:pic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78983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1" name="框架 4650"/>
          <p:cNvSpPr/>
          <p:nvPr/>
        </p:nvSpPr>
        <p:spPr>
          <a:xfrm>
            <a:off x="786635" y="1515979"/>
            <a:ext cx="3123057" cy="4572000"/>
          </a:xfrm>
          <a:prstGeom prst="frame">
            <a:avLst>
              <a:gd name="adj1" fmla="val 8811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>
              <a:rot lat="0" lon="0" rev="3000000"/>
            </a:lightRig>
          </a:scene3d>
          <a:sp3d>
            <a:bevelT w="285750" h="8255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3" name="框架 972"/>
          <p:cNvSpPr/>
          <p:nvPr/>
        </p:nvSpPr>
        <p:spPr>
          <a:xfrm>
            <a:off x="4534471" y="1515979"/>
            <a:ext cx="3123057" cy="4572000"/>
          </a:xfrm>
          <a:prstGeom prst="frame">
            <a:avLst>
              <a:gd name="adj1" fmla="val 8811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>
              <a:rot lat="0" lon="0" rev="6600000"/>
            </a:lightRig>
          </a:scene3d>
          <a:sp3d>
            <a:bevelT w="285750" h="6985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4" name="框架 973"/>
          <p:cNvSpPr/>
          <p:nvPr/>
        </p:nvSpPr>
        <p:spPr>
          <a:xfrm>
            <a:off x="8282308" y="1515979"/>
            <a:ext cx="3123057" cy="4572000"/>
          </a:xfrm>
          <a:prstGeom prst="frame">
            <a:avLst>
              <a:gd name="adj1" fmla="val 8811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>
              <a:rot lat="0" lon="0" rev="3000000"/>
            </a:lightRig>
          </a:scene3d>
          <a:sp3d>
            <a:bevelT w="285750" h="8255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30</a:t>
            </a:fld>
            <a:endParaRPr lang="zh-TW" altLang="en-US"/>
          </a:p>
        </p:txBody>
      </p:sp>
      <p:pic>
        <p:nvPicPr>
          <p:cNvPr id="4656" name="圖片版面配置區 465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0" r="28650"/>
          <a:stretch>
            <a:fillRect/>
          </a:stretch>
        </p:blipFill>
        <p:spPr/>
      </p:pic>
      <p:pic>
        <p:nvPicPr>
          <p:cNvPr id="4657" name="圖片版面配置區 4656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0" r="28650"/>
          <a:stretch>
            <a:fillRect/>
          </a:stretch>
        </p:blipFill>
        <p:spPr/>
      </p:pic>
      <p:pic>
        <p:nvPicPr>
          <p:cNvPr id="4658" name="圖片版面配置區 4657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0" r="28650"/>
          <a:stretch>
            <a:fillRect/>
          </a:stretch>
        </p:blipFill>
        <p:spPr/>
      </p:pic>
      <p:grpSp>
        <p:nvGrpSpPr>
          <p:cNvPr id="7" name="群組 6"/>
          <p:cNvGrpSpPr/>
          <p:nvPr/>
        </p:nvGrpSpPr>
        <p:grpSpPr>
          <a:xfrm>
            <a:off x="3777097" y="418524"/>
            <a:ext cx="4637808" cy="717432"/>
            <a:chOff x="2253100" y="418524"/>
            <a:chExt cx="4637808" cy="717432"/>
          </a:xfrm>
        </p:grpSpPr>
        <p:sp>
          <p:nvSpPr>
            <p:cNvPr id="8" name="矩形 7"/>
            <p:cNvSpPr/>
            <p:nvPr/>
          </p:nvSpPr>
          <p:spPr>
            <a:xfrm>
              <a:off x="2253100" y="418524"/>
              <a:ext cx="46378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3200" b="1" spc="-150" dirty="0" smtClean="0">
                  <a:solidFill>
                    <a:schemeClr val="bg1">
                      <a:lumMod val="50000"/>
                    </a:schemeClr>
                  </a:solidFill>
                </a:rPr>
                <a:t>Photo Frame  Design 015</a:t>
              </a:r>
              <a:endParaRPr lang="en-US" altLang="zh-TW" sz="3200" b="1" spc="-1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155318" y="1019594"/>
              <a:ext cx="2833352" cy="116362"/>
            </a:xfrm>
            <a:prstGeom prst="rect">
              <a:avLst/>
            </a:prstGeom>
            <a:gradFill flip="none" rotWithShape="1">
              <a:gsLst>
                <a:gs pos="61000">
                  <a:srgbClr val="C9C828"/>
                </a:gs>
                <a:gs pos="0">
                  <a:srgbClr val="00B050"/>
                </a:gs>
                <a:gs pos="99000">
                  <a:srgbClr val="FFC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127759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框架 6"/>
          <p:cNvSpPr/>
          <p:nvPr/>
        </p:nvSpPr>
        <p:spPr>
          <a:xfrm>
            <a:off x="786635" y="1515979"/>
            <a:ext cx="3123057" cy="4572000"/>
          </a:xfrm>
          <a:prstGeom prst="frame">
            <a:avLst>
              <a:gd name="adj1" fmla="val 8811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>
              <a:rot lat="0" lon="0" rev="3000000"/>
            </a:lightRig>
          </a:scene3d>
          <a:sp3d>
            <a:bevelT w="285750" h="8255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框架 7"/>
          <p:cNvSpPr/>
          <p:nvPr/>
        </p:nvSpPr>
        <p:spPr>
          <a:xfrm>
            <a:off x="4534471" y="1515979"/>
            <a:ext cx="3123057" cy="4572000"/>
          </a:xfrm>
          <a:prstGeom prst="frame">
            <a:avLst>
              <a:gd name="adj1" fmla="val 8811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>
              <a:rot lat="0" lon="0" rev="6600000"/>
            </a:lightRig>
          </a:scene3d>
          <a:sp3d>
            <a:bevelT w="285750" h="6985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框架 8"/>
          <p:cNvSpPr/>
          <p:nvPr/>
        </p:nvSpPr>
        <p:spPr>
          <a:xfrm>
            <a:off x="8282308" y="1515979"/>
            <a:ext cx="3123057" cy="4572000"/>
          </a:xfrm>
          <a:prstGeom prst="frame">
            <a:avLst>
              <a:gd name="adj1" fmla="val 8811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>
              <a:rot lat="0" lon="0" rev="3000000"/>
            </a:lightRig>
          </a:scene3d>
          <a:sp3d>
            <a:bevelT w="285750" h="8255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31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292933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32</a:t>
            </a:fld>
            <a:endParaRPr lang="zh-TW" altLang="en-US"/>
          </a:p>
        </p:txBody>
      </p:sp>
      <p:pic>
        <p:nvPicPr>
          <p:cNvPr id="2306" name="圖片版面配置區 230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9" r="28149"/>
          <a:stretch>
            <a:fillRect/>
          </a:stretch>
        </p:blipFill>
        <p:spPr/>
      </p:pic>
      <p:pic>
        <p:nvPicPr>
          <p:cNvPr id="2312" name="圖片版面配置區 2311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4" r="17224"/>
          <a:stretch>
            <a:fillRect/>
          </a:stretch>
        </p:blipFill>
        <p:spPr/>
      </p:pic>
      <p:grpSp>
        <p:nvGrpSpPr>
          <p:cNvPr id="7" name="群組 6"/>
          <p:cNvGrpSpPr/>
          <p:nvPr/>
        </p:nvGrpSpPr>
        <p:grpSpPr>
          <a:xfrm>
            <a:off x="3777097" y="418524"/>
            <a:ext cx="4637808" cy="717432"/>
            <a:chOff x="2253100" y="418524"/>
            <a:chExt cx="4637808" cy="717432"/>
          </a:xfrm>
        </p:grpSpPr>
        <p:sp>
          <p:nvSpPr>
            <p:cNvPr id="8" name="矩形 7"/>
            <p:cNvSpPr/>
            <p:nvPr/>
          </p:nvSpPr>
          <p:spPr>
            <a:xfrm>
              <a:off x="2253100" y="418524"/>
              <a:ext cx="46378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3200" b="1" spc="-150" dirty="0" smtClean="0">
                  <a:solidFill>
                    <a:schemeClr val="bg1">
                      <a:lumMod val="50000"/>
                    </a:schemeClr>
                  </a:solidFill>
                </a:rPr>
                <a:t>Photo Frame  Design 016</a:t>
              </a:r>
              <a:endParaRPr lang="en-US" altLang="zh-TW" sz="3200" b="1" spc="-1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155318" y="1019594"/>
              <a:ext cx="2833352" cy="116362"/>
            </a:xfrm>
            <a:prstGeom prst="rect">
              <a:avLst/>
            </a:prstGeom>
            <a:gradFill flip="none" rotWithShape="1">
              <a:gsLst>
                <a:gs pos="61000">
                  <a:srgbClr val="C9C828"/>
                </a:gs>
                <a:gs pos="0">
                  <a:srgbClr val="00B050"/>
                </a:gs>
                <a:gs pos="99000">
                  <a:srgbClr val="FFC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</p:grpSp>
      <p:sp>
        <p:nvSpPr>
          <p:cNvPr id="2296" name="手繪多邊形 2295"/>
          <p:cNvSpPr/>
          <p:nvPr/>
        </p:nvSpPr>
        <p:spPr>
          <a:xfrm>
            <a:off x="612335" y="1517073"/>
            <a:ext cx="3179052" cy="4464628"/>
          </a:xfrm>
          <a:custGeom>
            <a:avLst/>
            <a:gdLst>
              <a:gd name="connsiteX0" fmla="*/ 327022 w 3314697"/>
              <a:gd name="connsiteY0" fmla="*/ 317787 h 4655127"/>
              <a:gd name="connsiteX1" fmla="*/ 327022 w 3314697"/>
              <a:gd name="connsiteY1" fmla="*/ 4337339 h 4655127"/>
              <a:gd name="connsiteX2" fmla="*/ 2987674 w 3314697"/>
              <a:gd name="connsiteY2" fmla="*/ 4337339 h 4655127"/>
              <a:gd name="connsiteX3" fmla="*/ 2987674 w 3314697"/>
              <a:gd name="connsiteY3" fmla="*/ 317787 h 4655127"/>
              <a:gd name="connsiteX4" fmla="*/ 201572 w 3314697"/>
              <a:gd name="connsiteY4" fmla="*/ 0 h 4655127"/>
              <a:gd name="connsiteX5" fmla="*/ 202222 w 3314697"/>
              <a:gd name="connsiteY5" fmla="*/ 0 h 4655127"/>
              <a:gd name="connsiteX6" fmla="*/ 239846 w 3314697"/>
              <a:gd name="connsiteY6" fmla="*/ 44647 h 4655127"/>
              <a:gd name="connsiteX7" fmla="*/ 275524 w 3314697"/>
              <a:gd name="connsiteY7" fmla="*/ 9487 h 4655127"/>
              <a:gd name="connsiteX8" fmla="*/ 275524 w 3314697"/>
              <a:gd name="connsiteY8" fmla="*/ 10045 h 4655127"/>
              <a:gd name="connsiteX9" fmla="*/ 276173 w 3314697"/>
              <a:gd name="connsiteY9" fmla="*/ 9487 h 4655127"/>
              <a:gd name="connsiteX10" fmla="*/ 311851 w 3314697"/>
              <a:gd name="connsiteY10" fmla="*/ 44647 h 4655127"/>
              <a:gd name="connsiteX11" fmla="*/ 349476 w 3314697"/>
              <a:gd name="connsiteY11" fmla="*/ 0 h 4655127"/>
              <a:gd name="connsiteX12" fmla="*/ 350125 w 3314697"/>
              <a:gd name="connsiteY12" fmla="*/ 0 h 4655127"/>
              <a:gd name="connsiteX13" fmla="*/ 414995 w 3314697"/>
              <a:gd name="connsiteY13" fmla="*/ 54692 h 4655127"/>
              <a:gd name="connsiteX14" fmla="*/ 466992 w 3314697"/>
              <a:gd name="connsiteY14" fmla="*/ 89223 h 4655127"/>
              <a:gd name="connsiteX15" fmla="*/ 473206 w 3314697"/>
              <a:gd name="connsiteY15" fmla="*/ 89927 h 4655127"/>
              <a:gd name="connsiteX16" fmla="*/ 479419 w 3314697"/>
              <a:gd name="connsiteY16" fmla="*/ 89223 h 4655127"/>
              <a:gd name="connsiteX17" fmla="*/ 531417 w 3314697"/>
              <a:gd name="connsiteY17" fmla="*/ 54692 h 4655127"/>
              <a:gd name="connsiteX18" fmla="*/ 596287 w 3314697"/>
              <a:gd name="connsiteY18" fmla="*/ 0 h 4655127"/>
              <a:gd name="connsiteX19" fmla="*/ 596935 w 3314697"/>
              <a:gd name="connsiteY19" fmla="*/ 0 h 4655127"/>
              <a:gd name="connsiteX20" fmla="*/ 634560 w 3314697"/>
              <a:gd name="connsiteY20" fmla="*/ 44647 h 4655127"/>
              <a:gd name="connsiteX21" fmla="*/ 670238 w 3314697"/>
              <a:gd name="connsiteY21" fmla="*/ 9487 h 4655127"/>
              <a:gd name="connsiteX22" fmla="*/ 670238 w 3314697"/>
              <a:gd name="connsiteY22" fmla="*/ 10045 h 4655127"/>
              <a:gd name="connsiteX23" fmla="*/ 670887 w 3314697"/>
              <a:gd name="connsiteY23" fmla="*/ 9487 h 4655127"/>
              <a:gd name="connsiteX24" fmla="*/ 706566 w 3314697"/>
              <a:gd name="connsiteY24" fmla="*/ 44647 h 4655127"/>
              <a:gd name="connsiteX25" fmla="*/ 744191 w 3314697"/>
              <a:gd name="connsiteY25" fmla="*/ 0 h 4655127"/>
              <a:gd name="connsiteX26" fmla="*/ 744839 w 3314697"/>
              <a:gd name="connsiteY26" fmla="*/ 0 h 4655127"/>
              <a:gd name="connsiteX27" fmla="*/ 809709 w 3314697"/>
              <a:gd name="connsiteY27" fmla="*/ 54692 h 4655127"/>
              <a:gd name="connsiteX28" fmla="*/ 861706 w 3314697"/>
              <a:gd name="connsiteY28" fmla="*/ 89223 h 4655127"/>
              <a:gd name="connsiteX29" fmla="*/ 867921 w 3314697"/>
              <a:gd name="connsiteY29" fmla="*/ 89927 h 4655127"/>
              <a:gd name="connsiteX30" fmla="*/ 874134 w 3314697"/>
              <a:gd name="connsiteY30" fmla="*/ 89223 h 4655127"/>
              <a:gd name="connsiteX31" fmla="*/ 926131 w 3314697"/>
              <a:gd name="connsiteY31" fmla="*/ 54692 h 4655127"/>
              <a:gd name="connsiteX32" fmla="*/ 991001 w 3314697"/>
              <a:gd name="connsiteY32" fmla="*/ 0 h 4655127"/>
              <a:gd name="connsiteX33" fmla="*/ 991650 w 3314697"/>
              <a:gd name="connsiteY33" fmla="*/ 0 h 4655127"/>
              <a:gd name="connsiteX34" fmla="*/ 1029274 w 3314697"/>
              <a:gd name="connsiteY34" fmla="*/ 44647 h 4655127"/>
              <a:gd name="connsiteX35" fmla="*/ 1064953 w 3314697"/>
              <a:gd name="connsiteY35" fmla="*/ 9487 h 4655127"/>
              <a:gd name="connsiteX36" fmla="*/ 1064953 w 3314697"/>
              <a:gd name="connsiteY36" fmla="*/ 10045 h 4655127"/>
              <a:gd name="connsiteX37" fmla="*/ 1065601 w 3314697"/>
              <a:gd name="connsiteY37" fmla="*/ 9487 h 4655127"/>
              <a:gd name="connsiteX38" fmla="*/ 1101280 w 3314697"/>
              <a:gd name="connsiteY38" fmla="*/ 44647 h 4655127"/>
              <a:gd name="connsiteX39" fmla="*/ 1138904 w 3314697"/>
              <a:gd name="connsiteY39" fmla="*/ 0 h 4655127"/>
              <a:gd name="connsiteX40" fmla="*/ 1139553 w 3314697"/>
              <a:gd name="connsiteY40" fmla="*/ 0 h 4655127"/>
              <a:gd name="connsiteX41" fmla="*/ 1204423 w 3314697"/>
              <a:gd name="connsiteY41" fmla="*/ 54692 h 4655127"/>
              <a:gd name="connsiteX42" fmla="*/ 1256421 w 3314697"/>
              <a:gd name="connsiteY42" fmla="*/ 89223 h 4655127"/>
              <a:gd name="connsiteX43" fmla="*/ 1262634 w 3314697"/>
              <a:gd name="connsiteY43" fmla="*/ 89927 h 4655127"/>
              <a:gd name="connsiteX44" fmla="*/ 1268847 w 3314697"/>
              <a:gd name="connsiteY44" fmla="*/ 89223 h 4655127"/>
              <a:gd name="connsiteX45" fmla="*/ 1320845 w 3314697"/>
              <a:gd name="connsiteY45" fmla="*/ 54692 h 4655127"/>
              <a:gd name="connsiteX46" fmla="*/ 1385715 w 3314697"/>
              <a:gd name="connsiteY46" fmla="*/ 0 h 4655127"/>
              <a:gd name="connsiteX47" fmla="*/ 1386364 w 3314697"/>
              <a:gd name="connsiteY47" fmla="*/ 0 h 4655127"/>
              <a:gd name="connsiteX48" fmla="*/ 1423988 w 3314697"/>
              <a:gd name="connsiteY48" fmla="*/ 44647 h 4655127"/>
              <a:gd name="connsiteX49" fmla="*/ 1459667 w 3314697"/>
              <a:gd name="connsiteY49" fmla="*/ 9487 h 4655127"/>
              <a:gd name="connsiteX50" fmla="*/ 1459667 w 3314697"/>
              <a:gd name="connsiteY50" fmla="*/ 10045 h 4655127"/>
              <a:gd name="connsiteX51" fmla="*/ 1460315 w 3314697"/>
              <a:gd name="connsiteY51" fmla="*/ 9487 h 4655127"/>
              <a:gd name="connsiteX52" fmla="*/ 1495994 w 3314697"/>
              <a:gd name="connsiteY52" fmla="*/ 44647 h 4655127"/>
              <a:gd name="connsiteX53" fmla="*/ 1533619 w 3314697"/>
              <a:gd name="connsiteY53" fmla="*/ 0 h 4655127"/>
              <a:gd name="connsiteX54" fmla="*/ 1534267 w 3314697"/>
              <a:gd name="connsiteY54" fmla="*/ 0 h 4655127"/>
              <a:gd name="connsiteX55" fmla="*/ 1599137 w 3314697"/>
              <a:gd name="connsiteY55" fmla="*/ 54692 h 4655127"/>
              <a:gd name="connsiteX56" fmla="*/ 1651135 w 3314697"/>
              <a:gd name="connsiteY56" fmla="*/ 89223 h 4655127"/>
              <a:gd name="connsiteX57" fmla="*/ 1657349 w 3314697"/>
              <a:gd name="connsiteY57" fmla="*/ 89927 h 4655127"/>
              <a:gd name="connsiteX58" fmla="*/ 1663562 w 3314697"/>
              <a:gd name="connsiteY58" fmla="*/ 89223 h 4655127"/>
              <a:gd name="connsiteX59" fmla="*/ 1715559 w 3314697"/>
              <a:gd name="connsiteY59" fmla="*/ 54692 h 4655127"/>
              <a:gd name="connsiteX60" fmla="*/ 1780429 w 3314697"/>
              <a:gd name="connsiteY60" fmla="*/ 0 h 4655127"/>
              <a:gd name="connsiteX61" fmla="*/ 1781078 w 3314697"/>
              <a:gd name="connsiteY61" fmla="*/ 0 h 4655127"/>
              <a:gd name="connsiteX62" fmla="*/ 1818703 w 3314697"/>
              <a:gd name="connsiteY62" fmla="*/ 44647 h 4655127"/>
              <a:gd name="connsiteX63" fmla="*/ 1854381 w 3314697"/>
              <a:gd name="connsiteY63" fmla="*/ 9487 h 4655127"/>
              <a:gd name="connsiteX64" fmla="*/ 1854381 w 3314697"/>
              <a:gd name="connsiteY64" fmla="*/ 10045 h 4655127"/>
              <a:gd name="connsiteX65" fmla="*/ 1855030 w 3314697"/>
              <a:gd name="connsiteY65" fmla="*/ 9487 h 4655127"/>
              <a:gd name="connsiteX66" fmla="*/ 1890708 w 3314697"/>
              <a:gd name="connsiteY66" fmla="*/ 44647 h 4655127"/>
              <a:gd name="connsiteX67" fmla="*/ 1928333 w 3314697"/>
              <a:gd name="connsiteY67" fmla="*/ 0 h 4655127"/>
              <a:gd name="connsiteX68" fmla="*/ 1928982 w 3314697"/>
              <a:gd name="connsiteY68" fmla="*/ 0 h 4655127"/>
              <a:gd name="connsiteX69" fmla="*/ 1993852 w 3314697"/>
              <a:gd name="connsiteY69" fmla="*/ 54692 h 4655127"/>
              <a:gd name="connsiteX70" fmla="*/ 2045849 w 3314697"/>
              <a:gd name="connsiteY70" fmla="*/ 89223 h 4655127"/>
              <a:gd name="connsiteX71" fmla="*/ 2052063 w 3314697"/>
              <a:gd name="connsiteY71" fmla="*/ 89927 h 4655127"/>
              <a:gd name="connsiteX72" fmla="*/ 2058277 w 3314697"/>
              <a:gd name="connsiteY72" fmla="*/ 89223 h 4655127"/>
              <a:gd name="connsiteX73" fmla="*/ 2110273 w 3314697"/>
              <a:gd name="connsiteY73" fmla="*/ 54692 h 4655127"/>
              <a:gd name="connsiteX74" fmla="*/ 2175144 w 3314697"/>
              <a:gd name="connsiteY74" fmla="*/ 0 h 4655127"/>
              <a:gd name="connsiteX75" fmla="*/ 2175792 w 3314697"/>
              <a:gd name="connsiteY75" fmla="*/ 0 h 4655127"/>
              <a:gd name="connsiteX76" fmla="*/ 2213417 w 3314697"/>
              <a:gd name="connsiteY76" fmla="*/ 44647 h 4655127"/>
              <a:gd name="connsiteX77" fmla="*/ 2249096 w 3314697"/>
              <a:gd name="connsiteY77" fmla="*/ 9487 h 4655127"/>
              <a:gd name="connsiteX78" fmla="*/ 2249096 w 3314697"/>
              <a:gd name="connsiteY78" fmla="*/ 10045 h 4655127"/>
              <a:gd name="connsiteX79" fmla="*/ 2249744 w 3314697"/>
              <a:gd name="connsiteY79" fmla="*/ 9487 h 4655127"/>
              <a:gd name="connsiteX80" fmla="*/ 2285423 w 3314697"/>
              <a:gd name="connsiteY80" fmla="*/ 44647 h 4655127"/>
              <a:gd name="connsiteX81" fmla="*/ 2323048 w 3314697"/>
              <a:gd name="connsiteY81" fmla="*/ 0 h 4655127"/>
              <a:gd name="connsiteX82" fmla="*/ 2323696 w 3314697"/>
              <a:gd name="connsiteY82" fmla="*/ 0 h 4655127"/>
              <a:gd name="connsiteX83" fmla="*/ 2388566 w 3314697"/>
              <a:gd name="connsiteY83" fmla="*/ 54692 h 4655127"/>
              <a:gd name="connsiteX84" fmla="*/ 2440564 w 3314697"/>
              <a:gd name="connsiteY84" fmla="*/ 89223 h 4655127"/>
              <a:gd name="connsiteX85" fmla="*/ 2446777 w 3314697"/>
              <a:gd name="connsiteY85" fmla="*/ 89927 h 4655127"/>
              <a:gd name="connsiteX86" fmla="*/ 2452991 w 3314697"/>
              <a:gd name="connsiteY86" fmla="*/ 89223 h 4655127"/>
              <a:gd name="connsiteX87" fmla="*/ 2504988 w 3314697"/>
              <a:gd name="connsiteY87" fmla="*/ 54692 h 4655127"/>
              <a:gd name="connsiteX88" fmla="*/ 2569858 w 3314697"/>
              <a:gd name="connsiteY88" fmla="*/ 0 h 4655127"/>
              <a:gd name="connsiteX89" fmla="*/ 2570507 w 3314697"/>
              <a:gd name="connsiteY89" fmla="*/ 0 h 4655127"/>
              <a:gd name="connsiteX90" fmla="*/ 2608131 w 3314697"/>
              <a:gd name="connsiteY90" fmla="*/ 44647 h 4655127"/>
              <a:gd name="connsiteX91" fmla="*/ 2643810 w 3314697"/>
              <a:gd name="connsiteY91" fmla="*/ 9487 h 4655127"/>
              <a:gd name="connsiteX92" fmla="*/ 2643810 w 3314697"/>
              <a:gd name="connsiteY92" fmla="*/ 10045 h 4655127"/>
              <a:gd name="connsiteX93" fmla="*/ 2644459 w 3314697"/>
              <a:gd name="connsiteY93" fmla="*/ 9487 h 4655127"/>
              <a:gd name="connsiteX94" fmla="*/ 2680137 w 3314697"/>
              <a:gd name="connsiteY94" fmla="*/ 44647 h 4655127"/>
              <a:gd name="connsiteX95" fmla="*/ 2717762 w 3314697"/>
              <a:gd name="connsiteY95" fmla="*/ 0 h 4655127"/>
              <a:gd name="connsiteX96" fmla="*/ 2718410 w 3314697"/>
              <a:gd name="connsiteY96" fmla="*/ 0 h 4655127"/>
              <a:gd name="connsiteX97" fmla="*/ 2783281 w 3314697"/>
              <a:gd name="connsiteY97" fmla="*/ 54692 h 4655127"/>
              <a:gd name="connsiteX98" fmla="*/ 2835278 w 3314697"/>
              <a:gd name="connsiteY98" fmla="*/ 89223 h 4655127"/>
              <a:gd name="connsiteX99" fmla="*/ 2841492 w 3314697"/>
              <a:gd name="connsiteY99" fmla="*/ 89927 h 4655127"/>
              <a:gd name="connsiteX100" fmla="*/ 2847705 w 3314697"/>
              <a:gd name="connsiteY100" fmla="*/ 89223 h 4655127"/>
              <a:gd name="connsiteX101" fmla="*/ 2899703 w 3314697"/>
              <a:gd name="connsiteY101" fmla="*/ 54692 h 4655127"/>
              <a:gd name="connsiteX102" fmla="*/ 2964573 w 3314697"/>
              <a:gd name="connsiteY102" fmla="*/ 0 h 4655127"/>
              <a:gd name="connsiteX103" fmla="*/ 2965222 w 3314697"/>
              <a:gd name="connsiteY103" fmla="*/ 0 h 4655127"/>
              <a:gd name="connsiteX104" fmla="*/ 3002846 w 3314697"/>
              <a:gd name="connsiteY104" fmla="*/ 44647 h 4655127"/>
              <a:gd name="connsiteX105" fmla="*/ 3038524 w 3314697"/>
              <a:gd name="connsiteY105" fmla="*/ 9487 h 4655127"/>
              <a:gd name="connsiteX106" fmla="*/ 3038524 w 3314697"/>
              <a:gd name="connsiteY106" fmla="*/ 10045 h 4655127"/>
              <a:gd name="connsiteX107" fmla="*/ 3039173 w 3314697"/>
              <a:gd name="connsiteY107" fmla="*/ 9487 h 4655127"/>
              <a:gd name="connsiteX108" fmla="*/ 3074851 w 3314697"/>
              <a:gd name="connsiteY108" fmla="*/ 44647 h 4655127"/>
              <a:gd name="connsiteX109" fmla="*/ 3112476 w 3314697"/>
              <a:gd name="connsiteY109" fmla="*/ 0 h 4655127"/>
              <a:gd name="connsiteX110" fmla="*/ 3113125 w 3314697"/>
              <a:gd name="connsiteY110" fmla="*/ 0 h 4655127"/>
              <a:gd name="connsiteX111" fmla="*/ 3147992 w 3314697"/>
              <a:gd name="connsiteY111" fmla="*/ 17719 h 4655127"/>
              <a:gd name="connsiteX112" fmla="*/ 3156083 w 3314697"/>
              <a:gd name="connsiteY112" fmla="*/ 27689 h 4655127"/>
              <a:gd name="connsiteX113" fmla="*/ 3207952 w 3314697"/>
              <a:gd name="connsiteY113" fmla="*/ 27689 h 4655127"/>
              <a:gd name="connsiteX114" fmla="*/ 3207952 w 3314697"/>
              <a:gd name="connsiteY114" fmla="*/ 31047 h 4655127"/>
              <a:gd name="connsiteX115" fmla="*/ 3234153 w 3314697"/>
              <a:gd name="connsiteY115" fmla="*/ 86604 h 4655127"/>
              <a:gd name="connsiteX116" fmla="*/ 3239984 w 3314697"/>
              <a:gd name="connsiteY116" fmla="*/ 90357 h 4655127"/>
              <a:gd name="connsiteX117" fmla="*/ 3255190 w 3314697"/>
              <a:gd name="connsiteY117" fmla="*/ 92083 h 4655127"/>
              <a:gd name="connsiteX118" fmla="*/ 3259082 w 3314697"/>
              <a:gd name="connsiteY118" fmla="*/ 92083 h 4655127"/>
              <a:gd name="connsiteX119" fmla="*/ 3259082 w 3314697"/>
              <a:gd name="connsiteY119" fmla="*/ 101783 h 4655127"/>
              <a:gd name="connsiteX120" fmla="*/ 3273485 w 3314697"/>
              <a:gd name="connsiteY120" fmla="*/ 109451 h 4655127"/>
              <a:gd name="connsiteX121" fmla="*/ 3314697 w 3314697"/>
              <a:gd name="connsiteY121" fmla="*/ 153597 h 4655127"/>
              <a:gd name="connsiteX122" fmla="*/ 3314697 w 3314697"/>
              <a:gd name="connsiteY122" fmla="*/ 154157 h 4655127"/>
              <a:gd name="connsiteX123" fmla="*/ 3262942 w 3314697"/>
              <a:gd name="connsiteY123" fmla="*/ 186613 h 4655127"/>
              <a:gd name="connsiteX124" fmla="*/ 3303699 w 3314697"/>
              <a:gd name="connsiteY124" fmla="*/ 217390 h 4655127"/>
              <a:gd name="connsiteX125" fmla="*/ 3303052 w 3314697"/>
              <a:gd name="connsiteY125" fmla="*/ 217390 h 4655127"/>
              <a:gd name="connsiteX126" fmla="*/ 3303699 w 3314697"/>
              <a:gd name="connsiteY126" fmla="*/ 217950 h 4655127"/>
              <a:gd name="connsiteX127" fmla="*/ 3262942 w 3314697"/>
              <a:gd name="connsiteY127" fmla="*/ 248727 h 4655127"/>
              <a:gd name="connsiteX128" fmla="*/ 3314697 w 3314697"/>
              <a:gd name="connsiteY128" fmla="*/ 281184 h 4655127"/>
              <a:gd name="connsiteX129" fmla="*/ 3314697 w 3314697"/>
              <a:gd name="connsiteY129" fmla="*/ 281743 h 4655127"/>
              <a:gd name="connsiteX130" fmla="*/ 3251297 w 3314697"/>
              <a:gd name="connsiteY130" fmla="*/ 337702 h 4655127"/>
              <a:gd name="connsiteX131" fmla="*/ 3211267 w 3314697"/>
              <a:gd name="connsiteY131" fmla="*/ 382557 h 4655127"/>
              <a:gd name="connsiteX132" fmla="*/ 3210450 w 3314697"/>
              <a:gd name="connsiteY132" fmla="*/ 387917 h 4655127"/>
              <a:gd name="connsiteX133" fmla="*/ 3211267 w 3314697"/>
              <a:gd name="connsiteY133" fmla="*/ 393277 h 4655127"/>
              <a:gd name="connsiteX134" fmla="*/ 3251297 w 3314697"/>
              <a:gd name="connsiteY134" fmla="*/ 438131 h 4655127"/>
              <a:gd name="connsiteX135" fmla="*/ 3314697 w 3314697"/>
              <a:gd name="connsiteY135" fmla="*/ 494090 h 4655127"/>
              <a:gd name="connsiteX136" fmla="*/ 3314697 w 3314697"/>
              <a:gd name="connsiteY136" fmla="*/ 494650 h 4655127"/>
              <a:gd name="connsiteX137" fmla="*/ 3262942 w 3314697"/>
              <a:gd name="connsiteY137" fmla="*/ 527106 h 4655127"/>
              <a:gd name="connsiteX138" fmla="*/ 3303699 w 3314697"/>
              <a:gd name="connsiteY138" fmla="*/ 557884 h 4655127"/>
              <a:gd name="connsiteX139" fmla="*/ 3303052 w 3314697"/>
              <a:gd name="connsiteY139" fmla="*/ 557884 h 4655127"/>
              <a:gd name="connsiteX140" fmla="*/ 3303699 w 3314697"/>
              <a:gd name="connsiteY140" fmla="*/ 558443 h 4655127"/>
              <a:gd name="connsiteX141" fmla="*/ 3262942 w 3314697"/>
              <a:gd name="connsiteY141" fmla="*/ 589221 h 4655127"/>
              <a:gd name="connsiteX142" fmla="*/ 3314697 w 3314697"/>
              <a:gd name="connsiteY142" fmla="*/ 621677 h 4655127"/>
              <a:gd name="connsiteX143" fmla="*/ 3314697 w 3314697"/>
              <a:gd name="connsiteY143" fmla="*/ 622237 h 4655127"/>
              <a:gd name="connsiteX144" fmla="*/ 3251297 w 3314697"/>
              <a:gd name="connsiteY144" fmla="*/ 678195 h 4655127"/>
              <a:gd name="connsiteX145" fmla="*/ 3211267 w 3314697"/>
              <a:gd name="connsiteY145" fmla="*/ 723050 h 4655127"/>
              <a:gd name="connsiteX146" fmla="*/ 3210450 w 3314697"/>
              <a:gd name="connsiteY146" fmla="*/ 728410 h 4655127"/>
              <a:gd name="connsiteX147" fmla="*/ 3211267 w 3314697"/>
              <a:gd name="connsiteY147" fmla="*/ 733770 h 4655127"/>
              <a:gd name="connsiteX148" fmla="*/ 3251297 w 3314697"/>
              <a:gd name="connsiteY148" fmla="*/ 778625 h 4655127"/>
              <a:gd name="connsiteX149" fmla="*/ 3314697 w 3314697"/>
              <a:gd name="connsiteY149" fmla="*/ 834584 h 4655127"/>
              <a:gd name="connsiteX150" fmla="*/ 3314697 w 3314697"/>
              <a:gd name="connsiteY150" fmla="*/ 835144 h 4655127"/>
              <a:gd name="connsiteX151" fmla="*/ 3262942 w 3314697"/>
              <a:gd name="connsiteY151" fmla="*/ 867600 h 4655127"/>
              <a:gd name="connsiteX152" fmla="*/ 3303699 w 3314697"/>
              <a:gd name="connsiteY152" fmla="*/ 898377 h 4655127"/>
              <a:gd name="connsiteX153" fmla="*/ 3303052 w 3314697"/>
              <a:gd name="connsiteY153" fmla="*/ 898377 h 4655127"/>
              <a:gd name="connsiteX154" fmla="*/ 3303699 w 3314697"/>
              <a:gd name="connsiteY154" fmla="*/ 898937 h 4655127"/>
              <a:gd name="connsiteX155" fmla="*/ 3262942 w 3314697"/>
              <a:gd name="connsiteY155" fmla="*/ 929714 h 4655127"/>
              <a:gd name="connsiteX156" fmla="*/ 3314697 w 3314697"/>
              <a:gd name="connsiteY156" fmla="*/ 962170 h 4655127"/>
              <a:gd name="connsiteX157" fmla="*/ 3314697 w 3314697"/>
              <a:gd name="connsiteY157" fmla="*/ 962730 h 4655127"/>
              <a:gd name="connsiteX158" fmla="*/ 3251297 w 3314697"/>
              <a:gd name="connsiteY158" fmla="*/ 1018689 h 4655127"/>
              <a:gd name="connsiteX159" fmla="*/ 3211267 w 3314697"/>
              <a:gd name="connsiteY159" fmla="*/ 1063544 h 4655127"/>
              <a:gd name="connsiteX160" fmla="*/ 3210450 w 3314697"/>
              <a:gd name="connsiteY160" fmla="*/ 1068904 h 4655127"/>
              <a:gd name="connsiteX161" fmla="*/ 3211267 w 3314697"/>
              <a:gd name="connsiteY161" fmla="*/ 1074264 h 4655127"/>
              <a:gd name="connsiteX162" fmla="*/ 3251297 w 3314697"/>
              <a:gd name="connsiteY162" fmla="*/ 1119118 h 4655127"/>
              <a:gd name="connsiteX163" fmla="*/ 3314697 w 3314697"/>
              <a:gd name="connsiteY163" fmla="*/ 1175078 h 4655127"/>
              <a:gd name="connsiteX164" fmla="*/ 3314697 w 3314697"/>
              <a:gd name="connsiteY164" fmla="*/ 1175637 h 4655127"/>
              <a:gd name="connsiteX165" fmla="*/ 3262942 w 3314697"/>
              <a:gd name="connsiteY165" fmla="*/ 1208094 h 4655127"/>
              <a:gd name="connsiteX166" fmla="*/ 3303699 w 3314697"/>
              <a:gd name="connsiteY166" fmla="*/ 1238871 h 4655127"/>
              <a:gd name="connsiteX167" fmla="*/ 3303052 w 3314697"/>
              <a:gd name="connsiteY167" fmla="*/ 1238871 h 4655127"/>
              <a:gd name="connsiteX168" fmla="*/ 3303699 w 3314697"/>
              <a:gd name="connsiteY168" fmla="*/ 1239430 h 4655127"/>
              <a:gd name="connsiteX169" fmla="*/ 3262942 w 3314697"/>
              <a:gd name="connsiteY169" fmla="*/ 1270208 h 4655127"/>
              <a:gd name="connsiteX170" fmla="*/ 3314697 w 3314697"/>
              <a:gd name="connsiteY170" fmla="*/ 1302664 h 4655127"/>
              <a:gd name="connsiteX171" fmla="*/ 3314697 w 3314697"/>
              <a:gd name="connsiteY171" fmla="*/ 1303223 h 4655127"/>
              <a:gd name="connsiteX172" fmla="*/ 3251297 w 3314697"/>
              <a:gd name="connsiteY172" fmla="*/ 1359182 h 4655127"/>
              <a:gd name="connsiteX173" fmla="*/ 3211267 w 3314697"/>
              <a:gd name="connsiteY173" fmla="*/ 1404037 h 4655127"/>
              <a:gd name="connsiteX174" fmla="*/ 3210450 w 3314697"/>
              <a:gd name="connsiteY174" fmla="*/ 1409397 h 4655127"/>
              <a:gd name="connsiteX175" fmla="*/ 3211267 w 3314697"/>
              <a:gd name="connsiteY175" fmla="*/ 1414757 h 4655127"/>
              <a:gd name="connsiteX176" fmla="*/ 3251297 w 3314697"/>
              <a:gd name="connsiteY176" fmla="*/ 1459611 h 4655127"/>
              <a:gd name="connsiteX177" fmla="*/ 3314697 w 3314697"/>
              <a:gd name="connsiteY177" fmla="*/ 1515571 h 4655127"/>
              <a:gd name="connsiteX178" fmla="*/ 3314697 w 3314697"/>
              <a:gd name="connsiteY178" fmla="*/ 1516130 h 4655127"/>
              <a:gd name="connsiteX179" fmla="*/ 3262942 w 3314697"/>
              <a:gd name="connsiteY179" fmla="*/ 1548586 h 4655127"/>
              <a:gd name="connsiteX180" fmla="*/ 3303699 w 3314697"/>
              <a:gd name="connsiteY180" fmla="*/ 1579364 h 4655127"/>
              <a:gd name="connsiteX181" fmla="*/ 3303052 w 3314697"/>
              <a:gd name="connsiteY181" fmla="*/ 1579364 h 4655127"/>
              <a:gd name="connsiteX182" fmla="*/ 3303699 w 3314697"/>
              <a:gd name="connsiteY182" fmla="*/ 1579923 h 4655127"/>
              <a:gd name="connsiteX183" fmla="*/ 3262942 w 3314697"/>
              <a:gd name="connsiteY183" fmla="*/ 1610701 h 4655127"/>
              <a:gd name="connsiteX184" fmla="*/ 3314697 w 3314697"/>
              <a:gd name="connsiteY184" fmla="*/ 1643157 h 4655127"/>
              <a:gd name="connsiteX185" fmla="*/ 3314697 w 3314697"/>
              <a:gd name="connsiteY185" fmla="*/ 1643717 h 4655127"/>
              <a:gd name="connsiteX186" fmla="*/ 3251297 w 3314697"/>
              <a:gd name="connsiteY186" fmla="*/ 1699676 h 4655127"/>
              <a:gd name="connsiteX187" fmla="*/ 3211267 w 3314697"/>
              <a:gd name="connsiteY187" fmla="*/ 1744530 h 4655127"/>
              <a:gd name="connsiteX188" fmla="*/ 3210450 w 3314697"/>
              <a:gd name="connsiteY188" fmla="*/ 1749890 h 4655127"/>
              <a:gd name="connsiteX189" fmla="*/ 3211267 w 3314697"/>
              <a:gd name="connsiteY189" fmla="*/ 1755251 h 4655127"/>
              <a:gd name="connsiteX190" fmla="*/ 3251297 w 3314697"/>
              <a:gd name="connsiteY190" fmla="*/ 1800105 h 4655127"/>
              <a:gd name="connsiteX191" fmla="*/ 3314697 w 3314697"/>
              <a:gd name="connsiteY191" fmla="*/ 1856064 h 4655127"/>
              <a:gd name="connsiteX192" fmla="*/ 3314697 w 3314697"/>
              <a:gd name="connsiteY192" fmla="*/ 1856624 h 4655127"/>
              <a:gd name="connsiteX193" fmla="*/ 3262942 w 3314697"/>
              <a:gd name="connsiteY193" fmla="*/ 1889080 h 4655127"/>
              <a:gd name="connsiteX194" fmla="*/ 3303699 w 3314697"/>
              <a:gd name="connsiteY194" fmla="*/ 1919857 h 4655127"/>
              <a:gd name="connsiteX195" fmla="*/ 3303052 w 3314697"/>
              <a:gd name="connsiteY195" fmla="*/ 1919857 h 4655127"/>
              <a:gd name="connsiteX196" fmla="*/ 3303699 w 3314697"/>
              <a:gd name="connsiteY196" fmla="*/ 1920417 h 4655127"/>
              <a:gd name="connsiteX197" fmla="*/ 3262942 w 3314697"/>
              <a:gd name="connsiteY197" fmla="*/ 1951195 h 4655127"/>
              <a:gd name="connsiteX198" fmla="*/ 3314697 w 3314697"/>
              <a:gd name="connsiteY198" fmla="*/ 1983651 h 4655127"/>
              <a:gd name="connsiteX199" fmla="*/ 3314697 w 3314697"/>
              <a:gd name="connsiteY199" fmla="*/ 1984210 h 4655127"/>
              <a:gd name="connsiteX200" fmla="*/ 3251297 w 3314697"/>
              <a:gd name="connsiteY200" fmla="*/ 2040169 h 4655127"/>
              <a:gd name="connsiteX201" fmla="*/ 3211267 w 3314697"/>
              <a:gd name="connsiteY201" fmla="*/ 2085024 h 4655127"/>
              <a:gd name="connsiteX202" fmla="*/ 3210450 w 3314697"/>
              <a:gd name="connsiteY202" fmla="*/ 2090384 h 4655127"/>
              <a:gd name="connsiteX203" fmla="*/ 3211267 w 3314697"/>
              <a:gd name="connsiteY203" fmla="*/ 2095744 h 4655127"/>
              <a:gd name="connsiteX204" fmla="*/ 3251297 w 3314697"/>
              <a:gd name="connsiteY204" fmla="*/ 2140598 h 4655127"/>
              <a:gd name="connsiteX205" fmla="*/ 3314697 w 3314697"/>
              <a:gd name="connsiteY205" fmla="*/ 2196557 h 4655127"/>
              <a:gd name="connsiteX206" fmla="*/ 3314697 w 3314697"/>
              <a:gd name="connsiteY206" fmla="*/ 2197118 h 4655127"/>
              <a:gd name="connsiteX207" fmla="*/ 3262942 w 3314697"/>
              <a:gd name="connsiteY207" fmla="*/ 2229574 h 4655127"/>
              <a:gd name="connsiteX208" fmla="*/ 3303699 w 3314697"/>
              <a:gd name="connsiteY208" fmla="*/ 2260351 h 4655127"/>
              <a:gd name="connsiteX209" fmla="*/ 3303052 w 3314697"/>
              <a:gd name="connsiteY209" fmla="*/ 2260351 h 4655127"/>
              <a:gd name="connsiteX210" fmla="*/ 3303699 w 3314697"/>
              <a:gd name="connsiteY210" fmla="*/ 2260910 h 4655127"/>
              <a:gd name="connsiteX211" fmla="*/ 3262942 w 3314697"/>
              <a:gd name="connsiteY211" fmla="*/ 2291688 h 4655127"/>
              <a:gd name="connsiteX212" fmla="*/ 3314697 w 3314697"/>
              <a:gd name="connsiteY212" fmla="*/ 2324144 h 4655127"/>
              <a:gd name="connsiteX213" fmla="*/ 3314697 w 3314697"/>
              <a:gd name="connsiteY213" fmla="*/ 2324704 h 4655127"/>
              <a:gd name="connsiteX214" fmla="*/ 3251297 w 3314697"/>
              <a:gd name="connsiteY214" fmla="*/ 2380662 h 4655127"/>
              <a:gd name="connsiteX215" fmla="*/ 3211267 w 3314697"/>
              <a:gd name="connsiteY215" fmla="*/ 2425517 h 4655127"/>
              <a:gd name="connsiteX216" fmla="*/ 3210450 w 3314697"/>
              <a:gd name="connsiteY216" fmla="*/ 2430877 h 4655127"/>
              <a:gd name="connsiteX217" fmla="*/ 3211267 w 3314697"/>
              <a:gd name="connsiteY217" fmla="*/ 2436238 h 4655127"/>
              <a:gd name="connsiteX218" fmla="*/ 3251297 w 3314697"/>
              <a:gd name="connsiteY218" fmla="*/ 2481092 h 4655127"/>
              <a:gd name="connsiteX219" fmla="*/ 3314697 w 3314697"/>
              <a:gd name="connsiteY219" fmla="*/ 2537051 h 4655127"/>
              <a:gd name="connsiteX220" fmla="*/ 3314697 w 3314697"/>
              <a:gd name="connsiteY220" fmla="*/ 2537611 h 4655127"/>
              <a:gd name="connsiteX221" fmla="*/ 3262942 w 3314697"/>
              <a:gd name="connsiteY221" fmla="*/ 2570067 h 4655127"/>
              <a:gd name="connsiteX222" fmla="*/ 3303699 w 3314697"/>
              <a:gd name="connsiteY222" fmla="*/ 2600844 h 4655127"/>
              <a:gd name="connsiteX223" fmla="*/ 3303052 w 3314697"/>
              <a:gd name="connsiteY223" fmla="*/ 2600844 h 4655127"/>
              <a:gd name="connsiteX224" fmla="*/ 3303699 w 3314697"/>
              <a:gd name="connsiteY224" fmla="*/ 2601404 h 4655127"/>
              <a:gd name="connsiteX225" fmla="*/ 3262942 w 3314697"/>
              <a:gd name="connsiteY225" fmla="*/ 2632181 h 4655127"/>
              <a:gd name="connsiteX226" fmla="*/ 3314697 w 3314697"/>
              <a:gd name="connsiteY226" fmla="*/ 2664637 h 4655127"/>
              <a:gd name="connsiteX227" fmla="*/ 3314697 w 3314697"/>
              <a:gd name="connsiteY227" fmla="*/ 2665197 h 4655127"/>
              <a:gd name="connsiteX228" fmla="*/ 3251297 w 3314697"/>
              <a:gd name="connsiteY228" fmla="*/ 2721156 h 4655127"/>
              <a:gd name="connsiteX229" fmla="*/ 3211267 w 3314697"/>
              <a:gd name="connsiteY229" fmla="*/ 2766011 h 4655127"/>
              <a:gd name="connsiteX230" fmla="*/ 3210450 w 3314697"/>
              <a:gd name="connsiteY230" fmla="*/ 2771371 h 4655127"/>
              <a:gd name="connsiteX231" fmla="*/ 3211267 w 3314697"/>
              <a:gd name="connsiteY231" fmla="*/ 2776731 h 4655127"/>
              <a:gd name="connsiteX232" fmla="*/ 3251297 w 3314697"/>
              <a:gd name="connsiteY232" fmla="*/ 2821586 h 4655127"/>
              <a:gd name="connsiteX233" fmla="*/ 3314697 w 3314697"/>
              <a:gd name="connsiteY233" fmla="*/ 2877545 h 4655127"/>
              <a:gd name="connsiteX234" fmla="*/ 3314697 w 3314697"/>
              <a:gd name="connsiteY234" fmla="*/ 2878104 h 4655127"/>
              <a:gd name="connsiteX235" fmla="*/ 3262942 w 3314697"/>
              <a:gd name="connsiteY235" fmla="*/ 2910561 h 4655127"/>
              <a:gd name="connsiteX236" fmla="*/ 3303699 w 3314697"/>
              <a:gd name="connsiteY236" fmla="*/ 2941338 h 4655127"/>
              <a:gd name="connsiteX237" fmla="*/ 3303052 w 3314697"/>
              <a:gd name="connsiteY237" fmla="*/ 2941338 h 4655127"/>
              <a:gd name="connsiteX238" fmla="*/ 3303699 w 3314697"/>
              <a:gd name="connsiteY238" fmla="*/ 2941898 h 4655127"/>
              <a:gd name="connsiteX239" fmla="*/ 3262942 w 3314697"/>
              <a:gd name="connsiteY239" fmla="*/ 2972675 h 4655127"/>
              <a:gd name="connsiteX240" fmla="*/ 3314697 w 3314697"/>
              <a:gd name="connsiteY240" fmla="*/ 3005131 h 4655127"/>
              <a:gd name="connsiteX241" fmla="*/ 3314697 w 3314697"/>
              <a:gd name="connsiteY241" fmla="*/ 3005690 h 4655127"/>
              <a:gd name="connsiteX242" fmla="*/ 3251297 w 3314697"/>
              <a:gd name="connsiteY242" fmla="*/ 3061650 h 4655127"/>
              <a:gd name="connsiteX243" fmla="*/ 3211267 w 3314697"/>
              <a:gd name="connsiteY243" fmla="*/ 3106504 h 4655127"/>
              <a:gd name="connsiteX244" fmla="*/ 3209035 w 3314697"/>
              <a:gd name="connsiteY244" fmla="*/ 3121141 h 4655127"/>
              <a:gd name="connsiteX245" fmla="*/ 3211267 w 3314697"/>
              <a:gd name="connsiteY245" fmla="*/ 3135778 h 4655127"/>
              <a:gd name="connsiteX246" fmla="*/ 3251297 w 3314697"/>
              <a:gd name="connsiteY246" fmla="*/ 3180633 h 4655127"/>
              <a:gd name="connsiteX247" fmla="*/ 3314697 w 3314697"/>
              <a:gd name="connsiteY247" fmla="*/ 3236592 h 4655127"/>
              <a:gd name="connsiteX248" fmla="*/ 3314697 w 3314697"/>
              <a:gd name="connsiteY248" fmla="*/ 3237152 h 4655127"/>
              <a:gd name="connsiteX249" fmla="*/ 3262942 w 3314697"/>
              <a:gd name="connsiteY249" fmla="*/ 3269608 h 4655127"/>
              <a:gd name="connsiteX250" fmla="*/ 3303699 w 3314697"/>
              <a:gd name="connsiteY250" fmla="*/ 3300385 h 4655127"/>
              <a:gd name="connsiteX251" fmla="*/ 3303052 w 3314697"/>
              <a:gd name="connsiteY251" fmla="*/ 3300385 h 4655127"/>
              <a:gd name="connsiteX252" fmla="*/ 3303699 w 3314697"/>
              <a:gd name="connsiteY252" fmla="*/ 3300945 h 4655127"/>
              <a:gd name="connsiteX253" fmla="*/ 3262942 w 3314697"/>
              <a:gd name="connsiteY253" fmla="*/ 3331722 h 4655127"/>
              <a:gd name="connsiteX254" fmla="*/ 3314697 w 3314697"/>
              <a:gd name="connsiteY254" fmla="*/ 3364178 h 4655127"/>
              <a:gd name="connsiteX255" fmla="*/ 3314697 w 3314697"/>
              <a:gd name="connsiteY255" fmla="*/ 3364738 h 4655127"/>
              <a:gd name="connsiteX256" fmla="*/ 3251297 w 3314697"/>
              <a:gd name="connsiteY256" fmla="*/ 3420697 h 4655127"/>
              <a:gd name="connsiteX257" fmla="*/ 3211267 w 3314697"/>
              <a:gd name="connsiteY257" fmla="*/ 3465552 h 4655127"/>
              <a:gd name="connsiteX258" fmla="*/ 3209035 w 3314697"/>
              <a:gd name="connsiteY258" fmla="*/ 3480189 h 4655127"/>
              <a:gd name="connsiteX259" fmla="*/ 3211267 w 3314697"/>
              <a:gd name="connsiteY259" fmla="*/ 3494826 h 4655127"/>
              <a:gd name="connsiteX260" fmla="*/ 3251297 w 3314697"/>
              <a:gd name="connsiteY260" fmla="*/ 3539681 h 4655127"/>
              <a:gd name="connsiteX261" fmla="*/ 3314697 w 3314697"/>
              <a:gd name="connsiteY261" fmla="*/ 3595640 h 4655127"/>
              <a:gd name="connsiteX262" fmla="*/ 3314697 w 3314697"/>
              <a:gd name="connsiteY262" fmla="*/ 3596199 h 4655127"/>
              <a:gd name="connsiteX263" fmla="*/ 3262942 w 3314697"/>
              <a:gd name="connsiteY263" fmla="*/ 3628655 h 4655127"/>
              <a:gd name="connsiteX264" fmla="*/ 3303699 w 3314697"/>
              <a:gd name="connsiteY264" fmla="*/ 3659433 h 4655127"/>
              <a:gd name="connsiteX265" fmla="*/ 3303052 w 3314697"/>
              <a:gd name="connsiteY265" fmla="*/ 3659433 h 4655127"/>
              <a:gd name="connsiteX266" fmla="*/ 3303699 w 3314697"/>
              <a:gd name="connsiteY266" fmla="*/ 3659993 h 4655127"/>
              <a:gd name="connsiteX267" fmla="*/ 3262942 w 3314697"/>
              <a:gd name="connsiteY267" fmla="*/ 3690770 h 4655127"/>
              <a:gd name="connsiteX268" fmla="*/ 3314697 w 3314697"/>
              <a:gd name="connsiteY268" fmla="*/ 3723226 h 4655127"/>
              <a:gd name="connsiteX269" fmla="*/ 3314697 w 3314697"/>
              <a:gd name="connsiteY269" fmla="*/ 3723785 h 4655127"/>
              <a:gd name="connsiteX270" fmla="*/ 3251297 w 3314697"/>
              <a:gd name="connsiteY270" fmla="*/ 3779745 h 4655127"/>
              <a:gd name="connsiteX271" fmla="*/ 3211267 w 3314697"/>
              <a:gd name="connsiteY271" fmla="*/ 3824600 h 4655127"/>
              <a:gd name="connsiteX272" fmla="*/ 3209035 w 3314697"/>
              <a:gd name="connsiteY272" fmla="*/ 3839237 h 4655127"/>
              <a:gd name="connsiteX273" fmla="*/ 3211267 w 3314697"/>
              <a:gd name="connsiteY273" fmla="*/ 3853873 h 4655127"/>
              <a:gd name="connsiteX274" fmla="*/ 3251297 w 3314697"/>
              <a:gd name="connsiteY274" fmla="*/ 3898728 h 4655127"/>
              <a:gd name="connsiteX275" fmla="*/ 3314697 w 3314697"/>
              <a:gd name="connsiteY275" fmla="*/ 3954688 h 4655127"/>
              <a:gd name="connsiteX276" fmla="*/ 3314697 w 3314697"/>
              <a:gd name="connsiteY276" fmla="*/ 3955247 h 4655127"/>
              <a:gd name="connsiteX277" fmla="*/ 3262942 w 3314697"/>
              <a:gd name="connsiteY277" fmla="*/ 3987703 h 4655127"/>
              <a:gd name="connsiteX278" fmla="*/ 3303699 w 3314697"/>
              <a:gd name="connsiteY278" fmla="*/ 4018480 h 4655127"/>
              <a:gd name="connsiteX279" fmla="*/ 3303052 w 3314697"/>
              <a:gd name="connsiteY279" fmla="*/ 4018480 h 4655127"/>
              <a:gd name="connsiteX280" fmla="*/ 3303699 w 3314697"/>
              <a:gd name="connsiteY280" fmla="*/ 4019040 h 4655127"/>
              <a:gd name="connsiteX281" fmla="*/ 3262942 w 3314697"/>
              <a:gd name="connsiteY281" fmla="*/ 4049818 h 4655127"/>
              <a:gd name="connsiteX282" fmla="*/ 3314697 w 3314697"/>
              <a:gd name="connsiteY282" fmla="*/ 4082273 h 4655127"/>
              <a:gd name="connsiteX283" fmla="*/ 3314697 w 3314697"/>
              <a:gd name="connsiteY283" fmla="*/ 4082833 h 4655127"/>
              <a:gd name="connsiteX284" fmla="*/ 3251297 w 3314697"/>
              <a:gd name="connsiteY284" fmla="*/ 4138792 h 4655127"/>
              <a:gd name="connsiteX285" fmla="*/ 3211267 w 3314697"/>
              <a:gd name="connsiteY285" fmla="*/ 4183647 h 4655127"/>
              <a:gd name="connsiteX286" fmla="*/ 3209035 w 3314697"/>
              <a:gd name="connsiteY286" fmla="*/ 4198284 h 4655127"/>
              <a:gd name="connsiteX287" fmla="*/ 3211267 w 3314697"/>
              <a:gd name="connsiteY287" fmla="*/ 4212921 h 4655127"/>
              <a:gd name="connsiteX288" fmla="*/ 3251297 w 3314697"/>
              <a:gd name="connsiteY288" fmla="*/ 4257776 h 4655127"/>
              <a:gd name="connsiteX289" fmla="*/ 3314697 w 3314697"/>
              <a:gd name="connsiteY289" fmla="*/ 4313735 h 4655127"/>
              <a:gd name="connsiteX290" fmla="*/ 3314697 w 3314697"/>
              <a:gd name="connsiteY290" fmla="*/ 4314294 h 4655127"/>
              <a:gd name="connsiteX291" fmla="*/ 3262942 w 3314697"/>
              <a:gd name="connsiteY291" fmla="*/ 4346750 h 4655127"/>
              <a:gd name="connsiteX292" fmla="*/ 3303699 w 3314697"/>
              <a:gd name="connsiteY292" fmla="*/ 4377528 h 4655127"/>
              <a:gd name="connsiteX293" fmla="*/ 3303052 w 3314697"/>
              <a:gd name="connsiteY293" fmla="*/ 4377528 h 4655127"/>
              <a:gd name="connsiteX294" fmla="*/ 3303699 w 3314697"/>
              <a:gd name="connsiteY294" fmla="*/ 4378088 h 4655127"/>
              <a:gd name="connsiteX295" fmla="*/ 3262942 w 3314697"/>
              <a:gd name="connsiteY295" fmla="*/ 4408865 h 4655127"/>
              <a:gd name="connsiteX296" fmla="*/ 3314697 w 3314697"/>
              <a:gd name="connsiteY296" fmla="*/ 4441321 h 4655127"/>
              <a:gd name="connsiteX297" fmla="*/ 3314697 w 3314697"/>
              <a:gd name="connsiteY297" fmla="*/ 4441881 h 4655127"/>
              <a:gd name="connsiteX298" fmla="*/ 3251297 w 3314697"/>
              <a:gd name="connsiteY298" fmla="*/ 4497840 h 4655127"/>
              <a:gd name="connsiteX299" fmla="*/ 3220406 w 3314697"/>
              <a:gd name="connsiteY299" fmla="*/ 4524001 h 4655127"/>
              <a:gd name="connsiteX300" fmla="*/ 3217807 w 3314697"/>
              <a:gd name="connsiteY300" fmla="*/ 4529316 h 4655127"/>
              <a:gd name="connsiteX301" fmla="*/ 3217807 w 3314697"/>
              <a:gd name="connsiteY301" fmla="*/ 4563045 h 4655127"/>
              <a:gd name="connsiteX302" fmla="*/ 3213915 w 3314697"/>
              <a:gd name="connsiteY302" fmla="*/ 4563045 h 4655127"/>
              <a:gd name="connsiteX303" fmla="*/ 3208062 w 3314697"/>
              <a:gd name="connsiteY303" fmla="*/ 4563709 h 4655127"/>
              <a:gd name="connsiteX304" fmla="*/ 3207952 w 3314697"/>
              <a:gd name="connsiteY304" fmla="*/ 4564431 h 4655127"/>
              <a:gd name="connsiteX305" fmla="*/ 3207952 w 3314697"/>
              <a:gd name="connsiteY305" fmla="*/ 4567789 h 4655127"/>
              <a:gd name="connsiteX306" fmla="*/ 3183539 w 3314697"/>
              <a:gd name="connsiteY306" fmla="*/ 4567789 h 4655127"/>
              <a:gd name="connsiteX307" fmla="*/ 3167046 w 3314697"/>
              <a:gd name="connsiteY307" fmla="*/ 4573788 h 4655127"/>
              <a:gd name="connsiteX308" fmla="*/ 3136720 w 3314697"/>
              <a:gd name="connsiteY308" fmla="*/ 4600436 h 4655127"/>
              <a:gd name="connsiteX309" fmla="*/ 3071850 w 3314697"/>
              <a:gd name="connsiteY309" fmla="*/ 4655127 h 4655127"/>
              <a:gd name="connsiteX310" fmla="*/ 3071201 w 3314697"/>
              <a:gd name="connsiteY310" fmla="*/ 4655127 h 4655127"/>
              <a:gd name="connsiteX311" fmla="*/ 3033576 w 3314697"/>
              <a:gd name="connsiteY311" fmla="*/ 4610481 h 4655127"/>
              <a:gd name="connsiteX312" fmla="*/ 2997898 w 3314697"/>
              <a:gd name="connsiteY312" fmla="*/ 4645640 h 4655127"/>
              <a:gd name="connsiteX313" fmla="*/ 2997898 w 3314697"/>
              <a:gd name="connsiteY313" fmla="*/ 4645082 h 4655127"/>
              <a:gd name="connsiteX314" fmla="*/ 2997249 w 3314697"/>
              <a:gd name="connsiteY314" fmla="*/ 4645640 h 4655127"/>
              <a:gd name="connsiteX315" fmla="*/ 2961571 w 3314697"/>
              <a:gd name="connsiteY315" fmla="*/ 4610481 h 4655127"/>
              <a:gd name="connsiteX316" fmla="*/ 2923946 w 3314697"/>
              <a:gd name="connsiteY316" fmla="*/ 4655127 h 4655127"/>
              <a:gd name="connsiteX317" fmla="*/ 2923297 w 3314697"/>
              <a:gd name="connsiteY317" fmla="*/ 4655127 h 4655127"/>
              <a:gd name="connsiteX318" fmla="*/ 2858427 w 3314697"/>
              <a:gd name="connsiteY318" fmla="*/ 4600436 h 4655127"/>
              <a:gd name="connsiteX319" fmla="*/ 2806430 w 3314697"/>
              <a:gd name="connsiteY319" fmla="*/ 4565905 h 4655127"/>
              <a:gd name="connsiteX320" fmla="*/ 2800216 w 3314697"/>
              <a:gd name="connsiteY320" fmla="*/ 4565200 h 4655127"/>
              <a:gd name="connsiteX321" fmla="*/ 2794002 w 3314697"/>
              <a:gd name="connsiteY321" fmla="*/ 4565905 h 4655127"/>
              <a:gd name="connsiteX322" fmla="*/ 2742006 w 3314697"/>
              <a:gd name="connsiteY322" fmla="*/ 4600436 h 4655127"/>
              <a:gd name="connsiteX323" fmla="*/ 2677135 w 3314697"/>
              <a:gd name="connsiteY323" fmla="*/ 4655127 h 4655127"/>
              <a:gd name="connsiteX324" fmla="*/ 2676487 w 3314697"/>
              <a:gd name="connsiteY324" fmla="*/ 4655127 h 4655127"/>
              <a:gd name="connsiteX325" fmla="*/ 2638862 w 3314697"/>
              <a:gd name="connsiteY325" fmla="*/ 4610481 h 4655127"/>
              <a:gd name="connsiteX326" fmla="*/ 2603183 w 3314697"/>
              <a:gd name="connsiteY326" fmla="*/ 4645640 h 4655127"/>
              <a:gd name="connsiteX327" fmla="*/ 2603183 w 3314697"/>
              <a:gd name="connsiteY327" fmla="*/ 4645082 h 4655127"/>
              <a:gd name="connsiteX328" fmla="*/ 2602535 w 3314697"/>
              <a:gd name="connsiteY328" fmla="*/ 4645640 h 4655127"/>
              <a:gd name="connsiteX329" fmla="*/ 2566856 w 3314697"/>
              <a:gd name="connsiteY329" fmla="*/ 4610481 h 4655127"/>
              <a:gd name="connsiteX330" fmla="*/ 2529231 w 3314697"/>
              <a:gd name="connsiteY330" fmla="*/ 4655127 h 4655127"/>
              <a:gd name="connsiteX331" fmla="*/ 2528583 w 3314697"/>
              <a:gd name="connsiteY331" fmla="*/ 4655127 h 4655127"/>
              <a:gd name="connsiteX332" fmla="*/ 2463713 w 3314697"/>
              <a:gd name="connsiteY332" fmla="*/ 4600436 h 4655127"/>
              <a:gd name="connsiteX333" fmla="*/ 2411715 w 3314697"/>
              <a:gd name="connsiteY333" fmla="*/ 4565905 h 4655127"/>
              <a:gd name="connsiteX334" fmla="*/ 2405502 w 3314697"/>
              <a:gd name="connsiteY334" fmla="*/ 4565200 h 4655127"/>
              <a:gd name="connsiteX335" fmla="*/ 2399288 w 3314697"/>
              <a:gd name="connsiteY335" fmla="*/ 4565905 h 4655127"/>
              <a:gd name="connsiteX336" fmla="*/ 2347291 w 3314697"/>
              <a:gd name="connsiteY336" fmla="*/ 4600436 h 4655127"/>
              <a:gd name="connsiteX337" fmla="*/ 2282421 w 3314697"/>
              <a:gd name="connsiteY337" fmla="*/ 4655127 h 4655127"/>
              <a:gd name="connsiteX338" fmla="*/ 2281772 w 3314697"/>
              <a:gd name="connsiteY338" fmla="*/ 4655127 h 4655127"/>
              <a:gd name="connsiteX339" fmla="*/ 2244148 w 3314697"/>
              <a:gd name="connsiteY339" fmla="*/ 4610481 h 4655127"/>
              <a:gd name="connsiteX340" fmla="*/ 2208469 w 3314697"/>
              <a:gd name="connsiteY340" fmla="*/ 4645640 h 4655127"/>
              <a:gd name="connsiteX341" fmla="*/ 2208469 w 3314697"/>
              <a:gd name="connsiteY341" fmla="*/ 4645082 h 4655127"/>
              <a:gd name="connsiteX342" fmla="*/ 2207820 w 3314697"/>
              <a:gd name="connsiteY342" fmla="*/ 4645640 h 4655127"/>
              <a:gd name="connsiteX343" fmla="*/ 2172142 w 3314697"/>
              <a:gd name="connsiteY343" fmla="*/ 4610481 h 4655127"/>
              <a:gd name="connsiteX344" fmla="*/ 2134517 w 3314697"/>
              <a:gd name="connsiteY344" fmla="*/ 4655127 h 4655127"/>
              <a:gd name="connsiteX345" fmla="*/ 2133869 w 3314697"/>
              <a:gd name="connsiteY345" fmla="*/ 4655127 h 4655127"/>
              <a:gd name="connsiteX346" fmla="*/ 2068998 w 3314697"/>
              <a:gd name="connsiteY346" fmla="*/ 4600436 h 4655127"/>
              <a:gd name="connsiteX347" fmla="*/ 2017001 w 3314697"/>
              <a:gd name="connsiteY347" fmla="*/ 4565905 h 4655127"/>
              <a:gd name="connsiteX348" fmla="*/ 2010788 w 3314697"/>
              <a:gd name="connsiteY348" fmla="*/ 4565200 h 4655127"/>
              <a:gd name="connsiteX349" fmla="*/ 2004574 w 3314697"/>
              <a:gd name="connsiteY349" fmla="*/ 4565905 h 4655127"/>
              <a:gd name="connsiteX350" fmla="*/ 1952577 w 3314697"/>
              <a:gd name="connsiteY350" fmla="*/ 4600436 h 4655127"/>
              <a:gd name="connsiteX351" fmla="*/ 1887707 w 3314697"/>
              <a:gd name="connsiteY351" fmla="*/ 4655127 h 4655127"/>
              <a:gd name="connsiteX352" fmla="*/ 1887058 w 3314697"/>
              <a:gd name="connsiteY352" fmla="*/ 4655127 h 4655127"/>
              <a:gd name="connsiteX353" fmla="*/ 1849434 w 3314697"/>
              <a:gd name="connsiteY353" fmla="*/ 4610481 h 4655127"/>
              <a:gd name="connsiteX354" fmla="*/ 1813755 w 3314697"/>
              <a:gd name="connsiteY354" fmla="*/ 4645640 h 4655127"/>
              <a:gd name="connsiteX355" fmla="*/ 1813755 w 3314697"/>
              <a:gd name="connsiteY355" fmla="*/ 4645082 h 4655127"/>
              <a:gd name="connsiteX356" fmla="*/ 1813106 w 3314697"/>
              <a:gd name="connsiteY356" fmla="*/ 4645640 h 4655127"/>
              <a:gd name="connsiteX357" fmla="*/ 1777428 w 3314697"/>
              <a:gd name="connsiteY357" fmla="*/ 4610481 h 4655127"/>
              <a:gd name="connsiteX358" fmla="*/ 1739803 w 3314697"/>
              <a:gd name="connsiteY358" fmla="*/ 4655127 h 4655127"/>
              <a:gd name="connsiteX359" fmla="*/ 1739155 w 3314697"/>
              <a:gd name="connsiteY359" fmla="*/ 4655127 h 4655127"/>
              <a:gd name="connsiteX360" fmla="*/ 1674284 w 3314697"/>
              <a:gd name="connsiteY360" fmla="*/ 4600436 h 4655127"/>
              <a:gd name="connsiteX361" fmla="*/ 1622287 w 3314697"/>
              <a:gd name="connsiteY361" fmla="*/ 4565905 h 4655127"/>
              <a:gd name="connsiteX362" fmla="*/ 1616073 w 3314697"/>
              <a:gd name="connsiteY362" fmla="*/ 4565200 h 4655127"/>
              <a:gd name="connsiteX363" fmla="*/ 1609860 w 3314697"/>
              <a:gd name="connsiteY363" fmla="*/ 4565905 h 4655127"/>
              <a:gd name="connsiteX364" fmla="*/ 1557863 w 3314697"/>
              <a:gd name="connsiteY364" fmla="*/ 4600436 h 4655127"/>
              <a:gd name="connsiteX365" fmla="*/ 1492993 w 3314697"/>
              <a:gd name="connsiteY365" fmla="*/ 4655127 h 4655127"/>
              <a:gd name="connsiteX366" fmla="*/ 1492343 w 3314697"/>
              <a:gd name="connsiteY366" fmla="*/ 4655127 h 4655127"/>
              <a:gd name="connsiteX367" fmla="*/ 1454719 w 3314697"/>
              <a:gd name="connsiteY367" fmla="*/ 4610481 h 4655127"/>
              <a:gd name="connsiteX368" fmla="*/ 1419041 w 3314697"/>
              <a:gd name="connsiteY368" fmla="*/ 4645640 h 4655127"/>
              <a:gd name="connsiteX369" fmla="*/ 1419041 w 3314697"/>
              <a:gd name="connsiteY369" fmla="*/ 4645082 h 4655127"/>
              <a:gd name="connsiteX370" fmla="*/ 1418392 w 3314697"/>
              <a:gd name="connsiteY370" fmla="*/ 4645640 h 4655127"/>
              <a:gd name="connsiteX371" fmla="*/ 1382714 w 3314697"/>
              <a:gd name="connsiteY371" fmla="*/ 4610481 h 4655127"/>
              <a:gd name="connsiteX372" fmla="*/ 1345089 w 3314697"/>
              <a:gd name="connsiteY372" fmla="*/ 4655127 h 4655127"/>
              <a:gd name="connsiteX373" fmla="*/ 1344441 w 3314697"/>
              <a:gd name="connsiteY373" fmla="*/ 4655127 h 4655127"/>
              <a:gd name="connsiteX374" fmla="*/ 1279570 w 3314697"/>
              <a:gd name="connsiteY374" fmla="*/ 4600436 h 4655127"/>
              <a:gd name="connsiteX375" fmla="*/ 1227573 w 3314697"/>
              <a:gd name="connsiteY375" fmla="*/ 4565905 h 4655127"/>
              <a:gd name="connsiteX376" fmla="*/ 1221359 w 3314697"/>
              <a:gd name="connsiteY376" fmla="*/ 4565200 h 4655127"/>
              <a:gd name="connsiteX377" fmla="*/ 1215146 w 3314697"/>
              <a:gd name="connsiteY377" fmla="*/ 4565905 h 4655127"/>
              <a:gd name="connsiteX378" fmla="*/ 1163148 w 3314697"/>
              <a:gd name="connsiteY378" fmla="*/ 4600436 h 4655127"/>
              <a:gd name="connsiteX379" fmla="*/ 1098278 w 3314697"/>
              <a:gd name="connsiteY379" fmla="*/ 4655127 h 4655127"/>
              <a:gd name="connsiteX380" fmla="*/ 1097629 w 3314697"/>
              <a:gd name="connsiteY380" fmla="*/ 4655127 h 4655127"/>
              <a:gd name="connsiteX381" fmla="*/ 1060005 w 3314697"/>
              <a:gd name="connsiteY381" fmla="*/ 4610481 h 4655127"/>
              <a:gd name="connsiteX382" fmla="*/ 1024326 w 3314697"/>
              <a:gd name="connsiteY382" fmla="*/ 4645640 h 4655127"/>
              <a:gd name="connsiteX383" fmla="*/ 1024326 w 3314697"/>
              <a:gd name="connsiteY383" fmla="*/ 4645082 h 4655127"/>
              <a:gd name="connsiteX384" fmla="*/ 1023678 w 3314697"/>
              <a:gd name="connsiteY384" fmla="*/ 4645640 h 4655127"/>
              <a:gd name="connsiteX385" fmla="*/ 987999 w 3314697"/>
              <a:gd name="connsiteY385" fmla="*/ 4610481 h 4655127"/>
              <a:gd name="connsiteX386" fmla="*/ 950375 w 3314697"/>
              <a:gd name="connsiteY386" fmla="*/ 4655127 h 4655127"/>
              <a:gd name="connsiteX387" fmla="*/ 949726 w 3314697"/>
              <a:gd name="connsiteY387" fmla="*/ 4655127 h 4655127"/>
              <a:gd name="connsiteX388" fmla="*/ 884856 w 3314697"/>
              <a:gd name="connsiteY388" fmla="*/ 4600436 h 4655127"/>
              <a:gd name="connsiteX389" fmla="*/ 832859 w 3314697"/>
              <a:gd name="connsiteY389" fmla="*/ 4565905 h 4655127"/>
              <a:gd name="connsiteX390" fmla="*/ 826644 w 3314697"/>
              <a:gd name="connsiteY390" fmla="*/ 4565200 h 4655127"/>
              <a:gd name="connsiteX391" fmla="*/ 820431 w 3314697"/>
              <a:gd name="connsiteY391" fmla="*/ 4565905 h 4655127"/>
              <a:gd name="connsiteX392" fmla="*/ 768434 w 3314697"/>
              <a:gd name="connsiteY392" fmla="*/ 4600436 h 4655127"/>
              <a:gd name="connsiteX393" fmla="*/ 703564 w 3314697"/>
              <a:gd name="connsiteY393" fmla="*/ 4655127 h 4655127"/>
              <a:gd name="connsiteX394" fmla="*/ 702915 w 3314697"/>
              <a:gd name="connsiteY394" fmla="*/ 4655127 h 4655127"/>
              <a:gd name="connsiteX395" fmla="*/ 665291 w 3314697"/>
              <a:gd name="connsiteY395" fmla="*/ 4610481 h 4655127"/>
              <a:gd name="connsiteX396" fmla="*/ 629612 w 3314697"/>
              <a:gd name="connsiteY396" fmla="*/ 4645640 h 4655127"/>
              <a:gd name="connsiteX397" fmla="*/ 629612 w 3314697"/>
              <a:gd name="connsiteY397" fmla="*/ 4645082 h 4655127"/>
              <a:gd name="connsiteX398" fmla="*/ 628964 w 3314697"/>
              <a:gd name="connsiteY398" fmla="*/ 4645640 h 4655127"/>
              <a:gd name="connsiteX399" fmla="*/ 593285 w 3314697"/>
              <a:gd name="connsiteY399" fmla="*/ 4610481 h 4655127"/>
              <a:gd name="connsiteX400" fmla="*/ 555660 w 3314697"/>
              <a:gd name="connsiteY400" fmla="*/ 4655127 h 4655127"/>
              <a:gd name="connsiteX401" fmla="*/ 555012 w 3314697"/>
              <a:gd name="connsiteY401" fmla="*/ 4655127 h 4655127"/>
              <a:gd name="connsiteX402" fmla="*/ 490142 w 3314697"/>
              <a:gd name="connsiteY402" fmla="*/ 4600436 h 4655127"/>
              <a:gd name="connsiteX403" fmla="*/ 438144 w 3314697"/>
              <a:gd name="connsiteY403" fmla="*/ 4565905 h 4655127"/>
              <a:gd name="connsiteX404" fmla="*/ 431931 w 3314697"/>
              <a:gd name="connsiteY404" fmla="*/ 4565200 h 4655127"/>
              <a:gd name="connsiteX405" fmla="*/ 425717 w 3314697"/>
              <a:gd name="connsiteY405" fmla="*/ 4565905 h 4655127"/>
              <a:gd name="connsiteX406" fmla="*/ 373719 w 3314697"/>
              <a:gd name="connsiteY406" fmla="*/ 4600436 h 4655127"/>
              <a:gd name="connsiteX407" fmla="*/ 308849 w 3314697"/>
              <a:gd name="connsiteY407" fmla="*/ 4655127 h 4655127"/>
              <a:gd name="connsiteX408" fmla="*/ 308201 w 3314697"/>
              <a:gd name="connsiteY408" fmla="*/ 4655127 h 4655127"/>
              <a:gd name="connsiteX409" fmla="*/ 270576 w 3314697"/>
              <a:gd name="connsiteY409" fmla="*/ 4610481 h 4655127"/>
              <a:gd name="connsiteX410" fmla="*/ 234898 w 3314697"/>
              <a:gd name="connsiteY410" fmla="*/ 4645640 h 4655127"/>
              <a:gd name="connsiteX411" fmla="*/ 234898 w 3314697"/>
              <a:gd name="connsiteY411" fmla="*/ 4645082 h 4655127"/>
              <a:gd name="connsiteX412" fmla="*/ 234249 w 3314697"/>
              <a:gd name="connsiteY412" fmla="*/ 4645640 h 4655127"/>
              <a:gd name="connsiteX413" fmla="*/ 213734 w 3314697"/>
              <a:gd name="connsiteY413" fmla="*/ 4636013 h 4655127"/>
              <a:gd name="connsiteX414" fmla="*/ 202493 w 3314697"/>
              <a:gd name="connsiteY414" fmla="*/ 4617087 h 4655127"/>
              <a:gd name="connsiteX415" fmla="*/ 202493 w 3314697"/>
              <a:gd name="connsiteY415" fmla="*/ 4627438 h 4655127"/>
              <a:gd name="connsiteX416" fmla="*/ 190077 w 3314697"/>
              <a:gd name="connsiteY416" fmla="*/ 4627438 h 4655127"/>
              <a:gd name="connsiteX417" fmla="*/ 183407 w 3314697"/>
              <a:gd name="connsiteY417" fmla="*/ 4640757 h 4655127"/>
              <a:gd name="connsiteX418" fmla="*/ 160945 w 3314697"/>
              <a:gd name="connsiteY418" fmla="*/ 4655127 h 4655127"/>
              <a:gd name="connsiteX419" fmla="*/ 160297 w 3314697"/>
              <a:gd name="connsiteY419" fmla="*/ 4655127 h 4655127"/>
              <a:gd name="connsiteX420" fmla="*/ 125429 w 3314697"/>
              <a:gd name="connsiteY420" fmla="*/ 4637409 h 4655127"/>
              <a:gd name="connsiteX421" fmla="*/ 117339 w 3314697"/>
              <a:gd name="connsiteY421" fmla="*/ 4627438 h 4655127"/>
              <a:gd name="connsiteX422" fmla="*/ 106746 w 3314697"/>
              <a:gd name="connsiteY422" fmla="*/ 4627438 h 4655127"/>
              <a:gd name="connsiteX423" fmla="*/ 106746 w 3314697"/>
              <a:gd name="connsiteY423" fmla="*/ 4624081 h 4655127"/>
              <a:gd name="connsiteX424" fmla="*/ 104924 w 3314697"/>
              <a:gd name="connsiteY424" fmla="*/ 4612140 h 4655127"/>
              <a:gd name="connsiteX425" fmla="*/ 95427 w 3314697"/>
              <a:gd name="connsiteY425" fmla="*/ 4600436 h 4655127"/>
              <a:gd name="connsiteX426" fmla="*/ 18231 w 3314697"/>
              <a:gd name="connsiteY426" fmla="*/ 4563045 h 4655127"/>
              <a:gd name="connsiteX427" fmla="*/ 14339 w 3314697"/>
              <a:gd name="connsiteY427" fmla="*/ 4563045 h 4655127"/>
              <a:gd name="connsiteX428" fmla="*/ 14339 w 3314697"/>
              <a:gd name="connsiteY428" fmla="*/ 4525356 h 4655127"/>
              <a:gd name="connsiteX429" fmla="*/ 5812 w 3314697"/>
              <a:gd name="connsiteY429" fmla="*/ 4516805 h 4655127"/>
              <a:gd name="connsiteX430" fmla="*/ 0 w 3314697"/>
              <a:gd name="connsiteY430" fmla="*/ 4501530 h 4655127"/>
              <a:gd name="connsiteX431" fmla="*/ 0 w 3314697"/>
              <a:gd name="connsiteY431" fmla="*/ 4500971 h 4655127"/>
              <a:gd name="connsiteX432" fmla="*/ 4630 w 3314697"/>
              <a:gd name="connsiteY432" fmla="*/ 4489840 h 4655127"/>
              <a:gd name="connsiteX433" fmla="*/ 14339 w 3314697"/>
              <a:gd name="connsiteY433" fmla="*/ 4483185 h 4655127"/>
              <a:gd name="connsiteX434" fmla="*/ 14339 w 3314697"/>
              <a:gd name="connsiteY434" fmla="*/ 4480450 h 4655127"/>
              <a:gd name="connsiteX435" fmla="*/ 19515 w 3314697"/>
              <a:gd name="connsiteY435" fmla="*/ 4480450 h 4655127"/>
              <a:gd name="connsiteX436" fmla="*/ 33298 w 3314697"/>
              <a:gd name="connsiteY436" fmla="*/ 4474924 h 4655127"/>
              <a:gd name="connsiteX437" fmla="*/ 51756 w 3314697"/>
              <a:gd name="connsiteY437" fmla="*/ 4468515 h 4655127"/>
              <a:gd name="connsiteX438" fmla="*/ 10999 w 3314697"/>
              <a:gd name="connsiteY438" fmla="*/ 4437737 h 4655127"/>
              <a:gd name="connsiteX439" fmla="*/ 11645 w 3314697"/>
              <a:gd name="connsiteY439" fmla="*/ 4437737 h 4655127"/>
              <a:gd name="connsiteX440" fmla="*/ 10999 w 3314697"/>
              <a:gd name="connsiteY440" fmla="*/ 4437177 h 4655127"/>
              <a:gd name="connsiteX441" fmla="*/ 51756 w 3314697"/>
              <a:gd name="connsiteY441" fmla="*/ 4406400 h 4655127"/>
              <a:gd name="connsiteX442" fmla="*/ 0 w 3314697"/>
              <a:gd name="connsiteY442" fmla="*/ 4373944 h 4655127"/>
              <a:gd name="connsiteX443" fmla="*/ 0 w 3314697"/>
              <a:gd name="connsiteY443" fmla="*/ 4373384 h 4655127"/>
              <a:gd name="connsiteX444" fmla="*/ 63401 w 3314697"/>
              <a:gd name="connsiteY444" fmla="*/ 4317425 h 4655127"/>
              <a:gd name="connsiteX445" fmla="*/ 103430 w 3314697"/>
              <a:gd name="connsiteY445" fmla="*/ 4272570 h 4655127"/>
              <a:gd name="connsiteX446" fmla="*/ 104248 w 3314697"/>
              <a:gd name="connsiteY446" fmla="*/ 4267210 h 4655127"/>
              <a:gd name="connsiteX447" fmla="*/ 103430 w 3314697"/>
              <a:gd name="connsiteY447" fmla="*/ 4261851 h 4655127"/>
              <a:gd name="connsiteX448" fmla="*/ 63401 w 3314697"/>
              <a:gd name="connsiteY448" fmla="*/ 4216996 h 4655127"/>
              <a:gd name="connsiteX449" fmla="*/ 0 w 3314697"/>
              <a:gd name="connsiteY449" fmla="*/ 4161037 h 4655127"/>
              <a:gd name="connsiteX450" fmla="*/ 0 w 3314697"/>
              <a:gd name="connsiteY450" fmla="*/ 4160477 h 4655127"/>
              <a:gd name="connsiteX451" fmla="*/ 51756 w 3314697"/>
              <a:gd name="connsiteY451" fmla="*/ 4128021 h 4655127"/>
              <a:gd name="connsiteX452" fmla="*/ 10999 w 3314697"/>
              <a:gd name="connsiteY452" fmla="*/ 4097244 h 4655127"/>
              <a:gd name="connsiteX453" fmla="*/ 11645 w 3314697"/>
              <a:gd name="connsiteY453" fmla="*/ 4097244 h 4655127"/>
              <a:gd name="connsiteX454" fmla="*/ 10999 w 3314697"/>
              <a:gd name="connsiteY454" fmla="*/ 4096684 h 4655127"/>
              <a:gd name="connsiteX455" fmla="*/ 51756 w 3314697"/>
              <a:gd name="connsiteY455" fmla="*/ 4065906 h 4655127"/>
              <a:gd name="connsiteX456" fmla="*/ 0 w 3314697"/>
              <a:gd name="connsiteY456" fmla="*/ 4033450 h 4655127"/>
              <a:gd name="connsiteX457" fmla="*/ 0 w 3314697"/>
              <a:gd name="connsiteY457" fmla="*/ 4032891 h 4655127"/>
              <a:gd name="connsiteX458" fmla="*/ 63401 w 3314697"/>
              <a:gd name="connsiteY458" fmla="*/ 3976932 h 4655127"/>
              <a:gd name="connsiteX459" fmla="*/ 103430 w 3314697"/>
              <a:gd name="connsiteY459" fmla="*/ 3932077 h 4655127"/>
              <a:gd name="connsiteX460" fmla="*/ 104248 w 3314697"/>
              <a:gd name="connsiteY460" fmla="*/ 3926717 h 4655127"/>
              <a:gd name="connsiteX461" fmla="*/ 103430 w 3314697"/>
              <a:gd name="connsiteY461" fmla="*/ 3921357 h 4655127"/>
              <a:gd name="connsiteX462" fmla="*/ 63401 w 3314697"/>
              <a:gd name="connsiteY462" fmla="*/ 3876502 h 4655127"/>
              <a:gd name="connsiteX463" fmla="*/ 0 w 3314697"/>
              <a:gd name="connsiteY463" fmla="*/ 3820544 h 4655127"/>
              <a:gd name="connsiteX464" fmla="*/ 0 w 3314697"/>
              <a:gd name="connsiteY464" fmla="*/ 3819984 h 4655127"/>
              <a:gd name="connsiteX465" fmla="*/ 51756 w 3314697"/>
              <a:gd name="connsiteY465" fmla="*/ 3787527 h 4655127"/>
              <a:gd name="connsiteX466" fmla="*/ 10999 w 3314697"/>
              <a:gd name="connsiteY466" fmla="*/ 3756750 h 4655127"/>
              <a:gd name="connsiteX467" fmla="*/ 11645 w 3314697"/>
              <a:gd name="connsiteY467" fmla="*/ 3756750 h 4655127"/>
              <a:gd name="connsiteX468" fmla="*/ 10999 w 3314697"/>
              <a:gd name="connsiteY468" fmla="*/ 3756190 h 4655127"/>
              <a:gd name="connsiteX469" fmla="*/ 51756 w 3314697"/>
              <a:gd name="connsiteY469" fmla="*/ 3725413 h 4655127"/>
              <a:gd name="connsiteX470" fmla="*/ 0 w 3314697"/>
              <a:gd name="connsiteY470" fmla="*/ 3692957 h 4655127"/>
              <a:gd name="connsiteX471" fmla="*/ 0 w 3314697"/>
              <a:gd name="connsiteY471" fmla="*/ 3692397 h 4655127"/>
              <a:gd name="connsiteX472" fmla="*/ 63401 w 3314697"/>
              <a:gd name="connsiteY472" fmla="*/ 3636438 h 4655127"/>
              <a:gd name="connsiteX473" fmla="*/ 103430 w 3314697"/>
              <a:gd name="connsiteY473" fmla="*/ 3591584 h 4655127"/>
              <a:gd name="connsiteX474" fmla="*/ 104248 w 3314697"/>
              <a:gd name="connsiteY474" fmla="*/ 3586224 h 4655127"/>
              <a:gd name="connsiteX475" fmla="*/ 103430 w 3314697"/>
              <a:gd name="connsiteY475" fmla="*/ 3580863 h 4655127"/>
              <a:gd name="connsiteX476" fmla="*/ 63401 w 3314697"/>
              <a:gd name="connsiteY476" fmla="*/ 3536009 h 4655127"/>
              <a:gd name="connsiteX477" fmla="*/ 0 w 3314697"/>
              <a:gd name="connsiteY477" fmla="*/ 3480050 h 4655127"/>
              <a:gd name="connsiteX478" fmla="*/ 0 w 3314697"/>
              <a:gd name="connsiteY478" fmla="*/ 3479490 h 4655127"/>
              <a:gd name="connsiteX479" fmla="*/ 51756 w 3314697"/>
              <a:gd name="connsiteY479" fmla="*/ 3447034 h 4655127"/>
              <a:gd name="connsiteX480" fmla="*/ 10999 w 3314697"/>
              <a:gd name="connsiteY480" fmla="*/ 3416257 h 4655127"/>
              <a:gd name="connsiteX481" fmla="*/ 11645 w 3314697"/>
              <a:gd name="connsiteY481" fmla="*/ 3416257 h 4655127"/>
              <a:gd name="connsiteX482" fmla="*/ 10999 w 3314697"/>
              <a:gd name="connsiteY482" fmla="*/ 3415697 h 4655127"/>
              <a:gd name="connsiteX483" fmla="*/ 51756 w 3314697"/>
              <a:gd name="connsiteY483" fmla="*/ 3384920 h 4655127"/>
              <a:gd name="connsiteX484" fmla="*/ 0 w 3314697"/>
              <a:gd name="connsiteY484" fmla="*/ 3352463 h 4655127"/>
              <a:gd name="connsiteX485" fmla="*/ 0 w 3314697"/>
              <a:gd name="connsiteY485" fmla="*/ 3351904 h 4655127"/>
              <a:gd name="connsiteX486" fmla="*/ 63401 w 3314697"/>
              <a:gd name="connsiteY486" fmla="*/ 3295945 h 4655127"/>
              <a:gd name="connsiteX487" fmla="*/ 103430 w 3314697"/>
              <a:gd name="connsiteY487" fmla="*/ 3251090 h 4655127"/>
              <a:gd name="connsiteX488" fmla="*/ 104248 w 3314697"/>
              <a:gd name="connsiteY488" fmla="*/ 3245730 h 4655127"/>
              <a:gd name="connsiteX489" fmla="*/ 103430 w 3314697"/>
              <a:gd name="connsiteY489" fmla="*/ 3240370 h 4655127"/>
              <a:gd name="connsiteX490" fmla="*/ 63401 w 3314697"/>
              <a:gd name="connsiteY490" fmla="*/ 3195516 h 4655127"/>
              <a:gd name="connsiteX491" fmla="*/ 0 w 3314697"/>
              <a:gd name="connsiteY491" fmla="*/ 3139556 h 4655127"/>
              <a:gd name="connsiteX492" fmla="*/ 0 w 3314697"/>
              <a:gd name="connsiteY492" fmla="*/ 3138997 h 4655127"/>
              <a:gd name="connsiteX493" fmla="*/ 51756 w 3314697"/>
              <a:gd name="connsiteY493" fmla="*/ 3106541 h 4655127"/>
              <a:gd name="connsiteX494" fmla="*/ 10999 w 3314697"/>
              <a:gd name="connsiteY494" fmla="*/ 3075763 h 4655127"/>
              <a:gd name="connsiteX495" fmla="*/ 11645 w 3314697"/>
              <a:gd name="connsiteY495" fmla="*/ 3075763 h 4655127"/>
              <a:gd name="connsiteX496" fmla="*/ 10999 w 3314697"/>
              <a:gd name="connsiteY496" fmla="*/ 3075204 h 4655127"/>
              <a:gd name="connsiteX497" fmla="*/ 51756 w 3314697"/>
              <a:gd name="connsiteY497" fmla="*/ 3044426 h 4655127"/>
              <a:gd name="connsiteX498" fmla="*/ 0 w 3314697"/>
              <a:gd name="connsiteY498" fmla="*/ 3011970 h 4655127"/>
              <a:gd name="connsiteX499" fmla="*/ 0 w 3314697"/>
              <a:gd name="connsiteY499" fmla="*/ 3011410 h 4655127"/>
              <a:gd name="connsiteX500" fmla="*/ 63401 w 3314697"/>
              <a:gd name="connsiteY500" fmla="*/ 2955452 h 4655127"/>
              <a:gd name="connsiteX501" fmla="*/ 103430 w 3314697"/>
              <a:gd name="connsiteY501" fmla="*/ 2910597 h 4655127"/>
              <a:gd name="connsiteX502" fmla="*/ 104248 w 3314697"/>
              <a:gd name="connsiteY502" fmla="*/ 2905237 h 4655127"/>
              <a:gd name="connsiteX503" fmla="*/ 103430 w 3314697"/>
              <a:gd name="connsiteY503" fmla="*/ 2899877 h 4655127"/>
              <a:gd name="connsiteX504" fmla="*/ 63401 w 3314697"/>
              <a:gd name="connsiteY504" fmla="*/ 2855022 h 4655127"/>
              <a:gd name="connsiteX505" fmla="*/ 0 w 3314697"/>
              <a:gd name="connsiteY505" fmla="*/ 2799063 h 4655127"/>
              <a:gd name="connsiteX506" fmla="*/ 0 w 3314697"/>
              <a:gd name="connsiteY506" fmla="*/ 2798503 h 4655127"/>
              <a:gd name="connsiteX507" fmla="*/ 51756 w 3314697"/>
              <a:gd name="connsiteY507" fmla="*/ 2766047 h 4655127"/>
              <a:gd name="connsiteX508" fmla="*/ 10999 w 3314697"/>
              <a:gd name="connsiteY508" fmla="*/ 2735270 h 4655127"/>
              <a:gd name="connsiteX509" fmla="*/ 11645 w 3314697"/>
              <a:gd name="connsiteY509" fmla="*/ 2735270 h 4655127"/>
              <a:gd name="connsiteX510" fmla="*/ 10999 w 3314697"/>
              <a:gd name="connsiteY510" fmla="*/ 2734710 h 4655127"/>
              <a:gd name="connsiteX511" fmla="*/ 51756 w 3314697"/>
              <a:gd name="connsiteY511" fmla="*/ 2703933 h 4655127"/>
              <a:gd name="connsiteX512" fmla="*/ 0 w 3314697"/>
              <a:gd name="connsiteY512" fmla="*/ 2671476 h 4655127"/>
              <a:gd name="connsiteX513" fmla="*/ 0 w 3314697"/>
              <a:gd name="connsiteY513" fmla="*/ 2670917 h 4655127"/>
              <a:gd name="connsiteX514" fmla="*/ 63401 w 3314697"/>
              <a:gd name="connsiteY514" fmla="*/ 2614958 h 4655127"/>
              <a:gd name="connsiteX515" fmla="*/ 103430 w 3314697"/>
              <a:gd name="connsiteY515" fmla="*/ 2570104 h 4655127"/>
              <a:gd name="connsiteX516" fmla="*/ 104248 w 3314697"/>
              <a:gd name="connsiteY516" fmla="*/ 2564743 h 4655127"/>
              <a:gd name="connsiteX517" fmla="*/ 103430 w 3314697"/>
              <a:gd name="connsiteY517" fmla="*/ 2559383 h 4655127"/>
              <a:gd name="connsiteX518" fmla="*/ 63401 w 3314697"/>
              <a:gd name="connsiteY518" fmla="*/ 2514529 h 4655127"/>
              <a:gd name="connsiteX519" fmla="*/ 0 w 3314697"/>
              <a:gd name="connsiteY519" fmla="*/ 2458570 h 4655127"/>
              <a:gd name="connsiteX520" fmla="*/ 0 w 3314697"/>
              <a:gd name="connsiteY520" fmla="*/ 2458010 h 4655127"/>
              <a:gd name="connsiteX521" fmla="*/ 51756 w 3314697"/>
              <a:gd name="connsiteY521" fmla="*/ 2425553 h 4655127"/>
              <a:gd name="connsiteX522" fmla="*/ 10999 w 3314697"/>
              <a:gd name="connsiteY522" fmla="*/ 2394777 h 4655127"/>
              <a:gd name="connsiteX523" fmla="*/ 11645 w 3314697"/>
              <a:gd name="connsiteY523" fmla="*/ 2394777 h 4655127"/>
              <a:gd name="connsiteX524" fmla="*/ 10999 w 3314697"/>
              <a:gd name="connsiteY524" fmla="*/ 2394217 h 4655127"/>
              <a:gd name="connsiteX525" fmla="*/ 51756 w 3314697"/>
              <a:gd name="connsiteY525" fmla="*/ 2363439 h 4655127"/>
              <a:gd name="connsiteX526" fmla="*/ 0 w 3314697"/>
              <a:gd name="connsiteY526" fmla="*/ 2330983 h 4655127"/>
              <a:gd name="connsiteX527" fmla="*/ 0 w 3314697"/>
              <a:gd name="connsiteY527" fmla="*/ 2330424 h 4655127"/>
              <a:gd name="connsiteX528" fmla="*/ 63401 w 3314697"/>
              <a:gd name="connsiteY528" fmla="*/ 2274464 h 4655127"/>
              <a:gd name="connsiteX529" fmla="*/ 103430 w 3314697"/>
              <a:gd name="connsiteY529" fmla="*/ 2229610 h 4655127"/>
              <a:gd name="connsiteX530" fmla="*/ 104248 w 3314697"/>
              <a:gd name="connsiteY530" fmla="*/ 2224250 h 4655127"/>
              <a:gd name="connsiteX531" fmla="*/ 103430 w 3314697"/>
              <a:gd name="connsiteY531" fmla="*/ 2218890 h 4655127"/>
              <a:gd name="connsiteX532" fmla="*/ 63401 w 3314697"/>
              <a:gd name="connsiteY532" fmla="*/ 2174035 h 4655127"/>
              <a:gd name="connsiteX533" fmla="*/ 0 w 3314697"/>
              <a:gd name="connsiteY533" fmla="*/ 2118076 h 4655127"/>
              <a:gd name="connsiteX534" fmla="*/ 0 w 3314697"/>
              <a:gd name="connsiteY534" fmla="*/ 2117517 h 4655127"/>
              <a:gd name="connsiteX535" fmla="*/ 51756 w 3314697"/>
              <a:gd name="connsiteY535" fmla="*/ 2085060 h 4655127"/>
              <a:gd name="connsiteX536" fmla="*/ 10999 w 3314697"/>
              <a:gd name="connsiteY536" fmla="*/ 2054283 h 4655127"/>
              <a:gd name="connsiteX537" fmla="*/ 11645 w 3314697"/>
              <a:gd name="connsiteY537" fmla="*/ 2054283 h 4655127"/>
              <a:gd name="connsiteX538" fmla="*/ 10999 w 3314697"/>
              <a:gd name="connsiteY538" fmla="*/ 2053723 h 4655127"/>
              <a:gd name="connsiteX539" fmla="*/ 51756 w 3314697"/>
              <a:gd name="connsiteY539" fmla="*/ 2022946 h 4655127"/>
              <a:gd name="connsiteX540" fmla="*/ 0 w 3314697"/>
              <a:gd name="connsiteY540" fmla="*/ 1990490 h 4655127"/>
              <a:gd name="connsiteX541" fmla="*/ 0 w 3314697"/>
              <a:gd name="connsiteY541" fmla="*/ 1989930 h 4655127"/>
              <a:gd name="connsiteX542" fmla="*/ 63401 w 3314697"/>
              <a:gd name="connsiteY542" fmla="*/ 1933971 h 4655127"/>
              <a:gd name="connsiteX543" fmla="*/ 103430 w 3314697"/>
              <a:gd name="connsiteY543" fmla="*/ 1889116 h 4655127"/>
              <a:gd name="connsiteX544" fmla="*/ 104248 w 3314697"/>
              <a:gd name="connsiteY544" fmla="*/ 1883757 h 4655127"/>
              <a:gd name="connsiteX545" fmla="*/ 103430 w 3314697"/>
              <a:gd name="connsiteY545" fmla="*/ 1878396 h 4655127"/>
              <a:gd name="connsiteX546" fmla="*/ 63401 w 3314697"/>
              <a:gd name="connsiteY546" fmla="*/ 1833542 h 4655127"/>
              <a:gd name="connsiteX547" fmla="*/ 0 w 3314697"/>
              <a:gd name="connsiteY547" fmla="*/ 1777583 h 4655127"/>
              <a:gd name="connsiteX548" fmla="*/ 0 w 3314697"/>
              <a:gd name="connsiteY548" fmla="*/ 1777023 h 4655127"/>
              <a:gd name="connsiteX549" fmla="*/ 51756 w 3314697"/>
              <a:gd name="connsiteY549" fmla="*/ 1744567 h 4655127"/>
              <a:gd name="connsiteX550" fmla="*/ 10999 w 3314697"/>
              <a:gd name="connsiteY550" fmla="*/ 1713789 h 4655127"/>
              <a:gd name="connsiteX551" fmla="*/ 11645 w 3314697"/>
              <a:gd name="connsiteY551" fmla="*/ 1713789 h 4655127"/>
              <a:gd name="connsiteX552" fmla="*/ 10999 w 3314697"/>
              <a:gd name="connsiteY552" fmla="*/ 1713230 h 4655127"/>
              <a:gd name="connsiteX553" fmla="*/ 51756 w 3314697"/>
              <a:gd name="connsiteY553" fmla="*/ 1682453 h 4655127"/>
              <a:gd name="connsiteX554" fmla="*/ 0 w 3314697"/>
              <a:gd name="connsiteY554" fmla="*/ 1649996 h 4655127"/>
              <a:gd name="connsiteX555" fmla="*/ 0 w 3314697"/>
              <a:gd name="connsiteY555" fmla="*/ 1649436 h 4655127"/>
              <a:gd name="connsiteX556" fmla="*/ 63401 w 3314697"/>
              <a:gd name="connsiteY556" fmla="*/ 1593478 h 4655127"/>
              <a:gd name="connsiteX557" fmla="*/ 103430 w 3314697"/>
              <a:gd name="connsiteY557" fmla="*/ 1548623 h 4655127"/>
              <a:gd name="connsiteX558" fmla="*/ 105663 w 3314697"/>
              <a:gd name="connsiteY558" fmla="*/ 1533986 h 4655127"/>
              <a:gd name="connsiteX559" fmla="*/ 103430 w 3314697"/>
              <a:gd name="connsiteY559" fmla="*/ 1519349 h 4655127"/>
              <a:gd name="connsiteX560" fmla="*/ 63401 w 3314697"/>
              <a:gd name="connsiteY560" fmla="*/ 1474494 h 4655127"/>
              <a:gd name="connsiteX561" fmla="*/ 0 w 3314697"/>
              <a:gd name="connsiteY561" fmla="*/ 1418535 h 4655127"/>
              <a:gd name="connsiteX562" fmla="*/ 0 w 3314697"/>
              <a:gd name="connsiteY562" fmla="*/ 1417976 h 4655127"/>
              <a:gd name="connsiteX563" fmla="*/ 51756 w 3314697"/>
              <a:gd name="connsiteY563" fmla="*/ 1385519 h 4655127"/>
              <a:gd name="connsiteX564" fmla="*/ 10999 w 3314697"/>
              <a:gd name="connsiteY564" fmla="*/ 1354742 h 4655127"/>
              <a:gd name="connsiteX565" fmla="*/ 11645 w 3314697"/>
              <a:gd name="connsiteY565" fmla="*/ 1354742 h 4655127"/>
              <a:gd name="connsiteX566" fmla="*/ 10999 w 3314697"/>
              <a:gd name="connsiteY566" fmla="*/ 1354182 h 4655127"/>
              <a:gd name="connsiteX567" fmla="*/ 51756 w 3314697"/>
              <a:gd name="connsiteY567" fmla="*/ 1323405 h 4655127"/>
              <a:gd name="connsiteX568" fmla="*/ 0 w 3314697"/>
              <a:gd name="connsiteY568" fmla="*/ 1290948 h 4655127"/>
              <a:gd name="connsiteX569" fmla="*/ 0 w 3314697"/>
              <a:gd name="connsiteY569" fmla="*/ 1290389 h 4655127"/>
              <a:gd name="connsiteX570" fmla="*/ 63401 w 3314697"/>
              <a:gd name="connsiteY570" fmla="*/ 1234430 h 4655127"/>
              <a:gd name="connsiteX571" fmla="*/ 103430 w 3314697"/>
              <a:gd name="connsiteY571" fmla="*/ 1189575 h 4655127"/>
              <a:gd name="connsiteX572" fmla="*/ 105663 w 3314697"/>
              <a:gd name="connsiteY572" fmla="*/ 1174938 h 4655127"/>
              <a:gd name="connsiteX573" fmla="*/ 103430 w 3314697"/>
              <a:gd name="connsiteY573" fmla="*/ 1160302 h 4655127"/>
              <a:gd name="connsiteX574" fmla="*/ 63401 w 3314697"/>
              <a:gd name="connsiteY574" fmla="*/ 1115447 h 4655127"/>
              <a:gd name="connsiteX575" fmla="*/ 0 w 3314697"/>
              <a:gd name="connsiteY575" fmla="*/ 1059488 h 4655127"/>
              <a:gd name="connsiteX576" fmla="*/ 0 w 3314697"/>
              <a:gd name="connsiteY576" fmla="*/ 1058928 h 4655127"/>
              <a:gd name="connsiteX577" fmla="*/ 51756 w 3314697"/>
              <a:gd name="connsiteY577" fmla="*/ 1026472 h 4655127"/>
              <a:gd name="connsiteX578" fmla="*/ 10999 w 3314697"/>
              <a:gd name="connsiteY578" fmla="*/ 995694 h 4655127"/>
              <a:gd name="connsiteX579" fmla="*/ 11645 w 3314697"/>
              <a:gd name="connsiteY579" fmla="*/ 995694 h 4655127"/>
              <a:gd name="connsiteX580" fmla="*/ 10999 w 3314697"/>
              <a:gd name="connsiteY580" fmla="*/ 995135 h 4655127"/>
              <a:gd name="connsiteX581" fmla="*/ 51756 w 3314697"/>
              <a:gd name="connsiteY581" fmla="*/ 964358 h 4655127"/>
              <a:gd name="connsiteX582" fmla="*/ 0 w 3314697"/>
              <a:gd name="connsiteY582" fmla="*/ 931901 h 4655127"/>
              <a:gd name="connsiteX583" fmla="*/ 0 w 3314697"/>
              <a:gd name="connsiteY583" fmla="*/ 931342 h 4655127"/>
              <a:gd name="connsiteX584" fmla="*/ 63401 w 3314697"/>
              <a:gd name="connsiteY584" fmla="*/ 875382 h 4655127"/>
              <a:gd name="connsiteX585" fmla="*/ 103430 w 3314697"/>
              <a:gd name="connsiteY585" fmla="*/ 830528 h 4655127"/>
              <a:gd name="connsiteX586" fmla="*/ 105663 w 3314697"/>
              <a:gd name="connsiteY586" fmla="*/ 815891 h 4655127"/>
              <a:gd name="connsiteX587" fmla="*/ 103430 w 3314697"/>
              <a:gd name="connsiteY587" fmla="*/ 801254 h 4655127"/>
              <a:gd name="connsiteX588" fmla="*/ 63401 w 3314697"/>
              <a:gd name="connsiteY588" fmla="*/ 756399 h 4655127"/>
              <a:gd name="connsiteX589" fmla="*/ 0 w 3314697"/>
              <a:gd name="connsiteY589" fmla="*/ 700440 h 4655127"/>
              <a:gd name="connsiteX590" fmla="*/ 0 w 3314697"/>
              <a:gd name="connsiteY590" fmla="*/ 699881 h 4655127"/>
              <a:gd name="connsiteX591" fmla="*/ 51756 w 3314697"/>
              <a:gd name="connsiteY591" fmla="*/ 667424 h 4655127"/>
              <a:gd name="connsiteX592" fmla="*/ 10999 w 3314697"/>
              <a:gd name="connsiteY592" fmla="*/ 636647 h 4655127"/>
              <a:gd name="connsiteX593" fmla="*/ 11645 w 3314697"/>
              <a:gd name="connsiteY593" fmla="*/ 636647 h 4655127"/>
              <a:gd name="connsiteX594" fmla="*/ 10999 w 3314697"/>
              <a:gd name="connsiteY594" fmla="*/ 636087 h 4655127"/>
              <a:gd name="connsiteX595" fmla="*/ 51756 w 3314697"/>
              <a:gd name="connsiteY595" fmla="*/ 605310 h 4655127"/>
              <a:gd name="connsiteX596" fmla="*/ 0 w 3314697"/>
              <a:gd name="connsiteY596" fmla="*/ 572854 h 4655127"/>
              <a:gd name="connsiteX597" fmla="*/ 0 w 3314697"/>
              <a:gd name="connsiteY597" fmla="*/ 572294 h 4655127"/>
              <a:gd name="connsiteX598" fmla="*/ 63401 w 3314697"/>
              <a:gd name="connsiteY598" fmla="*/ 516335 h 4655127"/>
              <a:gd name="connsiteX599" fmla="*/ 103430 w 3314697"/>
              <a:gd name="connsiteY599" fmla="*/ 471480 h 4655127"/>
              <a:gd name="connsiteX600" fmla="*/ 105663 w 3314697"/>
              <a:gd name="connsiteY600" fmla="*/ 456843 h 4655127"/>
              <a:gd name="connsiteX601" fmla="*/ 103430 w 3314697"/>
              <a:gd name="connsiteY601" fmla="*/ 442206 h 4655127"/>
              <a:gd name="connsiteX602" fmla="*/ 63401 w 3314697"/>
              <a:gd name="connsiteY602" fmla="*/ 397352 h 4655127"/>
              <a:gd name="connsiteX603" fmla="*/ 0 w 3314697"/>
              <a:gd name="connsiteY603" fmla="*/ 341393 h 4655127"/>
              <a:gd name="connsiteX604" fmla="*/ 0 w 3314697"/>
              <a:gd name="connsiteY604" fmla="*/ 340833 h 4655127"/>
              <a:gd name="connsiteX605" fmla="*/ 51756 w 3314697"/>
              <a:gd name="connsiteY605" fmla="*/ 308377 h 4655127"/>
              <a:gd name="connsiteX606" fmla="*/ 10999 w 3314697"/>
              <a:gd name="connsiteY606" fmla="*/ 277599 h 4655127"/>
              <a:gd name="connsiteX607" fmla="*/ 11645 w 3314697"/>
              <a:gd name="connsiteY607" fmla="*/ 277599 h 4655127"/>
              <a:gd name="connsiteX608" fmla="*/ 10999 w 3314697"/>
              <a:gd name="connsiteY608" fmla="*/ 277040 h 4655127"/>
              <a:gd name="connsiteX609" fmla="*/ 51756 w 3314697"/>
              <a:gd name="connsiteY609" fmla="*/ 246263 h 4655127"/>
              <a:gd name="connsiteX610" fmla="*/ 0 w 3314697"/>
              <a:gd name="connsiteY610" fmla="*/ 213806 h 4655127"/>
              <a:gd name="connsiteX611" fmla="*/ 0 w 3314697"/>
              <a:gd name="connsiteY611" fmla="*/ 213247 h 4655127"/>
              <a:gd name="connsiteX612" fmla="*/ 40939 w 3314697"/>
              <a:gd name="connsiteY612" fmla="*/ 169336 h 4655127"/>
              <a:gd name="connsiteX613" fmla="*/ 55615 w 3314697"/>
              <a:gd name="connsiteY613" fmla="*/ 161464 h 4655127"/>
              <a:gd name="connsiteX614" fmla="*/ 55615 w 3314697"/>
              <a:gd name="connsiteY614" fmla="*/ 92083 h 4655127"/>
              <a:gd name="connsiteX615" fmla="*/ 59507 w 3314697"/>
              <a:gd name="connsiteY615" fmla="*/ 92083 h 4655127"/>
              <a:gd name="connsiteX616" fmla="*/ 136702 w 3314697"/>
              <a:gd name="connsiteY616" fmla="*/ 54692 h 4655127"/>
              <a:gd name="connsiteX617" fmla="*/ 201572 w 3314697"/>
              <a:gd name="connsiteY617" fmla="*/ 0 h 465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</a:cxnLst>
            <a:rect l="l" t="t" r="r" b="b"/>
            <a:pathLst>
              <a:path w="3314697" h="4655127">
                <a:moveTo>
                  <a:pt x="327022" y="317787"/>
                </a:moveTo>
                <a:lnTo>
                  <a:pt x="327022" y="4337339"/>
                </a:lnTo>
                <a:lnTo>
                  <a:pt x="2987674" y="4337339"/>
                </a:lnTo>
                <a:lnTo>
                  <a:pt x="2987674" y="317787"/>
                </a:lnTo>
                <a:close/>
                <a:moveTo>
                  <a:pt x="201572" y="0"/>
                </a:moveTo>
                <a:lnTo>
                  <a:pt x="202222" y="0"/>
                </a:lnTo>
                <a:cubicBezTo>
                  <a:pt x="222331" y="0"/>
                  <a:pt x="229467" y="23439"/>
                  <a:pt x="239846" y="44647"/>
                </a:cubicBezTo>
                <a:cubicBezTo>
                  <a:pt x="247630" y="23439"/>
                  <a:pt x="260604" y="9487"/>
                  <a:pt x="275524" y="9487"/>
                </a:cubicBezTo>
                <a:lnTo>
                  <a:pt x="275524" y="10045"/>
                </a:lnTo>
                <a:lnTo>
                  <a:pt x="276173" y="9487"/>
                </a:lnTo>
                <a:cubicBezTo>
                  <a:pt x="291093" y="9487"/>
                  <a:pt x="304067" y="23439"/>
                  <a:pt x="311851" y="44647"/>
                </a:cubicBezTo>
                <a:cubicBezTo>
                  <a:pt x="322231" y="23439"/>
                  <a:pt x="329366" y="0"/>
                  <a:pt x="349476" y="0"/>
                </a:cubicBezTo>
                <a:lnTo>
                  <a:pt x="350125" y="0"/>
                </a:lnTo>
                <a:cubicBezTo>
                  <a:pt x="373478" y="0"/>
                  <a:pt x="398129" y="29020"/>
                  <a:pt x="414995" y="54692"/>
                </a:cubicBezTo>
                <a:cubicBezTo>
                  <a:pt x="425212" y="70597"/>
                  <a:pt x="443457" y="83677"/>
                  <a:pt x="466992" y="89223"/>
                </a:cubicBezTo>
                <a:lnTo>
                  <a:pt x="473206" y="89927"/>
                </a:lnTo>
                <a:lnTo>
                  <a:pt x="479419" y="89223"/>
                </a:lnTo>
                <a:cubicBezTo>
                  <a:pt x="502955" y="83677"/>
                  <a:pt x="521200" y="70597"/>
                  <a:pt x="531417" y="54692"/>
                </a:cubicBezTo>
                <a:cubicBezTo>
                  <a:pt x="547634" y="29577"/>
                  <a:pt x="572934" y="0"/>
                  <a:pt x="596287" y="0"/>
                </a:cubicBezTo>
                <a:lnTo>
                  <a:pt x="596935" y="0"/>
                </a:lnTo>
                <a:cubicBezTo>
                  <a:pt x="617046" y="0"/>
                  <a:pt x="624181" y="23439"/>
                  <a:pt x="634560" y="44647"/>
                </a:cubicBezTo>
                <a:cubicBezTo>
                  <a:pt x="642345" y="23439"/>
                  <a:pt x="655319" y="9487"/>
                  <a:pt x="670238" y="9487"/>
                </a:cubicBezTo>
                <a:lnTo>
                  <a:pt x="670238" y="10045"/>
                </a:lnTo>
                <a:lnTo>
                  <a:pt x="670887" y="9487"/>
                </a:lnTo>
                <a:cubicBezTo>
                  <a:pt x="685807" y="9487"/>
                  <a:pt x="698782" y="23439"/>
                  <a:pt x="706566" y="44647"/>
                </a:cubicBezTo>
                <a:cubicBezTo>
                  <a:pt x="716945" y="23439"/>
                  <a:pt x="724081" y="0"/>
                  <a:pt x="744191" y="0"/>
                </a:cubicBezTo>
                <a:lnTo>
                  <a:pt x="744839" y="0"/>
                </a:lnTo>
                <a:cubicBezTo>
                  <a:pt x="768192" y="0"/>
                  <a:pt x="792843" y="29020"/>
                  <a:pt x="809709" y="54692"/>
                </a:cubicBezTo>
                <a:cubicBezTo>
                  <a:pt x="819926" y="70597"/>
                  <a:pt x="838171" y="83677"/>
                  <a:pt x="861706" y="89223"/>
                </a:cubicBezTo>
                <a:lnTo>
                  <a:pt x="867921" y="89927"/>
                </a:lnTo>
                <a:lnTo>
                  <a:pt x="874134" y="89223"/>
                </a:lnTo>
                <a:cubicBezTo>
                  <a:pt x="897670" y="83677"/>
                  <a:pt x="915914" y="70597"/>
                  <a:pt x="926131" y="54692"/>
                </a:cubicBezTo>
                <a:cubicBezTo>
                  <a:pt x="942348" y="29577"/>
                  <a:pt x="967648" y="0"/>
                  <a:pt x="991001" y="0"/>
                </a:cubicBezTo>
                <a:lnTo>
                  <a:pt x="991650" y="0"/>
                </a:lnTo>
                <a:cubicBezTo>
                  <a:pt x="1011760" y="0"/>
                  <a:pt x="1018895" y="23439"/>
                  <a:pt x="1029274" y="44647"/>
                </a:cubicBezTo>
                <a:cubicBezTo>
                  <a:pt x="1037059" y="23439"/>
                  <a:pt x="1050033" y="9487"/>
                  <a:pt x="1064953" y="9487"/>
                </a:cubicBezTo>
                <a:lnTo>
                  <a:pt x="1064953" y="10045"/>
                </a:lnTo>
                <a:lnTo>
                  <a:pt x="1065601" y="9487"/>
                </a:lnTo>
                <a:cubicBezTo>
                  <a:pt x="1080522" y="9487"/>
                  <a:pt x="1093496" y="23439"/>
                  <a:pt x="1101280" y="44647"/>
                </a:cubicBezTo>
                <a:cubicBezTo>
                  <a:pt x="1111659" y="23439"/>
                  <a:pt x="1118795" y="0"/>
                  <a:pt x="1138904" y="0"/>
                </a:cubicBezTo>
                <a:lnTo>
                  <a:pt x="1139553" y="0"/>
                </a:lnTo>
                <a:cubicBezTo>
                  <a:pt x="1162907" y="0"/>
                  <a:pt x="1187557" y="29020"/>
                  <a:pt x="1204423" y="54692"/>
                </a:cubicBezTo>
                <a:cubicBezTo>
                  <a:pt x="1214641" y="70597"/>
                  <a:pt x="1232885" y="83677"/>
                  <a:pt x="1256421" y="89223"/>
                </a:cubicBezTo>
                <a:lnTo>
                  <a:pt x="1262634" y="89927"/>
                </a:lnTo>
                <a:lnTo>
                  <a:pt x="1268847" y="89223"/>
                </a:lnTo>
                <a:cubicBezTo>
                  <a:pt x="1292383" y="83677"/>
                  <a:pt x="1310628" y="70597"/>
                  <a:pt x="1320845" y="54692"/>
                </a:cubicBezTo>
                <a:cubicBezTo>
                  <a:pt x="1337062" y="29577"/>
                  <a:pt x="1362362" y="0"/>
                  <a:pt x="1385715" y="0"/>
                </a:cubicBezTo>
                <a:lnTo>
                  <a:pt x="1386364" y="0"/>
                </a:lnTo>
                <a:cubicBezTo>
                  <a:pt x="1406474" y="0"/>
                  <a:pt x="1413610" y="23439"/>
                  <a:pt x="1423988" y="44647"/>
                </a:cubicBezTo>
                <a:cubicBezTo>
                  <a:pt x="1431773" y="23439"/>
                  <a:pt x="1444747" y="9487"/>
                  <a:pt x="1459667" y="9487"/>
                </a:cubicBezTo>
                <a:lnTo>
                  <a:pt x="1459667" y="10045"/>
                </a:lnTo>
                <a:lnTo>
                  <a:pt x="1460315" y="9487"/>
                </a:lnTo>
                <a:cubicBezTo>
                  <a:pt x="1475236" y="9487"/>
                  <a:pt x="1488210" y="23439"/>
                  <a:pt x="1495994" y="44647"/>
                </a:cubicBezTo>
                <a:cubicBezTo>
                  <a:pt x="1506373" y="23439"/>
                  <a:pt x="1513509" y="0"/>
                  <a:pt x="1533619" y="0"/>
                </a:cubicBezTo>
                <a:lnTo>
                  <a:pt x="1534267" y="0"/>
                </a:lnTo>
                <a:cubicBezTo>
                  <a:pt x="1557620" y="0"/>
                  <a:pt x="1582271" y="29020"/>
                  <a:pt x="1599137" y="54692"/>
                </a:cubicBezTo>
                <a:cubicBezTo>
                  <a:pt x="1609354" y="70597"/>
                  <a:pt x="1627599" y="83677"/>
                  <a:pt x="1651135" y="89223"/>
                </a:cubicBezTo>
                <a:lnTo>
                  <a:pt x="1657349" y="89927"/>
                </a:lnTo>
                <a:lnTo>
                  <a:pt x="1663562" y="89223"/>
                </a:lnTo>
                <a:cubicBezTo>
                  <a:pt x="1687097" y="83677"/>
                  <a:pt x="1705342" y="70597"/>
                  <a:pt x="1715559" y="54692"/>
                </a:cubicBezTo>
                <a:cubicBezTo>
                  <a:pt x="1731776" y="29577"/>
                  <a:pt x="1757076" y="0"/>
                  <a:pt x="1780429" y="0"/>
                </a:cubicBezTo>
                <a:lnTo>
                  <a:pt x="1781078" y="0"/>
                </a:lnTo>
                <a:cubicBezTo>
                  <a:pt x="1801188" y="0"/>
                  <a:pt x="1808324" y="23439"/>
                  <a:pt x="1818703" y="44647"/>
                </a:cubicBezTo>
                <a:cubicBezTo>
                  <a:pt x="1826487" y="23439"/>
                  <a:pt x="1839461" y="9487"/>
                  <a:pt x="1854381" y="9487"/>
                </a:cubicBezTo>
                <a:lnTo>
                  <a:pt x="1854381" y="10045"/>
                </a:lnTo>
                <a:lnTo>
                  <a:pt x="1855030" y="9487"/>
                </a:lnTo>
                <a:cubicBezTo>
                  <a:pt x="1869950" y="9487"/>
                  <a:pt x="1882924" y="23439"/>
                  <a:pt x="1890708" y="44647"/>
                </a:cubicBezTo>
                <a:cubicBezTo>
                  <a:pt x="1901088" y="23439"/>
                  <a:pt x="1908224" y="0"/>
                  <a:pt x="1928333" y="0"/>
                </a:cubicBezTo>
                <a:lnTo>
                  <a:pt x="1928982" y="0"/>
                </a:lnTo>
                <a:cubicBezTo>
                  <a:pt x="1952335" y="0"/>
                  <a:pt x="1976986" y="29020"/>
                  <a:pt x="1993852" y="54692"/>
                </a:cubicBezTo>
                <a:cubicBezTo>
                  <a:pt x="2004069" y="70597"/>
                  <a:pt x="2022313" y="83677"/>
                  <a:pt x="2045849" y="89223"/>
                </a:cubicBezTo>
                <a:lnTo>
                  <a:pt x="2052063" y="89927"/>
                </a:lnTo>
                <a:lnTo>
                  <a:pt x="2058277" y="89223"/>
                </a:lnTo>
                <a:cubicBezTo>
                  <a:pt x="2081812" y="83677"/>
                  <a:pt x="2100056" y="70597"/>
                  <a:pt x="2110273" y="54692"/>
                </a:cubicBezTo>
                <a:cubicBezTo>
                  <a:pt x="2126491" y="29577"/>
                  <a:pt x="2151790" y="0"/>
                  <a:pt x="2175144" y="0"/>
                </a:cubicBezTo>
                <a:lnTo>
                  <a:pt x="2175792" y="0"/>
                </a:lnTo>
                <a:cubicBezTo>
                  <a:pt x="2195902" y="0"/>
                  <a:pt x="2203038" y="23439"/>
                  <a:pt x="2213417" y="44647"/>
                </a:cubicBezTo>
                <a:cubicBezTo>
                  <a:pt x="2221202" y="23439"/>
                  <a:pt x="2234175" y="9487"/>
                  <a:pt x="2249096" y="9487"/>
                </a:cubicBezTo>
                <a:lnTo>
                  <a:pt x="2249096" y="10045"/>
                </a:lnTo>
                <a:lnTo>
                  <a:pt x="2249744" y="9487"/>
                </a:lnTo>
                <a:cubicBezTo>
                  <a:pt x="2264665" y="9487"/>
                  <a:pt x="2277638" y="23439"/>
                  <a:pt x="2285423" y="44647"/>
                </a:cubicBezTo>
                <a:cubicBezTo>
                  <a:pt x="2295802" y="23439"/>
                  <a:pt x="2302938" y="0"/>
                  <a:pt x="2323048" y="0"/>
                </a:cubicBezTo>
                <a:lnTo>
                  <a:pt x="2323696" y="0"/>
                </a:lnTo>
                <a:cubicBezTo>
                  <a:pt x="2347050" y="0"/>
                  <a:pt x="2371700" y="29020"/>
                  <a:pt x="2388566" y="54692"/>
                </a:cubicBezTo>
                <a:cubicBezTo>
                  <a:pt x="2398783" y="70597"/>
                  <a:pt x="2417028" y="83677"/>
                  <a:pt x="2440564" y="89223"/>
                </a:cubicBezTo>
                <a:lnTo>
                  <a:pt x="2446777" y="89927"/>
                </a:lnTo>
                <a:lnTo>
                  <a:pt x="2452991" y="89223"/>
                </a:lnTo>
                <a:cubicBezTo>
                  <a:pt x="2476527" y="83677"/>
                  <a:pt x="2494771" y="70597"/>
                  <a:pt x="2504988" y="54692"/>
                </a:cubicBezTo>
                <a:cubicBezTo>
                  <a:pt x="2521206" y="29577"/>
                  <a:pt x="2546505" y="0"/>
                  <a:pt x="2569858" y="0"/>
                </a:cubicBezTo>
                <a:lnTo>
                  <a:pt x="2570507" y="0"/>
                </a:lnTo>
                <a:cubicBezTo>
                  <a:pt x="2590617" y="0"/>
                  <a:pt x="2597752" y="23439"/>
                  <a:pt x="2608131" y="44647"/>
                </a:cubicBezTo>
                <a:cubicBezTo>
                  <a:pt x="2615916" y="23439"/>
                  <a:pt x="2628890" y="9487"/>
                  <a:pt x="2643810" y="9487"/>
                </a:cubicBezTo>
                <a:lnTo>
                  <a:pt x="2643810" y="10045"/>
                </a:lnTo>
                <a:lnTo>
                  <a:pt x="2644459" y="9487"/>
                </a:lnTo>
                <a:cubicBezTo>
                  <a:pt x="2659379" y="9487"/>
                  <a:pt x="2672353" y="23439"/>
                  <a:pt x="2680137" y="44647"/>
                </a:cubicBezTo>
                <a:cubicBezTo>
                  <a:pt x="2690517" y="23439"/>
                  <a:pt x="2697652" y="0"/>
                  <a:pt x="2717762" y="0"/>
                </a:cubicBezTo>
                <a:lnTo>
                  <a:pt x="2718410" y="0"/>
                </a:lnTo>
                <a:cubicBezTo>
                  <a:pt x="2741764" y="0"/>
                  <a:pt x="2766415" y="29020"/>
                  <a:pt x="2783281" y="54692"/>
                </a:cubicBezTo>
                <a:cubicBezTo>
                  <a:pt x="2793498" y="70597"/>
                  <a:pt x="2811742" y="83677"/>
                  <a:pt x="2835278" y="89223"/>
                </a:cubicBezTo>
                <a:lnTo>
                  <a:pt x="2841492" y="89927"/>
                </a:lnTo>
                <a:lnTo>
                  <a:pt x="2847705" y="89223"/>
                </a:lnTo>
                <a:cubicBezTo>
                  <a:pt x="2871241" y="83677"/>
                  <a:pt x="2889486" y="70597"/>
                  <a:pt x="2899703" y="54692"/>
                </a:cubicBezTo>
                <a:cubicBezTo>
                  <a:pt x="2915920" y="29577"/>
                  <a:pt x="2941219" y="0"/>
                  <a:pt x="2964573" y="0"/>
                </a:cubicBezTo>
                <a:lnTo>
                  <a:pt x="2965222" y="0"/>
                </a:lnTo>
                <a:cubicBezTo>
                  <a:pt x="2985331" y="0"/>
                  <a:pt x="2992467" y="23439"/>
                  <a:pt x="3002846" y="44647"/>
                </a:cubicBezTo>
                <a:cubicBezTo>
                  <a:pt x="3010630" y="23439"/>
                  <a:pt x="3023604" y="9487"/>
                  <a:pt x="3038524" y="9487"/>
                </a:cubicBezTo>
                <a:lnTo>
                  <a:pt x="3038524" y="10045"/>
                </a:lnTo>
                <a:lnTo>
                  <a:pt x="3039173" y="9487"/>
                </a:lnTo>
                <a:cubicBezTo>
                  <a:pt x="3054093" y="9487"/>
                  <a:pt x="3067067" y="23439"/>
                  <a:pt x="3074851" y="44647"/>
                </a:cubicBezTo>
                <a:cubicBezTo>
                  <a:pt x="3085231" y="23439"/>
                  <a:pt x="3092367" y="0"/>
                  <a:pt x="3112476" y="0"/>
                </a:cubicBezTo>
                <a:lnTo>
                  <a:pt x="3113125" y="0"/>
                </a:lnTo>
                <a:cubicBezTo>
                  <a:pt x="3124802" y="0"/>
                  <a:pt x="3136802" y="7255"/>
                  <a:pt x="3147992" y="17719"/>
                </a:cubicBezTo>
                <a:lnTo>
                  <a:pt x="3156083" y="27689"/>
                </a:lnTo>
                <a:lnTo>
                  <a:pt x="3207952" y="27689"/>
                </a:lnTo>
                <a:lnTo>
                  <a:pt x="3207952" y="31047"/>
                </a:lnTo>
                <a:cubicBezTo>
                  <a:pt x="3207952" y="54130"/>
                  <a:pt x="3218505" y="73435"/>
                  <a:pt x="3234153" y="86604"/>
                </a:cubicBezTo>
                <a:lnTo>
                  <a:pt x="3239984" y="90357"/>
                </a:lnTo>
                <a:lnTo>
                  <a:pt x="3255190" y="92083"/>
                </a:lnTo>
                <a:lnTo>
                  <a:pt x="3259082" y="92083"/>
                </a:lnTo>
                <a:lnTo>
                  <a:pt x="3259082" y="101783"/>
                </a:lnTo>
                <a:lnTo>
                  <a:pt x="3273485" y="109451"/>
                </a:lnTo>
                <a:cubicBezTo>
                  <a:pt x="3295410" y="122435"/>
                  <a:pt x="3314697" y="138488"/>
                  <a:pt x="3314697" y="153597"/>
                </a:cubicBezTo>
                <a:lnTo>
                  <a:pt x="3314697" y="154157"/>
                </a:lnTo>
                <a:cubicBezTo>
                  <a:pt x="3314697" y="171504"/>
                  <a:pt x="3287526" y="177659"/>
                  <a:pt x="3262942" y="186613"/>
                </a:cubicBezTo>
                <a:cubicBezTo>
                  <a:pt x="3287526" y="193328"/>
                  <a:pt x="3303699" y="204520"/>
                  <a:pt x="3303699" y="217390"/>
                </a:cubicBezTo>
                <a:lnTo>
                  <a:pt x="3303052" y="217390"/>
                </a:lnTo>
                <a:lnTo>
                  <a:pt x="3303699" y="217950"/>
                </a:lnTo>
                <a:cubicBezTo>
                  <a:pt x="3303699" y="230821"/>
                  <a:pt x="3287526" y="242012"/>
                  <a:pt x="3262942" y="248727"/>
                </a:cubicBezTo>
                <a:cubicBezTo>
                  <a:pt x="3287526" y="257680"/>
                  <a:pt x="3314697" y="263836"/>
                  <a:pt x="3314697" y="281184"/>
                </a:cubicBezTo>
                <a:lnTo>
                  <a:pt x="3314697" y="281743"/>
                </a:lnTo>
                <a:cubicBezTo>
                  <a:pt x="3314697" y="301888"/>
                  <a:pt x="3281056" y="323153"/>
                  <a:pt x="3251297" y="337702"/>
                </a:cubicBezTo>
                <a:cubicBezTo>
                  <a:pt x="3232859" y="346516"/>
                  <a:pt x="3217696" y="362254"/>
                  <a:pt x="3211267" y="382557"/>
                </a:cubicBezTo>
                <a:lnTo>
                  <a:pt x="3210450" y="387917"/>
                </a:lnTo>
                <a:lnTo>
                  <a:pt x="3211267" y="393277"/>
                </a:lnTo>
                <a:cubicBezTo>
                  <a:pt x="3217696" y="413580"/>
                  <a:pt x="3232859" y="429318"/>
                  <a:pt x="3251297" y="438131"/>
                </a:cubicBezTo>
                <a:cubicBezTo>
                  <a:pt x="3280409" y="452121"/>
                  <a:pt x="3314697" y="473945"/>
                  <a:pt x="3314697" y="494090"/>
                </a:cubicBezTo>
                <a:lnTo>
                  <a:pt x="3314697" y="494650"/>
                </a:lnTo>
                <a:cubicBezTo>
                  <a:pt x="3314697" y="511997"/>
                  <a:pt x="3287526" y="518153"/>
                  <a:pt x="3262942" y="527106"/>
                </a:cubicBezTo>
                <a:cubicBezTo>
                  <a:pt x="3287526" y="533821"/>
                  <a:pt x="3303699" y="545013"/>
                  <a:pt x="3303699" y="557884"/>
                </a:cubicBezTo>
                <a:lnTo>
                  <a:pt x="3303052" y="557884"/>
                </a:lnTo>
                <a:lnTo>
                  <a:pt x="3303699" y="558443"/>
                </a:lnTo>
                <a:cubicBezTo>
                  <a:pt x="3303699" y="571314"/>
                  <a:pt x="3287526" y="582505"/>
                  <a:pt x="3262942" y="589221"/>
                </a:cubicBezTo>
                <a:cubicBezTo>
                  <a:pt x="3287526" y="598175"/>
                  <a:pt x="3314697" y="604329"/>
                  <a:pt x="3314697" y="621677"/>
                </a:cubicBezTo>
                <a:lnTo>
                  <a:pt x="3314697" y="622237"/>
                </a:lnTo>
                <a:cubicBezTo>
                  <a:pt x="3314697" y="642382"/>
                  <a:pt x="3281056" y="663646"/>
                  <a:pt x="3251297" y="678195"/>
                </a:cubicBezTo>
                <a:cubicBezTo>
                  <a:pt x="3232859" y="687009"/>
                  <a:pt x="3217696" y="702747"/>
                  <a:pt x="3211267" y="723050"/>
                </a:cubicBezTo>
                <a:lnTo>
                  <a:pt x="3210450" y="728410"/>
                </a:lnTo>
                <a:lnTo>
                  <a:pt x="3211267" y="733770"/>
                </a:lnTo>
                <a:cubicBezTo>
                  <a:pt x="3217696" y="754073"/>
                  <a:pt x="3232859" y="769812"/>
                  <a:pt x="3251297" y="778625"/>
                </a:cubicBezTo>
                <a:cubicBezTo>
                  <a:pt x="3280409" y="792615"/>
                  <a:pt x="3314697" y="814439"/>
                  <a:pt x="3314697" y="834584"/>
                </a:cubicBezTo>
                <a:lnTo>
                  <a:pt x="3314697" y="835144"/>
                </a:lnTo>
                <a:cubicBezTo>
                  <a:pt x="3314697" y="852491"/>
                  <a:pt x="3287526" y="858646"/>
                  <a:pt x="3262942" y="867600"/>
                </a:cubicBezTo>
                <a:cubicBezTo>
                  <a:pt x="3287526" y="874315"/>
                  <a:pt x="3303699" y="885507"/>
                  <a:pt x="3303699" y="898377"/>
                </a:cubicBezTo>
                <a:lnTo>
                  <a:pt x="3303052" y="898377"/>
                </a:lnTo>
                <a:lnTo>
                  <a:pt x="3303699" y="898937"/>
                </a:lnTo>
                <a:cubicBezTo>
                  <a:pt x="3303699" y="911807"/>
                  <a:pt x="3287526" y="922999"/>
                  <a:pt x="3262942" y="929714"/>
                </a:cubicBezTo>
                <a:cubicBezTo>
                  <a:pt x="3287526" y="938667"/>
                  <a:pt x="3314697" y="944823"/>
                  <a:pt x="3314697" y="962170"/>
                </a:cubicBezTo>
                <a:lnTo>
                  <a:pt x="3314697" y="962730"/>
                </a:lnTo>
                <a:cubicBezTo>
                  <a:pt x="3314697" y="982876"/>
                  <a:pt x="3281056" y="1004140"/>
                  <a:pt x="3251297" y="1018689"/>
                </a:cubicBezTo>
                <a:cubicBezTo>
                  <a:pt x="3232859" y="1027503"/>
                  <a:pt x="3217696" y="1043241"/>
                  <a:pt x="3211267" y="1063544"/>
                </a:cubicBezTo>
                <a:lnTo>
                  <a:pt x="3210450" y="1068904"/>
                </a:lnTo>
                <a:lnTo>
                  <a:pt x="3211267" y="1074264"/>
                </a:lnTo>
                <a:cubicBezTo>
                  <a:pt x="3217696" y="1094566"/>
                  <a:pt x="3232859" y="1110304"/>
                  <a:pt x="3251297" y="1119118"/>
                </a:cubicBezTo>
                <a:cubicBezTo>
                  <a:pt x="3280409" y="1133108"/>
                  <a:pt x="3314697" y="1154932"/>
                  <a:pt x="3314697" y="1175078"/>
                </a:cubicBezTo>
                <a:lnTo>
                  <a:pt x="3314697" y="1175637"/>
                </a:lnTo>
                <a:cubicBezTo>
                  <a:pt x="3314697" y="1192984"/>
                  <a:pt x="3287526" y="1199140"/>
                  <a:pt x="3262942" y="1208094"/>
                </a:cubicBezTo>
                <a:cubicBezTo>
                  <a:pt x="3287526" y="1214808"/>
                  <a:pt x="3303699" y="1226000"/>
                  <a:pt x="3303699" y="1238871"/>
                </a:cubicBezTo>
                <a:lnTo>
                  <a:pt x="3303052" y="1238871"/>
                </a:lnTo>
                <a:lnTo>
                  <a:pt x="3303699" y="1239430"/>
                </a:lnTo>
                <a:cubicBezTo>
                  <a:pt x="3303699" y="1252301"/>
                  <a:pt x="3287526" y="1263493"/>
                  <a:pt x="3262942" y="1270208"/>
                </a:cubicBezTo>
                <a:cubicBezTo>
                  <a:pt x="3287526" y="1279161"/>
                  <a:pt x="3314697" y="1285317"/>
                  <a:pt x="3314697" y="1302664"/>
                </a:cubicBezTo>
                <a:lnTo>
                  <a:pt x="3314697" y="1303223"/>
                </a:lnTo>
                <a:cubicBezTo>
                  <a:pt x="3314697" y="1323368"/>
                  <a:pt x="3281056" y="1344633"/>
                  <a:pt x="3251297" y="1359182"/>
                </a:cubicBezTo>
                <a:cubicBezTo>
                  <a:pt x="3232859" y="1367996"/>
                  <a:pt x="3217696" y="1383735"/>
                  <a:pt x="3211267" y="1404037"/>
                </a:cubicBezTo>
                <a:lnTo>
                  <a:pt x="3210450" y="1409397"/>
                </a:lnTo>
                <a:lnTo>
                  <a:pt x="3211267" y="1414757"/>
                </a:lnTo>
                <a:cubicBezTo>
                  <a:pt x="3217696" y="1435060"/>
                  <a:pt x="3232859" y="1450798"/>
                  <a:pt x="3251297" y="1459611"/>
                </a:cubicBezTo>
                <a:cubicBezTo>
                  <a:pt x="3280409" y="1473601"/>
                  <a:pt x="3314697" y="1495425"/>
                  <a:pt x="3314697" y="1515571"/>
                </a:cubicBezTo>
                <a:lnTo>
                  <a:pt x="3314697" y="1516130"/>
                </a:lnTo>
                <a:cubicBezTo>
                  <a:pt x="3314697" y="1533478"/>
                  <a:pt x="3287526" y="1539633"/>
                  <a:pt x="3262942" y="1548586"/>
                </a:cubicBezTo>
                <a:cubicBezTo>
                  <a:pt x="3287526" y="1555302"/>
                  <a:pt x="3303699" y="1566493"/>
                  <a:pt x="3303699" y="1579364"/>
                </a:cubicBezTo>
                <a:lnTo>
                  <a:pt x="3303052" y="1579364"/>
                </a:lnTo>
                <a:lnTo>
                  <a:pt x="3303699" y="1579923"/>
                </a:lnTo>
                <a:cubicBezTo>
                  <a:pt x="3303699" y="1592794"/>
                  <a:pt x="3287526" y="1603985"/>
                  <a:pt x="3262942" y="1610701"/>
                </a:cubicBezTo>
                <a:cubicBezTo>
                  <a:pt x="3287526" y="1619654"/>
                  <a:pt x="3314697" y="1625810"/>
                  <a:pt x="3314697" y="1643157"/>
                </a:cubicBezTo>
                <a:lnTo>
                  <a:pt x="3314697" y="1643717"/>
                </a:lnTo>
                <a:cubicBezTo>
                  <a:pt x="3314697" y="1663862"/>
                  <a:pt x="3281056" y="1685126"/>
                  <a:pt x="3251297" y="1699676"/>
                </a:cubicBezTo>
                <a:cubicBezTo>
                  <a:pt x="3232859" y="1708489"/>
                  <a:pt x="3217696" y="1724228"/>
                  <a:pt x="3211267" y="1744530"/>
                </a:cubicBezTo>
                <a:lnTo>
                  <a:pt x="3210450" y="1749890"/>
                </a:lnTo>
                <a:lnTo>
                  <a:pt x="3211267" y="1755251"/>
                </a:lnTo>
                <a:cubicBezTo>
                  <a:pt x="3217696" y="1775553"/>
                  <a:pt x="3232859" y="1791292"/>
                  <a:pt x="3251297" y="1800105"/>
                </a:cubicBezTo>
                <a:cubicBezTo>
                  <a:pt x="3280409" y="1814095"/>
                  <a:pt x="3314697" y="1835919"/>
                  <a:pt x="3314697" y="1856064"/>
                </a:cubicBezTo>
                <a:lnTo>
                  <a:pt x="3314697" y="1856624"/>
                </a:lnTo>
                <a:cubicBezTo>
                  <a:pt x="3314697" y="1873971"/>
                  <a:pt x="3287526" y="1880127"/>
                  <a:pt x="3262942" y="1889080"/>
                </a:cubicBezTo>
                <a:cubicBezTo>
                  <a:pt x="3287526" y="1895795"/>
                  <a:pt x="3303699" y="1906987"/>
                  <a:pt x="3303699" y="1919857"/>
                </a:cubicBezTo>
                <a:lnTo>
                  <a:pt x="3303052" y="1919857"/>
                </a:lnTo>
                <a:lnTo>
                  <a:pt x="3303699" y="1920417"/>
                </a:lnTo>
                <a:cubicBezTo>
                  <a:pt x="3303699" y="1933288"/>
                  <a:pt x="3287526" y="1944479"/>
                  <a:pt x="3262942" y="1951195"/>
                </a:cubicBezTo>
                <a:cubicBezTo>
                  <a:pt x="3287526" y="1960148"/>
                  <a:pt x="3314697" y="1966303"/>
                  <a:pt x="3314697" y="1983651"/>
                </a:cubicBezTo>
                <a:lnTo>
                  <a:pt x="3314697" y="1984210"/>
                </a:lnTo>
                <a:cubicBezTo>
                  <a:pt x="3314697" y="2004356"/>
                  <a:pt x="3281056" y="2025620"/>
                  <a:pt x="3251297" y="2040169"/>
                </a:cubicBezTo>
                <a:cubicBezTo>
                  <a:pt x="3232859" y="2048983"/>
                  <a:pt x="3217696" y="2064721"/>
                  <a:pt x="3211267" y="2085024"/>
                </a:cubicBezTo>
                <a:lnTo>
                  <a:pt x="3210450" y="2090384"/>
                </a:lnTo>
                <a:lnTo>
                  <a:pt x="3211267" y="2095744"/>
                </a:lnTo>
                <a:cubicBezTo>
                  <a:pt x="3217696" y="2116046"/>
                  <a:pt x="3232859" y="2131785"/>
                  <a:pt x="3251297" y="2140598"/>
                </a:cubicBezTo>
                <a:cubicBezTo>
                  <a:pt x="3280409" y="2154588"/>
                  <a:pt x="3314697" y="2176413"/>
                  <a:pt x="3314697" y="2196557"/>
                </a:cubicBezTo>
                <a:lnTo>
                  <a:pt x="3314697" y="2197118"/>
                </a:lnTo>
                <a:cubicBezTo>
                  <a:pt x="3314697" y="2214464"/>
                  <a:pt x="3287526" y="2220620"/>
                  <a:pt x="3262942" y="2229574"/>
                </a:cubicBezTo>
                <a:cubicBezTo>
                  <a:pt x="3287526" y="2236288"/>
                  <a:pt x="3303699" y="2247480"/>
                  <a:pt x="3303699" y="2260351"/>
                </a:cubicBezTo>
                <a:lnTo>
                  <a:pt x="3303052" y="2260351"/>
                </a:lnTo>
                <a:lnTo>
                  <a:pt x="3303699" y="2260910"/>
                </a:lnTo>
                <a:cubicBezTo>
                  <a:pt x="3303699" y="2273781"/>
                  <a:pt x="3287526" y="2284973"/>
                  <a:pt x="3262942" y="2291688"/>
                </a:cubicBezTo>
                <a:cubicBezTo>
                  <a:pt x="3287526" y="2300641"/>
                  <a:pt x="3314697" y="2306796"/>
                  <a:pt x="3314697" y="2324144"/>
                </a:cubicBezTo>
                <a:lnTo>
                  <a:pt x="3314697" y="2324704"/>
                </a:lnTo>
                <a:cubicBezTo>
                  <a:pt x="3314697" y="2344849"/>
                  <a:pt x="3281056" y="2366114"/>
                  <a:pt x="3251297" y="2380662"/>
                </a:cubicBezTo>
                <a:cubicBezTo>
                  <a:pt x="3232859" y="2389476"/>
                  <a:pt x="3217696" y="2405215"/>
                  <a:pt x="3211267" y="2425517"/>
                </a:cubicBezTo>
                <a:lnTo>
                  <a:pt x="3210450" y="2430877"/>
                </a:lnTo>
                <a:lnTo>
                  <a:pt x="3211267" y="2436238"/>
                </a:lnTo>
                <a:cubicBezTo>
                  <a:pt x="3217696" y="2456540"/>
                  <a:pt x="3232859" y="2472278"/>
                  <a:pt x="3251297" y="2481092"/>
                </a:cubicBezTo>
                <a:cubicBezTo>
                  <a:pt x="3280409" y="2495082"/>
                  <a:pt x="3314697" y="2516906"/>
                  <a:pt x="3314697" y="2537051"/>
                </a:cubicBezTo>
                <a:lnTo>
                  <a:pt x="3314697" y="2537611"/>
                </a:lnTo>
                <a:cubicBezTo>
                  <a:pt x="3314697" y="2554958"/>
                  <a:pt x="3287526" y="2561113"/>
                  <a:pt x="3262942" y="2570067"/>
                </a:cubicBezTo>
                <a:cubicBezTo>
                  <a:pt x="3287526" y="2576782"/>
                  <a:pt x="3303699" y="2587974"/>
                  <a:pt x="3303699" y="2600844"/>
                </a:cubicBezTo>
                <a:lnTo>
                  <a:pt x="3303052" y="2600844"/>
                </a:lnTo>
                <a:lnTo>
                  <a:pt x="3303699" y="2601404"/>
                </a:lnTo>
                <a:cubicBezTo>
                  <a:pt x="3303699" y="2614274"/>
                  <a:pt x="3287526" y="2625466"/>
                  <a:pt x="3262942" y="2632181"/>
                </a:cubicBezTo>
                <a:cubicBezTo>
                  <a:pt x="3287526" y="2641134"/>
                  <a:pt x="3314697" y="2647290"/>
                  <a:pt x="3314697" y="2664637"/>
                </a:cubicBezTo>
                <a:lnTo>
                  <a:pt x="3314697" y="2665197"/>
                </a:lnTo>
                <a:cubicBezTo>
                  <a:pt x="3314697" y="2685342"/>
                  <a:pt x="3281056" y="2706607"/>
                  <a:pt x="3251297" y="2721156"/>
                </a:cubicBezTo>
                <a:cubicBezTo>
                  <a:pt x="3232859" y="2729970"/>
                  <a:pt x="3217696" y="2745708"/>
                  <a:pt x="3211267" y="2766011"/>
                </a:cubicBezTo>
                <a:lnTo>
                  <a:pt x="3210450" y="2771371"/>
                </a:lnTo>
                <a:lnTo>
                  <a:pt x="3211267" y="2776731"/>
                </a:lnTo>
                <a:cubicBezTo>
                  <a:pt x="3217696" y="2797033"/>
                  <a:pt x="3232859" y="2812772"/>
                  <a:pt x="3251297" y="2821586"/>
                </a:cubicBezTo>
                <a:cubicBezTo>
                  <a:pt x="3280409" y="2835575"/>
                  <a:pt x="3314697" y="2857399"/>
                  <a:pt x="3314697" y="2877545"/>
                </a:cubicBezTo>
                <a:lnTo>
                  <a:pt x="3314697" y="2878104"/>
                </a:lnTo>
                <a:cubicBezTo>
                  <a:pt x="3314697" y="2895452"/>
                  <a:pt x="3287526" y="2901607"/>
                  <a:pt x="3262942" y="2910561"/>
                </a:cubicBezTo>
                <a:cubicBezTo>
                  <a:pt x="3287526" y="2917276"/>
                  <a:pt x="3303699" y="2928467"/>
                  <a:pt x="3303699" y="2941338"/>
                </a:cubicBezTo>
                <a:lnTo>
                  <a:pt x="3303052" y="2941338"/>
                </a:lnTo>
                <a:lnTo>
                  <a:pt x="3303699" y="2941898"/>
                </a:lnTo>
                <a:cubicBezTo>
                  <a:pt x="3303699" y="2954768"/>
                  <a:pt x="3287526" y="2965960"/>
                  <a:pt x="3262942" y="2972675"/>
                </a:cubicBezTo>
                <a:cubicBezTo>
                  <a:pt x="3287526" y="2981628"/>
                  <a:pt x="3314697" y="2987784"/>
                  <a:pt x="3314697" y="3005131"/>
                </a:cubicBezTo>
                <a:lnTo>
                  <a:pt x="3314697" y="3005690"/>
                </a:lnTo>
                <a:cubicBezTo>
                  <a:pt x="3314697" y="3025836"/>
                  <a:pt x="3281056" y="3047100"/>
                  <a:pt x="3251297" y="3061650"/>
                </a:cubicBezTo>
                <a:cubicBezTo>
                  <a:pt x="3232859" y="3070463"/>
                  <a:pt x="3217696" y="3086202"/>
                  <a:pt x="3211267" y="3106504"/>
                </a:cubicBezTo>
                <a:lnTo>
                  <a:pt x="3209035" y="3121141"/>
                </a:lnTo>
                <a:lnTo>
                  <a:pt x="3211267" y="3135778"/>
                </a:lnTo>
                <a:cubicBezTo>
                  <a:pt x="3217696" y="3156081"/>
                  <a:pt x="3232859" y="3171819"/>
                  <a:pt x="3251297" y="3180633"/>
                </a:cubicBezTo>
                <a:cubicBezTo>
                  <a:pt x="3280409" y="3194623"/>
                  <a:pt x="3314697" y="3216447"/>
                  <a:pt x="3314697" y="3236592"/>
                </a:cubicBezTo>
                <a:lnTo>
                  <a:pt x="3314697" y="3237152"/>
                </a:lnTo>
                <a:cubicBezTo>
                  <a:pt x="3314697" y="3254499"/>
                  <a:pt x="3287526" y="3260654"/>
                  <a:pt x="3262942" y="3269608"/>
                </a:cubicBezTo>
                <a:cubicBezTo>
                  <a:pt x="3287526" y="3276323"/>
                  <a:pt x="3303699" y="3287515"/>
                  <a:pt x="3303699" y="3300385"/>
                </a:cubicBezTo>
                <a:lnTo>
                  <a:pt x="3303052" y="3300385"/>
                </a:lnTo>
                <a:lnTo>
                  <a:pt x="3303699" y="3300945"/>
                </a:lnTo>
                <a:cubicBezTo>
                  <a:pt x="3303699" y="3313815"/>
                  <a:pt x="3287526" y="3325007"/>
                  <a:pt x="3262942" y="3331722"/>
                </a:cubicBezTo>
                <a:cubicBezTo>
                  <a:pt x="3287526" y="3340676"/>
                  <a:pt x="3314697" y="3346831"/>
                  <a:pt x="3314697" y="3364178"/>
                </a:cubicBezTo>
                <a:lnTo>
                  <a:pt x="3314697" y="3364738"/>
                </a:lnTo>
                <a:cubicBezTo>
                  <a:pt x="3314697" y="3384883"/>
                  <a:pt x="3281056" y="3406148"/>
                  <a:pt x="3251297" y="3420697"/>
                </a:cubicBezTo>
                <a:cubicBezTo>
                  <a:pt x="3232859" y="3429511"/>
                  <a:pt x="3217696" y="3445249"/>
                  <a:pt x="3211267" y="3465552"/>
                </a:cubicBezTo>
                <a:lnTo>
                  <a:pt x="3209035" y="3480189"/>
                </a:lnTo>
                <a:lnTo>
                  <a:pt x="3211267" y="3494826"/>
                </a:lnTo>
                <a:cubicBezTo>
                  <a:pt x="3217696" y="3515128"/>
                  <a:pt x="3232859" y="3530867"/>
                  <a:pt x="3251297" y="3539681"/>
                </a:cubicBezTo>
                <a:cubicBezTo>
                  <a:pt x="3280409" y="3553671"/>
                  <a:pt x="3314697" y="3575494"/>
                  <a:pt x="3314697" y="3595640"/>
                </a:cubicBezTo>
                <a:lnTo>
                  <a:pt x="3314697" y="3596199"/>
                </a:lnTo>
                <a:cubicBezTo>
                  <a:pt x="3314697" y="3613546"/>
                  <a:pt x="3287526" y="3619702"/>
                  <a:pt x="3262942" y="3628655"/>
                </a:cubicBezTo>
                <a:cubicBezTo>
                  <a:pt x="3287526" y="3635370"/>
                  <a:pt x="3303699" y="3646562"/>
                  <a:pt x="3303699" y="3659433"/>
                </a:cubicBezTo>
                <a:lnTo>
                  <a:pt x="3303052" y="3659433"/>
                </a:lnTo>
                <a:lnTo>
                  <a:pt x="3303699" y="3659993"/>
                </a:lnTo>
                <a:cubicBezTo>
                  <a:pt x="3303699" y="3672863"/>
                  <a:pt x="3287526" y="3684055"/>
                  <a:pt x="3262942" y="3690770"/>
                </a:cubicBezTo>
                <a:cubicBezTo>
                  <a:pt x="3287526" y="3699723"/>
                  <a:pt x="3314697" y="3705879"/>
                  <a:pt x="3314697" y="3723226"/>
                </a:cubicBezTo>
                <a:lnTo>
                  <a:pt x="3314697" y="3723785"/>
                </a:lnTo>
                <a:cubicBezTo>
                  <a:pt x="3314697" y="3743931"/>
                  <a:pt x="3281056" y="3765195"/>
                  <a:pt x="3251297" y="3779745"/>
                </a:cubicBezTo>
                <a:cubicBezTo>
                  <a:pt x="3232859" y="3788558"/>
                  <a:pt x="3217696" y="3804297"/>
                  <a:pt x="3211267" y="3824600"/>
                </a:cubicBezTo>
                <a:lnTo>
                  <a:pt x="3209035" y="3839237"/>
                </a:lnTo>
                <a:lnTo>
                  <a:pt x="3211267" y="3853873"/>
                </a:lnTo>
                <a:cubicBezTo>
                  <a:pt x="3217696" y="3874176"/>
                  <a:pt x="3232859" y="3889915"/>
                  <a:pt x="3251297" y="3898728"/>
                </a:cubicBezTo>
                <a:cubicBezTo>
                  <a:pt x="3280409" y="3912718"/>
                  <a:pt x="3314697" y="3934542"/>
                  <a:pt x="3314697" y="3954688"/>
                </a:cubicBezTo>
                <a:lnTo>
                  <a:pt x="3314697" y="3955247"/>
                </a:lnTo>
                <a:cubicBezTo>
                  <a:pt x="3314697" y="3972594"/>
                  <a:pt x="3287526" y="3978750"/>
                  <a:pt x="3262942" y="3987703"/>
                </a:cubicBezTo>
                <a:cubicBezTo>
                  <a:pt x="3287526" y="3994418"/>
                  <a:pt x="3303699" y="4005610"/>
                  <a:pt x="3303699" y="4018480"/>
                </a:cubicBezTo>
                <a:lnTo>
                  <a:pt x="3303052" y="4018480"/>
                </a:lnTo>
                <a:lnTo>
                  <a:pt x="3303699" y="4019040"/>
                </a:lnTo>
                <a:cubicBezTo>
                  <a:pt x="3303699" y="4031911"/>
                  <a:pt x="3287526" y="4043103"/>
                  <a:pt x="3262942" y="4049818"/>
                </a:cubicBezTo>
                <a:cubicBezTo>
                  <a:pt x="3287526" y="4058771"/>
                  <a:pt x="3314697" y="4064926"/>
                  <a:pt x="3314697" y="4082273"/>
                </a:cubicBezTo>
                <a:lnTo>
                  <a:pt x="3314697" y="4082833"/>
                </a:lnTo>
                <a:cubicBezTo>
                  <a:pt x="3314697" y="4102978"/>
                  <a:pt x="3281056" y="4124243"/>
                  <a:pt x="3251297" y="4138792"/>
                </a:cubicBezTo>
                <a:cubicBezTo>
                  <a:pt x="3232859" y="4147606"/>
                  <a:pt x="3217696" y="4163345"/>
                  <a:pt x="3211267" y="4183647"/>
                </a:cubicBezTo>
                <a:lnTo>
                  <a:pt x="3209035" y="4198284"/>
                </a:lnTo>
                <a:lnTo>
                  <a:pt x="3211267" y="4212921"/>
                </a:lnTo>
                <a:cubicBezTo>
                  <a:pt x="3217696" y="4233224"/>
                  <a:pt x="3232859" y="4248962"/>
                  <a:pt x="3251297" y="4257776"/>
                </a:cubicBezTo>
                <a:cubicBezTo>
                  <a:pt x="3280409" y="4271766"/>
                  <a:pt x="3314697" y="4293590"/>
                  <a:pt x="3314697" y="4313735"/>
                </a:cubicBezTo>
                <a:lnTo>
                  <a:pt x="3314697" y="4314294"/>
                </a:lnTo>
                <a:cubicBezTo>
                  <a:pt x="3314697" y="4331642"/>
                  <a:pt x="3287526" y="4337797"/>
                  <a:pt x="3262942" y="4346750"/>
                </a:cubicBezTo>
                <a:cubicBezTo>
                  <a:pt x="3287526" y="4353466"/>
                  <a:pt x="3303699" y="4364657"/>
                  <a:pt x="3303699" y="4377528"/>
                </a:cubicBezTo>
                <a:lnTo>
                  <a:pt x="3303052" y="4377528"/>
                </a:lnTo>
                <a:lnTo>
                  <a:pt x="3303699" y="4378088"/>
                </a:lnTo>
                <a:cubicBezTo>
                  <a:pt x="3303699" y="4390958"/>
                  <a:pt x="3287526" y="4402150"/>
                  <a:pt x="3262942" y="4408865"/>
                </a:cubicBezTo>
                <a:cubicBezTo>
                  <a:pt x="3287526" y="4417818"/>
                  <a:pt x="3314697" y="4423974"/>
                  <a:pt x="3314697" y="4441321"/>
                </a:cubicBezTo>
                <a:lnTo>
                  <a:pt x="3314697" y="4441881"/>
                </a:lnTo>
                <a:cubicBezTo>
                  <a:pt x="3314697" y="4462026"/>
                  <a:pt x="3281056" y="4483290"/>
                  <a:pt x="3251297" y="4497840"/>
                </a:cubicBezTo>
                <a:cubicBezTo>
                  <a:pt x="3239005" y="4503715"/>
                  <a:pt x="3228169" y="4512669"/>
                  <a:pt x="3220406" y="4524001"/>
                </a:cubicBezTo>
                <a:lnTo>
                  <a:pt x="3217807" y="4529316"/>
                </a:lnTo>
                <a:lnTo>
                  <a:pt x="3217807" y="4563045"/>
                </a:lnTo>
                <a:lnTo>
                  <a:pt x="3213915" y="4563045"/>
                </a:lnTo>
                <a:lnTo>
                  <a:pt x="3208062" y="4563709"/>
                </a:lnTo>
                <a:lnTo>
                  <a:pt x="3207952" y="4564431"/>
                </a:lnTo>
                <a:lnTo>
                  <a:pt x="3207952" y="4567789"/>
                </a:lnTo>
                <a:lnTo>
                  <a:pt x="3183539" y="4567789"/>
                </a:lnTo>
                <a:lnTo>
                  <a:pt x="3167046" y="4573788"/>
                </a:lnTo>
                <a:cubicBezTo>
                  <a:pt x="3153910" y="4580484"/>
                  <a:pt x="3143531" y="4589833"/>
                  <a:pt x="3136720" y="4600436"/>
                </a:cubicBezTo>
                <a:cubicBezTo>
                  <a:pt x="3120502" y="4625549"/>
                  <a:pt x="3095203" y="4655127"/>
                  <a:pt x="3071850" y="4655127"/>
                </a:cubicBezTo>
                <a:lnTo>
                  <a:pt x="3071201" y="4655127"/>
                </a:lnTo>
                <a:cubicBezTo>
                  <a:pt x="3051091" y="4655127"/>
                  <a:pt x="3043955" y="4631688"/>
                  <a:pt x="3033576" y="4610481"/>
                </a:cubicBezTo>
                <a:cubicBezTo>
                  <a:pt x="3025792" y="4631688"/>
                  <a:pt x="3012818" y="4645640"/>
                  <a:pt x="2997898" y="4645640"/>
                </a:cubicBezTo>
                <a:lnTo>
                  <a:pt x="2997898" y="4645082"/>
                </a:lnTo>
                <a:lnTo>
                  <a:pt x="2997249" y="4645640"/>
                </a:lnTo>
                <a:cubicBezTo>
                  <a:pt x="2982329" y="4645640"/>
                  <a:pt x="2969355" y="4631688"/>
                  <a:pt x="2961571" y="4610481"/>
                </a:cubicBezTo>
                <a:cubicBezTo>
                  <a:pt x="2951191" y="4631688"/>
                  <a:pt x="2944055" y="4655127"/>
                  <a:pt x="2923946" y="4655127"/>
                </a:cubicBezTo>
                <a:lnTo>
                  <a:pt x="2923297" y="4655127"/>
                </a:lnTo>
                <a:cubicBezTo>
                  <a:pt x="2899944" y="4655127"/>
                  <a:pt x="2875293" y="4626107"/>
                  <a:pt x="2858427" y="4600436"/>
                </a:cubicBezTo>
                <a:cubicBezTo>
                  <a:pt x="2848210" y="4584531"/>
                  <a:pt x="2829966" y="4571451"/>
                  <a:pt x="2806430" y="4565905"/>
                </a:cubicBezTo>
                <a:lnTo>
                  <a:pt x="2800216" y="4565200"/>
                </a:lnTo>
                <a:lnTo>
                  <a:pt x="2794002" y="4565905"/>
                </a:lnTo>
                <a:cubicBezTo>
                  <a:pt x="2770467" y="4571451"/>
                  <a:pt x="2752222" y="4584531"/>
                  <a:pt x="2742006" y="4600436"/>
                </a:cubicBezTo>
                <a:cubicBezTo>
                  <a:pt x="2725788" y="4625549"/>
                  <a:pt x="2700489" y="4655127"/>
                  <a:pt x="2677135" y="4655127"/>
                </a:cubicBezTo>
                <a:lnTo>
                  <a:pt x="2676487" y="4655127"/>
                </a:lnTo>
                <a:cubicBezTo>
                  <a:pt x="2656377" y="4655127"/>
                  <a:pt x="2649241" y="4631688"/>
                  <a:pt x="2638862" y="4610481"/>
                </a:cubicBezTo>
                <a:cubicBezTo>
                  <a:pt x="2631077" y="4631688"/>
                  <a:pt x="2618104" y="4645640"/>
                  <a:pt x="2603183" y="4645640"/>
                </a:cubicBezTo>
                <a:lnTo>
                  <a:pt x="2603183" y="4645082"/>
                </a:lnTo>
                <a:lnTo>
                  <a:pt x="2602535" y="4645640"/>
                </a:lnTo>
                <a:cubicBezTo>
                  <a:pt x="2587614" y="4645640"/>
                  <a:pt x="2574641" y="4631688"/>
                  <a:pt x="2566856" y="4610481"/>
                </a:cubicBezTo>
                <a:cubicBezTo>
                  <a:pt x="2556477" y="4631688"/>
                  <a:pt x="2549341" y="4655127"/>
                  <a:pt x="2529231" y="4655127"/>
                </a:cubicBezTo>
                <a:lnTo>
                  <a:pt x="2528583" y="4655127"/>
                </a:lnTo>
                <a:cubicBezTo>
                  <a:pt x="2505229" y="4655127"/>
                  <a:pt x="2480579" y="4626107"/>
                  <a:pt x="2463713" y="4600436"/>
                </a:cubicBezTo>
                <a:cubicBezTo>
                  <a:pt x="2453496" y="4584531"/>
                  <a:pt x="2435251" y="4571451"/>
                  <a:pt x="2411715" y="4565905"/>
                </a:cubicBezTo>
                <a:lnTo>
                  <a:pt x="2405502" y="4565200"/>
                </a:lnTo>
                <a:lnTo>
                  <a:pt x="2399288" y="4565905"/>
                </a:lnTo>
                <a:cubicBezTo>
                  <a:pt x="2375752" y="4571451"/>
                  <a:pt x="2357508" y="4584531"/>
                  <a:pt x="2347291" y="4600436"/>
                </a:cubicBezTo>
                <a:cubicBezTo>
                  <a:pt x="2331073" y="4625549"/>
                  <a:pt x="2305774" y="4655127"/>
                  <a:pt x="2282421" y="4655127"/>
                </a:cubicBezTo>
                <a:lnTo>
                  <a:pt x="2281772" y="4655127"/>
                </a:lnTo>
                <a:cubicBezTo>
                  <a:pt x="2261662" y="4655127"/>
                  <a:pt x="2254527" y="4631688"/>
                  <a:pt x="2244148" y="4610481"/>
                </a:cubicBezTo>
                <a:cubicBezTo>
                  <a:pt x="2236363" y="4631688"/>
                  <a:pt x="2223389" y="4645640"/>
                  <a:pt x="2208469" y="4645640"/>
                </a:cubicBezTo>
                <a:lnTo>
                  <a:pt x="2208469" y="4645082"/>
                </a:lnTo>
                <a:lnTo>
                  <a:pt x="2207820" y="4645640"/>
                </a:lnTo>
                <a:cubicBezTo>
                  <a:pt x="2192900" y="4645640"/>
                  <a:pt x="2179926" y="4631688"/>
                  <a:pt x="2172142" y="4610481"/>
                </a:cubicBezTo>
                <a:cubicBezTo>
                  <a:pt x="2161763" y="4631688"/>
                  <a:pt x="2154627" y="4655127"/>
                  <a:pt x="2134517" y="4655127"/>
                </a:cubicBezTo>
                <a:lnTo>
                  <a:pt x="2133869" y="4655127"/>
                </a:lnTo>
                <a:cubicBezTo>
                  <a:pt x="2110515" y="4655127"/>
                  <a:pt x="2085864" y="4626107"/>
                  <a:pt x="2068998" y="4600436"/>
                </a:cubicBezTo>
                <a:cubicBezTo>
                  <a:pt x="2058781" y="4584531"/>
                  <a:pt x="2040537" y="4571451"/>
                  <a:pt x="2017001" y="4565905"/>
                </a:cubicBezTo>
                <a:lnTo>
                  <a:pt x="2010788" y="4565200"/>
                </a:lnTo>
                <a:lnTo>
                  <a:pt x="2004574" y="4565905"/>
                </a:lnTo>
                <a:cubicBezTo>
                  <a:pt x="1981038" y="4571451"/>
                  <a:pt x="1962794" y="4584531"/>
                  <a:pt x="1952577" y="4600436"/>
                </a:cubicBezTo>
                <a:cubicBezTo>
                  <a:pt x="1936359" y="4625549"/>
                  <a:pt x="1911060" y="4655127"/>
                  <a:pt x="1887707" y="4655127"/>
                </a:cubicBezTo>
                <a:lnTo>
                  <a:pt x="1887058" y="4655127"/>
                </a:lnTo>
                <a:cubicBezTo>
                  <a:pt x="1866948" y="4655127"/>
                  <a:pt x="1859813" y="4631688"/>
                  <a:pt x="1849434" y="4610481"/>
                </a:cubicBezTo>
                <a:cubicBezTo>
                  <a:pt x="1841649" y="4631688"/>
                  <a:pt x="1828675" y="4645640"/>
                  <a:pt x="1813755" y="4645640"/>
                </a:cubicBezTo>
                <a:lnTo>
                  <a:pt x="1813755" y="4645082"/>
                </a:lnTo>
                <a:lnTo>
                  <a:pt x="1813106" y="4645640"/>
                </a:lnTo>
                <a:cubicBezTo>
                  <a:pt x="1798186" y="4645640"/>
                  <a:pt x="1785212" y="4631688"/>
                  <a:pt x="1777428" y="4610481"/>
                </a:cubicBezTo>
                <a:cubicBezTo>
                  <a:pt x="1767049" y="4631688"/>
                  <a:pt x="1759913" y="4655127"/>
                  <a:pt x="1739803" y="4655127"/>
                </a:cubicBezTo>
                <a:lnTo>
                  <a:pt x="1739155" y="4655127"/>
                </a:lnTo>
                <a:cubicBezTo>
                  <a:pt x="1715801" y="4655127"/>
                  <a:pt x="1691150" y="4626107"/>
                  <a:pt x="1674284" y="4600436"/>
                </a:cubicBezTo>
                <a:cubicBezTo>
                  <a:pt x="1664067" y="4584531"/>
                  <a:pt x="1645823" y="4571451"/>
                  <a:pt x="1622287" y="4565905"/>
                </a:cubicBezTo>
                <a:lnTo>
                  <a:pt x="1616073" y="4565200"/>
                </a:lnTo>
                <a:lnTo>
                  <a:pt x="1609860" y="4565905"/>
                </a:lnTo>
                <a:cubicBezTo>
                  <a:pt x="1586324" y="4571451"/>
                  <a:pt x="1568080" y="4584531"/>
                  <a:pt x="1557863" y="4600436"/>
                </a:cubicBezTo>
                <a:cubicBezTo>
                  <a:pt x="1541645" y="4625549"/>
                  <a:pt x="1516346" y="4655127"/>
                  <a:pt x="1492993" y="4655127"/>
                </a:cubicBezTo>
                <a:lnTo>
                  <a:pt x="1492343" y="4655127"/>
                </a:lnTo>
                <a:cubicBezTo>
                  <a:pt x="1472234" y="4655127"/>
                  <a:pt x="1465099" y="4631688"/>
                  <a:pt x="1454719" y="4610481"/>
                </a:cubicBezTo>
                <a:cubicBezTo>
                  <a:pt x="1446935" y="4631688"/>
                  <a:pt x="1433961" y="4645640"/>
                  <a:pt x="1419041" y="4645640"/>
                </a:cubicBezTo>
                <a:lnTo>
                  <a:pt x="1419041" y="4645082"/>
                </a:lnTo>
                <a:lnTo>
                  <a:pt x="1418392" y="4645640"/>
                </a:lnTo>
                <a:cubicBezTo>
                  <a:pt x="1403472" y="4645640"/>
                  <a:pt x="1390498" y="4631688"/>
                  <a:pt x="1382714" y="4610481"/>
                </a:cubicBezTo>
                <a:cubicBezTo>
                  <a:pt x="1372334" y="4631688"/>
                  <a:pt x="1365199" y="4655127"/>
                  <a:pt x="1345089" y="4655127"/>
                </a:cubicBezTo>
                <a:lnTo>
                  <a:pt x="1344441" y="4655127"/>
                </a:lnTo>
                <a:cubicBezTo>
                  <a:pt x="1321087" y="4655127"/>
                  <a:pt x="1296436" y="4626107"/>
                  <a:pt x="1279570" y="4600436"/>
                </a:cubicBezTo>
                <a:cubicBezTo>
                  <a:pt x="1269353" y="4584531"/>
                  <a:pt x="1251108" y="4571451"/>
                  <a:pt x="1227573" y="4565905"/>
                </a:cubicBezTo>
                <a:lnTo>
                  <a:pt x="1221359" y="4565200"/>
                </a:lnTo>
                <a:lnTo>
                  <a:pt x="1215146" y="4565905"/>
                </a:lnTo>
                <a:cubicBezTo>
                  <a:pt x="1191610" y="4571451"/>
                  <a:pt x="1173365" y="4584531"/>
                  <a:pt x="1163148" y="4600436"/>
                </a:cubicBezTo>
                <a:cubicBezTo>
                  <a:pt x="1146931" y="4625549"/>
                  <a:pt x="1121631" y="4655127"/>
                  <a:pt x="1098278" y="4655127"/>
                </a:cubicBezTo>
                <a:lnTo>
                  <a:pt x="1097629" y="4655127"/>
                </a:lnTo>
                <a:cubicBezTo>
                  <a:pt x="1077520" y="4655127"/>
                  <a:pt x="1070384" y="4631688"/>
                  <a:pt x="1060005" y="4610481"/>
                </a:cubicBezTo>
                <a:cubicBezTo>
                  <a:pt x="1052220" y="4631688"/>
                  <a:pt x="1039246" y="4645640"/>
                  <a:pt x="1024326" y="4645640"/>
                </a:cubicBezTo>
                <a:lnTo>
                  <a:pt x="1024326" y="4645082"/>
                </a:lnTo>
                <a:lnTo>
                  <a:pt x="1023678" y="4645640"/>
                </a:lnTo>
                <a:cubicBezTo>
                  <a:pt x="1008757" y="4645640"/>
                  <a:pt x="995783" y="4631688"/>
                  <a:pt x="987999" y="4610481"/>
                </a:cubicBezTo>
                <a:cubicBezTo>
                  <a:pt x="977620" y="4631688"/>
                  <a:pt x="970484" y="4655127"/>
                  <a:pt x="950375" y="4655127"/>
                </a:cubicBezTo>
                <a:lnTo>
                  <a:pt x="949726" y="4655127"/>
                </a:lnTo>
                <a:cubicBezTo>
                  <a:pt x="926373" y="4655127"/>
                  <a:pt x="901722" y="4626107"/>
                  <a:pt x="884856" y="4600436"/>
                </a:cubicBezTo>
                <a:cubicBezTo>
                  <a:pt x="874639" y="4584531"/>
                  <a:pt x="856394" y="4571451"/>
                  <a:pt x="832859" y="4565905"/>
                </a:cubicBezTo>
                <a:lnTo>
                  <a:pt x="826644" y="4565200"/>
                </a:lnTo>
                <a:lnTo>
                  <a:pt x="820431" y="4565905"/>
                </a:lnTo>
                <a:cubicBezTo>
                  <a:pt x="796896" y="4571451"/>
                  <a:pt x="778651" y="4584531"/>
                  <a:pt x="768434" y="4600436"/>
                </a:cubicBezTo>
                <a:cubicBezTo>
                  <a:pt x="752217" y="4625549"/>
                  <a:pt x="726917" y="4655127"/>
                  <a:pt x="703564" y="4655127"/>
                </a:cubicBezTo>
                <a:lnTo>
                  <a:pt x="702915" y="4655127"/>
                </a:lnTo>
                <a:cubicBezTo>
                  <a:pt x="682805" y="4655127"/>
                  <a:pt x="675669" y="4631688"/>
                  <a:pt x="665291" y="4610481"/>
                </a:cubicBezTo>
                <a:cubicBezTo>
                  <a:pt x="657506" y="4631688"/>
                  <a:pt x="644532" y="4645640"/>
                  <a:pt x="629612" y="4645640"/>
                </a:cubicBezTo>
                <a:lnTo>
                  <a:pt x="629612" y="4645082"/>
                </a:lnTo>
                <a:lnTo>
                  <a:pt x="628964" y="4645640"/>
                </a:lnTo>
                <a:cubicBezTo>
                  <a:pt x="614043" y="4645640"/>
                  <a:pt x="601069" y="4631688"/>
                  <a:pt x="593285" y="4610481"/>
                </a:cubicBezTo>
                <a:cubicBezTo>
                  <a:pt x="582906" y="4631688"/>
                  <a:pt x="575770" y="4655127"/>
                  <a:pt x="555660" y="4655127"/>
                </a:cubicBezTo>
                <a:lnTo>
                  <a:pt x="555012" y="4655127"/>
                </a:lnTo>
                <a:cubicBezTo>
                  <a:pt x="531658" y="4655127"/>
                  <a:pt x="507008" y="4626107"/>
                  <a:pt x="490142" y="4600436"/>
                </a:cubicBezTo>
                <a:cubicBezTo>
                  <a:pt x="479924" y="4584531"/>
                  <a:pt x="461680" y="4571451"/>
                  <a:pt x="438144" y="4565905"/>
                </a:cubicBezTo>
                <a:lnTo>
                  <a:pt x="431931" y="4565200"/>
                </a:lnTo>
                <a:lnTo>
                  <a:pt x="425717" y="4565905"/>
                </a:lnTo>
                <a:cubicBezTo>
                  <a:pt x="402181" y="4571451"/>
                  <a:pt x="383936" y="4584531"/>
                  <a:pt x="373719" y="4600436"/>
                </a:cubicBezTo>
                <a:cubicBezTo>
                  <a:pt x="357501" y="4625549"/>
                  <a:pt x="332202" y="4655127"/>
                  <a:pt x="308849" y="4655127"/>
                </a:cubicBezTo>
                <a:lnTo>
                  <a:pt x="308201" y="4655127"/>
                </a:lnTo>
                <a:cubicBezTo>
                  <a:pt x="288091" y="4655127"/>
                  <a:pt x="280955" y="4631688"/>
                  <a:pt x="270576" y="4610481"/>
                </a:cubicBezTo>
                <a:cubicBezTo>
                  <a:pt x="262792" y="4631688"/>
                  <a:pt x="249818" y="4645640"/>
                  <a:pt x="234898" y="4645640"/>
                </a:cubicBezTo>
                <a:lnTo>
                  <a:pt x="234898" y="4645082"/>
                </a:lnTo>
                <a:lnTo>
                  <a:pt x="234249" y="4645640"/>
                </a:lnTo>
                <a:cubicBezTo>
                  <a:pt x="226789" y="4645640"/>
                  <a:pt x="219815" y="4642152"/>
                  <a:pt x="213734" y="4636013"/>
                </a:cubicBezTo>
                <a:lnTo>
                  <a:pt x="202493" y="4617087"/>
                </a:lnTo>
                <a:lnTo>
                  <a:pt x="202493" y="4627438"/>
                </a:lnTo>
                <a:lnTo>
                  <a:pt x="190077" y="4627438"/>
                </a:lnTo>
                <a:lnTo>
                  <a:pt x="183407" y="4640757"/>
                </a:lnTo>
                <a:cubicBezTo>
                  <a:pt x="177812" y="4649268"/>
                  <a:pt x="171000" y="4655127"/>
                  <a:pt x="160945" y="4655127"/>
                </a:cubicBezTo>
                <a:lnTo>
                  <a:pt x="160297" y="4655127"/>
                </a:lnTo>
                <a:cubicBezTo>
                  <a:pt x="148620" y="4655127"/>
                  <a:pt x="136619" y="4647872"/>
                  <a:pt x="125429" y="4637409"/>
                </a:cubicBezTo>
                <a:lnTo>
                  <a:pt x="117339" y="4627438"/>
                </a:lnTo>
                <a:lnTo>
                  <a:pt x="106746" y="4627438"/>
                </a:lnTo>
                <a:lnTo>
                  <a:pt x="106746" y="4624081"/>
                </a:lnTo>
                <a:lnTo>
                  <a:pt x="104924" y="4612140"/>
                </a:lnTo>
                <a:lnTo>
                  <a:pt x="95427" y="4600436"/>
                </a:lnTo>
                <a:cubicBezTo>
                  <a:pt x="81804" y="4579229"/>
                  <a:pt x="53910" y="4563045"/>
                  <a:pt x="18231" y="4563045"/>
                </a:cubicBezTo>
                <a:lnTo>
                  <a:pt x="14339" y="4563045"/>
                </a:lnTo>
                <a:lnTo>
                  <a:pt x="14339" y="4525356"/>
                </a:lnTo>
                <a:lnTo>
                  <a:pt x="5812" y="4516805"/>
                </a:lnTo>
                <a:cubicBezTo>
                  <a:pt x="2143" y="4511708"/>
                  <a:pt x="0" y="4506567"/>
                  <a:pt x="0" y="4501530"/>
                </a:cubicBezTo>
                <a:lnTo>
                  <a:pt x="0" y="4500971"/>
                </a:lnTo>
                <a:cubicBezTo>
                  <a:pt x="0" y="4496634"/>
                  <a:pt x="1698" y="4492997"/>
                  <a:pt x="4630" y="4489840"/>
                </a:cubicBezTo>
                <a:lnTo>
                  <a:pt x="14339" y="4483185"/>
                </a:lnTo>
                <a:lnTo>
                  <a:pt x="14339" y="4480450"/>
                </a:lnTo>
                <a:lnTo>
                  <a:pt x="19515" y="4480450"/>
                </a:lnTo>
                <a:lnTo>
                  <a:pt x="33298" y="4474924"/>
                </a:lnTo>
                <a:cubicBezTo>
                  <a:pt x="39302" y="4472817"/>
                  <a:pt x="45610" y="4470753"/>
                  <a:pt x="51756" y="4468515"/>
                </a:cubicBezTo>
                <a:cubicBezTo>
                  <a:pt x="27172" y="4461800"/>
                  <a:pt x="10999" y="4450608"/>
                  <a:pt x="10999" y="4437737"/>
                </a:cubicBezTo>
                <a:lnTo>
                  <a:pt x="11645" y="4437737"/>
                </a:lnTo>
                <a:lnTo>
                  <a:pt x="10999" y="4437177"/>
                </a:lnTo>
                <a:cubicBezTo>
                  <a:pt x="10999" y="4424307"/>
                  <a:pt x="27172" y="4413115"/>
                  <a:pt x="51756" y="4406400"/>
                </a:cubicBezTo>
                <a:cubicBezTo>
                  <a:pt x="27172" y="4397447"/>
                  <a:pt x="0" y="4391291"/>
                  <a:pt x="0" y="4373944"/>
                </a:cubicBezTo>
                <a:lnTo>
                  <a:pt x="0" y="4373384"/>
                </a:lnTo>
                <a:cubicBezTo>
                  <a:pt x="0" y="4353239"/>
                  <a:pt x="33641" y="4331975"/>
                  <a:pt x="63401" y="4317425"/>
                </a:cubicBezTo>
                <a:cubicBezTo>
                  <a:pt x="81839" y="4308612"/>
                  <a:pt x="97002" y="4292873"/>
                  <a:pt x="103430" y="4272570"/>
                </a:cubicBezTo>
                <a:lnTo>
                  <a:pt x="104248" y="4267210"/>
                </a:lnTo>
                <a:lnTo>
                  <a:pt x="103430" y="4261851"/>
                </a:lnTo>
                <a:cubicBezTo>
                  <a:pt x="97002" y="4241548"/>
                  <a:pt x="81839" y="4225810"/>
                  <a:pt x="63401" y="4216996"/>
                </a:cubicBezTo>
                <a:cubicBezTo>
                  <a:pt x="34288" y="4203006"/>
                  <a:pt x="0" y="4181182"/>
                  <a:pt x="0" y="4161037"/>
                </a:cubicBezTo>
                <a:lnTo>
                  <a:pt x="0" y="4160477"/>
                </a:lnTo>
                <a:cubicBezTo>
                  <a:pt x="0" y="4143130"/>
                  <a:pt x="27172" y="4136974"/>
                  <a:pt x="51756" y="4128021"/>
                </a:cubicBezTo>
                <a:cubicBezTo>
                  <a:pt x="27172" y="4121306"/>
                  <a:pt x="10999" y="4110114"/>
                  <a:pt x="10999" y="4097244"/>
                </a:cubicBezTo>
                <a:lnTo>
                  <a:pt x="11645" y="4097244"/>
                </a:lnTo>
                <a:lnTo>
                  <a:pt x="10999" y="4096684"/>
                </a:lnTo>
                <a:cubicBezTo>
                  <a:pt x="10999" y="4083813"/>
                  <a:pt x="27172" y="4072622"/>
                  <a:pt x="51756" y="4065906"/>
                </a:cubicBezTo>
                <a:cubicBezTo>
                  <a:pt x="27172" y="4056953"/>
                  <a:pt x="0" y="4050797"/>
                  <a:pt x="0" y="4033450"/>
                </a:cubicBezTo>
                <a:lnTo>
                  <a:pt x="0" y="4032891"/>
                </a:lnTo>
                <a:cubicBezTo>
                  <a:pt x="0" y="4012746"/>
                  <a:pt x="33641" y="3991481"/>
                  <a:pt x="63401" y="3976932"/>
                </a:cubicBezTo>
                <a:cubicBezTo>
                  <a:pt x="81839" y="3968118"/>
                  <a:pt x="97002" y="3952380"/>
                  <a:pt x="103430" y="3932077"/>
                </a:cubicBezTo>
                <a:lnTo>
                  <a:pt x="104248" y="3926717"/>
                </a:lnTo>
                <a:lnTo>
                  <a:pt x="103430" y="3921357"/>
                </a:lnTo>
                <a:cubicBezTo>
                  <a:pt x="97002" y="3901054"/>
                  <a:pt x="81839" y="3885316"/>
                  <a:pt x="63401" y="3876502"/>
                </a:cubicBezTo>
                <a:cubicBezTo>
                  <a:pt x="34288" y="3862512"/>
                  <a:pt x="0" y="3840688"/>
                  <a:pt x="0" y="3820544"/>
                </a:cubicBezTo>
                <a:lnTo>
                  <a:pt x="0" y="3819984"/>
                </a:lnTo>
                <a:cubicBezTo>
                  <a:pt x="0" y="3802636"/>
                  <a:pt x="27172" y="3796481"/>
                  <a:pt x="51756" y="3787527"/>
                </a:cubicBezTo>
                <a:cubicBezTo>
                  <a:pt x="27172" y="3780812"/>
                  <a:pt x="10999" y="3769621"/>
                  <a:pt x="10999" y="3756750"/>
                </a:cubicBezTo>
                <a:lnTo>
                  <a:pt x="11645" y="3756750"/>
                </a:lnTo>
                <a:lnTo>
                  <a:pt x="10999" y="3756190"/>
                </a:lnTo>
                <a:cubicBezTo>
                  <a:pt x="10999" y="3743320"/>
                  <a:pt x="27172" y="3732128"/>
                  <a:pt x="51756" y="3725413"/>
                </a:cubicBezTo>
                <a:cubicBezTo>
                  <a:pt x="27172" y="3716459"/>
                  <a:pt x="0" y="3710304"/>
                  <a:pt x="0" y="3692957"/>
                </a:cubicBezTo>
                <a:lnTo>
                  <a:pt x="0" y="3692397"/>
                </a:lnTo>
                <a:cubicBezTo>
                  <a:pt x="0" y="3672252"/>
                  <a:pt x="33641" y="3650987"/>
                  <a:pt x="63401" y="3636438"/>
                </a:cubicBezTo>
                <a:cubicBezTo>
                  <a:pt x="81839" y="3627624"/>
                  <a:pt x="97002" y="3611886"/>
                  <a:pt x="103430" y="3591584"/>
                </a:cubicBezTo>
                <a:lnTo>
                  <a:pt x="104248" y="3586224"/>
                </a:lnTo>
                <a:lnTo>
                  <a:pt x="103430" y="3580863"/>
                </a:lnTo>
                <a:cubicBezTo>
                  <a:pt x="97002" y="3560561"/>
                  <a:pt x="81839" y="3544823"/>
                  <a:pt x="63401" y="3536009"/>
                </a:cubicBezTo>
                <a:cubicBezTo>
                  <a:pt x="34288" y="3522019"/>
                  <a:pt x="0" y="3500195"/>
                  <a:pt x="0" y="3480050"/>
                </a:cubicBezTo>
                <a:lnTo>
                  <a:pt x="0" y="3479490"/>
                </a:lnTo>
                <a:cubicBezTo>
                  <a:pt x="0" y="3462143"/>
                  <a:pt x="27172" y="3455987"/>
                  <a:pt x="51756" y="3447034"/>
                </a:cubicBezTo>
                <a:cubicBezTo>
                  <a:pt x="27172" y="3440319"/>
                  <a:pt x="10999" y="3429127"/>
                  <a:pt x="10999" y="3416257"/>
                </a:cubicBezTo>
                <a:lnTo>
                  <a:pt x="11645" y="3416257"/>
                </a:lnTo>
                <a:lnTo>
                  <a:pt x="10999" y="3415697"/>
                </a:lnTo>
                <a:cubicBezTo>
                  <a:pt x="10999" y="3402826"/>
                  <a:pt x="27172" y="3391635"/>
                  <a:pt x="51756" y="3384920"/>
                </a:cubicBezTo>
                <a:cubicBezTo>
                  <a:pt x="27172" y="3375966"/>
                  <a:pt x="0" y="3369810"/>
                  <a:pt x="0" y="3352463"/>
                </a:cubicBezTo>
                <a:lnTo>
                  <a:pt x="0" y="3351904"/>
                </a:lnTo>
                <a:cubicBezTo>
                  <a:pt x="0" y="3331758"/>
                  <a:pt x="33641" y="3310494"/>
                  <a:pt x="63401" y="3295945"/>
                </a:cubicBezTo>
                <a:cubicBezTo>
                  <a:pt x="81839" y="3287131"/>
                  <a:pt x="97002" y="3271393"/>
                  <a:pt x="103430" y="3251090"/>
                </a:cubicBezTo>
                <a:lnTo>
                  <a:pt x="104248" y="3245730"/>
                </a:lnTo>
                <a:lnTo>
                  <a:pt x="103430" y="3240370"/>
                </a:lnTo>
                <a:cubicBezTo>
                  <a:pt x="97002" y="3220067"/>
                  <a:pt x="81839" y="3204329"/>
                  <a:pt x="63401" y="3195516"/>
                </a:cubicBezTo>
                <a:cubicBezTo>
                  <a:pt x="34288" y="3181526"/>
                  <a:pt x="0" y="3159702"/>
                  <a:pt x="0" y="3139556"/>
                </a:cubicBezTo>
                <a:lnTo>
                  <a:pt x="0" y="3138997"/>
                </a:lnTo>
                <a:cubicBezTo>
                  <a:pt x="0" y="3121650"/>
                  <a:pt x="27172" y="3115494"/>
                  <a:pt x="51756" y="3106541"/>
                </a:cubicBezTo>
                <a:cubicBezTo>
                  <a:pt x="27172" y="3099826"/>
                  <a:pt x="10999" y="3088634"/>
                  <a:pt x="10999" y="3075763"/>
                </a:cubicBezTo>
                <a:lnTo>
                  <a:pt x="11645" y="3075763"/>
                </a:lnTo>
                <a:lnTo>
                  <a:pt x="10999" y="3075204"/>
                </a:lnTo>
                <a:cubicBezTo>
                  <a:pt x="10999" y="3062333"/>
                  <a:pt x="27172" y="3051142"/>
                  <a:pt x="51756" y="3044426"/>
                </a:cubicBezTo>
                <a:cubicBezTo>
                  <a:pt x="27172" y="3035473"/>
                  <a:pt x="0" y="3029318"/>
                  <a:pt x="0" y="3011970"/>
                </a:cubicBezTo>
                <a:lnTo>
                  <a:pt x="0" y="3011410"/>
                </a:lnTo>
                <a:cubicBezTo>
                  <a:pt x="0" y="2991266"/>
                  <a:pt x="33641" y="2970001"/>
                  <a:pt x="63401" y="2955452"/>
                </a:cubicBezTo>
                <a:cubicBezTo>
                  <a:pt x="81839" y="2946638"/>
                  <a:pt x="97002" y="2930900"/>
                  <a:pt x="103430" y="2910597"/>
                </a:cubicBezTo>
                <a:lnTo>
                  <a:pt x="104248" y="2905237"/>
                </a:lnTo>
                <a:lnTo>
                  <a:pt x="103430" y="2899877"/>
                </a:lnTo>
                <a:cubicBezTo>
                  <a:pt x="97002" y="2879574"/>
                  <a:pt x="81839" y="2863835"/>
                  <a:pt x="63401" y="2855022"/>
                </a:cubicBezTo>
                <a:cubicBezTo>
                  <a:pt x="34288" y="2841033"/>
                  <a:pt x="0" y="2819209"/>
                  <a:pt x="0" y="2799063"/>
                </a:cubicBezTo>
                <a:lnTo>
                  <a:pt x="0" y="2798503"/>
                </a:lnTo>
                <a:cubicBezTo>
                  <a:pt x="0" y="2781156"/>
                  <a:pt x="27172" y="2775001"/>
                  <a:pt x="51756" y="2766047"/>
                </a:cubicBezTo>
                <a:cubicBezTo>
                  <a:pt x="27172" y="2759332"/>
                  <a:pt x="10999" y="2748140"/>
                  <a:pt x="10999" y="2735270"/>
                </a:cubicBezTo>
                <a:lnTo>
                  <a:pt x="11645" y="2735270"/>
                </a:lnTo>
                <a:lnTo>
                  <a:pt x="10999" y="2734710"/>
                </a:lnTo>
                <a:cubicBezTo>
                  <a:pt x="10999" y="2721839"/>
                  <a:pt x="27172" y="2710648"/>
                  <a:pt x="51756" y="2703933"/>
                </a:cubicBezTo>
                <a:cubicBezTo>
                  <a:pt x="27172" y="2694979"/>
                  <a:pt x="0" y="2688824"/>
                  <a:pt x="0" y="2671476"/>
                </a:cubicBezTo>
                <a:lnTo>
                  <a:pt x="0" y="2670917"/>
                </a:lnTo>
                <a:cubicBezTo>
                  <a:pt x="0" y="2650772"/>
                  <a:pt x="33641" y="2629507"/>
                  <a:pt x="63401" y="2614958"/>
                </a:cubicBezTo>
                <a:cubicBezTo>
                  <a:pt x="81839" y="2606144"/>
                  <a:pt x="97001" y="2590406"/>
                  <a:pt x="103430" y="2570104"/>
                </a:cubicBezTo>
                <a:lnTo>
                  <a:pt x="104248" y="2564743"/>
                </a:lnTo>
                <a:lnTo>
                  <a:pt x="103430" y="2559383"/>
                </a:lnTo>
                <a:cubicBezTo>
                  <a:pt x="97001" y="2539081"/>
                  <a:pt x="81839" y="2523342"/>
                  <a:pt x="63401" y="2514529"/>
                </a:cubicBezTo>
                <a:cubicBezTo>
                  <a:pt x="34288" y="2500539"/>
                  <a:pt x="0" y="2478715"/>
                  <a:pt x="0" y="2458570"/>
                </a:cubicBezTo>
                <a:lnTo>
                  <a:pt x="0" y="2458010"/>
                </a:lnTo>
                <a:cubicBezTo>
                  <a:pt x="0" y="2440663"/>
                  <a:pt x="27172" y="2434508"/>
                  <a:pt x="51756" y="2425553"/>
                </a:cubicBezTo>
                <a:cubicBezTo>
                  <a:pt x="27172" y="2418839"/>
                  <a:pt x="10999" y="2407646"/>
                  <a:pt x="10999" y="2394777"/>
                </a:cubicBezTo>
                <a:lnTo>
                  <a:pt x="11645" y="2394777"/>
                </a:lnTo>
                <a:lnTo>
                  <a:pt x="10999" y="2394217"/>
                </a:lnTo>
                <a:cubicBezTo>
                  <a:pt x="10999" y="2381346"/>
                  <a:pt x="27172" y="2370154"/>
                  <a:pt x="51756" y="2363439"/>
                </a:cubicBezTo>
                <a:cubicBezTo>
                  <a:pt x="27172" y="2354486"/>
                  <a:pt x="0" y="2348330"/>
                  <a:pt x="0" y="2330983"/>
                </a:cubicBezTo>
                <a:lnTo>
                  <a:pt x="0" y="2330424"/>
                </a:lnTo>
                <a:cubicBezTo>
                  <a:pt x="0" y="2310279"/>
                  <a:pt x="33641" y="2289014"/>
                  <a:pt x="63401" y="2274464"/>
                </a:cubicBezTo>
                <a:cubicBezTo>
                  <a:pt x="81839" y="2265651"/>
                  <a:pt x="97001" y="2249913"/>
                  <a:pt x="103430" y="2229610"/>
                </a:cubicBezTo>
                <a:lnTo>
                  <a:pt x="104248" y="2224250"/>
                </a:lnTo>
                <a:lnTo>
                  <a:pt x="103430" y="2218890"/>
                </a:lnTo>
                <a:cubicBezTo>
                  <a:pt x="97001" y="2198588"/>
                  <a:pt x="81839" y="2182849"/>
                  <a:pt x="63401" y="2174035"/>
                </a:cubicBezTo>
                <a:cubicBezTo>
                  <a:pt x="34288" y="2160045"/>
                  <a:pt x="0" y="2138221"/>
                  <a:pt x="0" y="2118076"/>
                </a:cubicBezTo>
                <a:lnTo>
                  <a:pt x="0" y="2117517"/>
                </a:lnTo>
                <a:cubicBezTo>
                  <a:pt x="0" y="2100169"/>
                  <a:pt x="27172" y="2094014"/>
                  <a:pt x="51756" y="2085060"/>
                </a:cubicBezTo>
                <a:cubicBezTo>
                  <a:pt x="27172" y="2078345"/>
                  <a:pt x="10999" y="2067154"/>
                  <a:pt x="10999" y="2054283"/>
                </a:cubicBezTo>
                <a:lnTo>
                  <a:pt x="11645" y="2054283"/>
                </a:lnTo>
                <a:lnTo>
                  <a:pt x="10999" y="2053723"/>
                </a:lnTo>
                <a:cubicBezTo>
                  <a:pt x="10999" y="2040853"/>
                  <a:pt x="27172" y="2029661"/>
                  <a:pt x="51756" y="2022946"/>
                </a:cubicBezTo>
                <a:cubicBezTo>
                  <a:pt x="27172" y="2013992"/>
                  <a:pt x="0" y="2007837"/>
                  <a:pt x="0" y="1990490"/>
                </a:cubicBezTo>
                <a:lnTo>
                  <a:pt x="0" y="1989930"/>
                </a:lnTo>
                <a:cubicBezTo>
                  <a:pt x="0" y="1969785"/>
                  <a:pt x="33641" y="1948520"/>
                  <a:pt x="63401" y="1933971"/>
                </a:cubicBezTo>
                <a:cubicBezTo>
                  <a:pt x="81839" y="1925158"/>
                  <a:pt x="97001" y="1909419"/>
                  <a:pt x="103430" y="1889116"/>
                </a:cubicBezTo>
                <a:lnTo>
                  <a:pt x="104248" y="1883757"/>
                </a:lnTo>
                <a:lnTo>
                  <a:pt x="103430" y="1878396"/>
                </a:lnTo>
                <a:cubicBezTo>
                  <a:pt x="97001" y="1858094"/>
                  <a:pt x="81839" y="1842355"/>
                  <a:pt x="63401" y="1833542"/>
                </a:cubicBezTo>
                <a:cubicBezTo>
                  <a:pt x="34288" y="1819552"/>
                  <a:pt x="0" y="1797728"/>
                  <a:pt x="0" y="1777583"/>
                </a:cubicBezTo>
                <a:lnTo>
                  <a:pt x="0" y="1777023"/>
                </a:lnTo>
                <a:cubicBezTo>
                  <a:pt x="0" y="1759676"/>
                  <a:pt x="27172" y="1753520"/>
                  <a:pt x="51756" y="1744567"/>
                </a:cubicBezTo>
                <a:cubicBezTo>
                  <a:pt x="27172" y="1737852"/>
                  <a:pt x="10999" y="1726660"/>
                  <a:pt x="10999" y="1713789"/>
                </a:cubicBezTo>
                <a:lnTo>
                  <a:pt x="11645" y="1713789"/>
                </a:lnTo>
                <a:lnTo>
                  <a:pt x="10999" y="1713230"/>
                </a:lnTo>
                <a:cubicBezTo>
                  <a:pt x="10999" y="1700359"/>
                  <a:pt x="27172" y="1689168"/>
                  <a:pt x="51756" y="1682453"/>
                </a:cubicBezTo>
                <a:cubicBezTo>
                  <a:pt x="27172" y="1673499"/>
                  <a:pt x="0" y="1667344"/>
                  <a:pt x="0" y="1649996"/>
                </a:cubicBezTo>
                <a:lnTo>
                  <a:pt x="0" y="1649436"/>
                </a:lnTo>
                <a:cubicBezTo>
                  <a:pt x="0" y="1629291"/>
                  <a:pt x="33641" y="1608027"/>
                  <a:pt x="63401" y="1593478"/>
                </a:cubicBezTo>
                <a:cubicBezTo>
                  <a:pt x="81839" y="1584664"/>
                  <a:pt x="97001" y="1568926"/>
                  <a:pt x="103430" y="1548623"/>
                </a:cubicBezTo>
                <a:lnTo>
                  <a:pt x="105663" y="1533986"/>
                </a:lnTo>
                <a:lnTo>
                  <a:pt x="103430" y="1519349"/>
                </a:lnTo>
                <a:cubicBezTo>
                  <a:pt x="97001" y="1499047"/>
                  <a:pt x="81839" y="1483308"/>
                  <a:pt x="63401" y="1474494"/>
                </a:cubicBezTo>
                <a:cubicBezTo>
                  <a:pt x="34288" y="1460504"/>
                  <a:pt x="0" y="1438680"/>
                  <a:pt x="0" y="1418535"/>
                </a:cubicBezTo>
                <a:lnTo>
                  <a:pt x="0" y="1417976"/>
                </a:lnTo>
                <a:cubicBezTo>
                  <a:pt x="0" y="1400629"/>
                  <a:pt x="27172" y="1394473"/>
                  <a:pt x="51756" y="1385519"/>
                </a:cubicBezTo>
                <a:cubicBezTo>
                  <a:pt x="27172" y="1378804"/>
                  <a:pt x="10999" y="1367613"/>
                  <a:pt x="10999" y="1354742"/>
                </a:cubicBezTo>
                <a:lnTo>
                  <a:pt x="11645" y="1354742"/>
                </a:lnTo>
                <a:lnTo>
                  <a:pt x="10999" y="1354182"/>
                </a:lnTo>
                <a:cubicBezTo>
                  <a:pt x="10999" y="1341312"/>
                  <a:pt x="27172" y="1330120"/>
                  <a:pt x="51756" y="1323405"/>
                </a:cubicBezTo>
                <a:cubicBezTo>
                  <a:pt x="27172" y="1314451"/>
                  <a:pt x="0" y="1308296"/>
                  <a:pt x="0" y="1290948"/>
                </a:cubicBezTo>
                <a:lnTo>
                  <a:pt x="0" y="1290389"/>
                </a:lnTo>
                <a:cubicBezTo>
                  <a:pt x="0" y="1270244"/>
                  <a:pt x="33641" y="1248979"/>
                  <a:pt x="63401" y="1234430"/>
                </a:cubicBezTo>
                <a:cubicBezTo>
                  <a:pt x="81839" y="1225617"/>
                  <a:pt x="97001" y="1209878"/>
                  <a:pt x="103430" y="1189575"/>
                </a:cubicBezTo>
                <a:lnTo>
                  <a:pt x="105663" y="1174938"/>
                </a:lnTo>
                <a:lnTo>
                  <a:pt x="103430" y="1160302"/>
                </a:lnTo>
                <a:cubicBezTo>
                  <a:pt x="97001" y="1139999"/>
                  <a:pt x="81839" y="1124260"/>
                  <a:pt x="63401" y="1115447"/>
                </a:cubicBezTo>
                <a:cubicBezTo>
                  <a:pt x="34288" y="1101457"/>
                  <a:pt x="0" y="1079633"/>
                  <a:pt x="0" y="1059488"/>
                </a:cubicBezTo>
                <a:lnTo>
                  <a:pt x="0" y="1058928"/>
                </a:lnTo>
                <a:cubicBezTo>
                  <a:pt x="0" y="1041581"/>
                  <a:pt x="27172" y="1035426"/>
                  <a:pt x="51756" y="1026472"/>
                </a:cubicBezTo>
                <a:cubicBezTo>
                  <a:pt x="27172" y="1019756"/>
                  <a:pt x="10999" y="1008565"/>
                  <a:pt x="10999" y="995694"/>
                </a:cubicBezTo>
                <a:lnTo>
                  <a:pt x="11645" y="995694"/>
                </a:lnTo>
                <a:lnTo>
                  <a:pt x="10999" y="995135"/>
                </a:lnTo>
                <a:cubicBezTo>
                  <a:pt x="10999" y="982264"/>
                  <a:pt x="27172" y="971072"/>
                  <a:pt x="51756" y="964358"/>
                </a:cubicBezTo>
                <a:cubicBezTo>
                  <a:pt x="27172" y="955404"/>
                  <a:pt x="0" y="949248"/>
                  <a:pt x="0" y="931901"/>
                </a:cubicBezTo>
                <a:lnTo>
                  <a:pt x="0" y="931342"/>
                </a:lnTo>
                <a:cubicBezTo>
                  <a:pt x="0" y="911197"/>
                  <a:pt x="33641" y="889932"/>
                  <a:pt x="63401" y="875382"/>
                </a:cubicBezTo>
                <a:cubicBezTo>
                  <a:pt x="81839" y="866569"/>
                  <a:pt x="97001" y="850831"/>
                  <a:pt x="103430" y="830528"/>
                </a:cubicBezTo>
                <a:lnTo>
                  <a:pt x="105663" y="815891"/>
                </a:lnTo>
                <a:lnTo>
                  <a:pt x="103430" y="801254"/>
                </a:lnTo>
                <a:cubicBezTo>
                  <a:pt x="97001" y="780951"/>
                  <a:pt x="81839" y="765212"/>
                  <a:pt x="63401" y="756399"/>
                </a:cubicBezTo>
                <a:cubicBezTo>
                  <a:pt x="34288" y="742409"/>
                  <a:pt x="0" y="720586"/>
                  <a:pt x="0" y="700440"/>
                </a:cubicBezTo>
                <a:lnTo>
                  <a:pt x="0" y="699881"/>
                </a:lnTo>
                <a:cubicBezTo>
                  <a:pt x="0" y="682533"/>
                  <a:pt x="27172" y="676378"/>
                  <a:pt x="51756" y="667424"/>
                </a:cubicBezTo>
                <a:cubicBezTo>
                  <a:pt x="27172" y="660709"/>
                  <a:pt x="10999" y="649517"/>
                  <a:pt x="10999" y="636647"/>
                </a:cubicBezTo>
                <a:lnTo>
                  <a:pt x="11645" y="636647"/>
                </a:lnTo>
                <a:lnTo>
                  <a:pt x="10999" y="636087"/>
                </a:lnTo>
                <a:cubicBezTo>
                  <a:pt x="10999" y="623216"/>
                  <a:pt x="27172" y="612025"/>
                  <a:pt x="51756" y="605310"/>
                </a:cubicBezTo>
                <a:cubicBezTo>
                  <a:pt x="27172" y="596357"/>
                  <a:pt x="0" y="590201"/>
                  <a:pt x="0" y="572854"/>
                </a:cubicBezTo>
                <a:lnTo>
                  <a:pt x="0" y="572294"/>
                </a:lnTo>
                <a:cubicBezTo>
                  <a:pt x="0" y="552149"/>
                  <a:pt x="33641" y="530884"/>
                  <a:pt x="63401" y="516335"/>
                </a:cubicBezTo>
                <a:cubicBezTo>
                  <a:pt x="81839" y="507521"/>
                  <a:pt x="97001" y="491783"/>
                  <a:pt x="103430" y="471480"/>
                </a:cubicBezTo>
                <a:lnTo>
                  <a:pt x="105663" y="456843"/>
                </a:lnTo>
                <a:lnTo>
                  <a:pt x="103430" y="442206"/>
                </a:lnTo>
                <a:cubicBezTo>
                  <a:pt x="97001" y="421904"/>
                  <a:pt x="81839" y="406165"/>
                  <a:pt x="63401" y="397352"/>
                </a:cubicBezTo>
                <a:cubicBezTo>
                  <a:pt x="34288" y="383362"/>
                  <a:pt x="0" y="361538"/>
                  <a:pt x="0" y="341393"/>
                </a:cubicBezTo>
                <a:lnTo>
                  <a:pt x="0" y="340833"/>
                </a:lnTo>
                <a:cubicBezTo>
                  <a:pt x="0" y="323486"/>
                  <a:pt x="27172" y="317330"/>
                  <a:pt x="51756" y="308377"/>
                </a:cubicBezTo>
                <a:cubicBezTo>
                  <a:pt x="27172" y="301662"/>
                  <a:pt x="10999" y="290470"/>
                  <a:pt x="10999" y="277599"/>
                </a:cubicBezTo>
                <a:lnTo>
                  <a:pt x="11645" y="277599"/>
                </a:lnTo>
                <a:lnTo>
                  <a:pt x="10999" y="277040"/>
                </a:lnTo>
                <a:cubicBezTo>
                  <a:pt x="10999" y="264169"/>
                  <a:pt x="27172" y="252978"/>
                  <a:pt x="51756" y="246263"/>
                </a:cubicBezTo>
                <a:cubicBezTo>
                  <a:pt x="27172" y="237309"/>
                  <a:pt x="0" y="231154"/>
                  <a:pt x="0" y="213806"/>
                </a:cubicBezTo>
                <a:lnTo>
                  <a:pt x="0" y="213247"/>
                </a:lnTo>
                <a:cubicBezTo>
                  <a:pt x="0" y="198138"/>
                  <a:pt x="18923" y="182399"/>
                  <a:pt x="40939" y="169336"/>
                </a:cubicBezTo>
                <a:lnTo>
                  <a:pt x="55615" y="161464"/>
                </a:lnTo>
                <a:lnTo>
                  <a:pt x="55615" y="92083"/>
                </a:lnTo>
                <a:lnTo>
                  <a:pt x="59507" y="92083"/>
                </a:lnTo>
                <a:cubicBezTo>
                  <a:pt x="95185" y="92083"/>
                  <a:pt x="123080" y="75898"/>
                  <a:pt x="136702" y="54692"/>
                </a:cubicBezTo>
                <a:cubicBezTo>
                  <a:pt x="152920" y="29577"/>
                  <a:pt x="178219" y="0"/>
                  <a:pt x="201572" y="0"/>
                </a:cubicBezTo>
                <a:close/>
              </a:path>
            </a:pathLst>
          </a:custGeom>
          <a:ln>
            <a:noFill/>
          </a:ln>
          <a:effectLst>
            <a:outerShdw blurRad="88900" dist="63500" dir="30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97" name="手繪多邊形 2296"/>
          <p:cNvSpPr/>
          <p:nvPr/>
        </p:nvSpPr>
        <p:spPr>
          <a:xfrm>
            <a:off x="4506474" y="1517073"/>
            <a:ext cx="3179052" cy="4464628"/>
          </a:xfrm>
          <a:custGeom>
            <a:avLst/>
            <a:gdLst>
              <a:gd name="connsiteX0" fmla="*/ 327022 w 3314697"/>
              <a:gd name="connsiteY0" fmla="*/ 317787 h 4655127"/>
              <a:gd name="connsiteX1" fmla="*/ 327022 w 3314697"/>
              <a:gd name="connsiteY1" fmla="*/ 4337339 h 4655127"/>
              <a:gd name="connsiteX2" fmla="*/ 2987674 w 3314697"/>
              <a:gd name="connsiteY2" fmla="*/ 4337339 h 4655127"/>
              <a:gd name="connsiteX3" fmla="*/ 2987674 w 3314697"/>
              <a:gd name="connsiteY3" fmla="*/ 317787 h 4655127"/>
              <a:gd name="connsiteX4" fmla="*/ 201572 w 3314697"/>
              <a:gd name="connsiteY4" fmla="*/ 0 h 4655127"/>
              <a:gd name="connsiteX5" fmla="*/ 202222 w 3314697"/>
              <a:gd name="connsiteY5" fmla="*/ 0 h 4655127"/>
              <a:gd name="connsiteX6" fmla="*/ 239846 w 3314697"/>
              <a:gd name="connsiteY6" fmla="*/ 44647 h 4655127"/>
              <a:gd name="connsiteX7" fmla="*/ 275524 w 3314697"/>
              <a:gd name="connsiteY7" fmla="*/ 9487 h 4655127"/>
              <a:gd name="connsiteX8" fmla="*/ 275524 w 3314697"/>
              <a:gd name="connsiteY8" fmla="*/ 10045 h 4655127"/>
              <a:gd name="connsiteX9" fmla="*/ 276173 w 3314697"/>
              <a:gd name="connsiteY9" fmla="*/ 9487 h 4655127"/>
              <a:gd name="connsiteX10" fmla="*/ 311851 w 3314697"/>
              <a:gd name="connsiteY10" fmla="*/ 44647 h 4655127"/>
              <a:gd name="connsiteX11" fmla="*/ 349476 w 3314697"/>
              <a:gd name="connsiteY11" fmla="*/ 0 h 4655127"/>
              <a:gd name="connsiteX12" fmla="*/ 350125 w 3314697"/>
              <a:gd name="connsiteY12" fmla="*/ 0 h 4655127"/>
              <a:gd name="connsiteX13" fmla="*/ 414995 w 3314697"/>
              <a:gd name="connsiteY13" fmla="*/ 54692 h 4655127"/>
              <a:gd name="connsiteX14" fmla="*/ 466992 w 3314697"/>
              <a:gd name="connsiteY14" fmla="*/ 89223 h 4655127"/>
              <a:gd name="connsiteX15" fmla="*/ 473206 w 3314697"/>
              <a:gd name="connsiteY15" fmla="*/ 89927 h 4655127"/>
              <a:gd name="connsiteX16" fmla="*/ 479419 w 3314697"/>
              <a:gd name="connsiteY16" fmla="*/ 89223 h 4655127"/>
              <a:gd name="connsiteX17" fmla="*/ 531417 w 3314697"/>
              <a:gd name="connsiteY17" fmla="*/ 54692 h 4655127"/>
              <a:gd name="connsiteX18" fmla="*/ 596287 w 3314697"/>
              <a:gd name="connsiteY18" fmla="*/ 0 h 4655127"/>
              <a:gd name="connsiteX19" fmla="*/ 596935 w 3314697"/>
              <a:gd name="connsiteY19" fmla="*/ 0 h 4655127"/>
              <a:gd name="connsiteX20" fmla="*/ 634560 w 3314697"/>
              <a:gd name="connsiteY20" fmla="*/ 44647 h 4655127"/>
              <a:gd name="connsiteX21" fmla="*/ 670238 w 3314697"/>
              <a:gd name="connsiteY21" fmla="*/ 9487 h 4655127"/>
              <a:gd name="connsiteX22" fmla="*/ 670238 w 3314697"/>
              <a:gd name="connsiteY22" fmla="*/ 10045 h 4655127"/>
              <a:gd name="connsiteX23" fmla="*/ 670887 w 3314697"/>
              <a:gd name="connsiteY23" fmla="*/ 9487 h 4655127"/>
              <a:gd name="connsiteX24" fmla="*/ 706566 w 3314697"/>
              <a:gd name="connsiteY24" fmla="*/ 44647 h 4655127"/>
              <a:gd name="connsiteX25" fmla="*/ 744191 w 3314697"/>
              <a:gd name="connsiteY25" fmla="*/ 0 h 4655127"/>
              <a:gd name="connsiteX26" fmla="*/ 744839 w 3314697"/>
              <a:gd name="connsiteY26" fmla="*/ 0 h 4655127"/>
              <a:gd name="connsiteX27" fmla="*/ 809709 w 3314697"/>
              <a:gd name="connsiteY27" fmla="*/ 54692 h 4655127"/>
              <a:gd name="connsiteX28" fmla="*/ 861706 w 3314697"/>
              <a:gd name="connsiteY28" fmla="*/ 89223 h 4655127"/>
              <a:gd name="connsiteX29" fmla="*/ 867921 w 3314697"/>
              <a:gd name="connsiteY29" fmla="*/ 89927 h 4655127"/>
              <a:gd name="connsiteX30" fmla="*/ 874134 w 3314697"/>
              <a:gd name="connsiteY30" fmla="*/ 89223 h 4655127"/>
              <a:gd name="connsiteX31" fmla="*/ 926131 w 3314697"/>
              <a:gd name="connsiteY31" fmla="*/ 54692 h 4655127"/>
              <a:gd name="connsiteX32" fmla="*/ 991001 w 3314697"/>
              <a:gd name="connsiteY32" fmla="*/ 0 h 4655127"/>
              <a:gd name="connsiteX33" fmla="*/ 991650 w 3314697"/>
              <a:gd name="connsiteY33" fmla="*/ 0 h 4655127"/>
              <a:gd name="connsiteX34" fmla="*/ 1029274 w 3314697"/>
              <a:gd name="connsiteY34" fmla="*/ 44647 h 4655127"/>
              <a:gd name="connsiteX35" fmla="*/ 1064953 w 3314697"/>
              <a:gd name="connsiteY35" fmla="*/ 9487 h 4655127"/>
              <a:gd name="connsiteX36" fmla="*/ 1064953 w 3314697"/>
              <a:gd name="connsiteY36" fmla="*/ 10045 h 4655127"/>
              <a:gd name="connsiteX37" fmla="*/ 1065601 w 3314697"/>
              <a:gd name="connsiteY37" fmla="*/ 9487 h 4655127"/>
              <a:gd name="connsiteX38" fmla="*/ 1101280 w 3314697"/>
              <a:gd name="connsiteY38" fmla="*/ 44647 h 4655127"/>
              <a:gd name="connsiteX39" fmla="*/ 1138904 w 3314697"/>
              <a:gd name="connsiteY39" fmla="*/ 0 h 4655127"/>
              <a:gd name="connsiteX40" fmla="*/ 1139553 w 3314697"/>
              <a:gd name="connsiteY40" fmla="*/ 0 h 4655127"/>
              <a:gd name="connsiteX41" fmla="*/ 1204423 w 3314697"/>
              <a:gd name="connsiteY41" fmla="*/ 54692 h 4655127"/>
              <a:gd name="connsiteX42" fmla="*/ 1256421 w 3314697"/>
              <a:gd name="connsiteY42" fmla="*/ 89223 h 4655127"/>
              <a:gd name="connsiteX43" fmla="*/ 1262634 w 3314697"/>
              <a:gd name="connsiteY43" fmla="*/ 89927 h 4655127"/>
              <a:gd name="connsiteX44" fmla="*/ 1268847 w 3314697"/>
              <a:gd name="connsiteY44" fmla="*/ 89223 h 4655127"/>
              <a:gd name="connsiteX45" fmla="*/ 1320845 w 3314697"/>
              <a:gd name="connsiteY45" fmla="*/ 54692 h 4655127"/>
              <a:gd name="connsiteX46" fmla="*/ 1385715 w 3314697"/>
              <a:gd name="connsiteY46" fmla="*/ 0 h 4655127"/>
              <a:gd name="connsiteX47" fmla="*/ 1386364 w 3314697"/>
              <a:gd name="connsiteY47" fmla="*/ 0 h 4655127"/>
              <a:gd name="connsiteX48" fmla="*/ 1423988 w 3314697"/>
              <a:gd name="connsiteY48" fmla="*/ 44647 h 4655127"/>
              <a:gd name="connsiteX49" fmla="*/ 1459667 w 3314697"/>
              <a:gd name="connsiteY49" fmla="*/ 9487 h 4655127"/>
              <a:gd name="connsiteX50" fmla="*/ 1459667 w 3314697"/>
              <a:gd name="connsiteY50" fmla="*/ 10045 h 4655127"/>
              <a:gd name="connsiteX51" fmla="*/ 1460315 w 3314697"/>
              <a:gd name="connsiteY51" fmla="*/ 9487 h 4655127"/>
              <a:gd name="connsiteX52" fmla="*/ 1495994 w 3314697"/>
              <a:gd name="connsiteY52" fmla="*/ 44647 h 4655127"/>
              <a:gd name="connsiteX53" fmla="*/ 1533619 w 3314697"/>
              <a:gd name="connsiteY53" fmla="*/ 0 h 4655127"/>
              <a:gd name="connsiteX54" fmla="*/ 1534267 w 3314697"/>
              <a:gd name="connsiteY54" fmla="*/ 0 h 4655127"/>
              <a:gd name="connsiteX55" fmla="*/ 1599137 w 3314697"/>
              <a:gd name="connsiteY55" fmla="*/ 54692 h 4655127"/>
              <a:gd name="connsiteX56" fmla="*/ 1651135 w 3314697"/>
              <a:gd name="connsiteY56" fmla="*/ 89223 h 4655127"/>
              <a:gd name="connsiteX57" fmla="*/ 1657349 w 3314697"/>
              <a:gd name="connsiteY57" fmla="*/ 89927 h 4655127"/>
              <a:gd name="connsiteX58" fmla="*/ 1663562 w 3314697"/>
              <a:gd name="connsiteY58" fmla="*/ 89223 h 4655127"/>
              <a:gd name="connsiteX59" fmla="*/ 1715559 w 3314697"/>
              <a:gd name="connsiteY59" fmla="*/ 54692 h 4655127"/>
              <a:gd name="connsiteX60" fmla="*/ 1780429 w 3314697"/>
              <a:gd name="connsiteY60" fmla="*/ 0 h 4655127"/>
              <a:gd name="connsiteX61" fmla="*/ 1781078 w 3314697"/>
              <a:gd name="connsiteY61" fmla="*/ 0 h 4655127"/>
              <a:gd name="connsiteX62" fmla="*/ 1818703 w 3314697"/>
              <a:gd name="connsiteY62" fmla="*/ 44647 h 4655127"/>
              <a:gd name="connsiteX63" fmla="*/ 1854381 w 3314697"/>
              <a:gd name="connsiteY63" fmla="*/ 9487 h 4655127"/>
              <a:gd name="connsiteX64" fmla="*/ 1854381 w 3314697"/>
              <a:gd name="connsiteY64" fmla="*/ 10045 h 4655127"/>
              <a:gd name="connsiteX65" fmla="*/ 1855030 w 3314697"/>
              <a:gd name="connsiteY65" fmla="*/ 9487 h 4655127"/>
              <a:gd name="connsiteX66" fmla="*/ 1890708 w 3314697"/>
              <a:gd name="connsiteY66" fmla="*/ 44647 h 4655127"/>
              <a:gd name="connsiteX67" fmla="*/ 1928333 w 3314697"/>
              <a:gd name="connsiteY67" fmla="*/ 0 h 4655127"/>
              <a:gd name="connsiteX68" fmla="*/ 1928982 w 3314697"/>
              <a:gd name="connsiteY68" fmla="*/ 0 h 4655127"/>
              <a:gd name="connsiteX69" fmla="*/ 1993852 w 3314697"/>
              <a:gd name="connsiteY69" fmla="*/ 54692 h 4655127"/>
              <a:gd name="connsiteX70" fmla="*/ 2045849 w 3314697"/>
              <a:gd name="connsiteY70" fmla="*/ 89223 h 4655127"/>
              <a:gd name="connsiteX71" fmla="*/ 2052063 w 3314697"/>
              <a:gd name="connsiteY71" fmla="*/ 89927 h 4655127"/>
              <a:gd name="connsiteX72" fmla="*/ 2058277 w 3314697"/>
              <a:gd name="connsiteY72" fmla="*/ 89223 h 4655127"/>
              <a:gd name="connsiteX73" fmla="*/ 2110273 w 3314697"/>
              <a:gd name="connsiteY73" fmla="*/ 54692 h 4655127"/>
              <a:gd name="connsiteX74" fmla="*/ 2175144 w 3314697"/>
              <a:gd name="connsiteY74" fmla="*/ 0 h 4655127"/>
              <a:gd name="connsiteX75" fmla="*/ 2175792 w 3314697"/>
              <a:gd name="connsiteY75" fmla="*/ 0 h 4655127"/>
              <a:gd name="connsiteX76" fmla="*/ 2213417 w 3314697"/>
              <a:gd name="connsiteY76" fmla="*/ 44647 h 4655127"/>
              <a:gd name="connsiteX77" fmla="*/ 2249096 w 3314697"/>
              <a:gd name="connsiteY77" fmla="*/ 9487 h 4655127"/>
              <a:gd name="connsiteX78" fmla="*/ 2249096 w 3314697"/>
              <a:gd name="connsiteY78" fmla="*/ 10045 h 4655127"/>
              <a:gd name="connsiteX79" fmla="*/ 2249744 w 3314697"/>
              <a:gd name="connsiteY79" fmla="*/ 9487 h 4655127"/>
              <a:gd name="connsiteX80" fmla="*/ 2285423 w 3314697"/>
              <a:gd name="connsiteY80" fmla="*/ 44647 h 4655127"/>
              <a:gd name="connsiteX81" fmla="*/ 2323048 w 3314697"/>
              <a:gd name="connsiteY81" fmla="*/ 0 h 4655127"/>
              <a:gd name="connsiteX82" fmla="*/ 2323696 w 3314697"/>
              <a:gd name="connsiteY82" fmla="*/ 0 h 4655127"/>
              <a:gd name="connsiteX83" fmla="*/ 2388566 w 3314697"/>
              <a:gd name="connsiteY83" fmla="*/ 54692 h 4655127"/>
              <a:gd name="connsiteX84" fmla="*/ 2440564 w 3314697"/>
              <a:gd name="connsiteY84" fmla="*/ 89223 h 4655127"/>
              <a:gd name="connsiteX85" fmla="*/ 2446777 w 3314697"/>
              <a:gd name="connsiteY85" fmla="*/ 89927 h 4655127"/>
              <a:gd name="connsiteX86" fmla="*/ 2452991 w 3314697"/>
              <a:gd name="connsiteY86" fmla="*/ 89223 h 4655127"/>
              <a:gd name="connsiteX87" fmla="*/ 2504988 w 3314697"/>
              <a:gd name="connsiteY87" fmla="*/ 54692 h 4655127"/>
              <a:gd name="connsiteX88" fmla="*/ 2569858 w 3314697"/>
              <a:gd name="connsiteY88" fmla="*/ 0 h 4655127"/>
              <a:gd name="connsiteX89" fmla="*/ 2570507 w 3314697"/>
              <a:gd name="connsiteY89" fmla="*/ 0 h 4655127"/>
              <a:gd name="connsiteX90" fmla="*/ 2608131 w 3314697"/>
              <a:gd name="connsiteY90" fmla="*/ 44647 h 4655127"/>
              <a:gd name="connsiteX91" fmla="*/ 2643810 w 3314697"/>
              <a:gd name="connsiteY91" fmla="*/ 9487 h 4655127"/>
              <a:gd name="connsiteX92" fmla="*/ 2643810 w 3314697"/>
              <a:gd name="connsiteY92" fmla="*/ 10045 h 4655127"/>
              <a:gd name="connsiteX93" fmla="*/ 2644459 w 3314697"/>
              <a:gd name="connsiteY93" fmla="*/ 9487 h 4655127"/>
              <a:gd name="connsiteX94" fmla="*/ 2680137 w 3314697"/>
              <a:gd name="connsiteY94" fmla="*/ 44647 h 4655127"/>
              <a:gd name="connsiteX95" fmla="*/ 2717762 w 3314697"/>
              <a:gd name="connsiteY95" fmla="*/ 0 h 4655127"/>
              <a:gd name="connsiteX96" fmla="*/ 2718410 w 3314697"/>
              <a:gd name="connsiteY96" fmla="*/ 0 h 4655127"/>
              <a:gd name="connsiteX97" fmla="*/ 2783281 w 3314697"/>
              <a:gd name="connsiteY97" fmla="*/ 54692 h 4655127"/>
              <a:gd name="connsiteX98" fmla="*/ 2835278 w 3314697"/>
              <a:gd name="connsiteY98" fmla="*/ 89223 h 4655127"/>
              <a:gd name="connsiteX99" fmla="*/ 2841492 w 3314697"/>
              <a:gd name="connsiteY99" fmla="*/ 89927 h 4655127"/>
              <a:gd name="connsiteX100" fmla="*/ 2847705 w 3314697"/>
              <a:gd name="connsiteY100" fmla="*/ 89223 h 4655127"/>
              <a:gd name="connsiteX101" fmla="*/ 2899703 w 3314697"/>
              <a:gd name="connsiteY101" fmla="*/ 54692 h 4655127"/>
              <a:gd name="connsiteX102" fmla="*/ 2964573 w 3314697"/>
              <a:gd name="connsiteY102" fmla="*/ 0 h 4655127"/>
              <a:gd name="connsiteX103" fmla="*/ 2965222 w 3314697"/>
              <a:gd name="connsiteY103" fmla="*/ 0 h 4655127"/>
              <a:gd name="connsiteX104" fmla="*/ 3002846 w 3314697"/>
              <a:gd name="connsiteY104" fmla="*/ 44647 h 4655127"/>
              <a:gd name="connsiteX105" fmla="*/ 3038524 w 3314697"/>
              <a:gd name="connsiteY105" fmla="*/ 9487 h 4655127"/>
              <a:gd name="connsiteX106" fmla="*/ 3038524 w 3314697"/>
              <a:gd name="connsiteY106" fmla="*/ 10045 h 4655127"/>
              <a:gd name="connsiteX107" fmla="*/ 3039173 w 3314697"/>
              <a:gd name="connsiteY107" fmla="*/ 9487 h 4655127"/>
              <a:gd name="connsiteX108" fmla="*/ 3074851 w 3314697"/>
              <a:gd name="connsiteY108" fmla="*/ 44647 h 4655127"/>
              <a:gd name="connsiteX109" fmla="*/ 3112476 w 3314697"/>
              <a:gd name="connsiteY109" fmla="*/ 0 h 4655127"/>
              <a:gd name="connsiteX110" fmla="*/ 3113125 w 3314697"/>
              <a:gd name="connsiteY110" fmla="*/ 0 h 4655127"/>
              <a:gd name="connsiteX111" fmla="*/ 3147992 w 3314697"/>
              <a:gd name="connsiteY111" fmla="*/ 17719 h 4655127"/>
              <a:gd name="connsiteX112" fmla="*/ 3156083 w 3314697"/>
              <a:gd name="connsiteY112" fmla="*/ 27689 h 4655127"/>
              <a:gd name="connsiteX113" fmla="*/ 3207952 w 3314697"/>
              <a:gd name="connsiteY113" fmla="*/ 27689 h 4655127"/>
              <a:gd name="connsiteX114" fmla="*/ 3207952 w 3314697"/>
              <a:gd name="connsiteY114" fmla="*/ 31047 h 4655127"/>
              <a:gd name="connsiteX115" fmla="*/ 3234153 w 3314697"/>
              <a:gd name="connsiteY115" fmla="*/ 86604 h 4655127"/>
              <a:gd name="connsiteX116" fmla="*/ 3239984 w 3314697"/>
              <a:gd name="connsiteY116" fmla="*/ 90357 h 4655127"/>
              <a:gd name="connsiteX117" fmla="*/ 3255190 w 3314697"/>
              <a:gd name="connsiteY117" fmla="*/ 92083 h 4655127"/>
              <a:gd name="connsiteX118" fmla="*/ 3259082 w 3314697"/>
              <a:gd name="connsiteY118" fmla="*/ 92083 h 4655127"/>
              <a:gd name="connsiteX119" fmla="*/ 3259082 w 3314697"/>
              <a:gd name="connsiteY119" fmla="*/ 101783 h 4655127"/>
              <a:gd name="connsiteX120" fmla="*/ 3273485 w 3314697"/>
              <a:gd name="connsiteY120" fmla="*/ 109451 h 4655127"/>
              <a:gd name="connsiteX121" fmla="*/ 3314697 w 3314697"/>
              <a:gd name="connsiteY121" fmla="*/ 153597 h 4655127"/>
              <a:gd name="connsiteX122" fmla="*/ 3314697 w 3314697"/>
              <a:gd name="connsiteY122" fmla="*/ 154157 h 4655127"/>
              <a:gd name="connsiteX123" fmla="*/ 3262942 w 3314697"/>
              <a:gd name="connsiteY123" fmla="*/ 186613 h 4655127"/>
              <a:gd name="connsiteX124" fmla="*/ 3303699 w 3314697"/>
              <a:gd name="connsiteY124" fmla="*/ 217390 h 4655127"/>
              <a:gd name="connsiteX125" fmla="*/ 3303052 w 3314697"/>
              <a:gd name="connsiteY125" fmla="*/ 217390 h 4655127"/>
              <a:gd name="connsiteX126" fmla="*/ 3303699 w 3314697"/>
              <a:gd name="connsiteY126" fmla="*/ 217950 h 4655127"/>
              <a:gd name="connsiteX127" fmla="*/ 3262942 w 3314697"/>
              <a:gd name="connsiteY127" fmla="*/ 248727 h 4655127"/>
              <a:gd name="connsiteX128" fmla="*/ 3314697 w 3314697"/>
              <a:gd name="connsiteY128" fmla="*/ 281184 h 4655127"/>
              <a:gd name="connsiteX129" fmla="*/ 3314697 w 3314697"/>
              <a:gd name="connsiteY129" fmla="*/ 281743 h 4655127"/>
              <a:gd name="connsiteX130" fmla="*/ 3251297 w 3314697"/>
              <a:gd name="connsiteY130" fmla="*/ 337702 h 4655127"/>
              <a:gd name="connsiteX131" fmla="*/ 3211267 w 3314697"/>
              <a:gd name="connsiteY131" fmla="*/ 382557 h 4655127"/>
              <a:gd name="connsiteX132" fmla="*/ 3210450 w 3314697"/>
              <a:gd name="connsiteY132" fmla="*/ 387917 h 4655127"/>
              <a:gd name="connsiteX133" fmla="*/ 3211267 w 3314697"/>
              <a:gd name="connsiteY133" fmla="*/ 393277 h 4655127"/>
              <a:gd name="connsiteX134" fmla="*/ 3251297 w 3314697"/>
              <a:gd name="connsiteY134" fmla="*/ 438131 h 4655127"/>
              <a:gd name="connsiteX135" fmla="*/ 3314697 w 3314697"/>
              <a:gd name="connsiteY135" fmla="*/ 494090 h 4655127"/>
              <a:gd name="connsiteX136" fmla="*/ 3314697 w 3314697"/>
              <a:gd name="connsiteY136" fmla="*/ 494650 h 4655127"/>
              <a:gd name="connsiteX137" fmla="*/ 3262942 w 3314697"/>
              <a:gd name="connsiteY137" fmla="*/ 527106 h 4655127"/>
              <a:gd name="connsiteX138" fmla="*/ 3303699 w 3314697"/>
              <a:gd name="connsiteY138" fmla="*/ 557884 h 4655127"/>
              <a:gd name="connsiteX139" fmla="*/ 3303052 w 3314697"/>
              <a:gd name="connsiteY139" fmla="*/ 557884 h 4655127"/>
              <a:gd name="connsiteX140" fmla="*/ 3303699 w 3314697"/>
              <a:gd name="connsiteY140" fmla="*/ 558443 h 4655127"/>
              <a:gd name="connsiteX141" fmla="*/ 3262942 w 3314697"/>
              <a:gd name="connsiteY141" fmla="*/ 589221 h 4655127"/>
              <a:gd name="connsiteX142" fmla="*/ 3314697 w 3314697"/>
              <a:gd name="connsiteY142" fmla="*/ 621677 h 4655127"/>
              <a:gd name="connsiteX143" fmla="*/ 3314697 w 3314697"/>
              <a:gd name="connsiteY143" fmla="*/ 622237 h 4655127"/>
              <a:gd name="connsiteX144" fmla="*/ 3251297 w 3314697"/>
              <a:gd name="connsiteY144" fmla="*/ 678195 h 4655127"/>
              <a:gd name="connsiteX145" fmla="*/ 3211267 w 3314697"/>
              <a:gd name="connsiteY145" fmla="*/ 723050 h 4655127"/>
              <a:gd name="connsiteX146" fmla="*/ 3210450 w 3314697"/>
              <a:gd name="connsiteY146" fmla="*/ 728410 h 4655127"/>
              <a:gd name="connsiteX147" fmla="*/ 3211267 w 3314697"/>
              <a:gd name="connsiteY147" fmla="*/ 733770 h 4655127"/>
              <a:gd name="connsiteX148" fmla="*/ 3251297 w 3314697"/>
              <a:gd name="connsiteY148" fmla="*/ 778625 h 4655127"/>
              <a:gd name="connsiteX149" fmla="*/ 3314697 w 3314697"/>
              <a:gd name="connsiteY149" fmla="*/ 834584 h 4655127"/>
              <a:gd name="connsiteX150" fmla="*/ 3314697 w 3314697"/>
              <a:gd name="connsiteY150" fmla="*/ 835144 h 4655127"/>
              <a:gd name="connsiteX151" fmla="*/ 3262942 w 3314697"/>
              <a:gd name="connsiteY151" fmla="*/ 867600 h 4655127"/>
              <a:gd name="connsiteX152" fmla="*/ 3303699 w 3314697"/>
              <a:gd name="connsiteY152" fmla="*/ 898377 h 4655127"/>
              <a:gd name="connsiteX153" fmla="*/ 3303052 w 3314697"/>
              <a:gd name="connsiteY153" fmla="*/ 898377 h 4655127"/>
              <a:gd name="connsiteX154" fmla="*/ 3303699 w 3314697"/>
              <a:gd name="connsiteY154" fmla="*/ 898937 h 4655127"/>
              <a:gd name="connsiteX155" fmla="*/ 3262942 w 3314697"/>
              <a:gd name="connsiteY155" fmla="*/ 929714 h 4655127"/>
              <a:gd name="connsiteX156" fmla="*/ 3314697 w 3314697"/>
              <a:gd name="connsiteY156" fmla="*/ 962170 h 4655127"/>
              <a:gd name="connsiteX157" fmla="*/ 3314697 w 3314697"/>
              <a:gd name="connsiteY157" fmla="*/ 962730 h 4655127"/>
              <a:gd name="connsiteX158" fmla="*/ 3251297 w 3314697"/>
              <a:gd name="connsiteY158" fmla="*/ 1018689 h 4655127"/>
              <a:gd name="connsiteX159" fmla="*/ 3211267 w 3314697"/>
              <a:gd name="connsiteY159" fmla="*/ 1063544 h 4655127"/>
              <a:gd name="connsiteX160" fmla="*/ 3210450 w 3314697"/>
              <a:gd name="connsiteY160" fmla="*/ 1068904 h 4655127"/>
              <a:gd name="connsiteX161" fmla="*/ 3211267 w 3314697"/>
              <a:gd name="connsiteY161" fmla="*/ 1074264 h 4655127"/>
              <a:gd name="connsiteX162" fmla="*/ 3251297 w 3314697"/>
              <a:gd name="connsiteY162" fmla="*/ 1119118 h 4655127"/>
              <a:gd name="connsiteX163" fmla="*/ 3314697 w 3314697"/>
              <a:gd name="connsiteY163" fmla="*/ 1175078 h 4655127"/>
              <a:gd name="connsiteX164" fmla="*/ 3314697 w 3314697"/>
              <a:gd name="connsiteY164" fmla="*/ 1175637 h 4655127"/>
              <a:gd name="connsiteX165" fmla="*/ 3262942 w 3314697"/>
              <a:gd name="connsiteY165" fmla="*/ 1208094 h 4655127"/>
              <a:gd name="connsiteX166" fmla="*/ 3303699 w 3314697"/>
              <a:gd name="connsiteY166" fmla="*/ 1238871 h 4655127"/>
              <a:gd name="connsiteX167" fmla="*/ 3303052 w 3314697"/>
              <a:gd name="connsiteY167" fmla="*/ 1238871 h 4655127"/>
              <a:gd name="connsiteX168" fmla="*/ 3303699 w 3314697"/>
              <a:gd name="connsiteY168" fmla="*/ 1239430 h 4655127"/>
              <a:gd name="connsiteX169" fmla="*/ 3262942 w 3314697"/>
              <a:gd name="connsiteY169" fmla="*/ 1270208 h 4655127"/>
              <a:gd name="connsiteX170" fmla="*/ 3314697 w 3314697"/>
              <a:gd name="connsiteY170" fmla="*/ 1302664 h 4655127"/>
              <a:gd name="connsiteX171" fmla="*/ 3314697 w 3314697"/>
              <a:gd name="connsiteY171" fmla="*/ 1303223 h 4655127"/>
              <a:gd name="connsiteX172" fmla="*/ 3251297 w 3314697"/>
              <a:gd name="connsiteY172" fmla="*/ 1359182 h 4655127"/>
              <a:gd name="connsiteX173" fmla="*/ 3211267 w 3314697"/>
              <a:gd name="connsiteY173" fmla="*/ 1404037 h 4655127"/>
              <a:gd name="connsiteX174" fmla="*/ 3210450 w 3314697"/>
              <a:gd name="connsiteY174" fmla="*/ 1409397 h 4655127"/>
              <a:gd name="connsiteX175" fmla="*/ 3211267 w 3314697"/>
              <a:gd name="connsiteY175" fmla="*/ 1414757 h 4655127"/>
              <a:gd name="connsiteX176" fmla="*/ 3251297 w 3314697"/>
              <a:gd name="connsiteY176" fmla="*/ 1459611 h 4655127"/>
              <a:gd name="connsiteX177" fmla="*/ 3314697 w 3314697"/>
              <a:gd name="connsiteY177" fmla="*/ 1515571 h 4655127"/>
              <a:gd name="connsiteX178" fmla="*/ 3314697 w 3314697"/>
              <a:gd name="connsiteY178" fmla="*/ 1516130 h 4655127"/>
              <a:gd name="connsiteX179" fmla="*/ 3262942 w 3314697"/>
              <a:gd name="connsiteY179" fmla="*/ 1548586 h 4655127"/>
              <a:gd name="connsiteX180" fmla="*/ 3303699 w 3314697"/>
              <a:gd name="connsiteY180" fmla="*/ 1579364 h 4655127"/>
              <a:gd name="connsiteX181" fmla="*/ 3303052 w 3314697"/>
              <a:gd name="connsiteY181" fmla="*/ 1579364 h 4655127"/>
              <a:gd name="connsiteX182" fmla="*/ 3303699 w 3314697"/>
              <a:gd name="connsiteY182" fmla="*/ 1579923 h 4655127"/>
              <a:gd name="connsiteX183" fmla="*/ 3262942 w 3314697"/>
              <a:gd name="connsiteY183" fmla="*/ 1610701 h 4655127"/>
              <a:gd name="connsiteX184" fmla="*/ 3314697 w 3314697"/>
              <a:gd name="connsiteY184" fmla="*/ 1643157 h 4655127"/>
              <a:gd name="connsiteX185" fmla="*/ 3314697 w 3314697"/>
              <a:gd name="connsiteY185" fmla="*/ 1643717 h 4655127"/>
              <a:gd name="connsiteX186" fmla="*/ 3251297 w 3314697"/>
              <a:gd name="connsiteY186" fmla="*/ 1699676 h 4655127"/>
              <a:gd name="connsiteX187" fmla="*/ 3211267 w 3314697"/>
              <a:gd name="connsiteY187" fmla="*/ 1744530 h 4655127"/>
              <a:gd name="connsiteX188" fmla="*/ 3210450 w 3314697"/>
              <a:gd name="connsiteY188" fmla="*/ 1749890 h 4655127"/>
              <a:gd name="connsiteX189" fmla="*/ 3211267 w 3314697"/>
              <a:gd name="connsiteY189" fmla="*/ 1755251 h 4655127"/>
              <a:gd name="connsiteX190" fmla="*/ 3251297 w 3314697"/>
              <a:gd name="connsiteY190" fmla="*/ 1800105 h 4655127"/>
              <a:gd name="connsiteX191" fmla="*/ 3314697 w 3314697"/>
              <a:gd name="connsiteY191" fmla="*/ 1856064 h 4655127"/>
              <a:gd name="connsiteX192" fmla="*/ 3314697 w 3314697"/>
              <a:gd name="connsiteY192" fmla="*/ 1856624 h 4655127"/>
              <a:gd name="connsiteX193" fmla="*/ 3262942 w 3314697"/>
              <a:gd name="connsiteY193" fmla="*/ 1889080 h 4655127"/>
              <a:gd name="connsiteX194" fmla="*/ 3303699 w 3314697"/>
              <a:gd name="connsiteY194" fmla="*/ 1919857 h 4655127"/>
              <a:gd name="connsiteX195" fmla="*/ 3303052 w 3314697"/>
              <a:gd name="connsiteY195" fmla="*/ 1919857 h 4655127"/>
              <a:gd name="connsiteX196" fmla="*/ 3303699 w 3314697"/>
              <a:gd name="connsiteY196" fmla="*/ 1920417 h 4655127"/>
              <a:gd name="connsiteX197" fmla="*/ 3262942 w 3314697"/>
              <a:gd name="connsiteY197" fmla="*/ 1951195 h 4655127"/>
              <a:gd name="connsiteX198" fmla="*/ 3314697 w 3314697"/>
              <a:gd name="connsiteY198" fmla="*/ 1983651 h 4655127"/>
              <a:gd name="connsiteX199" fmla="*/ 3314697 w 3314697"/>
              <a:gd name="connsiteY199" fmla="*/ 1984210 h 4655127"/>
              <a:gd name="connsiteX200" fmla="*/ 3251297 w 3314697"/>
              <a:gd name="connsiteY200" fmla="*/ 2040169 h 4655127"/>
              <a:gd name="connsiteX201" fmla="*/ 3211267 w 3314697"/>
              <a:gd name="connsiteY201" fmla="*/ 2085024 h 4655127"/>
              <a:gd name="connsiteX202" fmla="*/ 3210450 w 3314697"/>
              <a:gd name="connsiteY202" fmla="*/ 2090384 h 4655127"/>
              <a:gd name="connsiteX203" fmla="*/ 3211267 w 3314697"/>
              <a:gd name="connsiteY203" fmla="*/ 2095744 h 4655127"/>
              <a:gd name="connsiteX204" fmla="*/ 3251297 w 3314697"/>
              <a:gd name="connsiteY204" fmla="*/ 2140598 h 4655127"/>
              <a:gd name="connsiteX205" fmla="*/ 3314697 w 3314697"/>
              <a:gd name="connsiteY205" fmla="*/ 2196557 h 4655127"/>
              <a:gd name="connsiteX206" fmla="*/ 3314697 w 3314697"/>
              <a:gd name="connsiteY206" fmla="*/ 2197118 h 4655127"/>
              <a:gd name="connsiteX207" fmla="*/ 3262942 w 3314697"/>
              <a:gd name="connsiteY207" fmla="*/ 2229574 h 4655127"/>
              <a:gd name="connsiteX208" fmla="*/ 3303699 w 3314697"/>
              <a:gd name="connsiteY208" fmla="*/ 2260351 h 4655127"/>
              <a:gd name="connsiteX209" fmla="*/ 3303052 w 3314697"/>
              <a:gd name="connsiteY209" fmla="*/ 2260351 h 4655127"/>
              <a:gd name="connsiteX210" fmla="*/ 3303699 w 3314697"/>
              <a:gd name="connsiteY210" fmla="*/ 2260910 h 4655127"/>
              <a:gd name="connsiteX211" fmla="*/ 3262942 w 3314697"/>
              <a:gd name="connsiteY211" fmla="*/ 2291688 h 4655127"/>
              <a:gd name="connsiteX212" fmla="*/ 3314697 w 3314697"/>
              <a:gd name="connsiteY212" fmla="*/ 2324144 h 4655127"/>
              <a:gd name="connsiteX213" fmla="*/ 3314697 w 3314697"/>
              <a:gd name="connsiteY213" fmla="*/ 2324704 h 4655127"/>
              <a:gd name="connsiteX214" fmla="*/ 3251297 w 3314697"/>
              <a:gd name="connsiteY214" fmla="*/ 2380662 h 4655127"/>
              <a:gd name="connsiteX215" fmla="*/ 3211267 w 3314697"/>
              <a:gd name="connsiteY215" fmla="*/ 2425517 h 4655127"/>
              <a:gd name="connsiteX216" fmla="*/ 3210450 w 3314697"/>
              <a:gd name="connsiteY216" fmla="*/ 2430877 h 4655127"/>
              <a:gd name="connsiteX217" fmla="*/ 3211267 w 3314697"/>
              <a:gd name="connsiteY217" fmla="*/ 2436238 h 4655127"/>
              <a:gd name="connsiteX218" fmla="*/ 3251297 w 3314697"/>
              <a:gd name="connsiteY218" fmla="*/ 2481092 h 4655127"/>
              <a:gd name="connsiteX219" fmla="*/ 3314697 w 3314697"/>
              <a:gd name="connsiteY219" fmla="*/ 2537051 h 4655127"/>
              <a:gd name="connsiteX220" fmla="*/ 3314697 w 3314697"/>
              <a:gd name="connsiteY220" fmla="*/ 2537611 h 4655127"/>
              <a:gd name="connsiteX221" fmla="*/ 3262942 w 3314697"/>
              <a:gd name="connsiteY221" fmla="*/ 2570067 h 4655127"/>
              <a:gd name="connsiteX222" fmla="*/ 3303699 w 3314697"/>
              <a:gd name="connsiteY222" fmla="*/ 2600844 h 4655127"/>
              <a:gd name="connsiteX223" fmla="*/ 3303052 w 3314697"/>
              <a:gd name="connsiteY223" fmla="*/ 2600844 h 4655127"/>
              <a:gd name="connsiteX224" fmla="*/ 3303699 w 3314697"/>
              <a:gd name="connsiteY224" fmla="*/ 2601404 h 4655127"/>
              <a:gd name="connsiteX225" fmla="*/ 3262942 w 3314697"/>
              <a:gd name="connsiteY225" fmla="*/ 2632181 h 4655127"/>
              <a:gd name="connsiteX226" fmla="*/ 3314697 w 3314697"/>
              <a:gd name="connsiteY226" fmla="*/ 2664637 h 4655127"/>
              <a:gd name="connsiteX227" fmla="*/ 3314697 w 3314697"/>
              <a:gd name="connsiteY227" fmla="*/ 2665197 h 4655127"/>
              <a:gd name="connsiteX228" fmla="*/ 3251297 w 3314697"/>
              <a:gd name="connsiteY228" fmla="*/ 2721156 h 4655127"/>
              <a:gd name="connsiteX229" fmla="*/ 3211267 w 3314697"/>
              <a:gd name="connsiteY229" fmla="*/ 2766011 h 4655127"/>
              <a:gd name="connsiteX230" fmla="*/ 3210450 w 3314697"/>
              <a:gd name="connsiteY230" fmla="*/ 2771371 h 4655127"/>
              <a:gd name="connsiteX231" fmla="*/ 3211267 w 3314697"/>
              <a:gd name="connsiteY231" fmla="*/ 2776731 h 4655127"/>
              <a:gd name="connsiteX232" fmla="*/ 3251297 w 3314697"/>
              <a:gd name="connsiteY232" fmla="*/ 2821586 h 4655127"/>
              <a:gd name="connsiteX233" fmla="*/ 3314697 w 3314697"/>
              <a:gd name="connsiteY233" fmla="*/ 2877545 h 4655127"/>
              <a:gd name="connsiteX234" fmla="*/ 3314697 w 3314697"/>
              <a:gd name="connsiteY234" fmla="*/ 2878104 h 4655127"/>
              <a:gd name="connsiteX235" fmla="*/ 3262942 w 3314697"/>
              <a:gd name="connsiteY235" fmla="*/ 2910561 h 4655127"/>
              <a:gd name="connsiteX236" fmla="*/ 3303699 w 3314697"/>
              <a:gd name="connsiteY236" fmla="*/ 2941338 h 4655127"/>
              <a:gd name="connsiteX237" fmla="*/ 3303052 w 3314697"/>
              <a:gd name="connsiteY237" fmla="*/ 2941338 h 4655127"/>
              <a:gd name="connsiteX238" fmla="*/ 3303699 w 3314697"/>
              <a:gd name="connsiteY238" fmla="*/ 2941898 h 4655127"/>
              <a:gd name="connsiteX239" fmla="*/ 3262942 w 3314697"/>
              <a:gd name="connsiteY239" fmla="*/ 2972675 h 4655127"/>
              <a:gd name="connsiteX240" fmla="*/ 3314697 w 3314697"/>
              <a:gd name="connsiteY240" fmla="*/ 3005131 h 4655127"/>
              <a:gd name="connsiteX241" fmla="*/ 3314697 w 3314697"/>
              <a:gd name="connsiteY241" fmla="*/ 3005690 h 4655127"/>
              <a:gd name="connsiteX242" fmla="*/ 3251297 w 3314697"/>
              <a:gd name="connsiteY242" fmla="*/ 3061650 h 4655127"/>
              <a:gd name="connsiteX243" fmla="*/ 3211267 w 3314697"/>
              <a:gd name="connsiteY243" fmla="*/ 3106504 h 4655127"/>
              <a:gd name="connsiteX244" fmla="*/ 3209035 w 3314697"/>
              <a:gd name="connsiteY244" fmla="*/ 3121141 h 4655127"/>
              <a:gd name="connsiteX245" fmla="*/ 3211267 w 3314697"/>
              <a:gd name="connsiteY245" fmla="*/ 3135778 h 4655127"/>
              <a:gd name="connsiteX246" fmla="*/ 3251297 w 3314697"/>
              <a:gd name="connsiteY246" fmla="*/ 3180633 h 4655127"/>
              <a:gd name="connsiteX247" fmla="*/ 3314697 w 3314697"/>
              <a:gd name="connsiteY247" fmla="*/ 3236592 h 4655127"/>
              <a:gd name="connsiteX248" fmla="*/ 3314697 w 3314697"/>
              <a:gd name="connsiteY248" fmla="*/ 3237152 h 4655127"/>
              <a:gd name="connsiteX249" fmla="*/ 3262942 w 3314697"/>
              <a:gd name="connsiteY249" fmla="*/ 3269608 h 4655127"/>
              <a:gd name="connsiteX250" fmla="*/ 3303699 w 3314697"/>
              <a:gd name="connsiteY250" fmla="*/ 3300385 h 4655127"/>
              <a:gd name="connsiteX251" fmla="*/ 3303052 w 3314697"/>
              <a:gd name="connsiteY251" fmla="*/ 3300385 h 4655127"/>
              <a:gd name="connsiteX252" fmla="*/ 3303699 w 3314697"/>
              <a:gd name="connsiteY252" fmla="*/ 3300945 h 4655127"/>
              <a:gd name="connsiteX253" fmla="*/ 3262942 w 3314697"/>
              <a:gd name="connsiteY253" fmla="*/ 3331722 h 4655127"/>
              <a:gd name="connsiteX254" fmla="*/ 3314697 w 3314697"/>
              <a:gd name="connsiteY254" fmla="*/ 3364178 h 4655127"/>
              <a:gd name="connsiteX255" fmla="*/ 3314697 w 3314697"/>
              <a:gd name="connsiteY255" fmla="*/ 3364738 h 4655127"/>
              <a:gd name="connsiteX256" fmla="*/ 3251297 w 3314697"/>
              <a:gd name="connsiteY256" fmla="*/ 3420697 h 4655127"/>
              <a:gd name="connsiteX257" fmla="*/ 3211267 w 3314697"/>
              <a:gd name="connsiteY257" fmla="*/ 3465552 h 4655127"/>
              <a:gd name="connsiteX258" fmla="*/ 3209035 w 3314697"/>
              <a:gd name="connsiteY258" fmla="*/ 3480189 h 4655127"/>
              <a:gd name="connsiteX259" fmla="*/ 3211267 w 3314697"/>
              <a:gd name="connsiteY259" fmla="*/ 3494826 h 4655127"/>
              <a:gd name="connsiteX260" fmla="*/ 3251297 w 3314697"/>
              <a:gd name="connsiteY260" fmla="*/ 3539681 h 4655127"/>
              <a:gd name="connsiteX261" fmla="*/ 3314697 w 3314697"/>
              <a:gd name="connsiteY261" fmla="*/ 3595640 h 4655127"/>
              <a:gd name="connsiteX262" fmla="*/ 3314697 w 3314697"/>
              <a:gd name="connsiteY262" fmla="*/ 3596199 h 4655127"/>
              <a:gd name="connsiteX263" fmla="*/ 3262942 w 3314697"/>
              <a:gd name="connsiteY263" fmla="*/ 3628655 h 4655127"/>
              <a:gd name="connsiteX264" fmla="*/ 3303699 w 3314697"/>
              <a:gd name="connsiteY264" fmla="*/ 3659433 h 4655127"/>
              <a:gd name="connsiteX265" fmla="*/ 3303052 w 3314697"/>
              <a:gd name="connsiteY265" fmla="*/ 3659433 h 4655127"/>
              <a:gd name="connsiteX266" fmla="*/ 3303699 w 3314697"/>
              <a:gd name="connsiteY266" fmla="*/ 3659993 h 4655127"/>
              <a:gd name="connsiteX267" fmla="*/ 3262942 w 3314697"/>
              <a:gd name="connsiteY267" fmla="*/ 3690770 h 4655127"/>
              <a:gd name="connsiteX268" fmla="*/ 3314697 w 3314697"/>
              <a:gd name="connsiteY268" fmla="*/ 3723226 h 4655127"/>
              <a:gd name="connsiteX269" fmla="*/ 3314697 w 3314697"/>
              <a:gd name="connsiteY269" fmla="*/ 3723785 h 4655127"/>
              <a:gd name="connsiteX270" fmla="*/ 3251297 w 3314697"/>
              <a:gd name="connsiteY270" fmla="*/ 3779745 h 4655127"/>
              <a:gd name="connsiteX271" fmla="*/ 3211267 w 3314697"/>
              <a:gd name="connsiteY271" fmla="*/ 3824600 h 4655127"/>
              <a:gd name="connsiteX272" fmla="*/ 3209035 w 3314697"/>
              <a:gd name="connsiteY272" fmla="*/ 3839237 h 4655127"/>
              <a:gd name="connsiteX273" fmla="*/ 3211267 w 3314697"/>
              <a:gd name="connsiteY273" fmla="*/ 3853873 h 4655127"/>
              <a:gd name="connsiteX274" fmla="*/ 3251297 w 3314697"/>
              <a:gd name="connsiteY274" fmla="*/ 3898728 h 4655127"/>
              <a:gd name="connsiteX275" fmla="*/ 3314697 w 3314697"/>
              <a:gd name="connsiteY275" fmla="*/ 3954688 h 4655127"/>
              <a:gd name="connsiteX276" fmla="*/ 3314697 w 3314697"/>
              <a:gd name="connsiteY276" fmla="*/ 3955247 h 4655127"/>
              <a:gd name="connsiteX277" fmla="*/ 3262942 w 3314697"/>
              <a:gd name="connsiteY277" fmla="*/ 3987703 h 4655127"/>
              <a:gd name="connsiteX278" fmla="*/ 3303699 w 3314697"/>
              <a:gd name="connsiteY278" fmla="*/ 4018480 h 4655127"/>
              <a:gd name="connsiteX279" fmla="*/ 3303052 w 3314697"/>
              <a:gd name="connsiteY279" fmla="*/ 4018480 h 4655127"/>
              <a:gd name="connsiteX280" fmla="*/ 3303699 w 3314697"/>
              <a:gd name="connsiteY280" fmla="*/ 4019040 h 4655127"/>
              <a:gd name="connsiteX281" fmla="*/ 3262942 w 3314697"/>
              <a:gd name="connsiteY281" fmla="*/ 4049818 h 4655127"/>
              <a:gd name="connsiteX282" fmla="*/ 3314697 w 3314697"/>
              <a:gd name="connsiteY282" fmla="*/ 4082273 h 4655127"/>
              <a:gd name="connsiteX283" fmla="*/ 3314697 w 3314697"/>
              <a:gd name="connsiteY283" fmla="*/ 4082833 h 4655127"/>
              <a:gd name="connsiteX284" fmla="*/ 3251297 w 3314697"/>
              <a:gd name="connsiteY284" fmla="*/ 4138792 h 4655127"/>
              <a:gd name="connsiteX285" fmla="*/ 3211267 w 3314697"/>
              <a:gd name="connsiteY285" fmla="*/ 4183647 h 4655127"/>
              <a:gd name="connsiteX286" fmla="*/ 3209035 w 3314697"/>
              <a:gd name="connsiteY286" fmla="*/ 4198284 h 4655127"/>
              <a:gd name="connsiteX287" fmla="*/ 3211267 w 3314697"/>
              <a:gd name="connsiteY287" fmla="*/ 4212921 h 4655127"/>
              <a:gd name="connsiteX288" fmla="*/ 3251297 w 3314697"/>
              <a:gd name="connsiteY288" fmla="*/ 4257776 h 4655127"/>
              <a:gd name="connsiteX289" fmla="*/ 3314697 w 3314697"/>
              <a:gd name="connsiteY289" fmla="*/ 4313735 h 4655127"/>
              <a:gd name="connsiteX290" fmla="*/ 3314697 w 3314697"/>
              <a:gd name="connsiteY290" fmla="*/ 4314294 h 4655127"/>
              <a:gd name="connsiteX291" fmla="*/ 3262942 w 3314697"/>
              <a:gd name="connsiteY291" fmla="*/ 4346750 h 4655127"/>
              <a:gd name="connsiteX292" fmla="*/ 3303699 w 3314697"/>
              <a:gd name="connsiteY292" fmla="*/ 4377528 h 4655127"/>
              <a:gd name="connsiteX293" fmla="*/ 3303052 w 3314697"/>
              <a:gd name="connsiteY293" fmla="*/ 4377528 h 4655127"/>
              <a:gd name="connsiteX294" fmla="*/ 3303699 w 3314697"/>
              <a:gd name="connsiteY294" fmla="*/ 4378088 h 4655127"/>
              <a:gd name="connsiteX295" fmla="*/ 3262942 w 3314697"/>
              <a:gd name="connsiteY295" fmla="*/ 4408865 h 4655127"/>
              <a:gd name="connsiteX296" fmla="*/ 3314697 w 3314697"/>
              <a:gd name="connsiteY296" fmla="*/ 4441321 h 4655127"/>
              <a:gd name="connsiteX297" fmla="*/ 3314697 w 3314697"/>
              <a:gd name="connsiteY297" fmla="*/ 4441881 h 4655127"/>
              <a:gd name="connsiteX298" fmla="*/ 3251297 w 3314697"/>
              <a:gd name="connsiteY298" fmla="*/ 4497840 h 4655127"/>
              <a:gd name="connsiteX299" fmla="*/ 3220406 w 3314697"/>
              <a:gd name="connsiteY299" fmla="*/ 4524001 h 4655127"/>
              <a:gd name="connsiteX300" fmla="*/ 3217807 w 3314697"/>
              <a:gd name="connsiteY300" fmla="*/ 4529316 h 4655127"/>
              <a:gd name="connsiteX301" fmla="*/ 3217807 w 3314697"/>
              <a:gd name="connsiteY301" fmla="*/ 4563045 h 4655127"/>
              <a:gd name="connsiteX302" fmla="*/ 3213915 w 3314697"/>
              <a:gd name="connsiteY302" fmla="*/ 4563045 h 4655127"/>
              <a:gd name="connsiteX303" fmla="*/ 3208062 w 3314697"/>
              <a:gd name="connsiteY303" fmla="*/ 4563709 h 4655127"/>
              <a:gd name="connsiteX304" fmla="*/ 3207952 w 3314697"/>
              <a:gd name="connsiteY304" fmla="*/ 4564431 h 4655127"/>
              <a:gd name="connsiteX305" fmla="*/ 3207952 w 3314697"/>
              <a:gd name="connsiteY305" fmla="*/ 4567789 h 4655127"/>
              <a:gd name="connsiteX306" fmla="*/ 3183539 w 3314697"/>
              <a:gd name="connsiteY306" fmla="*/ 4567789 h 4655127"/>
              <a:gd name="connsiteX307" fmla="*/ 3167046 w 3314697"/>
              <a:gd name="connsiteY307" fmla="*/ 4573788 h 4655127"/>
              <a:gd name="connsiteX308" fmla="*/ 3136720 w 3314697"/>
              <a:gd name="connsiteY308" fmla="*/ 4600436 h 4655127"/>
              <a:gd name="connsiteX309" fmla="*/ 3071850 w 3314697"/>
              <a:gd name="connsiteY309" fmla="*/ 4655127 h 4655127"/>
              <a:gd name="connsiteX310" fmla="*/ 3071201 w 3314697"/>
              <a:gd name="connsiteY310" fmla="*/ 4655127 h 4655127"/>
              <a:gd name="connsiteX311" fmla="*/ 3033576 w 3314697"/>
              <a:gd name="connsiteY311" fmla="*/ 4610481 h 4655127"/>
              <a:gd name="connsiteX312" fmla="*/ 2997898 w 3314697"/>
              <a:gd name="connsiteY312" fmla="*/ 4645640 h 4655127"/>
              <a:gd name="connsiteX313" fmla="*/ 2997898 w 3314697"/>
              <a:gd name="connsiteY313" fmla="*/ 4645082 h 4655127"/>
              <a:gd name="connsiteX314" fmla="*/ 2997249 w 3314697"/>
              <a:gd name="connsiteY314" fmla="*/ 4645640 h 4655127"/>
              <a:gd name="connsiteX315" fmla="*/ 2961571 w 3314697"/>
              <a:gd name="connsiteY315" fmla="*/ 4610481 h 4655127"/>
              <a:gd name="connsiteX316" fmla="*/ 2923946 w 3314697"/>
              <a:gd name="connsiteY316" fmla="*/ 4655127 h 4655127"/>
              <a:gd name="connsiteX317" fmla="*/ 2923297 w 3314697"/>
              <a:gd name="connsiteY317" fmla="*/ 4655127 h 4655127"/>
              <a:gd name="connsiteX318" fmla="*/ 2858427 w 3314697"/>
              <a:gd name="connsiteY318" fmla="*/ 4600436 h 4655127"/>
              <a:gd name="connsiteX319" fmla="*/ 2806430 w 3314697"/>
              <a:gd name="connsiteY319" fmla="*/ 4565905 h 4655127"/>
              <a:gd name="connsiteX320" fmla="*/ 2800216 w 3314697"/>
              <a:gd name="connsiteY320" fmla="*/ 4565200 h 4655127"/>
              <a:gd name="connsiteX321" fmla="*/ 2794002 w 3314697"/>
              <a:gd name="connsiteY321" fmla="*/ 4565905 h 4655127"/>
              <a:gd name="connsiteX322" fmla="*/ 2742006 w 3314697"/>
              <a:gd name="connsiteY322" fmla="*/ 4600436 h 4655127"/>
              <a:gd name="connsiteX323" fmla="*/ 2677135 w 3314697"/>
              <a:gd name="connsiteY323" fmla="*/ 4655127 h 4655127"/>
              <a:gd name="connsiteX324" fmla="*/ 2676487 w 3314697"/>
              <a:gd name="connsiteY324" fmla="*/ 4655127 h 4655127"/>
              <a:gd name="connsiteX325" fmla="*/ 2638862 w 3314697"/>
              <a:gd name="connsiteY325" fmla="*/ 4610481 h 4655127"/>
              <a:gd name="connsiteX326" fmla="*/ 2603183 w 3314697"/>
              <a:gd name="connsiteY326" fmla="*/ 4645640 h 4655127"/>
              <a:gd name="connsiteX327" fmla="*/ 2603183 w 3314697"/>
              <a:gd name="connsiteY327" fmla="*/ 4645082 h 4655127"/>
              <a:gd name="connsiteX328" fmla="*/ 2602535 w 3314697"/>
              <a:gd name="connsiteY328" fmla="*/ 4645640 h 4655127"/>
              <a:gd name="connsiteX329" fmla="*/ 2566856 w 3314697"/>
              <a:gd name="connsiteY329" fmla="*/ 4610481 h 4655127"/>
              <a:gd name="connsiteX330" fmla="*/ 2529231 w 3314697"/>
              <a:gd name="connsiteY330" fmla="*/ 4655127 h 4655127"/>
              <a:gd name="connsiteX331" fmla="*/ 2528583 w 3314697"/>
              <a:gd name="connsiteY331" fmla="*/ 4655127 h 4655127"/>
              <a:gd name="connsiteX332" fmla="*/ 2463713 w 3314697"/>
              <a:gd name="connsiteY332" fmla="*/ 4600436 h 4655127"/>
              <a:gd name="connsiteX333" fmla="*/ 2411715 w 3314697"/>
              <a:gd name="connsiteY333" fmla="*/ 4565905 h 4655127"/>
              <a:gd name="connsiteX334" fmla="*/ 2405502 w 3314697"/>
              <a:gd name="connsiteY334" fmla="*/ 4565200 h 4655127"/>
              <a:gd name="connsiteX335" fmla="*/ 2399288 w 3314697"/>
              <a:gd name="connsiteY335" fmla="*/ 4565905 h 4655127"/>
              <a:gd name="connsiteX336" fmla="*/ 2347291 w 3314697"/>
              <a:gd name="connsiteY336" fmla="*/ 4600436 h 4655127"/>
              <a:gd name="connsiteX337" fmla="*/ 2282421 w 3314697"/>
              <a:gd name="connsiteY337" fmla="*/ 4655127 h 4655127"/>
              <a:gd name="connsiteX338" fmla="*/ 2281772 w 3314697"/>
              <a:gd name="connsiteY338" fmla="*/ 4655127 h 4655127"/>
              <a:gd name="connsiteX339" fmla="*/ 2244148 w 3314697"/>
              <a:gd name="connsiteY339" fmla="*/ 4610481 h 4655127"/>
              <a:gd name="connsiteX340" fmla="*/ 2208469 w 3314697"/>
              <a:gd name="connsiteY340" fmla="*/ 4645640 h 4655127"/>
              <a:gd name="connsiteX341" fmla="*/ 2208469 w 3314697"/>
              <a:gd name="connsiteY341" fmla="*/ 4645082 h 4655127"/>
              <a:gd name="connsiteX342" fmla="*/ 2207820 w 3314697"/>
              <a:gd name="connsiteY342" fmla="*/ 4645640 h 4655127"/>
              <a:gd name="connsiteX343" fmla="*/ 2172142 w 3314697"/>
              <a:gd name="connsiteY343" fmla="*/ 4610481 h 4655127"/>
              <a:gd name="connsiteX344" fmla="*/ 2134517 w 3314697"/>
              <a:gd name="connsiteY344" fmla="*/ 4655127 h 4655127"/>
              <a:gd name="connsiteX345" fmla="*/ 2133869 w 3314697"/>
              <a:gd name="connsiteY345" fmla="*/ 4655127 h 4655127"/>
              <a:gd name="connsiteX346" fmla="*/ 2068998 w 3314697"/>
              <a:gd name="connsiteY346" fmla="*/ 4600436 h 4655127"/>
              <a:gd name="connsiteX347" fmla="*/ 2017001 w 3314697"/>
              <a:gd name="connsiteY347" fmla="*/ 4565905 h 4655127"/>
              <a:gd name="connsiteX348" fmla="*/ 2010788 w 3314697"/>
              <a:gd name="connsiteY348" fmla="*/ 4565200 h 4655127"/>
              <a:gd name="connsiteX349" fmla="*/ 2004574 w 3314697"/>
              <a:gd name="connsiteY349" fmla="*/ 4565905 h 4655127"/>
              <a:gd name="connsiteX350" fmla="*/ 1952577 w 3314697"/>
              <a:gd name="connsiteY350" fmla="*/ 4600436 h 4655127"/>
              <a:gd name="connsiteX351" fmla="*/ 1887707 w 3314697"/>
              <a:gd name="connsiteY351" fmla="*/ 4655127 h 4655127"/>
              <a:gd name="connsiteX352" fmla="*/ 1887058 w 3314697"/>
              <a:gd name="connsiteY352" fmla="*/ 4655127 h 4655127"/>
              <a:gd name="connsiteX353" fmla="*/ 1849434 w 3314697"/>
              <a:gd name="connsiteY353" fmla="*/ 4610481 h 4655127"/>
              <a:gd name="connsiteX354" fmla="*/ 1813755 w 3314697"/>
              <a:gd name="connsiteY354" fmla="*/ 4645640 h 4655127"/>
              <a:gd name="connsiteX355" fmla="*/ 1813755 w 3314697"/>
              <a:gd name="connsiteY355" fmla="*/ 4645082 h 4655127"/>
              <a:gd name="connsiteX356" fmla="*/ 1813106 w 3314697"/>
              <a:gd name="connsiteY356" fmla="*/ 4645640 h 4655127"/>
              <a:gd name="connsiteX357" fmla="*/ 1777428 w 3314697"/>
              <a:gd name="connsiteY357" fmla="*/ 4610481 h 4655127"/>
              <a:gd name="connsiteX358" fmla="*/ 1739803 w 3314697"/>
              <a:gd name="connsiteY358" fmla="*/ 4655127 h 4655127"/>
              <a:gd name="connsiteX359" fmla="*/ 1739155 w 3314697"/>
              <a:gd name="connsiteY359" fmla="*/ 4655127 h 4655127"/>
              <a:gd name="connsiteX360" fmla="*/ 1674284 w 3314697"/>
              <a:gd name="connsiteY360" fmla="*/ 4600436 h 4655127"/>
              <a:gd name="connsiteX361" fmla="*/ 1622287 w 3314697"/>
              <a:gd name="connsiteY361" fmla="*/ 4565905 h 4655127"/>
              <a:gd name="connsiteX362" fmla="*/ 1616073 w 3314697"/>
              <a:gd name="connsiteY362" fmla="*/ 4565200 h 4655127"/>
              <a:gd name="connsiteX363" fmla="*/ 1609860 w 3314697"/>
              <a:gd name="connsiteY363" fmla="*/ 4565905 h 4655127"/>
              <a:gd name="connsiteX364" fmla="*/ 1557863 w 3314697"/>
              <a:gd name="connsiteY364" fmla="*/ 4600436 h 4655127"/>
              <a:gd name="connsiteX365" fmla="*/ 1492993 w 3314697"/>
              <a:gd name="connsiteY365" fmla="*/ 4655127 h 4655127"/>
              <a:gd name="connsiteX366" fmla="*/ 1492343 w 3314697"/>
              <a:gd name="connsiteY366" fmla="*/ 4655127 h 4655127"/>
              <a:gd name="connsiteX367" fmla="*/ 1454719 w 3314697"/>
              <a:gd name="connsiteY367" fmla="*/ 4610481 h 4655127"/>
              <a:gd name="connsiteX368" fmla="*/ 1419041 w 3314697"/>
              <a:gd name="connsiteY368" fmla="*/ 4645640 h 4655127"/>
              <a:gd name="connsiteX369" fmla="*/ 1419041 w 3314697"/>
              <a:gd name="connsiteY369" fmla="*/ 4645082 h 4655127"/>
              <a:gd name="connsiteX370" fmla="*/ 1418392 w 3314697"/>
              <a:gd name="connsiteY370" fmla="*/ 4645640 h 4655127"/>
              <a:gd name="connsiteX371" fmla="*/ 1382714 w 3314697"/>
              <a:gd name="connsiteY371" fmla="*/ 4610481 h 4655127"/>
              <a:gd name="connsiteX372" fmla="*/ 1345089 w 3314697"/>
              <a:gd name="connsiteY372" fmla="*/ 4655127 h 4655127"/>
              <a:gd name="connsiteX373" fmla="*/ 1344441 w 3314697"/>
              <a:gd name="connsiteY373" fmla="*/ 4655127 h 4655127"/>
              <a:gd name="connsiteX374" fmla="*/ 1279570 w 3314697"/>
              <a:gd name="connsiteY374" fmla="*/ 4600436 h 4655127"/>
              <a:gd name="connsiteX375" fmla="*/ 1227573 w 3314697"/>
              <a:gd name="connsiteY375" fmla="*/ 4565905 h 4655127"/>
              <a:gd name="connsiteX376" fmla="*/ 1221359 w 3314697"/>
              <a:gd name="connsiteY376" fmla="*/ 4565200 h 4655127"/>
              <a:gd name="connsiteX377" fmla="*/ 1215146 w 3314697"/>
              <a:gd name="connsiteY377" fmla="*/ 4565905 h 4655127"/>
              <a:gd name="connsiteX378" fmla="*/ 1163148 w 3314697"/>
              <a:gd name="connsiteY378" fmla="*/ 4600436 h 4655127"/>
              <a:gd name="connsiteX379" fmla="*/ 1098278 w 3314697"/>
              <a:gd name="connsiteY379" fmla="*/ 4655127 h 4655127"/>
              <a:gd name="connsiteX380" fmla="*/ 1097629 w 3314697"/>
              <a:gd name="connsiteY380" fmla="*/ 4655127 h 4655127"/>
              <a:gd name="connsiteX381" fmla="*/ 1060005 w 3314697"/>
              <a:gd name="connsiteY381" fmla="*/ 4610481 h 4655127"/>
              <a:gd name="connsiteX382" fmla="*/ 1024326 w 3314697"/>
              <a:gd name="connsiteY382" fmla="*/ 4645640 h 4655127"/>
              <a:gd name="connsiteX383" fmla="*/ 1024326 w 3314697"/>
              <a:gd name="connsiteY383" fmla="*/ 4645082 h 4655127"/>
              <a:gd name="connsiteX384" fmla="*/ 1023678 w 3314697"/>
              <a:gd name="connsiteY384" fmla="*/ 4645640 h 4655127"/>
              <a:gd name="connsiteX385" fmla="*/ 987999 w 3314697"/>
              <a:gd name="connsiteY385" fmla="*/ 4610481 h 4655127"/>
              <a:gd name="connsiteX386" fmla="*/ 950375 w 3314697"/>
              <a:gd name="connsiteY386" fmla="*/ 4655127 h 4655127"/>
              <a:gd name="connsiteX387" fmla="*/ 949726 w 3314697"/>
              <a:gd name="connsiteY387" fmla="*/ 4655127 h 4655127"/>
              <a:gd name="connsiteX388" fmla="*/ 884856 w 3314697"/>
              <a:gd name="connsiteY388" fmla="*/ 4600436 h 4655127"/>
              <a:gd name="connsiteX389" fmla="*/ 832859 w 3314697"/>
              <a:gd name="connsiteY389" fmla="*/ 4565905 h 4655127"/>
              <a:gd name="connsiteX390" fmla="*/ 826644 w 3314697"/>
              <a:gd name="connsiteY390" fmla="*/ 4565200 h 4655127"/>
              <a:gd name="connsiteX391" fmla="*/ 820431 w 3314697"/>
              <a:gd name="connsiteY391" fmla="*/ 4565905 h 4655127"/>
              <a:gd name="connsiteX392" fmla="*/ 768434 w 3314697"/>
              <a:gd name="connsiteY392" fmla="*/ 4600436 h 4655127"/>
              <a:gd name="connsiteX393" fmla="*/ 703564 w 3314697"/>
              <a:gd name="connsiteY393" fmla="*/ 4655127 h 4655127"/>
              <a:gd name="connsiteX394" fmla="*/ 702915 w 3314697"/>
              <a:gd name="connsiteY394" fmla="*/ 4655127 h 4655127"/>
              <a:gd name="connsiteX395" fmla="*/ 665291 w 3314697"/>
              <a:gd name="connsiteY395" fmla="*/ 4610481 h 4655127"/>
              <a:gd name="connsiteX396" fmla="*/ 629612 w 3314697"/>
              <a:gd name="connsiteY396" fmla="*/ 4645640 h 4655127"/>
              <a:gd name="connsiteX397" fmla="*/ 629612 w 3314697"/>
              <a:gd name="connsiteY397" fmla="*/ 4645082 h 4655127"/>
              <a:gd name="connsiteX398" fmla="*/ 628964 w 3314697"/>
              <a:gd name="connsiteY398" fmla="*/ 4645640 h 4655127"/>
              <a:gd name="connsiteX399" fmla="*/ 593285 w 3314697"/>
              <a:gd name="connsiteY399" fmla="*/ 4610481 h 4655127"/>
              <a:gd name="connsiteX400" fmla="*/ 555660 w 3314697"/>
              <a:gd name="connsiteY400" fmla="*/ 4655127 h 4655127"/>
              <a:gd name="connsiteX401" fmla="*/ 555012 w 3314697"/>
              <a:gd name="connsiteY401" fmla="*/ 4655127 h 4655127"/>
              <a:gd name="connsiteX402" fmla="*/ 490142 w 3314697"/>
              <a:gd name="connsiteY402" fmla="*/ 4600436 h 4655127"/>
              <a:gd name="connsiteX403" fmla="*/ 438144 w 3314697"/>
              <a:gd name="connsiteY403" fmla="*/ 4565905 h 4655127"/>
              <a:gd name="connsiteX404" fmla="*/ 431931 w 3314697"/>
              <a:gd name="connsiteY404" fmla="*/ 4565200 h 4655127"/>
              <a:gd name="connsiteX405" fmla="*/ 425717 w 3314697"/>
              <a:gd name="connsiteY405" fmla="*/ 4565905 h 4655127"/>
              <a:gd name="connsiteX406" fmla="*/ 373719 w 3314697"/>
              <a:gd name="connsiteY406" fmla="*/ 4600436 h 4655127"/>
              <a:gd name="connsiteX407" fmla="*/ 308849 w 3314697"/>
              <a:gd name="connsiteY407" fmla="*/ 4655127 h 4655127"/>
              <a:gd name="connsiteX408" fmla="*/ 308201 w 3314697"/>
              <a:gd name="connsiteY408" fmla="*/ 4655127 h 4655127"/>
              <a:gd name="connsiteX409" fmla="*/ 270576 w 3314697"/>
              <a:gd name="connsiteY409" fmla="*/ 4610481 h 4655127"/>
              <a:gd name="connsiteX410" fmla="*/ 234898 w 3314697"/>
              <a:gd name="connsiteY410" fmla="*/ 4645640 h 4655127"/>
              <a:gd name="connsiteX411" fmla="*/ 234898 w 3314697"/>
              <a:gd name="connsiteY411" fmla="*/ 4645082 h 4655127"/>
              <a:gd name="connsiteX412" fmla="*/ 234249 w 3314697"/>
              <a:gd name="connsiteY412" fmla="*/ 4645640 h 4655127"/>
              <a:gd name="connsiteX413" fmla="*/ 213734 w 3314697"/>
              <a:gd name="connsiteY413" fmla="*/ 4636013 h 4655127"/>
              <a:gd name="connsiteX414" fmla="*/ 202493 w 3314697"/>
              <a:gd name="connsiteY414" fmla="*/ 4617087 h 4655127"/>
              <a:gd name="connsiteX415" fmla="*/ 202493 w 3314697"/>
              <a:gd name="connsiteY415" fmla="*/ 4627438 h 4655127"/>
              <a:gd name="connsiteX416" fmla="*/ 190077 w 3314697"/>
              <a:gd name="connsiteY416" fmla="*/ 4627438 h 4655127"/>
              <a:gd name="connsiteX417" fmla="*/ 183407 w 3314697"/>
              <a:gd name="connsiteY417" fmla="*/ 4640757 h 4655127"/>
              <a:gd name="connsiteX418" fmla="*/ 160945 w 3314697"/>
              <a:gd name="connsiteY418" fmla="*/ 4655127 h 4655127"/>
              <a:gd name="connsiteX419" fmla="*/ 160297 w 3314697"/>
              <a:gd name="connsiteY419" fmla="*/ 4655127 h 4655127"/>
              <a:gd name="connsiteX420" fmla="*/ 125429 w 3314697"/>
              <a:gd name="connsiteY420" fmla="*/ 4637409 h 4655127"/>
              <a:gd name="connsiteX421" fmla="*/ 117339 w 3314697"/>
              <a:gd name="connsiteY421" fmla="*/ 4627438 h 4655127"/>
              <a:gd name="connsiteX422" fmla="*/ 106746 w 3314697"/>
              <a:gd name="connsiteY422" fmla="*/ 4627438 h 4655127"/>
              <a:gd name="connsiteX423" fmla="*/ 106746 w 3314697"/>
              <a:gd name="connsiteY423" fmla="*/ 4624081 h 4655127"/>
              <a:gd name="connsiteX424" fmla="*/ 104924 w 3314697"/>
              <a:gd name="connsiteY424" fmla="*/ 4612140 h 4655127"/>
              <a:gd name="connsiteX425" fmla="*/ 95427 w 3314697"/>
              <a:gd name="connsiteY425" fmla="*/ 4600436 h 4655127"/>
              <a:gd name="connsiteX426" fmla="*/ 18231 w 3314697"/>
              <a:gd name="connsiteY426" fmla="*/ 4563045 h 4655127"/>
              <a:gd name="connsiteX427" fmla="*/ 14339 w 3314697"/>
              <a:gd name="connsiteY427" fmla="*/ 4563045 h 4655127"/>
              <a:gd name="connsiteX428" fmla="*/ 14339 w 3314697"/>
              <a:gd name="connsiteY428" fmla="*/ 4525356 h 4655127"/>
              <a:gd name="connsiteX429" fmla="*/ 5812 w 3314697"/>
              <a:gd name="connsiteY429" fmla="*/ 4516805 h 4655127"/>
              <a:gd name="connsiteX430" fmla="*/ 0 w 3314697"/>
              <a:gd name="connsiteY430" fmla="*/ 4501530 h 4655127"/>
              <a:gd name="connsiteX431" fmla="*/ 0 w 3314697"/>
              <a:gd name="connsiteY431" fmla="*/ 4500971 h 4655127"/>
              <a:gd name="connsiteX432" fmla="*/ 4630 w 3314697"/>
              <a:gd name="connsiteY432" fmla="*/ 4489840 h 4655127"/>
              <a:gd name="connsiteX433" fmla="*/ 14339 w 3314697"/>
              <a:gd name="connsiteY433" fmla="*/ 4483185 h 4655127"/>
              <a:gd name="connsiteX434" fmla="*/ 14339 w 3314697"/>
              <a:gd name="connsiteY434" fmla="*/ 4480450 h 4655127"/>
              <a:gd name="connsiteX435" fmla="*/ 19515 w 3314697"/>
              <a:gd name="connsiteY435" fmla="*/ 4480450 h 4655127"/>
              <a:gd name="connsiteX436" fmla="*/ 33298 w 3314697"/>
              <a:gd name="connsiteY436" fmla="*/ 4474924 h 4655127"/>
              <a:gd name="connsiteX437" fmla="*/ 51756 w 3314697"/>
              <a:gd name="connsiteY437" fmla="*/ 4468515 h 4655127"/>
              <a:gd name="connsiteX438" fmla="*/ 10999 w 3314697"/>
              <a:gd name="connsiteY438" fmla="*/ 4437737 h 4655127"/>
              <a:gd name="connsiteX439" fmla="*/ 11645 w 3314697"/>
              <a:gd name="connsiteY439" fmla="*/ 4437737 h 4655127"/>
              <a:gd name="connsiteX440" fmla="*/ 10999 w 3314697"/>
              <a:gd name="connsiteY440" fmla="*/ 4437177 h 4655127"/>
              <a:gd name="connsiteX441" fmla="*/ 51756 w 3314697"/>
              <a:gd name="connsiteY441" fmla="*/ 4406400 h 4655127"/>
              <a:gd name="connsiteX442" fmla="*/ 0 w 3314697"/>
              <a:gd name="connsiteY442" fmla="*/ 4373944 h 4655127"/>
              <a:gd name="connsiteX443" fmla="*/ 0 w 3314697"/>
              <a:gd name="connsiteY443" fmla="*/ 4373384 h 4655127"/>
              <a:gd name="connsiteX444" fmla="*/ 63401 w 3314697"/>
              <a:gd name="connsiteY444" fmla="*/ 4317425 h 4655127"/>
              <a:gd name="connsiteX445" fmla="*/ 103430 w 3314697"/>
              <a:gd name="connsiteY445" fmla="*/ 4272570 h 4655127"/>
              <a:gd name="connsiteX446" fmla="*/ 104248 w 3314697"/>
              <a:gd name="connsiteY446" fmla="*/ 4267210 h 4655127"/>
              <a:gd name="connsiteX447" fmla="*/ 103430 w 3314697"/>
              <a:gd name="connsiteY447" fmla="*/ 4261851 h 4655127"/>
              <a:gd name="connsiteX448" fmla="*/ 63401 w 3314697"/>
              <a:gd name="connsiteY448" fmla="*/ 4216996 h 4655127"/>
              <a:gd name="connsiteX449" fmla="*/ 0 w 3314697"/>
              <a:gd name="connsiteY449" fmla="*/ 4161037 h 4655127"/>
              <a:gd name="connsiteX450" fmla="*/ 0 w 3314697"/>
              <a:gd name="connsiteY450" fmla="*/ 4160477 h 4655127"/>
              <a:gd name="connsiteX451" fmla="*/ 51756 w 3314697"/>
              <a:gd name="connsiteY451" fmla="*/ 4128021 h 4655127"/>
              <a:gd name="connsiteX452" fmla="*/ 10999 w 3314697"/>
              <a:gd name="connsiteY452" fmla="*/ 4097244 h 4655127"/>
              <a:gd name="connsiteX453" fmla="*/ 11645 w 3314697"/>
              <a:gd name="connsiteY453" fmla="*/ 4097244 h 4655127"/>
              <a:gd name="connsiteX454" fmla="*/ 10999 w 3314697"/>
              <a:gd name="connsiteY454" fmla="*/ 4096684 h 4655127"/>
              <a:gd name="connsiteX455" fmla="*/ 51756 w 3314697"/>
              <a:gd name="connsiteY455" fmla="*/ 4065906 h 4655127"/>
              <a:gd name="connsiteX456" fmla="*/ 0 w 3314697"/>
              <a:gd name="connsiteY456" fmla="*/ 4033450 h 4655127"/>
              <a:gd name="connsiteX457" fmla="*/ 0 w 3314697"/>
              <a:gd name="connsiteY457" fmla="*/ 4032891 h 4655127"/>
              <a:gd name="connsiteX458" fmla="*/ 63401 w 3314697"/>
              <a:gd name="connsiteY458" fmla="*/ 3976932 h 4655127"/>
              <a:gd name="connsiteX459" fmla="*/ 103430 w 3314697"/>
              <a:gd name="connsiteY459" fmla="*/ 3932077 h 4655127"/>
              <a:gd name="connsiteX460" fmla="*/ 104248 w 3314697"/>
              <a:gd name="connsiteY460" fmla="*/ 3926717 h 4655127"/>
              <a:gd name="connsiteX461" fmla="*/ 103430 w 3314697"/>
              <a:gd name="connsiteY461" fmla="*/ 3921357 h 4655127"/>
              <a:gd name="connsiteX462" fmla="*/ 63401 w 3314697"/>
              <a:gd name="connsiteY462" fmla="*/ 3876502 h 4655127"/>
              <a:gd name="connsiteX463" fmla="*/ 0 w 3314697"/>
              <a:gd name="connsiteY463" fmla="*/ 3820544 h 4655127"/>
              <a:gd name="connsiteX464" fmla="*/ 0 w 3314697"/>
              <a:gd name="connsiteY464" fmla="*/ 3819984 h 4655127"/>
              <a:gd name="connsiteX465" fmla="*/ 51756 w 3314697"/>
              <a:gd name="connsiteY465" fmla="*/ 3787527 h 4655127"/>
              <a:gd name="connsiteX466" fmla="*/ 10999 w 3314697"/>
              <a:gd name="connsiteY466" fmla="*/ 3756750 h 4655127"/>
              <a:gd name="connsiteX467" fmla="*/ 11645 w 3314697"/>
              <a:gd name="connsiteY467" fmla="*/ 3756750 h 4655127"/>
              <a:gd name="connsiteX468" fmla="*/ 10999 w 3314697"/>
              <a:gd name="connsiteY468" fmla="*/ 3756190 h 4655127"/>
              <a:gd name="connsiteX469" fmla="*/ 51756 w 3314697"/>
              <a:gd name="connsiteY469" fmla="*/ 3725413 h 4655127"/>
              <a:gd name="connsiteX470" fmla="*/ 0 w 3314697"/>
              <a:gd name="connsiteY470" fmla="*/ 3692957 h 4655127"/>
              <a:gd name="connsiteX471" fmla="*/ 0 w 3314697"/>
              <a:gd name="connsiteY471" fmla="*/ 3692397 h 4655127"/>
              <a:gd name="connsiteX472" fmla="*/ 63401 w 3314697"/>
              <a:gd name="connsiteY472" fmla="*/ 3636438 h 4655127"/>
              <a:gd name="connsiteX473" fmla="*/ 103430 w 3314697"/>
              <a:gd name="connsiteY473" fmla="*/ 3591584 h 4655127"/>
              <a:gd name="connsiteX474" fmla="*/ 104248 w 3314697"/>
              <a:gd name="connsiteY474" fmla="*/ 3586224 h 4655127"/>
              <a:gd name="connsiteX475" fmla="*/ 103430 w 3314697"/>
              <a:gd name="connsiteY475" fmla="*/ 3580863 h 4655127"/>
              <a:gd name="connsiteX476" fmla="*/ 63401 w 3314697"/>
              <a:gd name="connsiteY476" fmla="*/ 3536009 h 4655127"/>
              <a:gd name="connsiteX477" fmla="*/ 0 w 3314697"/>
              <a:gd name="connsiteY477" fmla="*/ 3480050 h 4655127"/>
              <a:gd name="connsiteX478" fmla="*/ 0 w 3314697"/>
              <a:gd name="connsiteY478" fmla="*/ 3479490 h 4655127"/>
              <a:gd name="connsiteX479" fmla="*/ 51756 w 3314697"/>
              <a:gd name="connsiteY479" fmla="*/ 3447034 h 4655127"/>
              <a:gd name="connsiteX480" fmla="*/ 10999 w 3314697"/>
              <a:gd name="connsiteY480" fmla="*/ 3416257 h 4655127"/>
              <a:gd name="connsiteX481" fmla="*/ 11645 w 3314697"/>
              <a:gd name="connsiteY481" fmla="*/ 3416257 h 4655127"/>
              <a:gd name="connsiteX482" fmla="*/ 10999 w 3314697"/>
              <a:gd name="connsiteY482" fmla="*/ 3415697 h 4655127"/>
              <a:gd name="connsiteX483" fmla="*/ 51756 w 3314697"/>
              <a:gd name="connsiteY483" fmla="*/ 3384920 h 4655127"/>
              <a:gd name="connsiteX484" fmla="*/ 0 w 3314697"/>
              <a:gd name="connsiteY484" fmla="*/ 3352463 h 4655127"/>
              <a:gd name="connsiteX485" fmla="*/ 0 w 3314697"/>
              <a:gd name="connsiteY485" fmla="*/ 3351904 h 4655127"/>
              <a:gd name="connsiteX486" fmla="*/ 63401 w 3314697"/>
              <a:gd name="connsiteY486" fmla="*/ 3295945 h 4655127"/>
              <a:gd name="connsiteX487" fmla="*/ 103430 w 3314697"/>
              <a:gd name="connsiteY487" fmla="*/ 3251090 h 4655127"/>
              <a:gd name="connsiteX488" fmla="*/ 104248 w 3314697"/>
              <a:gd name="connsiteY488" fmla="*/ 3245730 h 4655127"/>
              <a:gd name="connsiteX489" fmla="*/ 103430 w 3314697"/>
              <a:gd name="connsiteY489" fmla="*/ 3240370 h 4655127"/>
              <a:gd name="connsiteX490" fmla="*/ 63401 w 3314697"/>
              <a:gd name="connsiteY490" fmla="*/ 3195516 h 4655127"/>
              <a:gd name="connsiteX491" fmla="*/ 0 w 3314697"/>
              <a:gd name="connsiteY491" fmla="*/ 3139556 h 4655127"/>
              <a:gd name="connsiteX492" fmla="*/ 0 w 3314697"/>
              <a:gd name="connsiteY492" fmla="*/ 3138997 h 4655127"/>
              <a:gd name="connsiteX493" fmla="*/ 51756 w 3314697"/>
              <a:gd name="connsiteY493" fmla="*/ 3106541 h 4655127"/>
              <a:gd name="connsiteX494" fmla="*/ 10999 w 3314697"/>
              <a:gd name="connsiteY494" fmla="*/ 3075763 h 4655127"/>
              <a:gd name="connsiteX495" fmla="*/ 11645 w 3314697"/>
              <a:gd name="connsiteY495" fmla="*/ 3075763 h 4655127"/>
              <a:gd name="connsiteX496" fmla="*/ 10999 w 3314697"/>
              <a:gd name="connsiteY496" fmla="*/ 3075204 h 4655127"/>
              <a:gd name="connsiteX497" fmla="*/ 51756 w 3314697"/>
              <a:gd name="connsiteY497" fmla="*/ 3044426 h 4655127"/>
              <a:gd name="connsiteX498" fmla="*/ 0 w 3314697"/>
              <a:gd name="connsiteY498" fmla="*/ 3011970 h 4655127"/>
              <a:gd name="connsiteX499" fmla="*/ 0 w 3314697"/>
              <a:gd name="connsiteY499" fmla="*/ 3011410 h 4655127"/>
              <a:gd name="connsiteX500" fmla="*/ 63401 w 3314697"/>
              <a:gd name="connsiteY500" fmla="*/ 2955452 h 4655127"/>
              <a:gd name="connsiteX501" fmla="*/ 103430 w 3314697"/>
              <a:gd name="connsiteY501" fmla="*/ 2910597 h 4655127"/>
              <a:gd name="connsiteX502" fmla="*/ 104248 w 3314697"/>
              <a:gd name="connsiteY502" fmla="*/ 2905237 h 4655127"/>
              <a:gd name="connsiteX503" fmla="*/ 103430 w 3314697"/>
              <a:gd name="connsiteY503" fmla="*/ 2899877 h 4655127"/>
              <a:gd name="connsiteX504" fmla="*/ 63401 w 3314697"/>
              <a:gd name="connsiteY504" fmla="*/ 2855022 h 4655127"/>
              <a:gd name="connsiteX505" fmla="*/ 0 w 3314697"/>
              <a:gd name="connsiteY505" fmla="*/ 2799063 h 4655127"/>
              <a:gd name="connsiteX506" fmla="*/ 0 w 3314697"/>
              <a:gd name="connsiteY506" fmla="*/ 2798503 h 4655127"/>
              <a:gd name="connsiteX507" fmla="*/ 51756 w 3314697"/>
              <a:gd name="connsiteY507" fmla="*/ 2766047 h 4655127"/>
              <a:gd name="connsiteX508" fmla="*/ 10999 w 3314697"/>
              <a:gd name="connsiteY508" fmla="*/ 2735270 h 4655127"/>
              <a:gd name="connsiteX509" fmla="*/ 11645 w 3314697"/>
              <a:gd name="connsiteY509" fmla="*/ 2735270 h 4655127"/>
              <a:gd name="connsiteX510" fmla="*/ 10999 w 3314697"/>
              <a:gd name="connsiteY510" fmla="*/ 2734710 h 4655127"/>
              <a:gd name="connsiteX511" fmla="*/ 51756 w 3314697"/>
              <a:gd name="connsiteY511" fmla="*/ 2703933 h 4655127"/>
              <a:gd name="connsiteX512" fmla="*/ 0 w 3314697"/>
              <a:gd name="connsiteY512" fmla="*/ 2671476 h 4655127"/>
              <a:gd name="connsiteX513" fmla="*/ 0 w 3314697"/>
              <a:gd name="connsiteY513" fmla="*/ 2670917 h 4655127"/>
              <a:gd name="connsiteX514" fmla="*/ 63401 w 3314697"/>
              <a:gd name="connsiteY514" fmla="*/ 2614958 h 4655127"/>
              <a:gd name="connsiteX515" fmla="*/ 103430 w 3314697"/>
              <a:gd name="connsiteY515" fmla="*/ 2570104 h 4655127"/>
              <a:gd name="connsiteX516" fmla="*/ 104248 w 3314697"/>
              <a:gd name="connsiteY516" fmla="*/ 2564743 h 4655127"/>
              <a:gd name="connsiteX517" fmla="*/ 103430 w 3314697"/>
              <a:gd name="connsiteY517" fmla="*/ 2559383 h 4655127"/>
              <a:gd name="connsiteX518" fmla="*/ 63401 w 3314697"/>
              <a:gd name="connsiteY518" fmla="*/ 2514529 h 4655127"/>
              <a:gd name="connsiteX519" fmla="*/ 0 w 3314697"/>
              <a:gd name="connsiteY519" fmla="*/ 2458570 h 4655127"/>
              <a:gd name="connsiteX520" fmla="*/ 0 w 3314697"/>
              <a:gd name="connsiteY520" fmla="*/ 2458010 h 4655127"/>
              <a:gd name="connsiteX521" fmla="*/ 51756 w 3314697"/>
              <a:gd name="connsiteY521" fmla="*/ 2425553 h 4655127"/>
              <a:gd name="connsiteX522" fmla="*/ 10999 w 3314697"/>
              <a:gd name="connsiteY522" fmla="*/ 2394777 h 4655127"/>
              <a:gd name="connsiteX523" fmla="*/ 11645 w 3314697"/>
              <a:gd name="connsiteY523" fmla="*/ 2394777 h 4655127"/>
              <a:gd name="connsiteX524" fmla="*/ 10999 w 3314697"/>
              <a:gd name="connsiteY524" fmla="*/ 2394217 h 4655127"/>
              <a:gd name="connsiteX525" fmla="*/ 51756 w 3314697"/>
              <a:gd name="connsiteY525" fmla="*/ 2363439 h 4655127"/>
              <a:gd name="connsiteX526" fmla="*/ 0 w 3314697"/>
              <a:gd name="connsiteY526" fmla="*/ 2330983 h 4655127"/>
              <a:gd name="connsiteX527" fmla="*/ 0 w 3314697"/>
              <a:gd name="connsiteY527" fmla="*/ 2330424 h 4655127"/>
              <a:gd name="connsiteX528" fmla="*/ 63401 w 3314697"/>
              <a:gd name="connsiteY528" fmla="*/ 2274464 h 4655127"/>
              <a:gd name="connsiteX529" fmla="*/ 103430 w 3314697"/>
              <a:gd name="connsiteY529" fmla="*/ 2229610 h 4655127"/>
              <a:gd name="connsiteX530" fmla="*/ 104248 w 3314697"/>
              <a:gd name="connsiteY530" fmla="*/ 2224250 h 4655127"/>
              <a:gd name="connsiteX531" fmla="*/ 103430 w 3314697"/>
              <a:gd name="connsiteY531" fmla="*/ 2218890 h 4655127"/>
              <a:gd name="connsiteX532" fmla="*/ 63401 w 3314697"/>
              <a:gd name="connsiteY532" fmla="*/ 2174035 h 4655127"/>
              <a:gd name="connsiteX533" fmla="*/ 0 w 3314697"/>
              <a:gd name="connsiteY533" fmla="*/ 2118076 h 4655127"/>
              <a:gd name="connsiteX534" fmla="*/ 0 w 3314697"/>
              <a:gd name="connsiteY534" fmla="*/ 2117517 h 4655127"/>
              <a:gd name="connsiteX535" fmla="*/ 51756 w 3314697"/>
              <a:gd name="connsiteY535" fmla="*/ 2085060 h 4655127"/>
              <a:gd name="connsiteX536" fmla="*/ 10999 w 3314697"/>
              <a:gd name="connsiteY536" fmla="*/ 2054283 h 4655127"/>
              <a:gd name="connsiteX537" fmla="*/ 11645 w 3314697"/>
              <a:gd name="connsiteY537" fmla="*/ 2054283 h 4655127"/>
              <a:gd name="connsiteX538" fmla="*/ 10999 w 3314697"/>
              <a:gd name="connsiteY538" fmla="*/ 2053723 h 4655127"/>
              <a:gd name="connsiteX539" fmla="*/ 51756 w 3314697"/>
              <a:gd name="connsiteY539" fmla="*/ 2022946 h 4655127"/>
              <a:gd name="connsiteX540" fmla="*/ 0 w 3314697"/>
              <a:gd name="connsiteY540" fmla="*/ 1990490 h 4655127"/>
              <a:gd name="connsiteX541" fmla="*/ 0 w 3314697"/>
              <a:gd name="connsiteY541" fmla="*/ 1989930 h 4655127"/>
              <a:gd name="connsiteX542" fmla="*/ 63401 w 3314697"/>
              <a:gd name="connsiteY542" fmla="*/ 1933971 h 4655127"/>
              <a:gd name="connsiteX543" fmla="*/ 103430 w 3314697"/>
              <a:gd name="connsiteY543" fmla="*/ 1889116 h 4655127"/>
              <a:gd name="connsiteX544" fmla="*/ 104248 w 3314697"/>
              <a:gd name="connsiteY544" fmla="*/ 1883757 h 4655127"/>
              <a:gd name="connsiteX545" fmla="*/ 103430 w 3314697"/>
              <a:gd name="connsiteY545" fmla="*/ 1878396 h 4655127"/>
              <a:gd name="connsiteX546" fmla="*/ 63401 w 3314697"/>
              <a:gd name="connsiteY546" fmla="*/ 1833542 h 4655127"/>
              <a:gd name="connsiteX547" fmla="*/ 0 w 3314697"/>
              <a:gd name="connsiteY547" fmla="*/ 1777583 h 4655127"/>
              <a:gd name="connsiteX548" fmla="*/ 0 w 3314697"/>
              <a:gd name="connsiteY548" fmla="*/ 1777023 h 4655127"/>
              <a:gd name="connsiteX549" fmla="*/ 51756 w 3314697"/>
              <a:gd name="connsiteY549" fmla="*/ 1744567 h 4655127"/>
              <a:gd name="connsiteX550" fmla="*/ 10999 w 3314697"/>
              <a:gd name="connsiteY550" fmla="*/ 1713789 h 4655127"/>
              <a:gd name="connsiteX551" fmla="*/ 11645 w 3314697"/>
              <a:gd name="connsiteY551" fmla="*/ 1713789 h 4655127"/>
              <a:gd name="connsiteX552" fmla="*/ 10999 w 3314697"/>
              <a:gd name="connsiteY552" fmla="*/ 1713230 h 4655127"/>
              <a:gd name="connsiteX553" fmla="*/ 51756 w 3314697"/>
              <a:gd name="connsiteY553" fmla="*/ 1682453 h 4655127"/>
              <a:gd name="connsiteX554" fmla="*/ 0 w 3314697"/>
              <a:gd name="connsiteY554" fmla="*/ 1649996 h 4655127"/>
              <a:gd name="connsiteX555" fmla="*/ 0 w 3314697"/>
              <a:gd name="connsiteY555" fmla="*/ 1649436 h 4655127"/>
              <a:gd name="connsiteX556" fmla="*/ 63401 w 3314697"/>
              <a:gd name="connsiteY556" fmla="*/ 1593478 h 4655127"/>
              <a:gd name="connsiteX557" fmla="*/ 103430 w 3314697"/>
              <a:gd name="connsiteY557" fmla="*/ 1548623 h 4655127"/>
              <a:gd name="connsiteX558" fmla="*/ 105663 w 3314697"/>
              <a:gd name="connsiteY558" fmla="*/ 1533986 h 4655127"/>
              <a:gd name="connsiteX559" fmla="*/ 103430 w 3314697"/>
              <a:gd name="connsiteY559" fmla="*/ 1519349 h 4655127"/>
              <a:gd name="connsiteX560" fmla="*/ 63401 w 3314697"/>
              <a:gd name="connsiteY560" fmla="*/ 1474494 h 4655127"/>
              <a:gd name="connsiteX561" fmla="*/ 0 w 3314697"/>
              <a:gd name="connsiteY561" fmla="*/ 1418535 h 4655127"/>
              <a:gd name="connsiteX562" fmla="*/ 0 w 3314697"/>
              <a:gd name="connsiteY562" fmla="*/ 1417976 h 4655127"/>
              <a:gd name="connsiteX563" fmla="*/ 51756 w 3314697"/>
              <a:gd name="connsiteY563" fmla="*/ 1385519 h 4655127"/>
              <a:gd name="connsiteX564" fmla="*/ 10999 w 3314697"/>
              <a:gd name="connsiteY564" fmla="*/ 1354742 h 4655127"/>
              <a:gd name="connsiteX565" fmla="*/ 11645 w 3314697"/>
              <a:gd name="connsiteY565" fmla="*/ 1354742 h 4655127"/>
              <a:gd name="connsiteX566" fmla="*/ 10999 w 3314697"/>
              <a:gd name="connsiteY566" fmla="*/ 1354182 h 4655127"/>
              <a:gd name="connsiteX567" fmla="*/ 51756 w 3314697"/>
              <a:gd name="connsiteY567" fmla="*/ 1323405 h 4655127"/>
              <a:gd name="connsiteX568" fmla="*/ 0 w 3314697"/>
              <a:gd name="connsiteY568" fmla="*/ 1290948 h 4655127"/>
              <a:gd name="connsiteX569" fmla="*/ 0 w 3314697"/>
              <a:gd name="connsiteY569" fmla="*/ 1290389 h 4655127"/>
              <a:gd name="connsiteX570" fmla="*/ 63401 w 3314697"/>
              <a:gd name="connsiteY570" fmla="*/ 1234430 h 4655127"/>
              <a:gd name="connsiteX571" fmla="*/ 103430 w 3314697"/>
              <a:gd name="connsiteY571" fmla="*/ 1189575 h 4655127"/>
              <a:gd name="connsiteX572" fmla="*/ 105663 w 3314697"/>
              <a:gd name="connsiteY572" fmla="*/ 1174938 h 4655127"/>
              <a:gd name="connsiteX573" fmla="*/ 103430 w 3314697"/>
              <a:gd name="connsiteY573" fmla="*/ 1160302 h 4655127"/>
              <a:gd name="connsiteX574" fmla="*/ 63401 w 3314697"/>
              <a:gd name="connsiteY574" fmla="*/ 1115447 h 4655127"/>
              <a:gd name="connsiteX575" fmla="*/ 0 w 3314697"/>
              <a:gd name="connsiteY575" fmla="*/ 1059488 h 4655127"/>
              <a:gd name="connsiteX576" fmla="*/ 0 w 3314697"/>
              <a:gd name="connsiteY576" fmla="*/ 1058928 h 4655127"/>
              <a:gd name="connsiteX577" fmla="*/ 51756 w 3314697"/>
              <a:gd name="connsiteY577" fmla="*/ 1026472 h 4655127"/>
              <a:gd name="connsiteX578" fmla="*/ 10999 w 3314697"/>
              <a:gd name="connsiteY578" fmla="*/ 995694 h 4655127"/>
              <a:gd name="connsiteX579" fmla="*/ 11645 w 3314697"/>
              <a:gd name="connsiteY579" fmla="*/ 995694 h 4655127"/>
              <a:gd name="connsiteX580" fmla="*/ 10999 w 3314697"/>
              <a:gd name="connsiteY580" fmla="*/ 995135 h 4655127"/>
              <a:gd name="connsiteX581" fmla="*/ 51756 w 3314697"/>
              <a:gd name="connsiteY581" fmla="*/ 964358 h 4655127"/>
              <a:gd name="connsiteX582" fmla="*/ 0 w 3314697"/>
              <a:gd name="connsiteY582" fmla="*/ 931901 h 4655127"/>
              <a:gd name="connsiteX583" fmla="*/ 0 w 3314697"/>
              <a:gd name="connsiteY583" fmla="*/ 931342 h 4655127"/>
              <a:gd name="connsiteX584" fmla="*/ 63401 w 3314697"/>
              <a:gd name="connsiteY584" fmla="*/ 875382 h 4655127"/>
              <a:gd name="connsiteX585" fmla="*/ 103430 w 3314697"/>
              <a:gd name="connsiteY585" fmla="*/ 830528 h 4655127"/>
              <a:gd name="connsiteX586" fmla="*/ 105663 w 3314697"/>
              <a:gd name="connsiteY586" fmla="*/ 815891 h 4655127"/>
              <a:gd name="connsiteX587" fmla="*/ 103430 w 3314697"/>
              <a:gd name="connsiteY587" fmla="*/ 801254 h 4655127"/>
              <a:gd name="connsiteX588" fmla="*/ 63401 w 3314697"/>
              <a:gd name="connsiteY588" fmla="*/ 756399 h 4655127"/>
              <a:gd name="connsiteX589" fmla="*/ 0 w 3314697"/>
              <a:gd name="connsiteY589" fmla="*/ 700440 h 4655127"/>
              <a:gd name="connsiteX590" fmla="*/ 0 w 3314697"/>
              <a:gd name="connsiteY590" fmla="*/ 699881 h 4655127"/>
              <a:gd name="connsiteX591" fmla="*/ 51756 w 3314697"/>
              <a:gd name="connsiteY591" fmla="*/ 667424 h 4655127"/>
              <a:gd name="connsiteX592" fmla="*/ 10999 w 3314697"/>
              <a:gd name="connsiteY592" fmla="*/ 636647 h 4655127"/>
              <a:gd name="connsiteX593" fmla="*/ 11645 w 3314697"/>
              <a:gd name="connsiteY593" fmla="*/ 636647 h 4655127"/>
              <a:gd name="connsiteX594" fmla="*/ 10999 w 3314697"/>
              <a:gd name="connsiteY594" fmla="*/ 636087 h 4655127"/>
              <a:gd name="connsiteX595" fmla="*/ 51756 w 3314697"/>
              <a:gd name="connsiteY595" fmla="*/ 605310 h 4655127"/>
              <a:gd name="connsiteX596" fmla="*/ 0 w 3314697"/>
              <a:gd name="connsiteY596" fmla="*/ 572854 h 4655127"/>
              <a:gd name="connsiteX597" fmla="*/ 0 w 3314697"/>
              <a:gd name="connsiteY597" fmla="*/ 572294 h 4655127"/>
              <a:gd name="connsiteX598" fmla="*/ 63401 w 3314697"/>
              <a:gd name="connsiteY598" fmla="*/ 516335 h 4655127"/>
              <a:gd name="connsiteX599" fmla="*/ 103430 w 3314697"/>
              <a:gd name="connsiteY599" fmla="*/ 471480 h 4655127"/>
              <a:gd name="connsiteX600" fmla="*/ 105663 w 3314697"/>
              <a:gd name="connsiteY600" fmla="*/ 456843 h 4655127"/>
              <a:gd name="connsiteX601" fmla="*/ 103430 w 3314697"/>
              <a:gd name="connsiteY601" fmla="*/ 442206 h 4655127"/>
              <a:gd name="connsiteX602" fmla="*/ 63401 w 3314697"/>
              <a:gd name="connsiteY602" fmla="*/ 397352 h 4655127"/>
              <a:gd name="connsiteX603" fmla="*/ 0 w 3314697"/>
              <a:gd name="connsiteY603" fmla="*/ 341393 h 4655127"/>
              <a:gd name="connsiteX604" fmla="*/ 0 w 3314697"/>
              <a:gd name="connsiteY604" fmla="*/ 340833 h 4655127"/>
              <a:gd name="connsiteX605" fmla="*/ 51756 w 3314697"/>
              <a:gd name="connsiteY605" fmla="*/ 308377 h 4655127"/>
              <a:gd name="connsiteX606" fmla="*/ 10999 w 3314697"/>
              <a:gd name="connsiteY606" fmla="*/ 277599 h 4655127"/>
              <a:gd name="connsiteX607" fmla="*/ 11645 w 3314697"/>
              <a:gd name="connsiteY607" fmla="*/ 277599 h 4655127"/>
              <a:gd name="connsiteX608" fmla="*/ 10999 w 3314697"/>
              <a:gd name="connsiteY608" fmla="*/ 277040 h 4655127"/>
              <a:gd name="connsiteX609" fmla="*/ 51756 w 3314697"/>
              <a:gd name="connsiteY609" fmla="*/ 246263 h 4655127"/>
              <a:gd name="connsiteX610" fmla="*/ 0 w 3314697"/>
              <a:gd name="connsiteY610" fmla="*/ 213806 h 4655127"/>
              <a:gd name="connsiteX611" fmla="*/ 0 w 3314697"/>
              <a:gd name="connsiteY611" fmla="*/ 213247 h 4655127"/>
              <a:gd name="connsiteX612" fmla="*/ 40939 w 3314697"/>
              <a:gd name="connsiteY612" fmla="*/ 169336 h 4655127"/>
              <a:gd name="connsiteX613" fmla="*/ 55615 w 3314697"/>
              <a:gd name="connsiteY613" fmla="*/ 161464 h 4655127"/>
              <a:gd name="connsiteX614" fmla="*/ 55615 w 3314697"/>
              <a:gd name="connsiteY614" fmla="*/ 92083 h 4655127"/>
              <a:gd name="connsiteX615" fmla="*/ 59507 w 3314697"/>
              <a:gd name="connsiteY615" fmla="*/ 92083 h 4655127"/>
              <a:gd name="connsiteX616" fmla="*/ 136702 w 3314697"/>
              <a:gd name="connsiteY616" fmla="*/ 54692 h 4655127"/>
              <a:gd name="connsiteX617" fmla="*/ 201572 w 3314697"/>
              <a:gd name="connsiteY617" fmla="*/ 0 h 465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</a:cxnLst>
            <a:rect l="l" t="t" r="r" b="b"/>
            <a:pathLst>
              <a:path w="3314697" h="4655127">
                <a:moveTo>
                  <a:pt x="327022" y="317787"/>
                </a:moveTo>
                <a:lnTo>
                  <a:pt x="327022" y="4337339"/>
                </a:lnTo>
                <a:lnTo>
                  <a:pt x="2987674" y="4337339"/>
                </a:lnTo>
                <a:lnTo>
                  <a:pt x="2987674" y="317787"/>
                </a:lnTo>
                <a:close/>
                <a:moveTo>
                  <a:pt x="201572" y="0"/>
                </a:moveTo>
                <a:lnTo>
                  <a:pt x="202222" y="0"/>
                </a:lnTo>
                <a:cubicBezTo>
                  <a:pt x="222331" y="0"/>
                  <a:pt x="229467" y="23439"/>
                  <a:pt x="239846" y="44647"/>
                </a:cubicBezTo>
                <a:cubicBezTo>
                  <a:pt x="247630" y="23439"/>
                  <a:pt x="260604" y="9487"/>
                  <a:pt x="275524" y="9487"/>
                </a:cubicBezTo>
                <a:lnTo>
                  <a:pt x="275524" y="10045"/>
                </a:lnTo>
                <a:lnTo>
                  <a:pt x="276173" y="9487"/>
                </a:lnTo>
                <a:cubicBezTo>
                  <a:pt x="291093" y="9487"/>
                  <a:pt x="304067" y="23439"/>
                  <a:pt x="311851" y="44647"/>
                </a:cubicBezTo>
                <a:cubicBezTo>
                  <a:pt x="322231" y="23439"/>
                  <a:pt x="329366" y="0"/>
                  <a:pt x="349476" y="0"/>
                </a:cubicBezTo>
                <a:lnTo>
                  <a:pt x="350125" y="0"/>
                </a:lnTo>
                <a:cubicBezTo>
                  <a:pt x="373478" y="0"/>
                  <a:pt x="398129" y="29020"/>
                  <a:pt x="414995" y="54692"/>
                </a:cubicBezTo>
                <a:cubicBezTo>
                  <a:pt x="425212" y="70597"/>
                  <a:pt x="443457" y="83677"/>
                  <a:pt x="466992" y="89223"/>
                </a:cubicBezTo>
                <a:lnTo>
                  <a:pt x="473206" y="89927"/>
                </a:lnTo>
                <a:lnTo>
                  <a:pt x="479419" y="89223"/>
                </a:lnTo>
                <a:cubicBezTo>
                  <a:pt x="502955" y="83677"/>
                  <a:pt x="521200" y="70597"/>
                  <a:pt x="531417" y="54692"/>
                </a:cubicBezTo>
                <a:cubicBezTo>
                  <a:pt x="547634" y="29577"/>
                  <a:pt x="572934" y="0"/>
                  <a:pt x="596287" y="0"/>
                </a:cubicBezTo>
                <a:lnTo>
                  <a:pt x="596935" y="0"/>
                </a:lnTo>
                <a:cubicBezTo>
                  <a:pt x="617046" y="0"/>
                  <a:pt x="624181" y="23439"/>
                  <a:pt x="634560" y="44647"/>
                </a:cubicBezTo>
                <a:cubicBezTo>
                  <a:pt x="642345" y="23439"/>
                  <a:pt x="655319" y="9487"/>
                  <a:pt x="670238" y="9487"/>
                </a:cubicBezTo>
                <a:lnTo>
                  <a:pt x="670238" y="10045"/>
                </a:lnTo>
                <a:lnTo>
                  <a:pt x="670887" y="9487"/>
                </a:lnTo>
                <a:cubicBezTo>
                  <a:pt x="685807" y="9487"/>
                  <a:pt x="698782" y="23439"/>
                  <a:pt x="706566" y="44647"/>
                </a:cubicBezTo>
                <a:cubicBezTo>
                  <a:pt x="716945" y="23439"/>
                  <a:pt x="724081" y="0"/>
                  <a:pt x="744191" y="0"/>
                </a:cubicBezTo>
                <a:lnTo>
                  <a:pt x="744839" y="0"/>
                </a:lnTo>
                <a:cubicBezTo>
                  <a:pt x="768192" y="0"/>
                  <a:pt x="792843" y="29020"/>
                  <a:pt x="809709" y="54692"/>
                </a:cubicBezTo>
                <a:cubicBezTo>
                  <a:pt x="819926" y="70597"/>
                  <a:pt x="838171" y="83677"/>
                  <a:pt x="861706" y="89223"/>
                </a:cubicBezTo>
                <a:lnTo>
                  <a:pt x="867921" y="89927"/>
                </a:lnTo>
                <a:lnTo>
                  <a:pt x="874134" y="89223"/>
                </a:lnTo>
                <a:cubicBezTo>
                  <a:pt x="897670" y="83677"/>
                  <a:pt x="915914" y="70597"/>
                  <a:pt x="926131" y="54692"/>
                </a:cubicBezTo>
                <a:cubicBezTo>
                  <a:pt x="942348" y="29577"/>
                  <a:pt x="967648" y="0"/>
                  <a:pt x="991001" y="0"/>
                </a:cubicBezTo>
                <a:lnTo>
                  <a:pt x="991650" y="0"/>
                </a:lnTo>
                <a:cubicBezTo>
                  <a:pt x="1011760" y="0"/>
                  <a:pt x="1018895" y="23439"/>
                  <a:pt x="1029274" y="44647"/>
                </a:cubicBezTo>
                <a:cubicBezTo>
                  <a:pt x="1037059" y="23439"/>
                  <a:pt x="1050033" y="9487"/>
                  <a:pt x="1064953" y="9487"/>
                </a:cubicBezTo>
                <a:lnTo>
                  <a:pt x="1064953" y="10045"/>
                </a:lnTo>
                <a:lnTo>
                  <a:pt x="1065601" y="9487"/>
                </a:lnTo>
                <a:cubicBezTo>
                  <a:pt x="1080522" y="9487"/>
                  <a:pt x="1093496" y="23439"/>
                  <a:pt x="1101280" y="44647"/>
                </a:cubicBezTo>
                <a:cubicBezTo>
                  <a:pt x="1111659" y="23439"/>
                  <a:pt x="1118795" y="0"/>
                  <a:pt x="1138904" y="0"/>
                </a:cubicBezTo>
                <a:lnTo>
                  <a:pt x="1139553" y="0"/>
                </a:lnTo>
                <a:cubicBezTo>
                  <a:pt x="1162907" y="0"/>
                  <a:pt x="1187557" y="29020"/>
                  <a:pt x="1204423" y="54692"/>
                </a:cubicBezTo>
                <a:cubicBezTo>
                  <a:pt x="1214641" y="70597"/>
                  <a:pt x="1232885" y="83677"/>
                  <a:pt x="1256421" y="89223"/>
                </a:cubicBezTo>
                <a:lnTo>
                  <a:pt x="1262634" y="89927"/>
                </a:lnTo>
                <a:lnTo>
                  <a:pt x="1268847" y="89223"/>
                </a:lnTo>
                <a:cubicBezTo>
                  <a:pt x="1292383" y="83677"/>
                  <a:pt x="1310628" y="70597"/>
                  <a:pt x="1320845" y="54692"/>
                </a:cubicBezTo>
                <a:cubicBezTo>
                  <a:pt x="1337062" y="29577"/>
                  <a:pt x="1362362" y="0"/>
                  <a:pt x="1385715" y="0"/>
                </a:cubicBezTo>
                <a:lnTo>
                  <a:pt x="1386364" y="0"/>
                </a:lnTo>
                <a:cubicBezTo>
                  <a:pt x="1406474" y="0"/>
                  <a:pt x="1413610" y="23439"/>
                  <a:pt x="1423988" y="44647"/>
                </a:cubicBezTo>
                <a:cubicBezTo>
                  <a:pt x="1431773" y="23439"/>
                  <a:pt x="1444747" y="9487"/>
                  <a:pt x="1459667" y="9487"/>
                </a:cubicBezTo>
                <a:lnTo>
                  <a:pt x="1459667" y="10045"/>
                </a:lnTo>
                <a:lnTo>
                  <a:pt x="1460315" y="9487"/>
                </a:lnTo>
                <a:cubicBezTo>
                  <a:pt x="1475236" y="9487"/>
                  <a:pt x="1488210" y="23439"/>
                  <a:pt x="1495994" y="44647"/>
                </a:cubicBezTo>
                <a:cubicBezTo>
                  <a:pt x="1506373" y="23439"/>
                  <a:pt x="1513509" y="0"/>
                  <a:pt x="1533619" y="0"/>
                </a:cubicBezTo>
                <a:lnTo>
                  <a:pt x="1534267" y="0"/>
                </a:lnTo>
                <a:cubicBezTo>
                  <a:pt x="1557620" y="0"/>
                  <a:pt x="1582271" y="29020"/>
                  <a:pt x="1599137" y="54692"/>
                </a:cubicBezTo>
                <a:cubicBezTo>
                  <a:pt x="1609354" y="70597"/>
                  <a:pt x="1627599" y="83677"/>
                  <a:pt x="1651135" y="89223"/>
                </a:cubicBezTo>
                <a:lnTo>
                  <a:pt x="1657349" y="89927"/>
                </a:lnTo>
                <a:lnTo>
                  <a:pt x="1663562" y="89223"/>
                </a:lnTo>
                <a:cubicBezTo>
                  <a:pt x="1687097" y="83677"/>
                  <a:pt x="1705342" y="70597"/>
                  <a:pt x="1715559" y="54692"/>
                </a:cubicBezTo>
                <a:cubicBezTo>
                  <a:pt x="1731776" y="29577"/>
                  <a:pt x="1757076" y="0"/>
                  <a:pt x="1780429" y="0"/>
                </a:cubicBezTo>
                <a:lnTo>
                  <a:pt x="1781078" y="0"/>
                </a:lnTo>
                <a:cubicBezTo>
                  <a:pt x="1801188" y="0"/>
                  <a:pt x="1808324" y="23439"/>
                  <a:pt x="1818703" y="44647"/>
                </a:cubicBezTo>
                <a:cubicBezTo>
                  <a:pt x="1826487" y="23439"/>
                  <a:pt x="1839461" y="9487"/>
                  <a:pt x="1854381" y="9487"/>
                </a:cubicBezTo>
                <a:lnTo>
                  <a:pt x="1854381" y="10045"/>
                </a:lnTo>
                <a:lnTo>
                  <a:pt x="1855030" y="9487"/>
                </a:lnTo>
                <a:cubicBezTo>
                  <a:pt x="1869950" y="9487"/>
                  <a:pt x="1882924" y="23439"/>
                  <a:pt x="1890708" y="44647"/>
                </a:cubicBezTo>
                <a:cubicBezTo>
                  <a:pt x="1901088" y="23439"/>
                  <a:pt x="1908224" y="0"/>
                  <a:pt x="1928333" y="0"/>
                </a:cubicBezTo>
                <a:lnTo>
                  <a:pt x="1928982" y="0"/>
                </a:lnTo>
                <a:cubicBezTo>
                  <a:pt x="1952335" y="0"/>
                  <a:pt x="1976986" y="29020"/>
                  <a:pt x="1993852" y="54692"/>
                </a:cubicBezTo>
                <a:cubicBezTo>
                  <a:pt x="2004069" y="70597"/>
                  <a:pt x="2022313" y="83677"/>
                  <a:pt x="2045849" y="89223"/>
                </a:cubicBezTo>
                <a:lnTo>
                  <a:pt x="2052063" y="89927"/>
                </a:lnTo>
                <a:lnTo>
                  <a:pt x="2058277" y="89223"/>
                </a:lnTo>
                <a:cubicBezTo>
                  <a:pt x="2081812" y="83677"/>
                  <a:pt x="2100056" y="70597"/>
                  <a:pt x="2110273" y="54692"/>
                </a:cubicBezTo>
                <a:cubicBezTo>
                  <a:pt x="2126491" y="29577"/>
                  <a:pt x="2151790" y="0"/>
                  <a:pt x="2175144" y="0"/>
                </a:cubicBezTo>
                <a:lnTo>
                  <a:pt x="2175792" y="0"/>
                </a:lnTo>
                <a:cubicBezTo>
                  <a:pt x="2195902" y="0"/>
                  <a:pt x="2203038" y="23439"/>
                  <a:pt x="2213417" y="44647"/>
                </a:cubicBezTo>
                <a:cubicBezTo>
                  <a:pt x="2221202" y="23439"/>
                  <a:pt x="2234175" y="9487"/>
                  <a:pt x="2249096" y="9487"/>
                </a:cubicBezTo>
                <a:lnTo>
                  <a:pt x="2249096" y="10045"/>
                </a:lnTo>
                <a:lnTo>
                  <a:pt x="2249744" y="9487"/>
                </a:lnTo>
                <a:cubicBezTo>
                  <a:pt x="2264665" y="9487"/>
                  <a:pt x="2277638" y="23439"/>
                  <a:pt x="2285423" y="44647"/>
                </a:cubicBezTo>
                <a:cubicBezTo>
                  <a:pt x="2295802" y="23439"/>
                  <a:pt x="2302938" y="0"/>
                  <a:pt x="2323048" y="0"/>
                </a:cubicBezTo>
                <a:lnTo>
                  <a:pt x="2323696" y="0"/>
                </a:lnTo>
                <a:cubicBezTo>
                  <a:pt x="2347050" y="0"/>
                  <a:pt x="2371700" y="29020"/>
                  <a:pt x="2388566" y="54692"/>
                </a:cubicBezTo>
                <a:cubicBezTo>
                  <a:pt x="2398783" y="70597"/>
                  <a:pt x="2417028" y="83677"/>
                  <a:pt x="2440564" y="89223"/>
                </a:cubicBezTo>
                <a:lnTo>
                  <a:pt x="2446777" y="89927"/>
                </a:lnTo>
                <a:lnTo>
                  <a:pt x="2452991" y="89223"/>
                </a:lnTo>
                <a:cubicBezTo>
                  <a:pt x="2476527" y="83677"/>
                  <a:pt x="2494771" y="70597"/>
                  <a:pt x="2504988" y="54692"/>
                </a:cubicBezTo>
                <a:cubicBezTo>
                  <a:pt x="2521206" y="29577"/>
                  <a:pt x="2546505" y="0"/>
                  <a:pt x="2569858" y="0"/>
                </a:cubicBezTo>
                <a:lnTo>
                  <a:pt x="2570507" y="0"/>
                </a:lnTo>
                <a:cubicBezTo>
                  <a:pt x="2590617" y="0"/>
                  <a:pt x="2597752" y="23439"/>
                  <a:pt x="2608131" y="44647"/>
                </a:cubicBezTo>
                <a:cubicBezTo>
                  <a:pt x="2615916" y="23439"/>
                  <a:pt x="2628890" y="9487"/>
                  <a:pt x="2643810" y="9487"/>
                </a:cubicBezTo>
                <a:lnTo>
                  <a:pt x="2643810" y="10045"/>
                </a:lnTo>
                <a:lnTo>
                  <a:pt x="2644459" y="9487"/>
                </a:lnTo>
                <a:cubicBezTo>
                  <a:pt x="2659379" y="9487"/>
                  <a:pt x="2672353" y="23439"/>
                  <a:pt x="2680137" y="44647"/>
                </a:cubicBezTo>
                <a:cubicBezTo>
                  <a:pt x="2690517" y="23439"/>
                  <a:pt x="2697652" y="0"/>
                  <a:pt x="2717762" y="0"/>
                </a:cubicBezTo>
                <a:lnTo>
                  <a:pt x="2718410" y="0"/>
                </a:lnTo>
                <a:cubicBezTo>
                  <a:pt x="2741764" y="0"/>
                  <a:pt x="2766415" y="29020"/>
                  <a:pt x="2783281" y="54692"/>
                </a:cubicBezTo>
                <a:cubicBezTo>
                  <a:pt x="2793498" y="70597"/>
                  <a:pt x="2811742" y="83677"/>
                  <a:pt x="2835278" y="89223"/>
                </a:cubicBezTo>
                <a:lnTo>
                  <a:pt x="2841492" y="89927"/>
                </a:lnTo>
                <a:lnTo>
                  <a:pt x="2847705" y="89223"/>
                </a:lnTo>
                <a:cubicBezTo>
                  <a:pt x="2871241" y="83677"/>
                  <a:pt x="2889486" y="70597"/>
                  <a:pt x="2899703" y="54692"/>
                </a:cubicBezTo>
                <a:cubicBezTo>
                  <a:pt x="2915920" y="29577"/>
                  <a:pt x="2941219" y="0"/>
                  <a:pt x="2964573" y="0"/>
                </a:cubicBezTo>
                <a:lnTo>
                  <a:pt x="2965222" y="0"/>
                </a:lnTo>
                <a:cubicBezTo>
                  <a:pt x="2985331" y="0"/>
                  <a:pt x="2992467" y="23439"/>
                  <a:pt x="3002846" y="44647"/>
                </a:cubicBezTo>
                <a:cubicBezTo>
                  <a:pt x="3010630" y="23439"/>
                  <a:pt x="3023604" y="9487"/>
                  <a:pt x="3038524" y="9487"/>
                </a:cubicBezTo>
                <a:lnTo>
                  <a:pt x="3038524" y="10045"/>
                </a:lnTo>
                <a:lnTo>
                  <a:pt x="3039173" y="9487"/>
                </a:lnTo>
                <a:cubicBezTo>
                  <a:pt x="3054093" y="9487"/>
                  <a:pt x="3067067" y="23439"/>
                  <a:pt x="3074851" y="44647"/>
                </a:cubicBezTo>
                <a:cubicBezTo>
                  <a:pt x="3085231" y="23439"/>
                  <a:pt x="3092367" y="0"/>
                  <a:pt x="3112476" y="0"/>
                </a:cubicBezTo>
                <a:lnTo>
                  <a:pt x="3113125" y="0"/>
                </a:lnTo>
                <a:cubicBezTo>
                  <a:pt x="3124802" y="0"/>
                  <a:pt x="3136802" y="7255"/>
                  <a:pt x="3147992" y="17719"/>
                </a:cubicBezTo>
                <a:lnTo>
                  <a:pt x="3156083" y="27689"/>
                </a:lnTo>
                <a:lnTo>
                  <a:pt x="3207952" y="27689"/>
                </a:lnTo>
                <a:lnTo>
                  <a:pt x="3207952" y="31047"/>
                </a:lnTo>
                <a:cubicBezTo>
                  <a:pt x="3207952" y="54130"/>
                  <a:pt x="3218505" y="73435"/>
                  <a:pt x="3234153" y="86604"/>
                </a:cubicBezTo>
                <a:lnTo>
                  <a:pt x="3239984" y="90357"/>
                </a:lnTo>
                <a:lnTo>
                  <a:pt x="3255190" y="92083"/>
                </a:lnTo>
                <a:lnTo>
                  <a:pt x="3259082" y="92083"/>
                </a:lnTo>
                <a:lnTo>
                  <a:pt x="3259082" y="101783"/>
                </a:lnTo>
                <a:lnTo>
                  <a:pt x="3273485" y="109451"/>
                </a:lnTo>
                <a:cubicBezTo>
                  <a:pt x="3295410" y="122435"/>
                  <a:pt x="3314697" y="138488"/>
                  <a:pt x="3314697" y="153597"/>
                </a:cubicBezTo>
                <a:lnTo>
                  <a:pt x="3314697" y="154157"/>
                </a:lnTo>
                <a:cubicBezTo>
                  <a:pt x="3314697" y="171504"/>
                  <a:pt x="3287526" y="177659"/>
                  <a:pt x="3262942" y="186613"/>
                </a:cubicBezTo>
                <a:cubicBezTo>
                  <a:pt x="3287526" y="193328"/>
                  <a:pt x="3303699" y="204520"/>
                  <a:pt x="3303699" y="217390"/>
                </a:cubicBezTo>
                <a:lnTo>
                  <a:pt x="3303052" y="217390"/>
                </a:lnTo>
                <a:lnTo>
                  <a:pt x="3303699" y="217950"/>
                </a:lnTo>
                <a:cubicBezTo>
                  <a:pt x="3303699" y="230821"/>
                  <a:pt x="3287526" y="242012"/>
                  <a:pt x="3262942" y="248727"/>
                </a:cubicBezTo>
                <a:cubicBezTo>
                  <a:pt x="3287526" y="257680"/>
                  <a:pt x="3314697" y="263836"/>
                  <a:pt x="3314697" y="281184"/>
                </a:cubicBezTo>
                <a:lnTo>
                  <a:pt x="3314697" y="281743"/>
                </a:lnTo>
                <a:cubicBezTo>
                  <a:pt x="3314697" y="301888"/>
                  <a:pt x="3281056" y="323153"/>
                  <a:pt x="3251297" y="337702"/>
                </a:cubicBezTo>
                <a:cubicBezTo>
                  <a:pt x="3232859" y="346516"/>
                  <a:pt x="3217696" y="362254"/>
                  <a:pt x="3211267" y="382557"/>
                </a:cubicBezTo>
                <a:lnTo>
                  <a:pt x="3210450" y="387917"/>
                </a:lnTo>
                <a:lnTo>
                  <a:pt x="3211267" y="393277"/>
                </a:lnTo>
                <a:cubicBezTo>
                  <a:pt x="3217696" y="413580"/>
                  <a:pt x="3232859" y="429318"/>
                  <a:pt x="3251297" y="438131"/>
                </a:cubicBezTo>
                <a:cubicBezTo>
                  <a:pt x="3280409" y="452121"/>
                  <a:pt x="3314697" y="473945"/>
                  <a:pt x="3314697" y="494090"/>
                </a:cubicBezTo>
                <a:lnTo>
                  <a:pt x="3314697" y="494650"/>
                </a:lnTo>
                <a:cubicBezTo>
                  <a:pt x="3314697" y="511997"/>
                  <a:pt x="3287526" y="518153"/>
                  <a:pt x="3262942" y="527106"/>
                </a:cubicBezTo>
                <a:cubicBezTo>
                  <a:pt x="3287526" y="533821"/>
                  <a:pt x="3303699" y="545013"/>
                  <a:pt x="3303699" y="557884"/>
                </a:cubicBezTo>
                <a:lnTo>
                  <a:pt x="3303052" y="557884"/>
                </a:lnTo>
                <a:lnTo>
                  <a:pt x="3303699" y="558443"/>
                </a:lnTo>
                <a:cubicBezTo>
                  <a:pt x="3303699" y="571314"/>
                  <a:pt x="3287526" y="582505"/>
                  <a:pt x="3262942" y="589221"/>
                </a:cubicBezTo>
                <a:cubicBezTo>
                  <a:pt x="3287526" y="598175"/>
                  <a:pt x="3314697" y="604329"/>
                  <a:pt x="3314697" y="621677"/>
                </a:cubicBezTo>
                <a:lnTo>
                  <a:pt x="3314697" y="622237"/>
                </a:lnTo>
                <a:cubicBezTo>
                  <a:pt x="3314697" y="642382"/>
                  <a:pt x="3281056" y="663646"/>
                  <a:pt x="3251297" y="678195"/>
                </a:cubicBezTo>
                <a:cubicBezTo>
                  <a:pt x="3232859" y="687009"/>
                  <a:pt x="3217696" y="702747"/>
                  <a:pt x="3211267" y="723050"/>
                </a:cubicBezTo>
                <a:lnTo>
                  <a:pt x="3210450" y="728410"/>
                </a:lnTo>
                <a:lnTo>
                  <a:pt x="3211267" y="733770"/>
                </a:lnTo>
                <a:cubicBezTo>
                  <a:pt x="3217696" y="754073"/>
                  <a:pt x="3232859" y="769812"/>
                  <a:pt x="3251297" y="778625"/>
                </a:cubicBezTo>
                <a:cubicBezTo>
                  <a:pt x="3280409" y="792615"/>
                  <a:pt x="3314697" y="814439"/>
                  <a:pt x="3314697" y="834584"/>
                </a:cubicBezTo>
                <a:lnTo>
                  <a:pt x="3314697" y="835144"/>
                </a:lnTo>
                <a:cubicBezTo>
                  <a:pt x="3314697" y="852491"/>
                  <a:pt x="3287526" y="858646"/>
                  <a:pt x="3262942" y="867600"/>
                </a:cubicBezTo>
                <a:cubicBezTo>
                  <a:pt x="3287526" y="874315"/>
                  <a:pt x="3303699" y="885507"/>
                  <a:pt x="3303699" y="898377"/>
                </a:cubicBezTo>
                <a:lnTo>
                  <a:pt x="3303052" y="898377"/>
                </a:lnTo>
                <a:lnTo>
                  <a:pt x="3303699" y="898937"/>
                </a:lnTo>
                <a:cubicBezTo>
                  <a:pt x="3303699" y="911807"/>
                  <a:pt x="3287526" y="922999"/>
                  <a:pt x="3262942" y="929714"/>
                </a:cubicBezTo>
                <a:cubicBezTo>
                  <a:pt x="3287526" y="938667"/>
                  <a:pt x="3314697" y="944823"/>
                  <a:pt x="3314697" y="962170"/>
                </a:cubicBezTo>
                <a:lnTo>
                  <a:pt x="3314697" y="962730"/>
                </a:lnTo>
                <a:cubicBezTo>
                  <a:pt x="3314697" y="982876"/>
                  <a:pt x="3281056" y="1004140"/>
                  <a:pt x="3251297" y="1018689"/>
                </a:cubicBezTo>
                <a:cubicBezTo>
                  <a:pt x="3232859" y="1027503"/>
                  <a:pt x="3217696" y="1043241"/>
                  <a:pt x="3211267" y="1063544"/>
                </a:cubicBezTo>
                <a:lnTo>
                  <a:pt x="3210450" y="1068904"/>
                </a:lnTo>
                <a:lnTo>
                  <a:pt x="3211267" y="1074264"/>
                </a:lnTo>
                <a:cubicBezTo>
                  <a:pt x="3217696" y="1094566"/>
                  <a:pt x="3232859" y="1110304"/>
                  <a:pt x="3251297" y="1119118"/>
                </a:cubicBezTo>
                <a:cubicBezTo>
                  <a:pt x="3280409" y="1133108"/>
                  <a:pt x="3314697" y="1154932"/>
                  <a:pt x="3314697" y="1175078"/>
                </a:cubicBezTo>
                <a:lnTo>
                  <a:pt x="3314697" y="1175637"/>
                </a:lnTo>
                <a:cubicBezTo>
                  <a:pt x="3314697" y="1192984"/>
                  <a:pt x="3287526" y="1199140"/>
                  <a:pt x="3262942" y="1208094"/>
                </a:cubicBezTo>
                <a:cubicBezTo>
                  <a:pt x="3287526" y="1214808"/>
                  <a:pt x="3303699" y="1226000"/>
                  <a:pt x="3303699" y="1238871"/>
                </a:cubicBezTo>
                <a:lnTo>
                  <a:pt x="3303052" y="1238871"/>
                </a:lnTo>
                <a:lnTo>
                  <a:pt x="3303699" y="1239430"/>
                </a:lnTo>
                <a:cubicBezTo>
                  <a:pt x="3303699" y="1252301"/>
                  <a:pt x="3287526" y="1263493"/>
                  <a:pt x="3262942" y="1270208"/>
                </a:cubicBezTo>
                <a:cubicBezTo>
                  <a:pt x="3287526" y="1279161"/>
                  <a:pt x="3314697" y="1285317"/>
                  <a:pt x="3314697" y="1302664"/>
                </a:cubicBezTo>
                <a:lnTo>
                  <a:pt x="3314697" y="1303223"/>
                </a:lnTo>
                <a:cubicBezTo>
                  <a:pt x="3314697" y="1323368"/>
                  <a:pt x="3281056" y="1344633"/>
                  <a:pt x="3251297" y="1359182"/>
                </a:cubicBezTo>
                <a:cubicBezTo>
                  <a:pt x="3232859" y="1367996"/>
                  <a:pt x="3217696" y="1383735"/>
                  <a:pt x="3211267" y="1404037"/>
                </a:cubicBezTo>
                <a:lnTo>
                  <a:pt x="3210450" y="1409397"/>
                </a:lnTo>
                <a:lnTo>
                  <a:pt x="3211267" y="1414757"/>
                </a:lnTo>
                <a:cubicBezTo>
                  <a:pt x="3217696" y="1435060"/>
                  <a:pt x="3232859" y="1450798"/>
                  <a:pt x="3251297" y="1459611"/>
                </a:cubicBezTo>
                <a:cubicBezTo>
                  <a:pt x="3280409" y="1473601"/>
                  <a:pt x="3314697" y="1495425"/>
                  <a:pt x="3314697" y="1515571"/>
                </a:cubicBezTo>
                <a:lnTo>
                  <a:pt x="3314697" y="1516130"/>
                </a:lnTo>
                <a:cubicBezTo>
                  <a:pt x="3314697" y="1533478"/>
                  <a:pt x="3287526" y="1539633"/>
                  <a:pt x="3262942" y="1548586"/>
                </a:cubicBezTo>
                <a:cubicBezTo>
                  <a:pt x="3287526" y="1555302"/>
                  <a:pt x="3303699" y="1566493"/>
                  <a:pt x="3303699" y="1579364"/>
                </a:cubicBezTo>
                <a:lnTo>
                  <a:pt x="3303052" y="1579364"/>
                </a:lnTo>
                <a:lnTo>
                  <a:pt x="3303699" y="1579923"/>
                </a:lnTo>
                <a:cubicBezTo>
                  <a:pt x="3303699" y="1592794"/>
                  <a:pt x="3287526" y="1603985"/>
                  <a:pt x="3262942" y="1610701"/>
                </a:cubicBezTo>
                <a:cubicBezTo>
                  <a:pt x="3287526" y="1619654"/>
                  <a:pt x="3314697" y="1625810"/>
                  <a:pt x="3314697" y="1643157"/>
                </a:cubicBezTo>
                <a:lnTo>
                  <a:pt x="3314697" y="1643717"/>
                </a:lnTo>
                <a:cubicBezTo>
                  <a:pt x="3314697" y="1663862"/>
                  <a:pt x="3281056" y="1685126"/>
                  <a:pt x="3251297" y="1699676"/>
                </a:cubicBezTo>
                <a:cubicBezTo>
                  <a:pt x="3232859" y="1708489"/>
                  <a:pt x="3217696" y="1724228"/>
                  <a:pt x="3211267" y="1744530"/>
                </a:cubicBezTo>
                <a:lnTo>
                  <a:pt x="3210450" y="1749890"/>
                </a:lnTo>
                <a:lnTo>
                  <a:pt x="3211267" y="1755251"/>
                </a:lnTo>
                <a:cubicBezTo>
                  <a:pt x="3217696" y="1775553"/>
                  <a:pt x="3232859" y="1791292"/>
                  <a:pt x="3251297" y="1800105"/>
                </a:cubicBezTo>
                <a:cubicBezTo>
                  <a:pt x="3280409" y="1814095"/>
                  <a:pt x="3314697" y="1835919"/>
                  <a:pt x="3314697" y="1856064"/>
                </a:cubicBezTo>
                <a:lnTo>
                  <a:pt x="3314697" y="1856624"/>
                </a:lnTo>
                <a:cubicBezTo>
                  <a:pt x="3314697" y="1873971"/>
                  <a:pt x="3287526" y="1880127"/>
                  <a:pt x="3262942" y="1889080"/>
                </a:cubicBezTo>
                <a:cubicBezTo>
                  <a:pt x="3287526" y="1895795"/>
                  <a:pt x="3303699" y="1906987"/>
                  <a:pt x="3303699" y="1919857"/>
                </a:cubicBezTo>
                <a:lnTo>
                  <a:pt x="3303052" y="1919857"/>
                </a:lnTo>
                <a:lnTo>
                  <a:pt x="3303699" y="1920417"/>
                </a:lnTo>
                <a:cubicBezTo>
                  <a:pt x="3303699" y="1933288"/>
                  <a:pt x="3287526" y="1944479"/>
                  <a:pt x="3262942" y="1951195"/>
                </a:cubicBezTo>
                <a:cubicBezTo>
                  <a:pt x="3287526" y="1960148"/>
                  <a:pt x="3314697" y="1966303"/>
                  <a:pt x="3314697" y="1983651"/>
                </a:cubicBezTo>
                <a:lnTo>
                  <a:pt x="3314697" y="1984210"/>
                </a:lnTo>
                <a:cubicBezTo>
                  <a:pt x="3314697" y="2004356"/>
                  <a:pt x="3281056" y="2025620"/>
                  <a:pt x="3251297" y="2040169"/>
                </a:cubicBezTo>
                <a:cubicBezTo>
                  <a:pt x="3232859" y="2048983"/>
                  <a:pt x="3217696" y="2064721"/>
                  <a:pt x="3211267" y="2085024"/>
                </a:cubicBezTo>
                <a:lnTo>
                  <a:pt x="3210450" y="2090384"/>
                </a:lnTo>
                <a:lnTo>
                  <a:pt x="3211267" y="2095744"/>
                </a:lnTo>
                <a:cubicBezTo>
                  <a:pt x="3217696" y="2116046"/>
                  <a:pt x="3232859" y="2131785"/>
                  <a:pt x="3251297" y="2140598"/>
                </a:cubicBezTo>
                <a:cubicBezTo>
                  <a:pt x="3280409" y="2154588"/>
                  <a:pt x="3314697" y="2176413"/>
                  <a:pt x="3314697" y="2196557"/>
                </a:cubicBezTo>
                <a:lnTo>
                  <a:pt x="3314697" y="2197118"/>
                </a:lnTo>
                <a:cubicBezTo>
                  <a:pt x="3314697" y="2214464"/>
                  <a:pt x="3287526" y="2220620"/>
                  <a:pt x="3262942" y="2229574"/>
                </a:cubicBezTo>
                <a:cubicBezTo>
                  <a:pt x="3287526" y="2236288"/>
                  <a:pt x="3303699" y="2247480"/>
                  <a:pt x="3303699" y="2260351"/>
                </a:cubicBezTo>
                <a:lnTo>
                  <a:pt x="3303052" y="2260351"/>
                </a:lnTo>
                <a:lnTo>
                  <a:pt x="3303699" y="2260910"/>
                </a:lnTo>
                <a:cubicBezTo>
                  <a:pt x="3303699" y="2273781"/>
                  <a:pt x="3287526" y="2284973"/>
                  <a:pt x="3262942" y="2291688"/>
                </a:cubicBezTo>
                <a:cubicBezTo>
                  <a:pt x="3287526" y="2300641"/>
                  <a:pt x="3314697" y="2306796"/>
                  <a:pt x="3314697" y="2324144"/>
                </a:cubicBezTo>
                <a:lnTo>
                  <a:pt x="3314697" y="2324704"/>
                </a:lnTo>
                <a:cubicBezTo>
                  <a:pt x="3314697" y="2344849"/>
                  <a:pt x="3281056" y="2366114"/>
                  <a:pt x="3251297" y="2380662"/>
                </a:cubicBezTo>
                <a:cubicBezTo>
                  <a:pt x="3232859" y="2389476"/>
                  <a:pt x="3217696" y="2405215"/>
                  <a:pt x="3211267" y="2425517"/>
                </a:cubicBezTo>
                <a:lnTo>
                  <a:pt x="3210450" y="2430877"/>
                </a:lnTo>
                <a:lnTo>
                  <a:pt x="3211267" y="2436238"/>
                </a:lnTo>
                <a:cubicBezTo>
                  <a:pt x="3217696" y="2456540"/>
                  <a:pt x="3232859" y="2472278"/>
                  <a:pt x="3251297" y="2481092"/>
                </a:cubicBezTo>
                <a:cubicBezTo>
                  <a:pt x="3280409" y="2495082"/>
                  <a:pt x="3314697" y="2516906"/>
                  <a:pt x="3314697" y="2537051"/>
                </a:cubicBezTo>
                <a:lnTo>
                  <a:pt x="3314697" y="2537611"/>
                </a:lnTo>
                <a:cubicBezTo>
                  <a:pt x="3314697" y="2554958"/>
                  <a:pt x="3287526" y="2561113"/>
                  <a:pt x="3262942" y="2570067"/>
                </a:cubicBezTo>
                <a:cubicBezTo>
                  <a:pt x="3287526" y="2576782"/>
                  <a:pt x="3303699" y="2587974"/>
                  <a:pt x="3303699" y="2600844"/>
                </a:cubicBezTo>
                <a:lnTo>
                  <a:pt x="3303052" y="2600844"/>
                </a:lnTo>
                <a:lnTo>
                  <a:pt x="3303699" y="2601404"/>
                </a:lnTo>
                <a:cubicBezTo>
                  <a:pt x="3303699" y="2614274"/>
                  <a:pt x="3287526" y="2625466"/>
                  <a:pt x="3262942" y="2632181"/>
                </a:cubicBezTo>
                <a:cubicBezTo>
                  <a:pt x="3287526" y="2641134"/>
                  <a:pt x="3314697" y="2647290"/>
                  <a:pt x="3314697" y="2664637"/>
                </a:cubicBezTo>
                <a:lnTo>
                  <a:pt x="3314697" y="2665197"/>
                </a:lnTo>
                <a:cubicBezTo>
                  <a:pt x="3314697" y="2685342"/>
                  <a:pt x="3281056" y="2706607"/>
                  <a:pt x="3251297" y="2721156"/>
                </a:cubicBezTo>
                <a:cubicBezTo>
                  <a:pt x="3232859" y="2729970"/>
                  <a:pt x="3217696" y="2745708"/>
                  <a:pt x="3211267" y="2766011"/>
                </a:cubicBezTo>
                <a:lnTo>
                  <a:pt x="3210450" y="2771371"/>
                </a:lnTo>
                <a:lnTo>
                  <a:pt x="3211267" y="2776731"/>
                </a:lnTo>
                <a:cubicBezTo>
                  <a:pt x="3217696" y="2797033"/>
                  <a:pt x="3232859" y="2812772"/>
                  <a:pt x="3251297" y="2821586"/>
                </a:cubicBezTo>
                <a:cubicBezTo>
                  <a:pt x="3280409" y="2835575"/>
                  <a:pt x="3314697" y="2857399"/>
                  <a:pt x="3314697" y="2877545"/>
                </a:cubicBezTo>
                <a:lnTo>
                  <a:pt x="3314697" y="2878104"/>
                </a:lnTo>
                <a:cubicBezTo>
                  <a:pt x="3314697" y="2895452"/>
                  <a:pt x="3287526" y="2901607"/>
                  <a:pt x="3262942" y="2910561"/>
                </a:cubicBezTo>
                <a:cubicBezTo>
                  <a:pt x="3287526" y="2917276"/>
                  <a:pt x="3303699" y="2928467"/>
                  <a:pt x="3303699" y="2941338"/>
                </a:cubicBezTo>
                <a:lnTo>
                  <a:pt x="3303052" y="2941338"/>
                </a:lnTo>
                <a:lnTo>
                  <a:pt x="3303699" y="2941898"/>
                </a:lnTo>
                <a:cubicBezTo>
                  <a:pt x="3303699" y="2954768"/>
                  <a:pt x="3287526" y="2965960"/>
                  <a:pt x="3262942" y="2972675"/>
                </a:cubicBezTo>
                <a:cubicBezTo>
                  <a:pt x="3287526" y="2981628"/>
                  <a:pt x="3314697" y="2987784"/>
                  <a:pt x="3314697" y="3005131"/>
                </a:cubicBezTo>
                <a:lnTo>
                  <a:pt x="3314697" y="3005690"/>
                </a:lnTo>
                <a:cubicBezTo>
                  <a:pt x="3314697" y="3025836"/>
                  <a:pt x="3281056" y="3047100"/>
                  <a:pt x="3251297" y="3061650"/>
                </a:cubicBezTo>
                <a:cubicBezTo>
                  <a:pt x="3232859" y="3070463"/>
                  <a:pt x="3217696" y="3086202"/>
                  <a:pt x="3211267" y="3106504"/>
                </a:cubicBezTo>
                <a:lnTo>
                  <a:pt x="3209035" y="3121141"/>
                </a:lnTo>
                <a:lnTo>
                  <a:pt x="3211267" y="3135778"/>
                </a:lnTo>
                <a:cubicBezTo>
                  <a:pt x="3217696" y="3156081"/>
                  <a:pt x="3232859" y="3171819"/>
                  <a:pt x="3251297" y="3180633"/>
                </a:cubicBezTo>
                <a:cubicBezTo>
                  <a:pt x="3280409" y="3194623"/>
                  <a:pt x="3314697" y="3216447"/>
                  <a:pt x="3314697" y="3236592"/>
                </a:cubicBezTo>
                <a:lnTo>
                  <a:pt x="3314697" y="3237152"/>
                </a:lnTo>
                <a:cubicBezTo>
                  <a:pt x="3314697" y="3254499"/>
                  <a:pt x="3287526" y="3260654"/>
                  <a:pt x="3262942" y="3269608"/>
                </a:cubicBezTo>
                <a:cubicBezTo>
                  <a:pt x="3287526" y="3276323"/>
                  <a:pt x="3303699" y="3287515"/>
                  <a:pt x="3303699" y="3300385"/>
                </a:cubicBezTo>
                <a:lnTo>
                  <a:pt x="3303052" y="3300385"/>
                </a:lnTo>
                <a:lnTo>
                  <a:pt x="3303699" y="3300945"/>
                </a:lnTo>
                <a:cubicBezTo>
                  <a:pt x="3303699" y="3313815"/>
                  <a:pt x="3287526" y="3325007"/>
                  <a:pt x="3262942" y="3331722"/>
                </a:cubicBezTo>
                <a:cubicBezTo>
                  <a:pt x="3287526" y="3340676"/>
                  <a:pt x="3314697" y="3346831"/>
                  <a:pt x="3314697" y="3364178"/>
                </a:cubicBezTo>
                <a:lnTo>
                  <a:pt x="3314697" y="3364738"/>
                </a:lnTo>
                <a:cubicBezTo>
                  <a:pt x="3314697" y="3384883"/>
                  <a:pt x="3281056" y="3406148"/>
                  <a:pt x="3251297" y="3420697"/>
                </a:cubicBezTo>
                <a:cubicBezTo>
                  <a:pt x="3232859" y="3429511"/>
                  <a:pt x="3217696" y="3445249"/>
                  <a:pt x="3211267" y="3465552"/>
                </a:cubicBezTo>
                <a:lnTo>
                  <a:pt x="3209035" y="3480189"/>
                </a:lnTo>
                <a:lnTo>
                  <a:pt x="3211267" y="3494826"/>
                </a:lnTo>
                <a:cubicBezTo>
                  <a:pt x="3217696" y="3515128"/>
                  <a:pt x="3232859" y="3530867"/>
                  <a:pt x="3251297" y="3539681"/>
                </a:cubicBezTo>
                <a:cubicBezTo>
                  <a:pt x="3280409" y="3553671"/>
                  <a:pt x="3314697" y="3575494"/>
                  <a:pt x="3314697" y="3595640"/>
                </a:cubicBezTo>
                <a:lnTo>
                  <a:pt x="3314697" y="3596199"/>
                </a:lnTo>
                <a:cubicBezTo>
                  <a:pt x="3314697" y="3613546"/>
                  <a:pt x="3287526" y="3619702"/>
                  <a:pt x="3262942" y="3628655"/>
                </a:cubicBezTo>
                <a:cubicBezTo>
                  <a:pt x="3287526" y="3635370"/>
                  <a:pt x="3303699" y="3646562"/>
                  <a:pt x="3303699" y="3659433"/>
                </a:cubicBezTo>
                <a:lnTo>
                  <a:pt x="3303052" y="3659433"/>
                </a:lnTo>
                <a:lnTo>
                  <a:pt x="3303699" y="3659993"/>
                </a:lnTo>
                <a:cubicBezTo>
                  <a:pt x="3303699" y="3672863"/>
                  <a:pt x="3287526" y="3684055"/>
                  <a:pt x="3262942" y="3690770"/>
                </a:cubicBezTo>
                <a:cubicBezTo>
                  <a:pt x="3287526" y="3699723"/>
                  <a:pt x="3314697" y="3705879"/>
                  <a:pt x="3314697" y="3723226"/>
                </a:cubicBezTo>
                <a:lnTo>
                  <a:pt x="3314697" y="3723785"/>
                </a:lnTo>
                <a:cubicBezTo>
                  <a:pt x="3314697" y="3743931"/>
                  <a:pt x="3281056" y="3765195"/>
                  <a:pt x="3251297" y="3779745"/>
                </a:cubicBezTo>
                <a:cubicBezTo>
                  <a:pt x="3232859" y="3788558"/>
                  <a:pt x="3217696" y="3804297"/>
                  <a:pt x="3211267" y="3824600"/>
                </a:cubicBezTo>
                <a:lnTo>
                  <a:pt x="3209035" y="3839237"/>
                </a:lnTo>
                <a:lnTo>
                  <a:pt x="3211267" y="3853873"/>
                </a:lnTo>
                <a:cubicBezTo>
                  <a:pt x="3217696" y="3874176"/>
                  <a:pt x="3232859" y="3889915"/>
                  <a:pt x="3251297" y="3898728"/>
                </a:cubicBezTo>
                <a:cubicBezTo>
                  <a:pt x="3280409" y="3912718"/>
                  <a:pt x="3314697" y="3934542"/>
                  <a:pt x="3314697" y="3954688"/>
                </a:cubicBezTo>
                <a:lnTo>
                  <a:pt x="3314697" y="3955247"/>
                </a:lnTo>
                <a:cubicBezTo>
                  <a:pt x="3314697" y="3972594"/>
                  <a:pt x="3287526" y="3978750"/>
                  <a:pt x="3262942" y="3987703"/>
                </a:cubicBezTo>
                <a:cubicBezTo>
                  <a:pt x="3287526" y="3994418"/>
                  <a:pt x="3303699" y="4005610"/>
                  <a:pt x="3303699" y="4018480"/>
                </a:cubicBezTo>
                <a:lnTo>
                  <a:pt x="3303052" y="4018480"/>
                </a:lnTo>
                <a:lnTo>
                  <a:pt x="3303699" y="4019040"/>
                </a:lnTo>
                <a:cubicBezTo>
                  <a:pt x="3303699" y="4031911"/>
                  <a:pt x="3287526" y="4043103"/>
                  <a:pt x="3262942" y="4049818"/>
                </a:cubicBezTo>
                <a:cubicBezTo>
                  <a:pt x="3287526" y="4058771"/>
                  <a:pt x="3314697" y="4064926"/>
                  <a:pt x="3314697" y="4082273"/>
                </a:cubicBezTo>
                <a:lnTo>
                  <a:pt x="3314697" y="4082833"/>
                </a:lnTo>
                <a:cubicBezTo>
                  <a:pt x="3314697" y="4102978"/>
                  <a:pt x="3281056" y="4124243"/>
                  <a:pt x="3251297" y="4138792"/>
                </a:cubicBezTo>
                <a:cubicBezTo>
                  <a:pt x="3232859" y="4147606"/>
                  <a:pt x="3217696" y="4163345"/>
                  <a:pt x="3211267" y="4183647"/>
                </a:cubicBezTo>
                <a:lnTo>
                  <a:pt x="3209035" y="4198284"/>
                </a:lnTo>
                <a:lnTo>
                  <a:pt x="3211267" y="4212921"/>
                </a:lnTo>
                <a:cubicBezTo>
                  <a:pt x="3217696" y="4233224"/>
                  <a:pt x="3232859" y="4248962"/>
                  <a:pt x="3251297" y="4257776"/>
                </a:cubicBezTo>
                <a:cubicBezTo>
                  <a:pt x="3280409" y="4271766"/>
                  <a:pt x="3314697" y="4293590"/>
                  <a:pt x="3314697" y="4313735"/>
                </a:cubicBezTo>
                <a:lnTo>
                  <a:pt x="3314697" y="4314294"/>
                </a:lnTo>
                <a:cubicBezTo>
                  <a:pt x="3314697" y="4331642"/>
                  <a:pt x="3287526" y="4337797"/>
                  <a:pt x="3262942" y="4346750"/>
                </a:cubicBezTo>
                <a:cubicBezTo>
                  <a:pt x="3287526" y="4353466"/>
                  <a:pt x="3303699" y="4364657"/>
                  <a:pt x="3303699" y="4377528"/>
                </a:cubicBezTo>
                <a:lnTo>
                  <a:pt x="3303052" y="4377528"/>
                </a:lnTo>
                <a:lnTo>
                  <a:pt x="3303699" y="4378088"/>
                </a:lnTo>
                <a:cubicBezTo>
                  <a:pt x="3303699" y="4390958"/>
                  <a:pt x="3287526" y="4402150"/>
                  <a:pt x="3262942" y="4408865"/>
                </a:cubicBezTo>
                <a:cubicBezTo>
                  <a:pt x="3287526" y="4417818"/>
                  <a:pt x="3314697" y="4423974"/>
                  <a:pt x="3314697" y="4441321"/>
                </a:cubicBezTo>
                <a:lnTo>
                  <a:pt x="3314697" y="4441881"/>
                </a:lnTo>
                <a:cubicBezTo>
                  <a:pt x="3314697" y="4462026"/>
                  <a:pt x="3281056" y="4483290"/>
                  <a:pt x="3251297" y="4497840"/>
                </a:cubicBezTo>
                <a:cubicBezTo>
                  <a:pt x="3239005" y="4503715"/>
                  <a:pt x="3228169" y="4512669"/>
                  <a:pt x="3220406" y="4524001"/>
                </a:cubicBezTo>
                <a:lnTo>
                  <a:pt x="3217807" y="4529316"/>
                </a:lnTo>
                <a:lnTo>
                  <a:pt x="3217807" y="4563045"/>
                </a:lnTo>
                <a:lnTo>
                  <a:pt x="3213915" y="4563045"/>
                </a:lnTo>
                <a:lnTo>
                  <a:pt x="3208062" y="4563709"/>
                </a:lnTo>
                <a:lnTo>
                  <a:pt x="3207952" y="4564431"/>
                </a:lnTo>
                <a:lnTo>
                  <a:pt x="3207952" y="4567789"/>
                </a:lnTo>
                <a:lnTo>
                  <a:pt x="3183539" y="4567789"/>
                </a:lnTo>
                <a:lnTo>
                  <a:pt x="3167046" y="4573788"/>
                </a:lnTo>
                <a:cubicBezTo>
                  <a:pt x="3153910" y="4580484"/>
                  <a:pt x="3143531" y="4589833"/>
                  <a:pt x="3136720" y="4600436"/>
                </a:cubicBezTo>
                <a:cubicBezTo>
                  <a:pt x="3120502" y="4625549"/>
                  <a:pt x="3095203" y="4655127"/>
                  <a:pt x="3071850" y="4655127"/>
                </a:cubicBezTo>
                <a:lnTo>
                  <a:pt x="3071201" y="4655127"/>
                </a:lnTo>
                <a:cubicBezTo>
                  <a:pt x="3051091" y="4655127"/>
                  <a:pt x="3043955" y="4631688"/>
                  <a:pt x="3033576" y="4610481"/>
                </a:cubicBezTo>
                <a:cubicBezTo>
                  <a:pt x="3025792" y="4631688"/>
                  <a:pt x="3012818" y="4645640"/>
                  <a:pt x="2997898" y="4645640"/>
                </a:cubicBezTo>
                <a:lnTo>
                  <a:pt x="2997898" y="4645082"/>
                </a:lnTo>
                <a:lnTo>
                  <a:pt x="2997249" y="4645640"/>
                </a:lnTo>
                <a:cubicBezTo>
                  <a:pt x="2982329" y="4645640"/>
                  <a:pt x="2969355" y="4631688"/>
                  <a:pt x="2961571" y="4610481"/>
                </a:cubicBezTo>
                <a:cubicBezTo>
                  <a:pt x="2951191" y="4631688"/>
                  <a:pt x="2944055" y="4655127"/>
                  <a:pt x="2923946" y="4655127"/>
                </a:cubicBezTo>
                <a:lnTo>
                  <a:pt x="2923297" y="4655127"/>
                </a:lnTo>
                <a:cubicBezTo>
                  <a:pt x="2899944" y="4655127"/>
                  <a:pt x="2875293" y="4626107"/>
                  <a:pt x="2858427" y="4600436"/>
                </a:cubicBezTo>
                <a:cubicBezTo>
                  <a:pt x="2848210" y="4584531"/>
                  <a:pt x="2829966" y="4571451"/>
                  <a:pt x="2806430" y="4565905"/>
                </a:cubicBezTo>
                <a:lnTo>
                  <a:pt x="2800216" y="4565200"/>
                </a:lnTo>
                <a:lnTo>
                  <a:pt x="2794002" y="4565905"/>
                </a:lnTo>
                <a:cubicBezTo>
                  <a:pt x="2770467" y="4571451"/>
                  <a:pt x="2752222" y="4584531"/>
                  <a:pt x="2742006" y="4600436"/>
                </a:cubicBezTo>
                <a:cubicBezTo>
                  <a:pt x="2725788" y="4625549"/>
                  <a:pt x="2700489" y="4655127"/>
                  <a:pt x="2677135" y="4655127"/>
                </a:cubicBezTo>
                <a:lnTo>
                  <a:pt x="2676487" y="4655127"/>
                </a:lnTo>
                <a:cubicBezTo>
                  <a:pt x="2656377" y="4655127"/>
                  <a:pt x="2649241" y="4631688"/>
                  <a:pt x="2638862" y="4610481"/>
                </a:cubicBezTo>
                <a:cubicBezTo>
                  <a:pt x="2631077" y="4631688"/>
                  <a:pt x="2618104" y="4645640"/>
                  <a:pt x="2603183" y="4645640"/>
                </a:cubicBezTo>
                <a:lnTo>
                  <a:pt x="2603183" y="4645082"/>
                </a:lnTo>
                <a:lnTo>
                  <a:pt x="2602535" y="4645640"/>
                </a:lnTo>
                <a:cubicBezTo>
                  <a:pt x="2587614" y="4645640"/>
                  <a:pt x="2574641" y="4631688"/>
                  <a:pt x="2566856" y="4610481"/>
                </a:cubicBezTo>
                <a:cubicBezTo>
                  <a:pt x="2556477" y="4631688"/>
                  <a:pt x="2549341" y="4655127"/>
                  <a:pt x="2529231" y="4655127"/>
                </a:cubicBezTo>
                <a:lnTo>
                  <a:pt x="2528583" y="4655127"/>
                </a:lnTo>
                <a:cubicBezTo>
                  <a:pt x="2505229" y="4655127"/>
                  <a:pt x="2480579" y="4626107"/>
                  <a:pt x="2463713" y="4600436"/>
                </a:cubicBezTo>
                <a:cubicBezTo>
                  <a:pt x="2453496" y="4584531"/>
                  <a:pt x="2435251" y="4571451"/>
                  <a:pt x="2411715" y="4565905"/>
                </a:cubicBezTo>
                <a:lnTo>
                  <a:pt x="2405502" y="4565200"/>
                </a:lnTo>
                <a:lnTo>
                  <a:pt x="2399288" y="4565905"/>
                </a:lnTo>
                <a:cubicBezTo>
                  <a:pt x="2375752" y="4571451"/>
                  <a:pt x="2357508" y="4584531"/>
                  <a:pt x="2347291" y="4600436"/>
                </a:cubicBezTo>
                <a:cubicBezTo>
                  <a:pt x="2331073" y="4625549"/>
                  <a:pt x="2305774" y="4655127"/>
                  <a:pt x="2282421" y="4655127"/>
                </a:cubicBezTo>
                <a:lnTo>
                  <a:pt x="2281772" y="4655127"/>
                </a:lnTo>
                <a:cubicBezTo>
                  <a:pt x="2261662" y="4655127"/>
                  <a:pt x="2254527" y="4631688"/>
                  <a:pt x="2244148" y="4610481"/>
                </a:cubicBezTo>
                <a:cubicBezTo>
                  <a:pt x="2236363" y="4631688"/>
                  <a:pt x="2223389" y="4645640"/>
                  <a:pt x="2208469" y="4645640"/>
                </a:cubicBezTo>
                <a:lnTo>
                  <a:pt x="2208469" y="4645082"/>
                </a:lnTo>
                <a:lnTo>
                  <a:pt x="2207820" y="4645640"/>
                </a:lnTo>
                <a:cubicBezTo>
                  <a:pt x="2192900" y="4645640"/>
                  <a:pt x="2179926" y="4631688"/>
                  <a:pt x="2172142" y="4610481"/>
                </a:cubicBezTo>
                <a:cubicBezTo>
                  <a:pt x="2161763" y="4631688"/>
                  <a:pt x="2154627" y="4655127"/>
                  <a:pt x="2134517" y="4655127"/>
                </a:cubicBezTo>
                <a:lnTo>
                  <a:pt x="2133869" y="4655127"/>
                </a:lnTo>
                <a:cubicBezTo>
                  <a:pt x="2110515" y="4655127"/>
                  <a:pt x="2085864" y="4626107"/>
                  <a:pt x="2068998" y="4600436"/>
                </a:cubicBezTo>
                <a:cubicBezTo>
                  <a:pt x="2058781" y="4584531"/>
                  <a:pt x="2040537" y="4571451"/>
                  <a:pt x="2017001" y="4565905"/>
                </a:cubicBezTo>
                <a:lnTo>
                  <a:pt x="2010788" y="4565200"/>
                </a:lnTo>
                <a:lnTo>
                  <a:pt x="2004574" y="4565905"/>
                </a:lnTo>
                <a:cubicBezTo>
                  <a:pt x="1981038" y="4571451"/>
                  <a:pt x="1962794" y="4584531"/>
                  <a:pt x="1952577" y="4600436"/>
                </a:cubicBezTo>
                <a:cubicBezTo>
                  <a:pt x="1936359" y="4625549"/>
                  <a:pt x="1911060" y="4655127"/>
                  <a:pt x="1887707" y="4655127"/>
                </a:cubicBezTo>
                <a:lnTo>
                  <a:pt x="1887058" y="4655127"/>
                </a:lnTo>
                <a:cubicBezTo>
                  <a:pt x="1866948" y="4655127"/>
                  <a:pt x="1859813" y="4631688"/>
                  <a:pt x="1849434" y="4610481"/>
                </a:cubicBezTo>
                <a:cubicBezTo>
                  <a:pt x="1841649" y="4631688"/>
                  <a:pt x="1828675" y="4645640"/>
                  <a:pt x="1813755" y="4645640"/>
                </a:cubicBezTo>
                <a:lnTo>
                  <a:pt x="1813755" y="4645082"/>
                </a:lnTo>
                <a:lnTo>
                  <a:pt x="1813106" y="4645640"/>
                </a:lnTo>
                <a:cubicBezTo>
                  <a:pt x="1798186" y="4645640"/>
                  <a:pt x="1785212" y="4631688"/>
                  <a:pt x="1777428" y="4610481"/>
                </a:cubicBezTo>
                <a:cubicBezTo>
                  <a:pt x="1767049" y="4631688"/>
                  <a:pt x="1759913" y="4655127"/>
                  <a:pt x="1739803" y="4655127"/>
                </a:cubicBezTo>
                <a:lnTo>
                  <a:pt x="1739155" y="4655127"/>
                </a:lnTo>
                <a:cubicBezTo>
                  <a:pt x="1715801" y="4655127"/>
                  <a:pt x="1691150" y="4626107"/>
                  <a:pt x="1674284" y="4600436"/>
                </a:cubicBezTo>
                <a:cubicBezTo>
                  <a:pt x="1664067" y="4584531"/>
                  <a:pt x="1645823" y="4571451"/>
                  <a:pt x="1622287" y="4565905"/>
                </a:cubicBezTo>
                <a:lnTo>
                  <a:pt x="1616073" y="4565200"/>
                </a:lnTo>
                <a:lnTo>
                  <a:pt x="1609860" y="4565905"/>
                </a:lnTo>
                <a:cubicBezTo>
                  <a:pt x="1586324" y="4571451"/>
                  <a:pt x="1568080" y="4584531"/>
                  <a:pt x="1557863" y="4600436"/>
                </a:cubicBezTo>
                <a:cubicBezTo>
                  <a:pt x="1541645" y="4625549"/>
                  <a:pt x="1516346" y="4655127"/>
                  <a:pt x="1492993" y="4655127"/>
                </a:cubicBezTo>
                <a:lnTo>
                  <a:pt x="1492343" y="4655127"/>
                </a:lnTo>
                <a:cubicBezTo>
                  <a:pt x="1472234" y="4655127"/>
                  <a:pt x="1465099" y="4631688"/>
                  <a:pt x="1454719" y="4610481"/>
                </a:cubicBezTo>
                <a:cubicBezTo>
                  <a:pt x="1446935" y="4631688"/>
                  <a:pt x="1433961" y="4645640"/>
                  <a:pt x="1419041" y="4645640"/>
                </a:cubicBezTo>
                <a:lnTo>
                  <a:pt x="1419041" y="4645082"/>
                </a:lnTo>
                <a:lnTo>
                  <a:pt x="1418392" y="4645640"/>
                </a:lnTo>
                <a:cubicBezTo>
                  <a:pt x="1403472" y="4645640"/>
                  <a:pt x="1390498" y="4631688"/>
                  <a:pt x="1382714" y="4610481"/>
                </a:cubicBezTo>
                <a:cubicBezTo>
                  <a:pt x="1372334" y="4631688"/>
                  <a:pt x="1365199" y="4655127"/>
                  <a:pt x="1345089" y="4655127"/>
                </a:cubicBezTo>
                <a:lnTo>
                  <a:pt x="1344441" y="4655127"/>
                </a:lnTo>
                <a:cubicBezTo>
                  <a:pt x="1321087" y="4655127"/>
                  <a:pt x="1296436" y="4626107"/>
                  <a:pt x="1279570" y="4600436"/>
                </a:cubicBezTo>
                <a:cubicBezTo>
                  <a:pt x="1269353" y="4584531"/>
                  <a:pt x="1251108" y="4571451"/>
                  <a:pt x="1227573" y="4565905"/>
                </a:cubicBezTo>
                <a:lnTo>
                  <a:pt x="1221359" y="4565200"/>
                </a:lnTo>
                <a:lnTo>
                  <a:pt x="1215146" y="4565905"/>
                </a:lnTo>
                <a:cubicBezTo>
                  <a:pt x="1191610" y="4571451"/>
                  <a:pt x="1173365" y="4584531"/>
                  <a:pt x="1163148" y="4600436"/>
                </a:cubicBezTo>
                <a:cubicBezTo>
                  <a:pt x="1146931" y="4625549"/>
                  <a:pt x="1121631" y="4655127"/>
                  <a:pt x="1098278" y="4655127"/>
                </a:cubicBezTo>
                <a:lnTo>
                  <a:pt x="1097629" y="4655127"/>
                </a:lnTo>
                <a:cubicBezTo>
                  <a:pt x="1077520" y="4655127"/>
                  <a:pt x="1070384" y="4631688"/>
                  <a:pt x="1060005" y="4610481"/>
                </a:cubicBezTo>
                <a:cubicBezTo>
                  <a:pt x="1052220" y="4631688"/>
                  <a:pt x="1039246" y="4645640"/>
                  <a:pt x="1024326" y="4645640"/>
                </a:cubicBezTo>
                <a:lnTo>
                  <a:pt x="1024326" y="4645082"/>
                </a:lnTo>
                <a:lnTo>
                  <a:pt x="1023678" y="4645640"/>
                </a:lnTo>
                <a:cubicBezTo>
                  <a:pt x="1008757" y="4645640"/>
                  <a:pt x="995783" y="4631688"/>
                  <a:pt x="987999" y="4610481"/>
                </a:cubicBezTo>
                <a:cubicBezTo>
                  <a:pt x="977620" y="4631688"/>
                  <a:pt x="970484" y="4655127"/>
                  <a:pt x="950375" y="4655127"/>
                </a:cubicBezTo>
                <a:lnTo>
                  <a:pt x="949726" y="4655127"/>
                </a:lnTo>
                <a:cubicBezTo>
                  <a:pt x="926373" y="4655127"/>
                  <a:pt x="901722" y="4626107"/>
                  <a:pt x="884856" y="4600436"/>
                </a:cubicBezTo>
                <a:cubicBezTo>
                  <a:pt x="874639" y="4584531"/>
                  <a:pt x="856394" y="4571451"/>
                  <a:pt x="832859" y="4565905"/>
                </a:cubicBezTo>
                <a:lnTo>
                  <a:pt x="826644" y="4565200"/>
                </a:lnTo>
                <a:lnTo>
                  <a:pt x="820431" y="4565905"/>
                </a:lnTo>
                <a:cubicBezTo>
                  <a:pt x="796896" y="4571451"/>
                  <a:pt x="778651" y="4584531"/>
                  <a:pt x="768434" y="4600436"/>
                </a:cubicBezTo>
                <a:cubicBezTo>
                  <a:pt x="752217" y="4625549"/>
                  <a:pt x="726917" y="4655127"/>
                  <a:pt x="703564" y="4655127"/>
                </a:cubicBezTo>
                <a:lnTo>
                  <a:pt x="702915" y="4655127"/>
                </a:lnTo>
                <a:cubicBezTo>
                  <a:pt x="682805" y="4655127"/>
                  <a:pt x="675669" y="4631688"/>
                  <a:pt x="665291" y="4610481"/>
                </a:cubicBezTo>
                <a:cubicBezTo>
                  <a:pt x="657506" y="4631688"/>
                  <a:pt x="644532" y="4645640"/>
                  <a:pt x="629612" y="4645640"/>
                </a:cubicBezTo>
                <a:lnTo>
                  <a:pt x="629612" y="4645082"/>
                </a:lnTo>
                <a:lnTo>
                  <a:pt x="628964" y="4645640"/>
                </a:lnTo>
                <a:cubicBezTo>
                  <a:pt x="614043" y="4645640"/>
                  <a:pt x="601069" y="4631688"/>
                  <a:pt x="593285" y="4610481"/>
                </a:cubicBezTo>
                <a:cubicBezTo>
                  <a:pt x="582906" y="4631688"/>
                  <a:pt x="575770" y="4655127"/>
                  <a:pt x="555660" y="4655127"/>
                </a:cubicBezTo>
                <a:lnTo>
                  <a:pt x="555012" y="4655127"/>
                </a:lnTo>
                <a:cubicBezTo>
                  <a:pt x="531658" y="4655127"/>
                  <a:pt x="507008" y="4626107"/>
                  <a:pt x="490142" y="4600436"/>
                </a:cubicBezTo>
                <a:cubicBezTo>
                  <a:pt x="479924" y="4584531"/>
                  <a:pt x="461680" y="4571451"/>
                  <a:pt x="438144" y="4565905"/>
                </a:cubicBezTo>
                <a:lnTo>
                  <a:pt x="431931" y="4565200"/>
                </a:lnTo>
                <a:lnTo>
                  <a:pt x="425717" y="4565905"/>
                </a:lnTo>
                <a:cubicBezTo>
                  <a:pt x="402181" y="4571451"/>
                  <a:pt x="383936" y="4584531"/>
                  <a:pt x="373719" y="4600436"/>
                </a:cubicBezTo>
                <a:cubicBezTo>
                  <a:pt x="357501" y="4625549"/>
                  <a:pt x="332202" y="4655127"/>
                  <a:pt x="308849" y="4655127"/>
                </a:cubicBezTo>
                <a:lnTo>
                  <a:pt x="308201" y="4655127"/>
                </a:lnTo>
                <a:cubicBezTo>
                  <a:pt x="288091" y="4655127"/>
                  <a:pt x="280955" y="4631688"/>
                  <a:pt x="270576" y="4610481"/>
                </a:cubicBezTo>
                <a:cubicBezTo>
                  <a:pt x="262792" y="4631688"/>
                  <a:pt x="249818" y="4645640"/>
                  <a:pt x="234898" y="4645640"/>
                </a:cubicBezTo>
                <a:lnTo>
                  <a:pt x="234898" y="4645082"/>
                </a:lnTo>
                <a:lnTo>
                  <a:pt x="234249" y="4645640"/>
                </a:lnTo>
                <a:cubicBezTo>
                  <a:pt x="226789" y="4645640"/>
                  <a:pt x="219815" y="4642152"/>
                  <a:pt x="213734" y="4636013"/>
                </a:cubicBezTo>
                <a:lnTo>
                  <a:pt x="202493" y="4617087"/>
                </a:lnTo>
                <a:lnTo>
                  <a:pt x="202493" y="4627438"/>
                </a:lnTo>
                <a:lnTo>
                  <a:pt x="190077" y="4627438"/>
                </a:lnTo>
                <a:lnTo>
                  <a:pt x="183407" y="4640757"/>
                </a:lnTo>
                <a:cubicBezTo>
                  <a:pt x="177812" y="4649268"/>
                  <a:pt x="171000" y="4655127"/>
                  <a:pt x="160945" y="4655127"/>
                </a:cubicBezTo>
                <a:lnTo>
                  <a:pt x="160297" y="4655127"/>
                </a:lnTo>
                <a:cubicBezTo>
                  <a:pt x="148620" y="4655127"/>
                  <a:pt x="136619" y="4647872"/>
                  <a:pt x="125429" y="4637409"/>
                </a:cubicBezTo>
                <a:lnTo>
                  <a:pt x="117339" y="4627438"/>
                </a:lnTo>
                <a:lnTo>
                  <a:pt x="106746" y="4627438"/>
                </a:lnTo>
                <a:lnTo>
                  <a:pt x="106746" y="4624081"/>
                </a:lnTo>
                <a:lnTo>
                  <a:pt x="104924" y="4612140"/>
                </a:lnTo>
                <a:lnTo>
                  <a:pt x="95427" y="4600436"/>
                </a:lnTo>
                <a:cubicBezTo>
                  <a:pt x="81804" y="4579229"/>
                  <a:pt x="53910" y="4563045"/>
                  <a:pt x="18231" y="4563045"/>
                </a:cubicBezTo>
                <a:lnTo>
                  <a:pt x="14339" y="4563045"/>
                </a:lnTo>
                <a:lnTo>
                  <a:pt x="14339" y="4525356"/>
                </a:lnTo>
                <a:lnTo>
                  <a:pt x="5812" y="4516805"/>
                </a:lnTo>
                <a:cubicBezTo>
                  <a:pt x="2143" y="4511708"/>
                  <a:pt x="0" y="4506567"/>
                  <a:pt x="0" y="4501530"/>
                </a:cubicBezTo>
                <a:lnTo>
                  <a:pt x="0" y="4500971"/>
                </a:lnTo>
                <a:cubicBezTo>
                  <a:pt x="0" y="4496634"/>
                  <a:pt x="1698" y="4492997"/>
                  <a:pt x="4630" y="4489840"/>
                </a:cubicBezTo>
                <a:lnTo>
                  <a:pt x="14339" y="4483185"/>
                </a:lnTo>
                <a:lnTo>
                  <a:pt x="14339" y="4480450"/>
                </a:lnTo>
                <a:lnTo>
                  <a:pt x="19515" y="4480450"/>
                </a:lnTo>
                <a:lnTo>
                  <a:pt x="33298" y="4474924"/>
                </a:lnTo>
                <a:cubicBezTo>
                  <a:pt x="39302" y="4472817"/>
                  <a:pt x="45610" y="4470753"/>
                  <a:pt x="51756" y="4468515"/>
                </a:cubicBezTo>
                <a:cubicBezTo>
                  <a:pt x="27172" y="4461800"/>
                  <a:pt x="10999" y="4450608"/>
                  <a:pt x="10999" y="4437737"/>
                </a:cubicBezTo>
                <a:lnTo>
                  <a:pt x="11645" y="4437737"/>
                </a:lnTo>
                <a:lnTo>
                  <a:pt x="10999" y="4437177"/>
                </a:lnTo>
                <a:cubicBezTo>
                  <a:pt x="10999" y="4424307"/>
                  <a:pt x="27172" y="4413115"/>
                  <a:pt x="51756" y="4406400"/>
                </a:cubicBezTo>
                <a:cubicBezTo>
                  <a:pt x="27172" y="4397447"/>
                  <a:pt x="0" y="4391291"/>
                  <a:pt x="0" y="4373944"/>
                </a:cubicBezTo>
                <a:lnTo>
                  <a:pt x="0" y="4373384"/>
                </a:lnTo>
                <a:cubicBezTo>
                  <a:pt x="0" y="4353239"/>
                  <a:pt x="33641" y="4331975"/>
                  <a:pt x="63401" y="4317425"/>
                </a:cubicBezTo>
                <a:cubicBezTo>
                  <a:pt x="81839" y="4308612"/>
                  <a:pt x="97002" y="4292873"/>
                  <a:pt x="103430" y="4272570"/>
                </a:cubicBezTo>
                <a:lnTo>
                  <a:pt x="104248" y="4267210"/>
                </a:lnTo>
                <a:lnTo>
                  <a:pt x="103430" y="4261851"/>
                </a:lnTo>
                <a:cubicBezTo>
                  <a:pt x="97002" y="4241548"/>
                  <a:pt x="81839" y="4225810"/>
                  <a:pt x="63401" y="4216996"/>
                </a:cubicBezTo>
                <a:cubicBezTo>
                  <a:pt x="34288" y="4203006"/>
                  <a:pt x="0" y="4181182"/>
                  <a:pt x="0" y="4161037"/>
                </a:cubicBezTo>
                <a:lnTo>
                  <a:pt x="0" y="4160477"/>
                </a:lnTo>
                <a:cubicBezTo>
                  <a:pt x="0" y="4143130"/>
                  <a:pt x="27172" y="4136974"/>
                  <a:pt x="51756" y="4128021"/>
                </a:cubicBezTo>
                <a:cubicBezTo>
                  <a:pt x="27172" y="4121306"/>
                  <a:pt x="10999" y="4110114"/>
                  <a:pt x="10999" y="4097244"/>
                </a:cubicBezTo>
                <a:lnTo>
                  <a:pt x="11645" y="4097244"/>
                </a:lnTo>
                <a:lnTo>
                  <a:pt x="10999" y="4096684"/>
                </a:lnTo>
                <a:cubicBezTo>
                  <a:pt x="10999" y="4083813"/>
                  <a:pt x="27172" y="4072622"/>
                  <a:pt x="51756" y="4065906"/>
                </a:cubicBezTo>
                <a:cubicBezTo>
                  <a:pt x="27172" y="4056953"/>
                  <a:pt x="0" y="4050797"/>
                  <a:pt x="0" y="4033450"/>
                </a:cubicBezTo>
                <a:lnTo>
                  <a:pt x="0" y="4032891"/>
                </a:lnTo>
                <a:cubicBezTo>
                  <a:pt x="0" y="4012746"/>
                  <a:pt x="33641" y="3991481"/>
                  <a:pt x="63401" y="3976932"/>
                </a:cubicBezTo>
                <a:cubicBezTo>
                  <a:pt x="81839" y="3968118"/>
                  <a:pt x="97002" y="3952380"/>
                  <a:pt x="103430" y="3932077"/>
                </a:cubicBezTo>
                <a:lnTo>
                  <a:pt x="104248" y="3926717"/>
                </a:lnTo>
                <a:lnTo>
                  <a:pt x="103430" y="3921357"/>
                </a:lnTo>
                <a:cubicBezTo>
                  <a:pt x="97002" y="3901054"/>
                  <a:pt x="81839" y="3885316"/>
                  <a:pt x="63401" y="3876502"/>
                </a:cubicBezTo>
                <a:cubicBezTo>
                  <a:pt x="34288" y="3862512"/>
                  <a:pt x="0" y="3840688"/>
                  <a:pt x="0" y="3820544"/>
                </a:cubicBezTo>
                <a:lnTo>
                  <a:pt x="0" y="3819984"/>
                </a:lnTo>
                <a:cubicBezTo>
                  <a:pt x="0" y="3802636"/>
                  <a:pt x="27172" y="3796481"/>
                  <a:pt x="51756" y="3787527"/>
                </a:cubicBezTo>
                <a:cubicBezTo>
                  <a:pt x="27172" y="3780812"/>
                  <a:pt x="10999" y="3769621"/>
                  <a:pt x="10999" y="3756750"/>
                </a:cubicBezTo>
                <a:lnTo>
                  <a:pt x="11645" y="3756750"/>
                </a:lnTo>
                <a:lnTo>
                  <a:pt x="10999" y="3756190"/>
                </a:lnTo>
                <a:cubicBezTo>
                  <a:pt x="10999" y="3743320"/>
                  <a:pt x="27172" y="3732128"/>
                  <a:pt x="51756" y="3725413"/>
                </a:cubicBezTo>
                <a:cubicBezTo>
                  <a:pt x="27172" y="3716459"/>
                  <a:pt x="0" y="3710304"/>
                  <a:pt x="0" y="3692957"/>
                </a:cubicBezTo>
                <a:lnTo>
                  <a:pt x="0" y="3692397"/>
                </a:lnTo>
                <a:cubicBezTo>
                  <a:pt x="0" y="3672252"/>
                  <a:pt x="33641" y="3650987"/>
                  <a:pt x="63401" y="3636438"/>
                </a:cubicBezTo>
                <a:cubicBezTo>
                  <a:pt x="81839" y="3627624"/>
                  <a:pt x="97002" y="3611886"/>
                  <a:pt x="103430" y="3591584"/>
                </a:cubicBezTo>
                <a:lnTo>
                  <a:pt x="104248" y="3586224"/>
                </a:lnTo>
                <a:lnTo>
                  <a:pt x="103430" y="3580863"/>
                </a:lnTo>
                <a:cubicBezTo>
                  <a:pt x="97002" y="3560561"/>
                  <a:pt x="81839" y="3544823"/>
                  <a:pt x="63401" y="3536009"/>
                </a:cubicBezTo>
                <a:cubicBezTo>
                  <a:pt x="34288" y="3522019"/>
                  <a:pt x="0" y="3500195"/>
                  <a:pt x="0" y="3480050"/>
                </a:cubicBezTo>
                <a:lnTo>
                  <a:pt x="0" y="3479490"/>
                </a:lnTo>
                <a:cubicBezTo>
                  <a:pt x="0" y="3462143"/>
                  <a:pt x="27172" y="3455987"/>
                  <a:pt x="51756" y="3447034"/>
                </a:cubicBezTo>
                <a:cubicBezTo>
                  <a:pt x="27172" y="3440319"/>
                  <a:pt x="10999" y="3429127"/>
                  <a:pt x="10999" y="3416257"/>
                </a:cubicBezTo>
                <a:lnTo>
                  <a:pt x="11645" y="3416257"/>
                </a:lnTo>
                <a:lnTo>
                  <a:pt x="10999" y="3415697"/>
                </a:lnTo>
                <a:cubicBezTo>
                  <a:pt x="10999" y="3402826"/>
                  <a:pt x="27172" y="3391635"/>
                  <a:pt x="51756" y="3384920"/>
                </a:cubicBezTo>
                <a:cubicBezTo>
                  <a:pt x="27172" y="3375966"/>
                  <a:pt x="0" y="3369810"/>
                  <a:pt x="0" y="3352463"/>
                </a:cubicBezTo>
                <a:lnTo>
                  <a:pt x="0" y="3351904"/>
                </a:lnTo>
                <a:cubicBezTo>
                  <a:pt x="0" y="3331758"/>
                  <a:pt x="33641" y="3310494"/>
                  <a:pt x="63401" y="3295945"/>
                </a:cubicBezTo>
                <a:cubicBezTo>
                  <a:pt x="81839" y="3287131"/>
                  <a:pt x="97002" y="3271393"/>
                  <a:pt x="103430" y="3251090"/>
                </a:cubicBezTo>
                <a:lnTo>
                  <a:pt x="104248" y="3245730"/>
                </a:lnTo>
                <a:lnTo>
                  <a:pt x="103430" y="3240370"/>
                </a:lnTo>
                <a:cubicBezTo>
                  <a:pt x="97002" y="3220067"/>
                  <a:pt x="81839" y="3204329"/>
                  <a:pt x="63401" y="3195516"/>
                </a:cubicBezTo>
                <a:cubicBezTo>
                  <a:pt x="34288" y="3181526"/>
                  <a:pt x="0" y="3159702"/>
                  <a:pt x="0" y="3139556"/>
                </a:cubicBezTo>
                <a:lnTo>
                  <a:pt x="0" y="3138997"/>
                </a:lnTo>
                <a:cubicBezTo>
                  <a:pt x="0" y="3121650"/>
                  <a:pt x="27172" y="3115494"/>
                  <a:pt x="51756" y="3106541"/>
                </a:cubicBezTo>
                <a:cubicBezTo>
                  <a:pt x="27172" y="3099826"/>
                  <a:pt x="10999" y="3088634"/>
                  <a:pt x="10999" y="3075763"/>
                </a:cubicBezTo>
                <a:lnTo>
                  <a:pt x="11645" y="3075763"/>
                </a:lnTo>
                <a:lnTo>
                  <a:pt x="10999" y="3075204"/>
                </a:lnTo>
                <a:cubicBezTo>
                  <a:pt x="10999" y="3062333"/>
                  <a:pt x="27172" y="3051142"/>
                  <a:pt x="51756" y="3044426"/>
                </a:cubicBezTo>
                <a:cubicBezTo>
                  <a:pt x="27172" y="3035473"/>
                  <a:pt x="0" y="3029318"/>
                  <a:pt x="0" y="3011970"/>
                </a:cubicBezTo>
                <a:lnTo>
                  <a:pt x="0" y="3011410"/>
                </a:lnTo>
                <a:cubicBezTo>
                  <a:pt x="0" y="2991266"/>
                  <a:pt x="33641" y="2970001"/>
                  <a:pt x="63401" y="2955452"/>
                </a:cubicBezTo>
                <a:cubicBezTo>
                  <a:pt x="81839" y="2946638"/>
                  <a:pt x="97002" y="2930900"/>
                  <a:pt x="103430" y="2910597"/>
                </a:cubicBezTo>
                <a:lnTo>
                  <a:pt x="104248" y="2905237"/>
                </a:lnTo>
                <a:lnTo>
                  <a:pt x="103430" y="2899877"/>
                </a:lnTo>
                <a:cubicBezTo>
                  <a:pt x="97002" y="2879574"/>
                  <a:pt x="81839" y="2863835"/>
                  <a:pt x="63401" y="2855022"/>
                </a:cubicBezTo>
                <a:cubicBezTo>
                  <a:pt x="34288" y="2841033"/>
                  <a:pt x="0" y="2819209"/>
                  <a:pt x="0" y="2799063"/>
                </a:cubicBezTo>
                <a:lnTo>
                  <a:pt x="0" y="2798503"/>
                </a:lnTo>
                <a:cubicBezTo>
                  <a:pt x="0" y="2781156"/>
                  <a:pt x="27172" y="2775001"/>
                  <a:pt x="51756" y="2766047"/>
                </a:cubicBezTo>
                <a:cubicBezTo>
                  <a:pt x="27172" y="2759332"/>
                  <a:pt x="10999" y="2748140"/>
                  <a:pt x="10999" y="2735270"/>
                </a:cubicBezTo>
                <a:lnTo>
                  <a:pt x="11645" y="2735270"/>
                </a:lnTo>
                <a:lnTo>
                  <a:pt x="10999" y="2734710"/>
                </a:lnTo>
                <a:cubicBezTo>
                  <a:pt x="10999" y="2721839"/>
                  <a:pt x="27172" y="2710648"/>
                  <a:pt x="51756" y="2703933"/>
                </a:cubicBezTo>
                <a:cubicBezTo>
                  <a:pt x="27172" y="2694979"/>
                  <a:pt x="0" y="2688824"/>
                  <a:pt x="0" y="2671476"/>
                </a:cubicBezTo>
                <a:lnTo>
                  <a:pt x="0" y="2670917"/>
                </a:lnTo>
                <a:cubicBezTo>
                  <a:pt x="0" y="2650772"/>
                  <a:pt x="33641" y="2629507"/>
                  <a:pt x="63401" y="2614958"/>
                </a:cubicBezTo>
                <a:cubicBezTo>
                  <a:pt x="81839" y="2606144"/>
                  <a:pt x="97001" y="2590406"/>
                  <a:pt x="103430" y="2570104"/>
                </a:cubicBezTo>
                <a:lnTo>
                  <a:pt x="104248" y="2564743"/>
                </a:lnTo>
                <a:lnTo>
                  <a:pt x="103430" y="2559383"/>
                </a:lnTo>
                <a:cubicBezTo>
                  <a:pt x="97001" y="2539081"/>
                  <a:pt x="81839" y="2523342"/>
                  <a:pt x="63401" y="2514529"/>
                </a:cubicBezTo>
                <a:cubicBezTo>
                  <a:pt x="34288" y="2500539"/>
                  <a:pt x="0" y="2478715"/>
                  <a:pt x="0" y="2458570"/>
                </a:cubicBezTo>
                <a:lnTo>
                  <a:pt x="0" y="2458010"/>
                </a:lnTo>
                <a:cubicBezTo>
                  <a:pt x="0" y="2440663"/>
                  <a:pt x="27172" y="2434508"/>
                  <a:pt x="51756" y="2425553"/>
                </a:cubicBezTo>
                <a:cubicBezTo>
                  <a:pt x="27172" y="2418839"/>
                  <a:pt x="10999" y="2407646"/>
                  <a:pt x="10999" y="2394777"/>
                </a:cubicBezTo>
                <a:lnTo>
                  <a:pt x="11645" y="2394777"/>
                </a:lnTo>
                <a:lnTo>
                  <a:pt x="10999" y="2394217"/>
                </a:lnTo>
                <a:cubicBezTo>
                  <a:pt x="10999" y="2381346"/>
                  <a:pt x="27172" y="2370154"/>
                  <a:pt x="51756" y="2363439"/>
                </a:cubicBezTo>
                <a:cubicBezTo>
                  <a:pt x="27172" y="2354486"/>
                  <a:pt x="0" y="2348330"/>
                  <a:pt x="0" y="2330983"/>
                </a:cubicBezTo>
                <a:lnTo>
                  <a:pt x="0" y="2330424"/>
                </a:lnTo>
                <a:cubicBezTo>
                  <a:pt x="0" y="2310279"/>
                  <a:pt x="33641" y="2289014"/>
                  <a:pt x="63401" y="2274464"/>
                </a:cubicBezTo>
                <a:cubicBezTo>
                  <a:pt x="81839" y="2265651"/>
                  <a:pt x="97001" y="2249913"/>
                  <a:pt x="103430" y="2229610"/>
                </a:cubicBezTo>
                <a:lnTo>
                  <a:pt x="104248" y="2224250"/>
                </a:lnTo>
                <a:lnTo>
                  <a:pt x="103430" y="2218890"/>
                </a:lnTo>
                <a:cubicBezTo>
                  <a:pt x="97001" y="2198588"/>
                  <a:pt x="81839" y="2182849"/>
                  <a:pt x="63401" y="2174035"/>
                </a:cubicBezTo>
                <a:cubicBezTo>
                  <a:pt x="34288" y="2160045"/>
                  <a:pt x="0" y="2138221"/>
                  <a:pt x="0" y="2118076"/>
                </a:cubicBezTo>
                <a:lnTo>
                  <a:pt x="0" y="2117517"/>
                </a:lnTo>
                <a:cubicBezTo>
                  <a:pt x="0" y="2100169"/>
                  <a:pt x="27172" y="2094014"/>
                  <a:pt x="51756" y="2085060"/>
                </a:cubicBezTo>
                <a:cubicBezTo>
                  <a:pt x="27172" y="2078345"/>
                  <a:pt x="10999" y="2067154"/>
                  <a:pt x="10999" y="2054283"/>
                </a:cubicBezTo>
                <a:lnTo>
                  <a:pt x="11645" y="2054283"/>
                </a:lnTo>
                <a:lnTo>
                  <a:pt x="10999" y="2053723"/>
                </a:lnTo>
                <a:cubicBezTo>
                  <a:pt x="10999" y="2040853"/>
                  <a:pt x="27172" y="2029661"/>
                  <a:pt x="51756" y="2022946"/>
                </a:cubicBezTo>
                <a:cubicBezTo>
                  <a:pt x="27172" y="2013992"/>
                  <a:pt x="0" y="2007837"/>
                  <a:pt x="0" y="1990490"/>
                </a:cubicBezTo>
                <a:lnTo>
                  <a:pt x="0" y="1989930"/>
                </a:lnTo>
                <a:cubicBezTo>
                  <a:pt x="0" y="1969785"/>
                  <a:pt x="33641" y="1948520"/>
                  <a:pt x="63401" y="1933971"/>
                </a:cubicBezTo>
                <a:cubicBezTo>
                  <a:pt x="81839" y="1925158"/>
                  <a:pt x="97001" y="1909419"/>
                  <a:pt x="103430" y="1889116"/>
                </a:cubicBezTo>
                <a:lnTo>
                  <a:pt x="104248" y="1883757"/>
                </a:lnTo>
                <a:lnTo>
                  <a:pt x="103430" y="1878396"/>
                </a:lnTo>
                <a:cubicBezTo>
                  <a:pt x="97001" y="1858094"/>
                  <a:pt x="81839" y="1842355"/>
                  <a:pt x="63401" y="1833542"/>
                </a:cubicBezTo>
                <a:cubicBezTo>
                  <a:pt x="34288" y="1819552"/>
                  <a:pt x="0" y="1797728"/>
                  <a:pt x="0" y="1777583"/>
                </a:cubicBezTo>
                <a:lnTo>
                  <a:pt x="0" y="1777023"/>
                </a:lnTo>
                <a:cubicBezTo>
                  <a:pt x="0" y="1759676"/>
                  <a:pt x="27172" y="1753520"/>
                  <a:pt x="51756" y="1744567"/>
                </a:cubicBezTo>
                <a:cubicBezTo>
                  <a:pt x="27172" y="1737852"/>
                  <a:pt x="10999" y="1726660"/>
                  <a:pt x="10999" y="1713789"/>
                </a:cubicBezTo>
                <a:lnTo>
                  <a:pt x="11645" y="1713789"/>
                </a:lnTo>
                <a:lnTo>
                  <a:pt x="10999" y="1713230"/>
                </a:lnTo>
                <a:cubicBezTo>
                  <a:pt x="10999" y="1700359"/>
                  <a:pt x="27172" y="1689168"/>
                  <a:pt x="51756" y="1682453"/>
                </a:cubicBezTo>
                <a:cubicBezTo>
                  <a:pt x="27172" y="1673499"/>
                  <a:pt x="0" y="1667344"/>
                  <a:pt x="0" y="1649996"/>
                </a:cubicBezTo>
                <a:lnTo>
                  <a:pt x="0" y="1649436"/>
                </a:lnTo>
                <a:cubicBezTo>
                  <a:pt x="0" y="1629291"/>
                  <a:pt x="33641" y="1608027"/>
                  <a:pt x="63401" y="1593478"/>
                </a:cubicBezTo>
                <a:cubicBezTo>
                  <a:pt x="81839" y="1584664"/>
                  <a:pt x="97001" y="1568926"/>
                  <a:pt x="103430" y="1548623"/>
                </a:cubicBezTo>
                <a:lnTo>
                  <a:pt x="105663" y="1533986"/>
                </a:lnTo>
                <a:lnTo>
                  <a:pt x="103430" y="1519349"/>
                </a:lnTo>
                <a:cubicBezTo>
                  <a:pt x="97001" y="1499047"/>
                  <a:pt x="81839" y="1483308"/>
                  <a:pt x="63401" y="1474494"/>
                </a:cubicBezTo>
                <a:cubicBezTo>
                  <a:pt x="34288" y="1460504"/>
                  <a:pt x="0" y="1438680"/>
                  <a:pt x="0" y="1418535"/>
                </a:cubicBezTo>
                <a:lnTo>
                  <a:pt x="0" y="1417976"/>
                </a:lnTo>
                <a:cubicBezTo>
                  <a:pt x="0" y="1400629"/>
                  <a:pt x="27172" y="1394473"/>
                  <a:pt x="51756" y="1385519"/>
                </a:cubicBezTo>
                <a:cubicBezTo>
                  <a:pt x="27172" y="1378804"/>
                  <a:pt x="10999" y="1367613"/>
                  <a:pt x="10999" y="1354742"/>
                </a:cubicBezTo>
                <a:lnTo>
                  <a:pt x="11645" y="1354742"/>
                </a:lnTo>
                <a:lnTo>
                  <a:pt x="10999" y="1354182"/>
                </a:lnTo>
                <a:cubicBezTo>
                  <a:pt x="10999" y="1341312"/>
                  <a:pt x="27172" y="1330120"/>
                  <a:pt x="51756" y="1323405"/>
                </a:cubicBezTo>
                <a:cubicBezTo>
                  <a:pt x="27172" y="1314451"/>
                  <a:pt x="0" y="1308296"/>
                  <a:pt x="0" y="1290948"/>
                </a:cubicBezTo>
                <a:lnTo>
                  <a:pt x="0" y="1290389"/>
                </a:lnTo>
                <a:cubicBezTo>
                  <a:pt x="0" y="1270244"/>
                  <a:pt x="33641" y="1248979"/>
                  <a:pt x="63401" y="1234430"/>
                </a:cubicBezTo>
                <a:cubicBezTo>
                  <a:pt x="81839" y="1225617"/>
                  <a:pt x="97001" y="1209878"/>
                  <a:pt x="103430" y="1189575"/>
                </a:cubicBezTo>
                <a:lnTo>
                  <a:pt x="105663" y="1174938"/>
                </a:lnTo>
                <a:lnTo>
                  <a:pt x="103430" y="1160302"/>
                </a:lnTo>
                <a:cubicBezTo>
                  <a:pt x="97001" y="1139999"/>
                  <a:pt x="81839" y="1124260"/>
                  <a:pt x="63401" y="1115447"/>
                </a:cubicBezTo>
                <a:cubicBezTo>
                  <a:pt x="34288" y="1101457"/>
                  <a:pt x="0" y="1079633"/>
                  <a:pt x="0" y="1059488"/>
                </a:cubicBezTo>
                <a:lnTo>
                  <a:pt x="0" y="1058928"/>
                </a:lnTo>
                <a:cubicBezTo>
                  <a:pt x="0" y="1041581"/>
                  <a:pt x="27172" y="1035426"/>
                  <a:pt x="51756" y="1026472"/>
                </a:cubicBezTo>
                <a:cubicBezTo>
                  <a:pt x="27172" y="1019756"/>
                  <a:pt x="10999" y="1008565"/>
                  <a:pt x="10999" y="995694"/>
                </a:cubicBezTo>
                <a:lnTo>
                  <a:pt x="11645" y="995694"/>
                </a:lnTo>
                <a:lnTo>
                  <a:pt x="10999" y="995135"/>
                </a:lnTo>
                <a:cubicBezTo>
                  <a:pt x="10999" y="982264"/>
                  <a:pt x="27172" y="971072"/>
                  <a:pt x="51756" y="964358"/>
                </a:cubicBezTo>
                <a:cubicBezTo>
                  <a:pt x="27172" y="955404"/>
                  <a:pt x="0" y="949248"/>
                  <a:pt x="0" y="931901"/>
                </a:cubicBezTo>
                <a:lnTo>
                  <a:pt x="0" y="931342"/>
                </a:lnTo>
                <a:cubicBezTo>
                  <a:pt x="0" y="911197"/>
                  <a:pt x="33641" y="889932"/>
                  <a:pt x="63401" y="875382"/>
                </a:cubicBezTo>
                <a:cubicBezTo>
                  <a:pt x="81839" y="866569"/>
                  <a:pt x="97001" y="850831"/>
                  <a:pt x="103430" y="830528"/>
                </a:cubicBezTo>
                <a:lnTo>
                  <a:pt x="105663" y="815891"/>
                </a:lnTo>
                <a:lnTo>
                  <a:pt x="103430" y="801254"/>
                </a:lnTo>
                <a:cubicBezTo>
                  <a:pt x="97001" y="780951"/>
                  <a:pt x="81839" y="765212"/>
                  <a:pt x="63401" y="756399"/>
                </a:cubicBezTo>
                <a:cubicBezTo>
                  <a:pt x="34288" y="742409"/>
                  <a:pt x="0" y="720586"/>
                  <a:pt x="0" y="700440"/>
                </a:cubicBezTo>
                <a:lnTo>
                  <a:pt x="0" y="699881"/>
                </a:lnTo>
                <a:cubicBezTo>
                  <a:pt x="0" y="682533"/>
                  <a:pt x="27172" y="676378"/>
                  <a:pt x="51756" y="667424"/>
                </a:cubicBezTo>
                <a:cubicBezTo>
                  <a:pt x="27172" y="660709"/>
                  <a:pt x="10999" y="649517"/>
                  <a:pt x="10999" y="636647"/>
                </a:cubicBezTo>
                <a:lnTo>
                  <a:pt x="11645" y="636647"/>
                </a:lnTo>
                <a:lnTo>
                  <a:pt x="10999" y="636087"/>
                </a:lnTo>
                <a:cubicBezTo>
                  <a:pt x="10999" y="623216"/>
                  <a:pt x="27172" y="612025"/>
                  <a:pt x="51756" y="605310"/>
                </a:cubicBezTo>
                <a:cubicBezTo>
                  <a:pt x="27172" y="596357"/>
                  <a:pt x="0" y="590201"/>
                  <a:pt x="0" y="572854"/>
                </a:cubicBezTo>
                <a:lnTo>
                  <a:pt x="0" y="572294"/>
                </a:lnTo>
                <a:cubicBezTo>
                  <a:pt x="0" y="552149"/>
                  <a:pt x="33641" y="530884"/>
                  <a:pt x="63401" y="516335"/>
                </a:cubicBezTo>
                <a:cubicBezTo>
                  <a:pt x="81839" y="507521"/>
                  <a:pt x="97001" y="491783"/>
                  <a:pt x="103430" y="471480"/>
                </a:cubicBezTo>
                <a:lnTo>
                  <a:pt x="105663" y="456843"/>
                </a:lnTo>
                <a:lnTo>
                  <a:pt x="103430" y="442206"/>
                </a:lnTo>
                <a:cubicBezTo>
                  <a:pt x="97001" y="421904"/>
                  <a:pt x="81839" y="406165"/>
                  <a:pt x="63401" y="397352"/>
                </a:cubicBezTo>
                <a:cubicBezTo>
                  <a:pt x="34288" y="383362"/>
                  <a:pt x="0" y="361538"/>
                  <a:pt x="0" y="341393"/>
                </a:cubicBezTo>
                <a:lnTo>
                  <a:pt x="0" y="340833"/>
                </a:lnTo>
                <a:cubicBezTo>
                  <a:pt x="0" y="323486"/>
                  <a:pt x="27172" y="317330"/>
                  <a:pt x="51756" y="308377"/>
                </a:cubicBezTo>
                <a:cubicBezTo>
                  <a:pt x="27172" y="301662"/>
                  <a:pt x="10999" y="290470"/>
                  <a:pt x="10999" y="277599"/>
                </a:cubicBezTo>
                <a:lnTo>
                  <a:pt x="11645" y="277599"/>
                </a:lnTo>
                <a:lnTo>
                  <a:pt x="10999" y="277040"/>
                </a:lnTo>
                <a:cubicBezTo>
                  <a:pt x="10999" y="264169"/>
                  <a:pt x="27172" y="252978"/>
                  <a:pt x="51756" y="246263"/>
                </a:cubicBezTo>
                <a:cubicBezTo>
                  <a:pt x="27172" y="237309"/>
                  <a:pt x="0" y="231154"/>
                  <a:pt x="0" y="213806"/>
                </a:cubicBezTo>
                <a:lnTo>
                  <a:pt x="0" y="213247"/>
                </a:lnTo>
                <a:cubicBezTo>
                  <a:pt x="0" y="198138"/>
                  <a:pt x="18923" y="182399"/>
                  <a:pt x="40939" y="169336"/>
                </a:cubicBezTo>
                <a:lnTo>
                  <a:pt x="55615" y="161464"/>
                </a:lnTo>
                <a:lnTo>
                  <a:pt x="55615" y="92083"/>
                </a:lnTo>
                <a:lnTo>
                  <a:pt x="59507" y="92083"/>
                </a:lnTo>
                <a:cubicBezTo>
                  <a:pt x="95185" y="92083"/>
                  <a:pt x="123080" y="75898"/>
                  <a:pt x="136702" y="54692"/>
                </a:cubicBezTo>
                <a:cubicBezTo>
                  <a:pt x="152920" y="29577"/>
                  <a:pt x="178219" y="0"/>
                  <a:pt x="2015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88900" dist="63500" dir="30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98" name="手繪多邊形 2297"/>
          <p:cNvSpPr/>
          <p:nvPr/>
        </p:nvSpPr>
        <p:spPr>
          <a:xfrm>
            <a:off x="8400614" y="1517073"/>
            <a:ext cx="3179052" cy="4464628"/>
          </a:xfrm>
          <a:custGeom>
            <a:avLst/>
            <a:gdLst>
              <a:gd name="connsiteX0" fmla="*/ 327022 w 3314697"/>
              <a:gd name="connsiteY0" fmla="*/ 317787 h 4655127"/>
              <a:gd name="connsiteX1" fmla="*/ 327022 w 3314697"/>
              <a:gd name="connsiteY1" fmla="*/ 4337339 h 4655127"/>
              <a:gd name="connsiteX2" fmla="*/ 2987674 w 3314697"/>
              <a:gd name="connsiteY2" fmla="*/ 4337339 h 4655127"/>
              <a:gd name="connsiteX3" fmla="*/ 2987674 w 3314697"/>
              <a:gd name="connsiteY3" fmla="*/ 317787 h 4655127"/>
              <a:gd name="connsiteX4" fmla="*/ 201572 w 3314697"/>
              <a:gd name="connsiteY4" fmla="*/ 0 h 4655127"/>
              <a:gd name="connsiteX5" fmla="*/ 202222 w 3314697"/>
              <a:gd name="connsiteY5" fmla="*/ 0 h 4655127"/>
              <a:gd name="connsiteX6" fmla="*/ 239846 w 3314697"/>
              <a:gd name="connsiteY6" fmla="*/ 44647 h 4655127"/>
              <a:gd name="connsiteX7" fmla="*/ 275524 w 3314697"/>
              <a:gd name="connsiteY7" fmla="*/ 9487 h 4655127"/>
              <a:gd name="connsiteX8" fmla="*/ 275524 w 3314697"/>
              <a:gd name="connsiteY8" fmla="*/ 10045 h 4655127"/>
              <a:gd name="connsiteX9" fmla="*/ 276173 w 3314697"/>
              <a:gd name="connsiteY9" fmla="*/ 9487 h 4655127"/>
              <a:gd name="connsiteX10" fmla="*/ 311851 w 3314697"/>
              <a:gd name="connsiteY10" fmla="*/ 44647 h 4655127"/>
              <a:gd name="connsiteX11" fmla="*/ 349476 w 3314697"/>
              <a:gd name="connsiteY11" fmla="*/ 0 h 4655127"/>
              <a:gd name="connsiteX12" fmla="*/ 350125 w 3314697"/>
              <a:gd name="connsiteY12" fmla="*/ 0 h 4655127"/>
              <a:gd name="connsiteX13" fmla="*/ 414995 w 3314697"/>
              <a:gd name="connsiteY13" fmla="*/ 54692 h 4655127"/>
              <a:gd name="connsiteX14" fmla="*/ 466992 w 3314697"/>
              <a:gd name="connsiteY14" fmla="*/ 89223 h 4655127"/>
              <a:gd name="connsiteX15" fmla="*/ 473206 w 3314697"/>
              <a:gd name="connsiteY15" fmla="*/ 89927 h 4655127"/>
              <a:gd name="connsiteX16" fmla="*/ 479419 w 3314697"/>
              <a:gd name="connsiteY16" fmla="*/ 89223 h 4655127"/>
              <a:gd name="connsiteX17" fmla="*/ 531417 w 3314697"/>
              <a:gd name="connsiteY17" fmla="*/ 54692 h 4655127"/>
              <a:gd name="connsiteX18" fmla="*/ 596287 w 3314697"/>
              <a:gd name="connsiteY18" fmla="*/ 0 h 4655127"/>
              <a:gd name="connsiteX19" fmla="*/ 596935 w 3314697"/>
              <a:gd name="connsiteY19" fmla="*/ 0 h 4655127"/>
              <a:gd name="connsiteX20" fmla="*/ 634560 w 3314697"/>
              <a:gd name="connsiteY20" fmla="*/ 44647 h 4655127"/>
              <a:gd name="connsiteX21" fmla="*/ 670238 w 3314697"/>
              <a:gd name="connsiteY21" fmla="*/ 9487 h 4655127"/>
              <a:gd name="connsiteX22" fmla="*/ 670238 w 3314697"/>
              <a:gd name="connsiteY22" fmla="*/ 10045 h 4655127"/>
              <a:gd name="connsiteX23" fmla="*/ 670887 w 3314697"/>
              <a:gd name="connsiteY23" fmla="*/ 9487 h 4655127"/>
              <a:gd name="connsiteX24" fmla="*/ 706566 w 3314697"/>
              <a:gd name="connsiteY24" fmla="*/ 44647 h 4655127"/>
              <a:gd name="connsiteX25" fmla="*/ 744191 w 3314697"/>
              <a:gd name="connsiteY25" fmla="*/ 0 h 4655127"/>
              <a:gd name="connsiteX26" fmla="*/ 744839 w 3314697"/>
              <a:gd name="connsiteY26" fmla="*/ 0 h 4655127"/>
              <a:gd name="connsiteX27" fmla="*/ 809709 w 3314697"/>
              <a:gd name="connsiteY27" fmla="*/ 54692 h 4655127"/>
              <a:gd name="connsiteX28" fmla="*/ 861706 w 3314697"/>
              <a:gd name="connsiteY28" fmla="*/ 89223 h 4655127"/>
              <a:gd name="connsiteX29" fmla="*/ 867921 w 3314697"/>
              <a:gd name="connsiteY29" fmla="*/ 89927 h 4655127"/>
              <a:gd name="connsiteX30" fmla="*/ 874134 w 3314697"/>
              <a:gd name="connsiteY30" fmla="*/ 89223 h 4655127"/>
              <a:gd name="connsiteX31" fmla="*/ 926131 w 3314697"/>
              <a:gd name="connsiteY31" fmla="*/ 54692 h 4655127"/>
              <a:gd name="connsiteX32" fmla="*/ 991001 w 3314697"/>
              <a:gd name="connsiteY32" fmla="*/ 0 h 4655127"/>
              <a:gd name="connsiteX33" fmla="*/ 991650 w 3314697"/>
              <a:gd name="connsiteY33" fmla="*/ 0 h 4655127"/>
              <a:gd name="connsiteX34" fmla="*/ 1029274 w 3314697"/>
              <a:gd name="connsiteY34" fmla="*/ 44647 h 4655127"/>
              <a:gd name="connsiteX35" fmla="*/ 1064953 w 3314697"/>
              <a:gd name="connsiteY35" fmla="*/ 9487 h 4655127"/>
              <a:gd name="connsiteX36" fmla="*/ 1064953 w 3314697"/>
              <a:gd name="connsiteY36" fmla="*/ 10045 h 4655127"/>
              <a:gd name="connsiteX37" fmla="*/ 1065601 w 3314697"/>
              <a:gd name="connsiteY37" fmla="*/ 9487 h 4655127"/>
              <a:gd name="connsiteX38" fmla="*/ 1101280 w 3314697"/>
              <a:gd name="connsiteY38" fmla="*/ 44647 h 4655127"/>
              <a:gd name="connsiteX39" fmla="*/ 1138904 w 3314697"/>
              <a:gd name="connsiteY39" fmla="*/ 0 h 4655127"/>
              <a:gd name="connsiteX40" fmla="*/ 1139553 w 3314697"/>
              <a:gd name="connsiteY40" fmla="*/ 0 h 4655127"/>
              <a:gd name="connsiteX41" fmla="*/ 1204423 w 3314697"/>
              <a:gd name="connsiteY41" fmla="*/ 54692 h 4655127"/>
              <a:gd name="connsiteX42" fmla="*/ 1256421 w 3314697"/>
              <a:gd name="connsiteY42" fmla="*/ 89223 h 4655127"/>
              <a:gd name="connsiteX43" fmla="*/ 1262634 w 3314697"/>
              <a:gd name="connsiteY43" fmla="*/ 89927 h 4655127"/>
              <a:gd name="connsiteX44" fmla="*/ 1268847 w 3314697"/>
              <a:gd name="connsiteY44" fmla="*/ 89223 h 4655127"/>
              <a:gd name="connsiteX45" fmla="*/ 1320845 w 3314697"/>
              <a:gd name="connsiteY45" fmla="*/ 54692 h 4655127"/>
              <a:gd name="connsiteX46" fmla="*/ 1385715 w 3314697"/>
              <a:gd name="connsiteY46" fmla="*/ 0 h 4655127"/>
              <a:gd name="connsiteX47" fmla="*/ 1386364 w 3314697"/>
              <a:gd name="connsiteY47" fmla="*/ 0 h 4655127"/>
              <a:gd name="connsiteX48" fmla="*/ 1423988 w 3314697"/>
              <a:gd name="connsiteY48" fmla="*/ 44647 h 4655127"/>
              <a:gd name="connsiteX49" fmla="*/ 1459667 w 3314697"/>
              <a:gd name="connsiteY49" fmla="*/ 9487 h 4655127"/>
              <a:gd name="connsiteX50" fmla="*/ 1459667 w 3314697"/>
              <a:gd name="connsiteY50" fmla="*/ 10045 h 4655127"/>
              <a:gd name="connsiteX51" fmla="*/ 1460315 w 3314697"/>
              <a:gd name="connsiteY51" fmla="*/ 9487 h 4655127"/>
              <a:gd name="connsiteX52" fmla="*/ 1495994 w 3314697"/>
              <a:gd name="connsiteY52" fmla="*/ 44647 h 4655127"/>
              <a:gd name="connsiteX53" fmla="*/ 1533619 w 3314697"/>
              <a:gd name="connsiteY53" fmla="*/ 0 h 4655127"/>
              <a:gd name="connsiteX54" fmla="*/ 1534267 w 3314697"/>
              <a:gd name="connsiteY54" fmla="*/ 0 h 4655127"/>
              <a:gd name="connsiteX55" fmla="*/ 1599137 w 3314697"/>
              <a:gd name="connsiteY55" fmla="*/ 54692 h 4655127"/>
              <a:gd name="connsiteX56" fmla="*/ 1651135 w 3314697"/>
              <a:gd name="connsiteY56" fmla="*/ 89223 h 4655127"/>
              <a:gd name="connsiteX57" fmla="*/ 1657349 w 3314697"/>
              <a:gd name="connsiteY57" fmla="*/ 89927 h 4655127"/>
              <a:gd name="connsiteX58" fmla="*/ 1663562 w 3314697"/>
              <a:gd name="connsiteY58" fmla="*/ 89223 h 4655127"/>
              <a:gd name="connsiteX59" fmla="*/ 1715559 w 3314697"/>
              <a:gd name="connsiteY59" fmla="*/ 54692 h 4655127"/>
              <a:gd name="connsiteX60" fmla="*/ 1780429 w 3314697"/>
              <a:gd name="connsiteY60" fmla="*/ 0 h 4655127"/>
              <a:gd name="connsiteX61" fmla="*/ 1781078 w 3314697"/>
              <a:gd name="connsiteY61" fmla="*/ 0 h 4655127"/>
              <a:gd name="connsiteX62" fmla="*/ 1818703 w 3314697"/>
              <a:gd name="connsiteY62" fmla="*/ 44647 h 4655127"/>
              <a:gd name="connsiteX63" fmla="*/ 1854381 w 3314697"/>
              <a:gd name="connsiteY63" fmla="*/ 9487 h 4655127"/>
              <a:gd name="connsiteX64" fmla="*/ 1854381 w 3314697"/>
              <a:gd name="connsiteY64" fmla="*/ 10045 h 4655127"/>
              <a:gd name="connsiteX65" fmla="*/ 1855030 w 3314697"/>
              <a:gd name="connsiteY65" fmla="*/ 9487 h 4655127"/>
              <a:gd name="connsiteX66" fmla="*/ 1890708 w 3314697"/>
              <a:gd name="connsiteY66" fmla="*/ 44647 h 4655127"/>
              <a:gd name="connsiteX67" fmla="*/ 1928333 w 3314697"/>
              <a:gd name="connsiteY67" fmla="*/ 0 h 4655127"/>
              <a:gd name="connsiteX68" fmla="*/ 1928982 w 3314697"/>
              <a:gd name="connsiteY68" fmla="*/ 0 h 4655127"/>
              <a:gd name="connsiteX69" fmla="*/ 1993852 w 3314697"/>
              <a:gd name="connsiteY69" fmla="*/ 54692 h 4655127"/>
              <a:gd name="connsiteX70" fmla="*/ 2045849 w 3314697"/>
              <a:gd name="connsiteY70" fmla="*/ 89223 h 4655127"/>
              <a:gd name="connsiteX71" fmla="*/ 2052063 w 3314697"/>
              <a:gd name="connsiteY71" fmla="*/ 89927 h 4655127"/>
              <a:gd name="connsiteX72" fmla="*/ 2058277 w 3314697"/>
              <a:gd name="connsiteY72" fmla="*/ 89223 h 4655127"/>
              <a:gd name="connsiteX73" fmla="*/ 2110273 w 3314697"/>
              <a:gd name="connsiteY73" fmla="*/ 54692 h 4655127"/>
              <a:gd name="connsiteX74" fmla="*/ 2175144 w 3314697"/>
              <a:gd name="connsiteY74" fmla="*/ 0 h 4655127"/>
              <a:gd name="connsiteX75" fmla="*/ 2175792 w 3314697"/>
              <a:gd name="connsiteY75" fmla="*/ 0 h 4655127"/>
              <a:gd name="connsiteX76" fmla="*/ 2213417 w 3314697"/>
              <a:gd name="connsiteY76" fmla="*/ 44647 h 4655127"/>
              <a:gd name="connsiteX77" fmla="*/ 2249096 w 3314697"/>
              <a:gd name="connsiteY77" fmla="*/ 9487 h 4655127"/>
              <a:gd name="connsiteX78" fmla="*/ 2249096 w 3314697"/>
              <a:gd name="connsiteY78" fmla="*/ 10045 h 4655127"/>
              <a:gd name="connsiteX79" fmla="*/ 2249744 w 3314697"/>
              <a:gd name="connsiteY79" fmla="*/ 9487 h 4655127"/>
              <a:gd name="connsiteX80" fmla="*/ 2285423 w 3314697"/>
              <a:gd name="connsiteY80" fmla="*/ 44647 h 4655127"/>
              <a:gd name="connsiteX81" fmla="*/ 2323048 w 3314697"/>
              <a:gd name="connsiteY81" fmla="*/ 0 h 4655127"/>
              <a:gd name="connsiteX82" fmla="*/ 2323696 w 3314697"/>
              <a:gd name="connsiteY82" fmla="*/ 0 h 4655127"/>
              <a:gd name="connsiteX83" fmla="*/ 2388566 w 3314697"/>
              <a:gd name="connsiteY83" fmla="*/ 54692 h 4655127"/>
              <a:gd name="connsiteX84" fmla="*/ 2440564 w 3314697"/>
              <a:gd name="connsiteY84" fmla="*/ 89223 h 4655127"/>
              <a:gd name="connsiteX85" fmla="*/ 2446777 w 3314697"/>
              <a:gd name="connsiteY85" fmla="*/ 89927 h 4655127"/>
              <a:gd name="connsiteX86" fmla="*/ 2452991 w 3314697"/>
              <a:gd name="connsiteY86" fmla="*/ 89223 h 4655127"/>
              <a:gd name="connsiteX87" fmla="*/ 2504988 w 3314697"/>
              <a:gd name="connsiteY87" fmla="*/ 54692 h 4655127"/>
              <a:gd name="connsiteX88" fmla="*/ 2569858 w 3314697"/>
              <a:gd name="connsiteY88" fmla="*/ 0 h 4655127"/>
              <a:gd name="connsiteX89" fmla="*/ 2570507 w 3314697"/>
              <a:gd name="connsiteY89" fmla="*/ 0 h 4655127"/>
              <a:gd name="connsiteX90" fmla="*/ 2608131 w 3314697"/>
              <a:gd name="connsiteY90" fmla="*/ 44647 h 4655127"/>
              <a:gd name="connsiteX91" fmla="*/ 2643810 w 3314697"/>
              <a:gd name="connsiteY91" fmla="*/ 9487 h 4655127"/>
              <a:gd name="connsiteX92" fmla="*/ 2643810 w 3314697"/>
              <a:gd name="connsiteY92" fmla="*/ 10045 h 4655127"/>
              <a:gd name="connsiteX93" fmla="*/ 2644459 w 3314697"/>
              <a:gd name="connsiteY93" fmla="*/ 9487 h 4655127"/>
              <a:gd name="connsiteX94" fmla="*/ 2680137 w 3314697"/>
              <a:gd name="connsiteY94" fmla="*/ 44647 h 4655127"/>
              <a:gd name="connsiteX95" fmla="*/ 2717762 w 3314697"/>
              <a:gd name="connsiteY95" fmla="*/ 0 h 4655127"/>
              <a:gd name="connsiteX96" fmla="*/ 2718410 w 3314697"/>
              <a:gd name="connsiteY96" fmla="*/ 0 h 4655127"/>
              <a:gd name="connsiteX97" fmla="*/ 2783281 w 3314697"/>
              <a:gd name="connsiteY97" fmla="*/ 54692 h 4655127"/>
              <a:gd name="connsiteX98" fmla="*/ 2835278 w 3314697"/>
              <a:gd name="connsiteY98" fmla="*/ 89223 h 4655127"/>
              <a:gd name="connsiteX99" fmla="*/ 2841492 w 3314697"/>
              <a:gd name="connsiteY99" fmla="*/ 89927 h 4655127"/>
              <a:gd name="connsiteX100" fmla="*/ 2847705 w 3314697"/>
              <a:gd name="connsiteY100" fmla="*/ 89223 h 4655127"/>
              <a:gd name="connsiteX101" fmla="*/ 2899703 w 3314697"/>
              <a:gd name="connsiteY101" fmla="*/ 54692 h 4655127"/>
              <a:gd name="connsiteX102" fmla="*/ 2964573 w 3314697"/>
              <a:gd name="connsiteY102" fmla="*/ 0 h 4655127"/>
              <a:gd name="connsiteX103" fmla="*/ 2965222 w 3314697"/>
              <a:gd name="connsiteY103" fmla="*/ 0 h 4655127"/>
              <a:gd name="connsiteX104" fmla="*/ 3002846 w 3314697"/>
              <a:gd name="connsiteY104" fmla="*/ 44647 h 4655127"/>
              <a:gd name="connsiteX105" fmla="*/ 3038524 w 3314697"/>
              <a:gd name="connsiteY105" fmla="*/ 9487 h 4655127"/>
              <a:gd name="connsiteX106" fmla="*/ 3038524 w 3314697"/>
              <a:gd name="connsiteY106" fmla="*/ 10045 h 4655127"/>
              <a:gd name="connsiteX107" fmla="*/ 3039173 w 3314697"/>
              <a:gd name="connsiteY107" fmla="*/ 9487 h 4655127"/>
              <a:gd name="connsiteX108" fmla="*/ 3074851 w 3314697"/>
              <a:gd name="connsiteY108" fmla="*/ 44647 h 4655127"/>
              <a:gd name="connsiteX109" fmla="*/ 3112476 w 3314697"/>
              <a:gd name="connsiteY109" fmla="*/ 0 h 4655127"/>
              <a:gd name="connsiteX110" fmla="*/ 3113125 w 3314697"/>
              <a:gd name="connsiteY110" fmla="*/ 0 h 4655127"/>
              <a:gd name="connsiteX111" fmla="*/ 3147992 w 3314697"/>
              <a:gd name="connsiteY111" fmla="*/ 17719 h 4655127"/>
              <a:gd name="connsiteX112" fmla="*/ 3156083 w 3314697"/>
              <a:gd name="connsiteY112" fmla="*/ 27689 h 4655127"/>
              <a:gd name="connsiteX113" fmla="*/ 3207952 w 3314697"/>
              <a:gd name="connsiteY113" fmla="*/ 27689 h 4655127"/>
              <a:gd name="connsiteX114" fmla="*/ 3207952 w 3314697"/>
              <a:gd name="connsiteY114" fmla="*/ 31047 h 4655127"/>
              <a:gd name="connsiteX115" fmla="*/ 3234153 w 3314697"/>
              <a:gd name="connsiteY115" fmla="*/ 86604 h 4655127"/>
              <a:gd name="connsiteX116" fmla="*/ 3239984 w 3314697"/>
              <a:gd name="connsiteY116" fmla="*/ 90357 h 4655127"/>
              <a:gd name="connsiteX117" fmla="*/ 3255190 w 3314697"/>
              <a:gd name="connsiteY117" fmla="*/ 92083 h 4655127"/>
              <a:gd name="connsiteX118" fmla="*/ 3259082 w 3314697"/>
              <a:gd name="connsiteY118" fmla="*/ 92083 h 4655127"/>
              <a:gd name="connsiteX119" fmla="*/ 3259082 w 3314697"/>
              <a:gd name="connsiteY119" fmla="*/ 101783 h 4655127"/>
              <a:gd name="connsiteX120" fmla="*/ 3273485 w 3314697"/>
              <a:gd name="connsiteY120" fmla="*/ 109451 h 4655127"/>
              <a:gd name="connsiteX121" fmla="*/ 3314697 w 3314697"/>
              <a:gd name="connsiteY121" fmla="*/ 153597 h 4655127"/>
              <a:gd name="connsiteX122" fmla="*/ 3314697 w 3314697"/>
              <a:gd name="connsiteY122" fmla="*/ 154157 h 4655127"/>
              <a:gd name="connsiteX123" fmla="*/ 3262942 w 3314697"/>
              <a:gd name="connsiteY123" fmla="*/ 186613 h 4655127"/>
              <a:gd name="connsiteX124" fmla="*/ 3303699 w 3314697"/>
              <a:gd name="connsiteY124" fmla="*/ 217390 h 4655127"/>
              <a:gd name="connsiteX125" fmla="*/ 3303052 w 3314697"/>
              <a:gd name="connsiteY125" fmla="*/ 217390 h 4655127"/>
              <a:gd name="connsiteX126" fmla="*/ 3303699 w 3314697"/>
              <a:gd name="connsiteY126" fmla="*/ 217950 h 4655127"/>
              <a:gd name="connsiteX127" fmla="*/ 3262942 w 3314697"/>
              <a:gd name="connsiteY127" fmla="*/ 248727 h 4655127"/>
              <a:gd name="connsiteX128" fmla="*/ 3314697 w 3314697"/>
              <a:gd name="connsiteY128" fmla="*/ 281184 h 4655127"/>
              <a:gd name="connsiteX129" fmla="*/ 3314697 w 3314697"/>
              <a:gd name="connsiteY129" fmla="*/ 281743 h 4655127"/>
              <a:gd name="connsiteX130" fmla="*/ 3251297 w 3314697"/>
              <a:gd name="connsiteY130" fmla="*/ 337702 h 4655127"/>
              <a:gd name="connsiteX131" fmla="*/ 3211267 w 3314697"/>
              <a:gd name="connsiteY131" fmla="*/ 382557 h 4655127"/>
              <a:gd name="connsiteX132" fmla="*/ 3210450 w 3314697"/>
              <a:gd name="connsiteY132" fmla="*/ 387917 h 4655127"/>
              <a:gd name="connsiteX133" fmla="*/ 3211267 w 3314697"/>
              <a:gd name="connsiteY133" fmla="*/ 393277 h 4655127"/>
              <a:gd name="connsiteX134" fmla="*/ 3251297 w 3314697"/>
              <a:gd name="connsiteY134" fmla="*/ 438131 h 4655127"/>
              <a:gd name="connsiteX135" fmla="*/ 3314697 w 3314697"/>
              <a:gd name="connsiteY135" fmla="*/ 494090 h 4655127"/>
              <a:gd name="connsiteX136" fmla="*/ 3314697 w 3314697"/>
              <a:gd name="connsiteY136" fmla="*/ 494650 h 4655127"/>
              <a:gd name="connsiteX137" fmla="*/ 3262942 w 3314697"/>
              <a:gd name="connsiteY137" fmla="*/ 527106 h 4655127"/>
              <a:gd name="connsiteX138" fmla="*/ 3303699 w 3314697"/>
              <a:gd name="connsiteY138" fmla="*/ 557884 h 4655127"/>
              <a:gd name="connsiteX139" fmla="*/ 3303052 w 3314697"/>
              <a:gd name="connsiteY139" fmla="*/ 557884 h 4655127"/>
              <a:gd name="connsiteX140" fmla="*/ 3303699 w 3314697"/>
              <a:gd name="connsiteY140" fmla="*/ 558443 h 4655127"/>
              <a:gd name="connsiteX141" fmla="*/ 3262942 w 3314697"/>
              <a:gd name="connsiteY141" fmla="*/ 589221 h 4655127"/>
              <a:gd name="connsiteX142" fmla="*/ 3314697 w 3314697"/>
              <a:gd name="connsiteY142" fmla="*/ 621677 h 4655127"/>
              <a:gd name="connsiteX143" fmla="*/ 3314697 w 3314697"/>
              <a:gd name="connsiteY143" fmla="*/ 622237 h 4655127"/>
              <a:gd name="connsiteX144" fmla="*/ 3251297 w 3314697"/>
              <a:gd name="connsiteY144" fmla="*/ 678195 h 4655127"/>
              <a:gd name="connsiteX145" fmla="*/ 3211267 w 3314697"/>
              <a:gd name="connsiteY145" fmla="*/ 723050 h 4655127"/>
              <a:gd name="connsiteX146" fmla="*/ 3210450 w 3314697"/>
              <a:gd name="connsiteY146" fmla="*/ 728410 h 4655127"/>
              <a:gd name="connsiteX147" fmla="*/ 3211267 w 3314697"/>
              <a:gd name="connsiteY147" fmla="*/ 733770 h 4655127"/>
              <a:gd name="connsiteX148" fmla="*/ 3251297 w 3314697"/>
              <a:gd name="connsiteY148" fmla="*/ 778625 h 4655127"/>
              <a:gd name="connsiteX149" fmla="*/ 3314697 w 3314697"/>
              <a:gd name="connsiteY149" fmla="*/ 834584 h 4655127"/>
              <a:gd name="connsiteX150" fmla="*/ 3314697 w 3314697"/>
              <a:gd name="connsiteY150" fmla="*/ 835144 h 4655127"/>
              <a:gd name="connsiteX151" fmla="*/ 3262942 w 3314697"/>
              <a:gd name="connsiteY151" fmla="*/ 867600 h 4655127"/>
              <a:gd name="connsiteX152" fmla="*/ 3303699 w 3314697"/>
              <a:gd name="connsiteY152" fmla="*/ 898377 h 4655127"/>
              <a:gd name="connsiteX153" fmla="*/ 3303052 w 3314697"/>
              <a:gd name="connsiteY153" fmla="*/ 898377 h 4655127"/>
              <a:gd name="connsiteX154" fmla="*/ 3303699 w 3314697"/>
              <a:gd name="connsiteY154" fmla="*/ 898937 h 4655127"/>
              <a:gd name="connsiteX155" fmla="*/ 3262942 w 3314697"/>
              <a:gd name="connsiteY155" fmla="*/ 929714 h 4655127"/>
              <a:gd name="connsiteX156" fmla="*/ 3314697 w 3314697"/>
              <a:gd name="connsiteY156" fmla="*/ 962170 h 4655127"/>
              <a:gd name="connsiteX157" fmla="*/ 3314697 w 3314697"/>
              <a:gd name="connsiteY157" fmla="*/ 962730 h 4655127"/>
              <a:gd name="connsiteX158" fmla="*/ 3251297 w 3314697"/>
              <a:gd name="connsiteY158" fmla="*/ 1018689 h 4655127"/>
              <a:gd name="connsiteX159" fmla="*/ 3211267 w 3314697"/>
              <a:gd name="connsiteY159" fmla="*/ 1063544 h 4655127"/>
              <a:gd name="connsiteX160" fmla="*/ 3210450 w 3314697"/>
              <a:gd name="connsiteY160" fmla="*/ 1068904 h 4655127"/>
              <a:gd name="connsiteX161" fmla="*/ 3211267 w 3314697"/>
              <a:gd name="connsiteY161" fmla="*/ 1074264 h 4655127"/>
              <a:gd name="connsiteX162" fmla="*/ 3251297 w 3314697"/>
              <a:gd name="connsiteY162" fmla="*/ 1119118 h 4655127"/>
              <a:gd name="connsiteX163" fmla="*/ 3314697 w 3314697"/>
              <a:gd name="connsiteY163" fmla="*/ 1175078 h 4655127"/>
              <a:gd name="connsiteX164" fmla="*/ 3314697 w 3314697"/>
              <a:gd name="connsiteY164" fmla="*/ 1175637 h 4655127"/>
              <a:gd name="connsiteX165" fmla="*/ 3262942 w 3314697"/>
              <a:gd name="connsiteY165" fmla="*/ 1208094 h 4655127"/>
              <a:gd name="connsiteX166" fmla="*/ 3303699 w 3314697"/>
              <a:gd name="connsiteY166" fmla="*/ 1238871 h 4655127"/>
              <a:gd name="connsiteX167" fmla="*/ 3303052 w 3314697"/>
              <a:gd name="connsiteY167" fmla="*/ 1238871 h 4655127"/>
              <a:gd name="connsiteX168" fmla="*/ 3303699 w 3314697"/>
              <a:gd name="connsiteY168" fmla="*/ 1239430 h 4655127"/>
              <a:gd name="connsiteX169" fmla="*/ 3262942 w 3314697"/>
              <a:gd name="connsiteY169" fmla="*/ 1270208 h 4655127"/>
              <a:gd name="connsiteX170" fmla="*/ 3314697 w 3314697"/>
              <a:gd name="connsiteY170" fmla="*/ 1302664 h 4655127"/>
              <a:gd name="connsiteX171" fmla="*/ 3314697 w 3314697"/>
              <a:gd name="connsiteY171" fmla="*/ 1303223 h 4655127"/>
              <a:gd name="connsiteX172" fmla="*/ 3251297 w 3314697"/>
              <a:gd name="connsiteY172" fmla="*/ 1359182 h 4655127"/>
              <a:gd name="connsiteX173" fmla="*/ 3211267 w 3314697"/>
              <a:gd name="connsiteY173" fmla="*/ 1404037 h 4655127"/>
              <a:gd name="connsiteX174" fmla="*/ 3210450 w 3314697"/>
              <a:gd name="connsiteY174" fmla="*/ 1409397 h 4655127"/>
              <a:gd name="connsiteX175" fmla="*/ 3211267 w 3314697"/>
              <a:gd name="connsiteY175" fmla="*/ 1414757 h 4655127"/>
              <a:gd name="connsiteX176" fmla="*/ 3251297 w 3314697"/>
              <a:gd name="connsiteY176" fmla="*/ 1459611 h 4655127"/>
              <a:gd name="connsiteX177" fmla="*/ 3314697 w 3314697"/>
              <a:gd name="connsiteY177" fmla="*/ 1515571 h 4655127"/>
              <a:gd name="connsiteX178" fmla="*/ 3314697 w 3314697"/>
              <a:gd name="connsiteY178" fmla="*/ 1516130 h 4655127"/>
              <a:gd name="connsiteX179" fmla="*/ 3262942 w 3314697"/>
              <a:gd name="connsiteY179" fmla="*/ 1548586 h 4655127"/>
              <a:gd name="connsiteX180" fmla="*/ 3303699 w 3314697"/>
              <a:gd name="connsiteY180" fmla="*/ 1579364 h 4655127"/>
              <a:gd name="connsiteX181" fmla="*/ 3303052 w 3314697"/>
              <a:gd name="connsiteY181" fmla="*/ 1579364 h 4655127"/>
              <a:gd name="connsiteX182" fmla="*/ 3303699 w 3314697"/>
              <a:gd name="connsiteY182" fmla="*/ 1579923 h 4655127"/>
              <a:gd name="connsiteX183" fmla="*/ 3262942 w 3314697"/>
              <a:gd name="connsiteY183" fmla="*/ 1610701 h 4655127"/>
              <a:gd name="connsiteX184" fmla="*/ 3314697 w 3314697"/>
              <a:gd name="connsiteY184" fmla="*/ 1643157 h 4655127"/>
              <a:gd name="connsiteX185" fmla="*/ 3314697 w 3314697"/>
              <a:gd name="connsiteY185" fmla="*/ 1643717 h 4655127"/>
              <a:gd name="connsiteX186" fmla="*/ 3251297 w 3314697"/>
              <a:gd name="connsiteY186" fmla="*/ 1699676 h 4655127"/>
              <a:gd name="connsiteX187" fmla="*/ 3211267 w 3314697"/>
              <a:gd name="connsiteY187" fmla="*/ 1744530 h 4655127"/>
              <a:gd name="connsiteX188" fmla="*/ 3210450 w 3314697"/>
              <a:gd name="connsiteY188" fmla="*/ 1749890 h 4655127"/>
              <a:gd name="connsiteX189" fmla="*/ 3211267 w 3314697"/>
              <a:gd name="connsiteY189" fmla="*/ 1755251 h 4655127"/>
              <a:gd name="connsiteX190" fmla="*/ 3251297 w 3314697"/>
              <a:gd name="connsiteY190" fmla="*/ 1800105 h 4655127"/>
              <a:gd name="connsiteX191" fmla="*/ 3314697 w 3314697"/>
              <a:gd name="connsiteY191" fmla="*/ 1856064 h 4655127"/>
              <a:gd name="connsiteX192" fmla="*/ 3314697 w 3314697"/>
              <a:gd name="connsiteY192" fmla="*/ 1856624 h 4655127"/>
              <a:gd name="connsiteX193" fmla="*/ 3262942 w 3314697"/>
              <a:gd name="connsiteY193" fmla="*/ 1889080 h 4655127"/>
              <a:gd name="connsiteX194" fmla="*/ 3303699 w 3314697"/>
              <a:gd name="connsiteY194" fmla="*/ 1919857 h 4655127"/>
              <a:gd name="connsiteX195" fmla="*/ 3303052 w 3314697"/>
              <a:gd name="connsiteY195" fmla="*/ 1919857 h 4655127"/>
              <a:gd name="connsiteX196" fmla="*/ 3303699 w 3314697"/>
              <a:gd name="connsiteY196" fmla="*/ 1920417 h 4655127"/>
              <a:gd name="connsiteX197" fmla="*/ 3262942 w 3314697"/>
              <a:gd name="connsiteY197" fmla="*/ 1951195 h 4655127"/>
              <a:gd name="connsiteX198" fmla="*/ 3314697 w 3314697"/>
              <a:gd name="connsiteY198" fmla="*/ 1983651 h 4655127"/>
              <a:gd name="connsiteX199" fmla="*/ 3314697 w 3314697"/>
              <a:gd name="connsiteY199" fmla="*/ 1984210 h 4655127"/>
              <a:gd name="connsiteX200" fmla="*/ 3251297 w 3314697"/>
              <a:gd name="connsiteY200" fmla="*/ 2040169 h 4655127"/>
              <a:gd name="connsiteX201" fmla="*/ 3211267 w 3314697"/>
              <a:gd name="connsiteY201" fmla="*/ 2085024 h 4655127"/>
              <a:gd name="connsiteX202" fmla="*/ 3210450 w 3314697"/>
              <a:gd name="connsiteY202" fmla="*/ 2090384 h 4655127"/>
              <a:gd name="connsiteX203" fmla="*/ 3211267 w 3314697"/>
              <a:gd name="connsiteY203" fmla="*/ 2095744 h 4655127"/>
              <a:gd name="connsiteX204" fmla="*/ 3251297 w 3314697"/>
              <a:gd name="connsiteY204" fmla="*/ 2140598 h 4655127"/>
              <a:gd name="connsiteX205" fmla="*/ 3314697 w 3314697"/>
              <a:gd name="connsiteY205" fmla="*/ 2196557 h 4655127"/>
              <a:gd name="connsiteX206" fmla="*/ 3314697 w 3314697"/>
              <a:gd name="connsiteY206" fmla="*/ 2197118 h 4655127"/>
              <a:gd name="connsiteX207" fmla="*/ 3262942 w 3314697"/>
              <a:gd name="connsiteY207" fmla="*/ 2229574 h 4655127"/>
              <a:gd name="connsiteX208" fmla="*/ 3303699 w 3314697"/>
              <a:gd name="connsiteY208" fmla="*/ 2260351 h 4655127"/>
              <a:gd name="connsiteX209" fmla="*/ 3303052 w 3314697"/>
              <a:gd name="connsiteY209" fmla="*/ 2260351 h 4655127"/>
              <a:gd name="connsiteX210" fmla="*/ 3303699 w 3314697"/>
              <a:gd name="connsiteY210" fmla="*/ 2260910 h 4655127"/>
              <a:gd name="connsiteX211" fmla="*/ 3262942 w 3314697"/>
              <a:gd name="connsiteY211" fmla="*/ 2291688 h 4655127"/>
              <a:gd name="connsiteX212" fmla="*/ 3314697 w 3314697"/>
              <a:gd name="connsiteY212" fmla="*/ 2324144 h 4655127"/>
              <a:gd name="connsiteX213" fmla="*/ 3314697 w 3314697"/>
              <a:gd name="connsiteY213" fmla="*/ 2324704 h 4655127"/>
              <a:gd name="connsiteX214" fmla="*/ 3251297 w 3314697"/>
              <a:gd name="connsiteY214" fmla="*/ 2380662 h 4655127"/>
              <a:gd name="connsiteX215" fmla="*/ 3211267 w 3314697"/>
              <a:gd name="connsiteY215" fmla="*/ 2425517 h 4655127"/>
              <a:gd name="connsiteX216" fmla="*/ 3210450 w 3314697"/>
              <a:gd name="connsiteY216" fmla="*/ 2430877 h 4655127"/>
              <a:gd name="connsiteX217" fmla="*/ 3211267 w 3314697"/>
              <a:gd name="connsiteY217" fmla="*/ 2436238 h 4655127"/>
              <a:gd name="connsiteX218" fmla="*/ 3251297 w 3314697"/>
              <a:gd name="connsiteY218" fmla="*/ 2481092 h 4655127"/>
              <a:gd name="connsiteX219" fmla="*/ 3314697 w 3314697"/>
              <a:gd name="connsiteY219" fmla="*/ 2537051 h 4655127"/>
              <a:gd name="connsiteX220" fmla="*/ 3314697 w 3314697"/>
              <a:gd name="connsiteY220" fmla="*/ 2537611 h 4655127"/>
              <a:gd name="connsiteX221" fmla="*/ 3262942 w 3314697"/>
              <a:gd name="connsiteY221" fmla="*/ 2570067 h 4655127"/>
              <a:gd name="connsiteX222" fmla="*/ 3303699 w 3314697"/>
              <a:gd name="connsiteY222" fmla="*/ 2600844 h 4655127"/>
              <a:gd name="connsiteX223" fmla="*/ 3303052 w 3314697"/>
              <a:gd name="connsiteY223" fmla="*/ 2600844 h 4655127"/>
              <a:gd name="connsiteX224" fmla="*/ 3303699 w 3314697"/>
              <a:gd name="connsiteY224" fmla="*/ 2601404 h 4655127"/>
              <a:gd name="connsiteX225" fmla="*/ 3262942 w 3314697"/>
              <a:gd name="connsiteY225" fmla="*/ 2632181 h 4655127"/>
              <a:gd name="connsiteX226" fmla="*/ 3314697 w 3314697"/>
              <a:gd name="connsiteY226" fmla="*/ 2664637 h 4655127"/>
              <a:gd name="connsiteX227" fmla="*/ 3314697 w 3314697"/>
              <a:gd name="connsiteY227" fmla="*/ 2665197 h 4655127"/>
              <a:gd name="connsiteX228" fmla="*/ 3251297 w 3314697"/>
              <a:gd name="connsiteY228" fmla="*/ 2721156 h 4655127"/>
              <a:gd name="connsiteX229" fmla="*/ 3211267 w 3314697"/>
              <a:gd name="connsiteY229" fmla="*/ 2766011 h 4655127"/>
              <a:gd name="connsiteX230" fmla="*/ 3210450 w 3314697"/>
              <a:gd name="connsiteY230" fmla="*/ 2771371 h 4655127"/>
              <a:gd name="connsiteX231" fmla="*/ 3211267 w 3314697"/>
              <a:gd name="connsiteY231" fmla="*/ 2776731 h 4655127"/>
              <a:gd name="connsiteX232" fmla="*/ 3251297 w 3314697"/>
              <a:gd name="connsiteY232" fmla="*/ 2821586 h 4655127"/>
              <a:gd name="connsiteX233" fmla="*/ 3314697 w 3314697"/>
              <a:gd name="connsiteY233" fmla="*/ 2877545 h 4655127"/>
              <a:gd name="connsiteX234" fmla="*/ 3314697 w 3314697"/>
              <a:gd name="connsiteY234" fmla="*/ 2878104 h 4655127"/>
              <a:gd name="connsiteX235" fmla="*/ 3262942 w 3314697"/>
              <a:gd name="connsiteY235" fmla="*/ 2910561 h 4655127"/>
              <a:gd name="connsiteX236" fmla="*/ 3303699 w 3314697"/>
              <a:gd name="connsiteY236" fmla="*/ 2941338 h 4655127"/>
              <a:gd name="connsiteX237" fmla="*/ 3303052 w 3314697"/>
              <a:gd name="connsiteY237" fmla="*/ 2941338 h 4655127"/>
              <a:gd name="connsiteX238" fmla="*/ 3303699 w 3314697"/>
              <a:gd name="connsiteY238" fmla="*/ 2941898 h 4655127"/>
              <a:gd name="connsiteX239" fmla="*/ 3262942 w 3314697"/>
              <a:gd name="connsiteY239" fmla="*/ 2972675 h 4655127"/>
              <a:gd name="connsiteX240" fmla="*/ 3314697 w 3314697"/>
              <a:gd name="connsiteY240" fmla="*/ 3005131 h 4655127"/>
              <a:gd name="connsiteX241" fmla="*/ 3314697 w 3314697"/>
              <a:gd name="connsiteY241" fmla="*/ 3005690 h 4655127"/>
              <a:gd name="connsiteX242" fmla="*/ 3251297 w 3314697"/>
              <a:gd name="connsiteY242" fmla="*/ 3061650 h 4655127"/>
              <a:gd name="connsiteX243" fmla="*/ 3211267 w 3314697"/>
              <a:gd name="connsiteY243" fmla="*/ 3106504 h 4655127"/>
              <a:gd name="connsiteX244" fmla="*/ 3209035 w 3314697"/>
              <a:gd name="connsiteY244" fmla="*/ 3121141 h 4655127"/>
              <a:gd name="connsiteX245" fmla="*/ 3211267 w 3314697"/>
              <a:gd name="connsiteY245" fmla="*/ 3135778 h 4655127"/>
              <a:gd name="connsiteX246" fmla="*/ 3251297 w 3314697"/>
              <a:gd name="connsiteY246" fmla="*/ 3180633 h 4655127"/>
              <a:gd name="connsiteX247" fmla="*/ 3314697 w 3314697"/>
              <a:gd name="connsiteY247" fmla="*/ 3236592 h 4655127"/>
              <a:gd name="connsiteX248" fmla="*/ 3314697 w 3314697"/>
              <a:gd name="connsiteY248" fmla="*/ 3237152 h 4655127"/>
              <a:gd name="connsiteX249" fmla="*/ 3262942 w 3314697"/>
              <a:gd name="connsiteY249" fmla="*/ 3269608 h 4655127"/>
              <a:gd name="connsiteX250" fmla="*/ 3303699 w 3314697"/>
              <a:gd name="connsiteY250" fmla="*/ 3300385 h 4655127"/>
              <a:gd name="connsiteX251" fmla="*/ 3303052 w 3314697"/>
              <a:gd name="connsiteY251" fmla="*/ 3300385 h 4655127"/>
              <a:gd name="connsiteX252" fmla="*/ 3303699 w 3314697"/>
              <a:gd name="connsiteY252" fmla="*/ 3300945 h 4655127"/>
              <a:gd name="connsiteX253" fmla="*/ 3262942 w 3314697"/>
              <a:gd name="connsiteY253" fmla="*/ 3331722 h 4655127"/>
              <a:gd name="connsiteX254" fmla="*/ 3314697 w 3314697"/>
              <a:gd name="connsiteY254" fmla="*/ 3364178 h 4655127"/>
              <a:gd name="connsiteX255" fmla="*/ 3314697 w 3314697"/>
              <a:gd name="connsiteY255" fmla="*/ 3364738 h 4655127"/>
              <a:gd name="connsiteX256" fmla="*/ 3251297 w 3314697"/>
              <a:gd name="connsiteY256" fmla="*/ 3420697 h 4655127"/>
              <a:gd name="connsiteX257" fmla="*/ 3211267 w 3314697"/>
              <a:gd name="connsiteY257" fmla="*/ 3465552 h 4655127"/>
              <a:gd name="connsiteX258" fmla="*/ 3209035 w 3314697"/>
              <a:gd name="connsiteY258" fmla="*/ 3480189 h 4655127"/>
              <a:gd name="connsiteX259" fmla="*/ 3211267 w 3314697"/>
              <a:gd name="connsiteY259" fmla="*/ 3494826 h 4655127"/>
              <a:gd name="connsiteX260" fmla="*/ 3251297 w 3314697"/>
              <a:gd name="connsiteY260" fmla="*/ 3539681 h 4655127"/>
              <a:gd name="connsiteX261" fmla="*/ 3314697 w 3314697"/>
              <a:gd name="connsiteY261" fmla="*/ 3595640 h 4655127"/>
              <a:gd name="connsiteX262" fmla="*/ 3314697 w 3314697"/>
              <a:gd name="connsiteY262" fmla="*/ 3596199 h 4655127"/>
              <a:gd name="connsiteX263" fmla="*/ 3262942 w 3314697"/>
              <a:gd name="connsiteY263" fmla="*/ 3628655 h 4655127"/>
              <a:gd name="connsiteX264" fmla="*/ 3303699 w 3314697"/>
              <a:gd name="connsiteY264" fmla="*/ 3659433 h 4655127"/>
              <a:gd name="connsiteX265" fmla="*/ 3303052 w 3314697"/>
              <a:gd name="connsiteY265" fmla="*/ 3659433 h 4655127"/>
              <a:gd name="connsiteX266" fmla="*/ 3303699 w 3314697"/>
              <a:gd name="connsiteY266" fmla="*/ 3659993 h 4655127"/>
              <a:gd name="connsiteX267" fmla="*/ 3262942 w 3314697"/>
              <a:gd name="connsiteY267" fmla="*/ 3690770 h 4655127"/>
              <a:gd name="connsiteX268" fmla="*/ 3314697 w 3314697"/>
              <a:gd name="connsiteY268" fmla="*/ 3723226 h 4655127"/>
              <a:gd name="connsiteX269" fmla="*/ 3314697 w 3314697"/>
              <a:gd name="connsiteY269" fmla="*/ 3723785 h 4655127"/>
              <a:gd name="connsiteX270" fmla="*/ 3251297 w 3314697"/>
              <a:gd name="connsiteY270" fmla="*/ 3779745 h 4655127"/>
              <a:gd name="connsiteX271" fmla="*/ 3211267 w 3314697"/>
              <a:gd name="connsiteY271" fmla="*/ 3824600 h 4655127"/>
              <a:gd name="connsiteX272" fmla="*/ 3209035 w 3314697"/>
              <a:gd name="connsiteY272" fmla="*/ 3839237 h 4655127"/>
              <a:gd name="connsiteX273" fmla="*/ 3211267 w 3314697"/>
              <a:gd name="connsiteY273" fmla="*/ 3853873 h 4655127"/>
              <a:gd name="connsiteX274" fmla="*/ 3251297 w 3314697"/>
              <a:gd name="connsiteY274" fmla="*/ 3898728 h 4655127"/>
              <a:gd name="connsiteX275" fmla="*/ 3314697 w 3314697"/>
              <a:gd name="connsiteY275" fmla="*/ 3954688 h 4655127"/>
              <a:gd name="connsiteX276" fmla="*/ 3314697 w 3314697"/>
              <a:gd name="connsiteY276" fmla="*/ 3955247 h 4655127"/>
              <a:gd name="connsiteX277" fmla="*/ 3262942 w 3314697"/>
              <a:gd name="connsiteY277" fmla="*/ 3987703 h 4655127"/>
              <a:gd name="connsiteX278" fmla="*/ 3303699 w 3314697"/>
              <a:gd name="connsiteY278" fmla="*/ 4018480 h 4655127"/>
              <a:gd name="connsiteX279" fmla="*/ 3303052 w 3314697"/>
              <a:gd name="connsiteY279" fmla="*/ 4018480 h 4655127"/>
              <a:gd name="connsiteX280" fmla="*/ 3303699 w 3314697"/>
              <a:gd name="connsiteY280" fmla="*/ 4019040 h 4655127"/>
              <a:gd name="connsiteX281" fmla="*/ 3262942 w 3314697"/>
              <a:gd name="connsiteY281" fmla="*/ 4049818 h 4655127"/>
              <a:gd name="connsiteX282" fmla="*/ 3314697 w 3314697"/>
              <a:gd name="connsiteY282" fmla="*/ 4082273 h 4655127"/>
              <a:gd name="connsiteX283" fmla="*/ 3314697 w 3314697"/>
              <a:gd name="connsiteY283" fmla="*/ 4082833 h 4655127"/>
              <a:gd name="connsiteX284" fmla="*/ 3251297 w 3314697"/>
              <a:gd name="connsiteY284" fmla="*/ 4138792 h 4655127"/>
              <a:gd name="connsiteX285" fmla="*/ 3211267 w 3314697"/>
              <a:gd name="connsiteY285" fmla="*/ 4183647 h 4655127"/>
              <a:gd name="connsiteX286" fmla="*/ 3209035 w 3314697"/>
              <a:gd name="connsiteY286" fmla="*/ 4198284 h 4655127"/>
              <a:gd name="connsiteX287" fmla="*/ 3211267 w 3314697"/>
              <a:gd name="connsiteY287" fmla="*/ 4212921 h 4655127"/>
              <a:gd name="connsiteX288" fmla="*/ 3251297 w 3314697"/>
              <a:gd name="connsiteY288" fmla="*/ 4257776 h 4655127"/>
              <a:gd name="connsiteX289" fmla="*/ 3314697 w 3314697"/>
              <a:gd name="connsiteY289" fmla="*/ 4313735 h 4655127"/>
              <a:gd name="connsiteX290" fmla="*/ 3314697 w 3314697"/>
              <a:gd name="connsiteY290" fmla="*/ 4314294 h 4655127"/>
              <a:gd name="connsiteX291" fmla="*/ 3262942 w 3314697"/>
              <a:gd name="connsiteY291" fmla="*/ 4346750 h 4655127"/>
              <a:gd name="connsiteX292" fmla="*/ 3303699 w 3314697"/>
              <a:gd name="connsiteY292" fmla="*/ 4377528 h 4655127"/>
              <a:gd name="connsiteX293" fmla="*/ 3303052 w 3314697"/>
              <a:gd name="connsiteY293" fmla="*/ 4377528 h 4655127"/>
              <a:gd name="connsiteX294" fmla="*/ 3303699 w 3314697"/>
              <a:gd name="connsiteY294" fmla="*/ 4378088 h 4655127"/>
              <a:gd name="connsiteX295" fmla="*/ 3262942 w 3314697"/>
              <a:gd name="connsiteY295" fmla="*/ 4408865 h 4655127"/>
              <a:gd name="connsiteX296" fmla="*/ 3314697 w 3314697"/>
              <a:gd name="connsiteY296" fmla="*/ 4441321 h 4655127"/>
              <a:gd name="connsiteX297" fmla="*/ 3314697 w 3314697"/>
              <a:gd name="connsiteY297" fmla="*/ 4441881 h 4655127"/>
              <a:gd name="connsiteX298" fmla="*/ 3251297 w 3314697"/>
              <a:gd name="connsiteY298" fmla="*/ 4497840 h 4655127"/>
              <a:gd name="connsiteX299" fmla="*/ 3220406 w 3314697"/>
              <a:gd name="connsiteY299" fmla="*/ 4524001 h 4655127"/>
              <a:gd name="connsiteX300" fmla="*/ 3217807 w 3314697"/>
              <a:gd name="connsiteY300" fmla="*/ 4529316 h 4655127"/>
              <a:gd name="connsiteX301" fmla="*/ 3217807 w 3314697"/>
              <a:gd name="connsiteY301" fmla="*/ 4563045 h 4655127"/>
              <a:gd name="connsiteX302" fmla="*/ 3213915 w 3314697"/>
              <a:gd name="connsiteY302" fmla="*/ 4563045 h 4655127"/>
              <a:gd name="connsiteX303" fmla="*/ 3208062 w 3314697"/>
              <a:gd name="connsiteY303" fmla="*/ 4563709 h 4655127"/>
              <a:gd name="connsiteX304" fmla="*/ 3207952 w 3314697"/>
              <a:gd name="connsiteY304" fmla="*/ 4564431 h 4655127"/>
              <a:gd name="connsiteX305" fmla="*/ 3207952 w 3314697"/>
              <a:gd name="connsiteY305" fmla="*/ 4567789 h 4655127"/>
              <a:gd name="connsiteX306" fmla="*/ 3183539 w 3314697"/>
              <a:gd name="connsiteY306" fmla="*/ 4567789 h 4655127"/>
              <a:gd name="connsiteX307" fmla="*/ 3167046 w 3314697"/>
              <a:gd name="connsiteY307" fmla="*/ 4573788 h 4655127"/>
              <a:gd name="connsiteX308" fmla="*/ 3136720 w 3314697"/>
              <a:gd name="connsiteY308" fmla="*/ 4600436 h 4655127"/>
              <a:gd name="connsiteX309" fmla="*/ 3071850 w 3314697"/>
              <a:gd name="connsiteY309" fmla="*/ 4655127 h 4655127"/>
              <a:gd name="connsiteX310" fmla="*/ 3071201 w 3314697"/>
              <a:gd name="connsiteY310" fmla="*/ 4655127 h 4655127"/>
              <a:gd name="connsiteX311" fmla="*/ 3033576 w 3314697"/>
              <a:gd name="connsiteY311" fmla="*/ 4610481 h 4655127"/>
              <a:gd name="connsiteX312" fmla="*/ 2997898 w 3314697"/>
              <a:gd name="connsiteY312" fmla="*/ 4645640 h 4655127"/>
              <a:gd name="connsiteX313" fmla="*/ 2997898 w 3314697"/>
              <a:gd name="connsiteY313" fmla="*/ 4645082 h 4655127"/>
              <a:gd name="connsiteX314" fmla="*/ 2997249 w 3314697"/>
              <a:gd name="connsiteY314" fmla="*/ 4645640 h 4655127"/>
              <a:gd name="connsiteX315" fmla="*/ 2961571 w 3314697"/>
              <a:gd name="connsiteY315" fmla="*/ 4610481 h 4655127"/>
              <a:gd name="connsiteX316" fmla="*/ 2923946 w 3314697"/>
              <a:gd name="connsiteY316" fmla="*/ 4655127 h 4655127"/>
              <a:gd name="connsiteX317" fmla="*/ 2923297 w 3314697"/>
              <a:gd name="connsiteY317" fmla="*/ 4655127 h 4655127"/>
              <a:gd name="connsiteX318" fmla="*/ 2858427 w 3314697"/>
              <a:gd name="connsiteY318" fmla="*/ 4600436 h 4655127"/>
              <a:gd name="connsiteX319" fmla="*/ 2806430 w 3314697"/>
              <a:gd name="connsiteY319" fmla="*/ 4565905 h 4655127"/>
              <a:gd name="connsiteX320" fmla="*/ 2800216 w 3314697"/>
              <a:gd name="connsiteY320" fmla="*/ 4565200 h 4655127"/>
              <a:gd name="connsiteX321" fmla="*/ 2794002 w 3314697"/>
              <a:gd name="connsiteY321" fmla="*/ 4565905 h 4655127"/>
              <a:gd name="connsiteX322" fmla="*/ 2742006 w 3314697"/>
              <a:gd name="connsiteY322" fmla="*/ 4600436 h 4655127"/>
              <a:gd name="connsiteX323" fmla="*/ 2677135 w 3314697"/>
              <a:gd name="connsiteY323" fmla="*/ 4655127 h 4655127"/>
              <a:gd name="connsiteX324" fmla="*/ 2676487 w 3314697"/>
              <a:gd name="connsiteY324" fmla="*/ 4655127 h 4655127"/>
              <a:gd name="connsiteX325" fmla="*/ 2638862 w 3314697"/>
              <a:gd name="connsiteY325" fmla="*/ 4610481 h 4655127"/>
              <a:gd name="connsiteX326" fmla="*/ 2603183 w 3314697"/>
              <a:gd name="connsiteY326" fmla="*/ 4645640 h 4655127"/>
              <a:gd name="connsiteX327" fmla="*/ 2603183 w 3314697"/>
              <a:gd name="connsiteY327" fmla="*/ 4645082 h 4655127"/>
              <a:gd name="connsiteX328" fmla="*/ 2602535 w 3314697"/>
              <a:gd name="connsiteY328" fmla="*/ 4645640 h 4655127"/>
              <a:gd name="connsiteX329" fmla="*/ 2566856 w 3314697"/>
              <a:gd name="connsiteY329" fmla="*/ 4610481 h 4655127"/>
              <a:gd name="connsiteX330" fmla="*/ 2529231 w 3314697"/>
              <a:gd name="connsiteY330" fmla="*/ 4655127 h 4655127"/>
              <a:gd name="connsiteX331" fmla="*/ 2528583 w 3314697"/>
              <a:gd name="connsiteY331" fmla="*/ 4655127 h 4655127"/>
              <a:gd name="connsiteX332" fmla="*/ 2463713 w 3314697"/>
              <a:gd name="connsiteY332" fmla="*/ 4600436 h 4655127"/>
              <a:gd name="connsiteX333" fmla="*/ 2411715 w 3314697"/>
              <a:gd name="connsiteY333" fmla="*/ 4565905 h 4655127"/>
              <a:gd name="connsiteX334" fmla="*/ 2405502 w 3314697"/>
              <a:gd name="connsiteY334" fmla="*/ 4565200 h 4655127"/>
              <a:gd name="connsiteX335" fmla="*/ 2399288 w 3314697"/>
              <a:gd name="connsiteY335" fmla="*/ 4565905 h 4655127"/>
              <a:gd name="connsiteX336" fmla="*/ 2347291 w 3314697"/>
              <a:gd name="connsiteY336" fmla="*/ 4600436 h 4655127"/>
              <a:gd name="connsiteX337" fmla="*/ 2282421 w 3314697"/>
              <a:gd name="connsiteY337" fmla="*/ 4655127 h 4655127"/>
              <a:gd name="connsiteX338" fmla="*/ 2281772 w 3314697"/>
              <a:gd name="connsiteY338" fmla="*/ 4655127 h 4655127"/>
              <a:gd name="connsiteX339" fmla="*/ 2244148 w 3314697"/>
              <a:gd name="connsiteY339" fmla="*/ 4610481 h 4655127"/>
              <a:gd name="connsiteX340" fmla="*/ 2208469 w 3314697"/>
              <a:gd name="connsiteY340" fmla="*/ 4645640 h 4655127"/>
              <a:gd name="connsiteX341" fmla="*/ 2208469 w 3314697"/>
              <a:gd name="connsiteY341" fmla="*/ 4645082 h 4655127"/>
              <a:gd name="connsiteX342" fmla="*/ 2207820 w 3314697"/>
              <a:gd name="connsiteY342" fmla="*/ 4645640 h 4655127"/>
              <a:gd name="connsiteX343" fmla="*/ 2172142 w 3314697"/>
              <a:gd name="connsiteY343" fmla="*/ 4610481 h 4655127"/>
              <a:gd name="connsiteX344" fmla="*/ 2134517 w 3314697"/>
              <a:gd name="connsiteY344" fmla="*/ 4655127 h 4655127"/>
              <a:gd name="connsiteX345" fmla="*/ 2133869 w 3314697"/>
              <a:gd name="connsiteY345" fmla="*/ 4655127 h 4655127"/>
              <a:gd name="connsiteX346" fmla="*/ 2068998 w 3314697"/>
              <a:gd name="connsiteY346" fmla="*/ 4600436 h 4655127"/>
              <a:gd name="connsiteX347" fmla="*/ 2017001 w 3314697"/>
              <a:gd name="connsiteY347" fmla="*/ 4565905 h 4655127"/>
              <a:gd name="connsiteX348" fmla="*/ 2010788 w 3314697"/>
              <a:gd name="connsiteY348" fmla="*/ 4565200 h 4655127"/>
              <a:gd name="connsiteX349" fmla="*/ 2004574 w 3314697"/>
              <a:gd name="connsiteY349" fmla="*/ 4565905 h 4655127"/>
              <a:gd name="connsiteX350" fmla="*/ 1952577 w 3314697"/>
              <a:gd name="connsiteY350" fmla="*/ 4600436 h 4655127"/>
              <a:gd name="connsiteX351" fmla="*/ 1887707 w 3314697"/>
              <a:gd name="connsiteY351" fmla="*/ 4655127 h 4655127"/>
              <a:gd name="connsiteX352" fmla="*/ 1887058 w 3314697"/>
              <a:gd name="connsiteY352" fmla="*/ 4655127 h 4655127"/>
              <a:gd name="connsiteX353" fmla="*/ 1849434 w 3314697"/>
              <a:gd name="connsiteY353" fmla="*/ 4610481 h 4655127"/>
              <a:gd name="connsiteX354" fmla="*/ 1813755 w 3314697"/>
              <a:gd name="connsiteY354" fmla="*/ 4645640 h 4655127"/>
              <a:gd name="connsiteX355" fmla="*/ 1813755 w 3314697"/>
              <a:gd name="connsiteY355" fmla="*/ 4645082 h 4655127"/>
              <a:gd name="connsiteX356" fmla="*/ 1813106 w 3314697"/>
              <a:gd name="connsiteY356" fmla="*/ 4645640 h 4655127"/>
              <a:gd name="connsiteX357" fmla="*/ 1777428 w 3314697"/>
              <a:gd name="connsiteY357" fmla="*/ 4610481 h 4655127"/>
              <a:gd name="connsiteX358" fmla="*/ 1739803 w 3314697"/>
              <a:gd name="connsiteY358" fmla="*/ 4655127 h 4655127"/>
              <a:gd name="connsiteX359" fmla="*/ 1739155 w 3314697"/>
              <a:gd name="connsiteY359" fmla="*/ 4655127 h 4655127"/>
              <a:gd name="connsiteX360" fmla="*/ 1674284 w 3314697"/>
              <a:gd name="connsiteY360" fmla="*/ 4600436 h 4655127"/>
              <a:gd name="connsiteX361" fmla="*/ 1622287 w 3314697"/>
              <a:gd name="connsiteY361" fmla="*/ 4565905 h 4655127"/>
              <a:gd name="connsiteX362" fmla="*/ 1616073 w 3314697"/>
              <a:gd name="connsiteY362" fmla="*/ 4565200 h 4655127"/>
              <a:gd name="connsiteX363" fmla="*/ 1609860 w 3314697"/>
              <a:gd name="connsiteY363" fmla="*/ 4565905 h 4655127"/>
              <a:gd name="connsiteX364" fmla="*/ 1557863 w 3314697"/>
              <a:gd name="connsiteY364" fmla="*/ 4600436 h 4655127"/>
              <a:gd name="connsiteX365" fmla="*/ 1492993 w 3314697"/>
              <a:gd name="connsiteY365" fmla="*/ 4655127 h 4655127"/>
              <a:gd name="connsiteX366" fmla="*/ 1492343 w 3314697"/>
              <a:gd name="connsiteY366" fmla="*/ 4655127 h 4655127"/>
              <a:gd name="connsiteX367" fmla="*/ 1454719 w 3314697"/>
              <a:gd name="connsiteY367" fmla="*/ 4610481 h 4655127"/>
              <a:gd name="connsiteX368" fmla="*/ 1419041 w 3314697"/>
              <a:gd name="connsiteY368" fmla="*/ 4645640 h 4655127"/>
              <a:gd name="connsiteX369" fmla="*/ 1419041 w 3314697"/>
              <a:gd name="connsiteY369" fmla="*/ 4645082 h 4655127"/>
              <a:gd name="connsiteX370" fmla="*/ 1418392 w 3314697"/>
              <a:gd name="connsiteY370" fmla="*/ 4645640 h 4655127"/>
              <a:gd name="connsiteX371" fmla="*/ 1382714 w 3314697"/>
              <a:gd name="connsiteY371" fmla="*/ 4610481 h 4655127"/>
              <a:gd name="connsiteX372" fmla="*/ 1345089 w 3314697"/>
              <a:gd name="connsiteY372" fmla="*/ 4655127 h 4655127"/>
              <a:gd name="connsiteX373" fmla="*/ 1344441 w 3314697"/>
              <a:gd name="connsiteY373" fmla="*/ 4655127 h 4655127"/>
              <a:gd name="connsiteX374" fmla="*/ 1279570 w 3314697"/>
              <a:gd name="connsiteY374" fmla="*/ 4600436 h 4655127"/>
              <a:gd name="connsiteX375" fmla="*/ 1227573 w 3314697"/>
              <a:gd name="connsiteY375" fmla="*/ 4565905 h 4655127"/>
              <a:gd name="connsiteX376" fmla="*/ 1221359 w 3314697"/>
              <a:gd name="connsiteY376" fmla="*/ 4565200 h 4655127"/>
              <a:gd name="connsiteX377" fmla="*/ 1215146 w 3314697"/>
              <a:gd name="connsiteY377" fmla="*/ 4565905 h 4655127"/>
              <a:gd name="connsiteX378" fmla="*/ 1163148 w 3314697"/>
              <a:gd name="connsiteY378" fmla="*/ 4600436 h 4655127"/>
              <a:gd name="connsiteX379" fmla="*/ 1098278 w 3314697"/>
              <a:gd name="connsiteY379" fmla="*/ 4655127 h 4655127"/>
              <a:gd name="connsiteX380" fmla="*/ 1097629 w 3314697"/>
              <a:gd name="connsiteY380" fmla="*/ 4655127 h 4655127"/>
              <a:gd name="connsiteX381" fmla="*/ 1060005 w 3314697"/>
              <a:gd name="connsiteY381" fmla="*/ 4610481 h 4655127"/>
              <a:gd name="connsiteX382" fmla="*/ 1024326 w 3314697"/>
              <a:gd name="connsiteY382" fmla="*/ 4645640 h 4655127"/>
              <a:gd name="connsiteX383" fmla="*/ 1024326 w 3314697"/>
              <a:gd name="connsiteY383" fmla="*/ 4645082 h 4655127"/>
              <a:gd name="connsiteX384" fmla="*/ 1023678 w 3314697"/>
              <a:gd name="connsiteY384" fmla="*/ 4645640 h 4655127"/>
              <a:gd name="connsiteX385" fmla="*/ 987999 w 3314697"/>
              <a:gd name="connsiteY385" fmla="*/ 4610481 h 4655127"/>
              <a:gd name="connsiteX386" fmla="*/ 950375 w 3314697"/>
              <a:gd name="connsiteY386" fmla="*/ 4655127 h 4655127"/>
              <a:gd name="connsiteX387" fmla="*/ 949726 w 3314697"/>
              <a:gd name="connsiteY387" fmla="*/ 4655127 h 4655127"/>
              <a:gd name="connsiteX388" fmla="*/ 884856 w 3314697"/>
              <a:gd name="connsiteY388" fmla="*/ 4600436 h 4655127"/>
              <a:gd name="connsiteX389" fmla="*/ 832859 w 3314697"/>
              <a:gd name="connsiteY389" fmla="*/ 4565905 h 4655127"/>
              <a:gd name="connsiteX390" fmla="*/ 826644 w 3314697"/>
              <a:gd name="connsiteY390" fmla="*/ 4565200 h 4655127"/>
              <a:gd name="connsiteX391" fmla="*/ 820431 w 3314697"/>
              <a:gd name="connsiteY391" fmla="*/ 4565905 h 4655127"/>
              <a:gd name="connsiteX392" fmla="*/ 768434 w 3314697"/>
              <a:gd name="connsiteY392" fmla="*/ 4600436 h 4655127"/>
              <a:gd name="connsiteX393" fmla="*/ 703564 w 3314697"/>
              <a:gd name="connsiteY393" fmla="*/ 4655127 h 4655127"/>
              <a:gd name="connsiteX394" fmla="*/ 702915 w 3314697"/>
              <a:gd name="connsiteY394" fmla="*/ 4655127 h 4655127"/>
              <a:gd name="connsiteX395" fmla="*/ 665291 w 3314697"/>
              <a:gd name="connsiteY395" fmla="*/ 4610481 h 4655127"/>
              <a:gd name="connsiteX396" fmla="*/ 629612 w 3314697"/>
              <a:gd name="connsiteY396" fmla="*/ 4645640 h 4655127"/>
              <a:gd name="connsiteX397" fmla="*/ 629612 w 3314697"/>
              <a:gd name="connsiteY397" fmla="*/ 4645082 h 4655127"/>
              <a:gd name="connsiteX398" fmla="*/ 628964 w 3314697"/>
              <a:gd name="connsiteY398" fmla="*/ 4645640 h 4655127"/>
              <a:gd name="connsiteX399" fmla="*/ 593285 w 3314697"/>
              <a:gd name="connsiteY399" fmla="*/ 4610481 h 4655127"/>
              <a:gd name="connsiteX400" fmla="*/ 555660 w 3314697"/>
              <a:gd name="connsiteY400" fmla="*/ 4655127 h 4655127"/>
              <a:gd name="connsiteX401" fmla="*/ 555012 w 3314697"/>
              <a:gd name="connsiteY401" fmla="*/ 4655127 h 4655127"/>
              <a:gd name="connsiteX402" fmla="*/ 490142 w 3314697"/>
              <a:gd name="connsiteY402" fmla="*/ 4600436 h 4655127"/>
              <a:gd name="connsiteX403" fmla="*/ 438144 w 3314697"/>
              <a:gd name="connsiteY403" fmla="*/ 4565905 h 4655127"/>
              <a:gd name="connsiteX404" fmla="*/ 431931 w 3314697"/>
              <a:gd name="connsiteY404" fmla="*/ 4565200 h 4655127"/>
              <a:gd name="connsiteX405" fmla="*/ 425717 w 3314697"/>
              <a:gd name="connsiteY405" fmla="*/ 4565905 h 4655127"/>
              <a:gd name="connsiteX406" fmla="*/ 373719 w 3314697"/>
              <a:gd name="connsiteY406" fmla="*/ 4600436 h 4655127"/>
              <a:gd name="connsiteX407" fmla="*/ 308849 w 3314697"/>
              <a:gd name="connsiteY407" fmla="*/ 4655127 h 4655127"/>
              <a:gd name="connsiteX408" fmla="*/ 308201 w 3314697"/>
              <a:gd name="connsiteY408" fmla="*/ 4655127 h 4655127"/>
              <a:gd name="connsiteX409" fmla="*/ 270576 w 3314697"/>
              <a:gd name="connsiteY409" fmla="*/ 4610481 h 4655127"/>
              <a:gd name="connsiteX410" fmla="*/ 234898 w 3314697"/>
              <a:gd name="connsiteY410" fmla="*/ 4645640 h 4655127"/>
              <a:gd name="connsiteX411" fmla="*/ 234898 w 3314697"/>
              <a:gd name="connsiteY411" fmla="*/ 4645082 h 4655127"/>
              <a:gd name="connsiteX412" fmla="*/ 234249 w 3314697"/>
              <a:gd name="connsiteY412" fmla="*/ 4645640 h 4655127"/>
              <a:gd name="connsiteX413" fmla="*/ 213734 w 3314697"/>
              <a:gd name="connsiteY413" fmla="*/ 4636013 h 4655127"/>
              <a:gd name="connsiteX414" fmla="*/ 202493 w 3314697"/>
              <a:gd name="connsiteY414" fmla="*/ 4617087 h 4655127"/>
              <a:gd name="connsiteX415" fmla="*/ 202493 w 3314697"/>
              <a:gd name="connsiteY415" fmla="*/ 4627438 h 4655127"/>
              <a:gd name="connsiteX416" fmla="*/ 190077 w 3314697"/>
              <a:gd name="connsiteY416" fmla="*/ 4627438 h 4655127"/>
              <a:gd name="connsiteX417" fmla="*/ 183407 w 3314697"/>
              <a:gd name="connsiteY417" fmla="*/ 4640757 h 4655127"/>
              <a:gd name="connsiteX418" fmla="*/ 160945 w 3314697"/>
              <a:gd name="connsiteY418" fmla="*/ 4655127 h 4655127"/>
              <a:gd name="connsiteX419" fmla="*/ 160297 w 3314697"/>
              <a:gd name="connsiteY419" fmla="*/ 4655127 h 4655127"/>
              <a:gd name="connsiteX420" fmla="*/ 125429 w 3314697"/>
              <a:gd name="connsiteY420" fmla="*/ 4637409 h 4655127"/>
              <a:gd name="connsiteX421" fmla="*/ 117339 w 3314697"/>
              <a:gd name="connsiteY421" fmla="*/ 4627438 h 4655127"/>
              <a:gd name="connsiteX422" fmla="*/ 106746 w 3314697"/>
              <a:gd name="connsiteY422" fmla="*/ 4627438 h 4655127"/>
              <a:gd name="connsiteX423" fmla="*/ 106746 w 3314697"/>
              <a:gd name="connsiteY423" fmla="*/ 4624081 h 4655127"/>
              <a:gd name="connsiteX424" fmla="*/ 104924 w 3314697"/>
              <a:gd name="connsiteY424" fmla="*/ 4612140 h 4655127"/>
              <a:gd name="connsiteX425" fmla="*/ 95427 w 3314697"/>
              <a:gd name="connsiteY425" fmla="*/ 4600436 h 4655127"/>
              <a:gd name="connsiteX426" fmla="*/ 18231 w 3314697"/>
              <a:gd name="connsiteY426" fmla="*/ 4563045 h 4655127"/>
              <a:gd name="connsiteX427" fmla="*/ 14339 w 3314697"/>
              <a:gd name="connsiteY427" fmla="*/ 4563045 h 4655127"/>
              <a:gd name="connsiteX428" fmla="*/ 14339 w 3314697"/>
              <a:gd name="connsiteY428" fmla="*/ 4525356 h 4655127"/>
              <a:gd name="connsiteX429" fmla="*/ 5812 w 3314697"/>
              <a:gd name="connsiteY429" fmla="*/ 4516805 h 4655127"/>
              <a:gd name="connsiteX430" fmla="*/ 0 w 3314697"/>
              <a:gd name="connsiteY430" fmla="*/ 4501530 h 4655127"/>
              <a:gd name="connsiteX431" fmla="*/ 0 w 3314697"/>
              <a:gd name="connsiteY431" fmla="*/ 4500971 h 4655127"/>
              <a:gd name="connsiteX432" fmla="*/ 4630 w 3314697"/>
              <a:gd name="connsiteY432" fmla="*/ 4489840 h 4655127"/>
              <a:gd name="connsiteX433" fmla="*/ 14339 w 3314697"/>
              <a:gd name="connsiteY433" fmla="*/ 4483185 h 4655127"/>
              <a:gd name="connsiteX434" fmla="*/ 14339 w 3314697"/>
              <a:gd name="connsiteY434" fmla="*/ 4480450 h 4655127"/>
              <a:gd name="connsiteX435" fmla="*/ 19515 w 3314697"/>
              <a:gd name="connsiteY435" fmla="*/ 4480450 h 4655127"/>
              <a:gd name="connsiteX436" fmla="*/ 33298 w 3314697"/>
              <a:gd name="connsiteY436" fmla="*/ 4474924 h 4655127"/>
              <a:gd name="connsiteX437" fmla="*/ 51756 w 3314697"/>
              <a:gd name="connsiteY437" fmla="*/ 4468515 h 4655127"/>
              <a:gd name="connsiteX438" fmla="*/ 10999 w 3314697"/>
              <a:gd name="connsiteY438" fmla="*/ 4437737 h 4655127"/>
              <a:gd name="connsiteX439" fmla="*/ 11645 w 3314697"/>
              <a:gd name="connsiteY439" fmla="*/ 4437737 h 4655127"/>
              <a:gd name="connsiteX440" fmla="*/ 10999 w 3314697"/>
              <a:gd name="connsiteY440" fmla="*/ 4437177 h 4655127"/>
              <a:gd name="connsiteX441" fmla="*/ 51756 w 3314697"/>
              <a:gd name="connsiteY441" fmla="*/ 4406400 h 4655127"/>
              <a:gd name="connsiteX442" fmla="*/ 0 w 3314697"/>
              <a:gd name="connsiteY442" fmla="*/ 4373944 h 4655127"/>
              <a:gd name="connsiteX443" fmla="*/ 0 w 3314697"/>
              <a:gd name="connsiteY443" fmla="*/ 4373384 h 4655127"/>
              <a:gd name="connsiteX444" fmla="*/ 63401 w 3314697"/>
              <a:gd name="connsiteY444" fmla="*/ 4317425 h 4655127"/>
              <a:gd name="connsiteX445" fmla="*/ 103430 w 3314697"/>
              <a:gd name="connsiteY445" fmla="*/ 4272570 h 4655127"/>
              <a:gd name="connsiteX446" fmla="*/ 104248 w 3314697"/>
              <a:gd name="connsiteY446" fmla="*/ 4267210 h 4655127"/>
              <a:gd name="connsiteX447" fmla="*/ 103430 w 3314697"/>
              <a:gd name="connsiteY447" fmla="*/ 4261851 h 4655127"/>
              <a:gd name="connsiteX448" fmla="*/ 63401 w 3314697"/>
              <a:gd name="connsiteY448" fmla="*/ 4216996 h 4655127"/>
              <a:gd name="connsiteX449" fmla="*/ 0 w 3314697"/>
              <a:gd name="connsiteY449" fmla="*/ 4161037 h 4655127"/>
              <a:gd name="connsiteX450" fmla="*/ 0 w 3314697"/>
              <a:gd name="connsiteY450" fmla="*/ 4160477 h 4655127"/>
              <a:gd name="connsiteX451" fmla="*/ 51756 w 3314697"/>
              <a:gd name="connsiteY451" fmla="*/ 4128021 h 4655127"/>
              <a:gd name="connsiteX452" fmla="*/ 10999 w 3314697"/>
              <a:gd name="connsiteY452" fmla="*/ 4097244 h 4655127"/>
              <a:gd name="connsiteX453" fmla="*/ 11645 w 3314697"/>
              <a:gd name="connsiteY453" fmla="*/ 4097244 h 4655127"/>
              <a:gd name="connsiteX454" fmla="*/ 10999 w 3314697"/>
              <a:gd name="connsiteY454" fmla="*/ 4096684 h 4655127"/>
              <a:gd name="connsiteX455" fmla="*/ 51756 w 3314697"/>
              <a:gd name="connsiteY455" fmla="*/ 4065906 h 4655127"/>
              <a:gd name="connsiteX456" fmla="*/ 0 w 3314697"/>
              <a:gd name="connsiteY456" fmla="*/ 4033450 h 4655127"/>
              <a:gd name="connsiteX457" fmla="*/ 0 w 3314697"/>
              <a:gd name="connsiteY457" fmla="*/ 4032891 h 4655127"/>
              <a:gd name="connsiteX458" fmla="*/ 63401 w 3314697"/>
              <a:gd name="connsiteY458" fmla="*/ 3976932 h 4655127"/>
              <a:gd name="connsiteX459" fmla="*/ 103430 w 3314697"/>
              <a:gd name="connsiteY459" fmla="*/ 3932077 h 4655127"/>
              <a:gd name="connsiteX460" fmla="*/ 104248 w 3314697"/>
              <a:gd name="connsiteY460" fmla="*/ 3926717 h 4655127"/>
              <a:gd name="connsiteX461" fmla="*/ 103430 w 3314697"/>
              <a:gd name="connsiteY461" fmla="*/ 3921357 h 4655127"/>
              <a:gd name="connsiteX462" fmla="*/ 63401 w 3314697"/>
              <a:gd name="connsiteY462" fmla="*/ 3876502 h 4655127"/>
              <a:gd name="connsiteX463" fmla="*/ 0 w 3314697"/>
              <a:gd name="connsiteY463" fmla="*/ 3820544 h 4655127"/>
              <a:gd name="connsiteX464" fmla="*/ 0 w 3314697"/>
              <a:gd name="connsiteY464" fmla="*/ 3819984 h 4655127"/>
              <a:gd name="connsiteX465" fmla="*/ 51756 w 3314697"/>
              <a:gd name="connsiteY465" fmla="*/ 3787527 h 4655127"/>
              <a:gd name="connsiteX466" fmla="*/ 10999 w 3314697"/>
              <a:gd name="connsiteY466" fmla="*/ 3756750 h 4655127"/>
              <a:gd name="connsiteX467" fmla="*/ 11645 w 3314697"/>
              <a:gd name="connsiteY467" fmla="*/ 3756750 h 4655127"/>
              <a:gd name="connsiteX468" fmla="*/ 10999 w 3314697"/>
              <a:gd name="connsiteY468" fmla="*/ 3756190 h 4655127"/>
              <a:gd name="connsiteX469" fmla="*/ 51756 w 3314697"/>
              <a:gd name="connsiteY469" fmla="*/ 3725413 h 4655127"/>
              <a:gd name="connsiteX470" fmla="*/ 0 w 3314697"/>
              <a:gd name="connsiteY470" fmla="*/ 3692957 h 4655127"/>
              <a:gd name="connsiteX471" fmla="*/ 0 w 3314697"/>
              <a:gd name="connsiteY471" fmla="*/ 3692397 h 4655127"/>
              <a:gd name="connsiteX472" fmla="*/ 63401 w 3314697"/>
              <a:gd name="connsiteY472" fmla="*/ 3636438 h 4655127"/>
              <a:gd name="connsiteX473" fmla="*/ 103430 w 3314697"/>
              <a:gd name="connsiteY473" fmla="*/ 3591584 h 4655127"/>
              <a:gd name="connsiteX474" fmla="*/ 104248 w 3314697"/>
              <a:gd name="connsiteY474" fmla="*/ 3586224 h 4655127"/>
              <a:gd name="connsiteX475" fmla="*/ 103430 w 3314697"/>
              <a:gd name="connsiteY475" fmla="*/ 3580863 h 4655127"/>
              <a:gd name="connsiteX476" fmla="*/ 63401 w 3314697"/>
              <a:gd name="connsiteY476" fmla="*/ 3536009 h 4655127"/>
              <a:gd name="connsiteX477" fmla="*/ 0 w 3314697"/>
              <a:gd name="connsiteY477" fmla="*/ 3480050 h 4655127"/>
              <a:gd name="connsiteX478" fmla="*/ 0 w 3314697"/>
              <a:gd name="connsiteY478" fmla="*/ 3479490 h 4655127"/>
              <a:gd name="connsiteX479" fmla="*/ 51756 w 3314697"/>
              <a:gd name="connsiteY479" fmla="*/ 3447034 h 4655127"/>
              <a:gd name="connsiteX480" fmla="*/ 10999 w 3314697"/>
              <a:gd name="connsiteY480" fmla="*/ 3416257 h 4655127"/>
              <a:gd name="connsiteX481" fmla="*/ 11645 w 3314697"/>
              <a:gd name="connsiteY481" fmla="*/ 3416257 h 4655127"/>
              <a:gd name="connsiteX482" fmla="*/ 10999 w 3314697"/>
              <a:gd name="connsiteY482" fmla="*/ 3415697 h 4655127"/>
              <a:gd name="connsiteX483" fmla="*/ 51756 w 3314697"/>
              <a:gd name="connsiteY483" fmla="*/ 3384920 h 4655127"/>
              <a:gd name="connsiteX484" fmla="*/ 0 w 3314697"/>
              <a:gd name="connsiteY484" fmla="*/ 3352463 h 4655127"/>
              <a:gd name="connsiteX485" fmla="*/ 0 w 3314697"/>
              <a:gd name="connsiteY485" fmla="*/ 3351904 h 4655127"/>
              <a:gd name="connsiteX486" fmla="*/ 63401 w 3314697"/>
              <a:gd name="connsiteY486" fmla="*/ 3295945 h 4655127"/>
              <a:gd name="connsiteX487" fmla="*/ 103430 w 3314697"/>
              <a:gd name="connsiteY487" fmla="*/ 3251090 h 4655127"/>
              <a:gd name="connsiteX488" fmla="*/ 104248 w 3314697"/>
              <a:gd name="connsiteY488" fmla="*/ 3245730 h 4655127"/>
              <a:gd name="connsiteX489" fmla="*/ 103430 w 3314697"/>
              <a:gd name="connsiteY489" fmla="*/ 3240370 h 4655127"/>
              <a:gd name="connsiteX490" fmla="*/ 63401 w 3314697"/>
              <a:gd name="connsiteY490" fmla="*/ 3195516 h 4655127"/>
              <a:gd name="connsiteX491" fmla="*/ 0 w 3314697"/>
              <a:gd name="connsiteY491" fmla="*/ 3139556 h 4655127"/>
              <a:gd name="connsiteX492" fmla="*/ 0 w 3314697"/>
              <a:gd name="connsiteY492" fmla="*/ 3138997 h 4655127"/>
              <a:gd name="connsiteX493" fmla="*/ 51756 w 3314697"/>
              <a:gd name="connsiteY493" fmla="*/ 3106541 h 4655127"/>
              <a:gd name="connsiteX494" fmla="*/ 10999 w 3314697"/>
              <a:gd name="connsiteY494" fmla="*/ 3075763 h 4655127"/>
              <a:gd name="connsiteX495" fmla="*/ 11645 w 3314697"/>
              <a:gd name="connsiteY495" fmla="*/ 3075763 h 4655127"/>
              <a:gd name="connsiteX496" fmla="*/ 10999 w 3314697"/>
              <a:gd name="connsiteY496" fmla="*/ 3075204 h 4655127"/>
              <a:gd name="connsiteX497" fmla="*/ 51756 w 3314697"/>
              <a:gd name="connsiteY497" fmla="*/ 3044426 h 4655127"/>
              <a:gd name="connsiteX498" fmla="*/ 0 w 3314697"/>
              <a:gd name="connsiteY498" fmla="*/ 3011970 h 4655127"/>
              <a:gd name="connsiteX499" fmla="*/ 0 w 3314697"/>
              <a:gd name="connsiteY499" fmla="*/ 3011410 h 4655127"/>
              <a:gd name="connsiteX500" fmla="*/ 63401 w 3314697"/>
              <a:gd name="connsiteY500" fmla="*/ 2955452 h 4655127"/>
              <a:gd name="connsiteX501" fmla="*/ 103430 w 3314697"/>
              <a:gd name="connsiteY501" fmla="*/ 2910597 h 4655127"/>
              <a:gd name="connsiteX502" fmla="*/ 104248 w 3314697"/>
              <a:gd name="connsiteY502" fmla="*/ 2905237 h 4655127"/>
              <a:gd name="connsiteX503" fmla="*/ 103430 w 3314697"/>
              <a:gd name="connsiteY503" fmla="*/ 2899877 h 4655127"/>
              <a:gd name="connsiteX504" fmla="*/ 63401 w 3314697"/>
              <a:gd name="connsiteY504" fmla="*/ 2855022 h 4655127"/>
              <a:gd name="connsiteX505" fmla="*/ 0 w 3314697"/>
              <a:gd name="connsiteY505" fmla="*/ 2799063 h 4655127"/>
              <a:gd name="connsiteX506" fmla="*/ 0 w 3314697"/>
              <a:gd name="connsiteY506" fmla="*/ 2798503 h 4655127"/>
              <a:gd name="connsiteX507" fmla="*/ 51756 w 3314697"/>
              <a:gd name="connsiteY507" fmla="*/ 2766047 h 4655127"/>
              <a:gd name="connsiteX508" fmla="*/ 10999 w 3314697"/>
              <a:gd name="connsiteY508" fmla="*/ 2735270 h 4655127"/>
              <a:gd name="connsiteX509" fmla="*/ 11645 w 3314697"/>
              <a:gd name="connsiteY509" fmla="*/ 2735270 h 4655127"/>
              <a:gd name="connsiteX510" fmla="*/ 10999 w 3314697"/>
              <a:gd name="connsiteY510" fmla="*/ 2734710 h 4655127"/>
              <a:gd name="connsiteX511" fmla="*/ 51756 w 3314697"/>
              <a:gd name="connsiteY511" fmla="*/ 2703933 h 4655127"/>
              <a:gd name="connsiteX512" fmla="*/ 0 w 3314697"/>
              <a:gd name="connsiteY512" fmla="*/ 2671476 h 4655127"/>
              <a:gd name="connsiteX513" fmla="*/ 0 w 3314697"/>
              <a:gd name="connsiteY513" fmla="*/ 2670917 h 4655127"/>
              <a:gd name="connsiteX514" fmla="*/ 63401 w 3314697"/>
              <a:gd name="connsiteY514" fmla="*/ 2614958 h 4655127"/>
              <a:gd name="connsiteX515" fmla="*/ 103430 w 3314697"/>
              <a:gd name="connsiteY515" fmla="*/ 2570104 h 4655127"/>
              <a:gd name="connsiteX516" fmla="*/ 104248 w 3314697"/>
              <a:gd name="connsiteY516" fmla="*/ 2564743 h 4655127"/>
              <a:gd name="connsiteX517" fmla="*/ 103430 w 3314697"/>
              <a:gd name="connsiteY517" fmla="*/ 2559383 h 4655127"/>
              <a:gd name="connsiteX518" fmla="*/ 63401 w 3314697"/>
              <a:gd name="connsiteY518" fmla="*/ 2514529 h 4655127"/>
              <a:gd name="connsiteX519" fmla="*/ 0 w 3314697"/>
              <a:gd name="connsiteY519" fmla="*/ 2458570 h 4655127"/>
              <a:gd name="connsiteX520" fmla="*/ 0 w 3314697"/>
              <a:gd name="connsiteY520" fmla="*/ 2458010 h 4655127"/>
              <a:gd name="connsiteX521" fmla="*/ 51756 w 3314697"/>
              <a:gd name="connsiteY521" fmla="*/ 2425553 h 4655127"/>
              <a:gd name="connsiteX522" fmla="*/ 10999 w 3314697"/>
              <a:gd name="connsiteY522" fmla="*/ 2394777 h 4655127"/>
              <a:gd name="connsiteX523" fmla="*/ 11645 w 3314697"/>
              <a:gd name="connsiteY523" fmla="*/ 2394777 h 4655127"/>
              <a:gd name="connsiteX524" fmla="*/ 10999 w 3314697"/>
              <a:gd name="connsiteY524" fmla="*/ 2394217 h 4655127"/>
              <a:gd name="connsiteX525" fmla="*/ 51756 w 3314697"/>
              <a:gd name="connsiteY525" fmla="*/ 2363439 h 4655127"/>
              <a:gd name="connsiteX526" fmla="*/ 0 w 3314697"/>
              <a:gd name="connsiteY526" fmla="*/ 2330983 h 4655127"/>
              <a:gd name="connsiteX527" fmla="*/ 0 w 3314697"/>
              <a:gd name="connsiteY527" fmla="*/ 2330424 h 4655127"/>
              <a:gd name="connsiteX528" fmla="*/ 63401 w 3314697"/>
              <a:gd name="connsiteY528" fmla="*/ 2274464 h 4655127"/>
              <a:gd name="connsiteX529" fmla="*/ 103430 w 3314697"/>
              <a:gd name="connsiteY529" fmla="*/ 2229610 h 4655127"/>
              <a:gd name="connsiteX530" fmla="*/ 104248 w 3314697"/>
              <a:gd name="connsiteY530" fmla="*/ 2224250 h 4655127"/>
              <a:gd name="connsiteX531" fmla="*/ 103430 w 3314697"/>
              <a:gd name="connsiteY531" fmla="*/ 2218890 h 4655127"/>
              <a:gd name="connsiteX532" fmla="*/ 63401 w 3314697"/>
              <a:gd name="connsiteY532" fmla="*/ 2174035 h 4655127"/>
              <a:gd name="connsiteX533" fmla="*/ 0 w 3314697"/>
              <a:gd name="connsiteY533" fmla="*/ 2118076 h 4655127"/>
              <a:gd name="connsiteX534" fmla="*/ 0 w 3314697"/>
              <a:gd name="connsiteY534" fmla="*/ 2117517 h 4655127"/>
              <a:gd name="connsiteX535" fmla="*/ 51756 w 3314697"/>
              <a:gd name="connsiteY535" fmla="*/ 2085060 h 4655127"/>
              <a:gd name="connsiteX536" fmla="*/ 10999 w 3314697"/>
              <a:gd name="connsiteY536" fmla="*/ 2054283 h 4655127"/>
              <a:gd name="connsiteX537" fmla="*/ 11645 w 3314697"/>
              <a:gd name="connsiteY537" fmla="*/ 2054283 h 4655127"/>
              <a:gd name="connsiteX538" fmla="*/ 10999 w 3314697"/>
              <a:gd name="connsiteY538" fmla="*/ 2053723 h 4655127"/>
              <a:gd name="connsiteX539" fmla="*/ 51756 w 3314697"/>
              <a:gd name="connsiteY539" fmla="*/ 2022946 h 4655127"/>
              <a:gd name="connsiteX540" fmla="*/ 0 w 3314697"/>
              <a:gd name="connsiteY540" fmla="*/ 1990490 h 4655127"/>
              <a:gd name="connsiteX541" fmla="*/ 0 w 3314697"/>
              <a:gd name="connsiteY541" fmla="*/ 1989930 h 4655127"/>
              <a:gd name="connsiteX542" fmla="*/ 63401 w 3314697"/>
              <a:gd name="connsiteY542" fmla="*/ 1933971 h 4655127"/>
              <a:gd name="connsiteX543" fmla="*/ 103430 w 3314697"/>
              <a:gd name="connsiteY543" fmla="*/ 1889116 h 4655127"/>
              <a:gd name="connsiteX544" fmla="*/ 104248 w 3314697"/>
              <a:gd name="connsiteY544" fmla="*/ 1883757 h 4655127"/>
              <a:gd name="connsiteX545" fmla="*/ 103430 w 3314697"/>
              <a:gd name="connsiteY545" fmla="*/ 1878396 h 4655127"/>
              <a:gd name="connsiteX546" fmla="*/ 63401 w 3314697"/>
              <a:gd name="connsiteY546" fmla="*/ 1833542 h 4655127"/>
              <a:gd name="connsiteX547" fmla="*/ 0 w 3314697"/>
              <a:gd name="connsiteY547" fmla="*/ 1777583 h 4655127"/>
              <a:gd name="connsiteX548" fmla="*/ 0 w 3314697"/>
              <a:gd name="connsiteY548" fmla="*/ 1777023 h 4655127"/>
              <a:gd name="connsiteX549" fmla="*/ 51756 w 3314697"/>
              <a:gd name="connsiteY549" fmla="*/ 1744567 h 4655127"/>
              <a:gd name="connsiteX550" fmla="*/ 10999 w 3314697"/>
              <a:gd name="connsiteY550" fmla="*/ 1713789 h 4655127"/>
              <a:gd name="connsiteX551" fmla="*/ 11645 w 3314697"/>
              <a:gd name="connsiteY551" fmla="*/ 1713789 h 4655127"/>
              <a:gd name="connsiteX552" fmla="*/ 10999 w 3314697"/>
              <a:gd name="connsiteY552" fmla="*/ 1713230 h 4655127"/>
              <a:gd name="connsiteX553" fmla="*/ 51756 w 3314697"/>
              <a:gd name="connsiteY553" fmla="*/ 1682453 h 4655127"/>
              <a:gd name="connsiteX554" fmla="*/ 0 w 3314697"/>
              <a:gd name="connsiteY554" fmla="*/ 1649996 h 4655127"/>
              <a:gd name="connsiteX555" fmla="*/ 0 w 3314697"/>
              <a:gd name="connsiteY555" fmla="*/ 1649436 h 4655127"/>
              <a:gd name="connsiteX556" fmla="*/ 63401 w 3314697"/>
              <a:gd name="connsiteY556" fmla="*/ 1593478 h 4655127"/>
              <a:gd name="connsiteX557" fmla="*/ 103430 w 3314697"/>
              <a:gd name="connsiteY557" fmla="*/ 1548623 h 4655127"/>
              <a:gd name="connsiteX558" fmla="*/ 105663 w 3314697"/>
              <a:gd name="connsiteY558" fmla="*/ 1533986 h 4655127"/>
              <a:gd name="connsiteX559" fmla="*/ 103430 w 3314697"/>
              <a:gd name="connsiteY559" fmla="*/ 1519349 h 4655127"/>
              <a:gd name="connsiteX560" fmla="*/ 63401 w 3314697"/>
              <a:gd name="connsiteY560" fmla="*/ 1474494 h 4655127"/>
              <a:gd name="connsiteX561" fmla="*/ 0 w 3314697"/>
              <a:gd name="connsiteY561" fmla="*/ 1418535 h 4655127"/>
              <a:gd name="connsiteX562" fmla="*/ 0 w 3314697"/>
              <a:gd name="connsiteY562" fmla="*/ 1417976 h 4655127"/>
              <a:gd name="connsiteX563" fmla="*/ 51756 w 3314697"/>
              <a:gd name="connsiteY563" fmla="*/ 1385519 h 4655127"/>
              <a:gd name="connsiteX564" fmla="*/ 10999 w 3314697"/>
              <a:gd name="connsiteY564" fmla="*/ 1354742 h 4655127"/>
              <a:gd name="connsiteX565" fmla="*/ 11645 w 3314697"/>
              <a:gd name="connsiteY565" fmla="*/ 1354742 h 4655127"/>
              <a:gd name="connsiteX566" fmla="*/ 10999 w 3314697"/>
              <a:gd name="connsiteY566" fmla="*/ 1354182 h 4655127"/>
              <a:gd name="connsiteX567" fmla="*/ 51756 w 3314697"/>
              <a:gd name="connsiteY567" fmla="*/ 1323405 h 4655127"/>
              <a:gd name="connsiteX568" fmla="*/ 0 w 3314697"/>
              <a:gd name="connsiteY568" fmla="*/ 1290948 h 4655127"/>
              <a:gd name="connsiteX569" fmla="*/ 0 w 3314697"/>
              <a:gd name="connsiteY569" fmla="*/ 1290389 h 4655127"/>
              <a:gd name="connsiteX570" fmla="*/ 63401 w 3314697"/>
              <a:gd name="connsiteY570" fmla="*/ 1234430 h 4655127"/>
              <a:gd name="connsiteX571" fmla="*/ 103430 w 3314697"/>
              <a:gd name="connsiteY571" fmla="*/ 1189575 h 4655127"/>
              <a:gd name="connsiteX572" fmla="*/ 105663 w 3314697"/>
              <a:gd name="connsiteY572" fmla="*/ 1174938 h 4655127"/>
              <a:gd name="connsiteX573" fmla="*/ 103430 w 3314697"/>
              <a:gd name="connsiteY573" fmla="*/ 1160302 h 4655127"/>
              <a:gd name="connsiteX574" fmla="*/ 63401 w 3314697"/>
              <a:gd name="connsiteY574" fmla="*/ 1115447 h 4655127"/>
              <a:gd name="connsiteX575" fmla="*/ 0 w 3314697"/>
              <a:gd name="connsiteY575" fmla="*/ 1059488 h 4655127"/>
              <a:gd name="connsiteX576" fmla="*/ 0 w 3314697"/>
              <a:gd name="connsiteY576" fmla="*/ 1058928 h 4655127"/>
              <a:gd name="connsiteX577" fmla="*/ 51756 w 3314697"/>
              <a:gd name="connsiteY577" fmla="*/ 1026472 h 4655127"/>
              <a:gd name="connsiteX578" fmla="*/ 10999 w 3314697"/>
              <a:gd name="connsiteY578" fmla="*/ 995694 h 4655127"/>
              <a:gd name="connsiteX579" fmla="*/ 11645 w 3314697"/>
              <a:gd name="connsiteY579" fmla="*/ 995694 h 4655127"/>
              <a:gd name="connsiteX580" fmla="*/ 10999 w 3314697"/>
              <a:gd name="connsiteY580" fmla="*/ 995135 h 4655127"/>
              <a:gd name="connsiteX581" fmla="*/ 51756 w 3314697"/>
              <a:gd name="connsiteY581" fmla="*/ 964358 h 4655127"/>
              <a:gd name="connsiteX582" fmla="*/ 0 w 3314697"/>
              <a:gd name="connsiteY582" fmla="*/ 931901 h 4655127"/>
              <a:gd name="connsiteX583" fmla="*/ 0 w 3314697"/>
              <a:gd name="connsiteY583" fmla="*/ 931342 h 4655127"/>
              <a:gd name="connsiteX584" fmla="*/ 63401 w 3314697"/>
              <a:gd name="connsiteY584" fmla="*/ 875382 h 4655127"/>
              <a:gd name="connsiteX585" fmla="*/ 103430 w 3314697"/>
              <a:gd name="connsiteY585" fmla="*/ 830528 h 4655127"/>
              <a:gd name="connsiteX586" fmla="*/ 105663 w 3314697"/>
              <a:gd name="connsiteY586" fmla="*/ 815891 h 4655127"/>
              <a:gd name="connsiteX587" fmla="*/ 103430 w 3314697"/>
              <a:gd name="connsiteY587" fmla="*/ 801254 h 4655127"/>
              <a:gd name="connsiteX588" fmla="*/ 63401 w 3314697"/>
              <a:gd name="connsiteY588" fmla="*/ 756399 h 4655127"/>
              <a:gd name="connsiteX589" fmla="*/ 0 w 3314697"/>
              <a:gd name="connsiteY589" fmla="*/ 700440 h 4655127"/>
              <a:gd name="connsiteX590" fmla="*/ 0 w 3314697"/>
              <a:gd name="connsiteY590" fmla="*/ 699881 h 4655127"/>
              <a:gd name="connsiteX591" fmla="*/ 51756 w 3314697"/>
              <a:gd name="connsiteY591" fmla="*/ 667424 h 4655127"/>
              <a:gd name="connsiteX592" fmla="*/ 10999 w 3314697"/>
              <a:gd name="connsiteY592" fmla="*/ 636647 h 4655127"/>
              <a:gd name="connsiteX593" fmla="*/ 11645 w 3314697"/>
              <a:gd name="connsiteY593" fmla="*/ 636647 h 4655127"/>
              <a:gd name="connsiteX594" fmla="*/ 10999 w 3314697"/>
              <a:gd name="connsiteY594" fmla="*/ 636087 h 4655127"/>
              <a:gd name="connsiteX595" fmla="*/ 51756 w 3314697"/>
              <a:gd name="connsiteY595" fmla="*/ 605310 h 4655127"/>
              <a:gd name="connsiteX596" fmla="*/ 0 w 3314697"/>
              <a:gd name="connsiteY596" fmla="*/ 572854 h 4655127"/>
              <a:gd name="connsiteX597" fmla="*/ 0 w 3314697"/>
              <a:gd name="connsiteY597" fmla="*/ 572294 h 4655127"/>
              <a:gd name="connsiteX598" fmla="*/ 63401 w 3314697"/>
              <a:gd name="connsiteY598" fmla="*/ 516335 h 4655127"/>
              <a:gd name="connsiteX599" fmla="*/ 103430 w 3314697"/>
              <a:gd name="connsiteY599" fmla="*/ 471480 h 4655127"/>
              <a:gd name="connsiteX600" fmla="*/ 105663 w 3314697"/>
              <a:gd name="connsiteY600" fmla="*/ 456843 h 4655127"/>
              <a:gd name="connsiteX601" fmla="*/ 103430 w 3314697"/>
              <a:gd name="connsiteY601" fmla="*/ 442206 h 4655127"/>
              <a:gd name="connsiteX602" fmla="*/ 63401 w 3314697"/>
              <a:gd name="connsiteY602" fmla="*/ 397352 h 4655127"/>
              <a:gd name="connsiteX603" fmla="*/ 0 w 3314697"/>
              <a:gd name="connsiteY603" fmla="*/ 341393 h 4655127"/>
              <a:gd name="connsiteX604" fmla="*/ 0 w 3314697"/>
              <a:gd name="connsiteY604" fmla="*/ 340833 h 4655127"/>
              <a:gd name="connsiteX605" fmla="*/ 51756 w 3314697"/>
              <a:gd name="connsiteY605" fmla="*/ 308377 h 4655127"/>
              <a:gd name="connsiteX606" fmla="*/ 10999 w 3314697"/>
              <a:gd name="connsiteY606" fmla="*/ 277599 h 4655127"/>
              <a:gd name="connsiteX607" fmla="*/ 11645 w 3314697"/>
              <a:gd name="connsiteY607" fmla="*/ 277599 h 4655127"/>
              <a:gd name="connsiteX608" fmla="*/ 10999 w 3314697"/>
              <a:gd name="connsiteY608" fmla="*/ 277040 h 4655127"/>
              <a:gd name="connsiteX609" fmla="*/ 51756 w 3314697"/>
              <a:gd name="connsiteY609" fmla="*/ 246263 h 4655127"/>
              <a:gd name="connsiteX610" fmla="*/ 0 w 3314697"/>
              <a:gd name="connsiteY610" fmla="*/ 213806 h 4655127"/>
              <a:gd name="connsiteX611" fmla="*/ 0 w 3314697"/>
              <a:gd name="connsiteY611" fmla="*/ 213247 h 4655127"/>
              <a:gd name="connsiteX612" fmla="*/ 40939 w 3314697"/>
              <a:gd name="connsiteY612" fmla="*/ 169336 h 4655127"/>
              <a:gd name="connsiteX613" fmla="*/ 55615 w 3314697"/>
              <a:gd name="connsiteY613" fmla="*/ 161464 h 4655127"/>
              <a:gd name="connsiteX614" fmla="*/ 55615 w 3314697"/>
              <a:gd name="connsiteY614" fmla="*/ 92083 h 4655127"/>
              <a:gd name="connsiteX615" fmla="*/ 59507 w 3314697"/>
              <a:gd name="connsiteY615" fmla="*/ 92083 h 4655127"/>
              <a:gd name="connsiteX616" fmla="*/ 136702 w 3314697"/>
              <a:gd name="connsiteY616" fmla="*/ 54692 h 4655127"/>
              <a:gd name="connsiteX617" fmla="*/ 201572 w 3314697"/>
              <a:gd name="connsiteY617" fmla="*/ 0 h 465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</a:cxnLst>
            <a:rect l="l" t="t" r="r" b="b"/>
            <a:pathLst>
              <a:path w="3314697" h="4655127">
                <a:moveTo>
                  <a:pt x="327022" y="317787"/>
                </a:moveTo>
                <a:lnTo>
                  <a:pt x="327022" y="4337339"/>
                </a:lnTo>
                <a:lnTo>
                  <a:pt x="2987674" y="4337339"/>
                </a:lnTo>
                <a:lnTo>
                  <a:pt x="2987674" y="317787"/>
                </a:lnTo>
                <a:close/>
                <a:moveTo>
                  <a:pt x="201572" y="0"/>
                </a:moveTo>
                <a:lnTo>
                  <a:pt x="202222" y="0"/>
                </a:lnTo>
                <a:cubicBezTo>
                  <a:pt x="222331" y="0"/>
                  <a:pt x="229467" y="23439"/>
                  <a:pt x="239846" y="44647"/>
                </a:cubicBezTo>
                <a:cubicBezTo>
                  <a:pt x="247630" y="23439"/>
                  <a:pt x="260604" y="9487"/>
                  <a:pt x="275524" y="9487"/>
                </a:cubicBezTo>
                <a:lnTo>
                  <a:pt x="275524" y="10045"/>
                </a:lnTo>
                <a:lnTo>
                  <a:pt x="276173" y="9487"/>
                </a:lnTo>
                <a:cubicBezTo>
                  <a:pt x="291093" y="9487"/>
                  <a:pt x="304067" y="23439"/>
                  <a:pt x="311851" y="44647"/>
                </a:cubicBezTo>
                <a:cubicBezTo>
                  <a:pt x="322231" y="23439"/>
                  <a:pt x="329366" y="0"/>
                  <a:pt x="349476" y="0"/>
                </a:cubicBezTo>
                <a:lnTo>
                  <a:pt x="350125" y="0"/>
                </a:lnTo>
                <a:cubicBezTo>
                  <a:pt x="373478" y="0"/>
                  <a:pt x="398129" y="29020"/>
                  <a:pt x="414995" y="54692"/>
                </a:cubicBezTo>
                <a:cubicBezTo>
                  <a:pt x="425212" y="70597"/>
                  <a:pt x="443457" y="83677"/>
                  <a:pt x="466992" y="89223"/>
                </a:cubicBezTo>
                <a:lnTo>
                  <a:pt x="473206" y="89927"/>
                </a:lnTo>
                <a:lnTo>
                  <a:pt x="479419" y="89223"/>
                </a:lnTo>
                <a:cubicBezTo>
                  <a:pt x="502955" y="83677"/>
                  <a:pt x="521200" y="70597"/>
                  <a:pt x="531417" y="54692"/>
                </a:cubicBezTo>
                <a:cubicBezTo>
                  <a:pt x="547634" y="29577"/>
                  <a:pt x="572934" y="0"/>
                  <a:pt x="596287" y="0"/>
                </a:cubicBezTo>
                <a:lnTo>
                  <a:pt x="596935" y="0"/>
                </a:lnTo>
                <a:cubicBezTo>
                  <a:pt x="617046" y="0"/>
                  <a:pt x="624181" y="23439"/>
                  <a:pt x="634560" y="44647"/>
                </a:cubicBezTo>
                <a:cubicBezTo>
                  <a:pt x="642345" y="23439"/>
                  <a:pt x="655319" y="9487"/>
                  <a:pt x="670238" y="9487"/>
                </a:cubicBezTo>
                <a:lnTo>
                  <a:pt x="670238" y="10045"/>
                </a:lnTo>
                <a:lnTo>
                  <a:pt x="670887" y="9487"/>
                </a:lnTo>
                <a:cubicBezTo>
                  <a:pt x="685807" y="9487"/>
                  <a:pt x="698782" y="23439"/>
                  <a:pt x="706566" y="44647"/>
                </a:cubicBezTo>
                <a:cubicBezTo>
                  <a:pt x="716945" y="23439"/>
                  <a:pt x="724081" y="0"/>
                  <a:pt x="744191" y="0"/>
                </a:cubicBezTo>
                <a:lnTo>
                  <a:pt x="744839" y="0"/>
                </a:lnTo>
                <a:cubicBezTo>
                  <a:pt x="768192" y="0"/>
                  <a:pt x="792843" y="29020"/>
                  <a:pt x="809709" y="54692"/>
                </a:cubicBezTo>
                <a:cubicBezTo>
                  <a:pt x="819926" y="70597"/>
                  <a:pt x="838171" y="83677"/>
                  <a:pt x="861706" y="89223"/>
                </a:cubicBezTo>
                <a:lnTo>
                  <a:pt x="867921" y="89927"/>
                </a:lnTo>
                <a:lnTo>
                  <a:pt x="874134" y="89223"/>
                </a:lnTo>
                <a:cubicBezTo>
                  <a:pt x="897670" y="83677"/>
                  <a:pt x="915914" y="70597"/>
                  <a:pt x="926131" y="54692"/>
                </a:cubicBezTo>
                <a:cubicBezTo>
                  <a:pt x="942348" y="29577"/>
                  <a:pt x="967648" y="0"/>
                  <a:pt x="991001" y="0"/>
                </a:cubicBezTo>
                <a:lnTo>
                  <a:pt x="991650" y="0"/>
                </a:lnTo>
                <a:cubicBezTo>
                  <a:pt x="1011760" y="0"/>
                  <a:pt x="1018895" y="23439"/>
                  <a:pt x="1029274" y="44647"/>
                </a:cubicBezTo>
                <a:cubicBezTo>
                  <a:pt x="1037059" y="23439"/>
                  <a:pt x="1050033" y="9487"/>
                  <a:pt x="1064953" y="9487"/>
                </a:cubicBezTo>
                <a:lnTo>
                  <a:pt x="1064953" y="10045"/>
                </a:lnTo>
                <a:lnTo>
                  <a:pt x="1065601" y="9487"/>
                </a:lnTo>
                <a:cubicBezTo>
                  <a:pt x="1080522" y="9487"/>
                  <a:pt x="1093496" y="23439"/>
                  <a:pt x="1101280" y="44647"/>
                </a:cubicBezTo>
                <a:cubicBezTo>
                  <a:pt x="1111659" y="23439"/>
                  <a:pt x="1118795" y="0"/>
                  <a:pt x="1138904" y="0"/>
                </a:cubicBezTo>
                <a:lnTo>
                  <a:pt x="1139553" y="0"/>
                </a:lnTo>
                <a:cubicBezTo>
                  <a:pt x="1162907" y="0"/>
                  <a:pt x="1187557" y="29020"/>
                  <a:pt x="1204423" y="54692"/>
                </a:cubicBezTo>
                <a:cubicBezTo>
                  <a:pt x="1214641" y="70597"/>
                  <a:pt x="1232885" y="83677"/>
                  <a:pt x="1256421" y="89223"/>
                </a:cubicBezTo>
                <a:lnTo>
                  <a:pt x="1262634" y="89927"/>
                </a:lnTo>
                <a:lnTo>
                  <a:pt x="1268847" y="89223"/>
                </a:lnTo>
                <a:cubicBezTo>
                  <a:pt x="1292383" y="83677"/>
                  <a:pt x="1310628" y="70597"/>
                  <a:pt x="1320845" y="54692"/>
                </a:cubicBezTo>
                <a:cubicBezTo>
                  <a:pt x="1337062" y="29577"/>
                  <a:pt x="1362362" y="0"/>
                  <a:pt x="1385715" y="0"/>
                </a:cubicBezTo>
                <a:lnTo>
                  <a:pt x="1386364" y="0"/>
                </a:lnTo>
                <a:cubicBezTo>
                  <a:pt x="1406474" y="0"/>
                  <a:pt x="1413610" y="23439"/>
                  <a:pt x="1423988" y="44647"/>
                </a:cubicBezTo>
                <a:cubicBezTo>
                  <a:pt x="1431773" y="23439"/>
                  <a:pt x="1444747" y="9487"/>
                  <a:pt x="1459667" y="9487"/>
                </a:cubicBezTo>
                <a:lnTo>
                  <a:pt x="1459667" y="10045"/>
                </a:lnTo>
                <a:lnTo>
                  <a:pt x="1460315" y="9487"/>
                </a:lnTo>
                <a:cubicBezTo>
                  <a:pt x="1475236" y="9487"/>
                  <a:pt x="1488210" y="23439"/>
                  <a:pt x="1495994" y="44647"/>
                </a:cubicBezTo>
                <a:cubicBezTo>
                  <a:pt x="1506373" y="23439"/>
                  <a:pt x="1513509" y="0"/>
                  <a:pt x="1533619" y="0"/>
                </a:cubicBezTo>
                <a:lnTo>
                  <a:pt x="1534267" y="0"/>
                </a:lnTo>
                <a:cubicBezTo>
                  <a:pt x="1557620" y="0"/>
                  <a:pt x="1582271" y="29020"/>
                  <a:pt x="1599137" y="54692"/>
                </a:cubicBezTo>
                <a:cubicBezTo>
                  <a:pt x="1609354" y="70597"/>
                  <a:pt x="1627599" y="83677"/>
                  <a:pt x="1651135" y="89223"/>
                </a:cubicBezTo>
                <a:lnTo>
                  <a:pt x="1657349" y="89927"/>
                </a:lnTo>
                <a:lnTo>
                  <a:pt x="1663562" y="89223"/>
                </a:lnTo>
                <a:cubicBezTo>
                  <a:pt x="1687097" y="83677"/>
                  <a:pt x="1705342" y="70597"/>
                  <a:pt x="1715559" y="54692"/>
                </a:cubicBezTo>
                <a:cubicBezTo>
                  <a:pt x="1731776" y="29577"/>
                  <a:pt x="1757076" y="0"/>
                  <a:pt x="1780429" y="0"/>
                </a:cubicBezTo>
                <a:lnTo>
                  <a:pt x="1781078" y="0"/>
                </a:lnTo>
                <a:cubicBezTo>
                  <a:pt x="1801188" y="0"/>
                  <a:pt x="1808324" y="23439"/>
                  <a:pt x="1818703" y="44647"/>
                </a:cubicBezTo>
                <a:cubicBezTo>
                  <a:pt x="1826487" y="23439"/>
                  <a:pt x="1839461" y="9487"/>
                  <a:pt x="1854381" y="9487"/>
                </a:cubicBezTo>
                <a:lnTo>
                  <a:pt x="1854381" y="10045"/>
                </a:lnTo>
                <a:lnTo>
                  <a:pt x="1855030" y="9487"/>
                </a:lnTo>
                <a:cubicBezTo>
                  <a:pt x="1869950" y="9487"/>
                  <a:pt x="1882924" y="23439"/>
                  <a:pt x="1890708" y="44647"/>
                </a:cubicBezTo>
                <a:cubicBezTo>
                  <a:pt x="1901088" y="23439"/>
                  <a:pt x="1908224" y="0"/>
                  <a:pt x="1928333" y="0"/>
                </a:cubicBezTo>
                <a:lnTo>
                  <a:pt x="1928982" y="0"/>
                </a:lnTo>
                <a:cubicBezTo>
                  <a:pt x="1952335" y="0"/>
                  <a:pt x="1976986" y="29020"/>
                  <a:pt x="1993852" y="54692"/>
                </a:cubicBezTo>
                <a:cubicBezTo>
                  <a:pt x="2004069" y="70597"/>
                  <a:pt x="2022313" y="83677"/>
                  <a:pt x="2045849" y="89223"/>
                </a:cubicBezTo>
                <a:lnTo>
                  <a:pt x="2052063" y="89927"/>
                </a:lnTo>
                <a:lnTo>
                  <a:pt x="2058277" y="89223"/>
                </a:lnTo>
                <a:cubicBezTo>
                  <a:pt x="2081812" y="83677"/>
                  <a:pt x="2100056" y="70597"/>
                  <a:pt x="2110273" y="54692"/>
                </a:cubicBezTo>
                <a:cubicBezTo>
                  <a:pt x="2126491" y="29577"/>
                  <a:pt x="2151790" y="0"/>
                  <a:pt x="2175144" y="0"/>
                </a:cubicBezTo>
                <a:lnTo>
                  <a:pt x="2175792" y="0"/>
                </a:lnTo>
                <a:cubicBezTo>
                  <a:pt x="2195902" y="0"/>
                  <a:pt x="2203038" y="23439"/>
                  <a:pt x="2213417" y="44647"/>
                </a:cubicBezTo>
                <a:cubicBezTo>
                  <a:pt x="2221202" y="23439"/>
                  <a:pt x="2234175" y="9487"/>
                  <a:pt x="2249096" y="9487"/>
                </a:cubicBezTo>
                <a:lnTo>
                  <a:pt x="2249096" y="10045"/>
                </a:lnTo>
                <a:lnTo>
                  <a:pt x="2249744" y="9487"/>
                </a:lnTo>
                <a:cubicBezTo>
                  <a:pt x="2264665" y="9487"/>
                  <a:pt x="2277638" y="23439"/>
                  <a:pt x="2285423" y="44647"/>
                </a:cubicBezTo>
                <a:cubicBezTo>
                  <a:pt x="2295802" y="23439"/>
                  <a:pt x="2302938" y="0"/>
                  <a:pt x="2323048" y="0"/>
                </a:cubicBezTo>
                <a:lnTo>
                  <a:pt x="2323696" y="0"/>
                </a:lnTo>
                <a:cubicBezTo>
                  <a:pt x="2347050" y="0"/>
                  <a:pt x="2371700" y="29020"/>
                  <a:pt x="2388566" y="54692"/>
                </a:cubicBezTo>
                <a:cubicBezTo>
                  <a:pt x="2398783" y="70597"/>
                  <a:pt x="2417028" y="83677"/>
                  <a:pt x="2440564" y="89223"/>
                </a:cubicBezTo>
                <a:lnTo>
                  <a:pt x="2446777" y="89927"/>
                </a:lnTo>
                <a:lnTo>
                  <a:pt x="2452991" y="89223"/>
                </a:lnTo>
                <a:cubicBezTo>
                  <a:pt x="2476527" y="83677"/>
                  <a:pt x="2494771" y="70597"/>
                  <a:pt x="2504988" y="54692"/>
                </a:cubicBezTo>
                <a:cubicBezTo>
                  <a:pt x="2521206" y="29577"/>
                  <a:pt x="2546505" y="0"/>
                  <a:pt x="2569858" y="0"/>
                </a:cubicBezTo>
                <a:lnTo>
                  <a:pt x="2570507" y="0"/>
                </a:lnTo>
                <a:cubicBezTo>
                  <a:pt x="2590617" y="0"/>
                  <a:pt x="2597752" y="23439"/>
                  <a:pt x="2608131" y="44647"/>
                </a:cubicBezTo>
                <a:cubicBezTo>
                  <a:pt x="2615916" y="23439"/>
                  <a:pt x="2628890" y="9487"/>
                  <a:pt x="2643810" y="9487"/>
                </a:cubicBezTo>
                <a:lnTo>
                  <a:pt x="2643810" y="10045"/>
                </a:lnTo>
                <a:lnTo>
                  <a:pt x="2644459" y="9487"/>
                </a:lnTo>
                <a:cubicBezTo>
                  <a:pt x="2659379" y="9487"/>
                  <a:pt x="2672353" y="23439"/>
                  <a:pt x="2680137" y="44647"/>
                </a:cubicBezTo>
                <a:cubicBezTo>
                  <a:pt x="2690517" y="23439"/>
                  <a:pt x="2697652" y="0"/>
                  <a:pt x="2717762" y="0"/>
                </a:cubicBezTo>
                <a:lnTo>
                  <a:pt x="2718410" y="0"/>
                </a:lnTo>
                <a:cubicBezTo>
                  <a:pt x="2741764" y="0"/>
                  <a:pt x="2766415" y="29020"/>
                  <a:pt x="2783281" y="54692"/>
                </a:cubicBezTo>
                <a:cubicBezTo>
                  <a:pt x="2793498" y="70597"/>
                  <a:pt x="2811742" y="83677"/>
                  <a:pt x="2835278" y="89223"/>
                </a:cubicBezTo>
                <a:lnTo>
                  <a:pt x="2841492" y="89927"/>
                </a:lnTo>
                <a:lnTo>
                  <a:pt x="2847705" y="89223"/>
                </a:lnTo>
                <a:cubicBezTo>
                  <a:pt x="2871241" y="83677"/>
                  <a:pt x="2889486" y="70597"/>
                  <a:pt x="2899703" y="54692"/>
                </a:cubicBezTo>
                <a:cubicBezTo>
                  <a:pt x="2915920" y="29577"/>
                  <a:pt x="2941219" y="0"/>
                  <a:pt x="2964573" y="0"/>
                </a:cubicBezTo>
                <a:lnTo>
                  <a:pt x="2965222" y="0"/>
                </a:lnTo>
                <a:cubicBezTo>
                  <a:pt x="2985331" y="0"/>
                  <a:pt x="2992467" y="23439"/>
                  <a:pt x="3002846" y="44647"/>
                </a:cubicBezTo>
                <a:cubicBezTo>
                  <a:pt x="3010630" y="23439"/>
                  <a:pt x="3023604" y="9487"/>
                  <a:pt x="3038524" y="9487"/>
                </a:cubicBezTo>
                <a:lnTo>
                  <a:pt x="3038524" y="10045"/>
                </a:lnTo>
                <a:lnTo>
                  <a:pt x="3039173" y="9487"/>
                </a:lnTo>
                <a:cubicBezTo>
                  <a:pt x="3054093" y="9487"/>
                  <a:pt x="3067067" y="23439"/>
                  <a:pt x="3074851" y="44647"/>
                </a:cubicBezTo>
                <a:cubicBezTo>
                  <a:pt x="3085231" y="23439"/>
                  <a:pt x="3092367" y="0"/>
                  <a:pt x="3112476" y="0"/>
                </a:cubicBezTo>
                <a:lnTo>
                  <a:pt x="3113125" y="0"/>
                </a:lnTo>
                <a:cubicBezTo>
                  <a:pt x="3124802" y="0"/>
                  <a:pt x="3136802" y="7255"/>
                  <a:pt x="3147992" y="17719"/>
                </a:cubicBezTo>
                <a:lnTo>
                  <a:pt x="3156083" y="27689"/>
                </a:lnTo>
                <a:lnTo>
                  <a:pt x="3207952" y="27689"/>
                </a:lnTo>
                <a:lnTo>
                  <a:pt x="3207952" y="31047"/>
                </a:lnTo>
                <a:cubicBezTo>
                  <a:pt x="3207952" y="54130"/>
                  <a:pt x="3218505" y="73435"/>
                  <a:pt x="3234153" y="86604"/>
                </a:cubicBezTo>
                <a:lnTo>
                  <a:pt x="3239984" y="90357"/>
                </a:lnTo>
                <a:lnTo>
                  <a:pt x="3255190" y="92083"/>
                </a:lnTo>
                <a:lnTo>
                  <a:pt x="3259082" y="92083"/>
                </a:lnTo>
                <a:lnTo>
                  <a:pt x="3259082" y="101783"/>
                </a:lnTo>
                <a:lnTo>
                  <a:pt x="3273485" y="109451"/>
                </a:lnTo>
                <a:cubicBezTo>
                  <a:pt x="3295410" y="122435"/>
                  <a:pt x="3314697" y="138488"/>
                  <a:pt x="3314697" y="153597"/>
                </a:cubicBezTo>
                <a:lnTo>
                  <a:pt x="3314697" y="154157"/>
                </a:lnTo>
                <a:cubicBezTo>
                  <a:pt x="3314697" y="171504"/>
                  <a:pt x="3287526" y="177659"/>
                  <a:pt x="3262942" y="186613"/>
                </a:cubicBezTo>
                <a:cubicBezTo>
                  <a:pt x="3287526" y="193328"/>
                  <a:pt x="3303699" y="204520"/>
                  <a:pt x="3303699" y="217390"/>
                </a:cubicBezTo>
                <a:lnTo>
                  <a:pt x="3303052" y="217390"/>
                </a:lnTo>
                <a:lnTo>
                  <a:pt x="3303699" y="217950"/>
                </a:lnTo>
                <a:cubicBezTo>
                  <a:pt x="3303699" y="230821"/>
                  <a:pt x="3287526" y="242012"/>
                  <a:pt x="3262942" y="248727"/>
                </a:cubicBezTo>
                <a:cubicBezTo>
                  <a:pt x="3287526" y="257680"/>
                  <a:pt x="3314697" y="263836"/>
                  <a:pt x="3314697" y="281184"/>
                </a:cubicBezTo>
                <a:lnTo>
                  <a:pt x="3314697" y="281743"/>
                </a:lnTo>
                <a:cubicBezTo>
                  <a:pt x="3314697" y="301888"/>
                  <a:pt x="3281056" y="323153"/>
                  <a:pt x="3251297" y="337702"/>
                </a:cubicBezTo>
                <a:cubicBezTo>
                  <a:pt x="3232859" y="346516"/>
                  <a:pt x="3217696" y="362254"/>
                  <a:pt x="3211267" y="382557"/>
                </a:cubicBezTo>
                <a:lnTo>
                  <a:pt x="3210450" y="387917"/>
                </a:lnTo>
                <a:lnTo>
                  <a:pt x="3211267" y="393277"/>
                </a:lnTo>
                <a:cubicBezTo>
                  <a:pt x="3217696" y="413580"/>
                  <a:pt x="3232859" y="429318"/>
                  <a:pt x="3251297" y="438131"/>
                </a:cubicBezTo>
                <a:cubicBezTo>
                  <a:pt x="3280409" y="452121"/>
                  <a:pt x="3314697" y="473945"/>
                  <a:pt x="3314697" y="494090"/>
                </a:cubicBezTo>
                <a:lnTo>
                  <a:pt x="3314697" y="494650"/>
                </a:lnTo>
                <a:cubicBezTo>
                  <a:pt x="3314697" y="511997"/>
                  <a:pt x="3287526" y="518153"/>
                  <a:pt x="3262942" y="527106"/>
                </a:cubicBezTo>
                <a:cubicBezTo>
                  <a:pt x="3287526" y="533821"/>
                  <a:pt x="3303699" y="545013"/>
                  <a:pt x="3303699" y="557884"/>
                </a:cubicBezTo>
                <a:lnTo>
                  <a:pt x="3303052" y="557884"/>
                </a:lnTo>
                <a:lnTo>
                  <a:pt x="3303699" y="558443"/>
                </a:lnTo>
                <a:cubicBezTo>
                  <a:pt x="3303699" y="571314"/>
                  <a:pt x="3287526" y="582505"/>
                  <a:pt x="3262942" y="589221"/>
                </a:cubicBezTo>
                <a:cubicBezTo>
                  <a:pt x="3287526" y="598175"/>
                  <a:pt x="3314697" y="604329"/>
                  <a:pt x="3314697" y="621677"/>
                </a:cubicBezTo>
                <a:lnTo>
                  <a:pt x="3314697" y="622237"/>
                </a:lnTo>
                <a:cubicBezTo>
                  <a:pt x="3314697" y="642382"/>
                  <a:pt x="3281056" y="663646"/>
                  <a:pt x="3251297" y="678195"/>
                </a:cubicBezTo>
                <a:cubicBezTo>
                  <a:pt x="3232859" y="687009"/>
                  <a:pt x="3217696" y="702747"/>
                  <a:pt x="3211267" y="723050"/>
                </a:cubicBezTo>
                <a:lnTo>
                  <a:pt x="3210450" y="728410"/>
                </a:lnTo>
                <a:lnTo>
                  <a:pt x="3211267" y="733770"/>
                </a:lnTo>
                <a:cubicBezTo>
                  <a:pt x="3217696" y="754073"/>
                  <a:pt x="3232859" y="769812"/>
                  <a:pt x="3251297" y="778625"/>
                </a:cubicBezTo>
                <a:cubicBezTo>
                  <a:pt x="3280409" y="792615"/>
                  <a:pt x="3314697" y="814439"/>
                  <a:pt x="3314697" y="834584"/>
                </a:cubicBezTo>
                <a:lnTo>
                  <a:pt x="3314697" y="835144"/>
                </a:lnTo>
                <a:cubicBezTo>
                  <a:pt x="3314697" y="852491"/>
                  <a:pt x="3287526" y="858646"/>
                  <a:pt x="3262942" y="867600"/>
                </a:cubicBezTo>
                <a:cubicBezTo>
                  <a:pt x="3287526" y="874315"/>
                  <a:pt x="3303699" y="885507"/>
                  <a:pt x="3303699" y="898377"/>
                </a:cubicBezTo>
                <a:lnTo>
                  <a:pt x="3303052" y="898377"/>
                </a:lnTo>
                <a:lnTo>
                  <a:pt x="3303699" y="898937"/>
                </a:lnTo>
                <a:cubicBezTo>
                  <a:pt x="3303699" y="911807"/>
                  <a:pt x="3287526" y="922999"/>
                  <a:pt x="3262942" y="929714"/>
                </a:cubicBezTo>
                <a:cubicBezTo>
                  <a:pt x="3287526" y="938667"/>
                  <a:pt x="3314697" y="944823"/>
                  <a:pt x="3314697" y="962170"/>
                </a:cubicBezTo>
                <a:lnTo>
                  <a:pt x="3314697" y="962730"/>
                </a:lnTo>
                <a:cubicBezTo>
                  <a:pt x="3314697" y="982876"/>
                  <a:pt x="3281056" y="1004140"/>
                  <a:pt x="3251297" y="1018689"/>
                </a:cubicBezTo>
                <a:cubicBezTo>
                  <a:pt x="3232859" y="1027503"/>
                  <a:pt x="3217696" y="1043241"/>
                  <a:pt x="3211267" y="1063544"/>
                </a:cubicBezTo>
                <a:lnTo>
                  <a:pt x="3210450" y="1068904"/>
                </a:lnTo>
                <a:lnTo>
                  <a:pt x="3211267" y="1074264"/>
                </a:lnTo>
                <a:cubicBezTo>
                  <a:pt x="3217696" y="1094566"/>
                  <a:pt x="3232859" y="1110304"/>
                  <a:pt x="3251297" y="1119118"/>
                </a:cubicBezTo>
                <a:cubicBezTo>
                  <a:pt x="3280409" y="1133108"/>
                  <a:pt x="3314697" y="1154932"/>
                  <a:pt x="3314697" y="1175078"/>
                </a:cubicBezTo>
                <a:lnTo>
                  <a:pt x="3314697" y="1175637"/>
                </a:lnTo>
                <a:cubicBezTo>
                  <a:pt x="3314697" y="1192984"/>
                  <a:pt x="3287526" y="1199140"/>
                  <a:pt x="3262942" y="1208094"/>
                </a:cubicBezTo>
                <a:cubicBezTo>
                  <a:pt x="3287526" y="1214808"/>
                  <a:pt x="3303699" y="1226000"/>
                  <a:pt x="3303699" y="1238871"/>
                </a:cubicBezTo>
                <a:lnTo>
                  <a:pt x="3303052" y="1238871"/>
                </a:lnTo>
                <a:lnTo>
                  <a:pt x="3303699" y="1239430"/>
                </a:lnTo>
                <a:cubicBezTo>
                  <a:pt x="3303699" y="1252301"/>
                  <a:pt x="3287526" y="1263493"/>
                  <a:pt x="3262942" y="1270208"/>
                </a:cubicBezTo>
                <a:cubicBezTo>
                  <a:pt x="3287526" y="1279161"/>
                  <a:pt x="3314697" y="1285317"/>
                  <a:pt x="3314697" y="1302664"/>
                </a:cubicBezTo>
                <a:lnTo>
                  <a:pt x="3314697" y="1303223"/>
                </a:lnTo>
                <a:cubicBezTo>
                  <a:pt x="3314697" y="1323368"/>
                  <a:pt x="3281056" y="1344633"/>
                  <a:pt x="3251297" y="1359182"/>
                </a:cubicBezTo>
                <a:cubicBezTo>
                  <a:pt x="3232859" y="1367996"/>
                  <a:pt x="3217696" y="1383735"/>
                  <a:pt x="3211267" y="1404037"/>
                </a:cubicBezTo>
                <a:lnTo>
                  <a:pt x="3210450" y="1409397"/>
                </a:lnTo>
                <a:lnTo>
                  <a:pt x="3211267" y="1414757"/>
                </a:lnTo>
                <a:cubicBezTo>
                  <a:pt x="3217696" y="1435060"/>
                  <a:pt x="3232859" y="1450798"/>
                  <a:pt x="3251297" y="1459611"/>
                </a:cubicBezTo>
                <a:cubicBezTo>
                  <a:pt x="3280409" y="1473601"/>
                  <a:pt x="3314697" y="1495425"/>
                  <a:pt x="3314697" y="1515571"/>
                </a:cubicBezTo>
                <a:lnTo>
                  <a:pt x="3314697" y="1516130"/>
                </a:lnTo>
                <a:cubicBezTo>
                  <a:pt x="3314697" y="1533478"/>
                  <a:pt x="3287526" y="1539633"/>
                  <a:pt x="3262942" y="1548586"/>
                </a:cubicBezTo>
                <a:cubicBezTo>
                  <a:pt x="3287526" y="1555302"/>
                  <a:pt x="3303699" y="1566493"/>
                  <a:pt x="3303699" y="1579364"/>
                </a:cubicBezTo>
                <a:lnTo>
                  <a:pt x="3303052" y="1579364"/>
                </a:lnTo>
                <a:lnTo>
                  <a:pt x="3303699" y="1579923"/>
                </a:lnTo>
                <a:cubicBezTo>
                  <a:pt x="3303699" y="1592794"/>
                  <a:pt x="3287526" y="1603985"/>
                  <a:pt x="3262942" y="1610701"/>
                </a:cubicBezTo>
                <a:cubicBezTo>
                  <a:pt x="3287526" y="1619654"/>
                  <a:pt x="3314697" y="1625810"/>
                  <a:pt x="3314697" y="1643157"/>
                </a:cubicBezTo>
                <a:lnTo>
                  <a:pt x="3314697" y="1643717"/>
                </a:lnTo>
                <a:cubicBezTo>
                  <a:pt x="3314697" y="1663862"/>
                  <a:pt x="3281056" y="1685126"/>
                  <a:pt x="3251297" y="1699676"/>
                </a:cubicBezTo>
                <a:cubicBezTo>
                  <a:pt x="3232859" y="1708489"/>
                  <a:pt x="3217696" y="1724228"/>
                  <a:pt x="3211267" y="1744530"/>
                </a:cubicBezTo>
                <a:lnTo>
                  <a:pt x="3210450" y="1749890"/>
                </a:lnTo>
                <a:lnTo>
                  <a:pt x="3211267" y="1755251"/>
                </a:lnTo>
                <a:cubicBezTo>
                  <a:pt x="3217696" y="1775553"/>
                  <a:pt x="3232859" y="1791292"/>
                  <a:pt x="3251297" y="1800105"/>
                </a:cubicBezTo>
                <a:cubicBezTo>
                  <a:pt x="3280409" y="1814095"/>
                  <a:pt x="3314697" y="1835919"/>
                  <a:pt x="3314697" y="1856064"/>
                </a:cubicBezTo>
                <a:lnTo>
                  <a:pt x="3314697" y="1856624"/>
                </a:lnTo>
                <a:cubicBezTo>
                  <a:pt x="3314697" y="1873971"/>
                  <a:pt x="3287526" y="1880127"/>
                  <a:pt x="3262942" y="1889080"/>
                </a:cubicBezTo>
                <a:cubicBezTo>
                  <a:pt x="3287526" y="1895795"/>
                  <a:pt x="3303699" y="1906987"/>
                  <a:pt x="3303699" y="1919857"/>
                </a:cubicBezTo>
                <a:lnTo>
                  <a:pt x="3303052" y="1919857"/>
                </a:lnTo>
                <a:lnTo>
                  <a:pt x="3303699" y="1920417"/>
                </a:lnTo>
                <a:cubicBezTo>
                  <a:pt x="3303699" y="1933288"/>
                  <a:pt x="3287526" y="1944479"/>
                  <a:pt x="3262942" y="1951195"/>
                </a:cubicBezTo>
                <a:cubicBezTo>
                  <a:pt x="3287526" y="1960148"/>
                  <a:pt x="3314697" y="1966303"/>
                  <a:pt x="3314697" y="1983651"/>
                </a:cubicBezTo>
                <a:lnTo>
                  <a:pt x="3314697" y="1984210"/>
                </a:lnTo>
                <a:cubicBezTo>
                  <a:pt x="3314697" y="2004356"/>
                  <a:pt x="3281056" y="2025620"/>
                  <a:pt x="3251297" y="2040169"/>
                </a:cubicBezTo>
                <a:cubicBezTo>
                  <a:pt x="3232859" y="2048983"/>
                  <a:pt x="3217696" y="2064721"/>
                  <a:pt x="3211267" y="2085024"/>
                </a:cubicBezTo>
                <a:lnTo>
                  <a:pt x="3210450" y="2090384"/>
                </a:lnTo>
                <a:lnTo>
                  <a:pt x="3211267" y="2095744"/>
                </a:lnTo>
                <a:cubicBezTo>
                  <a:pt x="3217696" y="2116046"/>
                  <a:pt x="3232859" y="2131785"/>
                  <a:pt x="3251297" y="2140598"/>
                </a:cubicBezTo>
                <a:cubicBezTo>
                  <a:pt x="3280409" y="2154588"/>
                  <a:pt x="3314697" y="2176413"/>
                  <a:pt x="3314697" y="2196557"/>
                </a:cubicBezTo>
                <a:lnTo>
                  <a:pt x="3314697" y="2197118"/>
                </a:lnTo>
                <a:cubicBezTo>
                  <a:pt x="3314697" y="2214464"/>
                  <a:pt x="3287526" y="2220620"/>
                  <a:pt x="3262942" y="2229574"/>
                </a:cubicBezTo>
                <a:cubicBezTo>
                  <a:pt x="3287526" y="2236288"/>
                  <a:pt x="3303699" y="2247480"/>
                  <a:pt x="3303699" y="2260351"/>
                </a:cubicBezTo>
                <a:lnTo>
                  <a:pt x="3303052" y="2260351"/>
                </a:lnTo>
                <a:lnTo>
                  <a:pt x="3303699" y="2260910"/>
                </a:lnTo>
                <a:cubicBezTo>
                  <a:pt x="3303699" y="2273781"/>
                  <a:pt x="3287526" y="2284973"/>
                  <a:pt x="3262942" y="2291688"/>
                </a:cubicBezTo>
                <a:cubicBezTo>
                  <a:pt x="3287526" y="2300641"/>
                  <a:pt x="3314697" y="2306796"/>
                  <a:pt x="3314697" y="2324144"/>
                </a:cubicBezTo>
                <a:lnTo>
                  <a:pt x="3314697" y="2324704"/>
                </a:lnTo>
                <a:cubicBezTo>
                  <a:pt x="3314697" y="2344849"/>
                  <a:pt x="3281056" y="2366114"/>
                  <a:pt x="3251297" y="2380662"/>
                </a:cubicBezTo>
                <a:cubicBezTo>
                  <a:pt x="3232859" y="2389476"/>
                  <a:pt x="3217696" y="2405215"/>
                  <a:pt x="3211267" y="2425517"/>
                </a:cubicBezTo>
                <a:lnTo>
                  <a:pt x="3210450" y="2430877"/>
                </a:lnTo>
                <a:lnTo>
                  <a:pt x="3211267" y="2436238"/>
                </a:lnTo>
                <a:cubicBezTo>
                  <a:pt x="3217696" y="2456540"/>
                  <a:pt x="3232859" y="2472278"/>
                  <a:pt x="3251297" y="2481092"/>
                </a:cubicBezTo>
                <a:cubicBezTo>
                  <a:pt x="3280409" y="2495082"/>
                  <a:pt x="3314697" y="2516906"/>
                  <a:pt x="3314697" y="2537051"/>
                </a:cubicBezTo>
                <a:lnTo>
                  <a:pt x="3314697" y="2537611"/>
                </a:lnTo>
                <a:cubicBezTo>
                  <a:pt x="3314697" y="2554958"/>
                  <a:pt x="3287526" y="2561113"/>
                  <a:pt x="3262942" y="2570067"/>
                </a:cubicBezTo>
                <a:cubicBezTo>
                  <a:pt x="3287526" y="2576782"/>
                  <a:pt x="3303699" y="2587974"/>
                  <a:pt x="3303699" y="2600844"/>
                </a:cubicBezTo>
                <a:lnTo>
                  <a:pt x="3303052" y="2600844"/>
                </a:lnTo>
                <a:lnTo>
                  <a:pt x="3303699" y="2601404"/>
                </a:lnTo>
                <a:cubicBezTo>
                  <a:pt x="3303699" y="2614274"/>
                  <a:pt x="3287526" y="2625466"/>
                  <a:pt x="3262942" y="2632181"/>
                </a:cubicBezTo>
                <a:cubicBezTo>
                  <a:pt x="3287526" y="2641134"/>
                  <a:pt x="3314697" y="2647290"/>
                  <a:pt x="3314697" y="2664637"/>
                </a:cubicBezTo>
                <a:lnTo>
                  <a:pt x="3314697" y="2665197"/>
                </a:lnTo>
                <a:cubicBezTo>
                  <a:pt x="3314697" y="2685342"/>
                  <a:pt x="3281056" y="2706607"/>
                  <a:pt x="3251297" y="2721156"/>
                </a:cubicBezTo>
                <a:cubicBezTo>
                  <a:pt x="3232859" y="2729970"/>
                  <a:pt x="3217696" y="2745708"/>
                  <a:pt x="3211267" y="2766011"/>
                </a:cubicBezTo>
                <a:lnTo>
                  <a:pt x="3210450" y="2771371"/>
                </a:lnTo>
                <a:lnTo>
                  <a:pt x="3211267" y="2776731"/>
                </a:lnTo>
                <a:cubicBezTo>
                  <a:pt x="3217696" y="2797033"/>
                  <a:pt x="3232859" y="2812772"/>
                  <a:pt x="3251297" y="2821586"/>
                </a:cubicBezTo>
                <a:cubicBezTo>
                  <a:pt x="3280409" y="2835575"/>
                  <a:pt x="3314697" y="2857399"/>
                  <a:pt x="3314697" y="2877545"/>
                </a:cubicBezTo>
                <a:lnTo>
                  <a:pt x="3314697" y="2878104"/>
                </a:lnTo>
                <a:cubicBezTo>
                  <a:pt x="3314697" y="2895452"/>
                  <a:pt x="3287526" y="2901607"/>
                  <a:pt x="3262942" y="2910561"/>
                </a:cubicBezTo>
                <a:cubicBezTo>
                  <a:pt x="3287526" y="2917276"/>
                  <a:pt x="3303699" y="2928467"/>
                  <a:pt x="3303699" y="2941338"/>
                </a:cubicBezTo>
                <a:lnTo>
                  <a:pt x="3303052" y="2941338"/>
                </a:lnTo>
                <a:lnTo>
                  <a:pt x="3303699" y="2941898"/>
                </a:lnTo>
                <a:cubicBezTo>
                  <a:pt x="3303699" y="2954768"/>
                  <a:pt x="3287526" y="2965960"/>
                  <a:pt x="3262942" y="2972675"/>
                </a:cubicBezTo>
                <a:cubicBezTo>
                  <a:pt x="3287526" y="2981628"/>
                  <a:pt x="3314697" y="2987784"/>
                  <a:pt x="3314697" y="3005131"/>
                </a:cubicBezTo>
                <a:lnTo>
                  <a:pt x="3314697" y="3005690"/>
                </a:lnTo>
                <a:cubicBezTo>
                  <a:pt x="3314697" y="3025836"/>
                  <a:pt x="3281056" y="3047100"/>
                  <a:pt x="3251297" y="3061650"/>
                </a:cubicBezTo>
                <a:cubicBezTo>
                  <a:pt x="3232859" y="3070463"/>
                  <a:pt x="3217696" y="3086202"/>
                  <a:pt x="3211267" y="3106504"/>
                </a:cubicBezTo>
                <a:lnTo>
                  <a:pt x="3209035" y="3121141"/>
                </a:lnTo>
                <a:lnTo>
                  <a:pt x="3211267" y="3135778"/>
                </a:lnTo>
                <a:cubicBezTo>
                  <a:pt x="3217696" y="3156081"/>
                  <a:pt x="3232859" y="3171819"/>
                  <a:pt x="3251297" y="3180633"/>
                </a:cubicBezTo>
                <a:cubicBezTo>
                  <a:pt x="3280409" y="3194623"/>
                  <a:pt x="3314697" y="3216447"/>
                  <a:pt x="3314697" y="3236592"/>
                </a:cubicBezTo>
                <a:lnTo>
                  <a:pt x="3314697" y="3237152"/>
                </a:lnTo>
                <a:cubicBezTo>
                  <a:pt x="3314697" y="3254499"/>
                  <a:pt x="3287526" y="3260654"/>
                  <a:pt x="3262942" y="3269608"/>
                </a:cubicBezTo>
                <a:cubicBezTo>
                  <a:pt x="3287526" y="3276323"/>
                  <a:pt x="3303699" y="3287515"/>
                  <a:pt x="3303699" y="3300385"/>
                </a:cubicBezTo>
                <a:lnTo>
                  <a:pt x="3303052" y="3300385"/>
                </a:lnTo>
                <a:lnTo>
                  <a:pt x="3303699" y="3300945"/>
                </a:lnTo>
                <a:cubicBezTo>
                  <a:pt x="3303699" y="3313815"/>
                  <a:pt x="3287526" y="3325007"/>
                  <a:pt x="3262942" y="3331722"/>
                </a:cubicBezTo>
                <a:cubicBezTo>
                  <a:pt x="3287526" y="3340676"/>
                  <a:pt x="3314697" y="3346831"/>
                  <a:pt x="3314697" y="3364178"/>
                </a:cubicBezTo>
                <a:lnTo>
                  <a:pt x="3314697" y="3364738"/>
                </a:lnTo>
                <a:cubicBezTo>
                  <a:pt x="3314697" y="3384883"/>
                  <a:pt x="3281056" y="3406148"/>
                  <a:pt x="3251297" y="3420697"/>
                </a:cubicBezTo>
                <a:cubicBezTo>
                  <a:pt x="3232859" y="3429511"/>
                  <a:pt x="3217696" y="3445249"/>
                  <a:pt x="3211267" y="3465552"/>
                </a:cubicBezTo>
                <a:lnTo>
                  <a:pt x="3209035" y="3480189"/>
                </a:lnTo>
                <a:lnTo>
                  <a:pt x="3211267" y="3494826"/>
                </a:lnTo>
                <a:cubicBezTo>
                  <a:pt x="3217696" y="3515128"/>
                  <a:pt x="3232859" y="3530867"/>
                  <a:pt x="3251297" y="3539681"/>
                </a:cubicBezTo>
                <a:cubicBezTo>
                  <a:pt x="3280409" y="3553671"/>
                  <a:pt x="3314697" y="3575494"/>
                  <a:pt x="3314697" y="3595640"/>
                </a:cubicBezTo>
                <a:lnTo>
                  <a:pt x="3314697" y="3596199"/>
                </a:lnTo>
                <a:cubicBezTo>
                  <a:pt x="3314697" y="3613546"/>
                  <a:pt x="3287526" y="3619702"/>
                  <a:pt x="3262942" y="3628655"/>
                </a:cubicBezTo>
                <a:cubicBezTo>
                  <a:pt x="3287526" y="3635370"/>
                  <a:pt x="3303699" y="3646562"/>
                  <a:pt x="3303699" y="3659433"/>
                </a:cubicBezTo>
                <a:lnTo>
                  <a:pt x="3303052" y="3659433"/>
                </a:lnTo>
                <a:lnTo>
                  <a:pt x="3303699" y="3659993"/>
                </a:lnTo>
                <a:cubicBezTo>
                  <a:pt x="3303699" y="3672863"/>
                  <a:pt x="3287526" y="3684055"/>
                  <a:pt x="3262942" y="3690770"/>
                </a:cubicBezTo>
                <a:cubicBezTo>
                  <a:pt x="3287526" y="3699723"/>
                  <a:pt x="3314697" y="3705879"/>
                  <a:pt x="3314697" y="3723226"/>
                </a:cubicBezTo>
                <a:lnTo>
                  <a:pt x="3314697" y="3723785"/>
                </a:lnTo>
                <a:cubicBezTo>
                  <a:pt x="3314697" y="3743931"/>
                  <a:pt x="3281056" y="3765195"/>
                  <a:pt x="3251297" y="3779745"/>
                </a:cubicBezTo>
                <a:cubicBezTo>
                  <a:pt x="3232859" y="3788558"/>
                  <a:pt x="3217696" y="3804297"/>
                  <a:pt x="3211267" y="3824600"/>
                </a:cubicBezTo>
                <a:lnTo>
                  <a:pt x="3209035" y="3839237"/>
                </a:lnTo>
                <a:lnTo>
                  <a:pt x="3211267" y="3853873"/>
                </a:lnTo>
                <a:cubicBezTo>
                  <a:pt x="3217696" y="3874176"/>
                  <a:pt x="3232859" y="3889915"/>
                  <a:pt x="3251297" y="3898728"/>
                </a:cubicBezTo>
                <a:cubicBezTo>
                  <a:pt x="3280409" y="3912718"/>
                  <a:pt x="3314697" y="3934542"/>
                  <a:pt x="3314697" y="3954688"/>
                </a:cubicBezTo>
                <a:lnTo>
                  <a:pt x="3314697" y="3955247"/>
                </a:lnTo>
                <a:cubicBezTo>
                  <a:pt x="3314697" y="3972594"/>
                  <a:pt x="3287526" y="3978750"/>
                  <a:pt x="3262942" y="3987703"/>
                </a:cubicBezTo>
                <a:cubicBezTo>
                  <a:pt x="3287526" y="3994418"/>
                  <a:pt x="3303699" y="4005610"/>
                  <a:pt x="3303699" y="4018480"/>
                </a:cubicBezTo>
                <a:lnTo>
                  <a:pt x="3303052" y="4018480"/>
                </a:lnTo>
                <a:lnTo>
                  <a:pt x="3303699" y="4019040"/>
                </a:lnTo>
                <a:cubicBezTo>
                  <a:pt x="3303699" y="4031911"/>
                  <a:pt x="3287526" y="4043103"/>
                  <a:pt x="3262942" y="4049818"/>
                </a:cubicBezTo>
                <a:cubicBezTo>
                  <a:pt x="3287526" y="4058771"/>
                  <a:pt x="3314697" y="4064926"/>
                  <a:pt x="3314697" y="4082273"/>
                </a:cubicBezTo>
                <a:lnTo>
                  <a:pt x="3314697" y="4082833"/>
                </a:lnTo>
                <a:cubicBezTo>
                  <a:pt x="3314697" y="4102978"/>
                  <a:pt x="3281056" y="4124243"/>
                  <a:pt x="3251297" y="4138792"/>
                </a:cubicBezTo>
                <a:cubicBezTo>
                  <a:pt x="3232859" y="4147606"/>
                  <a:pt x="3217696" y="4163345"/>
                  <a:pt x="3211267" y="4183647"/>
                </a:cubicBezTo>
                <a:lnTo>
                  <a:pt x="3209035" y="4198284"/>
                </a:lnTo>
                <a:lnTo>
                  <a:pt x="3211267" y="4212921"/>
                </a:lnTo>
                <a:cubicBezTo>
                  <a:pt x="3217696" y="4233224"/>
                  <a:pt x="3232859" y="4248962"/>
                  <a:pt x="3251297" y="4257776"/>
                </a:cubicBezTo>
                <a:cubicBezTo>
                  <a:pt x="3280409" y="4271766"/>
                  <a:pt x="3314697" y="4293590"/>
                  <a:pt x="3314697" y="4313735"/>
                </a:cubicBezTo>
                <a:lnTo>
                  <a:pt x="3314697" y="4314294"/>
                </a:lnTo>
                <a:cubicBezTo>
                  <a:pt x="3314697" y="4331642"/>
                  <a:pt x="3287526" y="4337797"/>
                  <a:pt x="3262942" y="4346750"/>
                </a:cubicBezTo>
                <a:cubicBezTo>
                  <a:pt x="3287526" y="4353466"/>
                  <a:pt x="3303699" y="4364657"/>
                  <a:pt x="3303699" y="4377528"/>
                </a:cubicBezTo>
                <a:lnTo>
                  <a:pt x="3303052" y="4377528"/>
                </a:lnTo>
                <a:lnTo>
                  <a:pt x="3303699" y="4378088"/>
                </a:lnTo>
                <a:cubicBezTo>
                  <a:pt x="3303699" y="4390958"/>
                  <a:pt x="3287526" y="4402150"/>
                  <a:pt x="3262942" y="4408865"/>
                </a:cubicBezTo>
                <a:cubicBezTo>
                  <a:pt x="3287526" y="4417818"/>
                  <a:pt x="3314697" y="4423974"/>
                  <a:pt x="3314697" y="4441321"/>
                </a:cubicBezTo>
                <a:lnTo>
                  <a:pt x="3314697" y="4441881"/>
                </a:lnTo>
                <a:cubicBezTo>
                  <a:pt x="3314697" y="4462026"/>
                  <a:pt x="3281056" y="4483290"/>
                  <a:pt x="3251297" y="4497840"/>
                </a:cubicBezTo>
                <a:cubicBezTo>
                  <a:pt x="3239005" y="4503715"/>
                  <a:pt x="3228169" y="4512669"/>
                  <a:pt x="3220406" y="4524001"/>
                </a:cubicBezTo>
                <a:lnTo>
                  <a:pt x="3217807" y="4529316"/>
                </a:lnTo>
                <a:lnTo>
                  <a:pt x="3217807" y="4563045"/>
                </a:lnTo>
                <a:lnTo>
                  <a:pt x="3213915" y="4563045"/>
                </a:lnTo>
                <a:lnTo>
                  <a:pt x="3208062" y="4563709"/>
                </a:lnTo>
                <a:lnTo>
                  <a:pt x="3207952" y="4564431"/>
                </a:lnTo>
                <a:lnTo>
                  <a:pt x="3207952" y="4567789"/>
                </a:lnTo>
                <a:lnTo>
                  <a:pt x="3183539" y="4567789"/>
                </a:lnTo>
                <a:lnTo>
                  <a:pt x="3167046" y="4573788"/>
                </a:lnTo>
                <a:cubicBezTo>
                  <a:pt x="3153910" y="4580484"/>
                  <a:pt x="3143531" y="4589833"/>
                  <a:pt x="3136720" y="4600436"/>
                </a:cubicBezTo>
                <a:cubicBezTo>
                  <a:pt x="3120502" y="4625549"/>
                  <a:pt x="3095203" y="4655127"/>
                  <a:pt x="3071850" y="4655127"/>
                </a:cubicBezTo>
                <a:lnTo>
                  <a:pt x="3071201" y="4655127"/>
                </a:lnTo>
                <a:cubicBezTo>
                  <a:pt x="3051091" y="4655127"/>
                  <a:pt x="3043955" y="4631688"/>
                  <a:pt x="3033576" y="4610481"/>
                </a:cubicBezTo>
                <a:cubicBezTo>
                  <a:pt x="3025792" y="4631688"/>
                  <a:pt x="3012818" y="4645640"/>
                  <a:pt x="2997898" y="4645640"/>
                </a:cubicBezTo>
                <a:lnTo>
                  <a:pt x="2997898" y="4645082"/>
                </a:lnTo>
                <a:lnTo>
                  <a:pt x="2997249" y="4645640"/>
                </a:lnTo>
                <a:cubicBezTo>
                  <a:pt x="2982329" y="4645640"/>
                  <a:pt x="2969355" y="4631688"/>
                  <a:pt x="2961571" y="4610481"/>
                </a:cubicBezTo>
                <a:cubicBezTo>
                  <a:pt x="2951191" y="4631688"/>
                  <a:pt x="2944055" y="4655127"/>
                  <a:pt x="2923946" y="4655127"/>
                </a:cubicBezTo>
                <a:lnTo>
                  <a:pt x="2923297" y="4655127"/>
                </a:lnTo>
                <a:cubicBezTo>
                  <a:pt x="2899944" y="4655127"/>
                  <a:pt x="2875293" y="4626107"/>
                  <a:pt x="2858427" y="4600436"/>
                </a:cubicBezTo>
                <a:cubicBezTo>
                  <a:pt x="2848210" y="4584531"/>
                  <a:pt x="2829966" y="4571451"/>
                  <a:pt x="2806430" y="4565905"/>
                </a:cubicBezTo>
                <a:lnTo>
                  <a:pt x="2800216" y="4565200"/>
                </a:lnTo>
                <a:lnTo>
                  <a:pt x="2794002" y="4565905"/>
                </a:lnTo>
                <a:cubicBezTo>
                  <a:pt x="2770467" y="4571451"/>
                  <a:pt x="2752222" y="4584531"/>
                  <a:pt x="2742006" y="4600436"/>
                </a:cubicBezTo>
                <a:cubicBezTo>
                  <a:pt x="2725788" y="4625549"/>
                  <a:pt x="2700489" y="4655127"/>
                  <a:pt x="2677135" y="4655127"/>
                </a:cubicBezTo>
                <a:lnTo>
                  <a:pt x="2676487" y="4655127"/>
                </a:lnTo>
                <a:cubicBezTo>
                  <a:pt x="2656377" y="4655127"/>
                  <a:pt x="2649241" y="4631688"/>
                  <a:pt x="2638862" y="4610481"/>
                </a:cubicBezTo>
                <a:cubicBezTo>
                  <a:pt x="2631077" y="4631688"/>
                  <a:pt x="2618104" y="4645640"/>
                  <a:pt x="2603183" y="4645640"/>
                </a:cubicBezTo>
                <a:lnTo>
                  <a:pt x="2603183" y="4645082"/>
                </a:lnTo>
                <a:lnTo>
                  <a:pt x="2602535" y="4645640"/>
                </a:lnTo>
                <a:cubicBezTo>
                  <a:pt x="2587614" y="4645640"/>
                  <a:pt x="2574641" y="4631688"/>
                  <a:pt x="2566856" y="4610481"/>
                </a:cubicBezTo>
                <a:cubicBezTo>
                  <a:pt x="2556477" y="4631688"/>
                  <a:pt x="2549341" y="4655127"/>
                  <a:pt x="2529231" y="4655127"/>
                </a:cubicBezTo>
                <a:lnTo>
                  <a:pt x="2528583" y="4655127"/>
                </a:lnTo>
                <a:cubicBezTo>
                  <a:pt x="2505229" y="4655127"/>
                  <a:pt x="2480579" y="4626107"/>
                  <a:pt x="2463713" y="4600436"/>
                </a:cubicBezTo>
                <a:cubicBezTo>
                  <a:pt x="2453496" y="4584531"/>
                  <a:pt x="2435251" y="4571451"/>
                  <a:pt x="2411715" y="4565905"/>
                </a:cubicBezTo>
                <a:lnTo>
                  <a:pt x="2405502" y="4565200"/>
                </a:lnTo>
                <a:lnTo>
                  <a:pt x="2399288" y="4565905"/>
                </a:lnTo>
                <a:cubicBezTo>
                  <a:pt x="2375752" y="4571451"/>
                  <a:pt x="2357508" y="4584531"/>
                  <a:pt x="2347291" y="4600436"/>
                </a:cubicBezTo>
                <a:cubicBezTo>
                  <a:pt x="2331073" y="4625549"/>
                  <a:pt x="2305774" y="4655127"/>
                  <a:pt x="2282421" y="4655127"/>
                </a:cubicBezTo>
                <a:lnTo>
                  <a:pt x="2281772" y="4655127"/>
                </a:lnTo>
                <a:cubicBezTo>
                  <a:pt x="2261662" y="4655127"/>
                  <a:pt x="2254527" y="4631688"/>
                  <a:pt x="2244148" y="4610481"/>
                </a:cubicBezTo>
                <a:cubicBezTo>
                  <a:pt x="2236363" y="4631688"/>
                  <a:pt x="2223389" y="4645640"/>
                  <a:pt x="2208469" y="4645640"/>
                </a:cubicBezTo>
                <a:lnTo>
                  <a:pt x="2208469" y="4645082"/>
                </a:lnTo>
                <a:lnTo>
                  <a:pt x="2207820" y="4645640"/>
                </a:lnTo>
                <a:cubicBezTo>
                  <a:pt x="2192900" y="4645640"/>
                  <a:pt x="2179926" y="4631688"/>
                  <a:pt x="2172142" y="4610481"/>
                </a:cubicBezTo>
                <a:cubicBezTo>
                  <a:pt x="2161763" y="4631688"/>
                  <a:pt x="2154627" y="4655127"/>
                  <a:pt x="2134517" y="4655127"/>
                </a:cubicBezTo>
                <a:lnTo>
                  <a:pt x="2133869" y="4655127"/>
                </a:lnTo>
                <a:cubicBezTo>
                  <a:pt x="2110515" y="4655127"/>
                  <a:pt x="2085864" y="4626107"/>
                  <a:pt x="2068998" y="4600436"/>
                </a:cubicBezTo>
                <a:cubicBezTo>
                  <a:pt x="2058781" y="4584531"/>
                  <a:pt x="2040537" y="4571451"/>
                  <a:pt x="2017001" y="4565905"/>
                </a:cubicBezTo>
                <a:lnTo>
                  <a:pt x="2010788" y="4565200"/>
                </a:lnTo>
                <a:lnTo>
                  <a:pt x="2004574" y="4565905"/>
                </a:lnTo>
                <a:cubicBezTo>
                  <a:pt x="1981038" y="4571451"/>
                  <a:pt x="1962794" y="4584531"/>
                  <a:pt x="1952577" y="4600436"/>
                </a:cubicBezTo>
                <a:cubicBezTo>
                  <a:pt x="1936359" y="4625549"/>
                  <a:pt x="1911060" y="4655127"/>
                  <a:pt x="1887707" y="4655127"/>
                </a:cubicBezTo>
                <a:lnTo>
                  <a:pt x="1887058" y="4655127"/>
                </a:lnTo>
                <a:cubicBezTo>
                  <a:pt x="1866948" y="4655127"/>
                  <a:pt x="1859813" y="4631688"/>
                  <a:pt x="1849434" y="4610481"/>
                </a:cubicBezTo>
                <a:cubicBezTo>
                  <a:pt x="1841649" y="4631688"/>
                  <a:pt x="1828675" y="4645640"/>
                  <a:pt x="1813755" y="4645640"/>
                </a:cubicBezTo>
                <a:lnTo>
                  <a:pt x="1813755" y="4645082"/>
                </a:lnTo>
                <a:lnTo>
                  <a:pt x="1813106" y="4645640"/>
                </a:lnTo>
                <a:cubicBezTo>
                  <a:pt x="1798186" y="4645640"/>
                  <a:pt x="1785212" y="4631688"/>
                  <a:pt x="1777428" y="4610481"/>
                </a:cubicBezTo>
                <a:cubicBezTo>
                  <a:pt x="1767049" y="4631688"/>
                  <a:pt x="1759913" y="4655127"/>
                  <a:pt x="1739803" y="4655127"/>
                </a:cubicBezTo>
                <a:lnTo>
                  <a:pt x="1739155" y="4655127"/>
                </a:lnTo>
                <a:cubicBezTo>
                  <a:pt x="1715801" y="4655127"/>
                  <a:pt x="1691150" y="4626107"/>
                  <a:pt x="1674284" y="4600436"/>
                </a:cubicBezTo>
                <a:cubicBezTo>
                  <a:pt x="1664067" y="4584531"/>
                  <a:pt x="1645823" y="4571451"/>
                  <a:pt x="1622287" y="4565905"/>
                </a:cubicBezTo>
                <a:lnTo>
                  <a:pt x="1616073" y="4565200"/>
                </a:lnTo>
                <a:lnTo>
                  <a:pt x="1609860" y="4565905"/>
                </a:lnTo>
                <a:cubicBezTo>
                  <a:pt x="1586324" y="4571451"/>
                  <a:pt x="1568080" y="4584531"/>
                  <a:pt x="1557863" y="4600436"/>
                </a:cubicBezTo>
                <a:cubicBezTo>
                  <a:pt x="1541645" y="4625549"/>
                  <a:pt x="1516346" y="4655127"/>
                  <a:pt x="1492993" y="4655127"/>
                </a:cubicBezTo>
                <a:lnTo>
                  <a:pt x="1492343" y="4655127"/>
                </a:lnTo>
                <a:cubicBezTo>
                  <a:pt x="1472234" y="4655127"/>
                  <a:pt x="1465099" y="4631688"/>
                  <a:pt x="1454719" y="4610481"/>
                </a:cubicBezTo>
                <a:cubicBezTo>
                  <a:pt x="1446935" y="4631688"/>
                  <a:pt x="1433961" y="4645640"/>
                  <a:pt x="1419041" y="4645640"/>
                </a:cubicBezTo>
                <a:lnTo>
                  <a:pt x="1419041" y="4645082"/>
                </a:lnTo>
                <a:lnTo>
                  <a:pt x="1418392" y="4645640"/>
                </a:lnTo>
                <a:cubicBezTo>
                  <a:pt x="1403472" y="4645640"/>
                  <a:pt x="1390498" y="4631688"/>
                  <a:pt x="1382714" y="4610481"/>
                </a:cubicBezTo>
                <a:cubicBezTo>
                  <a:pt x="1372334" y="4631688"/>
                  <a:pt x="1365199" y="4655127"/>
                  <a:pt x="1345089" y="4655127"/>
                </a:cubicBezTo>
                <a:lnTo>
                  <a:pt x="1344441" y="4655127"/>
                </a:lnTo>
                <a:cubicBezTo>
                  <a:pt x="1321087" y="4655127"/>
                  <a:pt x="1296436" y="4626107"/>
                  <a:pt x="1279570" y="4600436"/>
                </a:cubicBezTo>
                <a:cubicBezTo>
                  <a:pt x="1269353" y="4584531"/>
                  <a:pt x="1251108" y="4571451"/>
                  <a:pt x="1227573" y="4565905"/>
                </a:cubicBezTo>
                <a:lnTo>
                  <a:pt x="1221359" y="4565200"/>
                </a:lnTo>
                <a:lnTo>
                  <a:pt x="1215146" y="4565905"/>
                </a:lnTo>
                <a:cubicBezTo>
                  <a:pt x="1191610" y="4571451"/>
                  <a:pt x="1173365" y="4584531"/>
                  <a:pt x="1163148" y="4600436"/>
                </a:cubicBezTo>
                <a:cubicBezTo>
                  <a:pt x="1146931" y="4625549"/>
                  <a:pt x="1121631" y="4655127"/>
                  <a:pt x="1098278" y="4655127"/>
                </a:cubicBezTo>
                <a:lnTo>
                  <a:pt x="1097629" y="4655127"/>
                </a:lnTo>
                <a:cubicBezTo>
                  <a:pt x="1077520" y="4655127"/>
                  <a:pt x="1070384" y="4631688"/>
                  <a:pt x="1060005" y="4610481"/>
                </a:cubicBezTo>
                <a:cubicBezTo>
                  <a:pt x="1052220" y="4631688"/>
                  <a:pt x="1039246" y="4645640"/>
                  <a:pt x="1024326" y="4645640"/>
                </a:cubicBezTo>
                <a:lnTo>
                  <a:pt x="1024326" y="4645082"/>
                </a:lnTo>
                <a:lnTo>
                  <a:pt x="1023678" y="4645640"/>
                </a:lnTo>
                <a:cubicBezTo>
                  <a:pt x="1008757" y="4645640"/>
                  <a:pt x="995783" y="4631688"/>
                  <a:pt x="987999" y="4610481"/>
                </a:cubicBezTo>
                <a:cubicBezTo>
                  <a:pt x="977620" y="4631688"/>
                  <a:pt x="970484" y="4655127"/>
                  <a:pt x="950375" y="4655127"/>
                </a:cubicBezTo>
                <a:lnTo>
                  <a:pt x="949726" y="4655127"/>
                </a:lnTo>
                <a:cubicBezTo>
                  <a:pt x="926373" y="4655127"/>
                  <a:pt x="901722" y="4626107"/>
                  <a:pt x="884856" y="4600436"/>
                </a:cubicBezTo>
                <a:cubicBezTo>
                  <a:pt x="874639" y="4584531"/>
                  <a:pt x="856394" y="4571451"/>
                  <a:pt x="832859" y="4565905"/>
                </a:cubicBezTo>
                <a:lnTo>
                  <a:pt x="826644" y="4565200"/>
                </a:lnTo>
                <a:lnTo>
                  <a:pt x="820431" y="4565905"/>
                </a:lnTo>
                <a:cubicBezTo>
                  <a:pt x="796896" y="4571451"/>
                  <a:pt x="778651" y="4584531"/>
                  <a:pt x="768434" y="4600436"/>
                </a:cubicBezTo>
                <a:cubicBezTo>
                  <a:pt x="752217" y="4625549"/>
                  <a:pt x="726917" y="4655127"/>
                  <a:pt x="703564" y="4655127"/>
                </a:cubicBezTo>
                <a:lnTo>
                  <a:pt x="702915" y="4655127"/>
                </a:lnTo>
                <a:cubicBezTo>
                  <a:pt x="682805" y="4655127"/>
                  <a:pt x="675669" y="4631688"/>
                  <a:pt x="665291" y="4610481"/>
                </a:cubicBezTo>
                <a:cubicBezTo>
                  <a:pt x="657506" y="4631688"/>
                  <a:pt x="644532" y="4645640"/>
                  <a:pt x="629612" y="4645640"/>
                </a:cubicBezTo>
                <a:lnTo>
                  <a:pt x="629612" y="4645082"/>
                </a:lnTo>
                <a:lnTo>
                  <a:pt x="628964" y="4645640"/>
                </a:lnTo>
                <a:cubicBezTo>
                  <a:pt x="614043" y="4645640"/>
                  <a:pt x="601069" y="4631688"/>
                  <a:pt x="593285" y="4610481"/>
                </a:cubicBezTo>
                <a:cubicBezTo>
                  <a:pt x="582906" y="4631688"/>
                  <a:pt x="575770" y="4655127"/>
                  <a:pt x="555660" y="4655127"/>
                </a:cubicBezTo>
                <a:lnTo>
                  <a:pt x="555012" y="4655127"/>
                </a:lnTo>
                <a:cubicBezTo>
                  <a:pt x="531658" y="4655127"/>
                  <a:pt x="507008" y="4626107"/>
                  <a:pt x="490142" y="4600436"/>
                </a:cubicBezTo>
                <a:cubicBezTo>
                  <a:pt x="479924" y="4584531"/>
                  <a:pt x="461680" y="4571451"/>
                  <a:pt x="438144" y="4565905"/>
                </a:cubicBezTo>
                <a:lnTo>
                  <a:pt x="431931" y="4565200"/>
                </a:lnTo>
                <a:lnTo>
                  <a:pt x="425717" y="4565905"/>
                </a:lnTo>
                <a:cubicBezTo>
                  <a:pt x="402181" y="4571451"/>
                  <a:pt x="383936" y="4584531"/>
                  <a:pt x="373719" y="4600436"/>
                </a:cubicBezTo>
                <a:cubicBezTo>
                  <a:pt x="357501" y="4625549"/>
                  <a:pt x="332202" y="4655127"/>
                  <a:pt x="308849" y="4655127"/>
                </a:cubicBezTo>
                <a:lnTo>
                  <a:pt x="308201" y="4655127"/>
                </a:lnTo>
                <a:cubicBezTo>
                  <a:pt x="288091" y="4655127"/>
                  <a:pt x="280955" y="4631688"/>
                  <a:pt x="270576" y="4610481"/>
                </a:cubicBezTo>
                <a:cubicBezTo>
                  <a:pt x="262792" y="4631688"/>
                  <a:pt x="249818" y="4645640"/>
                  <a:pt x="234898" y="4645640"/>
                </a:cubicBezTo>
                <a:lnTo>
                  <a:pt x="234898" y="4645082"/>
                </a:lnTo>
                <a:lnTo>
                  <a:pt x="234249" y="4645640"/>
                </a:lnTo>
                <a:cubicBezTo>
                  <a:pt x="226789" y="4645640"/>
                  <a:pt x="219815" y="4642152"/>
                  <a:pt x="213734" y="4636013"/>
                </a:cubicBezTo>
                <a:lnTo>
                  <a:pt x="202493" y="4617087"/>
                </a:lnTo>
                <a:lnTo>
                  <a:pt x="202493" y="4627438"/>
                </a:lnTo>
                <a:lnTo>
                  <a:pt x="190077" y="4627438"/>
                </a:lnTo>
                <a:lnTo>
                  <a:pt x="183407" y="4640757"/>
                </a:lnTo>
                <a:cubicBezTo>
                  <a:pt x="177812" y="4649268"/>
                  <a:pt x="171000" y="4655127"/>
                  <a:pt x="160945" y="4655127"/>
                </a:cubicBezTo>
                <a:lnTo>
                  <a:pt x="160297" y="4655127"/>
                </a:lnTo>
                <a:cubicBezTo>
                  <a:pt x="148620" y="4655127"/>
                  <a:pt x="136619" y="4647872"/>
                  <a:pt x="125429" y="4637409"/>
                </a:cubicBezTo>
                <a:lnTo>
                  <a:pt x="117339" y="4627438"/>
                </a:lnTo>
                <a:lnTo>
                  <a:pt x="106746" y="4627438"/>
                </a:lnTo>
                <a:lnTo>
                  <a:pt x="106746" y="4624081"/>
                </a:lnTo>
                <a:lnTo>
                  <a:pt x="104924" y="4612140"/>
                </a:lnTo>
                <a:lnTo>
                  <a:pt x="95427" y="4600436"/>
                </a:lnTo>
                <a:cubicBezTo>
                  <a:pt x="81804" y="4579229"/>
                  <a:pt x="53910" y="4563045"/>
                  <a:pt x="18231" y="4563045"/>
                </a:cubicBezTo>
                <a:lnTo>
                  <a:pt x="14339" y="4563045"/>
                </a:lnTo>
                <a:lnTo>
                  <a:pt x="14339" y="4525356"/>
                </a:lnTo>
                <a:lnTo>
                  <a:pt x="5812" y="4516805"/>
                </a:lnTo>
                <a:cubicBezTo>
                  <a:pt x="2143" y="4511708"/>
                  <a:pt x="0" y="4506567"/>
                  <a:pt x="0" y="4501530"/>
                </a:cubicBezTo>
                <a:lnTo>
                  <a:pt x="0" y="4500971"/>
                </a:lnTo>
                <a:cubicBezTo>
                  <a:pt x="0" y="4496634"/>
                  <a:pt x="1698" y="4492997"/>
                  <a:pt x="4630" y="4489840"/>
                </a:cubicBezTo>
                <a:lnTo>
                  <a:pt x="14339" y="4483185"/>
                </a:lnTo>
                <a:lnTo>
                  <a:pt x="14339" y="4480450"/>
                </a:lnTo>
                <a:lnTo>
                  <a:pt x="19515" y="4480450"/>
                </a:lnTo>
                <a:lnTo>
                  <a:pt x="33298" y="4474924"/>
                </a:lnTo>
                <a:cubicBezTo>
                  <a:pt x="39302" y="4472817"/>
                  <a:pt x="45610" y="4470753"/>
                  <a:pt x="51756" y="4468515"/>
                </a:cubicBezTo>
                <a:cubicBezTo>
                  <a:pt x="27172" y="4461800"/>
                  <a:pt x="10999" y="4450608"/>
                  <a:pt x="10999" y="4437737"/>
                </a:cubicBezTo>
                <a:lnTo>
                  <a:pt x="11645" y="4437737"/>
                </a:lnTo>
                <a:lnTo>
                  <a:pt x="10999" y="4437177"/>
                </a:lnTo>
                <a:cubicBezTo>
                  <a:pt x="10999" y="4424307"/>
                  <a:pt x="27172" y="4413115"/>
                  <a:pt x="51756" y="4406400"/>
                </a:cubicBezTo>
                <a:cubicBezTo>
                  <a:pt x="27172" y="4397447"/>
                  <a:pt x="0" y="4391291"/>
                  <a:pt x="0" y="4373944"/>
                </a:cubicBezTo>
                <a:lnTo>
                  <a:pt x="0" y="4373384"/>
                </a:lnTo>
                <a:cubicBezTo>
                  <a:pt x="0" y="4353239"/>
                  <a:pt x="33641" y="4331975"/>
                  <a:pt x="63401" y="4317425"/>
                </a:cubicBezTo>
                <a:cubicBezTo>
                  <a:pt x="81839" y="4308612"/>
                  <a:pt x="97002" y="4292873"/>
                  <a:pt x="103430" y="4272570"/>
                </a:cubicBezTo>
                <a:lnTo>
                  <a:pt x="104248" y="4267210"/>
                </a:lnTo>
                <a:lnTo>
                  <a:pt x="103430" y="4261851"/>
                </a:lnTo>
                <a:cubicBezTo>
                  <a:pt x="97002" y="4241548"/>
                  <a:pt x="81839" y="4225810"/>
                  <a:pt x="63401" y="4216996"/>
                </a:cubicBezTo>
                <a:cubicBezTo>
                  <a:pt x="34288" y="4203006"/>
                  <a:pt x="0" y="4181182"/>
                  <a:pt x="0" y="4161037"/>
                </a:cubicBezTo>
                <a:lnTo>
                  <a:pt x="0" y="4160477"/>
                </a:lnTo>
                <a:cubicBezTo>
                  <a:pt x="0" y="4143130"/>
                  <a:pt x="27172" y="4136974"/>
                  <a:pt x="51756" y="4128021"/>
                </a:cubicBezTo>
                <a:cubicBezTo>
                  <a:pt x="27172" y="4121306"/>
                  <a:pt x="10999" y="4110114"/>
                  <a:pt x="10999" y="4097244"/>
                </a:cubicBezTo>
                <a:lnTo>
                  <a:pt x="11645" y="4097244"/>
                </a:lnTo>
                <a:lnTo>
                  <a:pt x="10999" y="4096684"/>
                </a:lnTo>
                <a:cubicBezTo>
                  <a:pt x="10999" y="4083813"/>
                  <a:pt x="27172" y="4072622"/>
                  <a:pt x="51756" y="4065906"/>
                </a:cubicBezTo>
                <a:cubicBezTo>
                  <a:pt x="27172" y="4056953"/>
                  <a:pt x="0" y="4050797"/>
                  <a:pt x="0" y="4033450"/>
                </a:cubicBezTo>
                <a:lnTo>
                  <a:pt x="0" y="4032891"/>
                </a:lnTo>
                <a:cubicBezTo>
                  <a:pt x="0" y="4012746"/>
                  <a:pt x="33641" y="3991481"/>
                  <a:pt x="63401" y="3976932"/>
                </a:cubicBezTo>
                <a:cubicBezTo>
                  <a:pt x="81839" y="3968118"/>
                  <a:pt x="97002" y="3952380"/>
                  <a:pt x="103430" y="3932077"/>
                </a:cubicBezTo>
                <a:lnTo>
                  <a:pt x="104248" y="3926717"/>
                </a:lnTo>
                <a:lnTo>
                  <a:pt x="103430" y="3921357"/>
                </a:lnTo>
                <a:cubicBezTo>
                  <a:pt x="97002" y="3901054"/>
                  <a:pt x="81839" y="3885316"/>
                  <a:pt x="63401" y="3876502"/>
                </a:cubicBezTo>
                <a:cubicBezTo>
                  <a:pt x="34288" y="3862512"/>
                  <a:pt x="0" y="3840688"/>
                  <a:pt x="0" y="3820544"/>
                </a:cubicBezTo>
                <a:lnTo>
                  <a:pt x="0" y="3819984"/>
                </a:lnTo>
                <a:cubicBezTo>
                  <a:pt x="0" y="3802636"/>
                  <a:pt x="27172" y="3796481"/>
                  <a:pt x="51756" y="3787527"/>
                </a:cubicBezTo>
                <a:cubicBezTo>
                  <a:pt x="27172" y="3780812"/>
                  <a:pt x="10999" y="3769621"/>
                  <a:pt x="10999" y="3756750"/>
                </a:cubicBezTo>
                <a:lnTo>
                  <a:pt x="11645" y="3756750"/>
                </a:lnTo>
                <a:lnTo>
                  <a:pt x="10999" y="3756190"/>
                </a:lnTo>
                <a:cubicBezTo>
                  <a:pt x="10999" y="3743320"/>
                  <a:pt x="27172" y="3732128"/>
                  <a:pt x="51756" y="3725413"/>
                </a:cubicBezTo>
                <a:cubicBezTo>
                  <a:pt x="27172" y="3716459"/>
                  <a:pt x="0" y="3710304"/>
                  <a:pt x="0" y="3692957"/>
                </a:cubicBezTo>
                <a:lnTo>
                  <a:pt x="0" y="3692397"/>
                </a:lnTo>
                <a:cubicBezTo>
                  <a:pt x="0" y="3672252"/>
                  <a:pt x="33641" y="3650987"/>
                  <a:pt x="63401" y="3636438"/>
                </a:cubicBezTo>
                <a:cubicBezTo>
                  <a:pt x="81839" y="3627624"/>
                  <a:pt x="97002" y="3611886"/>
                  <a:pt x="103430" y="3591584"/>
                </a:cubicBezTo>
                <a:lnTo>
                  <a:pt x="104248" y="3586224"/>
                </a:lnTo>
                <a:lnTo>
                  <a:pt x="103430" y="3580863"/>
                </a:lnTo>
                <a:cubicBezTo>
                  <a:pt x="97002" y="3560561"/>
                  <a:pt x="81839" y="3544823"/>
                  <a:pt x="63401" y="3536009"/>
                </a:cubicBezTo>
                <a:cubicBezTo>
                  <a:pt x="34288" y="3522019"/>
                  <a:pt x="0" y="3500195"/>
                  <a:pt x="0" y="3480050"/>
                </a:cubicBezTo>
                <a:lnTo>
                  <a:pt x="0" y="3479490"/>
                </a:lnTo>
                <a:cubicBezTo>
                  <a:pt x="0" y="3462143"/>
                  <a:pt x="27172" y="3455987"/>
                  <a:pt x="51756" y="3447034"/>
                </a:cubicBezTo>
                <a:cubicBezTo>
                  <a:pt x="27172" y="3440319"/>
                  <a:pt x="10999" y="3429127"/>
                  <a:pt x="10999" y="3416257"/>
                </a:cubicBezTo>
                <a:lnTo>
                  <a:pt x="11645" y="3416257"/>
                </a:lnTo>
                <a:lnTo>
                  <a:pt x="10999" y="3415697"/>
                </a:lnTo>
                <a:cubicBezTo>
                  <a:pt x="10999" y="3402826"/>
                  <a:pt x="27172" y="3391635"/>
                  <a:pt x="51756" y="3384920"/>
                </a:cubicBezTo>
                <a:cubicBezTo>
                  <a:pt x="27172" y="3375966"/>
                  <a:pt x="0" y="3369810"/>
                  <a:pt x="0" y="3352463"/>
                </a:cubicBezTo>
                <a:lnTo>
                  <a:pt x="0" y="3351904"/>
                </a:lnTo>
                <a:cubicBezTo>
                  <a:pt x="0" y="3331758"/>
                  <a:pt x="33641" y="3310494"/>
                  <a:pt x="63401" y="3295945"/>
                </a:cubicBezTo>
                <a:cubicBezTo>
                  <a:pt x="81839" y="3287131"/>
                  <a:pt x="97002" y="3271393"/>
                  <a:pt x="103430" y="3251090"/>
                </a:cubicBezTo>
                <a:lnTo>
                  <a:pt x="104248" y="3245730"/>
                </a:lnTo>
                <a:lnTo>
                  <a:pt x="103430" y="3240370"/>
                </a:lnTo>
                <a:cubicBezTo>
                  <a:pt x="97002" y="3220067"/>
                  <a:pt x="81839" y="3204329"/>
                  <a:pt x="63401" y="3195516"/>
                </a:cubicBezTo>
                <a:cubicBezTo>
                  <a:pt x="34288" y="3181526"/>
                  <a:pt x="0" y="3159702"/>
                  <a:pt x="0" y="3139556"/>
                </a:cubicBezTo>
                <a:lnTo>
                  <a:pt x="0" y="3138997"/>
                </a:lnTo>
                <a:cubicBezTo>
                  <a:pt x="0" y="3121650"/>
                  <a:pt x="27172" y="3115494"/>
                  <a:pt x="51756" y="3106541"/>
                </a:cubicBezTo>
                <a:cubicBezTo>
                  <a:pt x="27172" y="3099826"/>
                  <a:pt x="10999" y="3088634"/>
                  <a:pt x="10999" y="3075763"/>
                </a:cubicBezTo>
                <a:lnTo>
                  <a:pt x="11645" y="3075763"/>
                </a:lnTo>
                <a:lnTo>
                  <a:pt x="10999" y="3075204"/>
                </a:lnTo>
                <a:cubicBezTo>
                  <a:pt x="10999" y="3062333"/>
                  <a:pt x="27172" y="3051142"/>
                  <a:pt x="51756" y="3044426"/>
                </a:cubicBezTo>
                <a:cubicBezTo>
                  <a:pt x="27172" y="3035473"/>
                  <a:pt x="0" y="3029318"/>
                  <a:pt x="0" y="3011970"/>
                </a:cubicBezTo>
                <a:lnTo>
                  <a:pt x="0" y="3011410"/>
                </a:lnTo>
                <a:cubicBezTo>
                  <a:pt x="0" y="2991266"/>
                  <a:pt x="33641" y="2970001"/>
                  <a:pt x="63401" y="2955452"/>
                </a:cubicBezTo>
                <a:cubicBezTo>
                  <a:pt x="81839" y="2946638"/>
                  <a:pt x="97002" y="2930900"/>
                  <a:pt x="103430" y="2910597"/>
                </a:cubicBezTo>
                <a:lnTo>
                  <a:pt x="104248" y="2905237"/>
                </a:lnTo>
                <a:lnTo>
                  <a:pt x="103430" y="2899877"/>
                </a:lnTo>
                <a:cubicBezTo>
                  <a:pt x="97002" y="2879574"/>
                  <a:pt x="81839" y="2863835"/>
                  <a:pt x="63401" y="2855022"/>
                </a:cubicBezTo>
                <a:cubicBezTo>
                  <a:pt x="34288" y="2841033"/>
                  <a:pt x="0" y="2819209"/>
                  <a:pt x="0" y="2799063"/>
                </a:cubicBezTo>
                <a:lnTo>
                  <a:pt x="0" y="2798503"/>
                </a:lnTo>
                <a:cubicBezTo>
                  <a:pt x="0" y="2781156"/>
                  <a:pt x="27172" y="2775001"/>
                  <a:pt x="51756" y="2766047"/>
                </a:cubicBezTo>
                <a:cubicBezTo>
                  <a:pt x="27172" y="2759332"/>
                  <a:pt x="10999" y="2748140"/>
                  <a:pt x="10999" y="2735270"/>
                </a:cubicBezTo>
                <a:lnTo>
                  <a:pt x="11645" y="2735270"/>
                </a:lnTo>
                <a:lnTo>
                  <a:pt x="10999" y="2734710"/>
                </a:lnTo>
                <a:cubicBezTo>
                  <a:pt x="10999" y="2721839"/>
                  <a:pt x="27172" y="2710648"/>
                  <a:pt x="51756" y="2703933"/>
                </a:cubicBezTo>
                <a:cubicBezTo>
                  <a:pt x="27172" y="2694979"/>
                  <a:pt x="0" y="2688824"/>
                  <a:pt x="0" y="2671476"/>
                </a:cubicBezTo>
                <a:lnTo>
                  <a:pt x="0" y="2670917"/>
                </a:lnTo>
                <a:cubicBezTo>
                  <a:pt x="0" y="2650772"/>
                  <a:pt x="33641" y="2629507"/>
                  <a:pt x="63401" y="2614958"/>
                </a:cubicBezTo>
                <a:cubicBezTo>
                  <a:pt x="81839" y="2606144"/>
                  <a:pt x="97001" y="2590406"/>
                  <a:pt x="103430" y="2570104"/>
                </a:cubicBezTo>
                <a:lnTo>
                  <a:pt x="104248" y="2564743"/>
                </a:lnTo>
                <a:lnTo>
                  <a:pt x="103430" y="2559383"/>
                </a:lnTo>
                <a:cubicBezTo>
                  <a:pt x="97001" y="2539081"/>
                  <a:pt x="81839" y="2523342"/>
                  <a:pt x="63401" y="2514529"/>
                </a:cubicBezTo>
                <a:cubicBezTo>
                  <a:pt x="34288" y="2500539"/>
                  <a:pt x="0" y="2478715"/>
                  <a:pt x="0" y="2458570"/>
                </a:cubicBezTo>
                <a:lnTo>
                  <a:pt x="0" y="2458010"/>
                </a:lnTo>
                <a:cubicBezTo>
                  <a:pt x="0" y="2440663"/>
                  <a:pt x="27172" y="2434508"/>
                  <a:pt x="51756" y="2425553"/>
                </a:cubicBezTo>
                <a:cubicBezTo>
                  <a:pt x="27172" y="2418839"/>
                  <a:pt x="10999" y="2407646"/>
                  <a:pt x="10999" y="2394777"/>
                </a:cubicBezTo>
                <a:lnTo>
                  <a:pt x="11645" y="2394777"/>
                </a:lnTo>
                <a:lnTo>
                  <a:pt x="10999" y="2394217"/>
                </a:lnTo>
                <a:cubicBezTo>
                  <a:pt x="10999" y="2381346"/>
                  <a:pt x="27172" y="2370154"/>
                  <a:pt x="51756" y="2363439"/>
                </a:cubicBezTo>
                <a:cubicBezTo>
                  <a:pt x="27172" y="2354486"/>
                  <a:pt x="0" y="2348330"/>
                  <a:pt x="0" y="2330983"/>
                </a:cubicBezTo>
                <a:lnTo>
                  <a:pt x="0" y="2330424"/>
                </a:lnTo>
                <a:cubicBezTo>
                  <a:pt x="0" y="2310279"/>
                  <a:pt x="33641" y="2289014"/>
                  <a:pt x="63401" y="2274464"/>
                </a:cubicBezTo>
                <a:cubicBezTo>
                  <a:pt x="81839" y="2265651"/>
                  <a:pt x="97001" y="2249913"/>
                  <a:pt x="103430" y="2229610"/>
                </a:cubicBezTo>
                <a:lnTo>
                  <a:pt x="104248" y="2224250"/>
                </a:lnTo>
                <a:lnTo>
                  <a:pt x="103430" y="2218890"/>
                </a:lnTo>
                <a:cubicBezTo>
                  <a:pt x="97001" y="2198588"/>
                  <a:pt x="81839" y="2182849"/>
                  <a:pt x="63401" y="2174035"/>
                </a:cubicBezTo>
                <a:cubicBezTo>
                  <a:pt x="34288" y="2160045"/>
                  <a:pt x="0" y="2138221"/>
                  <a:pt x="0" y="2118076"/>
                </a:cubicBezTo>
                <a:lnTo>
                  <a:pt x="0" y="2117517"/>
                </a:lnTo>
                <a:cubicBezTo>
                  <a:pt x="0" y="2100169"/>
                  <a:pt x="27172" y="2094014"/>
                  <a:pt x="51756" y="2085060"/>
                </a:cubicBezTo>
                <a:cubicBezTo>
                  <a:pt x="27172" y="2078345"/>
                  <a:pt x="10999" y="2067154"/>
                  <a:pt x="10999" y="2054283"/>
                </a:cubicBezTo>
                <a:lnTo>
                  <a:pt x="11645" y="2054283"/>
                </a:lnTo>
                <a:lnTo>
                  <a:pt x="10999" y="2053723"/>
                </a:lnTo>
                <a:cubicBezTo>
                  <a:pt x="10999" y="2040853"/>
                  <a:pt x="27172" y="2029661"/>
                  <a:pt x="51756" y="2022946"/>
                </a:cubicBezTo>
                <a:cubicBezTo>
                  <a:pt x="27172" y="2013992"/>
                  <a:pt x="0" y="2007837"/>
                  <a:pt x="0" y="1990490"/>
                </a:cubicBezTo>
                <a:lnTo>
                  <a:pt x="0" y="1989930"/>
                </a:lnTo>
                <a:cubicBezTo>
                  <a:pt x="0" y="1969785"/>
                  <a:pt x="33641" y="1948520"/>
                  <a:pt x="63401" y="1933971"/>
                </a:cubicBezTo>
                <a:cubicBezTo>
                  <a:pt x="81839" y="1925158"/>
                  <a:pt x="97001" y="1909419"/>
                  <a:pt x="103430" y="1889116"/>
                </a:cubicBezTo>
                <a:lnTo>
                  <a:pt x="104248" y="1883757"/>
                </a:lnTo>
                <a:lnTo>
                  <a:pt x="103430" y="1878396"/>
                </a:lnTo>
                <a:cubicBezTo>
                  <a:pt x="97001" y="1858094"/>
                  <a:pt x="81839" y="1842355"/>
                  <a:pt x="63401" y="1833542"/>
                </a:cubicBezTo>
                <a:cubicBezTo>
                  <a:pt x="34288" y="1819552"/>
                  <a:pt x="0" y="1797728"/>
                  <a:pt x="0" y="1777583"/>
                </a:cubicBezTo>
                <a:lnTo>
                  <a:pt x="0" y="1777023"/>
                </a:lnTo>
                <a:cubicBezTo>
                  <a:pt x="0" y="1759676"/>
                  <a:pt x="27172" y="1753520"/>
                  <a:pt x="51756" y="1744567"/>
                </a:cubicBezTo>
                <a:cubicBezTo>
                  <a:pt x="27172" y="1737852"/>
                  <a:pt x="10999" y="1726660"/>
                  <a:pt x="10999" y="1713789"/>
                </a:cubicBezTo>
                <a:lnTo>
                  <a:pt x="11645" y="1713789"/>
                </a:lnTo>
                <a:lnTo>
                  <a:pt x="10999" y="1713230"/>
                </a:lnTo>
                <a:cubicBezTo>
                  <a:pt x="10999" y="1700359"/>
                  <a:pt x="27172" y="1689168"/>
                  <a:pt x="51756" y="1682453"/>
                </a:cubicBezTo>
                <a:cubicBezTo>
                  <a:pt x="27172" y="1673499"/>
                  <a:pt x="0" y="1667344"/>
                  <a:pt x="0" y="1649996"/>
                </a:cubicBezTo>
                <a:lnTo>
                  <a:pt x="0" y="1649436"/>
                </a:lnTo>
                <a:cubicBezTo>
                  <a:pt x="0" y="1629291"/>
                  <a:pt x="33641" y="1608027"/>
                  <a:pt x="63401" y="1593478"/>
                </a:cubicBezTo>
                <a:cubicBezTo>
                  <a:pt x="81839" y="1584664"/>
                  <a:pt x="97001" y="1568926"/>
                  <a:pt x="103430" y="1548623"/>
                </a:cubicBezTo>
                <a:lnTo>
                  <a:pt x="105663" y="1533986"/>
                </a:lnTo>
                <a:lnTo>
                  <a:pt x="103430" y="1519349"/>
                </a:lnTo>
                <a:cubicBezTo>
                  <a:pt x="97001" y="1499047"/>
                  <a:pt x="81839" y="1483308"/>
                  <a:pt x="63401" y="1474494"/>
                </a:cubicBezTo>
                <a:cubicBezTo>
                  <a:pt x="34288" y="1460504"/>
                  <a:pt x="0" y="1438680"/>
                  <a:pt x="0" y="1418535"/>
                </a:cubicBezTo>
                <a:lnTo>
                  <a:pt x="0" y="1417976"/>
                </a:lnTo>
                <a:cubicBezTo>
                  <a:pt x="0" y="1400629"/>
                  <a:pt x="27172" y="1394473"/>
                  <a:pt x="51756" y="1385519"/>
                </a:cubicBezTo>
                <a:cubicBezTo>
                  <a:pt x="27172" y="1378804"/>
                  <a:pt x="10999" y="1367613"/>
                  <a:pt x="10999" y="1354742"/>
                </a:cubicBezTo>
                <a:lnTo>
                  <a:pt x="11645" y="1354742"/>
                </a:lnTo>
                <a:lnTo>
                  <a:pt x="10999" y="1354182"/>
                </a:lnTo>
                <a:cubicBezTo>
                  <a:pt x="10999" y="1341312"/>
                  <a:pt x="27172" y="1330120"/>
                  <a:pt x="51756" y="1323405"/>
                </a:cubicBezTo>
                <a:cubicBezTo>
                  <a:pt x="27172" y="1314451"/>
                  <a:pt x="0" y="1308296"/>
                  <a:pt x="0" y="1290948"/>
                </a:cubicBezTo>
                <a:lnTo>
                  <a:pt x="0" y="1290389"/>
                </a:lnTo>
                <a:cubicBezTo>
                  <a:pt x="0" y="1270244"/>
                  <a:pt x="33641" y="1248979"/>
                  <a:pt x="63401" y="1234430"/>
                </a:cubicBezTo>
                <a:cubicBezTo>
                  <a:pt x="81839" y="1225617"/>
                  <a:pt x="97001" y="1209878"/>
                  <a:pt x="103430" y="1189575"/>
                </a:cubicBezTo>
                <a:lnTo>
                  <a:pt x="105663" y="1174938"/>
                </a:lnTo>
                <a:lnTo>
                  <a:pt x="103430" y="1160302"/>
                </a:lnTo>
                <a:cubicBezTo>
                  <a:pt x="97001" y="1139999"/>
                  <a:pt x="81839" y="1124260"/>
                  <a:pt x="63401" y="1115447"/>
                </a:cubicBezTo>
                <a:cubicBezTo>
                  <a:pt x="34288" y="1101457"/>
                  <a:pt x="0" y="1079633"/>
                  <a:pt x="0" y="1059488"/>
                </a:cubicBezTo>
                <a:lnTo>
                  <a:pt x="0" y="1058928"/>
                </a:lnTo>
                <a:cubicBezTo>
                  <a:pt x="0" y="1041581"/>
                  <a:pt x="27172" y="1035426"/>
                  <a:pt x="51756" y="1026472"/>
                </a:cubicBezTo>
                <a:cubicBezTo>
                  <a:pt x="27172" y="1019756"/>
                  <a:pt x="10999" y="1008565"/>
                  <a:pt x="10999" y="995694"/>
                </a:cubicBezTo>
                <a:lnTo>
                  <a:pt x="11645" y="995694"/>
                </a:lnTo>
                <a:lnTo>
                  <a:pt x="10999" y="995135"/>
                </a:lnTo>
                <a:cubicBezTo>
                  <a:pt x="10999" y="982264"/>
                  <a:pt x="27172" y="971072"/>
                  <a:pt x="51756" y="964358"/>
                </a:cubicBezTo>
                <a:cubicBezTo>
                  <a:pt x="27172" y="955404"/>
                  <a:pt x="0" y="949248"/>
                  <a:pt x="0" y="931901"/>
                </a:cubicBezTo>
                <a:lnTo>
                  <a:pt x="0" y="931342"/>
                </a:lnTo>
                <a:cubicBezTo>
                  <a:pt x="0" y="911197"/>
                  <a:pt x="33641" y="889932"/>
                  <a:pt x="63401" y="875382"/>
                </a:cubicBezTo>
                <a:cubicBezTo>
                  <a:pt x="81839" y="866569"/>
                  <a:pt x="97001" y="850831"/>
                  <a:pt x="103430" y="830528"/>
                </a:cubicBezTo>
                <a:lnTo>
                  <a:pt x="105663" y="815891"/>
                </a:lnTo>
                <a:lnTo>
                  <a:pt x="103430" y="801254"/>
                </a:lnTo>
                <a:cubicBezTo>
                  <a:pt x="97001" y="780951"/>
                  <a:pt x="81839" y="765212"/>
                  <a:pt x="63401" y="756399"/>
                </a:cubicBezTo>
                <a:cubicBezTo>
                  <a:pt x="34288" y="742409"/>
                  <a:pt x="0" y="720586"/>
                  <a:pt x="0" y="700440"/>
                </a:cubicBezTo>
                <a:lnTo>
                  <a:pt x="0" y="699881"/>
                </a:lnTo>
                <a:cubicBezTo>
                  <a:pt x="0" y="682533"/>
                  <a:pt x="27172" y="676378"/>
                  <a:pt x="51756" y="667424"/>
                </a:cubicBezTo>
                <a:cubicBezTo>
                  <a:pt x="27172" y="660709"/>
                  <a:pt x="10999" y="649517"/>
                  <a:pt x="10999" y="636647"/>
                </a:cubicBezTo>
                <a:lnTo>
                  <a:pt x="11645" y="636647"/>
                </a:lnTo>
                <a:lnTo>
                  <a:pt x="10999" y="636087"/>
                </a:lnTo>
                <a:cubicBezTo>
                  <a:pt x="10999" y="623216"/>
                  <a:pt x="27172" y="612025"/>
                  <a:pt x="51756" y="605310"/>
                </a:cubicBezTo>
                <a:cubicBezTo>
                  <a:pt x="27172" y="596357"/>
                  <a:pt x="0" y="590201"/>
                  <a:pt x="0" y="572854"/>
                </a:cubicBezTo>
                <a:lnTo>
                  <a:pt x="0" y="572294"/>
                </a:lnTo>
                <a:cubicBezTo>
                  <a:pt x="0" y="552149"/>
                  <a:pt x="33641" y="530884"/>
                  <a:pt x="63401" y="516335"/>
                </a:cubicBezTo>
                <a:cubicBezTo>
                  <a:pt x="81839" y="507521"/>
                  <a:pt x="97001" y="491783"/>
                  <a:pt x="103430" y="471480"/>
                </a:cubicBezTo>
                <a:lnTo>
                  <a:pt x="105663" y="456843"/>
                </a:lnTo>
                <a:lnTo>
                  <a:pt x="103430" y="442206"/>
                </a:lnTo>
                <a:cubicBezTo>
                  <a:pt x="97001" y="421904"/>
                  <a:pt x="81839" y="406165"/>
                  <a:pt x="63401" y="397352"/>
                </a:cubicBezTo>
                <a:cubicBezTo>
                  <a:pt x="34288" y="383362"/>
                  <a:pt x="0" y="361538"/>
                  <a:pt x="0" y="341393"/>
                </a:cubicBezTo>
                <a:lnTo>
                  <a:pt x="0" y="340833"/>
                </a:lnTo>
                <a:cubicBezTo>
                  <a:pt x="0" y="323486"/>
                  <a:pt x="27172" y="317330"/>
                  <a:pt x="51756" y="308377"/>
                </a:cubicBezTo>
                <a:cubicBezTo>
                  <a:pt x="27172" y="301662"/>
                  <a:pt x="10999" y="290470"/>
                  <a:pt x="10999" y="277599"/>
                </a:cubicBezTo>
                <a:lnTo>
                  <a:pt x="11645" y="277599"/>
                </a:lnTo>
                <a:lnTo>
                  <a:pt x="10999" y="277040"/>
                </a:lnTo>
                <a:cubicBezTo>
                  <a:pt x="10999" y="264169"/>
                  <a:pt x="27172" y="252978"/>
                  <a:pt x="51756" y="246263"/>
                </a:cubicBezTo>
                <a:cubicBezTo>
                  <a:pt x="27172" y="237309"/>
                  <a:pt x="0" y="231154"/>
                  <a:pt x="0" y="213806"/>
                </a:cubicBezTo>
                <a:lnTo>
                  <a:pt x="0" y="213247"/>
                </a:lnTo>
                <a:cubicBezTo>
                  <a:pt x="0" y="198138"/>
                  <a:pt x="18923" y="182399"/>
                  <a:pt x="40939" y="169336"/>
                </a:cubicBezTo>
                <a:lnTo>
                  <a:pt x="55615" y="161464"/>
                </a:lnTo>
                <a:lnTo>
                  <a:pt x="55615" y="92083"/>
                </a:lnTo>
                <a:lnTo>
                  <a:pt x="59507" y="92083"/>
                </a:lnTo>
                <a:cubicBezTo>
                  <a:pt x="95185" y="92083"/>
                  <a:pt x="123080" y="75898"/>
                  <a:pt x="136702" y="54692"/>
                </a:cubicBezTo>
                <a:cubicBezTo>
                  <a:pt x="152920" y="29577"/>
                  <a:pt x="178219" y="0"/>
                  <a:pt x="2015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88900" dist="63500" dir="30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311" name="圖片版面配置區 2310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4" r="172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424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33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7" name="手繪多邊形 6"/>
          <p:cNvSpPr/>
          <p:nvPr/>
        </p:nvSpPr>
        <p:spPr>
          <a:xfrm>
            <a:off x="612335" y="1517073"/>
            <a:ext cx="3179052" cy="4464628"/>
          </a:xfrm>
          <a:custGeom>
            <a:avLst/>
            <a:gdLst>
              <a:gd name="connsiteX0" fmla="*/ 327022 w 3314697"/>
              <a:gd name="connsiteY0" fmla="*/ 317787 h 4655127"/>
              <a:gd name="connsiteX1" fmla="*/ 327022 w 3314697"/>
              <a:gd name="connsiteY1" fmla="*/ 4337339 h 4655127"/>
              <a:gd name="connsiteX2" fmla="*/ 2987674 w 3314697"/>
              <a:gd name="connsiteY2" fmla="*/ 4337339 h 4655127"/>
              <a:gd name="connsiteX3" fmla="*/ 2987674 w 3314697"/>
              <a:gd name="connsiteY3" fmla="*/ 317787 h 4655127"/>
              <a:gd name="connsiteX4" fmla="*/ 201572 w 3314697"/>
              <a:gd name="connsiteY4" fmla="*/ 0 h 4655127"/>
              <a:gd name="connsiteX5" fmla="*/ 202222 w 3314697"/>
              <a:gd name="connsiteY5" fmla="*/ 0 h 4655127"/>
              <a:gd name="connsiteX6" fmla="*/ 239846 w 3314697"/>
              <a:gd name="connsiteY6" fmla="*/ 44647 h 4655127"/>
              <a:gd name="connsiteX7" fmla="*/ 275524 w 3314697"/>
              <a:gd name="connsiteY7" fmla="*/ 9487 h 4655127"/>
              <a:gd name="connsiteX8" fmla="*/ 275524 w 3314697"/>
              <a:gd name="connsiteY8" fmla="*/ 10045 h 4655127"/>
              <a:gd name="connsiteX9" fmla="*/ 276173 w 3314697"/>
              <a:gd name="connsiteY9" fmla="*/ 9487 h 4655127"/>
              <a:gd name="connsiteX10" fmla="*/ 311851 w 3314697"/>
              <a:gd name="connsiteY10" fmla="*/ 44647 h 4655127"/>
              <a:gd name="connsiteX11" fmla="*/ 349476 w 3314697"/>
              <a:gd name="connsiteY11" fmla="*/ 0 h 4655127"/>
              <a:gd name="connsiteX12" fmla="*/ 350125 w 3314697"/>
              <a:gd name="connsiteY12" fmla="*/ 0 h 4655127"/>
              <a:gd name="connsiteX13" fmla="*/ 414995 w 3314697"/>
              <a:gd name="connsiteY13" fmla="*/ 54692 h 4655127"/>
              <a:gd name="connsiteX14" fmla="*/ 466992 w 3314697"/>
              <a:gd name="connsiteY14" fmla="*/ 89223 h 4655127"/>
              <a:gd name="connsiteX15" fmla="*/ 473206 w 3314697"/>
              <a:gd name="connsiteY15" fmla="*/ 89927 h 4655127"/>
              <a:gd name="connsiteX16" fmla="*/ 479419 w 3314697"/>
              <a:gd name="connsiteY16" fmla="*/ 89223 h 4655127"/>
              <a:gd name="connsiteX17" fmla="*/ 531417 w 3314697"/>
              <a:gd name="connsiteY17" fmla="*/ 54692 h 4655127"/>
              <a:gd name="connsiteX18" fmla="*/ 596287 w 3314697"/>
              <a:gd name="connsiteY18" fmla="*/ 0 h 4655127"/>
              <a:gd name="connsiteX19" fmla="*/ 596935 w 3314697"/>
              <a:gd name="connsiteY19" fmla="*/ 0 h 4655127"/>
              <a:gd name="connsiteX20" fmla="*/ 634560 w 3314697"/>
              <a:gd name="connsiteY20" fmla="*/ 44647 h 4655127"/>
              <a:gd name="connsiteX21" fmla="*/ 670238 w 3314697"/>
              <a:gd name="connsiteY21" fmla="*/ 9487 h 4655127"/>
              <a:gd name="connsiteX22" fmla="*/ 670238 w 3314697"/>
              <a:gd name="connsiteY22" fmla="*/ 10045 h 4655127"/>
              <a:gd name="connsiteX23" fmla="*/ 670887 w 3314697"/>
              <a:gd name="connsiteY23" fmla="*/ 9487 h 4655127"/>
              <a:gd name="connsiteX24" fmla="*/ 706566 w 3314697"/>
              <a:gd name="connsiteY24" fmla="*/ 44647 h 4655127"/>
              <a:gd name="connsiteX25" fmla="*/ 744191 w 3314697"/>
              <a:gd name="connsiteY25" fmla="*/ 0 h 4655127"/>
              <a:gd name="connsiteX26" fmla="*/ 744839 w 3314697"/>
              <a:gd name="connsiteY26" fmla="*/ 0 h 4655127"/>
              <a:gd name="connsiteX27" fmla="*/ 809709 w 3314697"/>
              <a:gd name="connsiteY27" fmla="*/ 54692 h 4655127"/>
              <a:gd name="connsiteX28" fmla="*/ 861706 w 3314697"/>
              <a:gd name="connsiteY28" fmla="*/ 89223 h 4655127"/>
              <a:gd name="connsiteX29" fmla="*/ 867921 w 3314697"/>
              <a:gd name="connsiteY29" fmla="*/ 89927 h 4655127"/>
              <a:gd name="connsiteX30" fmla="*/ 874134 w 3314697"/>
              <a:gd name="connsiteY30" fmla="*/ 89223 h 4655127"/>
              <a:gd name="connsiteX31" fmla="*/ 926131 w 3314697"/>
              <a:gd name="connsiteY31" fmla="*/ 54692 h 4655127"/>
              <a:gd name="connsiteX32" fmla="*/ 991001 w 3314697"/>
              <a:gd name="connsiteY32" fmla="*/ 0 h 4655127"/>
              <a:gd name="connsiteX33" fmla="*/ 991650 w 3314697"/>
              <a:gd name="connsiteY33" fmla="*/ 0 h 4655127"/>
              <a:gd name="connsiteX34" fmla="*/ 1029274 w 3314697"/>
              <a:gd name="connsiteY34" fmla="*/ 44647 h 4655127"/>
              <a:gd name="connsiteX35" fmla="*/ 1064953 w 3314697"/>
              <a:gd name="connsiteY35" fmla="*/ 9487 h 4655127"/>
              <a:gd name="connsiteX36" fmla="*/ 1064953 w 3314697"/>
              <a:gd name="connsiteY36" fmla="*/ 10045 h 4655127"/>
              <a:gd name="connsiteX37" fmla="*/ 1065601 w 3314697"/>
              <a:gd name="connsiteY37" fmla="*/ 9487 h 4655127"/>
              <a:gd name="connsiteX38" fmla="*/ 1101280 w 3314697"/>
              <a:gd name="connsiteY38" fmla="*/ 44647 h 4655127"/>
              <a:gd name="connsiteX39" fmla="*/ 1138904 w 3314697"/>
              <a:gd name="connsiteY39" fmla="*/ 0 h 4655127"/>
              <a:gd name="connsiteX40" fmla="*/ 1139553 w 3314697"/>
              <a:gd name="connsiteY40" fmla="*/ 0 h 4655127"/>
              <a:gd name="connsiteX41" fmla="*/ 1204423 w 3314697"/>
              <a:gd name="connsiteY41" fmla="*/ 54692 h 4655127"/>
              <a:gd name="connsiteX42" fmla="*/ 1256421 w 3314697"/>
              <a:gd name="connsiteY42" fmla="*/ 89223 h 4655127"/>
              <a:gd name="connsiteX43" fmla="*/ 1262634 w 3314697"/>
              <a:gd name="connsiteY43" fmla="*/ 89927 h 4655127"/>
              <a:gd name="connsiteX44" fmla="*/ 1268847 w 3314697"/>
              <a:gd name="connsiteY44" fmla="*/ 89223 h 4655127"/>
              <a:gd name="connsiteX45" fmla="*/ 1320845 w 3314697"/>
              <a:gd name="connsiteY45" fmla="*/ 54692 h 4655127"/>
              <a:gd name="connsiteX46" fmla="*/ 1385715 w 3314697"/>
              <a:gd name="connsiteY46" fmla="*/ 0 h 4655127"/>
              <a:gd name="connsiteX47" fmla="*/ 1386364 w 3314697"/>
              <a:gd name="connsiteY47" fmla="*/ 0 h 4655127"/>
              <a:gd name="connsiteX48" fmla="*/ 1423988 w 3314697"/>
              <a:gd name="connsiteY48" fmla="*/ 44647 h 4655127"/>
              <a:gd name="connsiteX49" fmla="*/ 1459667 w 3314697"/>
              <a:gd name="connsiteY49" fmla="*/ 9487 h 4655127"/>
              <a:gd name="connsiteX50" fmla="*/ 1459667 w 3314697"/>
              <a:gd name="connsiteY50" fmla="*/ 10045 h 4655127"/>
              <a:gd name="connsiteX51" fmla="*/ 1460315 w 3314697"/>
              <a:gd name="connsiteY51" fmla="*/ 9487 h 4655127"/>
              <a:gd name="connsiteX52" fmla="*/ 1495994 w 3314697"/>
              <a:gd name="connsiteY52" fmla="*/ 44647 h 4655127"/>
              <a:gd name="connsiteX53" fmla="*/ 1533619 w 3314697"/>
              <a:gd name="connsiteY53" fmla="*/ 0 h 4655127"/>
              <a:gd name="connsiteX54" fmla="*/ 1534267 w 3314697"/>
              <a:gd name="connsiteY54" fmla="*/ 0 h 4655127"/>
              <a:gd name="connsiteX55" fmla="*/ 1599137 w 3314697"/>
              <a:gd name="connsiteY55" fmla="*/ 54692 h 4655127"/>
              <a:gd name="connsiteX56" fmla="*/ 1651135 w 3314697"/>
              <a:gd name="connsiteY56" fmla="*/ 89223 h 4655127"/>
              <a:gd name="connsiteX57" fmla="*/ 1657349 w 3314697"/>
              <a:gd name="connsiteY57" fmla="*/ 89927 h 4655127"/>
              <a:gd name="connsiteX58" fmla="*/ 1663562 w 3314697"/>
              <a:gd name="connsiteY58" fmla="*/ 89223 h 4655127"/>
              <a:gd name="connsiteX59" fmla="*/ 1715559 w 3314697"/>
              <a:gd name="connsiteY59" fmla="*/ 54692 h 4655127"/>
              <a:gd name="connsiteX60" fmla="*/ 1780429 w 3314697"/>
              <a:gd name="connsiteY60" fmla="*/ 0 h 4655127"/>
              <a:gd name="connsiteX61" fmla="*/ 1781078 w 3314697"/>
              <a:gd name="connsiteY61" fmla="*/ 0 h 4655127"/>
              <a:gd name="connsiteX62" fmla="*/ 1818703 w 3314697"/>
              <a:gd name="connsiteY62" fmla="*/ 44647 h 4655127"/>
              <a:gd name="connsiteX63" fmla="*/ 1854381 w 3314697"/>
              <a:gd name="connsiteY63" fmla="*/ 9487 h 4655127"/>
              <a:gd name="connsiteX64" fmla="*/ 1854381 w 3314697"/>
              <a:gd name="connsiteY64" fmla="*/ 10045 h 4655127"/>
              <a:gd name="connsiteX65" fmla="*/ 1855030 w 3314697"/>
              <a:gd name="connsiteY65" fmla="*/ 9487 h 4655127"/>
              <a:gd name="connsiteX66" fmla="*/ 1890708 w 3314697"/>
              <a:gd name="connsiteY66" fmla="*/ 44647 h 4655127"/>
              <a:gd name="connsiteX67" fmla="*/ 1928333 w 3314697"/>
              <a:gd name="connsiteY67" fmla="*/ 0 h 4655127"/>
              <a:gd name="connsiteX68" fmla="*/ 1928982 w 3314697"/>
              <a:gd name="connsiteY68" fmla="*/ 0 h 4655127"/>
              <a:gd name="connsiteX69" fmla="*/ 1993852 w 3314697"/>
              <a:gd name="connsiteY69" fmla="*/ 54692 h 4655127"/>
              <a:gd name="connsiteX70" fmla="*/ 2045849 w 3314697"/>
              <a:gd name="connsiteY70" fmla="*/ 89223 h 4655127"/>
              <a:gd name="connsiteX71" fmla="*/ 2052063 w 3314697"/>
              <a:gd name="connsiteY71" fmla="*/ 89927 h 4655127"/>
              <a:gd name="connsiteX72" fmla="*/ 2058277 w 3314697"/>
              <a:gd name="connsiteY72" fmla="*/ 89223 h 4655127"/>
              <a:gd name="connsiteX73" fmla="*/ 2110273 w 3314697"/>
              <a:gd name="connsiteY73" fmla="*/ 54692 h 4655127"/>
              <a:gd name="connsiteX74" fmla="*/ 2175144 w 3314697"/>
              <a:gd name="connsiteY74" fmla="*/ 0 h 4655127"/>
              <a:gd name="connsiteX75" fmla="*/ 2175792 w 3314697"/>
              <a:gd name="connsiteY75" fmla="*/ 0 h 4655127"/>
              <a:gd name="connsiteX76" fmla="*/ 2213417 w 3314697"/>
              <a:gd name="connsiteY76" fmla="*/ 44647 h 4655127"/>
              <a:gd name="connsiteX77" fmla="*/ 2249096 w 3314697"/>
              <a:gd name="connsiteY77" fmla="*/ 9487 h 4655127"/>
              <a:gd name="connsiteX78" fmla="*/ 2249096 w 3314697"/>
              <a:gd name="connsiteY78" fmla="*/ 10045 h 4655127"/>
              <a:gd name="connsiteX79" fmla="*/ 2249744 w 3314697"/>
              <a:gd name="connsiteY79" fmla="*/ 9487 h 4655127"/>
              <a:gd name="connsiteX80" fmla="*/ 2285423 w 3314697"/>
              <a:gd name="connsiteY80" fmla="*/ 44647 h 4655127"/>
              <a:gd name="connsiteX81" fmla="*/ 2323048 w 3314697"/>
              <a:gd name="connsiteY81" fmla="*/ 0 h 4655127"/>
              <a:gd name="connsiteX82" fmla="*/ 2323696 w 3314697"/>
              <a:gd name="connsiteY82" fmla="*/ 0 h 4655127"/>
              <a:gd name="connsiteX83" fmla="*/ 2388566 w 3314697"/>
              <a:gd name="connsiteY83" fmla="*/ 54692 h 4655127"/>
              <a:gd name="connsiteX84" fmla="*/ 2440564 w 3314697"/>
              <a:gd name="connsiteY84" fmla="*/ 89223 h 4655127"/>
              <a:gd name="connsiteX85" fmla="*/ 2446777 w 3314697"/>
              <a:gd name="connsiteY85" fmla="*/ 89927 h 4655127"/>
              <a:gd name="connsiteX86" fmla="*/ 2452991 w 3314697"/>
              <a:gd name="connsiteY86" fmla="*/ 89223 h 4655127"/>
              <a:gd name="connsiteX87" fmla="*/ 2504988 w 3314697"/>
              <a:gd name="connsiteY87" fmla="*/ 54692 h 4655127"/>
              <a:gd name="connsiteX88" fmla="*/ 2569858 w 3314697"/>
              <a:gd name="connsiteY88" fmla="*/ 0 h 4655127"/>
              <a:gd name="connsiteX89" fmla="*/ 2570507 w 3314697"/>
              <a:gd name="connsiteY89" fmla="*/ 0 h 4655127"/>
              <a:gd name="connsiteX90" fmla="*/ 2608131 w 3314697"/>
              <a:gd name="connsiteY90" fmla="*/ 44647 h 4655127"/>
              <a:gd name="connsiteX91" fmla="*/ 2643810 w 3314697"/>
              <a:gd name="connsiteY91" fmla="*/ 9487 h 4655127"/>
              <a:gd name="connsiteX92" fmla="*/ 2643810 w 3314697"/>
              <a:gd name="connsiteY92" fmla="*/ 10045 h 4655127"/>
              <a:gd name="connsiteX93" fmla="*/ 2644459 w 3314697"/>
              <a:gd name="connsiteY93" fmla="*/ 9487 h 4655127"/>
              <a:gd name="connsiteX94" fmla="*/ 2680137 w 3314697"/>
              <a:gd name="connsiteY94" fmla="*/ 44647 h 4655127"/>
              <a:gd name="connsiteX95" fmla="*/ 2717762 w 3314697"/>
              <a:gd name="connsiteY95" fmla="*/ 0 h 4655127"/>
              <a:gd name="connsiteX96" fmla="*/ 2718410 w 3314697"/>
              <a:gd name="connsiteY96" fmla="*/ 0 h 4655127"/>
              <a:gd name="connsiteX97" fmla="*/ 2783281 w 3314697"/>
              <a:gd name="connsiteY97" fmla="*/ 54692 h 4655127"/>
              <a:gd name="connsiteX98" fmla="*/ 2835278 w 3314697"/>
              <a:gd name="connsiteY98" fmla="*/ 89223 h 4655127"/>
              <a:gd name="connsiteX99" fmla="*/ 2841492 w 3314697"/>
              <a:gd name="connsiteY99" fmla="*/ 89927 h 4655127"/>
              <a:gd name="connsiteX100" fmla="*/ 2847705 w 3314697"/>
              <a:gd name="connsiteY100" fmla="*/ 89223 h 4655127"/>
              <a:gd name="connsiteX101" fmla="*/ 2899703 w 3314697"/>
              <a:gd name="connsiteY101" fmla="*/ 54692 h 4655127"/>
              <a:gd name="connsiteX102" fmla="*/ 2964573 w 3314697"/>
              <a:gd name="connsiteY102" fmla="*/ 0 h 4655127"/>
              <a:gd name="connsiteX103" fmla="*/ 2965222 w 3314697"/>
              <a:gd name="connsiteY103" fmla="*/ 0 h 4655127"/>
              <a:gd name="connsiteX104" fmla="*/ 3002846 w 3314697"/>
              <a:gd name="connsiteY104" fmla="*/ 44647 h 4655127"/>
              <a:gd name="connsiteX105" fmla="*/ 3038524 w 3314697"/>
              <a:gd name="connsiteY105" fmla="*/ 9487 h 4655127"/>
              <a:gd name="connsiteX106" fmla="*/ 3038524 w 3314697"/>
              <a:gd name="connsiteY106" fmla="*/ 10045 h 4655127"/>
              <a:gd name="connsiteX107" fmla="*/ 3039173 w 3314697"/>
              <a:gd name="connsiteY107" fmla="*/ 9487 h 4655127"/>
              <a:gd name="connsiteX108" fmla="*/ 3074851 w 3314697"/>
              <a:gd name="connsiteY108" fmla="*/ 44647 h 4655127"/>
              <a:gd name="connsiteX109" fmla="*/ 3112476 w 3314697"/>
              <a:gd name="connsiteY109" fmla="*/ 0 h 4655127"/>
              <a:gd name="connsiteX110" fmla="*/ 3113125 w 3314697"/>
              <a:gd name="connsiteY110" fmla="*/ 0 h 4655127"/>
              <a:gd name="connsiteX111" fmla="*/ 3147992 w 3314697"/>
              <a:gd name="connsiteY111" fmla="*/ 17719 h 4655127"/>
              <a:gd name="connsiteX112" fmla="*/ 3156083 w 3314697"/>
              <a:gd name="connsiteY112" fmla="*/ 27689 h 4655127"/>
              <a:gd name="connsiteX113" fmla="*/ 3207952 w 3314697"/>
              <a:gd name="connsiteY113" fmla="*/ 27689 h 4655127"/>
              <a:gd name="connsiteX114" fmla="*/ 3207952 w 3314697"/>
              <a:gd name="connsiteY114" fmla="*/ 31047 h 4655127"/>
              <a:gd name="connsiteX115" fmla="*/ 3234153 w 3314697"/>
              <a:gd name="connsiteY115" fmla="*/ 86604 h 4655127"/>
              <a:gd name="connsiteX116" fmla="*/ 3239984 w 3314697"/>
              <a:gd name="connsiteY116" fmla="*/ 90357 h 4655127"/>
              <a:gd name="connsiteX117" fmla="*/ 3255190 w 3314697"/>
              <a:gd name="connsiteY117" fmla="*/ 92083 h 4655127"/>
              <a:gd name="connsiteX118" fmla="*/ 3259082 w 3314697"/>
              <a:gd name="connsiteY118" fmla="*/ 92083 h 4655127"/>
              <a:gd name="connsiteX119" fmla="*/ 3259082 w 3314697"/>
              <a:gd name="connsiteY119" fmla="*/ 101783 h 4655127"/>
              <a:gd name="connsiteX120" fmla="*/ 3273485 w 3314697"/>
              <a:gd name="connsiteY120" fmla="*/ 109451 h 4655127"/>
              <a:gd name="connsiteX121" fmla="*/ 3314697 w 3314697"/>
              <a:gd name="connsiteY121" fmla="*/ 153597 h 4655127"/>
              <a:gd name="connsiteX122" fmla="*/ 3314697 w 3314697"/>
              <a:gd name="connsiteY122" fmla="*/ 154157 h 4655127"/>
              <a:gd name="connsiteX123" fmla="*/ 3262942 w 3314697"/>
              <a:gd name="connsiteY123" fmla="*/ 186613 h 4655127"/>
              <a:gd name="connsiteX124" fmla="*/ 3303699 w 3314697"/>
              <a:gd name="connsiteY124" fmla="*/ 217390 h 4655127"/>
              <a:gd name="connsiteX125" fmla="*/ 3303052 w 3314697"/>
              <a:gd name="connsiteY125" fmla="*/ 217390 h 4655127"/>
              <a:gd name="connsiteX126" fmla="*/ 3303699 w 3314697"/>
              <a:gd name="connsiteY126" fmla="*/ 217950 h 4655127"/>
              <a:gd name="connsiteX127" fmla="*/ 3262942 w 3314697"/>
              <a:gd name="connsiteY127" fmla="*/ 248727 h 4655127"/>
              <a:gd name="connsiteX128" fmla="*/ 3314697 w 3314697"/>
              <a:gd name="connsiteY128" fmla="*/ 281184 h 4655127"/>
              <a:gd name="connsiteX129" fmla="*/ 3314697 w 3314697"/>
              <a:gd name="connsiteY129" fmla="*/ 281743 h 4655127"/>
              <a:gd name="connsiteX130" fmla="*/ 3251297 w 3314697"/>
              <a:gd name="connsiteY130" fmla="*/ 337702 h 4655127"/>
              <a:gd name="connsiteX131" fmla="*/ 3211267 w 3314697"/>
              <a:gd name="connsiteY131" fmla="*/ 382557 h 4655127"/>
              <a:gd name="connsiteX132" fmla="*/ 3210450 w 3314697"/>
              <a:gd name="connsiteY132" fmla="*/ 387917 h 4655127"/>
              <a:gd name="connsiteX133" fmla="*/ 3211267 w 3314697"/>
              <a:gd name="connsiteY133" fmla="*/ 393277 h 4655127"/>
              <a:gd name="connsiteX134" fmla="*/ 3251297 w 3314697"/>
              <a:gd name="connsiteY134" fmla="*/ 438131 h 4655127"/>
              <a:gd name="connsiteX135" fmla="*/ 3314697 w 3314697"/>
              <a:gd name="connsiteY135" fmla="*/ 494090 h 4655127"/>
              <a:gd name="connsiteX136" fmla="*/ 3314697 w 3314697"/>
              <a:gd name="connsiteY136" fmla="*/ 494650 h 4655127"/>
              <a:gd name="connsiteX137" fmla="*/ 3262942 w 3314697"/>
              <a:gd name="connsiteY137" fmla="*/ 527106 h 4655127"/>
              <a:gd name="connsiteX138" fmla="*/ 3303699 w 3314697"/>
              <a:gd name="connsiteY138" fmla="*/ 557884 h 4655127"/>
              <a:gd name="connsiteX139" fmla="*/ 3303052 w 3314697"/>
              <a:gd name="connsiteY139" fmla="*/ 557884 h 4655127"/>
              <a:gd name="connsiteX140" fmla="*/ 3303699 w 3314697"/>
              <a:gd name="connsiteY140" fmla="*/ 558443 h 4655127"/>
              <a:gd name="connsiteX141" fmla="*/ 3262942 w 3314697"/>
              <a:gd name="connsiteY141" fmla="*/ 589221 h 4655127"/>
              <a:gd name="connsiteX142" fmla="*/ 3314697 w 3314697"/>
              <a:gd name="connsiteY142" fmla="*/ 621677 h 4655127"/>
              <a:gd name="connsiteX143" fmla="*/ 3314697 w 3314697"/>
              <a:gd name="connsiteY143" fmla="*/ 622237 h 4655127"/>
              <a:gd name="connsiteX144" fmla="*/ 3251297 w 3314697"/>
              <a:gd name="connsiteY144" fmla="*/ 678195 h 4655127"/>
              <a:gd name="connsiteX145" fmla="*/ 3211267 w 3314697"/>
              <a:gd name="connsiteY145" fmla="*/ 723050 h 4655127"/>
              <a:gd name="connsiteX146" fmla="*/ 3210450 w 3314697"/>
              <a:gd name="connsiteY146" fmla="*/ 728410 h 4655127"/>
              <a:gd name="connsiteX147" fmla="*/ 3211267 w 3314697"/>
              <a:gd name="connsiteY147" fmla="*/ 733770 h 4655127"/>
              <a:gd name="connsiteX148" fmla="*/ 3251297 w 3314697"/>
              <a:gd name="connsiteY148" fmla="*/ 778625 h 4655127"/>
              <a:gd name="connsiteX149" fmla="*/ 3314697 w 3314697"/>
              <a:gd name="connsiteY149" fmla="*/ 834584 h 4655127"/>
              <a:gd name="connsiteX150" fmla="*/ 3314697 w 3314697"/>
              <a:gd name="connsiteY150" fmla="*/ 835144 h 4655127"/>
              <a:gd name="connsiteX151" fmla="*/ 3262942 w 3314697"/>
              <a:gd name="connsiteY151" fmla="*/ 867600 h 4655127"/>
              <a:gd name="connsiteX152" fmla="*/ 3303699 w 3314697"/>
              <a:gd name="connsiteY152" fmla="*/ 898377 h 4655127"/>
              <a:gd name="connsiteX153" fmla="*/ 3303052 w 3314697"/>
              <a:gd name="connsiteY153" fmla="*/ 898377 h 4655127"/>
              <a:gd name="connsiteX154" fmla="*/ 3303699 w 3314697"/>
              <a:gd name="connsiteY154" fmla="*/ 898937 h 4655127"/>
              <a:gd name="connsiteX155" fmla="*/ 3262942 w 3314697"/>
              <a:gd name="connsiteY155" fmla="*/ 929714 h 4655127"/>
              <a:gd name="connsiteX156" fmla="*/ 3314697 w 3314697"/>
              <a:gd name="connsiteY156" fmla="*/ 962170 h 4655127"/>
              <a:gd name="connsiteX157" fmla="*/ 3314697 w 3314697"/>
              <a:gd name="connsiteY157" fmla="*/ 962730 h 4655127"/>
              <a:gd name="connsiteX158" fmla="*/ 3251297 w 3314697"/>
              <a:gd name="connsiteY158" fmla="*/ 1018689 h 4655127"/>
              <a:gd name="connsiteX159" fmla="*/ 3211267 w 3314697"/>
              <a:gd name="connsiteY159" fmla="*/ 1063544 h 4655127"/>
              <a:gd name="connsiteX160" fmla="*/ 3210450 w 3314697"/>
              <a:gd name="connsiteY160" fmla="*/ 1068904 h 4655127"/>
              <a:gd name="connsiteX161" fmla="*/ 3211267 w 3314697"/>
              <a:gd name="connsiteY161" fmla="*/ 1074264 h 4655127"/>
              <a:gd name="connsiteX162" fmla="*/ 3251297 w 3314697"/>
              <a:gd name="connsiteY162" fmla="*/ 1119118 h 4655127"/>
              <a:gd name="connsiteX163" fmla="*/ 3314697 w 3314697"/>
              <a:gd name="connsiteY163" fmla="*/ 1175078 h 4655127"/>
              <a:gd name="connsiteX164" fmla="*/ 3314697 w 3314697"/>
              <a:gd name="connsiteY164" fmla="*/ 1175637 h 4655127"/>
              <a:gd name="connsiteX165" fmla="*/ 3262942 w 3314697"/>
              <a:gd name="connsiteY165" fmla="*/ 1208094 h 4655127"/>
              <a:gd name="connsiteX166" fmla="*/ 3303699 w 3314697"/>
              <a:gd name="connsiteY166" fmla="*/ 1238871 h 4655127"/>
              <a:gd name="connsiteX167" fmla="*/ 3303052 w 3314697"/>
              <a:gd name="connsiteY167" fmla="*/ 1238871 h 4655127"/>
              <a:gd name="connsiteX168" fmla="*/ 3303699 w 3314697"/>
              <a:gd name="connsiteY168" fmla="*/ 1239430 h 4655127"/>
              <a:gd name="connsiteX169" fmla="*/ 3262942 w 3314697"/>
              <a:gd name="connsiteY169" fmla="*/ 1270208 h 4655127"/>
              <a:gd name="connsiteX170" fmla="*/ 3314697 w 3314697"/>
              <a:gd name="connsiteY170" fmla="*/ 1302664 h 4655127"/>
              <a:gd name="connsiteX171" fmla="*/ 3314697 w 3314697"/>
              <a:gd name="connsiteY171" fmla="*/ 1303223 h 4655127"/>
              <a:gd name="connsiteX172" fmla="*/ 3251297 w 3314697"/>
              <a:gd name="connsiteY172" fmla="*/ 1359182 h 4655127"/>
              <a:gd name="connsiteX173" fmla="*/ 3211267 w 3314697"/>
              <a:gd name="connsiteY173" fmla="*/ 1404037 h 4655127"/>
              <a:gd name="connsiteX174" fmla="*/ 3210450 w 3314697"/>
              <a:gd name="connsiteY174" fmla="*/ 1409397 h 4655127"/>
              <a:gd name="connsiteX175" fmla="*/ 3211267 w 3314697"/>
              <a:gd name="connsiteY175" fmla="*/ 1414757 h 4655127"/>
              <a:gd name="connsiteX176" fmla="*/ 3251297 w 3314697"/>
              <a:gd name="connsiteY176" fmla="*/ 1459611 h 4655127"/>
              <a:gd name="connsiteX177" fmla="*/ 3314697 w 3314697"/>
              <a:gd name="connsiteY177" fmla="*/ 1515571 h 4655127"/>
              <a:gd name="connsiteX178" fmla="*/ 3314697 w 3314697"/>
              <a:gd name="connsiteY178" fmla="*/ 1516130 h 4655127"/>
              <a:gd name="connsiteX179" fmla="*/ 3262942 w 3314697"/>
              <a:gd name="connsiteY179" fmla="*/ 1548586 h 4655127"/>
              <a:gd name="connsiteX180" fmla="*/ 3303699 w 3314697"/>
              <a:gd name="connsiteY180" fmla="*/ 1579364 h 4655127"/>
              <a:gd name="connsiteX181" fmla="*/ 3303052 w 3314697"/>
              <a:gd name="connsiteY181" fmla="*/ 1579364 h 4655127"/>
              <a:gd name="connsiteX182" fmla="*/ 3303699 w 3314697"/>
              <a:gd name="connsiteY182" fmla="*/ 1579923 h 4655127"/>
              <a:gd name="connsiteX183" fmla="*/ 3262942 w 3314697"/>
              <a:gd name="connsiteY183" fmla="*/ 1610701 h 4655127"/>
              <a:gd name="connsiteX184" fmla="*/ 3314697 w 3314697"/>
              <a:gd name="connsiteY184" fmla="*/ 1643157 h 4655127"/>
              <a:gd name="connsiteX185" fmla="*/ 3314697 w 3314697"/>
              <a:gd name="connsiteY185" fmla="*/ 1643717 h 4655127"/>
              <a:gd name="connsiteX186" fmla="*/ 3251297 w 3314697"/>
              <a:gd name="connsiteY186" fmla="*/ 1699676 h 4655127"/>
              <a:gd name="connsiteX187" fmla="*/ 3211267 w 3314697"/>
              <a:gd name="connsiteY187" fmla="*/ 1744530 h 4655127"/>
              <a:gd name="connsiteX188" fmla="*/ 3210450 w 3314697"/>
              <a:gd name="connsiteY188" fmla="*/ 1749890 h 4655127"/>
              <a:gd name="connsiteX189" fmla="*/ 3211267 w 3314697"/>
              <a:gd name="connsiteY189" fmla="*/ 1755251 h 4655127"/>
              <a:gd name="connsiteX190" fmla="*/ 3251297 w 3314697"/>
              <a:gd name="connsiteY190" fmla="*/ 1800105 h 4655127"/>
              <a:gd name="connsiteX191" fmla="*/ 3314697 w 3314697"/>
              <a:gd name="connsiteY191" fmla="*/ 1856064 h 4655127"/>
              <a:gd name="connsiteX192" fmla="*/ 3314697 w 3314697"/>
              <a:gd name="connsiteY192" fmla="*/ 1856624 h 4655127"/>
              <a:gd name="connsiteX193" fmla="*/ 3262942 w 3314697"/>
              <a:gd name="connsiteY193" fmla="*/ 1889080 h 4655127"/>
              <a:gd name="connsiteX194" fmla="*/ 3303699 w 3314697"/>
              <a:gd name="connsiteY194" fmla="*/ 1919857 h 4655127"/>
              <a:gd name="connsiteX195" fmla="*/ 3303052 w 3314697"/>
              <a:gd name="connsiteY195" fmla="*/ 1919857 h 4655127"/>
              <a:gd name="connsiteX196" fmla="*/ 3303699 w 3314697"/>
              <a:gd name="connsiteY196" fmla="*/ 1920417 h 4655127"/>
              <a:gd name="connsiteX197" fmla="*/ 3262942 w 3314697"/>
              <a:gd name="connsiteY197" fmla="*/ 1951195 h 4655127"/>
              <a:gd name="connsiteX198" fmla="*/ 3314697 w 3314697"/>
              <a:gd name="connsiteY198" fmla="*/ 1983651 h 4655127"/>
              <a:gd name="connsiteX199" fmla="*/ 3314697 w 3314697"/>
              <a:gd name="connsiteY199" fmla="*/ 1984210 h 4655127"/>
              <a:gd name="connsiteX200" fmla="*/ 3251297 w 3314697"/>
              <a:gd name="connsiteY200" fmla="*/ 2040169 h 4655127"/>
              <a:gd name="connsiteX201" fmla="*/ 3211267 w 3314697"/>
              <a:gd name="connsiteY201" fmla="*/ 2085024 h 4655127"/>
              <a:gd name="connsiteX202" fmla="*/ 3210450 w 3314697"/>
              <a:gd name="connsiteY202" fmla="*/ 2090384 h 4655127"/>
              <a:gd name="connsiteX203" fmla="*/ 3211267 w 3314697"/>
              <a:gd name="connsiteY203" fmla="*/ 2095744 h 4655127"/>
              <a:gd name="connsiteX204" fmla="*/ 3251297 w 3314697"/>
              <a:gd name="connsiteY204" fmla="*/ 2140598 h 4655127"/>
              <a:gd name="connsiteX205" fmla="*/ 3314697 w 3314697"/>
              <a:gd name="connsiteY205" fmla="*/ 2196557 h 4655127"/>
              <a:gd name="connsiteX206" fmla="*/ 3314697 w 3314697"/>
              <a:gd name="connsiteY206" fmla="*/ 2197118 h 4655127"/>
              <a:gd name="connsiteX207" fmla="*/ 3262942 w 3314697"/>
              <a:gd name="connsiteY207" fmla="*/ 2229574 h 4655127"/>
              <a:gd name="connsiteX208" fmla="*/ 3303699 w 3314697"/>
              <a:gd name="connsiteY208" fmla="*/ 2260351 h 4655127"/>
              <a:gd name="connsiteX209" fmla="*/ 3303052 w 3314697"/>
              <a:gd name="connsiteY209" fmla="*/ 2260351 h 4655127"/>
              <a:gd name="connsiteX210" fmla="*/ 3303699 w 3314697"/>
              <a:gd name="connsiteY210" fmla="*/ 2260910 h 4655127"/>
              <a:gd name="connsiteX211" fmla="*/ 3262942 w 3314697"/>
              <a:gd name="connsiteY211" fmla="*/ 2291688 h 4655127"/>
              <a:gd name="connsiteX212" fmla="*/ 3314697 w 3314697"/>
              <a:gd name="connsiteY212" fmla="*/ 2324144 h 4655127"/>
              <a:gd name="connsiteX213" fmla="*/ 3314697 w 3314697"/>
              <a:gd name="connsiteY213" fmla="*/ 2324704 h 4655127"/>
              <a:gd name="connsiteX214" fmla="*/ 3251297 w 3314697"/>
              <a:gd name="connsiteY214" fmla="*/ 2380662 h 4655127"/>
              <a:gd name="connsiteX215" fmla="*/ 3211267 w 3314697"/>
              <a:gd name="connsiteY215" fmla="*/ 2425517 h 4655127"/>
              <a:gd name="connsiteX216" fmla="*/ 3210450 w 3314697"/>
              <a:gd name="connsiteY216" fmla="*/ 2430877 h 4655127"/>
              <a:gd name="connsiteX217" fmla="*/ 3211267 w 3314697"/>
              <a:gd name="connsiteY217" fmla="*/ 2436238 h 4655127"/>
              <a:gd name="connsiteX218" fmla="*/ 3251297 w 3314697"/>
              <a:gd name="connsiteY218" fmla="*/ 2481092 h 4655127"/>
              <a:gd name="connsiteX219" fmla="*/ 3314697 w 3314697"/>
              <a:gd name="connsiteY219" fmla="*/ 2537051 h 4655127"/>
              <a:gd name="connsiteX220" fmla="*/ 3314697 w 3314697"/>
              <a:gd name="connsiteY220" fmla="*/ 2537611 h 4655127"/>
              <a:gd name="connsiteX221" fmla="*/ 3262942 w 3314697"/>
              <a:gd name="connsiteY221" fmla="*/ 2570067 h 4655127"/>
              <a:gd name="connsiteX222" fmla="*/ 3303699 w 3314697"/>
              <a:gd name="connsiteY222" fmla="*/ 2600844 h 4655127"/>
              <a:gd name="connsiteX223" fmla="*/ 3303052 w 3314697"/>
              <a:gd name="connsiteY223" fmla="*/ 2600844 h 4655127"/>
              <a:gd name="connsiteX224" fmla="*/ 3303699 w 3314697"/>
              <a:gd name="connsiteY224" fmla="*/ 2601404 h 4655127"/>
              <a:gd name="connsiteX225" fmla="*/ 3262942 w 3314697"/>
              <a:gd name="connsiteY225" fmla="*/ 2632181 h 4655127"/>
              <a:gd name="connsiteX226" fmla="*/ 3314697 w 3314697"/>
              <a:gd name="connsiteY226" fmla="*/ 2664637 h 4655127"/>
              <a:gd name="connsiteX227" fmla="*/ 3314697 w 3314697"/>
              <a:gd name="connsiteY227" fmla="*/ 2665197 h 4655127"/>
              <a:gd name="connsiteX228" fmla="*/ 3251297 w 3314697"/>
              <a:gd name="connsiteY228" fmla="*/ 2721156 h 4655127"/>
              <a:gd name="connsiteX229" fmla="*/ 3211267 w 3314697"/>
              <a:gd name="connsiteY229" fmla="*/ 2766011 h 4655127"/>
              <a:gd name="connsiteX230" fmla="*/ 3210450 w 3314697"/>
              <a:gd name="connsiteY230" fmla="*/ 2771371 h 4655127"/>
              <a:gd name="connsiteX231" fmla="*/ 3211267 w 3314697"/>
              <a:gd name="connsiteY231" fmla="*/ 2776731 h 4655127"/>
              <a:gd name="connsiteX232" fmla="*/ 3251297 w 3314697"/>
              <a:gd name="connsiteY232" fmla="*/ 2821586 h 4655127"/>
              <a:gd name="connsiteX233" fmla="*/ 3314697 w 3314697"/>
              <a:gd name="connsiteY233" fmla="*/ 2877545 h 4655127"/>
              <a:gd name="connsiteX234" fmla="*/ 3314697 w 3314697"/>
              <a:gd name="connsiteY234" fmla="*/ 2878104 h 4655127"/>
              <a:gd name="connsiteX235" fmla="*/ 3262942 w 3314697"/>
              <a:gd name="connsiteY235" fmla="*/ 2910561 h 4655127"/>
              <a:gd name="connsiteX236" fmla="*/ 3303699 w 3314697"/>
              <a:gd name="connsiteY236" fmla="*/ 2941338 h 4655127"/>
              <a:gd name="connsiteX237" fmla="*/ 3303052 w 3314697"/>
              <a:gd name="connsiteY237" fmla="*/ 2941338 h 4655127"/>
              <a:gd name="connsiteX238" fmla="*/ 3303699 w 3314697"/>
              <a:gd name="connsiteY238" fmla="*/ 2941898 h 4655127"/>
              <a:gd name="connsiteX239" fmla="*/ 3262942 w 3314697"/>
              <a:gd name="connsiteY239" fmla="*/ 2972675 h 4655127"/>
              <a:gd name="connsiteX240" fmla="*/ 3314697 w 3314697"/>
              <a:gd name="connsiteY240" fmla="*/ 3005131 h 4655127"/>
              <a:gd name="connsiteX241" fmla="*/ 3314697 w 3314697"/>
              <a:gd name="connsiteY241" fmla="*/ 3005690 h 4655127"/>
              <a:gd name="connsiteX242" fmla="*/ 3251297 w 3314697"/>
              <a:gd name="connsiteY242" fmla="*/ 3061650 h 4655127"/>
              <a:gd name="connsiteX243" fmla="*/ 3211267 w 3314697"/>
              <a:gd name="connsiteY243" fmla="*/ 3106504 h 4655127"/>
              <a:gd name="connsiteX244" fmla="*/ 3209035 w 3314697"/>
              <a:gd name="connsiteY244" fmla="*/ 3121141 h 4655127"/>
              <a:gd name="connsiteX245" fmla="*/ 3211267 w 3314697"/>
              <a:gd name="connsiteY245" fmla="*/ 3135778 h 4655127"/>
              <a:gd name="connsiteX246" fmla="*/ 3251297 w 3314697"/>
              <a:gd name="connsiteY246" fmla="*/ 3180633 h 4655127"/>
              <a:gd name="connsiteX247" fmla="*/ 3314697 w 3314697"/>
              <a:gd name="connsiteY247" fmla="*/ 3236592 h 4655127"/>
              <a:gd name="connsiteX248" fmla="*/ 3314697 w 3314697"/>
              <a:gd name="connsiteY248" fmla="*/ 3237152 h 4655127"/>
              <a:gd name="connsiteX249" fmla="*/ 3262942 w 3314697"/>
              <a:gd name="connsiteY249" fmla="*/ 3269608 h 4655127"/>
              <a:gd name="connsiteX250" fmla="*/ 3303699 w 3314697"/>
              <a:gd name="connsiteY250" fmla="*/ 3300385 h 4655127"/>
              <a:gd name="connsiteX251" fmla="*/ 3303052 w 3314697"/>
              <a:gd name="connsiteY251" fmla="*/ 3300385 h 4655127"/>
              <a:gd name="connsiteX252" fmla="*/ 3303699 w 3314697"/>
              <a:gd name="connsiteY252" fmla="*/ 3300945 h 4655127"/>
              <a:gd name="connsiteX253" fmla="*/ 3262942 w 3314697"/>
              <a:gd name="connsiteY253" fmla="*/ 3331722 h 4655127"/>
              <a:gd name="connsiteX254" fmla="*/ 3314697 w 3314697"/>
              <a:gd name="connsiteY254" fmla="*/ 3364178 h 4655127"/>
              <a:gd name="connsiteX255" fmla="*/ 3314697 w 3314697"/>
              <a:gd name="connsiteY255" fmla="*/ 3364738 h 4655127"/>
              <a:gd name="connsiteX256" fmla="*/ 3251297 w 3314697"/>
              <a:gd name="connsiteY256" fmla="*/ 3420697 h 4655127"/>
              <a:gd name="connsiteX257" fmla="*/ 3211267 w 3314697"/>
              <a:gd name="connsiteY257" fmla="*/ 3465552 h 4655127"/>
              <a:gd name="connsiteX258" fmla="*/ 3209035 w 3314697"/>
              <a:gd name="connsiteY258" fmla="*/ 3480189 h 4655127"/>
              <a:gd name="connsiteX259" fmla="*/ 3211267 w 3314697"/>
              <a:gd name="connsiteY259" fmla="*/ 3494826 h 4655127"/>
              <a:gd name="connsiteX260" fmla="*/ 3251297 w 3314697"/>
              <a:gd name="connsiteY260" fmla="*/ 3539681 h 4655127"/>
              <a:gd name="connsiteX261" fmla="*/ 3314697 w 3314697"/>
              <a:gd name="connsiteY261" fmla="*/ 3595640 h 4655127"/>
              <a:gd name="connsiteX262" fmla="*/ 3314697 w 3314697"/>
              <a:gd name="connsiteY262" fmla="*/ 3596199 h 4655127"/>
              <a:gd name="connsiteX263" fmla="*/ 3262942 w 3314697"/>
              <a:gd name="connsiteY263" fmla="*/ 3628655 h 4655127"/>
              <a:gd name="connsiteX264" fmla="*/ 3303699 w 3314697"/>
              <a:gd name="connsiteY264" fmla="*/ 3659433 h 4655127"/>
              <a:gd name="connsiteX265" fmla="*/ 3303052 w 3314697"/>
              <a:gd name="connsiteY265" fmla="*/ 3659433 h 4655127"/>
              <a:gd name="connsiteX266" fmla="*/ 3303699 w 3314697"/>
              <a:gd name="connsiteY266" fmla="*/ 3659993 h 4655127"/>
              <a:gd name="connsiteX267" fmla="*/ 3262942 w 3314697"/>
              <a:gd name="connsiteY267" fmla="*/ 3690770 h 4655127"/>
              <a:gd name="connsiteX268" fmla="*/ 3314697 w 3314697"/>
              <a:gd name="connsiteY268" fmla="*/ 3723226 h 4655127"/>
              <a:gd name="connsiteX269" fmla="*/ 3314697 w 3314697"/>
              <a:gd name="connsiteY269" fmla="*/ 3723785 h 4655127"/>
              <a:gd name="connsiteX270" fmla="*/ 3251297 w 3314697"/>
              <a:gd name="connsiteY270" fmla="*/ 3779745 h 4655127"/>
              <a:gd name="connsiteX271" fmla="*/ 3211267 w 3314697"/>
              <a:gd name="connsiteY271" fmla="*/ 3824600 h 4655127"/>
              <a:gd name="connsiteX272" fmla="*/ 3209035 w 3314697"/>
              <a:gd name="connsiteY272" fmla="*/ 3839237 h 4655127"/>
              <a:gd name="connsiteX273" fmla="*/ 3211267 w 3314697"/>
              <a:gd name="connsiteY273" fmla="*/ 3853873 h 4655127"/>
              <a:gd name="connsiteX274" fmla="*/ 3251297 w 3314697"/>
              <a:gd name="connsiteY274" fmla="*/ 3898728 h 4655127"/>
              <a:gd name="connsiteX275" fmla="*/ 3314697 w 3314697"/>
              <a:gd name="connsiteY275" fmla="*/ 3954688 h 4655127"/>
              <a:gd name="connsiteX276" fmla="*/ 3314697 w 3314697"/>
              <a:gd name="connsiteY276" fmla="*/ 3955247 h 4655127"/>
              <a:gd name="connsiteX277" fmla="*/ 3262942 w 3314697"/>
              <a:gd name="connsiteY277" fmla="*/ 3987703 h 4655127"/>
              <a:gd name="connsiteX278" fmla="*/ 3303699 w 3314697"/>
              <a:gd name="connsiteY278" fmla="*/ 4018480 h 4655127"/>
              <a:gd name="connsiteX279" fmla="*/ 3303052 w 3314697"/>
              <a:gd name="connsiteY279" fmla="*/ 4018480 h 4655127"/>
              <a:gd name="connsiteX280" fmla="*/ 3303699 w 3314697"/>
              <a:gd name="connsiteY280" fmla="*/ 4019040 h 4655127"/>
              <a:gd name="connsiteX281" fmla="*/ 3262942 w 3314697"/>
              <a:gd name="connsiteY281" fmla="*/ 4049818 h 4655127"/>
              <a:gd name="connsiteX282" fmla="*/ 3314697 w 3314697"/>
              <a:gd name="connsiteY282" fmla="*/ 4082273 h 4655127"/>
              <a:gd name="connsiteX283" fmla="*/ 3314697 w 3314697"/>
              <a:gd name="connsiteY283" fmla="*/ 4082833 h 4655127"/>
              <a:gd name="connsiteX284" fmla="*/ 3251297 w 3314697"/>
              <a:gd name="connsiteY284" fmla="*/ 4138792 h 4655127"/>
              <a:gd name="connsiteX285" fmla="*/ 3211267 w 3314697"/>
              <a:gd name="connsiteY285" fmla="*/ 4183647 h 4655127"/>
              <a:gd name="connsiteX286" fmla="*/ 3209035 w 3314697"/>
              <a:gd name="connsiteY286" fmla="*/ 4198284 h 4655127"/>
              <a:gd name="connsiteX287" fmla="*/ 3211267 w 3314697"/>
              <a:gd name="connsiteY287" fmla="*/ 4212921 h 4655127"/>
              <a:gd name="connsiteX288" fmla="*/ 3251297 w 3314697"/>
              <a:gd name="connsiteY288" fmla="*/ 4257776 h 4655127"/>
              <a:gd name="connsiteX289" fmla="*/ 3314697 w 3314697"/>
              <a:gd name="connsiteY289" fmla="*/ 4313735 h 4655127"/>
              <a:gd name="connsiteX290" fmla="*/ 3314697 w 3314697"/>
              <a:gd name="connsiteY290" fmla="*/ 4314294 h 4655127"/>
              <a:gd name="connsiteX291" fmla="*/ 3262942 w 3314697"/>
              <a:gd name="connsiteY291" fmla="*/ 4346750 h 4655127"/>
              <a:gd name="connsiteX292" fmla="*/ 3303699 w 3314697"/>
              <a:gd name="connsiteY292" fmla="*/ 4377528 h 4655127"/>
              <a:gd name="connsiteX293" fmla="*/ 3303052 w 3314697"/>
              <a:gd name="connsiteY293" fmla="*/ 4377528 h 4655127"/>
              <a:gd name="connsiteX294" fmla="*/ 3303699 w 3314697"/>
              <a:gd name="connsiteY294" fmla="*/ 4378088 h 4655127"/>
              <a:gd name="connsiteX295" fmla="*/ 3262942 w 3314697"/>
              <a:gd name="connsiteY295" fmla="*/ 4408865 h 4655127"/>
              <a:gd name="connsiteX296" fmla="*/ 3314697 w 3314697"/>
              <a:gd name="connsiteY296" fmla="*/ 4441321 h 4655127"/>
              <a:gd name="connsiteX297" fmla="*/ 3314697 w 3314697"/>
              <a:gd name="connsiteY297" fmla="*/ 4441881 h 4655127"/>
              <a:gd name="connsiteX298" fmla="*/ 3251297 w 3314697"/>
              <a:gd name="connsiteY298" fmla="*/ 4497840 h 4655127"/>
              <a:gd name="connsiteX299" fmla="*/ 3220406 w 3314697"/>
              <a:gd name="connsiteY299" fmla="*/ 4524001 h 4655127"/>
              <a:gd name="connsiteX300" fmla="*/ 3217807 w 3314697"/>
              <a:gd name="connsiteY300" fmla="*/ 4529316 h 4655127"/>
              <a:gd name="connsiteX301" fmla="*/ 3217807 w 3314697"/>
              <a:gd name="connsiteY301" fmla="*/ 4563045 h 4655127"/>
              <a:gd name="connsiteX302" fmla="*/ 3213915 w 3314697"/>
              <a:gd name="connsiteY302" fmla="*/ 4563045 h 4655127"/>
              <a:gd name="connsiteX303" fmla="*/ 3208062 w 3314697"/>
              <a:gd name="connsiteY303" fmla="*/ 4563709 h 4655127"/>
              <a:gd name="connsiteX304" fmla="*/ 3207952 w 3314697"/>
              <a:gd name="connsiteY304" fmla="*/ 4564431 h 4655127"/>
              <a:gd name="connsiteX305" fmla="*/ 3207952 w 3314697"/>
              <a:gd name="connsiteY305" fmla="*/ 4567789 h 4655127"/>
              <a:gd name="connsiteX306" fmla="*/ 3183539 w 3314697"/>
              <a:gd name="connsiteY306" fmla="*/ 4567789 h 4655127"/>
              <a:gd name="connsiteX307" fmla="*/ 3167046 w 3314697"/>
              <a:gd name="connsiteY307" fmla="*/ 4573788 h 4655127"/>
              <a:gd name="connsiteX308" fmla="*/ 3136720 w 3314697"/>
              <a:gd name="connsiteY308" fmla="*/ 4600436 h 4655127"/>
              <a:gd name="connsiteX309" fmla="*/ 3071850 w 3314697"/>
              <a:gd name="connsiteY309" fmla="*/ 4655127 h 4655127"/>
              <a:gd name="connsiteX310" fmla="*/ 3071201 w 3314697"/>
              <a:gd name="connsiteY310" fmla="*/ 4655127 h 4655127"/>
              <a:gd name="connsiteX311" fmla="*/ 3033576 w 3314697"/>
              <a:gd name="connsiteY311" fmla="*/ 4610481 h 4655127"/>
              <a:gd name="connsiteX312" fmla="*/ 2997898 w 3314697"/>
              <a:gd name="connsiteY312" fmla="*/ 4645640 h 4655127"/>
              <a:gd name="connsiteX313" fmla="*/ 2997898 w 3314697"/>
              <a:gd name="connsiteY313" fmla="*/ 4645082 h 4655127"/>
              <a:gd name="connsiteX314" fmla="*/ 2997249 w 3314697"/>
              <a:gd name="connsiteY314" fmla="*/ 4645640 h 4655127"/>
              <a:gd name="connsiteX315" fmla="*/ 2961571 w 3314697"/>
              <a:gd name="connsiteY315" fmla="*/ 4610481 h 4655127"/>
              <a:gd name="connsiteX316" fmla="*/ 2923946 w 3314697"/>
              <a:gd name="connsiteY316" fmla="*/ 4655127 h 4655127"/>
              <a:gd name="connsiteX317" fmla="*/ 2923297 w 3314697"/>
              <a:gd name="connsiteY317" fmla="*/ 4655127 h 4655127"/>
              <a:gd name="connsiteX318" fmla="*/ 2858427 w 3314697"/>
              <a:gd name="connsiteY318" fmla="*/ 4600436 h 4655127"/>
              <a:gd name="connsiteX319" fmla="*/ 2806430 w 3314697"/>
              <a:gd name="connsiteY319" fmla="*/ 4565905 h 4655127"/>
              <a:gd name="connsiteX320" fmla="*/ 2800216 w 3314697"/>
              <a:gd name="connsiteY320" fmla="*/ 4565200 h 4655127"/>
              <a:gd name="connsiteX321" fmla="*/ 2794002 w 3314697"/>
              <a:gd name="connsiteY321" fmla="*/ 4565905 h 4655127"/>
              <a:gd name="connsiteX322" fmla="*/ 2742006 w 3314697"/>
              <a:gd name="connsiteY322" fmla="*/ 4600436 h 4655127"/>
              <a:gd name="connsiteX323" fmla="*/ 2677135 w 3314697"/>
              <a:gd name="connsiteY323" fmla="*/ 4655127 h 4655127"/>
              <a:gd name="connsiteX324" fmla="*/ 2676487 w 3314697"/>
              <a:gd name="connsiteY324" fmla="*/ 4655127 h 4655127"/>
              <a:gd name="connsiteX325" fmla="*/ 2638862 w 3314697"/>
              <a:gd name="connsiteY325" fmla="*/ 4610481 h 4655127"/>
              <a:gd name="connsiteX326" fmla="*/ 2603183 w 3314697"/>
              <a:gd name="connsiteY326" fmla="*/ 4645640 h 4655127"/>
              <a:gd name="connsiteX327" fmla="*/ 2603183 w 3314697"/>
              <a:gd name="connsiteY327" fmla="*/ 4645082 h 4655127"/>
              <a:gd name="connsiteX328" fmla="*/ 2602535 w 3314697"/>
              <a:gd name="connsiteY328" fmla="*/ 4645640 h 4655127"/>
              <a:gd name="connsiteX329" fmla="*/ 2566856 w 3314697"/>
              <a:gd name="connsiteY329" fmla="*/ 4610481 h 4655127"/>
              <a:gd name="connsiteX330" fmla="*/ 2529231 w 3314697"/>
              <a:gd name="connsiteY330" fmla="*/ 4655127 h 4655127"/>
              <a:gd name="connsiteX331" fmla="*/ 2528583 w 3314697"/>
              <a:gd name="connsiteY331" fmla="*/ 4655127 h 4655127"/>
              <a:gd name="connsiteX332" fmla="*/ 2463713 w 3314697"/>
              <a:gd name="connsiteY332" fmla="*/ 4600436 h 4655127"/>
              <a:gd name="connsiteX333" fmla="*/ 2411715 w 3314697"/>
              <a:gd name="connsiteY333" fmla="*/ 4565905 h 4655127"/>
              <a:gd name="connsiteX334" fmla="*/ 2405502 w 3314697"/>
              <a:gd name="connsiteY334" fmla="*/ 4565200 h 4655127"/>
              <a:gd name="connsiteX335" fmla="*/ 2399288 w 3314697"/>
              <a:gd name="connsiteY335" fmla="*/ 4565905 h 4655127"/>
              <a:gd name="connsiteX336" fmla="*/ 2347291 w 3314697"/>
              <a:gd name="connsiteY336" fmla="*/ 4600436 h 4655127"/>
              <a:gd name="connsiteX337" fmla="*/ 2282421 w 3314697"/>
              <a:gd name="connsiteY337" fmla="*/ 4655127 h 4655127"/>
              <a:gd name="connsiteX338" fmla="*/ 2281772 w 3314697"/>
              <a:gd name="connsiteY338" fmla="*/ 4655127 h 4655127"/>
              <a:gd name="connsiteX339" fmla="*/ 2244148 w 3314697"/>
              <a:gd name="connsiteY339" fmla="*/ 4610481 h 4655127"/>
              <a:gd name="connsiteX340" fmla="*/ 2208469 w 3314697"/>
              <a:gd name="connsiteY340" fmla="*/ 4645640 h 4655127"/>
              <a:gd name="connsiteX341" fmla="*/ 2208469 w 3314697"/>
              <a:gd name="connsiteY341" fmla="*/ 4645082 h 4655127"/>
              <a:gd name="connsiteX342" fmla="*/ 2207820 w 3314697"/>
              <a:gd name="connsiteY342" fmla="*/ 4645640 h 4655127"/>
              <a:gd name="connsiteX343" fmla="*/ 2172142 w 3314697"/>
              <a:gd name="connsiteY343" fmla="*/ 4610481 h 4655127"/>
              <a:gd name="connsiteX344" fmla="*/ 2134517 w 3314697"/>
              <a:gd name="connsiteY344" fmla="*/ 4655127 h 4655127"/>
              <a:gd name="connsiteX345" fmla="*/ 2133869 w 3314697"/>
              <a:gd name="connsiteY345" fmla="*/ 4655127 h 4655127"/>
              <a:gd name="connsiteX346" fmla="*/ 2068998 w 3314697"/>
              <a:gd name="connsiteY346" fmla="*/ 4600436 h 4655127"/>
              <a:gd name="connsiteX347" fmla="*/ 2017001 w 3314697"/>
              <a:gd name="connsiteY347" fmla="*/ 4565905 h 4655127"/>
              <a:gd name="connsiteX348" fmla="*/ 2010788 w 3314697"/>
              <a:gd name="connsiteY348" fmla="*/ 4565200 h 4655127"/>
              <a:gd name="connsiteX349" fmla="*/ 2004574 w 3314697"/>
              <a:gd name="connsiteY349" fmla="*/ 4565905 h 4655127"/>
              <a:gd name="connsiteX350" fmla="*/ 1952577 w 3314697"/>
              <a:gd name="connsiteY350" fmla="*/ 4600436 h 4655127"/>
              <a:gd name="connsiteX351" fmla="*/ 1887707 w 3314697"/>
              <a:gd name="connsiteY351" fmla="*/ 4655127 h 4655127"/>
              <a:gd name="connsiteX352" fmla="*/ 1887058 w 3314697"/>
              <a:gd name="connsiteY352" fmla="*/ 4655127 h 4655127"/>
              <a:gd name="connsiteX353" fmla="*/ 1849434 w 3314697"/>
              <a:gd name="connsiteY353" fmla="*/ 4610481 h 4655127"/>
              <a:gd name="connsiteX354" fmla="*/ 1813755 w 3314697"/>
              <a:gd name="connsiteY354" fmla="*/ 4645640 h 4655127"/>
              <a:gd name="connsiteX355" fmla="*/ 1813755 w 3314697"/>
              <a:gd name="connsiteY355" fmla="*/ 4645082 h 4655127"/>
              <a:gd name="connsiteX356" fmla="*/ 1813106 w 3314697"/>
              <a:gd name="connsiteY356" fmla="*/ 4645640 h 4655127"/>
              <a:gd name="connsiteX357" fmla="*/ 1777428 w 3314697"/>
              <a:gd name="connsiteY357" fmla="*/ 4610481 h 4655127"/>
              <a:gd name="connsiteX358" fmla="*/ 1739803 w 3314697"/>
              <a:gd name="connsiteY358" fmla="*/ 4655127 h 4655127"/>
              <a:gd name="connsiteX359" fmla="*/ 1739155 w 3314697"/>
              <a:gd name="connsiteY359" fmla="*/ 4655127 h 4655127"/>
              <a:gd name="connsiteX360" fmla="*/ 1674284 w 3314697"/>
              <a:gd name="connsiteY360" fmla="*/ 4600436 h 4655127"/>
              <a:gd name="connsiteX361" fmla="*/ 1622287 w 3314697"/>
              <a:gd name="connsiteY361" fmla="*/ 4565905 h 4655127"/>
              <a:gd name="connsiteX362" fmla="*/ 1616073 w 3314697"/>
              <a:gd name="connsiteY362" fmla="*/ 4565200 h 4655127"/>
              <a:gd name="connsiteX363" fmla="*/ 1609860 w 3314697"/>
              <a:gd name="connsiteY363" fmla="*/ 4565905 h 4655127"/>
              <a:gd name="connsiteX364" fmla="*/ 1557863 w 3314697"/>
              <a:gd name="connsiteY364" fmla="*/ 4600436 h 4655127"/>
              <a:gd name="connsiteX365" fmla="*/ 1492993 w 3314697"/>
              <a:gd name="connsiteY365" fmla="*/ 4655127 h 4655127"/>
              <a:gd name="connsiteX366" fmla="*/ 1492343 w 3314697"/>
              <a:gd name="connsiteY366" fmla="*/ 4655127 h 4655127"/>
              <a:gd name="connsiteX367" fmla="*/ 1454719 w 3314697"/>
              <a:gd name="connsiteY367" fmla="*/ 4610481 h 4655127"/>
              <a:gd name="connsiteX368" fmla="*/ 1419041 w 3314697"/>
              <a:gd name="connsiteY368" fmla="*/ 4645640 h 4655127"/>
              <a:gd name="connsiteX369" fmla="*/ 1419041 w 3314697"/>
              <a:gd name="connsiteY369" fmla="*/ 4645082 h 4655127"/>
              <a:gd name="connsiteX370" fmla="*/ 1418392 w 3314697"/>
              <a:gd name="connsiteY370" fmla="*/ 4645640 h 4655127"/>
              <a:gd name="connsiteX371" fmla="*/ 1382714 w 3314697"/>
              <a:gd name="connsiteY371" fmla="*/ 4610481 h 4655127"/>
              <a:gd name="connsiteX372" fmla="*/ 1345089 w 3314697"/>
              <a:gd name="connsiteY372" fmla="*/ 4655127 h 4655127"/>
              <a:gd name="connsiteX373" fmla="*/ 1344441 w 3314697"/>
              <a:gd name="connsiteY373" fmla="*/ 4655127 h 4655127"/>
              <a:gd name="connsiteX374" fmla="*/ 1279570 w 3314697"/>
              <a:gd name="connsiteY374" fmla="*/ 4600436 h 4655127"/>
              <a:gd name="connsiteX375" fmla="*/ 1227573 w 3314697"/>
              <a:gd name="connsiteY375" fmla="*/ 4565905 h 4655127"/>
              <a:gd name="connsiteX376" fmla="*/ 1221359 w 3314697"/>
              <a:gd name="connsiteY376" fmla="*/ 4565200 h 4655127"/>
              <a:gd name="connsiteX377" fmla="*/ 1215146 w 3314697"/>
              <a:gd name="connsiteY377" fmla="*/ 4565905 h 4655127"/>
              <a:gd name="connsiteX378" fmla="*/ 1163148 w 3314697"/>
              <a:gd name="connsiteY378" fmla="*/ 4600436 h 4655127"/>
              <a:gd name="connsiteX379" fmla="*/ 1098278 w 3314697"/>
              <a:gd name="connsiteY379" fmla="*/ 4655127 h 4655127"/>
              <a:gd name="connsiteX380" fmla="*/ 1097629 w 3314697"/>
              <a:gd name="connsiteY380" fmla="*/ 4655127 h 4655127"/>
              <a:gd name="connsiteX381" fmla="*/ 1060005 w 3314697"/>
              <a:gd name="connsiteY381" fmla="*/ 4610481 h 4655127"/>
              <a:gd name="connsiteX382" fmla="*/ 1024326 w 3314697"/>
              <a:gd name="connsiteY382" fmla="*/ 4645640 h 4655127"/>
              <a:gd name="connsiteX383" fmla="*/ 1024326 w 3314697"/>
              <a:gd name="connsiteY383" fmla="*/ 4645082 h 4655127"/>
              <a:gd name="connsiteX384" fmla="*/ 1023678 w 3314697"/>
              <a:gd name="connsiteY384" fmla="*/ 4645640 h 4655127"/>
              <a:gd name="connsiteX385" fmla="*/ 987999 w 3314697"/>
              <a:gd name="connsiteY385" fmla="*/ 4610481 h 4655127"/>
              <a:gd name="connsiteX386" fmla="*/ 950375 w 3314697"/>
              <a:gd name="connsiteY386" fmla="*/ 4655127 h 4655127"/>
              <a:gd name="connsiteX387" fmla="*/ 949726 w 3314697"/>
              <a:gd name="connsiteY387" fmla="*/ 4655127 h 4655127"/>
              <a:gd name="connsiteX388" fmla="*/ 884856 w 3314697"/>
              <a:gd name="connsiteY388" fmla="*/ 4600436 h 4655127"/>
              <a:gd name="connsiteX389" fmla="*/ 832859 w 3314697"/>
              <a:gd name="connsiteY389" fmla="*/ 4565905 h 4655127"/>
              <a:gd name="connsiteX390" fmla="*/ 826644 w 3314697"/>
              <a:gd name="connsiteY390" fmla="*/ 4565200 h 4655127"/>
              <a:gd name="connsiteX391" fmla="*/ 820431 w 3314697"/>
              <a:gd name="connsiteY391" fmla="*/ 4565905 h 4655127"/>
              <a:gd name="connsiteX392" fmla="*/ 768434 w 3314697"/>
              <a:gd name="connsiteY392" fmla="*/ 4600436 h 4655127"/>
              <a:gd name="connsiteX393" fmla="*/ 703564 w 3314697"/>
              <a:gd name="connsiteY393" fmla="*/ 4655127 h 4655127"/>
              <a:gd name="connsiteX394" fmla="*/ 702915 w 3314697"/>
              <a:gd name="connsiteY394" fmla="*/ 4655127 h 4655127"/>
              <a:gd name="connsiteX395" fmla="*/ 665291 w 3314697"/>
              <a:gd name="connsiteY395" fmla="*/ 4610481 h 4655127"/>
              <a:gd name="connsiteX396" fmla="*/ 629612 w 3314697"/>
              <a:gd name="connsiteY396" fmla="*/ 4645640 h 4655127"/>
              <a:gd name="connsiteX397" fmla="*/ 629612 w 3314697"/>
              <a:gd name="connsiteY397" fmla="*/ 4645082 h 4655127"/>
              <a:gd name="connsiteX398" fmla="*/ 628964 w 3314697"/>
              <a:gd name="connsiteY398" fmla="*/ 4645640 h 4655127"/>
              <a:gd name="connsiteX399" fmla="*/ 593285 w 3314697"/>
              <a:gd name="connsiteY399" fmla="*/ 4610481 h 4655127"/>
              <a:gd name="connsiteX400" fmla="*/ 555660 w 3314697"/>
              <a:gd name="connsiteY400" fmla="*/ 4655127 h 4655127"/>
              <a:gd name="connsiteX401" fmla="*/ 555012 w 3314697"/>
              <a:gd name="connsiteY401" fmla="*/ 4655127 h 4655127"/>
              <a:gd name="connsiteX402" fmla="*/ 490142 w 3314697"/>
              <a:gd name="connsiteY402" fmla="*/ 4600436 h 4655127"/>
              <a:gd name="connsiteX403" fmla="*/ 438144 w 3314697"/>
              <a:gd name="connsiteY403" fmla="*/ 4565905 h 4655127"/>
              <a:gd name="connsiteX404" fmla="*/ 431931 w 3314697"/>
              <a:gd name="connsiteY404" fmla="*/ 4565200 h 4655127"/>
              <a:gd name="connsiteX405" fmla="*/ 425717 w 3314697"/>
              <a:gd name="connsiteY405" fmla="*/ 4565905 h 4655127"/>
              <a:gd name="connsiteX406" fmla="*/ 373719 w 3314697"/>
              <a:gd name="connsiteY406" fmla="*/ 4600436 h 4655127"/>
              <a:gd name="connsiteX407" fmla="*/ 308849 w 3314697"/>
              <a:gd name="connsiteY407" fmla="*/ 4655127 h 4655127"/>
              <a:gd name="connsiteX408" fmla="*/ 308201 w 3314697"/>
              <a:gd name="connsiteY408" fmla="*/ 4655127 h 4655127"/>
              <a:gd name="connsiteX409" fmla="*/ 270576 w 3314697"/>
              <a:gd name="connsiteY409" fmla="*/ 4610481 h 4655127"/>
              <a:gd name="connsiteX410" fmla="*/ 234898 w 3314697"/>
              <a:gd name="connsiteY410" fmla="*/ 4645640 h 4655127"/>
              <a:gd name="connsiteX411" fmla="*/ 234898 w 3314697"/>
              <a:gd name="connsiteY411" fmla="*/ 4645082 h 4655127"/>
              <a:gd name="connsiteX412" fmla="*/ 234249 w 3314697"/>
              <a:gd name="connsiteY412" fmla="*/ 4645640 h 4655127"/>
              <a:gd name="connsiteX413" fmla="*/ 213734 w 3314697"/>
              <a:gd name="connsiteY413" fmla="*/ 4636013 h 4655127"/>
              <a:gd name="connsiteX414" fmla="*/ 202493 w 3314697"/>
              <a:gd name="connsiteY414" fmla="*/ 4617087 h 4655127"/>
              <a:gd name="connsiteX415" fmla="*/ 202493 w 3314697"/>
              <a:gd name="connsiteY415" fmla="*/ 4627438 h 4655127"/>
              <a:gd name="connsiteX416" fmla="*/ 190077 w 3314697"/>
              <a:gd name="connsiteY416" fmla="*/ 4627438 h 4655127"/>
              <a:gd name="connsiteX417" fmla="*/ 183407 w 3314697"/>
              <a:gd name="connsiteY417" fmla="*/ 4640757 h 4655127"/>
              <a:gd name="connsiteX418" fmla="*/ 160945 w 3314697"/>
              <a:gd name="connsiteY418" fmla="*/ 4655127 h 4655127"/>
              <a:gd name="connsiteX419" fmla="*/ 160297 w 3314697"/>
              <a:gd name="connsiteY419" fmla="*/ 4655127 h 4655127"/>
              <a:gd name="connsiteX420" fmla="*/ 125429 w 3314697"/>
              <a:gd name="connsiteY420" fmla="*/ 4637409 h 4655127"/>
              <a:gd name="connsiteX421" fmla="*/ 117339 w 3314697"/>
              <a:gd name="connsiteY421" fmla="*/ 4627438 h 4655127"/>
              <a:gd name="connsiteX422" fmla="*/ 106746 w 3314697"/>
              <a:gd name="connsiteY422" fmla="*/ 4627438 h 4655127"/>
              <a:gd name="connsiteX423" fmla="*/ 106746 w 3314697"/>
              <a:gd name="connsiteY423" fmla="*/ 4624081 h 4655127"/>
              <a:gd name="connsiteX424" fmla="*/ 104924 w 3314697"/>
              <a:gd name="connsiteY424" fmla="*/ 4612140 h 4655127"/>
              <a:gd name="connsiteX425" fmla="*/ 95427 w 3314697"/>
              <a:gd name="connsiteY425" fmla="*/ 4600436 h 4655127"/>
              <a:gd name="connsiteX426" fmla="*/ 18231 w 3314697"/>
              <a:gd name="connsiteY426" fmla="*/ 4563045 h 4655127"/>
              <a:gd name="connsiteX427" fmla="*/ 14339 w 3314697"/>
              <a:gd name="connsiteY427" fmla="*/ 4563045 h 4655127"/>
              <a:gd name="connsiteX428" fmla="*/ 14339 w 3314697"/>
              <a:gd name="connsiteY428" fmla="*/ 4525356 h 4655127"/>
              <a:gd name="connsiteX429" fmla="*/ 5812 w 3314697"/>
              <a:gd name="connsiteY429" fmla="*/ 4516805 h 4655127"/>
              <a:gd name="connsiteX430" fmla="*/ 0 w 3314697"/>
              <a:gd name="connsiteY430" fmla="*/ 4501530 h 4655127"/>
              <a:gd name="connsiteX431" fmla="*/ 0 w 3314697"/>
              <a:gd name="connsiteY431" fmla="*/ 4500971 h 4655127"/>
              <a:gd name="connsiteX432" fmla="*/ 4630 w 3314697"/>
              <a:gd name="connsiteY432" fmla="*/ 4489840 h 4655127"/>
              <a:gd name="connsiteX433" fmla="*/ 14339 w 3314697"/>
              <a:gd name="connsiteY433" fmla="*/ 4483185 h 4655127"/>
              <a:gd name="connsiteX434" fmla="*/ 14339 w 3314697"/>
              <a:gd name="connsiteY434" fmla="*/ 4480450 h 4655127"/>
              <a:gd name="connsiteX435" fmla="*/ 19515 w 3314697"/>
              <a:gd name="connsiteY435" fmla="*/ 4480450 h 4655127"/>
              <a:gd name="connsiteX436" fmla="*/ 33298 w 3314697"/>
              <a:gd name="connsiteY436" fmla="*/ 4474924 h 4655127"/>
              <a:gd name="connsiteX437" fmla="*/ 51756 w 3314697"/>
              <a:gd name="connsiteY437" fmla="*/ 4468515 h 4655127"/>
              <a:gd name="connsiteX438" fmla="*/ 10999 w 3314697"/>
              <a:gd name="connsiteY438" fmla="*/ 4437737 h 4655127"/>
              <a:gd name="connsiteX439" fmla="*/ 11645 w 3314697"/>
              <a:gd name="connsiteY439" fmla="*/ 4437737 h 4655127"/>
              <a:gd name="connsiteX440" fmla="*/ 10999 w 3314697"/>
              <a:gd name="connsiteY440" fmla="*/ 4437177 h 4655127"/>
              <a:gd name="connsiteX441" fmla="*/ 51756 w 3314697"/>
              <a:gd name="connsiteY441" fmla="*/ 4406400 h 4655127"/>
              <a:gd name="connsiteX442" fmla="*/ 0 w 3314697"/>
              <a:gd name="connsiteY442" fmla="*/ 4373944 h 4655127"/>
              <a:gd name="connsiteX443" fmla="*/ 0 w 3314697"/>
              <a:gd name="connsiteY443" fmla="*/ 4373384 h 4655127"/>
              <a:gd name="connsiteX444" fmla="*/ 63401 w 3314697"/>
              <a:gd name="connsiteY444" fmla="*/ 4317425 h 4655127"/>
              <a:gd name="connsiteX445" fmla="*/ 103430 w 3314697"/>
              <a:gd name="connsiteY445" fmla="*/ 4272570 h 4655127"/>
              <a:gd name="connsiteX446" fmla="*/ 104248 w 3314697"/>
              <a:gd name="connsiteY446" fmla="*/ 4267210 h 4655127"/>
              <a:gd name="connsiteX447" fmla="*/ 103430 w 3314697"/>
              <a:gd name="connsiteY447" fmla="*/ 4261851 h 4655127"/>
              <a:gd name="connsiteX448" fmla="*/ 63401 w 3314697"/>
              <a:gd name="connsiteY448" fmla="*/ 4216996 h 4655127"/>
              <a:gd name="connsiteX449" fmla="*/ 0 w 3314697"/>
              <a:gd name="connsiteY449" fmla="*/ 4161037 h 4655127"/>
              <a:gd name="connsiteX450" fmla="*/ 0 w 3314697"/>
              <a:gd name="connsiteY450" fmla="*/ 4160477 h 4655127"/>
              <a:gd name="connsiteX451" fmla="*/ 51756 w 3314697"/>
              <a:gd name="connsiteY451" fmla="*/ 4128021 h 4655127"/>
              <a:gd name="connsiteX452" fmla="*/ 10999 w 3314697"/>
              <a:gd name="connsiteY452" fmla="*/ 4097244 h 4655127"/>
              <a:gd name="connsiteX453" fmla="*/ 11645 w 3314697"/>
              <a:gd name="connsiteY453" fmla="*/ 4097244 h 4655127"/>
              <a:gd name="connsiteX454" fmla="*/ 10999 w 3314697"/>
              <a:gd name="connsiteY454" fmla="*/ 4096684 h 4655127"/>
              <a:gd name="connsiteX455" fmla="*/ 51756 w 3314697"/>
              <a:gd name="connsiteY455" fmla="*/ 4065906 h 4655127"/>
              <a:gd name="connsiteX456" fmla="*/ 0 w 3314697"/>
              <a:gd name="connsiteY456" fmla="*/ 4033450 h 4655127"/>
              <a:gd name="connsiteX457" fmla="*/ 0 w 3314697"/>
              <a:gd name="connsiteY457" fmla="*/ 4032891 h 4655127"/>
              <a:gd name="connsiteX458" fmla="*/ 63401 w 3314697"/>
              <a:gd name="connsiteY458" fmla="*/ 3976932 h 4655127"/>
              <a:gd name="connsiteX459" fmla="*/ 103430 w 3314697"/>
              <a:gd name="connsiteY459" fmla="*/ 3932077 h 4655127"/>
              <a:gd name="connsiteX460" fmla="*/ 104248 w 3314697"/>
              <a:gd name="connsiteY460" fmla="*/ 3926717 h 4655127"/>
              <a:gd name="connsiteX461" fmla="*/ 103430 w 3314697"/>
              <a:gd name="connsiteY461" fmla="*/ 3921357 h 4655127"/>
              <a:gd name="connsiteX462" fmla="*/ 63401 w 3314697"/>
              <a:gd name="connsiteY462" fmla="*/ 3876502 h 4655127"/>
              <a:gd name="connsiteX463" fmla="*/ 0 w 3314697"/>
              <a:gd name="connsiteY463" fmla="*/ 3820544 h 4655127"/>
              <a:gd name="connsiteX464" fmla="*/ 0 w 3314697"/>
              <a:gd name="connsiteY464" fmla="*/ 3819984 h 4655127"/>
              <a:gd name="connsiteX465" fmla="*/ 51756 w 3314697"/>
              <a:gd name="connsiteY465" fmla="*/ 3787527 h 4655127"/>
              <a:gd name="connsiteX466" fmla="*/ 10999 w 3314697"/>
              <a:gd name="connsiteY466" fmla="*/ 3756750 h 4655127"/>
              <a:gd name="connsiteX467" fmla="*/ 11645 w 3314697"/>
              <a:gd name="connsiteY467" fmla="*/ 3756750 h 4655127"/>
              <a:gd name="connsiteX468" fmla="*/ 10999 w 3314697"/>
              <a:gd name="connsiteY468" fmla="*/ 3756190 h 4655127"/>
              <a:gd name="connsiteX469" fmla="*/ 51756 w 3314697"/>
              <a:gd name="connsiteY469" fmla="*/ 3725413 h 4655127"/>
              <a:gd name="connsiteX470" fmla="*/ 0 w 3314697"/>
              <a:gd name="connsiteY470" fmla="*/ 3692957 h 4655127"/>
              <a:gd name="connsiteX471" fmla="*/ 0 w 3314697"/>
              <a:gd name="connsiteY471" fmla="*/ 3692397 h 4655127"/>
              <a:gd name="connsiteX472" fmla="*/ 63401 w 3314697"/>
              <a:gd name="connsiteY472" fmla="*/ 3636438 h 4655127"/>
              <a:gd name="connsiteX473" fmla="*/ 103430 w 3314697"/>
              <a:gd name="connsiteY473" fmla="*/ 3591584 h 4655127"/>
              <a:gd name="connsiteX474" fmla="*/ 104248 w 3314697"/>
              <a:gd name="connsiteY474" fmla="*/ 3586224 h 4655127"/>
              <a:gd name="connsiteX475" fmla="*/ 103430 w 3314697"/>
              <a:gd name="connsiteY475" fmla="*/ 3580863 h 4655127"/>
              <a:gd name="connsiteX476" fmla="*/ 63401 w 3314697"/>
              <a:gd name="connsiteY476" fmla="*/ 3536009 h 4655127"/>
              <a:gd name="connsiteX477" fmla="*/ 0 w 3314697"/>
              <a:gd name="connsiteY477" fmla="*/ 3480050 h 4655127"/>
              <a:gd name="connsiteX478" fmla="*/ 0 w 3314697"/>
              <a:gd name="connsiteY478" fmla="*/ 3479490 h 4655127"/>
              <a:gd name="connsiteX479" fmla="*/ 51756 w 3314697"/>
              <a:gd name="connsiteY479" fmla="*/ 3447034 h 4655127"/>
              <a:gd name="connsiteX480" fmla="*/ 10999 w 3314697"/>
              <a:gd name="connsiteY480" fmla="*/ 3416257 h 4655127"/>
              <a:gd name="connsiteX481" fmla="*/ 11645 w 3314697"/>
              <a:gd name="connsiteY481" fmla="*/ 3416257 h 4655127"/>
              <a:gd name="connsiteX482" fmla="*/ 10999 w 3314697"/>
              <a:gd name="connsiteY482" fmla="*/ 3415697 h 4655127"/>
              <a:gd name="connsiteX483" fmla="*/ 51756 w 3314697"/>
              <a:gd name="connsiteY483" fmla="*/ 3384920 h 4655127"/>
              <a:gd name="connsiteX484" fmla="*/ 0 w 3314697"/>
              <a:gd name="connsiteY484" fmla="*/ 3352463 h 4655127"/>
              <a:gd name="connsiteX485" fmla="*/ 0 w 3314697"/>
              <a:gd name="connsiteY485" fmla="*/ 3351904 h 4655127"/>
              <a:gd name="connsiteX486" fmla="*/ 63401 w 3314697"/>
              <a:gd name="connsiteY486" fmla="*/ 3295945 h 4655127"/>
              <a:gd name="connsiteX487" fmla="*/ 103430 w 3314697"/>
              <a:gd name="connsiteY487" fmla="*/ 3251090 h 4655127"/>
              <a:gd name="connsiteX488" fmla="*/ 104248 w 3314697"/>
              <a:gd name="connsiteY488" fmla="*/ 3245730 h 4655127"/>
              <a:gd name="connsiteX489" fmla="*/ 103430 w 3314697"/>
              <a:gd name="connsiteY489" fmla="*/ 3240370 h 4655127"/>
              <a:gd name="connsiteX490" fmla="*/ 63401 w 3314697"/>
              <a:gd name="connsiteY490" fmla="*/ 3195516 h 4655127"/>
              <a:gd name="connsiteX491" fmla="*/ 0 w 3314697"/>
              <a:gd name="connsiteY491" fmla="*/ 3139556 h 4655127"/>
              <a:gd name="connsiteX492" fmla="*/ 0 w 3314697"/>
              <a:gd name="connsiteY492" fmla="*/ 3138997 h 4655127"/>
              <a:gd name="connsiteX493" fmla="*/ 51756 w 3314697"/>
              <a:gd name="connsiteY493" fmla="*/ 3106541 h 4655127"/>
              <a:gd name="connsiteX494" fmla="*/ 10999 w 3314697"/>
              <a:gd name="connsiteY494" fmla="*/ 3075763 h 4655127"/>
              <a:gd name="connsiteX495" fmla="*/ 11645 w 3314697"/>
              <a:gd name="connsiteY495" fmla="*/ 3075763 h 4655127"/>
              <a:gd name="connsiteX496" fmla="*/ 10999 w 3314697"/>
              <a:gd name="connsiteY496" fmla="*/ 3075204 h 4655127"/>
              <a:gd name="connsiteX497" fmla="*/ 51756 w 3314697"/>
              <a:gd name="connsiteY497" fmla="*/ 3044426 h 4655127"/>
              <a:gd name="connsiteX498" fmla="*/ 0 w 3314697"/>
              <a:gd name="connsiteY498" fmla="*/ 3011970 h 4655127"/>
              <a:gd name="connsiteX499" fmla="*/ 0 w 3314697"/>
              <a:gd name="connsiteY499" fmla="*/ 3011410 h 4655127"/>
              <a:gd name="connsiteX500" fmla="*/ 63401 w 3314697"/>
              <a:gd name="connsiteY500" fmla="*/ 2955452 h 4655127"/>
              <a:gd name="connsiteX501" fmla="*/ 103430 w 3314697"/>
              <a:gd name="connsiteY501" fmla="*/ 2910597 h 4655127"/>
              <a:gd name="connsiteX502" fmla="*/ 104248 w 3314697"/>
              <a:gd name="connsiteY502" fmla="*/ 2905237 h 4655127"/>
              <a:gd name="connsiteX503" fmla="*/ 103430 w 3314697"/>
              <a:gd name="connsiteY503" fmla="*/ 2899877 h 4655127"/>
              <a:gd name="connsiteX504" fmla="*/ 63401 w 3314697"/>
              <a:gd name="connsiteY504" fmla="*/ 2855022 h 4655127"/>
              <a:gd name="connsiteX505" fmla="*/ 0 w 3314697"/>
              <a:gd name="connsiteY505" fmla="*/ 2799063 h 4655127"/>
              <a:gd name="connsiteX506" fmla="*/ 0 w 3314697"/>
              <a:gd name="connsiteY506" fmla="*/ 2798503 h 4655127"/>
              <a:gd name="connsiteX507" fmla="*/ 51756 w 3314697"/>
              <a:gd name="connsiteY507" fmla="*/ 2766047 h 4655127"/>
              <a:gd name="connsiteX508" fmla="*/ 10999 w 3314697"/>
              <a:gd name="connsiteY508" fmla="*/ 2735270 h 4655127"/>
              <a:gd name="connsiteX509" fmla="*/ 11645 w 3314697"/>
              <a:gd name="connsiteY509" fmla="*/ 2735270 h 4655127"/>
              <a:gd name="connsiteX510" fmla="*/ 10999 w 3314697"/>
              <a:gd name="connsiteY510" fmla="*/ 2734710 h 4655127"/>
              <a:gd name="connsiteX511" fmla="*/ 51756 w 3314697"/>
              <a:gd name="connsiteY511" fmla="*/ 2703933 h 4655127"/>
              <a:gd name="connsiteX512" fmla="*/ 0 w 3314697"/>
              <a:gd name="connsiteY512" fmla="*/ 2671476 h 4655127"/>
              <a:gd name="connsiteX513" fmla="*/ 0 w 3314697"/>
              <a:gd name="connsiteY513" fmla="*/ 2670917 h 4655127"/>
              <a:gd name="connsiteX514" fmla="*/ 63401 w 3314697"/>
              <a:gd name="connsiteY514" fmla="*/ 2614958 h 4655127"/>
              <a:gd name="connsiteX515" fmla="*/ 103430 w 3314697"/>
              <a:gd name="connsiteY515" fmla="*/ 2570104 h 4655127"/>
              <a:gd name="connsiteX516" fmla="*/ 104248 w 3314697"/>
              <a:gd name="connsiteY516" fmla="*/ 2564743 h 4655127"/>
              <a:gd name="connsiteX517" fmla="*/ 103430 w 3314697"/>
              <a:gd name="connsiteY517" fmla="*/ 2559383 h 4655127"/>
              <a:gd name="connsiteX518" fmla="*/ 63401 w 3314697"/>
              <a:gd name="connsiteY518" fmla="*/ 2514529 h 4655127"/>
              <a:gd name="connsiteX519" fmla="*/ 0 w 3314697"/>
              <a:gd name="connsiteY519" fmla="*/ 2458570 h 4655127"/>
              <a:gd name="connsiteX520" fmla="*/ 0 w 3314697"/>
              <a:gd name="connsiteY520" fmla="*/ 2458010 h 4655127"/>
              <a:gd name="connsiteX521" fmla="*/ 51756 w 3314697"/>
              <a:gd name="connsiteY521" fmla="*/ 2425553 h 4655127"/>
              <a:gd name="connsiteX522" fmla="*/ 10999 w 3314697"/>
              <a:gd name="connsiteY522" fmla="*/ 2394777 h 4655127"/>
              <a:gd name="connsiteX523" fmla="*/ 11645 w 3314697"/>
              <a:gd name="connsiteY523" fmla="*/ 2394777 h 4655127"/>
              <a:gd name="connsiteX524" fmla="*/ 10999 w 3314697"/>
              <a:gd name="connsiteY524" fmla="*/ 2394217 h 4655127"/>
              <a:gd name="connsiteX525" fmla="*/ 51756 w 3314697"/>
              <a:gd name="connsiteY525" fmla="*/ 2363439 h 4655127"/>
              <a:gd name="connsiteX526" fmla="*/ 0 w 3314697"/>
              <a:gd name="connsiteY526" fmla="*/ 2330983 h 4655127"/>
              <a:gd name="connsiteX527" fmla="*/ 0 w 3314697"/>
              <a:gd name="connsiteY527" fmla="*/ 2330424 h 4655127"/>
              <a:gd name="connsiteX528" fmla="*/ 63401 w 3314697"/>
              <a:gd name="connsiteY528" fmla="*/ 2274464 h 4655127"/>
              <a:gd name="connsiteX529" fmla="*/ 103430 w 3314697"/>
              <a:gd name="connsiteY529" fmla="*/ 2229610 h 4655127"/>
              <a:gd name="connsiteX530" fmla="*/ 104248 w 3314697"/>
              <a:gd name="connsiteY530" fmla="*/ 2224250 h 4655127"/>
              <a:gd name="connsiteX531" fmla="*/ 103430 w 3314697"/>
              <a:gd name="connsiteY531" fmla="*/ 2218890 h 4655127"/>
              <a:gd name="connsiteX532" fmla="*/ 63401 w 3314697"/>
              <a:gd name="connsiteY532" fmla="*/ 2174035 h 4655127"/>
              <a:gd name="connsiteX533" fmla="*/ 0 w 3314697"/>
              <a:gd name="connsiteY533" fmla="*/ 2118076 h 4655127"/>
              <a:gd name="connsiteX534" fmla="*/ 0 w 3314697"/>
              <a:gd name="connsiteY534" fmla="*/ 2117517 h 4655127"/>
              <a:gd name="connsiteX535" fmla="*/ 51756 w 3314697"/>
              <a:gd name="connsiteY535" fmla="*/ 2085060 h 4655127"/>
              <a:gd name="connsiteX536" fmla="*/ 10999 w 3314697"/>
              <a:gd name="connsiteY536" fmla="*/ 2054283 h 4655127"/>
              <a:gd name="connsiteX537" fmla="*/ 11645 w 3314697"/>
              <a:gd name="connsiteY537" fmla="*/ 2054283 h 4655127"/>
              <a:gd name="connsiteX538" fmla="*/ 10999 w 3314697"/>
              <a:gd name="connsiteY538" fmla="*/ 2053723 h 4655127"/>
              <a:gd name="connsiteX539" fmla="*/ 51756 w 3314697"/>
              <a:gd name="connsiteY539" fmla="*/ 2022946 h 4655127"/>
              <a:gd name="connsiteX540" fmla="*/ 0 w 3314697"/>
              <a:gd name="connsiteY540" fmla="*/ 1990490 h 4655127"/>
              <a:gd name="connsiteX541" fmla="*/ 0 w 3314697"/>
              <a:gd name="connsiteY541" fmla="*/ 1989930 h 4655127"/>
              <a:gd name="connsiteX542" fmla="*/ 63401 w 3314697"/>
              <a:gd name="connsiteY542" fmla="*/ 1933971 h 4655127"/>
              <a:gd name="connsiteX543" fmla="*/ 103430 w 3314697"/>
              <a:gd name="connsiteY543" fmla="*/ 1889116 h 4655127"/>
              <a:gd name="connsiteX544" fmla="*/ 104248 w 3314697"/>
              <a:gd name="connsiteY544" fmla="*/ 1883757 h 4655127"/>
              <a:gd name="connsiteX545" fmla="*/ 103430 w 3314697"/>
              <a:gd name="connsiteY545" fmla="*/ 1878396 h 4655127"/>
              <a:gd name="connsiteX546" fmla="*/ 63401 w 3314697"/>
              <a:gd name="connsiteY546" fmla="*/ 1833542 h 4655127"/>
              <a:gd name="connsiteX547" fmla="*/ 0 w 3314697"/>
              <a:gd name="connsiteY547" fmla="*/ 1777583 h 4655127"/>
              <a:gd name="connsiteX548" fmla="*/ 0 w 3314697"/>
              <a:gd name="connsiteY548" fmla="*/ 1777023 h 4655127"/>
              <a:gd name="connsiteX549" fmla="*/ 51756 w 3314697"/>
              <a:gd name="connsiteY549" fmla="*/ 1744567 h 4655127"/>
              <a:gd name="connsiteX550" fmla="*/ 10999 w 3314697"/>
              <a:gd name="connsiteY550" fmla="*/ 1713789 h 4655127"/>
              <a:gd name="connsiteX551" fmla="*/ 11645 w 3314697"/>
              <a:gd name="connsiteY551" fmla="*/ 1713789 h 4655127"/>
              <a:gd name="connsiteX552" fmla="*/ 10999 w 3314697"/>
              <a:gd name="connsiteY552" fmla="*/ 1713230 h 4655127"/>
              <a:gd name="connsiteX553" fmla="*/ 51756 w 3314697"/>
              <a:gd name="connsiteY553" fmla="*/ 1682453 h 4655127"/>
              <a:gd name="connsiteX554" fmla="*/ 0 w 3314697"/>
              <a:gd name="connsiteY554" fmla="*/ 1649996 h 4655127"/>
              <a:gd name="connsiteX555" fmla="*/ 0 w 3314697"/>
              <a:gd name="connsiteY555" fmla="*/ 1649436 h 4655127"/>
              <a:gd name="connsiteX556" fmla="*/ 63401 w 3314697"/>
              <a:gd name="connsiteY556" fmla="*/ 1593478 h 4655127"/>
              <a:gd name="connsiteX557" fmla="*/ 103430 w 3314697"/>
              <a:gd name="connsiteY557" fmla="*/ 1548623 h 4655127"/>
              <a:gd name="connsiteX558" fmla="*/ 105663 w 3314697"/>
              <a:gd name="connsiteY558" fmla="*/ 1533986 h 4655127"/>
              <a:gd name="connsiteX559" fmla="*/ 103430 w 3314697"/>
              <a:gd name="connsiteY559" fmla="*/ 1519349 h 4655127"/>
              <a:gd name="connsiteX560" fmla="*/ 63401 w 3314697"/>
              <a:gd name="connsiteY560" fmla="*/ 1474494 h 4655127"/>
              <a:gd name="connsiteX561" fmla="*/ 0 w 3314697"/>
              <a:gd name="connsiteY561" fmla="*/ 1418535 h 4655127"/>
              <a:gd name="connsiteX562" fmla="*/ 0 w 3314697"/>
              <a:gd name="connsiteY562" fmla="*/ 1417976 h 4655127"/>
              <a:gd name="connsiteX563" fmla="*/ 51756 w 3314697"/>
              <a:gd name="connsiteY563" fmla="*/ 1385519 h 4655127"/>
              <a:gd name="connsiteX564" fmla="*/ 10999 w 3314697"/>
              <a:gd name="connsiteY564" fmla="*/ 1354742 h 4655127"/>
              <a:gd name="connsiteX565" fmla="*/ 11645 w 3314697"/>
              <a:gd name="connsiteY565" fmla="*/ 1354742 h 4655127"/>
              <a:gd name="connsiteX566" fmla="*/ 10999 w 3314697"/>
              <a:gd name="connsiteY566" fmla="*/ 1354182 h 4655127"/>
              <a:gd name="connsiteX567" fmla="*/ 51756 w 3314697"/>
              <a:gd name="connsiteY567" fmla="*/ 1323405 h 4655127"/>
              <a:gd name="connsiteX568" fmla="*/ 0 w 3314697"/>
              <a:gd name="connsiteY568" fmla="*/ 1290948 h 4655127"/>
              <a:gd name="connsiteX569" fmla="*/ 0 w 3314697"/>
              <a:gd name="connsiteY569" fmla="*/ 1290389 h 4655127"/>
              <a:gd name="connsiteX570" fmla="*/ 63401 w 3314697"/>
              <a:gd name="connsiteY570" fmla="*/ 1234430 h 4655127"/>
              <a:gd name="connsiteX571" fmla="*/ 103430 w 3314697"/>
              <a:gd name="connsiteY571" fmla="*/ 1189575 h 4655127"/>
              <a:gd name="connsiteX572" fmla="*/ 105663 w 3314697"/>
              <a:gd name="connsiteY572" fmla="*/ 1174938 h 4655127"/>
              <a:gd name="connsiteX573" fmla="*/ 103430 w 3314697"/>
              <a:gd name="connsiteY573" fmla="*/ 1160302 h 4655127"/>
              <a:gd name="connsiteX574" fmla="*/ 63401 w 3314697"/>
              <a:gd name="connsiteY574" fmla="*/ 1115447 h 4655127"/>
              <a:gd name="connsiteX575" fmla="*/ 0 w 3314697"/>
              <a:gd name="connsiteY575" fmla="*/ 1059488 h 4655127"/>
              <a:gd name="connsiteX576" fmla="*/ 0 w 3314697"/>
              <a:gd name="connsiteY576" fmla="*/ 1058928 h 4655127"/>
              <a:gd name="connsiteX577" fmla="*/ 51756 w 3314697"/>
              <a:gd name="connsiteY577" fmla="*/ 1026472 h 4655127"/>
              <a:gd name="connsiteX578" fmla="*/ 10999 w 3314697"/>
              <a:gd name="connsiteY578" fmla="*/ 995694 h 4655127"/>
              <a:gd name="connsiteX579" fmla="*/ 11645 w 3314697"/>
              <a:gd name="connsiteY579" fmla="*/ 995694 h 4655127"/>
              <a:gd name="connsiteX580" fmla="*/ 10999 w 3314697"/>
              <a:gd name="connsiteY580" fmla="*/ 995135 h 4655127"/>
              <a:gd name="connsiteX581" fmla="*/ 51756 w 3314697"/>
              <a:gd name="connsiteY581" fmla="*/ 964358 h 4655127"/>
              <a:gd name="connsiteX582" fmla="*/ 0 w 3314697"/>
              <a:gd name="connsiteY582" fmla="*/ 931901 h 4655127"/>
              <a:gd name="connsiteX583" fmla="*/ 0 w 3314697"/>
              <a:gd name="connsiteY583" fmla="*/ 931342 h 4655127"/>
              <a:gd name="connsiteX584" fmla="*/ 63401 w 3314697"/>
              <a:gd name="connsiteY584" fmla="*/ 875382 h 4655127"/>
              <a:gd name="connsiteX585" fmla="*/ 103430 w 3314697"/>
              <a:gd name="connsiteY585" fmla="*/ 830528 h 4655127"/>
              <a:gd name="connsiteX586" fmla="*/ 105663 w 3314697"/>
              <a:gd name="connsiteY586" fmla="*/ 815891 h 4655127"/>
              <a:gd name="connsiteX587" fmla="*/ 103430 w 3314697"/>
              <a:gd name="connsiteY587" fmla="*/ 801254 h 4655127"/>
              <a:gd name="connsiteX588" fmla="*/ 63401 w 3314697"/>
              <a:gd name="connsiteY588" fmla="*/ 756399 h 4655127"/>
              <a:gd name="connsiteX589" fmla="*/ 0 w 3314697"/>
              <a:gd name="connsiteY589" fmla="*/ 700440 h 4655127"/>
              <a:gd name="connsiteX590" fmla="*/ 0 w 3314697"/>
              <a:gd name="connsiteY590" fmla="*/ 699881 h 4655127"/>
              <a:gd name="connsiteX591" fmla="*/ 51756 w 3314697"/>
              <a:gd name="connsiteY591" fmla="*/ 667424 h 4655127"/>
              <a:gd name="connsiteX592" fmla="*/ 10999 w 3314697"/>
              <a:gd name="connsiteY592" fmla="*/ 636647 h 4655127"/>
              <a:gd name="connsiteX593" fmla="*/ 11645 w 3314697"/>
              <a:gd name="connsiteY593" fmla="*/ 636647 h 4655127"/>
              <a:gd name="connsiteX594" fmla="*/ 10999 w 3314697"/>
              <a:gd name="connsiteY594" fmla="*/ 636087 h 4655127"/>
              <a:gd name="connsiteX595" fmla="*/ 51756 w 3314697"/>
              <a:gd name="connsiteY595" fmla="*/ 605310 h 4655127"/>
              <a:gd name="connsiteX596" fmla="*/ 0 w 3314697"/>
              <a:gd name="connsiteY596" fmla="*/ 572854 h 4655127"/>
              <a:gd name="connsiteX597" fmla="*/ 0 w 3314697"/>
              <a:gd name="connsiteY597" fmla="*/ 572294 h 4655127"/>
              <a:gd name="connsiteX598" fmla="*/ 63401 w 3314697"/>
              <a:gd name="connsiteY598" fmla="*/ 516335 h 4655127"/>
              <a:gd name="connsiteX599" fmla="*/ 103430 w 3314697"/>
              <a:gd name="connsiteY599" fmla="*/ 471480 h 4655127"/>
              <a:gd name="connsiteX600" fmla="*/ 105663 w 3314697"/>
              <a:gd name="connsiteY600" fmla="*/ 456843 h 4655127"/>
              <a:gd name="connsiteX601" fmla="*/ 103430 w 3314697"/>
              <a:gd name="connsiteY601" fmla="*/ 442206 h 4655127"/>
              <a:gd name="connsiteX602" fmla="*/ 63401 w 3314697"/>
              <a:gd name="connsiteY602" fmla="*/ 397352 h 4655127"/>
              <a:gd name="connsiteX603" fmla="*/ 0 w 3314697"/>
              <a:gd name="connsiteY603" fmla="*/ 341393 h 4655127"/>
              <a:gd name="connsiteX604" fmla="*/ 0 w 3314697"/>
              <a:gd name="connsiteY604" fmla="*/ 340833 h 4655127"/>
              <a:gd name="connsiteX605" fmla="*/ 51756 w 3314697"/>
              <a:gd name="connsiteY605" fmla="*/ 308377 h 4655127"/>
              <a:gd name="connsiteX606" fmla="*/ 10999 w 3314697"/>
              <a:gd name="connsiteY606" fmla="*/ 277599 h 4655127"/>
              <a:gd name="connsiteX607" fmla="*/ 11645 w 3314697"/>
              <a:gd name="connsiteY607" fmla="*/ 277599 h 4655127"/>
              <a:gd name="connsiteX608" fmla="*/ 10999 w 3314697"/>
              <a:gd name="connsiteY608" fmla="*/ 277040 h 4655127"/>
              <a:gd name="connsiteX609" fmla="*/ 51756 w 3314697"/>
              <a:gd name="connsiteY609" fmla="*/ 246263 h 4655127"/>
              <a:gd name="connsiteX610" fmla="*/ 0 w 3314697"/>
              <a:gd name="connsiteY610" fmla="*/ 213806 h 4655127"/>
              <a:gd name="connsiteX611" fmla="*/ 0 w 3314697"/>
              <a:gd name="connsiteY611" fmla="*/ 213247 h 4655127"/>
              <a:gd name="connsiteX612" fmla="*/ 40939 w 3314697"/>
              <a:gd name="connsiteY612" fmla="*/ 169336 h 4655127"/>
              <a:gd name="connsiteX613" fmla="*/ 55615 w 3314697"/>
              <a:gd name="connsiteY613" fmla="*/ 161464 h 4655127"/>
              <a:gd name="connsiteX614" fmla="*/ 55615 w 3314697"/>
              <a:gd name="connsiteY614" fmla="*/ 92083 h 4655127"/>
              <a:gd name="connsiteX615" fmla="*/ 59507 w 3314697"/>
              <a:gd name="connsiteY615" fmla="*/ 92083 h 4655127"/>
              <a:gd name="connsiteX616" fmla="*/ 136702 w 3314697"/>
              <a:gd name="connsiteY616" fmla="*/ 54692 h 4655127"/>
              <a:gd name="connsiteX617" fmla="*/ 201572 w 3314697"/>
              <a:gd name="connsiteY617" fmla="*/ 0 h 465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</a:cxnLst>
            <a:rect l="l" t="t" r="r" b="b"/>
            <a:pathLst>
              <a:path w="3314697" h="4655127">
                <a:moveTo>
                  <a:pt x="327022" y="317787"/>
                </a:moveTo>
                <a:lnTo>
                  <a:pt x="327022" y="4337339"/>
                </a:lnTo>
                <a:lnTo>
                  <a:pt x="2987674" y="4337339"/>
                </a:lnTo>
                <a:lnTo>
                  <a:pt x="2987674" y="317787"/>
                </a:lnTo>
                <a:close/>
                <a:moveTo>
                  <a:pt x="201572" y="0"/>
                </a:moveTo>
                <a:lnTo>
                  <a:pt x="202222" y="0"/>
                </a:lnTo>
                <a:cubicBezTo>
                  <a:pt x="222331" y="0"/>
                  <a:pt x="229467" y="23439"/>
                  <a:pt x="239846" y="44647"/>
                </a:cubicBezTo>
                <a:cubicBezTo>
                  <a:pt x="247630" y="23439"/>
                  <a:pt x="260604" y="9487"/>
                  <a:pt x="275524" y="9487"/>
                </a:cubicBezTo>
                <a:lnTo>
                  <a:pt x="275524" y="10045"/>
                </a:lnTo>
                <a:lnTo>
                  <a:pt x="276173" y="9487"/>
                </a:lnTo>
                <a:cubicBezTo>
                  <a:pt x="291093" y="9487"/>
                  <a:pt x="304067" y="23439"/>
                  <a:pt x="311851" y="44647"/>
                </a:cubicBezTo>
                <a:cubicBezTo>
                  <a:pt x="322231" y="23439"/>
                  <a:pt x="329366" y="0"/>
                  <a:pt x="349476" y="0"/>
                </a:cubicBezTo>
                <a:lnTo>
                  <a:pt x="350125" y="0"/>
                </a:lnTo>
                <a:cubicBezTo>
                  <a:pt x="373478" y="0"/>
                  <a:pt x="398129" y="29020"/>
                  <a:pt x="414995" y="54692"/>
                </a:cubicBezTo>
                <a:cubicBezTo>
                  <a:pt x="425212" y="70597"/>
                  <a:pt x="443457" y="83677"/>
                  <a:pt x="466992" y="89223"/>
                </a:cubicBezTo>
                <a:lnTo>
                  <a:pt x="473206" y="89927"/>
                </a:lnTo>
                <a:lnTo>
                  <a:pt x="479419" y="89223"/>
                </a:lnTo>
                <a:cubicBezTo>
                  <a:pt x="502955" y="83677"/>
                  <a:pt x="521200" y="70597"/>
                  <a:pt x="531417" y="54692"/>
                </a:cubicBezTo>
                <a:cubicBezTo>
                  <a:pt x="547634" y="29577"/>
                  <a:pt x="572934" y="0"/>
                  <a:pt x="596287" y="0"/>
                </a:cubicBezTo>
                <a:lnTo>
                  <a:pt x="596935" y="0"/>
                </a:lnTo>
                <a:cubicBezTo>
                  <a:pt x="617046" y="0"/>
                  <a:pt x="624181" y="23439"/>
                  <a:pt x="634560" y="44647"/>
                </a:cubicBezTo>
                <a:cubicBezTo>
                  <a:pt x="642345" y="23439"/>
                  <a:pt x="655319" y="9487"/>
                  <a:pt x="670238" y="9487"/>
                </a:cubicBezTo>
                <a:lnTo>
                  <a:pt x="670238" y="10045"/>
                </a:lnTo>
                <a:lnTo>
                  <a:pt x="670887" y="9487"/>
                </a:lnTo>
                <a:cubicBezTo>
                  <a:pt x="685807" y="9487"/>
                  <a:pt x="698782" y="23439"/>
                  <a:pt x="706566" y="44647"/>
                </a:cubicBezTo>
                <a:cubicBezTo>
                  <a:pt x="716945" y="23439"/>
                  <a:pt x="724081" y="0"/>
                  <a:pt x="744191" y="0"/>
                </a:cubicBezTo>
                <a:lnTo>
                  <a:pt x="744839" y="0"/>
                </a:lnTo>
                <a:cubicBezTo>
                  <a:pt x="768192" y="0"/>
                  <a:pt x="792843" y="29020"/>
                  <a:pt x="809709" y="54692"/>
                </a:cubicBezTo>
                <a:cubicBezTo>
                  <a:pt x="819926" y="70597"/>
                  <a:pt x="838171" y="83677"/>
                  <a:pt x="861706" y="89223"/>
                </a:cubicBezTo>
                <a:lnTo>
                  <a:pt x="867921" y="89927"/>
                </a:lnTo>
                <a:lnTo>
                  <a:pt x="874134" y="89223"/>
                </a:lnTo>
                <a:cubicBezTo>
                  <a:pt x="897670" y="83677"/>
                  <a:pt x="915914" y="70597"/>
                  <a:pt x="926131" y="54692"/>
                </a:cubicBezTo>
                <a:cubicBezTo>
                  <a:pt x="942348" y="29577"/>
                  <a:pt x="967648" y="0"/>
                  <a:pt x="991001" y="0"/>
                </a:cubicBezTo>
                <a:lnTo>
                  <a:pt x="991650" y="0"/>
                </a:lnTo>
                <a:cubicBezTo>
                  <a:pt x="1011760" y="0"/>
                  <a:pt x="1018895" y="23439"/>
                  <a:pt x="1029274" y="44647"/>
                </a:cubicBezTo>
                <a:cubicBezTo>
                  <a:pt x="1037059" y="23439"/>
                  <a:pt x="1050033" y="9487"/>
                  <a:pt x="1064953" y="9487"/>
                </a:cubicBezTo>
                <a:lnTo>
                  <a:pt x="1064953" y="10045"/>
                </a:lnTo>
                <a:lnTo>
                  <a:pt x="1065601" y="9487"/>
                </a:lnTo>
                <a:cubicBezTo>
                  <a:pt x="1080522" y="9487"/>
                  <a:pt x="1093496" y="23439"/>
                  <a:pt x="1101280" y="44647"/>
                </a:cubicBezTo>
                <a:cubicBezTo>
                  <a:pt x="1111659" y="23439"/>
                  <a:pt x="1118795" y="0"/>
                  <a:pt x="1138904" y="0"/>
                </a:cubicBezTo>
                <a:lnTo>
                  <a:pt x="1139553" y="0"/>
                </a:lnTo>
                <a:cubicBezTo>
                  <a:pt x="1162907" y="0"/>
                  <a:pt x="1187557" y="29020"/>
                  <a:pt x="1204423" y="54692"/>
                </a:cubicBezTo>
                <a:cubicBezTo>
                  <a:pt x="1214641" y="70597"/>
                  <a:pt x="1232885" y="83677"/>
                  <a:pt x="1256421" y="89223"/>
                </a:cubicBezTo>
                <a:lnTo>
                  <a:pt x="1262634" y="89927"/>
                </a:lnTo>
                <a:lnTo>
                  <a:pt x="1268847" y="89223"/>
                </a:lnTo>
                <a:cubicBezTo>
                  <a:pt x="1292383" y="83677"/>
                  <a:pt x="1310628" y="70597"/>
                  <a:pt x="1320845" y="54692"/>
                </a:cubicBezTo>
                <a:cubicBezTo>
                  <a:pt x="1337062" y="29577"/>
                  <a:pt x="1362362" y="0"/>
                  <a:pt x="1385715" y="0"/>
                </a:cubicBezTo>
                <a:lnTo>
                  <a:pt x="1386364" y="0"/>
                </a:lnTo>
                <a:cubicBezTo>
                  <a:pt x="1406474" y="0"/>
                  <a:pt x="1413610" y="23439"/>
                  <a:pt x="1423988" y="44647"/>
                </a:cubicBezTo>
                <a:cubicBezTo>
                  <a:pt x="1431773" y="23439"/>
                  <a:pt x="1444747" y="9487"/>
                  <a:pt x="1459667" y="9487"/>
                </a:cubicBezTo>
                <a:lnTo>
                  <a:pt x="1459667" y="10045"/>
                </a:lnTo>
                <a:lnTo>
                  <a:pt x="1460315" y="9487"/>
                </a:lnTo>
                <a:cubicBezTo>
                  <a:pt x="1475236" y="9487"/>
                  <a:pt x="1488210" y="23439"/>
                  <a:pt x="1495994" y="44647"/>
                </a:cubicBezTo>
                <a:cubicBezTo>
                  <a:pt x="1506373" y="23439"/>
                  <a:pt x="1513509" y="0"/>
                  <a:pt x="1533619" y="0"/>
                </a:cubicBezTo>
                <a:lnTo>
                  <a:pt x="1534267" y="0"/>
                </a:lnTo>
                <a:cubicBezTo>
                  <a:pt x="1557620" y="0"/>
                  <a:pt x="1582271" y="29020"/>
                  <a:pt x="1599137" y="54692"/>
                </a:cubicBezTo>
                <a:cubicBezTo>
                  <a:pt x="1609354" y="70597"/>
                  <a:pt x="1627599" y="83677"/>
                  <a:pt x="1651135" y="89223"/>
                </a:cubicBezTo>
                <a:lnTo>
                  <a:pt x="1657349" y="89927"/>
                </a:lnTo>
                <a:lnTo>
                  <a:pt x="1663562" y="89223"/>
                </a:lnTo>
                <a:cubicBezTo>
                  <a:pt x="1687097" y="83677"/>
                  <a:pt x="1705342" y="70597"/>
                  <a:pt x="1715559" y="54692"/>
                </a:cubicBezTo>
                <a:cubicBezTo>
                  <a:pt x="1731776" y="29577"/>
                  <a:pt x="1757076" y="0"/>
                  <a:pt x="1780429" y="0"/>
                </a:cubicBezTo>
                <a:lnTo>
                  <a:pt x="1781078" y="0"/>
                </a:lnTo>
                <a:cubicBezTo>
                  <a:pt x="1801188" y="0"/>
                  <a:pt x="1808324" y="23439"/>
                  <a:pt x="1818703" y="44647"/>
                </a:cubicBezTo>
                <a:cubicBezTo>
                  <a:pt x="1826487" y="23439"/>
                  <a:pt x="1839461" y="9487"/>
                  <a:pt x="1854381" y="9487"/>
                </a:cubicBezTo>
                <a:lnTo>
                  <a:pt x="1854381" y="10045"/>
                </a:lnTo>
                <a:lnTo>
                  <a:pt x="1855030" y="9487"/>
                </a:lnTo>
                <a:cubicBezTo>
                  <a:pt x="1869950" y="9487"/>
                  <a:pt x="1882924" y="23439"/>
                  <a:pt x="1890708" y="44647"/>
                </a:cubicBezTo>
                <a:cubicBezTo>
                  <a:pt x="1901088" y="23439"/>
                  <a:pt x="1908224" y="0"/>
                  <a:pt x="1928333" y="0"/>
                </a:cubicBezTo>
                <a:lnTo>
                  <a:pt x="1928982" y="0"/>
                </a:lnTo>
                <a:cubicBezTo>
                  <a:pt x="1952335" y="0"/>
                  <a:pt x="1976986" y="29020"/>
                  <a:pt x="1993852" y="54692"/>
                </a:cubicBezTo>
                <a:cubicBezTo>
                  <a:pt x="2004069" y="70597"/>
                  <a:pt x="2022313" y="83677"/>
                  <a:pt x="2045849" y="89223"/>
                </a:cubicBezTo>
                <a:lnTo>
                  <a:pt x="2052063" y="89927"/>
                </a:lnTo>
                <a:lnTo>
                  <a:pt x="2058277" y="89223"/>
                </a:lnTo>
                <a:cubicBezTo>
                  <a:pt x="2081812" y="83677"/>
                  <a:pt x="2100056" y="70597"/>
                  <a:pt x="2110273" y="54692"/>
                </a:cubicBezTo>
                <a:cubicBezTo>
                  <a:pt x="2126491" y="29577"/>
                  <a:pt x="2151790" y="0"/>
                  <a:pt x="2175144" y="0"/>
                </a:cubicBezTo>
                <a:lnTo>
                  <a:pt x="2175792" y="0"/>
                </a:lnTo>
                <a:cubicBezTo>
                  <a:pt x="2195902" y="0"/>
                  <a:pt x="2203038" y="23439"/>
                  <a:pt x="2213417" y="44647"/>
                </a:cubicBezTo>
                <a:cubicBezTo>
                  <a:pt x="2221202" y="23439"/>
                  <a:pt x="2234175" y="9487"/>
                  <a:pt x="2249096" y="9487"/>
                </a:cubicBezTo>
                <a:lnTo>
                  <a:pt x="2249096" y="10045"/>
                </a:lnTo>
                <a:lnTo>
                  <a:pt x="2249744" y="9487"/>
                </a:lnTo>
                <a:cubicBezTo>
                  <a:pt x="2264665" y="9487"/>
                  <a:pt x="2277638" y="23439"/>
                  <a:pt x="2285423" y="44647"/>
                </a:cubicBezTo>
                <a:cubicBezTo>
                  <a:pt x="2295802" y="23439"/>
                  <a:pt x="2302938" y="0"/>
                  <a:pt x="2323048" y="0"/>
                </a:cubicBezTo>
                <a:lnTo>
                  <a:pt x="2323696" y="0"/>
                </a:lnTo>
                <a:cubicBezTo>
                  <a:pt x="2347050" y="0"/>
                  <a:pt x="2371700" y="29020"/>
                  <a:pt x="2388566" y="54692"/>
                </a:cubicBezTo>
                <a:cubicBezTo>
                  <a:pt x="2398783" y="70597"/>
                  <a:pt x="2417028" y="83677"/>
                  <a:pt x="2440564" y="89223"/>
                </a:cubicBezTo>
                <a:lnTo>
                  <a:pt x="2446777" y="89927"/>
                </a:lnTo>
                <a:lnTo>
                  <a:pt x="2452991" y="89223"/>
                </a:lnTo>
                <a:cubicBezTo>
                  <a:pt x="2476527" y="83677"/>
                  <a:pt x="2494771" y="70597"/>
                  <a:pt x="2504988" y="54692"/>
                </a:cubicBezTo>
                <a:cubicBezTo>
                  <a:pt x="2521206" y="29577"/>
                  <a:pt x="2546505" y="0"/>
                  <a:pt x="2569858" y="0"/>
                </a:cubicBezTo>
                <a:lnTo>
                  <a:pt x="2570507" y="0"/>
                </a:lnTo>
                <a:cubicBezTo>
                  <a:pt x="2590617" y="0"/>
                  <a:pt x="2597752" y="23439"/>
                  <a:pt x="2608131" y="44647"/>
                </a:cubicBezTo>
                <a:cubicBezTo>
                  <a:pt x="2615916" y="23439"/>
                  <a:pt x="2628890" y="9487"/>
                  <a:pt x="2643810" y="9487"/>
                </a:cubicBezTo>
                <a:lnTo>
                  <a:pt x="2643810" y="10045"/>
                </a:lnTo>
                <a:lnTo>
                  <a:pt x="2644459" y="9487"/>
                </a:lnTo>
                <a:cubicBezTo>
                  <a:pt x="2659379" y="9487"/>
                  <a:pt x="2672353" y="23439"/>
                  <a:pt x="2680137" y="44647"/>
                </a:cubicBezTo>
                <a:cubicBezTo>
                  <a:pt x="2690517" y="23439"/>
                  <a:pt x="2697652" y="0"/>
                  <a:pt x="2717762" y="0"/>
                </a:cubicBezTo>
                <a:lnTo>
                  <a:pt x="2718410" y="0"/>
                </a:lnTo>
                <a:cubicBezTo>
                  <a:pt x="2741764" y="0"/>
                  <a:pt x="2766415" y="29020"/>
                  <a:pt x="2783281" y="54692"/>
                </a:cubicBezTo>
                <a:cubicBezTo>
                  <a:pt x="2793498" y="70597"/>
                  <a:pt x="2811742" y="83677"/>
                  <a:pt x="2835278" y="89223"/>
                </a:cubicBezTo>
                <a:lnTo>
                  <a:pt x="2841492" y="89927"/>
                </a:lnTo>
                <a:lnTo>
                  <a:pt x="2847705" y="89223"/>
                </a:lnTo>
                <a:cubicBezTo>
                  <a:pt x="2871241" y="83677"/>
                  <a:pt x="2889486" y="70597"/>
                  <a:pt x="2899703" y="54692"/>
                </a:cubicBezTo>
                <a:cubicBezTo>
                  <a:pt x="2915920" y="29577"/>
                  <a:pt x="2941219" y="0"/>
                  <a:pt x="2964573" y="0"/>
                </a:cubicBezTo>
                <a:lnTo>
                  <a:pt x="2965222" y="0"/>
                </a:lnTo>
                <a:cubicBezTo>
                  <a:pt x="2985331" y="0"/>
                  <a:pt x="2992467" y="23439"/>
                  <a:pt x="3002846" y="44647"/>
                </a:cubicBezTo>
                <a:cubicBezTo>
                  <a:pt x="3010630" y="23439"/>
                  <a:pt x="3023604" y="9487"/>
                  <a:pt x="3038524" y="9487"/>
                </a:cubicBezTo>
                <a:lnTo>
                  <a:pt x="3038524" y="10045"/>
                </a:lnTo>
                <a:lnTo>
                  <a:pt x="3039173" y="9487"/>
                </a:lnTo>
                <a:cubicBezTo>
                  <a:pt x="3054093" y="9487"/>
                  <a:pt x="3067067" y="23439"/>
                  <a:pt x="3074851" y="44647"/>
                </a:cubicBezTo>
                <a:cubicBezTo>
                  <a:pt x="3085231" y="23439"/>
                  <a:pt x="3092367" y="0"/>
                  <a:pt x="3112476" y="0"/>
                </a:cubicBezTo>
                <a:lnTo>
                  <a:pt x="3113125" y="0"/>
                </a:lnTo>
                <a:cubicBezTo>
                  <a:pt x="3124802" y="0"/>
                  <a:pt x="3136802" y="7255"/>
                  <a:pt x="3147992" y="17719"/>
                </a:cubicBezTo>
                <a:lnTo>
                  <a:pt x="3156083" y="27689"/>
                </a:lnTo>
                <a:lnTo>
                  <a:pt x="3207952" y="27689"/>
                </a:lnTo>
                <a:lnTo>
                  <a:pt x="3207952" y="31047"/>
                </a:lnTo>
                <a:cubicBezTo>
                  <a:pt x="3207952" y="54130"/>
                  <a:pt x="3218505" y="73435"/>
                  <a:pt x="3234153" y="86604"/>
                </a:cubicBezTo>
                <a:lnTo>
                  <a:pt x="3239984" y="90357"/>
                </a:lnTo>
                <a:lnTo>
                  <a:pt x="3255190" y="92083"/>
                </a:lnTo>
                <a:lnTo>
                  <a:pt x="3259082" y="92083"/>
                </a:lnTo>
                <a:lnTo>
                  <a:pt x="3259082" y="101783"/>
                </a:lnTo>
                <a:lnTo>
                  <a:pt x="3273485" y="109451"/>
                </a:lnTo>
                <a:cubicBezTo>
                  <a:pt x="3295410" y="122435"/>
                  <a:pt x="3314697" y="138488"/>
                  <a:pt x="3314697" y="153597"/>
                </a:cubicBezTo>
                <a:lnTo>
                  <a:pt x="3314697" y="154157"/>
                </a:lnTo>
                <a:cubicBezTo>
                  <a:pt x="3314697" y="171504"/>
                  <a:pt x="3287526" y="177659"/>
                  <a:pt x="3262942" y="186613"/>
                </a:cubicBezTo>
                <a:cubicBezTo>
                  <a:pt x="3287526" y="193328"/>
                  <a:pt x="3303699" y="204520"/>
                  <a:pt x="3303699" y="217390"/>
                </a:cubicBezTo>
                <a:lnTo>
                  <a:pt x="3303052" y="217390"/>
                </a:lnTo>
                <a:lnTo>
                  <a:pt x="3303699" y="217950"/>
                </a:lnTo>
                <a:cubicBezTo>
                  <a:pt x="3303699" y="230821"/>
                  <a:pt x="3287526" y="242012"/>
                  <a:pt x="3262942" y="248727"/>
                </a:cubicBezTo>
                <a:cubicBezTo>
                  <a:pt x="3287526" y="257680"/>
                  <a:pt x="3314697" y="263836"/>
                  <a:pt x="3314697" y="281184"/>
                </a:cubicBezTo>
                <a:lnTo>
                  <a:pt x="3314697" y="281743"/>
                </a:lnTo>
                <a:cubicBezTo>
                  <a:pt x="3314697" y="301888"/>
                  <a:pt x="3281056" y="323153"/>
                  <a:pt x="3251297" y="337702"/>
                </a:cubicBezTo>
                <a:cubicBezTo>
                  <a:pt x="3232859" y="346516"/>
                  <a:pt x="3217696" y="362254"/>
                  <a:pt x="3211267" y="382557"/>
                </a:cubicBezTo>
                <a:lnTo>
                  <a:pt x="3210450" y="387917"/>
                </a:lnTo>
                <a:lnTo>
                  <a:pt x="3211267" y="393277"/>
                </a:lnTo>
                <a:cubicBezTo>
                  <a:pt x="3217696" y="413580"/>
                  <a:pt x="3232859" y="429318"/>
                  <a:pt x="3251297" y="438131"/>
                </a:cubicBezTo>
                <a:cubicBezTo>
                  <a:pt x="3280409" y="452121"/>
                  <a:pt x="3314697" y="473945"/>
                  <a:pt x="3314697" y="494090"/>
                </a:cubicBezTo>
                <a:lnTo>
                  <a:pt x="3314697" y="494650"/>
                </a:lnTo>
                <a:cubicBezTo>
                  <a:pt x="3314697" y="511997"/>
                  <a:pt x="3287526" y="518153"/>
                  <a:pt x="3262942" y="527106"/>
                </a:cubicBezTo>
                <a:cubicBezTo>
                  <a:pt x="3287526" y="533821"/>
                  <a:pt x="3303699" y="545013"/>
                  <a:pt x="3303699" y="557884"/>
                </a:cubicBezTo>
                <a:lnTo>
                  <a:pt x="3303052" y="557884"/>
                </a:lnTo>
                <a:lnTo>
                  <a:pt x="3303699" y="558443"/>
                </a:lnTo>
                <a:cubicBezTo>
                  <a:pt x="3303699" y="571314"/>
                  <a:pt x="3287526" y="582505"/>
                  <a:pt x="3262942" y="589221"/>
                </a:cubicBezTo>
                <a:cubicBezTo>
                  <a:pt x="3287526" y="598175"/>
                  <a:pt x="3314697" y="604329"/>
                  <a:pt x="3314697" y="621677"/>
                </a:cubicBezTo>
                <a:lnTo>
                  <a:pt x="3314697" y="622237"/>
                </a:lnTo>
                <a:cubicBezTo>
                  <a:pt x="3314697" y="642382"/>
                  <a:pt x="3281056" y="663646"/>
                  <a:pt x="3251297" y="678195"/>
                </a:cubicBezTo>
                <a:cubicBezTo>
                  <a:pt x="3232859" y="687009"/>
                  <a:pt x="3217696" y="702747"/>
                  <a:pt x="3211267" y="723050"/>
                </a:cubicBezTo>
                <a:lnTo>
                  <a:pt x="3210450" y="728410"/>
                </a:lnTo>
                <a:lnTo>
                  <a:pt x="3211267" y="733770"/>
                </a:lnTo>
                <a:cubicBezTo>
                  <a:pt x="3217696" y="754073"/>
                  <a:pt x="3232859" y="769812"/>
                  <a:pt x="3251297" y="778625"/>
                </a:cubicBezTo>
                <a:cubicBezTo>
                  <a:pt x="3280409" y="792615"/>
                  <a:pt x="3314697" y="814439"/>
                  <a:pt x="3314697" y="834584"/>
                </a:cubicBezTo>
                <a:lnTo>
                  <a:pt x="3314697" y="835144"/>
                </a:lnTo>
                <a:cubicBezTo>
                  <a:pt x="3314697" y="852491"/>
                  <a:pt x="3287526" y="858646"/>
                  <a:pt x="3262942" y="867600"/>
                </a:cubicBezTo>
                <a:cubicBezTo>
                  <a:pt x="3287526" y="874315"/>
                  <a:pt x="3303699" y="885507"/>
                  <a:pt x="3303699" y="898377"/>
                </a:cubicBezTo>
                <a:lnTo>
                  <a:pt x="3303052" y="898377"/>
                </a:lnTo>
                <a:lnTo>
                  <a:pt x="3303699" y="898937"/>
                </a:lnTo>
                <a:cubicBezTo>
                  <a:pt x="3303699" y="911807"/>
                  <a:pt x="3287526" y="922999"/>
                  <a:pt x="3262942" y="929714"/>
                </a:cubicBezTo>
                <a:cubicBezTo>
                  <a:pt x="3287526" y="938667"/>
                  <a:pt x="3314697" y="944823"/>
                  <a:pt x="3314697" y="962170"/>
                </a:cubicBezTo>
                <a:lnTo>
                  <a:pt x="3314697" y="962730"/>
                </a:lnTo>
                <a:cubicBezTo>
                  <a:pt x="3314697" y="982876"/>
                  <a:pt x="3281056" y="1004140"/>
                  <a:pt x="3251297" y="1018689"/>
                </a:cubicBezTo>
                <a:cubicBezTo>
                  <a:pt x="3232859" y="1027503"/>
                  <a:pt x="3217696" y="1043241"/>
                  <a:pt x="3211267" y="1063544"/>
                </a:cubicBezTo>
                <a:lnTo>
                  <a:pt x="3210450" y="1068904"/>
                </a:lnTo>
                <a:lnTo>
                  <a:pt x="3211267" y="1074264"/>
                </a:lnTo>
                <a:cubicBezTo>
                  <a:pt x="3217696" y="1094566"/>
                  <a:pt x="3232859" y="1110304"/>
                  <a:pt x="3251297" y="1119118"/>
                </a:cubicBezTo>
                <a:cubicBezTo>
                  <a:pt x="3280409" y="1133108"/>
                  <a:pt x="3314697" y="1154932"/>
                  <a:pt x="3314697" y="1175078"/>
                </a:cubicBezTo>
                <a:lnTo>
                  <a:pt x="3314697" y="1175637"/>
                </a:lnTo>
                <a:cubicBezTo>
                  <a:pt x="3314697" y="1192984"/>
                  <a:pt x="3287526" y="1199140"/>
                  <a:pt x="3262942" y="1208094"/>
                </a:cubicBezTo>
                <a:cubicBezTo>
                  <a:pt x="3287526" y="1214808"/>
                  <a:pt x="3303699" y="1226000"/>
                  <a:pt x="3303699" y="1238871"/>
                </a:cubicBezTo>
                <a:lnTo>
                  <a:pt x="3303052" y="1238871"/>
                </a:lnTo>
                <a:lnTo>
                  <a:pt x="3303699" y="1239430"/>
                </a:lnTo>
                <a:cubicBezTo>
                  <a:pt x="3303699" y="1252301"/>
                  <a:pt x="3287526" y="1263493"/>
                  <a:pt x="3262942" y="1270208"/>
                </a:cubicBezTo>
                <a:cubicBezTo>
                  <a:pt x="3287526" y="1279161"/>
                  <a:pt x="3314697" y="1285317"/>
                  <a:pt x="3314697" y="1302664"/>
                </a:cubicBezTo>
                <a:lnTo>
                  <a:pt x="3314697" y="1303223"/>
                </a:lnTo>
                <a:cubicBezTo>
                  <a:pt x="3314697" y="1323368"/>
                  <a:pt x="3281056" y="1344633"/>
                  <a:pt x="3251297" y="1359182"/>
                </a:cubicBezTo>
                <a:cubicBezTo>
                  <a:pt x="3232859" y="1367996"/>
                  <a:pt x="3217696" y="1383735"/>
                  <a:pt x="3211267" y="1404037"/>
                </a:cubicBezTo>
                <a:lnTo>
                  <a:pt x="3210450" y="1409397"/>
                </a:lnTo>
                <a:lnTo>
                  <a:pt x="3211267" y="1414757"/>
                </a:lnTo>
                <a:cubicBezTo>
                  <a:pt x="3217696" y="1435060"/>
                  <a:pt x="3232859" y="1450798"/>
                  <a:pt x="3251297" y="1459611"/>
                </a:cubicBezTo>
                <a:cubicBezTo>
                  <a:pt x="3280409" y="1473601"/>
                  <a:pt x="3314697" y="1495425"/>
                  <a:pt x="3314697" y="1515571"/>
                </a:cubicBezTo>
                <a:lnTo>
                  <a:pt x="3314697" y="1516130"/>
                </a:lnTo>
                <a:cubicBezTo>
                  <a:pt x="3314697" y="1533478"/>
                  <a:pt x="3287526" y="1539633"/>
                  <a:pt x="3262942" y="1548586"/>
                </a:cubicBezTo>
                <a:cubicBezTo>
                  <a:pt x="3287526" y="1555302"/>
                  <a:pt x="3303699" y="1566493"/>
                  <a:pt x="3303699" y="1579364"/>
                </a:cubicBezTo>
                <a:lnTo>
                  <a:pt x="3303052" y="1579364"/>
                </a:lnTo>
                <a:lnTo>
                  <a:pt x="3303699" y="1579923"/>
                </a:lnTo>
                <a:cubicBezTo>
                  <a:pt x="3303699" y="1592794"/>
                  <a:pt x="3287526" y="1603985"/>
                  <a:pt x="3262942" y="1610701"/>
                </a:cubicBezTo>
                <a:cubicBezTo>
                  <a:pt x="3287526" y="1619654"/>
                  <a:pt x="3314697" y="1625810"/>
                  <a:pt x="3314697" y="1643157"/>
                </a:cubicBezTo>
                <a:lnTo>
                  <a:pt x="3314697" y="1643717"/>
                </a:lnTo>
                <a:cubicBezTo>
                  <a:pt x="3314697" y="1663862"/>
                  <a:pt x="3281056" y="1685126"/>
                  <a:pt x="3251297" y="1699676"/>
                </a:cubicBezTo>
                <a:cubicBezTo>
                  <a:pt x="3232859" y="1708489"/>
                  <a:pt x="3217696" y="1724228"/>
                  <a:pt x="3211267" y="1744530"/>
                </a:cubicBezTo>
                <a:lnTo>
                  <a:pt x="3210450" y="1749890"/>
                </a:lnTo>
                <a:lnTo>
                  <a:pt x="3211267" y="1755251"/>
                </a:lnTo>
                <a:cubicBezTo>
                  <a:pt x="3217696" y="1775553"/>
                  <a:pt x="3232859" y="1791292"/>
                  <a:pt x="3251297" y="1800105"/>
                </a:cubicBezTo>
                <a:cubicBezTo>
                  <a:pt x="3280409" y="1814095"/>
                  <a:pt x="3314697" y="1835919"/>
                  <a:pt x="3314697" y="1856064"/>
                </a:cubicBezTo>
                <a:lnTo>
                  <a:pt x="3314697" y="1856624"/>
                </a:lnTo>
                <a:cubicBezTo>
                  <a:pt x="3314697" y="1873971"/>
                  <a:pt x="3287526" y="1880127"/>
                  <a:pt x="3262942" y="1889080"/>
                </a:cubicBezTo>
                <a:cubicBezTo>
                  <a:pt x="3287526" y="1895795"/>
                  <a:pt x="3303699" y="1906987"/>
                  <a:pt x="3303699" y="1919857"/>
                </a:cubicBezTo>
                <a:lnTo>
                  <a:pt x="3303052" y="1919857"/>
                </a:lnTo>
                <a:lnTo>
                  <a:pt x="3303699" y="1920417"/>
                </a:lnTo>
                <a:cubicBezTo>
                  <a:pt x="3303699" y="1933288"/>
                  <a:pt x="3287526" y="1944479"/>
                  <a:pt x="3262942" y="1951195"/>
                </a:cubicBezTo>
                <a:cubicBezTo>
                  <a:pt x="3287526" y="1960148"/>
                  <a:pt x="3314697" y="1966303"/>
                  <a:pt x="3314697" y="1983651"/>
                </a:cubicBezTo>
                <a:lnTo>
                  <a:pt x="3314697" y="1984210"/>
                </a:lnTo>
                <a:cubicBezTo>
                  <a:pt x="3314697" y="2004356"/>
                  <a:pt x="3281056" y="2025620"/>
                  <a:pt x="3251297" y="2040169"/>
                </a:cubicBezTo>
                <a:cubicBezTo>
                  <a:pt x="3232859" y="2048983"/>
                  <a:pt x="3217696" y="2064721"/>
                  <a:pt x="3211267" y="2085024"/>
                </a:cubicBezTo>
                <a:lnTo>
                  <a:pt x="3210450" y="2090384"/>
                </a:lnTo>
                <a:lnTo>
                  <a:pt x="3211267" y="2095744"/>
                </a:lnTo>
                <a:cubicBezTo>
                  <a:pt x="3217696" y="2116046"/>
                  <a:pt x="3232859" y="2131785"/>
                  <a:pt x="3251297" y="2140598"/>
                </a:cubicBezTo>
                <a:cubicBezTo>
                  <a:pt x="3280409" y="2154588"/>
                  <a:pt x="3314697" y="2176413"/>
                  <a:pt x="3314697" y="2196557"/>
                </a:cubicBezTo>
                <a:lnTo>
                  <a:pt x="3314697" y="2197118"/>
                </a:lnTo>
                <a:cubicBezTo>
                  <a:pt x="3314697" y="2214464"/>
                  <a:pt x="3287526" y="2220620"/>
                  <a:pt x="3262942" y="2229574"/>
                </a:cubicBezTo>
                <a:cubicBezTo>
                  <a:pt x="3287526" y="2236288"/>
                  <a:pt x="3303699" y="2247480"/>
                  <a:pt x="3303699" y="2260351"/>
                </a:cubicBezTo>
                <a:lnTo>
                  <a:pt x="3303052" y="2260351"/>
                </a:lnTo>
                <a:lnTo>
                  <a:pt x="3303699" y="2260910"/>
                </a:lnTo>
                <a:cubicBezTo>
                  <a:pt x="3303699" y="2273781"/>
                  <a:pt x="3287526" y="2284973"/>
                  <a:pt x="3262942" y="2291688"/>
                </a:cubicBezTo>
                <a:cubicBezTo>
                  <a:pt x="3287526" y="2300641"/>
                  <a:pt x="3314697" y="2306796"/>
                  <a:pt x="3314697" y="2324144"/>
                </a:cubicBezTo>
                <a:lnTo>
                  <a:pt x="3314697" y="2324704"/>
                </a:lnTo>
                <a:cubicBezTo>
                  <a:pt x="3314697" y="2344849"/>
                  <a:pt x="3281056" y="2366114"/>
                  <a:pt x="3251297" y="2380662"/>
                </a:cubicBezTo>
                <a:cubicBezTo>
                  <a:pt x="3232859" y="2389476"/>
                  <a:pt x="3217696" y="2405215"/>
                  <a:pt x="3211267" y="2425517"/>
                </a:cubicBezTo>
                <a:lnTo>
                  <a:pt x="3210450" y="2430877"/>
                </a:lnTo>
                <a:lnTo>
                  <a:pt x="3211267" y="2436238"/>
                </a:lnTo>
                <a:cubicBezTo>
                  <a:pt x="3217696" y="2456540"/>
                  <a:pt x="3232859" y="2472278"/>
                  <a:pt x="3251297" y="2481092"/>
                </a:cubicBezTo>
                <a:cubicBezTo>
                  <a:pt x="3280409" y="2495082"/>
                  <a:pt x="3314697" y="2516906"/>
                  <a:pt x="3314697" y="2537051"/>
                </a:cubicBezTo>
                <a:lnTo>
                  <a:pt x="3314697" y="2537611"/>
                </a:lnTo>
                <a:cubicBezTo>
                  <a:pt x="3314697" y="2554958"/>
                  <a:pt x="3287526" y="2561113"/>
                  <a:pt x="3262942" y="2570067"/>
                </a:cubicBezTo>
                <a:cubicBezTo>
                  <a:pt x="3287526" y="2576782"/>
                  <a:pt x="3303699" y="2587974"/>
                  <a:pt x="3303699" y="2600844"/>
                </a:cubicBezTo>
                <a:lnTo>
                  <a:pt x="3303052" y="2600844"/>
                </a:lnTo>
                <a:lnTo>
                  <a:pt x="3303699" y="2601404"/>
                </a:lnTo>
                <a:cubicBezTo>
                  <a:pt x="3303699" y="2614274"/>
                  <a:pt x="3287526" y="2625466"/>
                  <a:pt x="3262942" y="2632181"/>
                </a:cubicBezTo>
                <a:cubicBezTo>
                  <a:pt x="3287526" y="2641134"/>
                  <a:pt x="3314697" y="2647290"/>
                  <a:pt x="3314697" y="2664637"/>
                </a:cubicBezTo>
                <a:lnTo>
                  <a:pt x="3314697" y="2665197"/>
                </a:lnTo>
                <a:cubicBezTo>
                  <a:pt x="3314697" y="2685342"/>
                  <a:pt x="3281056" y="2706607"/>
                  <a:pt x="3251297" y="2721156"/>
                </a:cubicBezTo>
                <a:cubicBezTo>
                  <a:pt x="3232859" y="2729970"/>
                  <a:pt x="3217696" y="2745708"/>
                  <a:pt x="3211267" y="2766011"/>
                </a:cubicBezTo>
                <a:lnTo>
                  <a:pt x="3210450" y="2771371"/>
                </a:lnTo>
                <a:lnTo>
                  <a:pt x="3211267" y="2776731"/>
                </a:lnTo>
                <a:cubicBezTo>
                  <a:pt x="3217696" y="2797033"/>
                  <a:pt x="3232859" y="2812772"/>
                  <a:pt x="3251297" y="2821586"/>
                </a:cubicBezTo>
                <a:cubicBezTo>
                  <a:pt x="3280409" y="2835575"/>
                  <a:pt x="3314697" y="2857399"/>
                  <a:pt x="3314697" y="2877545"/>
                </a:cubicBezTo>
                <a:lnTo>
                  <a:pt x="3314697" y="2878104"/>
                </a:lnTo>
                <a:cubicBezTo>
                  <a:pt x="3314697" y="2895452"/>
                  <a:pt x="3287526" y="2901607"/>
                  <a:pt x="3262942" y="2910561"/>
                </a:cubicBezTo>
                <a:cubicBezTo>
                  <a:pt x="3287526" y="2917276"/>
                  <a:pt x="3303699" y="2928467"/>
                  <a:pt x="3303699" y="2941338"/>
                </a:cubicBezTo>
                <a:lnTo>
                  <a:pt x="3303052" y="2941338"/>
                </a:lnTo>
                <a:lnTo>
                  <a:pt x="3303699" y="2941898"/>
                </a:lnTo>
                <a:cubicBezTo>
                  <a:pt x="3303699" y="2954768"/>
                  <a:pt x="3287526" y="2965960"/>
                  <a:pt x="3262942" y="2972675"/>
                </a:cubicBezTo>
                <a:cubicBezTo>
                  <a:pt x="3287526" y="2981628"/>
                  <a:pt x="3314697" y="2987784"/>
                  <a:pt x="3314697" y="3005131"/>
                </a:cubicBezTo>
                <a:lnTo>
                  <a:pt x="3314697" y="3005690"/>
                </a:lnTo>
                <a:cubicBezTo>
                  <a:pt x="3314697" y="3025836"/>
                  <a:pt x="3281056" y="3047100"/>
                  <a:pt x="3251297" y="3061650"/>
                </a:cubicBezTo>
                <a:cubicBezTo>
                  <a:pt x="3232859" y="3070463"/>
                  <a:pt x="3217696" y="3086202"/>
                  <a:pt x="3211267" y="3106504"/>
                </a:cubicBezTo>
                <a:lnTo>
                  <a:pt x="3209035" y="3121141"/>
                </a:lnTo>
                <a:lnTo>
                  <a:pt x="3211267" y="3135778"/>
                </a:lnTo>
                <a:cubicBezTo>
                  <a:pt x="3217696" y="3156081"/>
                  <a:pt x="3232859" y="3171819"/>
                  <a:pt x="3251297" y="3180633"/>
                </a:cubicBezTo>
                <a:cubicBezTo>
                  <a:pt x="3280409" y="3194623"/>
                  <a:pt x="3314697" y="3216447"/>
                  <a:pt x="3314697" y="3236592"/>
                </a:cubicBezTo>
                <a:lnTo>
                  <a:pt x="3314697" y="3237152"/>
                </a:lnTo>
                <a:cubicBezTo>
                  <a:pt x="3314697" y="3254499"/>
                  <a:pt x="3287526" y="3260654"/>
                  <a:pt x="3262942" y="3269608"/>
                </a:cubicBezTo>
                <a:cubicBezTo>
                  <a:pt x="3287526" y="3276323"/>
                  <a:pt x="3303699" y="3287515"/>
                  <a:pt x="3303699" y="3300385"/>
                </a:cubicBezTo>
                <a:lnTo>
                  <a:pt x="3303052" y="3300385"/>
                </a:lnTo>
                <a:lnTo>
                  <a:pt x="3303699" y="3300945"/>
                </a:lnTo>
                <a:cubicBezTo>
                  <a:pt x="3303699" y="3313815"/>
                  <a:pt x="3287526" y="3325007"/>
                  <a:pt x="3262942" y="3331722"/>
                </a:cubicBezTo>
                <a:cubicBezTo>
                  <a:pt x="3287526" y="3340676"/>
                  <a:pt x="3314697" y="3346831"/>
                  <a:pt x="3314697" y="3364178"/>
                </a:cubicBezTo>
                <a:lnTo>
                  <a:pt x="3314697" y="3364738"/>
                </a:lnTo>
                <a:cubicBezTo>
                  <a:pt x="3314697" y="3384883"/>
                  <a:pt x="3281056" y="3406148"/>
                  <a:pt x="3251297" y="3420697"/>
                </a:cubicBezTo>
                <a:cubicBezTo>
                  <a:pt x="3232859" y="3429511"/>
                  <a:pt x="3217696" y="3445249"/>
                  <a:pt x="3211267" y="3465552"/>
                </a:cubicBezTo>
                <a:lnTo>
                  <a:pt x="3209035" y="3480189"/>
                </a:lnTo>
                <a:lnTo>
                  <a:pt x="3211267" y="3494826"/>
                </a:lnTo>
                <a:cubicBezTo>
                  <a:pt x="3217696" y="3515128"/>
                  <a:pt x="3232859" y="3530867"/>
                  <a:pt x="3251297" y="3539681"/>
                </a:cubicBezTo>
                <a:cubicBezTo>
                  <a:pt x="3280409" y="3553671"/>
                  <a:pt x="3314697" y="3575494"/>
                  <a:pt x="3314697" y="3595640"/>
                </a:cubicBezTo>
                <a:lnTo>
                  <a:pt x="3314697" y="3596199"/>
                </a:lnTo>
                <a:cubicBezTo>
                  <a:pt x="3314697" y="3613546"/>
                  <a:pt x="3287526" y="3619702"/>
                  <a:pt x="3262942" y="3628655"/>
                </a:cubicBezTo>
                <a:cubicBezTo>
                  <a:pt x="3287526" y="3635370"/>
                  <a:pt x="3303699" y="3646562"/>
                  <a:pt x="3303699" y="3659433"/>
                </a:cubicBezTo>
                <a:lnTo>
                  <a:pt x="3303052" y="3659433"/>
                </a:lnTo>
                <a:lnTo>
                  <a:pt x="3303699" y="3659993"/>
                </a:lnTo>
                <a:cubicBezTo>
                  <a:pt x="3303699" y="3672863"/>
                  <a:pt x="3287526" y="3684055"/>
                  <a:pt x="3262942" y="3690770"/>
                </a:cubicBezTo>
                <a:cubicBezTo>
                  <a:pt x="3287526" y="3699723"/>
                  <a:pt x="3314697" y="3705879"/>
                  <a:pt x="3314697" y="3723226"/>
                </a:cubicBezTo>
                <a:lnTo>
                  <a:pt x="3314697" y="3723785"/>
                </a:lnTo>
                <a:cubicBezTo>
                  <a:pt x="3314697" y="3743931"/>
                  <a:pt x="3281056" y="3765195"/>
                  <a:pt x="3251297" y="3779745"/>
                </a:cubicBezTo>
                <a:cubicBezTo>
                  <a:pt x="3232859" y="3788558"/>
                  <a:pt x="3217696" y="3804297"/>
                  <a:pt x="3211267" y="3824600"/>
                </a:cubicBezTo>
                <a:lnTo>
                  <a:pt x="3209035" y="3839237"/>
                </a:lnTo>
                <a:lnTo>
                  <a:pt x="3211267" y="3853873"/>
                </a:lnTo>
                <a:cubicBezTo>
                  <a:pt x="3217696" y="3874176"/>
                  <a:pt x="3232859" y="3889915"/>
                  <a:pt x="3251297" y="3898728"/>
                </a:cubicBezTo>
                <a:cubicBezTo>
                  <a:pt x="3280409" y="3912718"/>
                  <a:pt x="3314697" y="3934542"/>
                  <a:pt x="3314697" y="3954688"/>
                </a:cubicBezTo>
                <a:lnTo>
                  <a:pt x="3314697" y="3955247"/>
                </a:lnTo>
                <a:cubicBezTo>
                  <a:pt x="3314697" y="3972594"/>
                  <a:pt x="3287526" y="3978750"/>
                  <a:pt x="3262942" y="3987703"/>
                </a:cubicBezTo>
                <a:cubicBezTo>
                  <a:pt x="3287526" y="3994418"/>
                  <a:pt x="3303699" y="4005610"/>
                  <a:pt x="3303699" y="4018480"/>
                </a:cubicBezTo>
                <a:lnTo>
                  <a:pt x="3303052" y="4018480"/>
                </a:lnTo>
                <a:lnTo>
                  <a:pt x="3303699" y="4019040"/>
                </a:lnTo>
                <a:cubicBezTo>
                  <a:pt x="3303699" y="4031911"/>
                  <a:pt x="3287526" y="4043103"/>
                  <a:pt x="3262942" y="4049818"/>
                </a:cubicBezTo>
                <a:cubicBezTo>
                  <a:pt x="3287526" y="4058771"/>
                  <a:pt x="3314697" y="4064926"/>
                  <a:pt x="3314697" y="4082273"/>
                </a:cubicBezTo>
                <a:lnTo>
                  <a:pt x="3314697" y="4082833"/>
                </a:lnTo>
                <a:cubicBezTo>
                  <a:pt x="3314697" y="4102978"/>
                  <a:pt x="3281056" y="4124243"/>
                  <a:pt x="3251297" y="4138792"/>
                </a:cubicBezTo>
                <a:cubicBezTo>
                  <a:pt x="3232859" y="4147606"/>
                  <a:pt x="3217696" y="4163345"/>
                  <a:pt x="3211267" y="4183647"/>
                </a:cubicBezTo>
                <a:lnTo>
                  <a:pt x="3209035" y="4198284"/>
                </a:lnTo>
                <a:lnTo>
                  <a:pt x="3211267" y="4212921"/>
                </a:lnTo>
                <a:cubicBezTo>
                  <a:pt x="3217696" y="4233224"/>
                  <a:pt x="3232859" y="4248962"/>
                  <a:pt x="3251297" y="4257776"/>
                </a:cubicBezTo>
                <a:cubicBezTo>
                  <a:pt x="3280409" y="4271766"/>
                  <a:pt x="3314697" y="4293590"/>
                  <a:pt x="3314697" y="4313735"/>
                </a:cubicBezTo>
                <a:lnTo>
                  <a:pt x="3314697" y="4314294"/>
                </a:lnTo>
                <a:cubicBezTo>
                  <a:pt x="3314697" y="4331642"/>
                  <a:pt x="3287526" y="4337797"/>
                  <a:pt x="3262942" y="4346750"/>
                </a:cubicBezTo>
                <a:cubicBezTo>
                  <a:pt x="3287526" y="4353466"/>
                  <a:pt x="3303699" y="4364657"/>
                  <a:pt x="3303699" y="4377528"/>
                </a:cubicBezTo>
                <a:lnTo>
                  <a:pt x="3303052" y="4377528"/>
                </a:lnTo>
                <a:lnTo>
                  <a:pt x="3303699" y="4378088"/>
                </a:lnTo>
                <a:cubicBezTo>
                  <a:pt x="3303699" y="4390958"/>
                  <a:pt x="3287526" y="4402150"/>
                  <a:pt x="3262942" y="4408865"/>
                </a:cubicBezTo>
                <a:cubicBezTo>
                  <a:pt x="3287526" y="4417818"/>
                  <a:pt x="3314697" y="4423974"/>
                  <a:pt x="3314697" y="4441321"/>
                </a:cubicBezTo>
                <a:lnTo>
                  <a:pt x="3314697" y="4441881"/>
                </a:lnTo>
                <a:cubicBezTo>
                  <a:pt x="3314697" y="4462026"/>
                  <a:pt x="3281056" y="4483290"/>
                  <a:pt x="3251297" y="4497840"/>
                </a:cubicBezTo>
                <a:cubicBezTo>
                  <a:pt x="3239005" y="4503715"/>
                  <a:pt x="3228169" y="4512669"/>
                  <a:pt x="3220406" y="4524001"/>
                </a:cubicBezTo>
                <a:lnTo>
                  <a:pt x="3217807" y="4529316"/>
                </a:lnTo>
                <a:lnTo>
                  <a:pt x="3217807" y="4563045"/>
                </a:lnTo>
                <a:lnTo>
                  <a:pt x="3213915" y="4563045"/>
                </a:lnTo>
                <a:lnTo>
                  <a:pt x="3208062" y="4563709"/>
                </a:lnTo>
                <a:lnTo>
                  <a:pt x="3207952" y="4564431"/>
                </a:lnTo>
                <a:lnTo>
                  <a:pt x="3207952" y="4567789"/>
                </a:lnTo>
                <a:lnTo>
                  <a:pt x="3183539" y="4567789"/>
                </a:lnTo>
                <a:lnTo>
                  <a:pt x="3167046" y="4573788"/>
                </a:lnTo>
                <a:cubicBezTo>
                  <a:pt x="3153910" y="4580484"/>
                  <a:pt x="3143531" y="4589833"/>
                  <a:pt x="3136720" y="4600436"/>
                </a:cubicBezTo>
                <a:cubicBezTo>
                  <a:pt x="3120502" y="4625549"/>
                  <a:pt x="3095203" y="4655127"/>
                  <a:pt x="3071850" y="4655127"/>
                </a:cubicBezTo>
                <a:lnTo>
                  <a:pt x="3071201" y="4655127"/>
                </a:lnTo>
                <a:cubicBezTo>
                  <a:pt x="3051091" y="4655127"/>
                  <a:pt x="3043955" y="4631688"/>
                  <a:pt x="3033576" y="4610481"/>
                </a:cubicBezTo>
                <a:cubicBezTo>
                  <a:pt x="3025792" y="4631688"/>
                  <a:pt x="3012818" y="4645640"/>
                  <a:pt x="2997898" y="4645640"/>
                </a:cubicBezTo>
                <a:lnTo>
                  <a:pt x="2997898" y="4645082"/>
                </a:lnTo>
                <a:lnTo>
                  <a:pt x="2997249" y="4645640"/>
                </a:lnTo>
                <a:cubicBezTo>
                  <a:pt x="2982329" y="4645640"/>
                  <a:pt x="2969355" y="4631688"/>
                  <a:pt x="2961571" y="4610481"/>
                </a:cubicBezTo>
                <a:cubicBezTo>
                  <a:pt x="2951191" y="4631688"/>
                  <a:pt x="2944055" y="4655127"/>
                  <a:pt x="2923946" y="4655127"/>
                </a:cubicBezTo>
                <a:lnTo>
                  <a:pt x="2923297" y="4655127"/>
                </a:lnTo>
                <a:cubicBezTo>
                  <a:pt x="2899944" y="4655127"/>
                  <a:pt x="2875293" y="4626107"/>
                  <a:pt x="2858427" y="4600436"/>
                </a:cubicBezTo>
                <a:cubicBezTo>
                  <a:pt x="2848210" y="4584531"/>
                  <a:pt x="2829966" y="4571451"/>
                  <a:pt x="2806430" y="4565905"/>
                </a:cubicBezTo>
                <a:lnTo>
                  <a:pt x="2800216" y="4565200"/>
                </a:lnTo>
                <a:lnTo>
                  <a:pt x="2794002" y="4565905"/>
                </a:lnTo>
                <a:cubicBezTo>
                  <a:pt x="2770467" y="4571451"/>
                  <a:pt x="2752222" y="4584531"/>
                  <a:pt x="2742006" y="4600436"/>
                </a:cubicBezTo>
                <a:cubicBezTo>
                  <a:pt x="2725788" y="4625549"/>
                  <a:pt x="2700489" y="4655127"/>
                  <a:pt x="2677135" y="4655127"/>
                </a:cubicBezTo>
                <a:lnTo>
                  <a:pt x="2676487" y="4655127"/>
                </a:lnTo>
                <a:cubicBezTo>
                  <a:pt x="2656377" y="4655127"/>
                  <a:pt x="2649241" y="4631688"/>
                  <a:pt x="2638862" y="4610481"/>
                </a:cubicBezTo>
                <a:cubicBezTo>
                  <a:pt x="2631077" y="4631688"/>
                  <a:pt x="2618104" y="4645640"/>
                  <a:pt x="2603183" y="4645640"/>
                </a:cubicBezTo>
                <a:lnTo>
                  <a:pt x="2603183" y="4645082"/>
                </a:lnTo>
                <a:lnTo>
                  <a:pt x="2602535" y="4645640"/>
                </a:lnTo>
                <a:cubicBezTo>
                  <a:pt x="2587614" y="4645640"/>
                  <a:pt x="2574641" y="4631688"/>
                  <a:pt x="2566856" y="4610481"/>
                </a:cubicBezTo>
                <a:cubicBezTo>
                  <a:pt x="2556477" y="4631688"/>
                  <a:pt x="2549341" y="4655127"/>
                  <a:pt x="2529231" y="4655127"/>
                </a:cubicBezTo>
                <a:lnTo>
                  <a:pt x="2528583" y="4655127"/>
                </a:lnTo>
                <a:cubicBezTo>
                  <a:pt x="2505229" y="4655127"/>
                  <a:pt x="2480579" y="4626107"/>
                  <a:pt x="2463713" y="4600436"/>
                </a:cubicBezTo>
                <a:cubicBezTo>
                  <a:pt x="2453496" y="4584531"/>
                  <a:pt x="2435251" y="4571451"/>
                  <a:pt x="2411715" y="4565905"/>
                </a:cubicBezTo>
                <a:lnTo>
                  <a:pt x="2405502" y="4565200"/>
                </a:lnTo>
                <a:lnTo>
                  <a:pt x="2399288" y="4565905"/>
                </a:lnTo>
                <a:cubicBezTo>
                  <a:pt x="2375752" y="4571451"/>
                  <a:pt x="2357508" y="4584531"/>
                  <a:pt x="2347291" y="4600436"/>
                </a:cubicBezTo>
                <a:cubicBezTo>
                  <a:pt x="2331073" y="4625549"/>
                  <a:pt x="2305774" y="4655127"/>
                  <a:pt x="2282421" y="4655127"/>
                </a:cubicBezTo>
                <a:lnTo>
                  <a:pt x="2281772" y="4655127"/>
                </a:lnTo>
                <a:cubicBezTo>
                  <a:pt x="2261662" y="4655127"/>
                  <a:pt x="2254527" y="4631688"/>
                  <a:pt x="2244148" y="4610481"/>
                </a:cubicBezTo>
                <a:cubicBezTo>
                  <a:pt x="2236363" y="4631688"/>
                  <a:pt x="2223389" y="4645640"/>
                  <a:pt x="2208469" y="4645640"/>
                </a:cubicBezTo>
                <a:lnTo>
                  <a:pt x="2208469" y="4645082"/>
                </a:lnTo>
                <a:lnTo>
                  <a:pt x="2207820" y="4645640"/>
                </a:lnTo>
                <a:cubicBezTo>
                  <a:pt x="2192900" y="4645640"/>
                  <a:pt x="2179926" y="4631688"/>
                  <a:pt x="2172142" y="4610481"/>
                </a:cubicBezTo>
                <a:cubicBezTo>
                  <a:pt x="2161763" y="4631688"/>
                  <a:pt x="2154627" y="4655127"/>
                  <a:pt x="2134517" y="4655127"/>
                </a:cubicBezTo>
                <a:lnTo>
                  <a:pt x="2133869" y="4655127"/>
                </a:lnTo>
                <a:cubicBezTo>
                  <a:pt x="2110515" y="4655127"/>
                  <a:pt x="2085864" y="4626107"/>
                  <a:pt x="2068998" y="4600436"/>
                </a:cubicBezTo>
                <a:cubicBezTo>
                  <a:pt x="2058781" y="4584531"/>
                  <a:pt x="2040537" y="4571451"/>
                  <a:pt x="2017001" y="4565905"/>
                </a:cubicBezTo>
                <a:lnTo>
                  <a:pt x="2010788" y="4565200"/>
                </a:lnTo>
                <a:lnTo>
                  <a:pt x="2004574" y="4565905"/>
                </a:lnTo>
                <a:cubicBezTo>
                  <a:pt x="1981038" y="4571451"/>
                  <a:pt x="1962794" y="4584531"/>
                  <a:pt x="1952577" y="4600436"/>
                </a:cubicBezTo>
                <a:cubicBezTo>
                  <a:pt x="1936359" y="4625549"/>
                  <a:pt x="1911060" y="4655127"/>
                  <a:pt x="1887707" y="4655127"/>
                </a:cubicBezTo>
                <a:lnTo>
                  <a:pt x="1887058" y="4655127"/>
                </a:lnTo>
                <a:cubicBezTo>
                  <a:pt x="1866948" y="4655127"/>
                  <a:pt x="1859813" y="4631688"/>
                  <a:pt x="1849434" y="4610481"/>
                </a:cubicBezTo>
                <a:cubicBezTo>
                  <a:pt x="1841649" y="4631688"/>
                  <a:pt x="1828675" y="4645640"/>
                  <a:pt x="1813755" y="4645640"/>
                </a:cubicBezTo>
                <a:lnTo>
                  <a:pt x="1813755" y="4645082"/>
                </a:lnTo>
                <a:lnTo>
                  <a:pt x="1813106" y="4645640"/>
                </a:lnTo>
                <a:cubicBezTo>
                  <a:pt x="1798186" y="4645640"/>
                  <a:pt x="1785212" y="4631688"/>
                  <a:pt x="1777428" y="4610481"/>
                </a:cubicBezTo>
                <a:cubicBezTo>
                  <a:pt x="1767049" y="4631688"/>
                  <a:pt x="1759913" y="4655127"/>
                  <a:pt x="1739803" y="4655127"/>
                </a:cubicBezTo>
                <a:lnTo>
                  <a:pt x="1739155" y="4655127"/>
                </a:lnTo>
                <a:cubicBezTo>
                  <a:pt x="1715801" y="4655127"/>
                  <a:pt x="1691150" y="4626107"/>
                  <a:pt x="1674284" y="4600436"/>
                </a:cubicBezTo>
                <a:cubicBezTo>
                  <a:pt x="1664067" y="4584531"/>
                  <a:pt x="1645823" y="4571451"/>
                  <a:pt x="1622287" y="4565905"/>
                </a:cubicBezTo>
                <a:lnTo>
                  <a:pt x="1616073" y="4565200"/>
                </a:lnTo>
                <a:lnTo>
                  <a:pt x="1609860" y="4565905"/>
                </a:lnTo>
                <a:cubicBezTo>
                  <a:pt x="1586324" y="4571451"/>
                  <a:pt x="1568080" y="4584531"/>
                  <a:pt x="1557863" y="4600436"/>
                </a:cubicBezTo>
                <a:cubicBezTo>
                  <a:pt x="1541645" y="4625549"/>
                  <a:pt x="1516346" y="4655127"/>
                  <a:pt x="1492993" y="4655127"/>
                </a:cubicBezTo>
                <a:lnTo>
                  <a:pt x="1492343" y="4655127"/>
                </a:lnTo>
                <a:cubicBezTo>
                  <a:pt x="1472234" y="4655127"/>
                  <a:pt x="1465099" y="4631688"/>
                  <a:pt x="1454719" y="4610481"/>
                </a:cubicBezTo>
                <a:cubicBezTo>
                  <a:pt x="1446935" y="4631688"/>
                  <a:pt x="1433961" y="4645640"/>
                  <a:pt x="1419041" y="4645640"/>
                </a:cubicBezTo>
                <a:lnTo>
                  <a:pt x="1419041" y="4645082"/>
                </a:lnTo>
                <a:lnTo>
                  <a:pt x="1418392" y="4645640"/>
                </a:lnTo>
                <a:cubicBezTo>
                  <a:pt x="1403472" y="4645640"/>
                  <a:pt x="1390498" y="4631688"/>
                  <a:pt x="1382714" y="4610481"/>
                </a:cubicBezTo>
                <a:cubicBezTo>
                  <a:pt x="1372334" y="4631688"/>
                  <a:pt x="1365199" y="4655127"/>
                  <a:pt x="1345089" y="4655127"/>
                </a:cubicBezTo>
                <a:lnTo>
                  <a:pt x="1344441" y="4655127"/>
                </a:lnTo>
                <a:cubicBezTo>
                  <a:pt x="1321087" y="4655127"/>
                  <a:pt x="1296436" y="4626107"/>
                  <a:pt x="1279570" y="4600436"/>
                </a:cubicBezTo>
                <a:cubicBezTo>
                  <a:pt x="1269353" y="4584531"/>
                  <a:pt x="1251108" y="4571451"/>
                  <a:pt x="1227573" y="4565905"/>
                </a:cubicBezTo>
                <a:lnTo>
                  <a:pt x="1221359" y="4565200"/>
                </a:lnTo>
                <a:lnTo>
                  <a:pt x="1215146" y="4565905"/>
                </a:lnTo>
                <a:cubicBezTo>
                  <a:pt x="1191610" y="4571451"/>
                  <a:pt x="1173365" y="4584531"/>
                  <a:pt x="1163148" y="4600436"/>
                </a:cubicBezTo>
                <a:cubicBezTo>
                  <a:pt x="1146931" y="4625549"/>
                  <a:pt x="1121631" y="4655127"/>
                  <a:pt x="1098278" y="4655127"/>
                </a:cubicBezTo>
                <a:lnTo>
                  <a:pt x="1097629" y="4655127"/>
                </a:lnTo>
                <a:cubicBezTo>
                  <a:pt x="1077520" y="4655127"/>
                  <a:pt x="1070384" y="4631688"/>
                  <a:pt x="1060005" y="4610481"/>
                </a:cubicBezTo>
                <a:cubicBezTo>
                  <a:pt x="1052220" y="4631688"/>
                  <a:pt x="1039246" y="4645640"/>
                  <a:pt x="1024326" y="4645640"/>
                </a:cubicBezTo>
                <a:lnTo>
                  <a:pt x="1024326" y="4645082"/>
                </a:lnTo>
                <a:lnTo>
                  <a:pt x="1023678" y="4645640"/>
                </a:lnTo>
                <a:cubicBezTo>
                  <a:pt x="1008757" y="4645640"/>
                  <a:pt x="995783" y="4631688"/>
                  <a:pt x="987999" y="4610481"/>
                </a:cubicBezTo>
                <a:cubicBezTo>
                  <a:pt x="977620" y="4631688"/>
                  <a:pt x="970484" y="4655127"/>
                  <a:pt x="950375" y="4655127"/>
                </a:cubicBezTo>
                <a:lnTo>
                  <a:pt x="949726" y="4655127"/>
                </a:lnTo>
                <a:cubicBezTo>
                  <a:pt x="926373" y="4655127"/>
                  <a:pt x="901722" y="4626107"/>
                  <a:pt x="884856" y="4600436"/>
                </a:cubicBezTo>
                <a:cubicBezTo>
                  <a:pt x="874639" y="4584531"/>
                  <a:pt x="856394" y="4571451"/>
                  <a:pt x="832859" y="4565905"/>
                </a:cubicBezTo>
                <a:lnTo>
                  <a:pt x="826644" y="4565200"/>
                </a:lnTo>
                <a:lnTo>
                  <a:pt x="820431" y="4565905"/>
                </a:lnTo>
                <a:cubicBezTo>
                  <a:pt x="796896" y="4571451"/>
                  <a:pt x="778651" y="4584531"/>
                  <a:pt x="768434" y="4600436"/>
                </a:cubicBezTo>
                <a:cubicBezTo>
                  <a:pt x="752217" y="4625549"/>
                  <a:pt x="726917" y="4655127"/>
                  <a:pt x="703564" y="4655127"/>
                </a:cubicBezTo>
                <a:lnTo>
                  <a:pt x="702915" y="4655127"/>
                </a:lnTo>
                <a:cubicBezTo>
                  <a:pt x="682805" y="4655127"/>
                  <a:pt x="675669" y="4631688"/>
                  <a:pt x="665291" y="4610481"/>
                </a:cubicBezTo>
                <a:cubicBezTo>
                  <a:pt x="657506" y="4631688"/>
                  <a:pt x="644532" y="4645640"/>
                  <a:pt x="629612" y="4645640"/>
                </a:cubicBezTo>
                <a:lnTo>
                  <a:pt x="629612" y="4645082"/>
                </a:lnTo>
                <a:lnTo>
                  <a:pt x="628964" y="4645640"/>
                </a:lnTo>
                <a:cubicBezTo>
                  <a:pt x="614043" y="4645640"/>
                  <a:pt x="601069" y="4631688"/>
                  <a:pt x="593285" y="4610481"/>
                </a:cubicBezTo>
                <a:cubicBezTo>
                  <a:pt x="582906" y="4631688"/>
                  <a:pt x="575770" y="4655127"/>
                  <a:pt x="555660" y="4655127"/>
                </a:cubicBezTo>
                <a:lnTo>
                  <a:pt x="555012" y="4655127"/>
                </a:lnTo>
                <a:cubicBezTo>
                  <a:pt x="531658" y="4655127"/>
                  <a:pt x="507008" y="4626107"/>
                  <a:pt x="490142" y="4600436"/>
                </a:cubicBezTo>
                <a:cubicBezTo>
                  <a:pt x="479924" y="4584531"/>
                  <a:pt x="461680" y="4571451"/>
                  <a:pt x="438144" y="4565905"/>
                </a:cubicBezTo>
                <a:lnTo>
                  <a:pt x="431931" y="4565200"/>
                </a:lnTo>
                <a:lnTo>
                  <a:pt x="425717" y="4565905"/>
                </a:lnTo>
                <a:cubicBezTo>
                  <a:pt x="402181" y="4571451"/>
                  <a:pt x="383936" y="4584531"/>
                  <a:pt x="373719" y="4600436"/>
                </a:cubicBezTo>
                <a:cubicBezTo>
                  <a:pt x="357501" y="4625549"/>
                  <a:pt x="332202" y="4655127"/>
                  <a:pt x="308849" y="4655127"/>
                </a:cubicBezTo>
                <a:lnTo>
                  <a:pt x="308201" y="4655127"/>
                </a:lnTo>
                <a:cubicBezTo>
                  <a:pt x="288091" y="4655127"/>
                  <a:pt x="280955" y="4631688"/>
                  <a:pt x="270576" y="4610481"/>
                </a:cubicBezTo>
                <a:cubicBezTo>
                  <a:pt x="262792" y="4631688"/>
                  <a:pt x="249818" y="4645640"/>
                  <a:pt x="234898" y="4645640"/>
                </a:cubicBezTo>
                <a:lnTo>
                  <a:pt x="234898" y="4645082"/>
                </a:lnTo>
                <a:lnTo>
                  <a:pt x="234249" y="4645640"/>
                </a:lnTo>
                <a:cubicBezTo>
                  <a:pt x="226789" y="4645640"/>
                  <a:pt x="219815" y="4642152"/>
                  <a:pt x="213734" y="4636013"/>
                </a:cubicBezTo>
                <a:lnTo>
                  <a:pt x="202493" y="4617087"/>
                </a:lnTo>
                <a:lnTo>
                  <a:pt x="202493" y="4627438"/>
                </a:lnTo>
                <a:lnTo>
                  <a:pt x="190077" y="4627438"/>
                </a:lnTo>
                <a:lnTo>
                  <a:pt x="183407" y="4640757"/>
                </a:lnTo>
                <a:cubicBezTo>
                  <a:pt x="177812" y="4649268"/>
                  <a:pt x="171000" y="4655127"/>
                  <a:pt x="160945" y="4655127"/>
                </a:cubicBezTo>
                <a:lnTo>
                  <a:pt x="160297" y="4655127"/>
                </a:lnTo>
                <a:cubicBezTo>
                  <a:pt x="148620" y="4655127"/>
                  <a:pt x="136619" y="4647872"/>
                  <a:pt x="125429" y="4637409"/>
                </a:cubicBezTo>
                <a:lnTo>
                  <a:pt x="117339" y="4627438"/>
                </a:lnTo>
                <a:lnTo>
                  <a:pt x="106746" y="4627438"/>
                </a:lnTo>
                <a:lnTo>
                  <a:pt x="106746" y="4624081"/>
                </a:lnTo>
                <a:lnTo>
                  <a:pt x="104924" y="4612140"/>
                </a:lnTo>
                <a:lnTo>
                  <a:pt x="95427" y="4600436"/>
                </a:lnTo>
                <a:cubicBezTo>
                  <a:pt x="81804" y="4579229"/>
                  <a:pt x="53910" y="4563045"/>
                  <a:pt x="18231" y="4563045"/>
                </a:cubicBezTo>
                <a:lnTo>
                  <a:pt x="14339" y="4563045"/>
                </a:lnTo>
                <a:lnTo>
                  <a:pt x="14339" y="4525356"/>
                </a:lnTo>
                <a:lnTo>
                  <a:pt x="5812" y="4516805"/>
                </a:lnTo>
                <a:cubicBezTo>
                  <a:pt x="2143" y="4511708"/>
                  <a:pt x="0" y="4506567"/>
                  <a:pt x="0" y="4501530"/>
                </a:cubicBezTo>
                <a:lnTo>
                  <a:pt x="0" y="4500971"/>
                </a:lnTo>
                <a:cubicBezTo>
                  <a:pt x="0" y="4496634"/>
                  <a:pt x="1698" y="4492997"/>
                  <a:pt x="4630" y="4489840"/>
                </a:cubicBezTo>
                <a:lnTo>
                  <a:pt x="14339" y="4483185"/>
                </a:lnTo>
                <a:lnTo>
                  <a:pt x="14339" y="4480450"/>
                </a:lnTo>
                <a:lnTo>
                  <a:pt x="19515" y="4480450"/>
                </a:lnTo>
                <a:lnTo>
                  <a:pt x="33298" y="4474924"/>
                </a:lnTo>
                <a:cubicBezTo>
                  <a:pt x="39302" y="4472817"/>
                  <a:pt x="45610" y="4470753"/>
                  <a:pt x="51756" y="4468515"/>
                </a:cubicBezTo>
                <a:cubicBezTo>
                  <a:pt x="27172" y="4461800"/>
                  <a:pt x="10999" y="4450608"/>
                  <a:pt x="10999" y="4437737"/>
                </a:cubicBezTo>
                <a:lnTo>
                  <a:pt x="11645" y="4437737"/>
                </a:lnTo>
                <a:lnTo>
                  <a:pt x="10999" y="4437177"/>
                </a:lnTo>
                <a:cubicBezTo>
                  <a:pt x="10999" y="4424307"/>
                  <a:pt x="27172" y="4413115"/>
                  <a:pt x="51756" y="4406400"/>
                </a:cubicBezTo>
                <a:cubicBezTo>
                  <a:pt x="27172" y="4397447"/>
                  <a:pt x="0" y="4391291"/>
                  <a:pt x="0" y="4373944"/>
                </a:cubicBezTo>
                <a:lnTo>
                  <a:pt x="0" y="4373384"/>
                </a:lnTo>
                <a:cubicBezTo>
                  <a:pt x="0" y="4353239"/>
                  <a:pt x="33641" y="4331975"/>
                  <a:pt x="63401" y="4317425"/>
                </a:cubicBezTo>
                <a:cubicBezTo>
                  <a:pt x="81839" y="4308612"/>
                  <a:pt x="97002" y="4292873"/>
                  <a:pt x="103430" y="4272570"/>
                </a:cubicBezTo>
                <a:lnTo>
                  <a:pt x="104248" y="4267210"/>
                </a:lnTo>
                <a:lnTo>
                  <a:pt x="103430" y="4261851"/>
                </a:lnTo>
                <a:cubicBezTo>
                  <a:pt x="97002" y="4241548"/>
                  <a:pt x="81839" y="4225810"/>
                  <a:pt x="63401" y="4216996"/>
                </a:cubicBezTo>
                <a:cubicBezTo>
                  <a:pt x="34288" y="4203006"/>
                  <a:pt x="0" y="4181182"/>
                  <a:pt x="0" y="4161037"/>
                </a:cubicBezTo>
                <a:lnTo>
                  <a:pt x="0" y="4160477"/>
                </a:lnTo>
                <a:cubicBezTo>
                  <a:pt x="0" y="4143130"/>
                  <a:pt x="27172" y="4136974"/>
                  <a:pt x="51756" y="4128021"/>
                </a:cubicBezTo>
                <a:cubicBezTo>
                  <a:pt x="27172" y="4121306"/>
                  <a:pt x="10999" y="4110114"/>
                  <a:pt x="10999" y="4097244"/>
                </a:cubicBezTo>
                <a:lnTo>
                  <a:pt x="11645" y="4097244"/>
                </a:lnTo>
                <a:lnTo>
                  <a:pt x="10999" y="4096684"/>
                </a:lnTo>
                <a:cubicBezTo>
                  <a:pt x="10999" y="4083813"/>
                  <a:pt x="27172" y="4072622"/>
                  <a:pt x="51756" y="4065906"/>
                </a:cubicBezTo>
                <a:cubicBezTo>
                  <a:pt x="27172" y="4056953"/>
                  <a:pt x="0" y="4050797"/>
                  <a:pt x="0" y="4033450"/>
                </a:cubicBezTo>
                <a:lnTo>
                  <a:pt x="0" y="4032891"/>
                </a:lnTo>
                <a:cubicBezTo>
                  <a:pt x="0" y="4012746"/>
                  <a:pt x="33641" y="3991481"/>
                  <a:pt x="63401" y="3976932"/>
                </a:cubicBezTo>
                <a:cubicBezTo>
                  <a:pt x="81839" y="3968118"/>
                  <a:pt x="97002" y="3952380"/>
                  <a:pt x="103430" y="3932077"/>
                </a:cubicBezTo>
                <a:lnTo>
                  <a:pt x="104248" y="3926717"/>
                </a:lnTo>
                <a:lnTo>
                  <a:pt x="103430" y="3921357"/>
                </a:lnTo>
                <a:cubicBezTo>
                  <a:pt x="97002" y="3901054"/>
                  <a:pt x="81839" y="3885316"/>
                  <a:pt x="63401" y="3876502"/>
                </a:cubicBezTo>
                <a:cubicBezTo>
                  <a:pt x="34288" y="3862512"/>
                  <a:pt x="0" y="3840688"/>
                  <a:pt x="0" y="3820544"/>
                </a:cubicBezTo>
                <a:lnTo>
                  <a:pt x="0" y="3819984"/>
                </a:lnTo>
                <a:cubicBezTo>
                  <a:pt x="0" y="3802636"/>
                  <a:pt x="27172" y="3796481"/>
                  <a:pt x="51756" y="3787527"/>
                </a:cubicBezTo>
                <a:cubicBezTo>
                  <a:pt x="27172" y="3780812"/>
                  <a:pt x="10999" y="3769621"/>
                  <a:pt x="10999" y="3756750"/>
                </a:cubicBezTo>
                <a:lnTo>
                  <a:pt x="11645" y="3756750"/>
                </a:lnTo>
                <a:lnTo>
                  <a:pt x="10999" y="3756190"/>
                </a:lnTo>
                <a:cubicBezTo>
                  <a:pt x="10999" y="3743320"/>
                  <a:pt x="27172" y="3732128"/>
                  <a:pt x="51756" y="3725413"/>
                </a:cubicBezTo>
                <a:cubicBezTo>
                  <a:pt x="27172" y="3716459"/>
                  <a:pt x="0" y="3710304"/>
                  <a:pt x="0" y="3692957"/>
                </a:cubicBezTo>
                <a:lnTo>
                  <a:pt x="0" y="3692397"/>
                </a:lnTo>
                <a:cubicBezTo>
                  <a:pt x="0" y="3672252"/>
                  <a:pt x="33641" y="3650987"/>
                  <a:pt x="63401" y="3636438"/>
                </a:cubicBezTo>
                <a:cubicBezTo>
                  <a:pt x="81839" y="3627624"/>
                  <a:pt x="97002" y="3611886"/>
                  <a:pt x="103430" y="3591584"/>
                </a:cubicBezTo>
                <a:lnTo>
                  <a:pt x="104248" y="3586224"/>
                </a:lnTo>
                <a:lnTo>
                  <a:pt x="103430" y="3580863"/>
                </a:lnTo>
                <a:cubicBezTo>
                  <a:pt x="97002" y="3560561"/>
                  <a:pt x="81839" y="3544823"/>
                  <a:pt x="63401" y="3536009"/>
                </a:cubicBezTo>
                <a:cubicBezTo>
                  <a:pt x="34288" y="3522019"/>
                  <a:pt x="0" y="3500195"/>
                  <a:pt x="0" y="3480050"/>
                </a:cubicBezTo>
                <a:lnTo>
                  <a:pt x="0" y="3479490"/>
                </a:lnTo>
                <a:cubicBezTo>
                  <a:pt x="0" y="3462143"/>
                  <a:pt x="27172" y="3455987"/>
                  <a:pt x="51756" y="3447034"/>
                </a:cubicBezTo>
                <a:cubicBezTo>
                  <a:pt x="27172" y="3440319"/>
                  <a:pt x="10999" y="3429127"/>
                  <a:pt x="10999" y="3416257"/>
                </a:cubicBezTo>
                <a:lnTo>
                  <a:pt x="11645" y="3416257"/>
                </a:lnTo>
                <a:lnTo>
                  <a:pt x="10999" y="3415697"/>
                </a:lnTo>
                <a:cubicBezTo>
                  <a:pt x="10999" y="3402826"/>
                  <a:pt x="27172" y="3391635"/>
                  <a:pt x="51756" y="3384920"/>
                </a:cubicBezTo>
                <a:cubicBezTo>
                  <a:pt x="27172" y="3375966"/>
                  <a:pt x="0" y="3369810"/>
                  <a:pt x="0" y="3352463"/>
                </a:cubicBezTo>
                <a:lnTo>
                  <a:pt x="0" y="3351904"/>
                </a:lnTo>
                <a:cubicBezTo>
                  <a:pt x="0" y="3331758"/>
                  <a:pt x="33641" y="3310494"/>
                  <a:pt x="63401" y="3295945"/>
                </a:cubicBezTo>
                <a:cubicBezTo>
                  <a:pt x="81839" y="3287131"/>
                  <a:pt x="97002" y="3271393"/>
                  <a:pt x="103430" y="3251090"/>
                </a:cubicBezTo>
                <a:lnTo>
                  <a:pt x="104248" y="3245730"/>
                </a:lnTo>
                <a:lnTo>
                  <a:pt x="103430" y="3240370"/>
                </a:lnTo>
                <a:cubicBezTo>
                  <a:pt x="97002" y="3220067"/>
                  <a:pt x="81839" y="3204329"/>
                  <a:pt x="63401" y="3195516"/>
                </a:cubicBezTo>
                <a:cubicBezTo>
                  <a:pt x="34288" y="3181526"/>
                  <a:pt x="0" y="3159702"/>
                  <a:pt x="0" y="3139556"/>
                </a:cubicBezTo>
                <a:lnTo>
                  <a:pt x="0" y="3138997"/>
                </a:lnTo>
                <a:cubicBezTo>
                  <a:pt x="0" y="3121650"/>
                  <a:pt x="27172" y="3115494"/>
                  <a:pt x="51756" y="3106541"/>
                </a:cubicBezTo>
                <a:cubicBezTo>
                  <a:pt x="27172" y="3099826"/>
                  <a:pt x="10999" y="3088634"/>
                  <a:pt x="10999" y="3075763"/>
                </a:cubicBezTo>
                <a:lnTo>
                  <a:pt x="11645" y="3075763"/>
                </a:lnTo>
                <a:lnTo>
                  <a:pt x="10999" y="3075204"/>
                </a:lnTo>
                <a:cubicBezTo>
                  <a:pt x="10999" y="3062333"/>
                  <a:pt x="27172" y="3051142"/>
                  <a:pt x="51756" y="3044426"/>
                </a:cubicBezTo>
                <a:cubicBezTo>
                  <a:pt x="27172" y="3035473"/>
                  <a:pt x="0" y="3029318"/>
                  <a:pt x="0" y="3011970"/>
                </a:cubicBezTo>
                <a:lnTo>
                  <a:pt x="0" y="3011410"/>
                </a:lnTo>
                <a:cubicBezTo>
                  <a:pt x="0" y="2991266"/>
                  <a:pt x="33641" y="2970001"/>
                  <a:pt x="63401" y="2955452"/>
                </a:cubicBezTo>
                <a:cubicBezTo>
                  <a:pt x="81839" y="2946638"/>
                  <a:pt x="97002" y="2930900"/>
                  <a:pt x="103430" y="2910597"/>
                </a:cubicBezTo>
                <a:lnTo>
                  <a:pt x="104248" y="2905237"/>
                </a:lnTo>
                <a:lnTo>
                  <a:pt x="103430" y="2899877"/>
                </a:lnTo>
                <a:cubicBezTo>
                  <a:pt x="97002" y="2879574"/>
                  <a:pt x="81839" y="2863835"/>
                  <a:pt x="63401" y="2855022"/>
                </a:cubicBezTo>
                <a:cubicBezTo>
                  <a:pt x="34288" y="2841033"/>
                  <a:pt x="0" y="2819209"/>
                  <a:pt x="0" y="2799063"/>
                </a:cubicBezTo>
                <a:lnTo>
                  <a:pt x="0" y="2798503"/>
                </a:lnTo>
                <a:cubicBezTo>
                  <a:pt x="0" y="2781156"/>
                  <a:pt x="27172" y="2775001"/>
                  <a:pt x="51756" y="2766047"/>
                </a:cubicBezTo>
                <a:cubicBezTo>
                  <a:pt x="27172" y="2759332"/>
                  <a:pt x="10999" y="2748140"/>
                  <a:pt x="10999" y="2735270"/>
                </a:cubicBezTo>
                <a:lnTo>
                  <a:pt x="11645" y="2735270"/>
                </a:lnTo>
                <a:lnTo>
                  <a:pt x="10999" y="2734710"/>
                </a:lnTo>
                <a:cubicBezTo>
                  <a:pt x="10999" y="2721839"/>
                  <a:pt x="27172" y="2710648"/>
                  <a:pt x="51756" y="2703933"/>
                </a:cubicBezTo>
                <a:cubicBezTo>
                  <a:pt x="27172" y="2694979"/>
                  <a:pt x="0" y="2688824"/>
                  <a:pt x="0" y="2671476"/>
                </a:cubicBezTo>
                <a:lnTo>
                  <a:pt x="0" y="2670917"/>
                </a:lnTo>
                <a:cubicBezTo>
                  <a:pt x="0" y="2650772"/>
                  <a:pt x="33641" y="2629507"/>
                  <a:pt x="63401" y="2614958"/>
                </a:cubicBezTo>
                <a:cubicBezTo>
                  <a:pt x="81839" y="2606144"/>
                  <a:pt x="97001" y="2590406"/>
                  <a:pt x="103430" y="2570104"/>
                </a:cubicBezTo>
                <a:lnTo>
                  <a:pt x="104248" y="2564743"/>
                </a:lnTo>
                <a:lnTo>
                  <a:pt x="103430" y="2559383"/>
                </a:lnTo>
                <a:cubicBezTo>
                  <a:pt x="97001" y="2539081"/>
                  <a:pt x="81839" y="2523342"/>
                  <a:pt x="63401" y="2514529"/>
                </a:cubicBezTo>
                <a:cubicBezTo>
                  <a:pt x="34288" y="2500539"/>
                  <a:pt x="0" y="2478715"/>
                  <a:pt x="0" y="2458570"/>
                </a:cubicBezTo>
                <a:lnTo>
                  <a:pt x="0" y="2458010"/>
                </a:lnTo>
                <a:cubicBezTo>
                  <a:pt x="0" y="2440663"/>
                  <a:pt x="27172" y="2434508"/>
                  <a:pt x="51756" y="2425553"/>
                </a:cubicBezTo>
                <a:cubicBezTo>
                  <a:pt x="27172" y="2418839"/>
                  <a:pt x="10999" y="2407646"/>
                  <a:pt x="10999" y="2394777"/>
                </a:cubicBezTo>
                <a:lnTo>
                  <a:pt x="11645" y="2394777"/>
                </a:lnTo>
                <a:lnTo>
                  <a:pt x="10999" y="2394217"/>
                </a:lnTo>
                <a:cubicBezTo>
                  <a:pt x="10999" y="2381346"/>
                  <a:pt x="27172" y="2370154"/>
                  <a:pt x="51756" y="2363439"/>
                </a:cubicBezTo>
                <a:cubicBezTo>
                  <a:pt x="27172" y="2354486"/>
                  <a:pt x="0" y="2348330"/>
                  <a:pt x="0" y="2330983"/>
                </a:cubicBezTo>
                <a:lnTo>
                  <a:pt x="0" y="2330424"/>
                </a:lnTo>
                <a:cubicBezTo>
                  <a:pt x="0" y="2310279"/>
                  <a:pt x="33641" y="2289014"/>
                  <a:pt x="63401" y="2274464"/>
                </a:cubicBezTo>
                <a:cubicBezTo>
                  <a:pt x="81839" y="2265651"/>
                  <a:pt x="97001" y="2249913"/>
                  <a:pt x="103430" y="2229610"/>
                </a:cubicBezTo>
                <a:lnTo>
                  <a:pt x="104248" y="2224250"/>
                </a:lnTo>
                <a:lnTo>
                  <a:pt x="103430" y="2218890"/>
                </a:lnTo>
                <a:cubicBezTo>
                  <a:pt x="97001" y="2198588"/>
                  <a:pt x="81839" y="2182849"/>
                  <a:pt x="63401" y="2174035"/>
                </a:cubicBezTo>
                <a:cubicBezTo>
                  <a:pt x="34288" y="2160045"/>
                  <a:pt x="0" y="2138221"/>
                  <a:pt x="0" y="2118076"/>
                </a:cubicBezTo>
                <a:lnTo>
                  <a:pt x="0" y="2117517"/>
                </a:lnTo>
                <a:cubicBezTo>
                  <a:pt x="0" y="2100169"/>
                  <a:pt x="27172" y="2094014"/>
                  <a:pt x="51756" y="2085060"/>
                </a:cubicBezTo>
                <a:cubicBezTo>
                  <a:pt x="27172" y="2078345"/>
                  <a:pt x="10999" y="2067154"/>
                  <a:pt x="10999" y="2054283"/>
                </a:cubicBezTo>
                <a:lnTo>
                  <a:pt x="11645" y="2054283"/>
                </a:lnTo>
                <a:lnTo>
                  <a:pt x="10999" y="2053723"/>
                </a:lnTo>
                <a:cubicBezTo>
                  <a:pt x="10999" y="2040853"/>
                  <a:pt x="27172" y="2029661"/>
                  <a:pt x="51756" y="2022946"/>
                </a:cubicBezTo>
                <a:cubicBezTo>
                  <a:pt x="27172" y="2013992"/>
                  <a:pt x="0" y="2007837"/>
                  <a:pt x="0" y="1990490"/>
                </a:cubicBezTo>
                <a:lnTo>
                  <a:pt x="0" y="1989930"/>
                </a:lnTo>
                <a:cubicBezTo>
                  <a:pt x="0" y="1969785"/>
                  <a:pt x="33641" y="1948520"/>
                  <a:pt x="63401" y="1933971"/>
                </a:cubicBezTo>
                <a:cubicBezTo>
                  <a:pt x="81839" y="1925158"/>
                  <a:pt x="97001" y="1909419"/>
                  <a:pt x="103430" y="1889116"/>
                </a:cubicBezTo>
                <a:lnTo>
                  <a:pt x="104248" y="1883757"/>
                </a:lnTo>
                <a:lnTo>
                  <a:pt x="103430" y="1878396"/>
                </a:lnTo>
                <a:cubicBezTo>
                  <a:pt x="97001" y="1858094"/>
                  <a:pt x="81839" y="1842355"/>
                  <a:pt x="63401" y="1833542"/>
                </a:cubicBezTo>
                <a:cubicBezTo>
                  <a:pt x="34288" y="1819552"/>
                  <a:pt x="0" y="1797728"/>
                  <a:pt x="0" y="1777583"/>
                </a:cubicBezTo>
                <a:lnTo>
                  <a:pt x="0" y="1777023"/>
                </a:lnTo>
                <a:cubicBezTo>
                  <a:pt x="0" y="1759676"/>
                  <a:pt x="27172" y="1753520"/>
                  <a:pt x="51756" y="1744567"/>
                </a:cubicBezTo>
                <a:cubicBezTo>
                  <a:pt x="27172" y="1737852"/>
                  <a:pt x="10999" y="1726660"/>
                  <a:pt x="10999" y="1713789"/>
                </a:cubicBezTo>
                <a:lnTo>
                  <a:pt x="11645" y="1713789"/>
                </a:lnTo>
                <a:lnTo>
                  <a:pt x="10999" y="1713230"/>
                </a:lnTo>
                <a:cubicBezTo>
                  <a:pt x="10999" y="1700359"/>
                  <a:pt x="27172" y="1689168"/>
                  <a:pt x="51756" y="1682453"/>
                </a:cubicBezTo>
                <a:cubicBezTo>
                  <a:pt x="27172" y="1673499"/>
                  <a:pt x="0" y="1667344"/>
                  <a:pt x="0" y="1649996"/>
                </a:cubicBezTo>
                <a:lnTo>
                  <a:pt x="0" y="1649436"/>
                </a:lnTo>
                <a:cubicBezTo>
                  <a:pt x="0" y="1629291"/>
                  <a:pt x="33641" y="1608027"/>
                  <a:pt x="63401" y="1593478"/>
                </a:cubicBezTo>
                <a:cubicBezTo>
                  <a:pt x="81839" y="1584664"/>
                  <a:pt x="97001" y="1568926"/>
                  <a:pt x="103430" y="1548623"/>
                </a:cubicBezTo>
                <a:lnTo>
                  <a:pt x="105663" y="1533986"/>
                </a:lnTo>
                <a:lnTo>
                  <a:pt x="103430" y="1519349"/>
                </a:lnTo>
                <a:cubicBezTo>
                  <a:pt x="97001" y="1499047"/>
                  <a:pt x="81839" y="1483308"/>
                  <a:pt x="63401" y="1474494"/>
                </a:cubicBezTo>
                <a:cubicBezTo>
                  <a:pt x="34288" y="1460504"/>
                  <a:pt x="0" y="1438680"/>
                  <a:pt x="0" y="1418535"/>
                </a:cubicBezTo>
                <a:lnTo>
                  <a:pt x="0" y="1417976"/>
                </a:lnTo>
                <a:cubicBezTo>
                  <a:pt x="0" y="1400629"/>
                  <a:pt x="27172" y="1394473"/>
                  <a:pt x="51756" y="1385519"/>
                </a:cubicBezTo>
                <a:cubicBezTo>
                  <a:pt x="27172" y="1378804"/>
                  <a:pt x="10999" y="1367613"/>
                  <a:pt x="10999" y="1354742"/>
                </a:cubicBezTo>
                <a:lnTo>
                  <a:pt x="11645" y="1354742"/>
                </a:lnTo>
                <a:lnTo>
                  <a:pt x="10999" y="1354182"/>
                </a:lnTo>
                <a:cubicBezTo>
                  <a:pt x="10999" y="1341312"/>
                  <a:pt x="27172" y="1330120"/>
                  <a:pt x="51756" y="1323405"/>
                </a:cubicBezTo>
                <a:cubicBezTo>
                  <a:pt x="27172" y="1314451"/>
                  <a:pt x="0" y="1308296"/>
                  <a:pt x="0" y="1290948"/>
                </a:cubicBezTo>
                <a:lnTo>
                  <a:pt x="0" y="1290389"/>
                </a:lnTo>
                <a:cubicBezTo>
                  <a:pt x="0" y="1270244"/>
                  <a:pt x="33641" y="1248979"/>
                  <a:pt x="63401" y="1234430"/>
                </a:cubicBezTo>
                <a:cubicBezTo>
                  <a:pt x="81839" y="1225617"/>
                  <a:pt x="97001" y="1209878"/>
                  <a:pt x="103430" y="1189575"/>
                </a:cubicBezTo>
                <a:lnTo>
                  <a:pt x="105663" y="1174938"/>
                </a:lnTo>
                <a:lnTo>
                  <a:pt x="103430" y="1160302"/>
                </a:lnTo>
                <a:cubicBezTo>
                  <a:pt x="97001" y="1139999"/>
                  <a:pt x="81839" y="1124260"/>
                  <a:pt x="63401" y="1115447"/>
                </a:cubicBezTo>
                <a:cubicBezTo>
                  <a:pt x="34288" y="1101457"/>
                  <a:pt x="0" y="1079633"/>
                  <a:pt x="0" y="1059488"/>
                </a:cubicBezTo>
                <a:lnTo>
                  <a:pt x="0" y="1058928"/>
                </a:lnTo>
                <a:cubicBezTo>
                  <a:pt x="0" y="1041581"/>
                  <a:pt x="27172" y="1035426"/>
                  <a:pt x="51756" y="1026472"/>
                </a:cubicBezTo>
                <a:cubicBezTo>
                  <a:pt x="27172" y="1019756"/>
                  <a:pt x="10999" y="1008565"/>
                  <a:pt x="10999" y="995694"/>
                </a:cubicBezTo>
                <a:lnTo>
                  <a:pt x="11645" y="995694"/>
                </a:lnTo>
                <a:lnTo>
                  <a:pt x="10999" y="995135"/>
                </a:lnTo>
                <a:cubicBezTo>
                  <a:pt x="10999" y="982264"/>
                  <a:pt x="27172" y="971072"/>
                  <a:pt x="51756" y="964358"/>
                </a:cubicBezTo>
                <a:cubicBezTo>
                  <a:pt x="27172" y="955404"/>
                  <a:pt x="0" y="949248"/>
                  <a:pt x="0" y="931901"/>
                </a:cubicBezTo>
                <a:lnTo>
                  <a:pt x="0" y="931342"/>
                </a:lnTo>
                <a:cubicBezTo>
                  <a:pt x="0" y="911197"/>
                  <a:pt x="33641" y="889932"/>
                  <a:pt x="63401" y="875382"/>
                </a:cubicBezTo>
                <a:cubicBezTo>
                  <a:pt x="81839" y="866569"/>
                  <a:pt x="97001" y="850831"/>
                  <a:pt x="103430" y="830528"/>
                </a:cubicBezTo>
                <a:lnTo>
                  <a:pt x="105663" y="815891"/>
                </a:lnTo>
                <a:lnTo>
                  <a:pt x="103430" y="801254"/>
                </a:lnTo>
                <a:cubicBezTo>
                  <a:pt x="97001" y="780951"/>
                  <a:pt x="81839" y="765212"/>
                  <a:pt x="63401" y="756399"/>
                </a:cubicBezTo>
                <a:cubicBezTo>
                  <a:pt x="34288" y="742409"/>
                  <a:pt x="0" y="720586"/>
                  <a:pt x="0" y="700440"/>
                </a:cubicBezTo>
                <a:lnTo>
                  <a:pt x="0" y="699881"/>
                </a:lnTo>
                <a:cubicBezTo>
                  <a:pt x="0" y="682533"/>
                  <a:pt x="27172" y="676378"/>
                  <a:pt x="51756" y="667424"/>
                </a:cubicBezTo>
                <a:cubicBezTo>
                  <a:pt x="27172" y="660709"/>
                  <a:pt x="10999" y="649517"/>
                  <a:pt x="10999" y="636647"/>
                </a:cubicBezTo>
                <a:lnTo>
                  <a:pt x="11645" y="636647"/>
                </a:lnTo>
                <a:lnTo>
                  <a:pt x="10999" y="636087"/>
                </a:lnTo>
                <a:cubicBezTo>
                  <a:pt x="10999" y="623216"/>
                  <a:pt x="27172" y="612025"/>
                  <a:pt x="51756" y="605310"/>
                </a:cubicBezTo>
                <a:cubicBezTo>
                  <a:pt x="27172" y="596357"/>
                  <a:pt x="0" y="590201"/>
                  <a:pt x="0" y="572854"/>
                </a:cubicBezTo>
                <a:lnTo>
                  <a:pt x="0" y="572294"/>
                </a:lnTo>
                <a:cubicBezTo>
                  <a:pt x="0" y="552149"/>
                  <a:pt x="33641" y="530884"/>
                  <a:pt x="63401" y="516335"/>
                </a:cubicBezTo>
                <a:cubicBezTo>
                  <a:pt x="81839" y="507521"/>
                  <a:pt x="97001" y="491783"/>
                  <a:pt x="103430" y="471480"/>
                </a:cubicBezTo>
                <a:lnTo>
                  <a:pt x="105663" y="456843"/>
                </a:lnTo>
                <a:lnTo>
                  <a:pt x="103430" y="442206"/>
                </a:lnTo>
                <a:cubicBezTo>
                  <a:pt x="97001" y="421904"/>
                  <a:pt x="81839" y="406165"/>
                  <a:pt x="63401" y="397352"/>
                </a:cubicBezTo>
                <a:cubicBezTo>
                  <a:pt x="34288" y="383362"/>
                  <a:pt x="0" y="361538"/>
                  <a:pt x="0" y="341393"/>
                </a:cubicBezTo>
                <a:lnTo>
                  <a:pt x="0" y="340833"/>
                </a:lnTo>
                <a:cubicBezTo>
                  <a:pt x="0" y="323486"/>
                  <a:pt x="27172" y="317330"/>
                  <a:pt x="51756" y="308377"/>
                </a:cubicBezTo>
                <a:cubicBezTo>
                  <a:pt x="27172" y="301662"/>
                  <a:pt x="10999" y="290470"/>
                  <a:pt x="10999" y="277599"/>
                </a:cubicBezTo>
                <a:lnTo>
                  <a:pt x="11645" y="277599"/>
                </a:lnTo>
                <a:lnTo>
                  <a:pt x="10999" y="277040"/>
                </a:lnTo>
                <a:cubicBezTo>
                  <a:pt x="10999" y="264169"/>
                  <a:pt x="27172" y="252978"/>
                  <a:pt x="51756" y="246263"/>
                </a:cubicBezTo>
                <a:cubicBezTo>
                  <a:pt x="27172" y="237309"/>
                  <a:pt x="0" y="231154"/>
                  <a:pt x="0" y="213806"/>
                </a:cubicBezTo>
                <a:lnTo>
                  <a:pt x="0" y="213247"/>
                </a:lnTo>
                <a:cubicBezTo>
                  <a:pt x="0" y="198138"/>
                  <a:pt x="18923" y="182399"/>
                  <a:pt x="40939" y="169336"/>
                </a:cubicBezTo>
                <a:lnTo>
                  <a:pt x="55615" y="161464"/>
                </a:lnTo>
                <a:lnTo>
                  <a:pt x="55615" y="92083"/>
                </a:lnTo>
                <a:lnTo>
                  <a:pt x="59507" y="92083"/>
                </a:lnTo>
                <a:cubicBezTo>
                  <a:pt x="95185" y="92083"/>
                  <a:pt x="123080" y="75898"/>
                  <a:pt x="136702" y="54692"/>
                </a:cubicBezTo>
                <a:cubicBezTo>
                  <a:pt x="152920" y="29577"/>
                  <a:pt x="178219" y="0"/>
                  <a:pt x="201572" y="0"/>
                </a:cubicBezTo>
                <a:close/>
              </a:path>
            </a:pathLst>
          </a:custGeom>
          <a:ln>
            <a:noFill/>
          </a:ln>
          <a:effectLst>
            <a:outerShdw blurRad="88900" dist="63500" dir="30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手繪多邊形 7"/>
          <p:cNvSpPr/>
          <p:nvPr/>
        </p:nvSpPr>
        <p:spPr>
          <a:xfrm>
            <a:off x="4506474" y="1517073"/>
            <a:ext cx="3179052" cy="4464628"/>
          </a:xfrm>
          <a:custGeom>
            <a:avLst/>
            <a:gdLst>
              <a:gd name="connsiteX0" fmla="*/ 327022 w 3314697"/>
              <a:gd name="connsiteY0" fmla="*/ 317787 h 4655127"/>
              <a:gd name="connsiteX1" fmla="*/ 327022 w 3314697"/>
              <a:gd name="connsiteY1" fmla="*/ 4337339 h 4655127"/>
              <a:gd name="connsiteX2" fmla="*/ 2987674 w 3314697"/>
              <a:gd name="connsiteY2" fmla="*/ 4337339 h 4655127"/>
              <a:gd name="connsiteX3" fmla="*/ 2987674 w 3314697"/>
              <a:gd name="connsiteY3" fmla="*/ 317787 h 4655127"/>
              <a:gd name="connsiteX4" fmla="*/ 201572 w 3314697"/>
              <a:gd name="connsiteY4" fmla="*/ 0 h 4655127"/>
              <a:gd name="connsiteX5" fmla="*/ 202222 w 3314697"/>
              <a:gd name="connsiteY5" fmla="*/ 0 h 4655127"/>
              <a:gd name="connsiteX6" fmla="*/ 239846 w 3314697"/>
              <a:gd name="connsiteY6" fmla="*/ 44647 h 4655127"/>
              <a:gd name="connsiteX7" fmla="*/ 275524 w 3314697"/>
              <a:gd name="connsiteY7" fmla="*/ 9487 h 4655127"/>
              <a:gd name="connsiteX8" fmla="*/ 275524 w 3314697"/>
              <a:gd name="connsiteY8" fmla="*/ 10045 h 4655127"/>
              <a:gd name="connsiteX9" fmla="*/ 276173 w 3314697"/>
              <a:gd name="connsiteY9" fmla="*/ 9487 h 4655127"/>
              <a:gd name="connsiteX10" fmla="*/ 311851 w 3314697"/>
              <a:gd name="connsiteY10" fmla="*/ 44647 h 4655127"/>
              <a:gd name="connsiteX11" fmla="*/ 349476 w 3314697"/>
              <a:gd name="connsiteY11" fmla="*/ 0 h 4655127"/>
              <a:gd name="connsiteX12" fmla="*/ 350125 w 3314697"/>
              <a:gd name="connsiteY12" fmla="*/ 0 h 4655127"/>
              <a:gd name="connsiteX13" fmla="*/ 414995 w 3314697"/>
              <a:gd name="connsiteY13" fmla="*/ 54692 h 4655127"/>
              <a:gd name="connsiteX14" fmla="*/ 466992 w 3314697"/>
              <a:gd name="connsiteY14" fmla="*/ 89223 h 4655127"/>
              <a:gd name="connsiteX15" fmla="*/ 473206 w 3314697"/>
              <a:gd name="connsiteY15" fmla="*/ 89927 h 4655127"/>
              <a:gd name="connsiteX16" fmla="*/ 479419 w 3314697"/>
              <a:gd name="connsiteY16" fmla="*/ 89223 h 4655127"/>
              <a:gd name="connsiteX17" fmla="*/ 531417 w 3314697"/>
              <a:gd name="connsiteY17" fmla="*/ 54692 h 4655127"/>
              <a:gd name="connsiteX18" fmla="*/ 596287 w 3314697"/>
              <a:gd name="connsiteY18" fmla="*/ 0 h 4655127"/>
              <a:gd name="connsiteX19" fmla="*/ 596935 w 3314697"/>
              <a:gd name="connsiteY19" fmla="*/ 0 h 4655127"/>
              <a:gd name="connsiteX20" fmla="*/ 634560 w 3314697"/>
              <a:gd name="connsiteY20" fmla="*/ 44647 h 4655127"/>
              <a:gd name="connsiteX21" fmla="*/ 670238 w 3314697"/>
              <a:gd name="connsiteY21" fmla="*/ 9487 h 4655127"/>
              <a:gd name="connsiteX22" fmla="*/ 670238 w 3314697"/>
              <a:gd name="connsiteY22" fmla="*/ 10045 h 4655127"/>
              <a:gd name="connsiteX23" fmla="*/ 670887 w 3314697"/>
              <a:gd name="connsiteY23" fmla="*/ 9487 h 4655127"/>
              <a:gd name="connsiteX24" fmla="*/ 706566 w 3314697"/>
              <a:gd name="connsiteY24" fmla="*/ 44647 h 4655127"/>
              <a:gd name="connsiteX25" fmla="*/ 744191 w 3314697"/>
              <a:gd name="connsiteY25" fmla="*/ 0 h 4655127"/>
              <a:gd name="connsiteX26" fmla="*/ 744839 w 3314697"/>
              <a:gd name="connsiteY26" fmla="*/ 0 h 4655127"/>
              <a:gd name="connsiteX27" fmla="*/ 809709 w 3314697"/>
              <a:gd name="connsiteY27" fmla="*/ 54692 h 4655127"/>
              <a:gd name="connsiteX28" fmla="*/ 861706 w 3314697"/>
              <a:gd name="connsiteY28" fmla="*/ 89223 h 4655127"/>
              <a:gd name="connsiteX29" fmla="*/ 867921 w 3314697"/>
              <a:gd name="connsiteY29" fmla="*/ 89927 h 4655127"/>
              <a:gd name="connsiteX30" fmla="*/ 874134 w 3314697"/>
              <a:gd name="connsiteY30" fmla="*/ 89223 h 4655127"/>
              <a:gd name="connsiteX31" fmla="*/ 926131 w 3314697"/>
              <a:gd name="connsiteY31" fmla="*/ 54692 h 4655127"/>
              <a:gd name="connsiteX32" fmla="*/ 991001 w 3314697"/>
              <a:gd name="connsiteY32" fmla="*/ 0 h 4655127"/>
              <a:gd name="connsiteX33" fmla="*/ 991650 w 3314697"/>
              <a:gd name="connsiteY33" fmla="*/ 0 h 4655127"/>
              <a:gd name="connsiteX34" fmla="*/ 1029274 w 3314697"/>
              <a:gd name="connsiteY34" fmla="*/ 44647 h 4655127"/>
              <a:gd name="connsiteX35" fmla="*/ 1064953 w 3314697"/>
              <a:gd name="connsiteY35" fmla="*/ 9487 h 4655127"/>
              <a:gd name="connsiteX36" fmla="*/ 1064953 w 3314697"/>
              <a:gd name="connsiteY36" fmla="*/ 10045 h 4655127"/>
              <a:gd name="connsiteX37" fmla="*/ 1065601 w 3314697"/>
              <a:gd name="connsiteY37" fmla="*/ 9487 h 4655127"/>
              <a:gd name="connsiteX38" fmla="*/ 1101280 w 3314697"/>
              <a:gd name="connsiteY38" fmla="*/ 44647 h 4655127"/>
              <a:gd name="connsiteX39" fmla="*/ 1138904 w 3314697"/>
              <a:gd name="connsiteY39" fmla="*/ 0 h 4655127"/>
              <a:gd name="connsiteX40" fmla="*/ 1139553 w 3314697"/>
              <a:gd name="connsiteY40" fmla="*/ 0 h 4655127"/>
              <a:gd name="connsiteX41" fmla="*/ 1204423 w 3314697"/>
              <a:gd name="connsiteY41" fmla="*/ 54692 h 4655127"/>
              <a:gd name="connsiteX42" fmla="*/ 1256421 w 3314697"/>
              <a:gd name="connsiteY42" fmla="*/ 89223 h 4655127"/>
              <a:gd name="connsiteX43" fmla="*/ 1262634 w 3314697"/>
              <a:gd name="connsiteY43" fmla="*/ 89927 h 4655127"/>
              <a:gd name="connsiteX44" fmla="*/ 1268847 w 3314697"/>
              <a:gd name="connsiteY44" fmla="*/ 89223 h 4655127"/>
              <a:gd name="connsiteX45" fmla="*/ 1320845 w 3314697"/>
              <a:gd name="connsiteY45" fmla="*/ 54692 h 4655127"/>
              <a:gd name="connsiteX46" fmla="*/ 1385715 w 3314697"/>
              <a:gd name="connsiteY46" fmla="*/ 0 h 4655127"/>
              <a:gd name="connsiteX47" fmla="*/ 1386364 w 3314697"/>
              <a:gd name="connsiteY47" fmla="*/ 0 h 4655127"/>
              <a:gd name="connsiteX48" fmla="*/ 1423988 w 3314697"/>
              <a:gd name="connsiteY48" fmla="*/ 44647 h 4655127"/>
              <a:gd name="connsiteX49" fmla="*/ 1459667 w 3314697"/>
              <a:gd name="connsiteY49" fmla="*/ 9487 h 4655127"/>
              <a:gd name="connsiteX50" fmla="*/ 1459667 w 3314697"/>
              <a:gd name="connsiteY50" fmla="*/ 10045 h 4655127"/>
              <a:gd name="connsiteX51" fmla="*/ 1460315 w 3314697"/>
              <a:gd name="connsiteY51" fmla="*/ 9487 h 4655127"/>
              <a:gd name="connsiteX52" fmla="*/ 1495994 w 3314697"/>
              <a:gd name="connsiteY52" fmla="*/ 44647 h 4655127"/>
              <a:gd name="connsiteX53" fmla="*/ 1533619 w 3314697"/>
              <a:gd name="connsiteY53" fmla="*/ 0 h 4655127"/>
              <a:gd name="connsiteX54" fmla="*/ 1534267 w 3314697"/>
              <a:gd name="connsiteY54" fmla="*/ 0 h 4655127"/>
              <a:gd name="connsiteX55" fmla="*/ 1599137 w 3314697"/>
              <a:gd name="connsiteY55" fmla="*/ 54692 h 4655127"/>
              <a:gd name="connsiteX56" fmla="*/ 1651135 w 3314697"/>
              <a:gd name="connsiteY56" fmla="*/ 89223 h 4655127"/>
              <a:gd name="connsiteX57" fmla="*/ 1657349 w 3314697"/>
              <a:gd name="connsiteY57" fmla="*/ 89927 h 4655127"/>
              <a:gd name="connsiteX58" fmla="*/ 1663562 w 3314697"/>
              <a:gd name="connsiteY58" fmla="*/ 89223 h 4655127"/>
              <a:gd name="connsiteX59" fmla="*/ 1715559 w 3314697"/>
              <a:gd name="connsiteY59" fmla="*/ 54692 h 4655127"/>
              <a:gd name="connsiteX60" fmla="*/ 1780429 w 3314697"/>
              <a:gd name="connsiteY60" fmla="*/ 0 h 4655127"/>
              <a:gd name="connsiteX61" fmla="*/ 1781078 w 3314697"/>
              <a:gd name="connsiteY61" fmla="*/ 0 h 4655127"/>
              <a:gd name="connsiteX62" fmla="*/ 1818703 w 3314697"/>
              <a:gd name="connsiteY62" fmla="*/ 44647 h 4655127"/>
              <a:gd name="connsiteX63" fmla="*/ 1854381 w 3314697"/>
              <a:gd name="connsiteY63" fmla="*/ 9487 h 4655127"/>
              <a:gd name="connsiteX64" fmla="*/ 1854381 w 3314697"/>
              <a:gd name="connsiteY64" fmla="*/ 10045 h 4655127"/>
              <a:gd name="connsiteX65" fmla="*/ 1855030 w 3314697"/>
              <a:gd name="connsiteY65" fmla="*/ 9487 h 4655127"/>
              <a:gd name="connsiteX66" fmla="*/ 1890708 w 3314697"/>
              <a:gd name="connsiteY66" fmla="*/ 44647 h 4655127"/>
              <a:gd name="connsiteX67" fmla="*/ 1928333 w 3314697"/>
              <a:gd name="connsiteY67" fmla="*/ 0 h 4655127"/>
              <a:gd name="connsiteX68" fmla="*/ 1928982 w 3314697"/>
              <a:gd name="connsiteY68" fmla="*/ 0 h 4655127"/>
              <a:gd name="connsiteX69" fmla="*/ 1993852 w 3314697"/>
              <a:gd name="connsiteY69" fmla="*/ 54692 h 4655127"/>
              <a:gd name="connsiteX70" fmla="*/ 2045849 w 3314697"/>
              <a:gd name="connsiteY70" fmla="*/ 89223 h 4655127"/>
              <a:gd name="connsiteX71" fmla="*/ 2052063 w 3314697"/>
              <a:gd name="connsiteY71" fmla="*/ 89927 h 4655127"/>
              <a:gd name="connsiteX72" fmla="*/ 2058277 w 3314697"/>
              <a:gd name="connsiteY72" fmla="*/ 89223 h 4655127"/>
              <a:gd name="connsiteX73" fmla="*/ 2110273 w 3314697"/>
              <a:gd name="connsiteY73" fmla="*/ 54692 h 4655127"/>
              <a:gd name="connsiteX74" fmla="*/ 2175144 w 3314697"/>
              <a:gd name="connsiteY74" fmla="*/ 0 h 4655127"/>
              <a:gd name="connsiteX75" fmla="*/ 2175792 w 3314697"/>
              <a:gd name="connsiteY75" fmla="*/ 0 h 4655127"/>
              <a:gd name="connsiteX76" fmla="*/ 2213417 w 3314697"/>
              <a:gd name="connsiteY76" fmla="*/ 44647 h 4655127"/>
              <a:gd name="connsiteX77" fmla="*/ 2249096 w 3314697"/>
              <a:gd name="connsiteY77" fmla="*/ 9487 h 4655127"/>
              <a:gd name="connsiteX78" fmla="*/ 2249096 w 3314697"/>
              <a:gd name="connsiteY78" fmla="*/ 10045 h 4655127"/>
              <a:gd name="connsiteX79" fmla="*/ 2249744 w 3314697"/>
              <a:gd name="connsiteY79" fmla="*/ 9487 h 4655127"/>
              <a:gd name="connsiteX80" fmla="*/ 2285423 w 3314697"/>
              <a:gd name="connsiteY80" fmla="*/ 44647 h 4655127"/>
              <a:gd name="connsiteX81" fmla="*/ 2323048 w 3314697"/>
              <a:gd name="connsiteY81" fmla="*/ 0 h 4655127"/>
              <a:gd name="connsiteX82" fmla="*/ 2323696 w 3314697"/>
              <a:gd name="connsiteY82" fmla="*/ 0 h 4655127"/>
              <a:gd name="connsiteX83" fmla="*/ 2388566 w 3314697"/>
              <a:gd name="connsiteY83" fmla="*/ 54692 h 4655127"/>
              <a:gd name="connsiteX84" fmla="*/ 2440564 w 3314697"/>
              <a:gd name="connsiteY84" fmla="*/ 89223 h 4655127"/>
              <a:gd name="connsiteX85" fmla="*/ 2446777 w 3314697"/>
              <a:gd name="connsiteY85" fmla="*/ 89927 h 4655127"/>
              <a:gd name="connsiteX86" fmla="*/ 2452991 w 3314697"/>
              <a:gd name="connsiteY86" fmla="*/ 89223 h 4655127"/>
              <a:gd name="connsiteX87" fmla="*/ 2504988 w 3314697"/>
              <a:gd name="connsiteY87" fmla="*/ 54692 h 4655127"/>
              <a:gd name="connsiteX88" fmla="*/ 2569858 w 3314697"/>
              <a:gd name="connsiteY88" fmla="*/ 0 h 4655127"/>
              <a:gd name="connsiteX89" fmla="*/ 2570507 w 3314697"/>
              <a:gd name="connsiteY89" fmla="*/ 0 h 4655127"/>
              <a:gd name="connsiteX90" fmla="*/ 2608131 w 3314697"/>
              <a:gd name="connsiteY90" fmla="*/ 44647 h 4655127"/>
              <a:gd name="connsiteX91" fmla="*/ 2643810 w 3314697"/>
              <a:gd name="connsiteY91" fmla="*/ 9487 h 4655127"/>
              <a:gd name="connsiteX92" fmla="*/ 2643810 w 3314697"/>
              <a:gd name="connsiteY92" fmla="*/ 10045 h 4655127"/>
              <a:gd name="connsiteX93" fmla="*/ 2644459 w 3314697"/>
              <a:gd name="connsiteY93" fmla="*/ 9487 h 4655127"/>
              <a:gd name="connsiteX94" fmla="*/ 2680137 w 3314697"/>
              <a:gd name="connsiteY94" fmla="*/ 44647 h 4655127"/>
              <a:gd name="connsiteX95" fmla="*/ 2717762 w 3314697"/>
              <a:gd name="connsiteY95" fmla="*/ 0 h 4655127"/>
              <a:gd name="connsiteX96" fmla="*/ 2718410 w 3314697"/>
              <a:gd name="connsiteY96" fmla="*/ 0 h 4655127"/>
              <a:gd name="connsiteX97" fmla="*/ 2783281 w 3314697"/>
              <a:gd name="connsiteY97" fmla="*/ 54692 h 4655127"/>
              <a:gd name="connsiteX98" fmla="*/ 2835278 w 3314697"/>
              <a:gd name="connsiteY98" fmla="*/ 89223 h 4655127"/>
              <a:gd name="connsiteX99" fmla="*/ 2841492 w 3314697"/>
              <a:gd name="connsiteY99" fmla="*/ 89927 h 4655127"/>
              <a:gd name="connsiteX100" fmla="*/ 2847705 w 3314697"/>
              <a:gd name="connsiteY100" fmla="*/ 89223 h 4655127"/>
              <a:gd name="connsiteX101" fmla="*/ 2899703 w 3314697"/>
              <a:gd name="connsiteY101" fmla="*/ 54692 h 4655127"/>
              <a:gd name="connsiteX102" fmla="*/ 2964573 w 3314697"/>
              <a:gd name="connsiteY102" fmla="*/ 0 h 4655127"/>
              <a:gd name="connsiteX103" fmla="*/ 2965222 w 3314697"/>
              <a:gd name="connsiteY103" fmla="*/ 0 h 4655127"/>
              <a:gd name="connsiteX104" fmla="*/ 3002846 w 3314697"/>
              <a:gd name="connsiteY104" fmla="*/ 44647 h 4655127"/>
              <a:gd name="connsiteX105" fmla="*/ 3038524 w 3314697"/>
              <a:gd name="connsiteY105" fmla="*/ 9487 h 4655127"/>
              <a:gd name="connsiteX106" fmla="*/ 3038524 w 3314697"/>
              <a:gd name="connsiteY106" fmla="*/ 10045 h 4655127"/>
              <a:gd name="connsiteX107" fmla="*/ 3039173 w 3314697"/>
              <a:gd name="connsiteY107" fmla="*/ 9487 h 4655127"/>
              <a:gd name="connsiteX108" fmla="*/ 3074851 w 3314697"/>
              <a:gd name="connsiteY108" fmla="*/ 44647 h 4655127"/>
              <a:gd name="connsiteX109" fmla="*/ 3112476 w 3314697"/>
              <a:gd name="connsiteY109" fmla="*/ 0 h 4655127"/>
              <a:gd name="connsiteX110" fmla="*/ 3113125 w 3314697"/>
              <a:gd name="connsiteY110" fmla="*/ 0 h 4655127"/>
              <a:gd name="connsiteX111" fmla="*/ 3147992 w 3314697"/>
              <a:gd name="connsiteY111" fmla="*/ 17719 h 4655127"/>
              <a:gd name="connsiteX112" fmla="*/ 3156083 w 3314697"/>
              <a:gd name="connsiteY112" fmla="*/ 27689 h 4655127"/>
              <a:gd name="connsiteX113" fmla="*/ 3207952 w 3314697"/>
              <a:gd name="connsiteY113" fmla="*/ 27689 h 4655127"/>
              <a:gd name="connsiteX114" fmla="*/ 3207952 w 3314697"/>
              <a:gd name="connsiteY114" fmla="*/ 31047 h 4655127"/>
              <a:gd name="connsiteX115" fmla="*/ 3234153 w 3314697"/>
              <a:gd name="connsiteY115" fmla="*/ 86604 h 4655127"/>
              <a:gd name="connsiteX116" fmla="*/ 3239984 w 3314697"/>
              <a:gd name="connsiteY116" fmla="*/ 90357 h 4655127"/>
              <a:gd name="connsiteX117" fmla="*/ 3255190 w 3314697"/>
              <a:gd name="connsiteY117" fmla="*/ 92083 h 4655127"/>
              <a:gd name="connsiteX118" fmla="*/ 3259082 w 3314697"/>
              <a:gd name="connsiteY118" fmla="*/ 92083 h 4655127"/>
              <a:gd name="connsiteX119" fmla="*/ 3259082 w 3314697"/>
              <a:gd name="connsiteY119" fmla="*/ 101783 h 4655127"/>
              <a:gd name="connsiteX120" fmla="*/ 3273485 w 3314697"/>
              <a:gd name="connsiteY120" fmla="*/ 109451 h 4655127"/>
              <a:gd name="connsiteX121" fmla="*/ 3314697 w 3314697"/>
              <a:gd name="connsiteY121" fmla="*/ 153597 h 4655127"/>
              <a:gd name="connsiteX122" fmla="*/ 3314697 w 3314697"/>
              <a:gd name="connsiteY122" fmla="*/ 154157 h 4655127"/>
              <a:gd name="connsiteX123" fmla="*/ 3262942 w 3314697"/>
              <a:gd name="connsiteY123" fmla="*/ 186613 h 4655127"/>
              <a:gd name="connsiteX124" fmla="*/ 3303699 w 3314697"/>
              <a:gd name="connsiteY124" fmla="*/ 217390 h 4655127"/>
              <a:gd name="connsiteX125" fmla="*/ 3303052 w 3314697"/>
              <a:gd name="connsiteY125" fmla="*/ 217390 h 4655127"/>
              <a:gd name="connsiteX126" fmla="*/ 3303699 w 3314697"/>
              <a:gd name="connsiteY126" fmla="*/ 217950 h 4655127"/>
              <a:gd name="connsiteX127" fmla="*/ 3262942 w 3314697"/>
              <a:gd name="connsiteY127" fmla="*/ 248727 h 4655127"/>
              <a:gd name="connsiteX128" fmla="*/ 3314697 w 3314697"/>
              <a:gd name="connsiteY128" fmla="*/ 281184 h 4655127"/>
              <a:gd name="connsiteX129" fmla="*/ 3314697 w 3314697"/>
              <a:gd name="connsiteY129" fmla="*/ 281743 h 4655127"/>
              <a:gd name="connsiteX130" fmla="*/ 3251297 w 3314697"/>
              <a:gd name="connsiteY130" fmla="*/ 337702 h 4655127"/>
              <a:gd name="connsiteX131" fmla="*/ 3211267 w 3314697"/>
              <a:gd name="connsiteY131" fmla="*/ 382557 h 4655127"/>
              <a:gd name="connsiteX132" fmla="*/ 3210450 w 3314697"/>
              <a:gd name="connsiteY132" fmla="*/ 387917 h 4655127"/>
              <a:gd name="connsiteX133" fmla="*/ 3211267 w 3314697"/>
              <a:gd name="connsiteY133" fmla="*/ 393277 h 4655127"/>
              <a:gd name="connsiteX134" fmla="*/ 3251297 w 3314697"/>
              <a:gd name="connsiteY134" fmla="*/ 438131 h 4655127"/>
              <a:gd name="connsiteX135" fmla="*/ 3314697 w 3314697"/>
              <a:gd name="connsiteY135" fmla="*/ 494090 h 4655127"/>
              <a:gd name="connsiteX136" fmla="*/ 3314697 w 3314697"/>
              <a:gd name="connsiteY136" fmla="*/ 494650 h 4655127"/>
              <a:gd name="connsiteX137" fmla="*/ 3262942 w 3314697"/>
              <a:gd name="connsiteY137" fmla="*/ 527106 h 4655127"/>
              <a:gd name="connsiteX138" fmla="*/ 3303699 w 3314697"/>
              <a:gd name="connsiteY138" fmla="*/ 557884 h 4655127"/>
              <a:gd name="connsiteX139" fmla="*/ 3303052 w 3314697"/>
              <a:gd name="connsiteY139" fmla="*/ 557884 h 4655127"/>
              <a:gd name="connsiteX140" fmla="*/ 3303699 w 3314697"/>
              <a:gd name="connsiteY140" fmla="*/ 558443 h 4655127"/>
              <a:gd name="connsiteX141" fmla="*/ 3262942 w 3314697"/>
              <a:gd name="connsiteY141" fmla="*/ 589221 h 4655127"/>
              <a:gd name="connsiteX142" fmla="*/ 3314697 w 3314697"/>
              <a:gd name="connsiteY142" fmla="*/ 621677 h 4655127"/>
              <a:gd name="connsiteX143" fmla="*/ 3314697 w 3314697"/>
              <a:gd name="connsiteY143" fmla="*/ 622237 h 4655127"/>
              <a:gd name="connsiteX144" fmla="*/ 3251297 w 3314697"/>
              <a:gd name="connsiteY144" fmla="*/ 678195 h 4655127"/>
              <a:gd name="connsiteX145" fmla="*/ 3211267 w 3314697"/>
              <a:gd name="connsiteY145" fmla="*/ 723050 h 4655127"/>
              <a:gd name="connsiteX146" fmla="*/ 3210450 w 3314697"/>
              <a:gd name="connsiteY146" fmla="*/ 728410 h 4655127"/>
              <a:gd name="connsiteX147" fmla="*/ 3211267 w 3314697"/>
              <a:gd name="connsiteY147" fmla="*/ 733770 h 4655127"/>
              <a:gd name="connsiteX148" fmla="*/ 3251297 w 3314697"/>
              <a:gd name="connsiteY148" fmla="*/ 778625 h 4655127"/>
              <a:gd name="connsiteX149" fmla="*/ 3314697 w 3314697"/>
              <a:gd name="connsiteY149" fmla="*/ 834584 h 4655127"/>
              <a:gd name="connsiteX150" fmla="*/ 3314697 w 3314697"/>
              <a:gd name="connsiteY150" fmla="*/ 835144 h 4655127"/>
              <a:gd name="connsiteX151" fmla="*/ 3262942 w 3314697"/>
              <a:gd name="connsiteY151" fmla="*/ 867600 h 4655127"/>
              <a:gd name="connsiteX152" fmla="*/ 3303699 w 3314697"/>
              <a:gd name="connsiteY152" fmla="*/ 898377 h 4655127"/>
              <a:gd name="connsiteX153" fmla="*/ 3303052 w 3314697"/>
              <a:gd name="connsiteY153" fmla="*/ 898377 h 4655127"/>
              <a:gd name="connsiteX154" fmla="*/ 3303699 w 3314697"/>
              <a:gd name="connsiteY154" fmla="*/ 898937 h 4655127"/>
              <a:gd name="connsiteX155" fmla="*/ 3262942 w 3314697"/>
              <a:gd name="connsiteY155" fmla="*/ 929714 h 4655127"/>
              <a:gd name="connsiteX156" fmla="*/ 3314697 w 3314697"/>
              <a:gd name="connsiteY156" fmla="*/ 962170 h 4655127"/>
              <a:gd name="connsiteX157" fmla="*/ 3314697 w 3314697"/>
              <a:gd name="connsiteY157" fmla="*/ 962730 h 4655127"/>
              <a:gd name="connsiteX158" fmla="*/ 3251297 w 3314697"/>
              <a:gd name="connsiteY158" fmla="*/ 1018689 h 4655127"/>
              <a:gd name="connsiteX159" fmla="*/ 3211267 w 3314697"/>
              <a:gd name="connsiteY159" fmla="*/ 1063544 h 4655127"/>
              <a:gd name="connsiteX160" fmla="*/ 3210450 w 3314697"/>
              <a:gd name="connsiteY160" fmla="*/ 1068904 h 4655127"/>
              <a:gd name="connsiteX161" fmla="*/ 3211267 w 3314697"/>
              <a:gd name="connsiteY161" fmla="*/ 1074264 h 4655127"/>
              <a:gd name="connsiteX162" fmla="*/ 3251297 w 3314697"/>
              <a:gd name="connsiteY162" fmla="*/ 1119118 h 4655127"/>
              <a:gd name="connsiteX163" fmla="*/ 3314697 w 3314697"/>
              <a:gd name="connsiteY163" fmla="*/ 1175078 h 4655127"/>
              <a:gd name="connsiteX164" fmla="*/ 3314697 w 3314697"/>
              <a:gd name="connsiteY164" fmla="*/ 1175637 h 4655127"/>
              <a:gd name="connsiteX165" fmla="*/ 3262942 w 3314697"/>
              <a:gd name="connsiteY165" fmla="*/ 1208094 h 4655127"/>
              <a:gd name="connsiteX166" fmla="*/ 3303699 w 3314697"/>
              <a:gd name="connsiteY166" fmla="*/ 1238871 h 4655127"/>
              <a:gd name="connsiteX167" fmla="*/ 3303052 w 3314697"/>
              <a:gd name="connsiteY167" fmla="*/ 1238871 h 4655127"/>
              <a:gd name="connsiteX168" fmla="*/ 3303699 w 3314697"/>
              <a:gd name="connsiteY168" fmla="*/ 1239430 h 4655127"/>
              <a:gd name="connsiteX169" fmla="*/ 3262942 w 3314697"/>
              <a:gd name="connsiteY169" fmla="*/ 1270208 h 4655127"/>
              <a:gd name="connsiteX170" fmla="*/ 3314697 w 3314697"/>
              <a:gd name="connsiteY170" fmla="*/ 1302664 h 4655127"/>
              <a:gd name="connsiteX171" fmla="*/ 3314697 w 3314697"/>
              <a:gd name="connsiteY171" fmla="*/ 1303223 h 4655127"/>
              <a:gd name="connsiteX172" fmla="*/ 3251297 w 3314697"/>
              <a:gd name="connsiteY172" fmla="*/ 1359182 h 4655127"/>
              <a:gd name="connsiteX173" fmla="*/ 3211267 w 3314697"/>
              <a:gd name="connsiteY173" fmla="*/ 1404037 h 4655127"/>
              <a:gd name="connsiteX174" fmla="*/ 3210450 w 3314697"/>
              <a:gd name="connsiteY174" fmla="*/ 1409397 h 4655127"/>
              <a:gd name="connsiteX175" fmla="*/ 3211267 w 3314697"/>
              <a:gd name="connsiteY175" fmla="*/ 1414757 h 4655127"/>
              <a:gd name="connsiteX176" fmla="*/ 3251297 w 3314697"/>
              <a:gd name="connsiteY176" fmla="*/ 1459611 h 4655127"/>
              <a:gd name="connsiteX177" fmla="*/ 3314697 w 3314697"/>
              <a:gd name="connsiteY177" fmla="*/ 1515571 h 4655127"/>
              <a:gd name="connsiteX178" fmla="*/ 3314697 w 3314697"/>
              <a:gd name="connsiteY178" fmla="*/ 1516130 h 4655127"/>
              <a:gd name="connsiteX179" fmla="*/ 3262942 w 3314697"/>
              <a:gd name="connsiteY179" fmla="*/ 1548586 h 4655127"/>
              <a:gd name="connsiteX180" fmla="*/ 3303699 w 3314697"/>
              <a:gd name="connsiteY180" fmla="*/ 1579364 h 4655127"/>
              <a:gd name="connsiteX181" fmla="*/ 3303052 w 3314697"/>
              <a:gd name="connsiteY181" fmla="*/ 1579364 h 4655127"/>
              <a:gd name="connsiteX182" fmla="*/ 3303699 w 3314697"/>
              <a:gd name="connsiteY182" fmla="*/ 1579923 h 4655127"/>
              <a:gd name="connsiteX183" fmla="*/ 3262942 w 3314697"/>
              <a:gd name="connsiteY183" fmla="*/ 1610701 h 4655127"/>
              <a:gd name="connsiteX184" fmla="*/ 3314697 w 3314697"/>
              <a:gd name="connsiteY184" fmla="*/ 1643157 h 4655127"/>
              <a:gd name="connsiteX185" fmla="*/ 3314697 w 3314697"/>
              <a:gd name="connsiteY185" fmla="*/ 1643717 h 4655127"/>
              <a:gd name="connsiteX186" fmla="*/ 3251297 w 3314697"/>
              <a:gd name="connsiteY186" fmla="*/ 1699676 h 4655127"/>
              <a:gd name="connsiteX187" fmla="*/ 3211267 w 3314697"/>
              <a:gd name="connsiteY187" fmla="*/ 1744530 h 4655127"/>
              <a:gd name="connsiteX188" fmla="*/ 3210450 w 3314697"/>
              <a:gd name="connsiteY188" fmla="*/ 1749890 h 4655127"/>
              <a:gd name="connsiteX189" fmla="*/ 3211267 w 3314697"/>
              <a:gd name="connsiteY189" fmla="*/ 1755251 h 4655127"/>
              <a:gd name="connsiteX190" fmla="*/ 3251297 w 3314697"/>
              <a:gd name="connsiteY190" fmla="*/ 1800105 h 4655127"/>
              <a:gd name="connsiteX191" fmla="*/ 3314697 w 3314697"/>
              <a:gd name="connsiteY191" fmla="*/ 1856064 h 4655127"/>
              <a:gd name="connsiteX192" fmla="*/ 3314697 w 3314697"/>
              <a:gd name="connsiteY192" fmla="*/ 1856624 h 4655127"/>
              <a:gd name="connsiteX193" fmla="*/ 3262942 w 3314697"/>
              <a:gd name="connsiteY193" fmla="*/ 1889080 h 4655127"/>
              <a:gd name="connsiteX194" fmla="*/ 3303699 w 3314697"/>
              <a:gd name="connsiteY194" fmla="*/ 1919857 h 4655127"/>
              <a:gd name="connsiteX195" fmla="*/ 3303052 w 3314697"/>
              <a:gd name="connsiteY195" fmla="*/ 1919857 h 4655127"/>
              <a:gd name="connsiteX196" fmla="*/ 3303699 w 3314697"/>
              <a:gd name="connsiteY196" fmla="*/ 1920417 h 4655127"/>
              <a:gd name="connsiteX197" fmla="*/ 3262942 w 3314697"/>
              <a:gd name="connsiteY197" fmla="*/ 1951195 h 4655127"/>
              <a:gd name="connsiteX198" fmla="*/ 3314697 w 3314697"/>
              <a:gd name="connsiteY198" fmla="*/ 1983651 h 4655127"/>
              <a:gd name="connsiteX199" fmla="*/ 3314697 w 3314697"/>
              <a:gd name="connsiteY199" fmla="*/ 1984210 h 4655127"/>
              <a:gd name="connsiteX200" fmla="*/ 3251297 w 3314697"/>
              <a:gd name="connsiteY200" fmla="*/ 2040169 h 4655127"/>
              <a:gd name="connsiteX201" fmla="*/ 3211267 w 3314697"/>
              <a:gd name="connsiteY201" fmla="*/ 2085024 h 4655127"/>
              <a:gd name="connsiteX202" fmla="*/ 3210450 w 3314697"/>
              <a:gd name="connsiteY202" fmla="*/ 2090384 h 4655127"/>
              <a:gd name="connsiteX203" fmla="*/ 3211267 w 3314697"/>
              <a:gd name="connsiteY203" fmla="*/ 2095744 h 4655127"/>
              <a:gd name="connsiteX204" fmla="*/ 3251297 w 3314697"/>
              <a:gd name="connsiteY204" fmla="*/ 2140598 h 4655127"/>
              <a:gd name="connsiteX205" fmla="*/ 3314697 w 3314697"/>
              <a:gd name="connsiteY205" fmla="*/ 2196557 h 4655127"/>
              <a:gd name="connsiteX206" fmla="*/ 3314697 w 3314697"/>
              <a:gd name="connsiteY206" fmla="*/ 2197118 h 4655127"/>
              <a:gd name="connsiteX207" fmla="*/ 3262942 w 3314697"/>
              <a:gd name="connsiteY207" fmla="*/ 2229574 h 4655127"/>
              <a:gd name="connsiteX208" fmla="*/ 3303699 w 3314697"/>
              <a:gd name="connsiteY208" fmla="*/ 2260351 h 4655127"/>
              <a:gd name="connsiteX209" fmla="*/ 3303052 w 3314697"/>
              <a:gd name="connsiteY209" fmla="*/ 2260351 h 4655127"/>
              <a:gd name="connsiteX210" fmla="*/ 3303699 w 3314697"/>
              <a:gd name="connsiteY210" fmla="*/ 2260910 h 4655127"/>
              <a:gd name="connsiteX211" fmla="*/ 3262942 w 3314697"/>
              <a:gd name="connsiteY211" fmla="*/ 2291688 h 4655127"/>
              <a:gd name="connsiteX212" fmla="*/ 3314697 w 3314697"/>
              <a:gd name="connsiteY212" fmla="*/ 2324144 h 4655127"/>
              <a:gd name="connsiteX213" fmla="*/ 3314697 w 3314697"/>
              <a:gd name="connsiteY213" fmla="*/ 2324704 h 4655127"/>
              <a:gd name="connsiteX214" fmla="*/ 3251297 w 3314697"/>
              <a:gd name="connsiteY214" fmla="*/ 2380662 h 4655127"/>
              <a:gd name="connsiteX215" fmla="*/ 3211267 w 3314697"/>
              <a:gd name="connsiteY215" fmla="*/ 2425517 h 4655127"/>
              <a:gd name="connsiteX216" fmla="*/ 3210450 w 3314697"/>
              <a:gd name="connsiteY216" fmla="*/ 2430877 h 4655127"/>
              <a:gd name="connsiteX217" fmla="*/ 3211267 w 3314697"/>
              <a:gd name="connsiteY217" fmla="*/ 2436238 h 4655127"/>
              <a:gd name="connsiteX218" fmla="*/ 3251297 w 3314697"/>
              <a:gd name="connsiteY218" fmla="*/ 2481092 h 4655127"/>
              <a:gd name="connsiteX219" fmla="*/ 3314697 w 3314697"/>
              <a:gd name="connsiteY219" fmla="*/ 2537051 h 4655127"/>
              <a:gd name="connsiteX220" fmla="*/ 3314697 w 3314697"/>
              <a:gd name="connsiteY220" fmla="*/ 2537611 h 4655127"/>
              <a:gd name="connsiteX221" fmla="*/ 3262942 w 3314697"/>
              <a:gd name="connsiteY221" fmla="*/ 2570067 h 4655127"/>
              <a:gd name="connsiteX222" fmla="*/ 3303699 w 3314697"/>
              <a:gd name="connsiteY222" fmla="*/ 2600844 h 4655127"/>
              <a:gd name="connsiteX223" fmla="*/ 3303052 w 3314697"/>
              <a:gd name="connsiteY223" fmla="*/ 2600844 h 4655127"/>
              <a:gd name="connsiteX224" fmla="*/ 3303699 w 3314697"/>
              <a:gd name="connsiteY224" fmla="*/ 2601404 h 4655127"/>
              <a:gd name="connsiteX225" fmla="*/ 3262942 w 3314697"/>
              <a:gd name="connsiteY225" fmla="*/ 2632181 h 4655127"/>
              <a:gd name="connsiteX226" fmla="*/ 3314697 w 3314697"/>
              <a:gd name="connsiteY226" fmla="*/ 2664637 h 4655127"/>
              <a:gd name="connsiteX227" fmla="*/ 3314697 w 3314697"/>
              <a:gd name="connsiteY227" fmla="*/ 2665197 h 4655127"/>
              <a:gd name="connsiteX228" fmla="*/ 3251297 w 3314697"/>
              <a:gd name="connsiteY228" fmla="*/ 2721156 h 4655127"/>
              <a:gd name="connsiteX229" fmla="*/ 3211267 w 3314697"/>
              <a:gd name="connsiteY229" fmla="*/ 2766011 h 4655127"/>
              <a:gd name="connsiteX230" fmla="*/ 3210450 w 3314697"/>
              <a:gd name="connsiteY230" fmla="*/ 2771371 h 4655127"/>
              <a:gd name="connsiteX231" fmla="*/ 3211267 w 3314697"/>
              <a:gd name="connsiteY231" fmla="*/ 2776731 h 4655127"/>
              <a:gd name="connsiteX232" fmla="*/ 3251297 w 3314697"/>
              <a:gd name="connsiteY232" fmla="*/ 2821586 h 4655127"/>
              <a:gd name="connsiteX233" fmla="*/ 3314697 w 3314697"/>
              <a:gd name="connsiteY233" fmla="*/ 2877545 h 4655127"/>
              <a:gd name="connsiteX234" fmla="*/ 3314697 w 3314697"/>
              <a:gd name="connsiteY234" fmla="*/ 2878104 h 4655127"/>
              <a:gd name="connsiteX235" fmla="*/ 3262942 w 3314697"/>
              <a:gd name="connsiteY235" fmla="*/ 2910561 h 4655127"/>
              <a:gd name="connsiteX236" fmla="*/ 3303699 w 3314697"/>
              <a:gd name="connsiteY236" fmla="*/ 2941338 h 4655127"/>
              <a:gd name="connsiteX237" fmla="*/ 3303052 w 3314697"/>
              <a:gd name="connsiteY237" fmla="*/ 2941338 h 4655127"/>
              <a:gd name="connsiteX238" fmla="*/ 3303699 w 3314697"/>
              <a:gd name="connsiteY238" fmla="*/ 2941898 h 4655127"/>
              <a:gd name="connsiteX239" fmla="*/ 3262942 w 3314697"/>
              <a:gd name="connsiteY239" fmla="*/ 2972675 h 4655127"/>
              <a:gd name="connsiteX240" fmla="*/ 3314697 w 3314697"/>
              <a:gd name="connsiteY240" fmla="*/ 3005131 h 4655127"/>
              <a:gd name="connsiteX241" fmla="*/ 3314697 w 3314697"/>
              <a:gd name="connsiteY241" fmla="*/ 3005690 h 4655127"/>
              <a:gd name="connsiteX242" fmla="*/ 3251297 w 3314697"/>
              <a:gd name="connsiteY242" fmla="*/ 3061650 h 4655127"/>
              <a:gd name="connsiteX243" fmla="*/ 3211267 w 3314697"/>
              <a:gd name="connsiteY243" fmla="*/ 3106504 h 4655127"/>
              <a:gd name="connsiteX244" fmla="*/ 3209035 w 3314697"/>
              <a:gd name="connsiteY244" fmla="*/ 3121141 h 4655127"/>
              <a:gd name="connsiteX245" fmla="*/ 3211267 w 3314697"/>
              <a:gd name="connsiteY245" fmla="*/ 3135778 h 4655127"/>
              <a:gd name="connsiteX246" fmla="*/ 3251297 w 3314697"/>
              <a:gd name="connsiteY246" fmla="*/ 3180633 h 4655127"/>
              <a:gd name="connsiteX247" fmla="*/ 3314697 w 3314697"/>
              <a:gd name="connsiteY247" fmla="*/ 3236592 h 4655127"/>
              <a:gd name="connsiteX248" fmla="*/ 3314697 w 3314697"/>
              <a:gd name="connsiteY248" fmla="*/ 3237152 h 4655127"/>
              <a:gd name="connsiteX249" fmla="*/ 3262942 w 3314697"/>
              <a:gd name="connsiteY249" fmla="*/ 3269608 h 4655127"/>
              <a:gd name="connsiteX250" fmla="*/ 3303699 w 3314697"/>
              <a:gd name="connsiteY250" fmla="*/ 3300385 h 4655127"/>
              <a:gd name="connsiteX251" fmla="*/ 3303052 w 3314697"/>
              <a:gd name="connsiteY251" fmla="*/ 3300385 h 4655127"/>
              <a:gd name="connsiteX252" fmla="*/ 3303699 w 3314697"/>
              <a:gd name="connsiteY252" fmla="*/ 3300945 h 4655127"/>
              <a:gd name="connsiteX253" fmla="*/ 3262942 w 3314697"/>
              <a:gd name="connsiteY253" fmla="*/ 3331722 h 4655127"/>
              <a:gd name="connsiteX254" fmla="*/ 3314697 w 3314697"/>
              <a:gd name="connsiteY254" fmla="*/ 3364178 h 4655127"/>
              <a:gd name="connsiteX255" fmla="*/ 3314697 w 3314697"/>
              <a:gd name="connsiteY255" fmla="*/ 3364738 h 4655127"/>
              <a:gd name="connsiteX256" fmla="*/ 3251297 w 3314697"/>
              <a:gd name="connsiteY256" fmla="*/ 3420697 h 4655127"/>
              <a:gd name="connsiteX257" fmla="*/ 3211267 w 3314697"/>
              <a:gd name="connsiteY257" fmla="*/ 3465552 h 4655127"/>
              <a:gd name="connsiteX258" fmla="*/ 3209035 w 3314697"/>
              <a:gd name="connsiteY258" fmla="*/ 3480189 h 4655127"/>
              <a:gd name="connsiteX259" fmla="*/ 3211267 w 3314697"/>
              <a:gd name="connsiteY259" fmla="*/ 3494826 h 4655127"/>
              <a:gd name="connsiteX260" fmla="*/ 3251297 w 3314697"/>
              <a:gd name="connsiteY260" fmla="*/ 3539681 h 4655127"/>
              <a:gd name="connsiteX261" fmla="*/ 3314697 w 3314697"/>
              <a:gd name="connsiteY261" fmla="*/ 3595640 h 4655127"/>
              <a:gd name="connsiteX262" fmla="*/ 3314697 w 3314697"/>
              <a:gd name="connsiteY262" fmla="*/ 3596199 h 4655127"/>
              <a:gd name="connsiteX263" fmla="*/ 3262942 w 3314697"/>
              <a:gd name="connsiteY263" fmla="*/ 3628655 h 4655127"/>
              <a:gd name="connsiteX264" fmla="*/ 3303699 w 3314697"/>
              <a:gd name="connsiteY264" fmla="*/ 3659433 h 4655127"/>
              <a:gd name="connsiteX265" fmla="*/ 3303052 w 3314697"/>
              <a:gd name="connsiteY265" fmla="*/ 3659433 h 4655127"/>
              <a:gd name="connsiteX266" fmla="*/ 3303699 w 3314697"/>
              <a:gd name="connsiteY266" fmla="*/ 3659993 h 4655127"/>
              <a:gd name="connsiteX267" fmla="*/ 3262942 w 3314697"/>
              <a:gd name="connsiteY267" fmla="*/ 3690770 h 4655127"/>
              <a:gd name="connsiteX268" fmla="*/ 3314697 w 3314697"/>
              <a:gd name="connsiteY268" fmla="*/ 3723226 h 4655127"/>
              <a:gd name="connsiteX269" fmla="*/ 3314697 w 3314697"/>
              <a:gd name="connsiteY269" fmla="*/ 3723785 h 4655127"/>
              <a:gd name="connsiteX270" fmla="*/ 3251297 w 3314697"/>
              <a:gd name="connsiteY270" fmla="*/ 3779745 h 4655127"/>
              <a:gd name="connsiteX271" fmla="*/ 3211267 w 3314697"/>
              <a:gd name="connsiteY271" fmla="*/ 3824600 h 4655127"/>
              <a:gd name="connsiteX272" fmla="*/ 3209035 w 3314697"/>
              <a:gd name="connsiteY272" fmla="*/ 3839237 h 4655127"/>
              <a:gd name="connsiteX273" fmla="*/ 3211267 w 3314697"/>
              <a:gd name="connsiteY273" fmla="*/ 3853873 h 4655127"/>
              <a:gd name="connsiteX274" fmla="*/ 3251297 w 3314697"/>
              <a:gd name="connsiteY274" fmla="*/ 3898728 h 4655127"/>
              <a:gd name="connsiteX275" fmla="*/ 3314697 w 3314697"/>
              <a:gd name="connsiteY275" fmla="*/ 3954688 h 4655127"/>
              <a:gd name="connsiteX276" fmla="*/ 3314697 w 3314697"/>
              <a:gd name="connsiteY276" fmla="*/ 3955247 h 4655127"/>
              <a:gd name="connsiteX277" fmla="*/ 3262942 w 3314697"/>
              <a:gd name="connsiteY277" fmla="*/ 3987703 h 4655127"/>
              <a:gd name="connsiteX278" fmla="*/ 3303699 w 3314697"/>
              <a:gd name="connsiteY278" fmla="*/ 4018480 h 4655127"/>
              <a:gd name="connsiteX279" fmla="*/ 3303052 w 3314697"/>
              <a:gd name="connsiteY279" fmla="*/ 4018480 h 4655127"/>
              <a:gd name="connsiteX280" fmla="*/ 3303699 w 3314697"/>
              <a:gd name="connsiteY280" fmla="*/ 4019040 h 4655127"/>
              <a:gd name="connsiteX281" fmla="*/ 3262942 w 3314697"/>
              <a:gd name="connsiteY281" fmla="*/ 4049818 h 4655127"/>
              <a:gd name="connsiteX282" fmla="*/ 3314697 w 3314697"/>
              <a:gd name="connsiteY282" fmla="*/ 4082273 h 4655127"/>
              <a:gd name="connsiteX283" fmla="*/ 3314697 w 3314697"/>
              <a:gd name="connsiteY283" fmla="*/ 4082833 h 4655127"/>
              <a:gd name="connsiteX284" fmla="*/ 3251297 w 3314697"/>
              <a:gd name="connsiteY284" fmla="*/ 4138792 h 4655127"/>
              <a:gd name="connsiteX285" fmla="*/ 3211267 w 3314697"/>
              <a:gd name="connsiteY285" fmla="*/ 4183647 h 4655127"/>
              <a:gd name="connsiteX286" fmla="*/ 3209035 w 3314697"/>
              <a:gd name="connsiteY286" fmla="*/ 4198284 h 4655127"/>
              <a:gd name="connsiteX287" fmla="*/ 3211267 w 3314697"/>
              <a:gd name="connsiteY287" fmla="*/ 4212921 h 4655127"/>
              <a:gd name="connsiteX288" fmla="*/ 3251297 w 3314697"/>
              <a:gd name="connsiteY288" fmla="*/ 4257776 h 4655127"/>
              <a:gd name="connsiteX289" fmla="*/ 3314697 w 3314697"/>
              <a:gd name="connsiteY289" fmla="*/ 4313735 h 4655127"/>
              <a:gd name="connsiteX290" fmla="*/ 3314697 w 3314697"/>
              <a:gd name="connsiteY290" fmla="*/ 4314294 h 4655127"/>
              <a:gd name="connsiteX291" fmla="*/ 3262942 w 3314697"/>
              <a:gd name="connsiteY291" fmla="*/ 4346750 h 4655127"/>
              <a:gd name="connsiteX292" fmla="*/ 3303699 w 3314697"/>
              <a:gd name="connsiteY292" fmla="*/ 4377528 h 4655127"/>
              <a:gd name="connsiteX293" fmla="*/ 3303052 w 3314697"/>
              <a:gd name="connsiteY293" fmla="*/ 4377528 h 4655127"/>
              <a:gd name="connsiteX294" fmla="*/ 3303699 w 3314697"/>
              <a:gd name="connsiteY294" fmla="*/ 4378088 h 4655127"/>
              <a:gd name="connsiteX295" fmla="*/ 3262942 w 3314697"/>
              <a:gd name="connsiteY295" fmla="*/ 4408865 h 4655127"/>
              <a:gd name="connsiteX296" fmla="*/ 3314697 w 3314697"/>
              <a:gd name="connsiteY296" fmla="*/ 4441321 h 4655127"/>
              <a:gd name="connsiteX297" fmla="*/ 3314697 w 3314697"/>
              <a:gd name="connsiteY297" fmla="*/ 4441881 h 4655127"/>
              <a:gd name="connsiteX298" fmla="*/ 3251297 w 3314697"/>
              <a:gd name="connsiteY298" fmla="*/ 4497840 h 4655127"/>
              <a:gd name="connsiteX299" fmla="*/ 3220406 w 3314697"/>
              <a:gd name="connsiteY299" fmla="*/ 4524001 h 4655127"/>
              <a:gd name="connsiteX300" fmla="*/ 3217807 w 3314697"/>
              <a:gd name="connsiteY300" fmla="*/ 4529316 h 4655127"/>
              <a:gd name="connsiteX301" fmla="*/ 3217807 w 3314697"/>
              <a:gd name="connsiteY301" fmla="*/ 4563045 h 4655127"/>
              <a:gd name="connsiteX302" fmla="*/ 3213915 w 3314697"/>
              <a:gd name="connsiteY302" fmla="*/ 4563045 h 4655127"/>
              <a:gd name="connsiteX303" fmla="*/ 3208062 w 3314697"/>
              <a:gd name="connsiteY303" fmla="*/ 4563709 h 4655127"/>
              <a:gd name="connsiteX304" fmla="*/ 3207952 w 3314697"/>
              <a:gd name="connsiteY304" fmla="*/ 4564431 h 4655127"/>
              <a:gd name="connsiteX305" fmla="*/ 3207952 w 3314697"/>
              <a:gd name="connsiteY305" fmla="*/ 4567789 h 4655127"/>
              <a:gd name="connsiteX306" fmla="*/ 3183539 w 3314697"/>
              <a:gd name="connsiteY306" fmla="*/ 4567789 h 4655127"/>
              <a:gd name="connsiteX307" fmla="*/ 3167046 w 3314697"/>
              <a:gd name="connsiteY307" fmla="*/ 4573788 h 4655127"/>
              <a:gd name="connsiteX308" fmla="*/ 3136720 w 3314697"/>
              <a:gd name="connsiteY308" fmla="*/ 4600436 h 4655127"/>
              <a:gd name="connsiteX309" fmla="*/ 3071850 w 3314697"/>
              <a:gd name="connsiteY309" fmla="*/ 4655127 h 4655127"/>
              <a:gd name="connsiteX310" fmla="*/ 3071201 w 3314697"/>
              <a:gd name="connsiteY310" fmla="*/ 4655127 h 4655127"/>
              <a:gd name="connsiteX311" fmla="*/ 3033576 w 3314697"/>
              <a:gd name="connsiteY311" fmla="*/ 4610481 h 4655127"/>
              <a:gd name="connsiteX312" fmla="*/ 2997898 w 3314697"/>
              <a:gd name="connsiteY312" fmla="*/ 4645640 h 4655127"/>
              <a:gd name="connsiteX313" fmla="*/ 2997898 w 3314697"/>
              <a:gd name="connsiteY313" fmla="*/ 4645082 h 4655127"/>
              <a:gd name="connsiteX314" fmla="*/ 2997249 w 3314697"/>
              <a:gd name="connsiteY314" fmla="*/ 4645640 h 4655127"/>
              <a:gd name="connsiteX315" fmla="*/ 2961571 w 3314697"/>
              <a:gd name="connsiteY315" fmla="*/ 4610481 h 4655127"/>
              <a:gd name="connsiteX316" fmla="*/ 2923946 w 3314697"/>
              <a:gd name="connsiteY316" fmla="*/ 4655127 h 4655127"/>
              <a:gd name="connsiteX317" fmla="*/ 2923297 w 3314697"/>
              <a:gd name="connsiteY317" fmla="*/ 4655127 h 4655127"/>
              <a:gd name="connsiteX318" fmla="*/ 2858427 w 3314697"/>
              <a:gd name="connsiteY318" fmla="*/ 4600436 h 4655127"/>
              <a:gd name="connsiteX319" fmla="*/ 2806430 w 3314697"/>
              <a:gd name="connsiteY319" fmla="*/ 4565905 h 4655127"/>
              <a:gd name="connsiteX320" fmla="*/ 2800216 w 3314697"/>
              <a:gd name="connsiteY320" fmla="*/ 4565200 h 4655127"/>
              <a:gd name="connsiteX321" fmla="*/ 2794002 w 3314697"/>
              <a:gd name="connsiteY321" fmla="*/ 4565905 h 4655127"/>
              <a:gd name="connsiteX322" fmla="*/ 2742006 w 3314697"/>
              <a:gd name="connsiteY322" fmla="*/ 4600436 h 4655127"/>
              <a:gd name="connsiteX323" fmla="*/ 2677135 w 3314697"/>
              <a:gd name="connsiteY323" fmla="*/ 4655127 h 4655127"/>
              <a:gd name="connsiteX324" fmla="*/ 2676487 w 3314697"/>
              <a:gd name="connsiteY324" fmla="*/ 4655127 h 4655127"/>
              <a:gd name="connsiteX325" fmla="*/ 2638862 w 3314697"/>
              <a:gd name="connsiteY325" fmla="*/ 4610481 h 4655127"/>
              <a:gd name="connsiteX326" fmla="*/ 2603183 w 3314697"/>
              <a:gd name="connsiteY326" fmla="*/ 4645640 h 4655127"/>
              <a:gd name="connsiteX327" fmla="*/ 2603183 w 3314697"/>
              <a:gd name="connsiteY327" fmla="*/ 4645082 h 4655127"/>
              <a:gd name="connsiteX328" fmla="*/ 2602535 w 3314697"/>
              <a:gd name="connsiteY328" fmla="*/ 4645640 h 4655127"/>
              <a:gd name="connsiteX329" fmla="*/ 2566856 w 3314697"/>
              <a:gd name="connsiteY329" fmla="*/ 4610481 h 4655127"/>
              <a:gd name="connsiteX330" fmla="*/ 2529231 w 3314697"/>
              <a:gd name="connsiteY330" fmla="*/ 4655127 h 4655127"/>
              <a:gd name="connsiteX331" fmla="*/ 2528583 w 3314697"/>
              <a:gd name="connsiteY331" fmla="*/ 4655127 h 4655127"/>
              <a:gd name="connsiteX332" fmla="*/ 2463713 w 3314697"/>
              <a:gd name="connsiteY332" fmla="*/ 4600436 h 4655127"/>
              <a:gd name="connsiteX333" fmla="*/ 2411715 w 3314697"/>
              <a:gd name="connsiteY333" fmla="*/ 4565905 h 4655127"/>
              <a:gd name="connsiteX334" fmla="*/ 2405502 w 3314697"/>
              <a:gd name="connsiteY334" fmla="*/ 4565200 h 4655127"/>
              <a:gd name="connsiteX335" fmla="*/ 2399288 w 3314697"/>
              <a:gd name="connsiteY335" fmla="*/ 4565905 h 4655127"/>
              <a:gd name="connsiteX336" fmla="*/ 2347291 w 3314697"/>
              <a:gd name="connsiteY336" fmla="*/ 4600436 h 4655127"/>
              <a:gd name="connsiteX337" fmla="*/ 2282421 w 3314697"/>
              <a:gd name="connsiteY337" fmla="*/ 4655127 h 4655127"/>
              <a:gd name="connsiteX338" fmla="*/ 2281772 w 3314697"/>
              <a:gd name="connsiteY338" fmla="*/ 4655127 h 4655127"/>
              <a:gd name="connsiteX339" fmla="*/ 2244148 w 3314697"/>
              <a:gd name="connsiteY339" fmla="*/ 4610481 h 4655127"/>
              <a:gd name="connsiteX340" fmla="*/ 2208469 w 3314697"/>
              <a:gd name="connsiteY340" fmla="*/ 4645640 h 4655127"/>
              <a:gd name="connsiteX341" fmla="*/ 2208469 w 3314697"/>
              <a:gd name="connsiteY341" fmla="*/ 4645082 h 4655127"/>
              <a:gd name="connsiteX342" fmla="*/ 2207820 w 3314697"/>
              <a:gd name="connsiteY342" fmla="*/ 4645640 h 4655127"/>
              <a:gd name="connsiteX343" fmla="*/ 2172142 w 3314697"/>
              <a:gd name="connsiteY343" fmla="*/ 4610481 h 4655127"/>
              <a:gd name="connsiteX344" fmla="*/ 2134517 w 3314697"/>
              <a:gd name="connsiteY344" fmla="*/ 4655127 h 4655127"/>
              <a:gd name="connsiteX345" fmla="*/ 2133869 w 3314697"/>
              <a:gd name="connsiteY345" fmla="*/ 4655127 h 4655127"/>
              <a:gd name="connsiteX346" fmla="*/ 2068998 w 3314697"/>
              <a:gd name="connsiteY346" fmla="*/ 4600436 h 4655127"/>
              <a:gd name="connsiteX347" fmla="*/ 2017001 w 3314697"/>
              <a:gd name="connsiteY347" fmla="*/ 4565905 h 4655127"/>
              <a:gd name="connsiteX348" fmla="*/ 2010788 w 3314697"/>
              <a:gd name="connsiteY348" fmla="*/ 4565200 h 4655127"/>
              <a:gd name="connsiteX349" fmla="*/ 2004574 w 3314697"/>
              <a:gd name="connsiteY349" fmla="*/ 4565905 h 4655127"/>
              <a:gd name="connsiteX350" fmla="*/ 1952577 w 3314697"/>
              <a:gd name="connsiteY350" fmla="*/ 4600436 h 4655127"/>
              <a:gd name="connsiteX351" fmla="*/ 1887707 w 3314697"/>
              <a:gd name="connsiteY351" fmla="*/ 4655127 h 4655127"/>
              <a:gd name="connsiteX352" fmla="*/ 1887058 w 3314697"/>
              <a:gd name="connsiteY352" fmla="*/ 4655127 h 4655127"/>
              <a:gd name="connsiteX353" fmla="*/ 1849434 w 3314697"/>
              <a:gd name="connsiteY353" fmla="*/ 4610481 h 4655127"/>
              <a:gd name="connsiteX354" fmla="*/ 1813755 w 3314697"/>
              <a:gd name="connsiteY354" fmla="*/ 4645640 h 4655127"/>
              <a:gd name="connsiteX355" fmla="*/ 1813755 w 3314697"/>
              <a:gd name="connsiteY355" fmla="*/ 4645082 h 4655127"/>
              <a:gd name="connsiteX356" fmla="*/ 1813106 w 3314697"/>
              <a:gd name="connsiteY356" fmla="*/ 4645640 h 4655127"/>
              <a:gd name="connsiteX357" fmla="*/ 1777428 w 3314697"/>
              <a:gd name="connsiteY357" fmla="*/ 4610481 h 4655127"/>
              <a:gd name="connsiteX358" fmla="*/ 1739803 w 3314697"/>
              <a:gd name="connsiteY358" fmla="*/ 4655127 h 4655127"/>
              <a:gd name="connsiteX359" fmla="*/ 1739155 w 3314697"/>
              <a:gd name="connsiteY359" fmla="*/ 4655127 h 4655127"/>
              <a:gd name="connsiteX360" fmla="*/ 1674284 w 3314697"/>
              <a:gd name="connsiteY360" fmla="*/ 4600436 h 4655127"/>
              <a:gd name="connsiteX361" fmla="*/ 1622287 w 3314697"/>
              <a:gd name="connsiteY361" fmla="*/ 4565905 h 4655127"/>
              <a:gd name="connsiteX362" fmla="*/ 1616073 w 3314697"/>
              <a:gd name="connsiteY362" fmla="*/ 4565200 h 4655127"/>
              <a:gd name="connsiteX363" fmla="*/ 1609860 w 3314697"/>
              <a:gd name="connsiteY363" fmla="*/ 4565905 h 4655127"/>
              <a:gd name="connsiteX364" fmla="*/ 1557863 w 3314697"/>
              <a:gd name="connsiteY364" fmla="*/ 4600436 h 4655127"/>
              <a:gd name="connsiteX365" fmla="*/ 1492993 w 3314697"/>
              <a:gd name="connsiteY365" fmla="*/ 4655127 h 4655127"/>
              <a:gd name="connsiteX366" fmla="*/ 1492343 w 3314697"/>
              <a:gd name="connsiteY366" fmla="*/ 4655127 h 4655127"/>
              <a:gd name="connsiteX367" fmla="*/ 1454719 w 3314697"/>
              <a:gd name="connsiteY367" fmla="*/ 4610481 h 4655127"/>
              <a:gd name="connsiteX368" fmla="*/ 1419041 w 3314697"/>
              <a:gd name="connsiteY368" fmla="*/ 4645640 h 4655127"/>
              <a:gd name="connsiteX369" fmla="*/ 1419041 w 3314697"/>
              <a:gd name="connsiteY369" fmla="*/ 4645082 h 4655127"/>
              <a:gd name="connsiteX370" fmla="*/ 1418392 w 3314697"/>
              <a:gd name="connsiteY370" fmla="*/ 4645640 h 4655127"/>
              <a:gd name="connsiteX371" fmla="*/ 1382714 w 3314697"/>
              <a:gd name="connsiteY371" fmla="*/ 4610481 h 4655127"/>
              <a:gd name="connsiteX372" fmla="*/ 1345089 w 3314697"/>
              <a:gd name="connsiteY372" fmla="*/ 4655127 h 4655127"/>
              <a:gd name="connsiteX373" fmla="*/ 1344441 w 3314697"/>
              <a:gd name="connsiteY373" fmla="*/ 4655127 h 4655127"/>
              <a:gd name="connsiteX374" fmla="*/ 1279570 w 3314697"/>
              <a:gd name="connsiteY374" fmla="*/ 4600436 h 4655127"/>
              <a:gd name="connsiteX375" fmla="*/ 1227573 w 3314697"/>
              <a:gd name="connsiteY375" fmla="*/ 4565905 h 4655127"/>
              <a:gd name="connsiteX376" fmla="*/ 1221359 w 3314697"/>
              <a:gd name="connsiteY376" fmla="*/ 4565200 h 4655127"/>
              <a:gd name="connsiteX377" fmla="*/ 1215146 w 3314697"/>
              <a:gd name="connsiteY377" fmla="*/ 4565905 h 4655127"/>
              <a:gd name="connsiteX378" fmla="*/ 1163148 w 3314697"/>
              <a:gd name="connsiteY378" fmla="*/ 4600436 h 4655127"/>
              <a:gd name="connsiteX379" fmla="*/ 1098278 w 3314697"/>
              <a:gd name="connsiteY379" fmla="*/ 4655127 h 4655127"/>
              <a:gd name="connsiteX380" fmla="*/ 1097629 w 3314697"/>
              <a:gd name="connsiteY380" fmla="*/ 4655127 h 4655127"/>
              <a:gd name="connsiteX381" fmla="*/ 1060005 w 3314697"/>
              <a:gd name="connsiteY381" fmla="*/ 4610481 h 4655127"/>
              <a:gd name="connsiteX382" fmla="*/ 1024326 w 3314697"/>
              <a:gd name="connsiteY382" fmla="*/ 4645640 h 4655127"/>
              <a:gd name="connsiteX383" fmla="*/ 1024326 w 3314697"/>
              <a:gd name="connsiteY383" fmla="*/ 4645082 h 4655127"/>
              <a:gd name="connsiteX384" fmla="*/ 1023678 w 3314697"/>
              <a:gd name="connsiteY384" fmla="*/ 4645640 h 4655127"/>
              <a:gd name="connsiteX385" fmla="*/ 987999 w 3314697"/>
              <a:gd name="connsiteY385" fmla="*/ 4610481 h 4655127"/>
              <a:gd name="connsiteX386" fmla="*/ 950375 w 3314697"/>
              <a:gd name="connsiteY386" fmla="*/ 4655127 h 4655127"/>
              <a:gd name="connsiteX387" fmla="*/ 949726 w 3314697"/>
              <a:gd name="connsiteY387" fmla="*/ 4655127 h 4655127"/>
              <a:gd name="connsiteX388" fmla="*/ 884856 w 3314697"/>
              <a:gd name="connsiteY388" fmla="*/ 4600436 h 4655127"/>
              <a:gd name="connsiteX389" fmla="*/ 832859 w 3314697"/>
              <a:gd name="connsiteY389" fmla="*/ 4565905 h 4655127"/>
              <a:gd name="connsiteX390" fmla="*/ 826644 w 3314697"/>
              <a:gd name="connsiteY390" fmla="*/ 4565200 h 4655127"/>
              <a:gd name="connsiteX391" fmla="*/ 820431 w 3314697"/>
              <a:gd name="connsiteY391" fmla="*/ 4565905 h 4655127"/>
              <a:gd name="connsiteX392" fmla="*/ 768434 w 3314697"/>
              <a:gd name="connsiteY392" fmla="*/ 4600436 h 4655127"/>
              <a:gd name="connsiteX393" fmla="*/ 703564 w 3314697"/>
              <a:gd name="connsiteY393" fmla="*/ 4655127 h 4655127"/>
              <a:gd name="connsiteX394" fmla="*/ 702915 w 3314697"/>
              <a:gd name="connsiteY394" fmla="*/ 4655127 h 4655127"/>
              <a:gd name="connsiteX395" fmla="*/ 665291 w 3314697"/>
              <a:gd name="connsiteY395" fmla="*/ 4610481 h 4655127"/>
              <a:gd name="connsiteX396" fmla="*/ 629612 w 3314697"/>
              <a:gd name="connsiteY396" fmla="*/ 4645640 h 4655127"/>
              <a:gd name="connsiteX397" fmla="*/ 629612 w 3314697"/>
              <a:gd name="connsiteY397" fmla="*/ 4645082 h 4655127"/>
              <a:gd name="connsiteX398" fmla="*/ 628964 w 3314697"/>
              <a:gd name="connsiteY398" fmla="*/ 4645640 h 4655127"/>
              <a:gd name="connsiteX399" fmla="*/ 593285 w 3314697"/>
              <a:gd name="connsiteY399" fmla="*/ 4610481 h 4655127"/>
              <a:gd name="connsiteX400" fmla="*/ 555660 w 3314697"/>
              <a:gd name="connsiteY400" fmla="*/ 4655127 h 4655127"/>
              <a:gd name="connsiteX401" fmla="*/ 555012 w 3314697"/>
              <a:gd name="connsiteY401" fmla="*/ 4655127 h 4655127"/>
              <a:gd name="connsiteX402" fmla="*/ 490142 w 3314697"/>
              <a:gd name="connsiteY402" fmla="*/ 4600436 h 4655127"/>
              <a:gd name="connsiteX403" fmla="*/ 438144 w 3314697"/>
              <a:gd name="connsiteY403" fmla="*/ 4565905 h 4655127"/>
              <a:gd name="connsiteX404" fmla="*/ 431931 w 3314697"/>
              <a:gd name="connsiteY404" fmla="*/ 4565200 h 4655127"/>
              <a:gd name="connsiteX405" fmla="*/ 425717 w 3314697"/>
              <a:gd name="connsiteY405" fmla="*/ 4565905 h 4655127"/>
              <a:gd name="connsiteX406" fmla="*/ 373719 w 3314697"/>
              <a:gd name="connsiteY406" fmla="*/ 4600436 h 4655127"/>
              <a:gd name="connsiteX407" fmla="*/ 308849 w 3314697"/>
              <a:gd name="connsiteY407" fmla="*/ 4655127 h 4655127"/>
              <a:gd name="connsiteX408" fmla="*/ 308201 w 3314697"/>
              <a:gd name="connsiteY408" fmla="*/ 4655127 h 4655127"/>
              <a:gd name="connsiteX409" fmla="*/ 270576 w 3314697"/>
              <a:gd name="connsiteY409" fmla="*/ 4610481 h 4655127"/>
              <a:gd name="connsiteX410" fmla="*/ 234898 w 3314697"/>
              <a:gd name="connsiteY410" fmla="*/ 4645640 h 4655127"/>
              <a:gd name="connsiteX411" fmla="*/ 234898 w 3314697"/>
              <a:gd name="connsiteY411" fmla="*/ 4645082 h 4655127"/>
              <a:gd name="connsiteX412" fmla="*/ 234249 w 3314697"/>
              <a:gd name="connsiteY412" fmla="*/ 4645640 h 4655127"/>
              <a:gd name="connsiteX413" fmla="*/ 213734 w 3314697"/>
              <a:gd name="connsiteY413" fmla="*/ 4636013 h 4655127"/>
              <a:gd name="connsiteX414" fmla="*/ 202493 w 3314697"/>
              <a:gd name="connsiteY414" fmla="*/ 4617087 h 4655127"/>
              <a:gd name="connsiteX415" fmla="*/ 202493 w 3314697"/>
              <a:gd name="connsiteY415" fmla="*/ 4627438 h 4655127"/>
              <a:gd name="connsiteX416" fmla="*/ 190077 w 3314697"/>
              <a:gd name="connsiteY416" fmla="*/ 4627438 h 4655127"/>
              <a:gd name="connsiteX417" fmla="*/ 183407 w 3314697"/>
              <a:gd name="connsiteY417" fmla="*/ 4640757 h 4655127"/>
              <a:gd name="connsiteX418" fmla="*/ 160945 w 3314697"/>
              <a:gd name="connsiteY418" fmla="*/ 4655127 h 4655127"/>
              <a:gd name="connsiteX419" fmla="*/ 160297 w 3314697"/>
              <a:gd name="connsiteY419" fmla="*/ 4655127 h 4655127"/>
              <a:gd name="connsiteX420" fmla="*/ 125429 w 3314697"/>
              <a:gd name="connsiteY420" fmla="*/ 4637409 h 4655127"/>
              <a:gd name="connsiteX421" fmla="*/ 117339 w 3314697"/>
              <a:gd name="connsiteY421" fmla="*/ 4627438 h 4655127"/>
              <a:gd name="connsiteX422" fmla="*/ 106746 w 3314697"/>
              <a:gd name="connsiteY422" fmla="*/ 4627438 h 4655127"/>
              <a:gd name="connsiteX423" fmla="*/ 106746 w 3314697"/>
              <a:gd name="connsiteY423" fmla="*/ 4624081 h 4655127"/>
              <a:gd name="connsiteX424" fmla="*/ 104924 w 3314697"/>
              <a:gd name="connsiteY424" fmla="*/ 4612140 h 4655127"/>
              <a:gd name="connsiteX425" fmla="*/ 95427 w 3314697"/>
              <a:gd name="connsiteY425" fmla="*/ 4600436 h 4655127"/>
              <a:gd name="connsiteX426" fmla="*/ 18231 w 3314697"/>
              <a:gd name="connsiteY426" fmla="*/ 4563045 h 4655127"/>
              <a:gd name="connsiteX427" fmla="*/ 14339 w 3314697"/>
              <a:gd name="connsiteY427" fmla="*/ 4563045 h 4655127"/>
              <a:gd name="connsiteX428" fmla="*/ 14339 w 3314697"/>
              <a:gd name="connsiteY428" fmla="*/ 4525356 h 4655127"/>
              <a:gd name="connsiteX429" fmla="*/ 5812 w 3314697"/>
              <a:gd name="connsiteY429" fmla="*/ 4516805 h 4655127"/>
              <a:gd name="connsiteX430" fmla="*/ 0 w 3314697"/>
              <a:gd name="connsiteY430" fmla="*/ 4501530 h 4655127"/>
              <a:gd name="connsiteX431" fmla="*/ 0 w 3314697"/>
              <a:gd name="connsiteY431" fmla="*/ 4500971 h 4655127"/>
              <a:gd name="connsiteX432" fmla="*/ 4630 w 3314697"/>
              <a:gd name="connsiteY432" fmla="*/ 4489840 h 4655127"/>
              <a:gd name="connsiteX433" fmla="*/ 14339 w 3314697"/>
              <a:gd name="connsiteY433" fmla="*/ 4483185 h 4655127"/>
              <a:gd name="connsiteX434" fmla="*/ 14339 w 3314697"/>
              <a:gd name="connsiteY434" fmla="*/ 4480450 h 4655127"/>
              <a:gd name="connsiteX435" fmla="*/ 19515 w 3314697"/>
              <a:gd name="connsiteY435" fmla="*/ 4480450 h 4655127"/>
              <a:gd name="connsiteX436" fmla="*/ 33298 w 3314697"/>
              <a:gd name="connsiteY436" fmla="*/ 4474924 h 4655127"/>
              <a:gd name="connsiteX437" fmla="*/ 51756 w 3314697"/>
              <a:gd name="connsiteY437" fmla="*/ 4468515 h 4655127"/>
              <a:gd name="connsiteX438" fmla="*/ 10999 w 3314697"/>
              <a:gd name="connsiteY438" fmla="*/ 4437737 h 4655127"/>
              <a:gd name="connsiteX439" fmla="*/ 11645 w 3314697"/>
              <a:gd name="connsiteY439" fmla="*/ 4437737 h 4655127"/>
              <a:gd name="connsiteX440" fmla="*/ 10999 w 3314697"/>
              <a:gd name="connsiteY440" fmla="*/ 4437177 h 4655127"/>
              <a:gd name="connsiteX441" fmla="*/ 51756 w 3314697"/>
              <a:gd name="connsiteY441" fmla="*/ 4406400 h 4655127"/>
              <a:gd name="connsiteX442" fmla="*/ 0 w 3314697"/>
              <a:gd name="connsiteY442" fmla="*/ 4373944 h 4655127"/>
              <a:gd name="connsiteX443" fmla="*/ 0 w 3314697"/>
              <a:gd name="connsiteY443" fmla="*/ 4373384 h 4655127"/>
              <a:gd name="connsiteX444" fmla="*/ 63401 w 3314697"/>
              <a:gd name="connsiteY444" fmla="*/ 4317425 h 4655127"/>
              <a:gd name="connsiteX445" fmla="*/ 103430 w 3314697"/>
              <a:gd name="connsiteY445" fmla="*/ 4272570 h 4655127"/>
              <a:gd name="connsiteX446" fmla="*/ 104248 w 3314697"/>
              <a:gd name="connsiteY446" fmla="*/ 4267210 h 4655127"/>
              <a:gd name="connsiteX447" fmla="*/ 103430 w 3314697"/>
              <a:gd name="connsiteY447" fmla="*/ 4261851 h 4655127"/>
              <a:gd name="connsiteX448" fmla="*/ 63401 w 3314697"/>
              <a:gd name="connsiteY448" fmla="*/ 4216996 h 4655127"/>
              <a:gd name="connsiteX449" fmla="*/ 0 w 3314697"/>
              <a:gd name="connsiteY449" fmla="*/ 4161037 h 4655127"/>
              <a:gd name="connsiteX450" fmla="*/ 0 w 3314697"/>
              <a:gd name="connsiteY450" fmla="*/ 4160477 h 4655127"/>
              <a:gd name="connsiteX451" fmla="*/ 51756 w 3314697"/>
              <a:gd name="connsiteY451" fmla="*/ 4128021 h 4655127"/>
              <a:gd name="connsiteX452" fmla="*/ 10999 w 3314697"/>
              <a:gd name="connsiteY452" fmla="*/ 4097244 h 4655127"/>
              <a:gd name="connsiteX453" fmla="*/ 11645 w 3314697"/>
              <a:gd name="connsiteY453" fmla="*/ 4097244 h 4655127"/>
              <a:gd name="connsiteX454" fmla="*/ 10999 w 3314697"/>
              <a:gd name="connsiteY454" fmla="*/ 4096684 h 4655127"/>
              <a:gd name="connsiteX455" fmla="*/ 51756 w 3314697"/>
              <a:gd name="connsiteY455" fmla="*/ 4065906 h 4655127"/>
              <a:gd name="connsiteX456" fmla="*/ 0 w 3314697"/>
              <a:gd name="connsiteY456" fmla="*/ 4033450 h 4655127"/>
              <a:gd name="connsiteX457" fmla="*/ 0 w 3314697"/>
              <a:gd name="connsiteY457" fmla="*/ 4032891 h 4655127"/>
              <a:gd name="connsiteX458" fmla="*/ 63401 w 3314697"/>
              <a:gd name="connsiteY458" fmla="*/ 3976932 h 4655127"/>
              <a:gd name="connsiteX459" fmla="*/ 103430 w 3314697"/>
              <a:gd name="connsiteY459" fmla="*/ 3932077 h 4655127"/>
              <a:gd name="connsiteX460" fmla="*/ 104248 w 3314697"/>
              <a:gd name="connsiteY460" fmla="*/ 3926717 h 4655127"/>
              <a:gd name="connsiteX461" fmla="*/ 103430 w 3314697"/>
              <a:gd name="connsiteY461" fmla="*/ 3921357 h 4655127"/>
              <a:gd name="connsiteX462" fmla="*/ 63401 w 3314697"/>
              <a:gd name="connsiteY462" fmla="*/ 3876502 h 4655127"/>
              <a:gd name="connsiteX463" fmla="*/ 0 w 3314697"/>
              <a:gd name="connsiteY463" fmla="*/ 3820544 h 4655127"/>
              <a:gd name="connsiteX464" fmla="*/ 0 w 3314697"/>
              <a:gd name="connsiteY464" fmla="*/ 3819984 h 4655127"/>
              <a:gd name="connsiteX465" fmla="*/ 51756 w 3314697"/>
              <a:gd name="connsiteY465" fmla="*/ 3787527 h 4655127"/>
              <a:gd name="connsiteX466" fmla="*/ 10999 w 3314697"/>
              <a:gd name="connsiteY466" fmla="*/ 3756750 h 4655127"/>
              <a:gd name="connsiteX467" fmla="*/ 11645 w 3314697"/>
              <a:gd name="connsiteY467" fmla="*/ 3756750 h 4655127"/>
              <a:gd name="connsiteX468" fmla="*/ 10999 w 3314697"/>
              <a:gd name="connsiteY468" fmla="*/ 3756190 h 4655127"/>
              <a:gd name="connsiteX469" fmla="*/ 51756 w 3314697"/>
              <a:gd name="connsiteY469" fmla="*/ 3725413 h 4655127"/>
              <a:gd name="connsiteX470" fmla="*/ 0 w 3314697"/>
              <a:gd name="connsiteY470" fmla="*/ 3692957 h 4655127"/>
              <a:gd name="connsiteX471" fmla="*/ 0 w 3314697"/>
              <a:gd name="connsiteY471" fmla="*/ 3692397 h 4655127"/>
              <a:gd name="connsiteX472" fmla="*/ 63401 w 3314697"/>
              <a:gd name="connsiteY472" fmla="*/ 3636438 h 4655127"/>
              <a:gd name="connsiteX473" fmla="*/ 103430 w 3314697"/>
              <a:gd name="connsiteY473" fmla="*/ 3591584 h 4655127"/>
              <a:gd name="connsiteX474" fmla="*/ 104248 w 3314697"/>
              <a:gd name="connsiteY474" fmla="*/ 3586224 h 4655127"/>
              <a:gd name="connsiteX475" fmla="*/ 103430 w 3314697"/>
              <a:gd name="connsiteY475" fmla="*/ 3580863 h 4655127"/>
              <a:gd name="connsiteX476" fmla="*/ 63401 w 3314697"/>
              <a:gd name="connsiteY476" fmla="*/ 3536009 h 4655127"/>
              <a:gd name="connsiteX477" fmla="*/ 0 w 3314697"/>
              <a:gd name="connsiteY477" fmla="*/ 3480050 h 4655127"/>
              <a:gd name="connsiteX478" fmla="*/ 0 w 3314697"/>
              <a:gd name="connsiteY478" fmla="*/ 3479490 h 4655127"/>
              <a:gd name="connsiteX479" fmla="*/ 51756 w 3314697"/>
              <a:gd name="connsiteY479" fmla="*/ 3447034 h 4655127"/>
              <a:gd name="connsiteX480" fmla="*/ 10999 w 3314697"/>
              <a:gd name="connsiteY480" fmla="*/ 3416257 h 4655127"/>
              <a:gd name="connsiteX481" fmla="*/ 11645 w 3314697"/>
              <a:gd name="connsiteY481" fmla="*/ 3416257 h 4655127"/>
              <a:gd name="connsiteX482" fmla="*/ 10999 w 3314697"/>
              <a:gd name="connsiteY482" fmla="*/ 3415697 h 4655127"/>
              <a:gd name="connsiteX483" fmla="*/ 51756 w 3314697"/>
              <a:gd name="connsiteY483" fmla="*/ 3384920 h 4655127"/>
              <a:gd name="connsiteX484" fmla="*/ 0 w 3314697"/>
              <a:gd name="connsiteY484" fmla="*/ 3352463 h 4655127"/>
              <a:gd name="connsiteX485" fmla="*/ 0 w 3314697"/>
              <a:gd name="connsiteY485" fmla="*/ 3351904 h 4655127"/>
              <a:gd name="connsiteX486" fmla="*/ 63401 w 3314697"/>
              <a:gd name="connsiteY486" fmla="*/ 3295945 h 4655127"/>
              <a:gd name="connsiteX487" fmla="*/ 103430 w 3314697"/>
              <a:gd name="connsiteY487" fmla="*/ 3251090 h 4655127"/>
              <a:gd name="connsiteX488" fmla="*/ 104248 w 3314697"/>
              <a:gd name="connsiteY488" fmla="*/ 3245730 h 4655127"/>
              <a:gd name="connsiteX489" fmla="*/ 103430 w 3314697"/>
              <a:gd name="connsiteY489" fmla="*/ 3240370 h 4655127"/>
              <a:gd name="connsiteX490" fmla="*/ 63401 w 3314697"/>
              <a:gd name="connsiteY490" fmla="*/ 3195516 h 4655127"/>
              <a:gd name="connsiteX491" fmla="*/ 0 w 3314697"/>
              <a:gd name="connsiteY491" fmla="*/ 3139556 h 4655127"/>
              <a:gd name="connsiteX492" fmla="*/ 0 w 3314697"/>
              <a:gd name="connsiteY492" fmla="*/ 3138997 h 4655127"/>
              <a:gd name="connsiteX493" fmla="*/ 51756 w 3314697"/>
              <a:gd name="connsiteY493" fmla="*/ 3106541 h 4655127"/>
              <a:gd name="connsiteX494" fmla="*/ 10999 w 3314697"/>
              <a:gd name="connsiteY494" fmla="*/ 3075763 h 4655127"/>
              <a:gd name="connsiteX495" fmla="*/ 11645 w 3314697"/>
              <a:gd name="connsiteY495" fmla="*/ 3075763 h 4655127"/>
              <a:gd name="connsiteX496" fmla="*/ 10999 w 3314697"/>
              <a:gd name="connsiteY496" fmla="*/ 3075204 h 4655127"/>
              <a:gd name="connsiteX497" fmla="*/ 51756 w 3314697"/>
              <a:gd name="connsiteY497" fmla="*/ 3044426 h 4655127"/>
              <a:gd name="connsiteX498" fmla="*/ 0 w 3314697"/>
              <a:gd name="connsiteY498" fmla="*/ 3011970 h 4655127"/>
              <a:gd name="connsiteX499" fmla="*/ 0 w 3314697"/>
              <a:gd name="connsiteY499" fmla="*/ 3011410 h 4655127"/>
              <a:gd name="connsiteX500" fmla="*/ 63401 w 3314697"/>
              <a:gd name="connsiteY500" fmla="*/ 2955452 h 4655127"/>
              <a:gd name="connsiteX501" fmla="*/ 103430 w 3314697"/>
              <a:gd name="connsiteY501" fmla="*/ 2910597 h 4655127"/>
              <a:gd name="connsiteX502" fmla="*/ 104248 w 3314697"/>
              <a:gd name="connsiteY502" fmla="*/ 2905237 h 4655127"/>
              <a:gd name="connsiteX503" fmla="*/ 103430 w 3314697"/>
              <a:gd name="connsiteY503" fmla="*/ 2899877 h 4655127"/>
              <a:gd name="connsiteX504" fmla="*/ 63401 w 3314697"/>
              <a:gd name="connsiteY504" fmla="*/ 2855022 h 4655127"/>
              <a:gd name="connsiteX505" fmla="*/ 0 w 3314697"/>
              <a:gd name="connsiteY505" fmla="*/ 2799063 h 4655127"/>
              <a:gd name="connsiteX506" fmla="*/ 0 w 3314697"/>
              <a:gd name="connsiteY506" fmla="*/ 2798503 h 4655127"/>
              <a:gd name="connsiteX507" fmla="*/ 51756 w 3314697"/>
              <a:gd name="connsiteY507" fmla="*/ 2766047 h 4655127"/>
              <a:gd name="connsiteX508" fmla="*/ 10999 w 3314697"/>
              <a:gd name="connsiteY508" fmla="*/ 2735270 h 4655127"/>
              <a:gd name="connsiteX509" fmla="*/ 11645 w 3314697"/>
              <a:gd name="connsiteY509" fmla="*/ 2735270 h 4655127"/>
              <a:gd name="connsiteX510" fmla="*/ 10999 w 3314697"/>
              <a:gd name="connsiteY510" fmla="*/ 2734710 h 4655127"/>
              <a:gd name="connsiteX511" fmla="*/ 51756 w 3314697"/>
              <a:gd name="connsiteY511" fmla="*/ 2703933 h 4655127"/>
              <a:gd name="connsiteX512" fmla="*/ 0 w 3314697"/>
              <a:gd name="connsiteY512" fmla="*/ 2671476 h 4655127"/>
              <a:gd name="connsiteX513" fmla="*/ 0 w 3314697"/>
              <a:gd name="connsiteY513" fmla="*/ 2670917 h 4655127"/>
              <a:gd name="connsiteX514" fmla="*/ 63401 w 3314697"/>
              <a:gd name="connsiteY514" fmla="*/ 2614958 h 4655127"/>
              <a:gd name="connsiteX515" fmla="*/ 103430 w 3314697"/>
              <a:gd name="connsiteY515" fmla="*/ 2570104 h 4655127"/>
              <a:gd name="connsiteX516" fmla="*/ 104248 w 3314697"/>
              <a:gd name="connsiteY516" fmla="*/ 2564743 h 4655127"/>
              <a:gd name="connsiteX517" fmla="*/ 103430 w 3314697"/>
              <a:gd name="connsiteY517" fmla="*/ 2559383 h 4655127"/>
              <a:gd name="connsiteX518" fmla="*/ 63401 w 3314697"/>
              <a:gd name="connsiteY518" fmla="*/ 2514529 h 4655127"/>
              <a:gd name="connsiteX519" fmla="*/ 0 w 3314697"/>
              <a:gd name="connsiteY519" fmla="*/ 2458570 h 4655127"/>
              <a:gd name="connsiteX520" fmla="*/ 0 w 3314697"/>
              <a:gd name="connsiteY520" fmla="*/ 2458010 h 4655127"/>
              <a:gd name="connsiteX521" fmla="*/ 51756 w 3314697"/>
              <a:gd name="connsiteY521" fmla="*/ 2425553 h 4655127"/>
              <a:gd name="connsiteX522" fmla="*/ 10999 w 3314697"/>
              <a:gd name="connsiteY522" fmla="*/ 2394777 h 4655127"/>
              <a:gd name="connsiteX523" fmla="*/ 11645 w 3314697"/>
              <a:gd name="connsiteY523" fmla="*/ 2394777 h 4655127"/>
              <a:gd name="connsiteX524" fmla="*/ 10999 w 3314697"/>
              <a:gd name="connsiteY524" fmla="*/ 2394217 h 4655127"/>
              <a:gd name="connsiteX525" fmla="*/ 51756 w 3314697"/>
              <a:gd name="connsiteY525" fmla="*/ 2363439 h 4655127"/>
              <a:gd name="connsiteX526" fmla="*/ 0 w 3314697"/>
              <a:gd name="connsiteY526" fmla="*/ 2330983 h 4655127"/>
              <a:gd name="connsiteX527" fmla="*/ 0 w 3314697"/>
              <a:gd name="connsiteY527" fmla="*/ 2330424 h 4655127"/>
              <a:gd name="connsiteX528" fmla="*/ 63401 w 3314697"/>
              <a:gd name="connsiteY528" fmla="*/ 2274464 h 4655127"/>
              <a:gd name="connsiteX529" fmla="*/ 103430 w 3314697"/>
              <a:gd name="connsiteY529" fmla="*/ 2229610 h 4655127"/>
              <a:gd name="connsiteX530" fmla="*/ 104248 w 3314697"/>
              <a:gd name="connsiteY530" fmla="*/ 2224250 h 4655127"/>
              <a:gd name="connsiteX531" fmla="*/ 103430 w 3314697"/>
              <a:gd name="connsiteY531" fmla="*/ 2218890 h 4655127"/>
              <a:gd name="connsiteX532" fmla="*/ 63401 w 3314697"/>
              <a:gd name="connsiteY532" fmla="*/ 2174035 h 4655127"/>
              <a:gd name="connsiteX533" fmla="*/ 0 w 3314697"/>
              <a:gd name="connsiteY533" fmla="*/ 2118076 h 4655127"/>
              <a:gd name="connsiteX534" fmla="*/ 0 w 3314697"/>
              <a:gd name="connsiteY534" fmla="*/ 2117517 h 4655127"/>
              <a:gd name="connsiteX535" fmla="*/ 51756 w 3314697"/>
              <a:gd name="connsiteY535" fmla="*/ 2085060 h 4655127"/>
              <a:gd name="connsiteX536" fmla="*/ 10999 w 3314697"/>
              <a:gd name="connsiteY536" fmla="*/ 2054283 h 4655127"/>
              <a:gd name="connsiteX537" fmla="*/ 11645 w 3314697"/>
              <a:gd name="connsiteY537" fmla="*/ 2054283 h 4655127"/>
              <a:gd name="connsiteX538" fmla="*/ 10999 w 3314697"/>
              <a:gd name="connsiteY538" fmla="*/ 2053723 h 4655127"/>
              <a:gd name="connsiteX539" fmla="*/ 51756 w 3314697"/>
              <a:gd name="connsiteY539" fmla="*/ 2022946 h 4655127"/>
              <a:gd name="connsiteX540" fmla="*/ 0 w 3314697"/>
              <a:gd name="connsiteY540" fmla="*/ 1990490 h 4655127"/>
              <a:gd name="connsiteX541" fmla="*/ 0 w 3314697"/>
              <a:gd name="connsiteY541" fmla="*/ 1989930 h 4655127"/>
              <a:gd name="connsiteX542" fmla="*/ 63401 w 3314697"/>
              <a:gd name="connsiteY542" fmla="*/ 1933971 h 4655127"/>
              <a:gd name="connsiteX543" fmla="*/ 103430 w 3314697"/>
              <a:gd name="connsiteY543" fmla="*/ 1889116 h 4655127"/>
              <a:gd name="connsiteX544" fmla="*/ 104248 w 3314697"/>
              <a:gd name="connsiteY544" fmla="*/ 1883757 h 4655127"/>
              <a:gd name="connsiteX545" fmla="*/ 103430 w 3314697"/>
              <a:gd name="connsiteY545" fmla="*/ 1878396 h 4655127"/>
              <a:gd name="connsiteX546" fmla="*/ 63401 w 3314697"/>
              <a:gd name="connsiteY546" fmla="*/ 1833542 h 4655127"/>
              <a:gd name="connsiteX547" fmla="*/ 0 w 3314697"/>
              <a:gd name="connsiteY547" fmla="*/ 1777583 h 4655127"/>
              <a:gd name="connsiteX548" fmla="*/ 0 w 3314697"/>
              <a:gd name="connsiteY548" fmla="*/ 1777023 h 4655127"/>
              <a:gd name="connsiteX549" fmla="*/ 51756 w 3314697"/>
              <a:gd name="connsiteY549" fmla="*/ 1744567 h 4655127"/>
              <a:gd name="connsiteX550" fmla="*/ 10999 w 3314697"/>
              <a:gd name="connsiteY550" fmla="*/ 1713789 h 4655127"/>
              <a:gd name="connsiteX551" fmla="*/ 11645 w 3314697"/>
              <a:gd name="connsiteY551" fmla="*/ 1713789 h 4655127"/>
              <a:gd name="connsiteX552" fmla="*/ 10999 w 3314697"/>
              <a:gd name="connsiteY552" fmla="*/ 1713230 h 4655127"/>
              <a:gd name="connsiteX553" fmla="*/ 51756 w 3314697"/>
              <a:gd name="connsiteY553" fmla="*/ 1682453 h 4655127"/>
              <a:gd name="connsiteX554" fmla="*/ 0 w 3314697"/>
              <a:gd name="connsiteY554" fmla="*/ 1649996 h 4655127"/>
              <a:gd name="connsiteX555" fmla="*/ 0 w 3314697"/>
              <a:gd name="connsiteY555" fmla="*/ 1649436 h 4655127"/>
              <a:gd name="connsiteX556" fmla="*/ 63401 w 3314697"/>
              <a:gd name="connsiteY556" fmla="*/ 1593478 h 4655127"/>
              <a:gd name="connsiteX557" fmla="*/ 103430 w 3314697"/>
              <a:gd name="connsiteY557" fmla="*/ 1548623 h 4655127"/>
              <a:gd name="connsiteX558" fmla="*/ 105663 w 3314697"/>
              <a:gd name="connsiteY558" fmla="*/ 1533986 h 4655127"/>
              <a:gd name="connsiteX559" fmla="*/ 103430 w 3314697"/>
              <a:gd name="connsiteY559" fmla="*/ 1519349 h 4655127"/>
              <a:gd name="connsiteX560" fmla="*/ 63401 w 3314697"/>
              <a:gd name="connsiteY560" fmla="*/ 1474494 h 4655127"/>
              <a:gd name="connsiteX561" fmla="*/ 0 w 3314697"/>
              <a:gd name="connsiteY561" fmla="*/ 1418535 h 4655127"/>
              <a:gd name="connsiteX562" fmla="*/ 0 w 3314697"/>
              <a:gd name="connsiteY562" fmla="*/ 1417976 h 4655127"/>
              <a:gd name="connsiteX563" fmla="*/ 51756 w 3314697"/>
              <a:gd name="connsiteY563" fmla="*/ 1385519 h 4655127"/>
              <a:gd name="connsiteX564" fmla="*/ 10999 w 3314697"/>
              <a:gd name="connsiteY564" fmla="*/ 1354742 h 4655127"/>
              <a:gd name="connsiteX565" fmla="*/ 11645 w 3314697"/>
              <a:gd name="connsiteY565" fmla="*/ 1354742 h 4655127"/>
              <a:gd name="connsiteX566" fmla="*/ 10999 w 3314697"/>
              <a:gd name="connsiteY566" fmla="*/ 1354182 h 4655127"/>
              <a:gd name="connsiteX567" fmla="*/ 51756 w 3314697"/>
              <a:gd name="connsiteY567" fmla="*/ 1323405 h 4655127"/>
              <a:gd name="connsiteX568" fmla="*/ 0 w 3314697"/>
              <a:gd name="connsiteY568" fmla="*/ 1290948 h 4655127"/>
              <a:gd name="connsiteX569" fmla="*/ 0 w 3314697"/>
              <a:gd name="connsiteY569" fmla="*/ 1290389 h 4655127"/>
              <a:gd name="connsiteX570" fmla="*/ 63401 w 3314697"/>
              <a:gd name="connsiteY570" fmla="*/ 1234430 h 4655127"/>
              <a:gd name="connsiteX571" fmla="*/ 103430 w 3314697"/>
              <a:gd name="connsiteY571" fmla="*/ 1189575 h 4655127"/>
              <a:gd name="connsiteX572" fmla="*/ 105663 w 3314697"/>
              <a:gd name="connsiteY572" fmla="*/ 1174938 h 4655127"/>
              <a:gd name="connsiteX573" fmla="*/ 103430 w 3314697"/>
              <a:gd name="connsiteY573" fmla="*/ 1160302 h 4655127"/>
              <a:gd name="connsiteX574" fmla="*/ 63401 w 3314697"/>
              <a:gd name="connsiteY574" fmla="*/ 1115447 h 4655127"/>
              <a:gd name="connsiteX575" fmla="*/ 0 w 3314697"/>
              <a:gd name="connsiteY575" fmla="*/ 1059488 h 4655127"/>
              <a:gd name="connsiteX576" fmla="*/ 0 w 3314697"/>
              <a:gd name="connsiteY576" fmla="*/ 1058928 h 4655127"/>
              <a:gd name="connsiteX577" fmla="*/ 51756 w 3314697"/>
              <a:gd name="connsiteY577" fmla="*/ 1026472 h 4655127"/>
              <a:gd name="connsiteX578" fmla="*/ 10999 w 3314697"/>
              <a:gd name="connsiteY578" fmla="*/ 995694 h 4655127"/>
              <a:gd name="connsiteX579" fmla="*/ 11645 w 3314697"/>
              <a:gd name="connsiteY579" fmla="*/ 995694 h 4655127"/>
              <a:gd name="connsiteX580" fmla="*/ 10999 w 3314697"/>
              <a:gd name="connsiteY580" fmla="*/ 995135 h 4655127"/>
              <a:gd name="connsiteX581" fmla="*/ 51756 w 3314697"/>
              <a:gd name="connsiteY581" fmla="*/ 964358 h 4655127"/>
              <a:gd name="connsiteX582" fmla="*/ 0 w 3314697"/>
              <a:gd name="connsiteY582" fmla="*/ 931901 h 4655127"/>
              <a:gd name="connsiteX583" fmla="*/ 0 w 3314697"/>
              <a:gd name="connsiteY583" fmla="*/ 931342 h 4655127"/>
              <a:gd name="connsiteX584" fmla="*/ 63401 w 3314697"/>
              <a:gd name="connsiteY584" fmla="*/ 875382 h 4655127"/>
              <a:gd name="connsiteX585" fmla="*/ 103430 w 3314697"/>
              <a:gd name="connsiteY585" fmla="*/ 830528 h 4655127"/>
              <a:gd name="connsiteX586" fmla="*/ 105663 w 3314697"/>
              <a:gd name="connsiteY586" fmla="*/ 815891 h 4655127"/>
              <a:gd name="connsiteX587" fmla="*/ 103430 w 3314697"/>
              <a:gd name="connsiteY587" fmla="*/ 801254 h 4655127"/>
              <a:gd name="connsiteX588" fmla="*/ 63401 w 3314697"/>
              <a:gd name="connsiteY588" fmla="*/ 756399 h 4655127"/>
              <a:gd name="connsiteX589" fmla="*/ 0 w 3314697"/>
              <a:gd name="connsiteY589" fmla="*/ 700440 h 4655127"/>
              <a:gd name="connsiteX590" fmla="*/ 0 w 3314697"/>
              <a:gd name="connsiteY590" fmla="*/ 699881 h 4655127"/>
              <a:gd name="connsiteX591" fmla="*/ 51756 w 3314697"/>
              <a:gd name="connsiteY591" fmla="*/ 667424 h 4655127"/>
              <a:gd name="connsiteX592" fmla="*/ 10999 w 3314697"/>
              <a:gd name="connsiteY592" fmla="*/ 636647 h 4655127"/>
              <a:gd name="connsiteX593" fmla="*/ 11645 w 3314697"/>
              <a:gd name="connsiteY593" fmla="*/ 636647 h 4655127"/>
              <a:gd name="connsiteX594" fmla="*/ 10999 w 3314697"/>
              <a:gd name="connsiteY594" fmla="*/ 636087 h 4655127"/>
              <a:gd name="connsiteX595" fmla="*/ 51756 w 3314697"/>
              <a:gd name="connsiteY595" fmla="*/ 605310 h 4655127"/>
              <a:gd name="connsiteX596" fmla="*/ 0 w 3314697"/>
              <a:gd name="connsiteY596" fmla="*/ 572854 h 4655127"/>
              <a:gd name="connsiteX597" fmla="*/ 0 w 3314697"/>
              <a:gd name="connsiteY597" fmla="*/ 572294 h 4655127"/>
              <a:gd name="connsiteX598" fmla="*/ 63401 w 3314697"/>
              <a:gd name="connsiteY598" fmla="*/ 516335 h 4655127"/>
              <a:gd name="connsiteX599" fmla="*/ 103430 w 3314697"/>
              <a:gd name="connsiteY599" fmla="*/ 471480 h 4655127"/>
              <a:gd name="connsiteX600" fmla="*/ 105663 w 3314697"/>
              <a:gd name="connsiteY600" fmla="*/ 456843 h 4655127"/>
              <a:gd name="connsiteX601" fmla="*/ 103430 w 3314697"/>
              <a:gd name="connsiteY601" fmla="*/ 442206 h 4655127"/>
              <a:gd name="connsiteX602" fmla="*/ 63401 w 3314697"/>
              <a:gd name="connsiteY602" fmla="*/ 397352 h 4655127"/>
              <a:gd name="connsiteX603" fmla="*/ 0 w 3314697"/>
              <a:gd name="connsiteY603" fmla="*/ 341393 h 4655127"/>
              <a:gd name="connsiteX604" fmla="*/ 0 w 3314697"/>
              <a:gd name="connsiteY604" fmla="*/ 340833 h 4655127"/>
              <a:gd name="connsiteX605" fmla="*/ 51756 w 3314697"/>
              <a:gd name="connsiteY605" fmla="*/ 308377 h 4655127"/>
              <a:gd name="connsiteX606" fmla="*/ 10999 w 3314697"/>
              <a:gd name="connsiteY606" fmla="*/ 277599 h 4655127"/>
              <a:gd name="connsiteX607" fmla="*/ 11645 w 3314697"/>
              <a:gd name="connsiteY607" fmla="*/ 277599 h 4655127"/>
              <a:gd name="connsiteX608" fmla="*/ 10999 w 3314697"/>
              <a:gd name="connsiteY608" fmla="*/ 277040 h 4655127"/>
              <a:gd name="connsiteX609" fmla="*/ 51756 w 3314697"/>
              <a:gd name="connsiteY609" fmla="*/ 246263 h 4655127"/>
              <a:gd name="connsiteX610" fmla="*/ 0 w 3314697"/>
              <a:gd name="connsiteY610" fmla="*/ 213806 h 4655127"/>
              <a:gd name="connsiteX611" fmla="*/ 0 w 3314697"/>
              <a:gd name="connsiteY611" fmla="*/ 213247 h 4655127"/>
              <a:gd name="connsiteX612" fmla="*/ 40939 w 3314697"/>
              <a:gd name="connsiteY612" fmla="*/ 169336 h 4655127"/>
              <a:gd name="connsiteX613" fmla="*/ 55615 w 3314697"/>
              <a:gd name="connsiteY613" fmla="*/ 161464 h 4655127"/>
              <a:gd name="connsiteX614" fmla="*/ 55615 w 3314697"/>
              <a:gd name="connsiteY614" fmla="*/ 92083 h 4655127"/>
              <a:gd name="connsiteX615" fmla="*/ 59507 w 3314697"/>
              <a:gd name="connsiteY615" fmla="*/ 92083 h 4655127"/>
              <a:gd name="connsiteX616" fmla="*/ 136702 w 3314697"/>
              <a:gd name="connsiteY616" fmla="*/ 54692 h 4655127"/>
              <a:gd name="connsiteX617" fmla="*/ 201572 w 3314697"/>
              <a:gd name="connsiteY617" fmla="*/ 0 h 465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</a:cxnLst>
            <a:rect l="l" t="t" r="r" b="b"/>
            <a:pathLst>
              <a:path w="3314697" h="4655127">
                <a:moveTo>
                  <a:pt x="327022" y="317787"/>
                </a:moveTo>
                <a:lnTo>
                  <a:pt x="327022" y="4337339"/>
                </a:lnTo>
                <a:lnTo>
                  <a:pt x="2987674" y="4337339"/>
                </a:lnTo>
                <a:lnTo>
                  <a:pt x="2987674" y="317787"/>
                </a:lnTo>
                <a:close/>
                <a:moveTo>
                  <a:pt x="201572" y="0"/>
                </a:moveTo>
                <a:lnTo>
                  <a:pt x="202222" y="0"/>
                </a:lnTo>
                <a:cubicBezTo>
                  <a:pt x="222331" y="0"/>
                  <a:pt x="229467" y="23439"/>
                  <a:pt x="239846" y="44647"/>
                </a:cubicBezTo>
                <a:cubicBezTo>
                  <a:pt x="247630" y="23439"/>
                  <a:pt x="260604" y="9487"/>
                  <a:pt x="275524" y="9487"/>
                </a:cubicBezTo>
                <a:lnTo>
                  <a:pt x="275524" y="10045"/>
                </a:lnTo>
                <a:lnTo>
                  <a:pt x="276173" y="9487"/>
                </a:lnTo>
                <a:cubicBezTo>
                  <a:pt x="291093" y="9487"/>
                  <a:pt x="304067" y="23439"/>
                  <a:pt x="311851" y="44647"/>
                </a:cubicBezTo>
                <a:cubicBezTo>
                  <a:pt x="322231" y="23439"/>
                  <a:pt x="329366" y="0"/>
                  <a:pt x="349476" y="0"/>
                </a:cubicBezTo>
                <a:lnTo>
                  <a:pt x="350125" y="0"/>
                </a:lnTo>
                <a:cubicBezTo>
                  <a:pt x="373478" y="0"/>
                  <a:pt x="398129" y="29020"/>
                  <a:pt x="414995" y="54692"/>
                </a:cubicBezTo>
                <a:cubicBezTo>
                  <a:pt x="425212" y="70597"/>
                  <a:pt x="443457" y="83677"/>
                  <a:pt x="466992" y="89223"/>
                </a:cubicBezTo>
                <a:lnTo>
                  <a:pt x="473206" y="89927"/>
                </a:lnTo>
                <a:lnTo>
                  <a:pt x="479419" y="89223"/>
                </a:lnTo>
                <a:cubicBezTo>
                  <a:pt x="502955" y="83677"/>
                  <a:pt x="521200" y="70597"/>
                  <a:pt x="531417" y="54692"/>
                </a:cubicBezTo>
                <a:cubicBezTo>
                  <a:pt x="547634" y="29577"/>
                  <a:pt x="572934" y="0"/>
                  <a:pt x="596287" y="0"/>
                </a:cubicBezTo>
                <a:lnTo>
                  <a:pt x="596935" y="0"/>
                </a:lnTo>
                <a:cubicBezTo>
                  <a:pt x="617046" y="0"/>
                  <a:pt x="624181" y="23439"/>
                  <a:pt x="634560" y="44647"/>
                </a:cubicBezTo>
                <a:cubicBezTo>
                  <a:pt x="642345" y="23439"/>
                  <a:pt x="655319" y="9487"/>
                  <a:pt x="670238" y="9487"/>
                </a:cubicBezTo>
                <a:lnTo>
                  <a:pt x="670238" y="10045"/>
                </a:lnTo>
                <a:lnTo>
                  <a:pt x="670887" y="9487"/>
                </a:lnTo>
                <a:cubicBezTo>
                  <a:pt x="685807" y="9487"/>
                  <a:pt x="698782" y="23439"/>
                  <a:pt x="706566" y="44647"/>
                </a:cubicBezTo>
                <a:cubicBezTo>
                  <a:pt x="716945" y="23439"/>
                  <a:pt x="724081" y="0"/>
                  <a:pt x="744191" y="0"/>
                </a:cubicBezTo>
                <a:lnTo>
                  <a:pt x="744839" y="0"/>
                </a:lnTo>
                <a:cubicBezTo>
                  <a:pt x="768192" y="0"/>
                  <a:pt x="792843" y="29020"/>
                  <a:pt x="809709" y="54692"/>
                </a:cubicBezTo>
                <a:cubicBezTo>
                  <a:pt x="819926" y="70597"/>
                  <a:pt x="838171" y="83677"/>
                  <a:pt x="861706" y="89223"/>
                </a:cubicBezTo>
                <a:lnTo>
                  <a:pt x="867921" y="89927"/>
                </a:lnTo>
                <a:lnTo>
                  <a:pt x="874134" y="89223"/>
                </a:lnTo>
                <a:cubicBezTo>
                  <a:pt x="897670" y="83677"/>
                  <a:pt x="915914" y="70597"/>
                  <a:pt x="926131" y="54692"/>
                </a:cubicBezTo>
                <a:cubicBezTo>
                  <a:pt x="942348" y="29577"/>
                  <a:pt x="967648" y="0"/>
                  <a:pt x="991001" y="0"/>
                </a:cubicBezTo>
                <a:lnTo>
                  <a:pt x="991650" y="0"/>
                </a:lnTo>
                <a:cubicBezTo>
                  <a:pt x="1011760" y="0"/>
                  <a:pt x="1018895" y="23439"/>
                  <a:pt x="1029274" y="44647"/>
                </a:cubicBezTo>
                <a:cubicBezTo>
                  <a:pt x="1037059" y="23439"/>
                  <a:pt x="1050033" y="9487"/>
                  <a:pt x="1064953" y="9487"/>
                </a:cubicBezTo>
                <a:lnTo>
                  <a:pt x="1064953" y="10045"/>
                </a:lnTo>
                <a:lnTo>
                  <a:pt x="1065601" y="9487"/>
                </a:lnTo>
                <a:cubicBezTo>
                  <a:pt x="1080522" y="9487"/>
                  <a:pt x="1093496" y="23439"/>
                  <a:pt x="1101280" y="44647"/>
                </a:cubicBezTo>
                <a:cubicBezTo>
                  <a:pt x="1111659" y="23439"/>
                  <a:pt x="1118795" y="0"/>
                  <a:pt x="1138904" y="0"/>
                </a:cubicBezTo>
                <a:lnTo>
                  <a:pt x="1139553" y="0"/>
                </a:lnTo>
                <a:cubicBezTo>
                  <a:pt x="1162907" y="0"/>
                  <a:pt x="1187557" y="29020"/>
                  <a:pt x="1204423" y="54692"/>
                </a:cubicBezTo>
                <a:cubicBezTo>
                  <a:pt x="1214641" y="70597"/>
                  <a:pt x="1232885" y="83677"/>
                  <a:pt x="1256421" y="89223"/>
                </a:cubicBezTo>
                <a:lnTo>
                  <a:pt x="1262634" y="89927"/>
                </a:lnTo>
                <a:lnTo>
                  <a:pt x="1268847" y="89223"/>
                </a:lnTo>
                <a:cubicBezTo>
                  <a:pt x="1292383" y="83677"/>
                  <a:pt x="1310628" y="70597"/>
                  <a:pt x="1320845" y="54692"/>
                </a:cubicBezTo>
                <a:cubicBezTo>
                  <a:pt x="1337062" y="29577"/>
                  <a:pt x="1362362" y="0"/>
                  <a:pt x="1385715" y="0"/>
                </a:cubicBezTo>
                <a:lnTo>
                  <a:pt x="1386364" y="0"/>
                </a:lnTo>
                <a:cubicBezTo>
                  <a:pt x="1406474" y="0"/>
                  <a:pt x="1413610" y="23439"/>
                  <a:pt x="1423988" y="44647"/>
                </a:cubicBezTo>
                <a:cubicBezTo>
                  <a:pt x="1431773" y="23439"/>
                  <a:pt x="1444747" y="9487"/>
                  <a:pt x="1459667" y="9487"/>
                </a:cubicBezTo>
                <a:lnTo>
                  <a:pt x="1459667" y="10045"/>
                </a:lnTo>
                <a:lnTo>
                  <a:pt x="1460315" y="9487"/>
                </a:lnTo>
                <a:cubicBezTo>
                  <a:pt x="1475236" y="9487"/>
                  <a:pt x="1488210" y="23439"/>
                  <a:pt x="1495994" y="44647"/>
                </a:cubicBezTo>
                <a:cubicBezTo>
                  <a:pt x="1506373" y="23439"/>
                  <a:pt x="1513509" y="0"/>
                  <a:pt x="1533619" y="0"/>
                </a:cubicBezTo>
                <a:lnTo>
                  <a:pt x="1534267" y="0"/>
                </a:lnTo>
                <a:cubicBezTo>
                  <a:pt x="1557620" y="0"/>
                  <a:pt x="1582271" y="29020"/>
                  <a:pt x="1599137" y="54692"/>
                </a:cubicBezTo>
                <a:cubicBezTo>
                  <a:pt x="1609354" y="70597"/>
                  <a:pt x="1627599" y="83677"/>
                  <a:pt x="1651135" y="89223"/>
                </a:cubicBezTo>
                <a:lnTo>
                  <a:pt x="1657349" y="89927"/>
                </a:lnTo>
                <a:lnTo>
                  <a:pt x="1663562" y="89223"/>
                </a:lnTo>
                <a:cubicBezTo>
                  <a:pt x="1687097" y="83677"/>
                  <a:pt x="1705342" y="70597"/>
                  <a:pt x="1715559" y="54692"/>
                </a:cubicBezTo>
                <a:cubicBezTo>
                  <a:pt x="1731776" y="29577"/>
                  <a:pt x="1757076" y="0"/>
                  <a:pt x="1780429" y="0"/>
                </a:cubicBezTo>
                <a:lnTo>
                  <a:pt x="1781078" y="0"/>
                </a:lnTo>
                <a:cubicBezTo>
                  <a:pt x="1801188" y="0"/>
                  <a:pt x="1808324" y="23439"/>
                  <a:pt x="1818703" y="44647"/>
                </a:cubicBezTo>
                <a:cubicBezTo>
                  <a:pt x="1826487" y="23439"/>
                  <a:pt x="1839461" y="9487"/>
                  <a:pt x="1854381" y="9487"/>
                </a:cubicBezTo>
                <a:lnTo>
                  <a:pt x="1854381" y="10045"/>
                </a:lnTo>
                <a:lnTo>
                  <a:pt x="1855030" y="9487"/>
                </a:lnTo>
                <a:cubicBezTo>
                  <a:pt x="1869950" y="9487"/>
                  <a:pt x="1882924" y="23439"/>
                  <a:pt x="1890708" y="44647"/>
                </a:cubicBezTo>
                <a:cubicBezTo>
                  <a:pt x="1901088" y="23439"/>
                  <a:pt x="1908224" y="0"/>
                  <a:pt x="1928333" y="0"/>
                </a:cubicBezTo>
                <a:lnTo>
                  <a:pt x="1928982" y="0"/>
                </a:lnTo>
                <a:cubicBezTo>
                  <a:pt x="1952335" y="0"/>
                  <a:pt x="1976986" y="29020"/>
                  <a:pt x="1993852" y="54692"/>
                </a:cubicBezTo>
                <a:cubicBezTo>
                  <a:pt x="2004069" y="70597"/>
                  <a:pt x="2022313" y="83677"/>
                  <a:pt x="2045849" y="89223"/>
                </a:cubicBezTo>
                <a:lnTo>
                  <a:pt x="2052063" y="89927"/>
                </a:lnTo>
                <a:lnTo>
                  <a:pt x="2058277" y="89223"/>
                </a:lnTo>
                <a:cubicBezTo>
                  <a:pt x="2081812" y="83677"/>
                  <a:pt x="2100056" y="70597"/>
                  <a:pt x="2110273" y="54692"/>
                </a:cubicBezTo>
                <a:cubicBezTo>
                  <a:pt x="2126491" y="29577"/>
                  <a:pt x="2151790" y="0"/>
                  <a:pt x="2175144" y="0"/>
                </a:cubicBezTo>
                <a:lnTo>
                  <a:pt x="2175792" y="0"/>
                </a:lnTo>
                <a:cubicBezTo>
                  <a:pt x="2195902" y="0"/>
                  <a:pt x="2203038" y="23439"/>
                  <a:pt x="2213417" y="44647"/>
                </a:cubicBezTo>
                <a:cubicBezTo>
                  <a:pt x="2221202" y="23439"/>
                  <a:pt x="2234175" y="9487"/>
                  <a:pt x="2249096" y="9487"/>
                </a:cubicBezTo>
                <a:lnTo>
                  <a:pt x="2249096" y="10045"/>
                </a:lnTo>
                <a:lnTo>
                  <a:pt x="2249744" y="9487"/>
                </a:lnTo>
                <a:cubicBezTo>
                  <a:pt x="2264665" y="9487"/>
                  <a:pt x="2277638" y="23439"/>
                  <a:pt x="2285423" y="44647"/>
                </a:cubicBezTo>
                <a:cubicBezTo>
                  <a:pt x="2295802" y="23439"/>
                  <a:pt x="2302938" y="0"/>
                  <a:pt x="2323048" y="0"/>
                </a:cubicBezTo>
                <a:lnTo>
                  <a:pt x="2323696" y="0"/>
                </a:lnTo>
                <a:cubicBezTo>
                  <a:pt x="2347050" y="0"/>
                  <a:pt x="2371700" y="29020"/>
                  <a:pt x="2388566" y="54692"/>
                </a:cubicBezTo>
                <a:cubicBezTo>
                  <a:pt x="2398783" y="70597"/>
                  <a:pt x="2417028" y="83677"/>
                  <a:pt x="2440564" y="89223"/>
                </a:cubicBezTo>
                <a:lnTo>
                  <a:pt x="2446777" y="89927"/>
                </a:lnTo>
                <a:lnTo>
                  <a:pt x="2452991" y="89223"/>
                </a:lnTo>
                <a:cubicBezTo>
                  <a:pt x="2476527" y="83677"/>
                  <a:pt x="2494771" y="70597"/>
                  <a:pt x="2504988" y="54692"/>
                </a:cubicBezTo>
                <a:cubicBezTo>
                  <a:pt x="2521206" y="29577"/>
                  <a:pt x="2546505" y="0"/>
                  <a:pt x="2569858" y="0"/>
                </a:cubicBezTo>
                <a:lnTo>
                  <a:pt x="2570507" y="0"/>
                </a:lnTo>
                <a:cubicBezTo>
                  <a:pt x="2590617" y="0"/>
                  <a:pt x="2597752" y="23439"/>
                  <a:pt x="2608131" y="44647"/>
                </a:cubicBezTo>
                <a:cubicBezTo>
                  <a:pt x="2615916" y="23439"/>
                  <a:pt x="2628890" y="9487"/>
                  <a:pt x="2643810" y="9487"/>
                </a:cubicBezTo>
                <a:lnTo>
                  <a:pt x="2643810" y="10045"/>
                </a:lnTo>
                <a:lnTo>
                  <a:pt x="2644459" y="9487"/>
                </a:lnTo>
                <a:cubicBezTo>
                  <a:pt x="2659379" y="9487"/>
                  <a:pt x="2672353" y="23439"/>
                  <a:pt x="2680137" y="44647"/>
                </a:cubicBezTo>
                <a:cubicBezTo>
                  <a:pt x="2690517" y="23439"/>
                  <a:pt x="2697652" y="0"/>
                  <a:pt x="2717762" y="0"/>
                </a:cubicBezTo>
                <a:lnTo>
                  <a:pt x="2718410" y="0"/>
                </a:lnTo>
                <a:cubicBezTo>
                  <a:pt x="2741764" y="0"/>
                  <a:pt x="2766415" y="29020"/>
                  <a:pt x="2783281" y="54692"/>
                </a:cubicBezTo>
                <a:cubicBezTo>
                  <a:pt x="2793498" y="70597"/>
                  <a:pt x="2811742" y="83677"/>
                  <a:pt x="2835278" y="89223"/>
                </a:cubicBezTo>
                <a:lnTo>
                  <a:pt x="2841492" y="89927"/>
                </a:lnTo>
                <a:lnTo>
                  <a:pt x="2847705" y="89223"/>
                </a:lnTo>
                <a:cubicBezTo>
                  <a:pt x="2871241" y="83677"/>
                  <a:pt x="2889486" y="70597"/>
                  <a:pt x="2899703" y="54692"/>
                </a:cubicBezTo>
                <a:cubicBezTo>
                  <a:pt x="2915920" y="29577"/>
                  <a:pt x="2941219" y="0"/>
                  <a:pt x="2964573" y="0"/>
                </a:cubicBezTo>
                <a:lnTo>
                  <a:pt x="2965222" y="0"/>
                </a:lnTo>
                <a:cubicBezTo>
                  <a:pt x="2985331" y="0"/>
                  <a:pt x="2992467" y="23439"/>
                  <a:pt x="3002846" y="44647"/>
                </a:cubicBezTo>
                <a:cubicBezTo>
                  <a:pt x="3010630" y="23439"/>
                  <a:pt x="3023604" y="9487"/>
                  <a:pt x="3038524" y="9487"/>
                </a:cubicBezTo>
                <a:lnTo>
                  <a:pt x="3038524" y="10045"/>
                </a:lnTo>
                <a:lnTo>
                  <a:pt x="3039173" y="9487"/>
                </a:lnTo>
                <a:cubicBezTo>
                  <a:pt x="3054093" y="9487"/>
                  <a:pt x="3067067" y="23439"/>
                  <a:pt x="3074851" y="44647"/>
                </a:cubicBezTo>
                <a:cubicBezTo>
                  <a:pt x="3085231" y="23439"/>
                  <a:pt x="3092367" y="0"/>
                  <a:pt x="3112476" y="0"/>
                </a:cubicBezTo>
                <a:lnTo>
                  <a:pt x="3113125" y="0"/>
                </a:lnTo>
                <a:cubicBezTo>
                  <a:pt x="3124802" y="0"/>
                  <a:pt x="3136802" y="7255"/>
                  <a:pt x="3147992" y="17719"/>
                </a:cubicBezTo>
                <a:lnTo>
                  <a:pt x="3156083" y="27689"/>
                </a:lnTo>
                <a:lnTo>
                  <a:pt x="3207952" y="27689"/>
                </a:lnTo>
                <a:lnTo>
                  <a:pt x="3207952" y="31047"/>
                </a:lnTo>
                <a:cubicBezTo>
                  <a:pt x="3207952" y="54130"/>
                  <a:pt x="3218505" y="73435"/>
                  <a:pt x="3234153" y="86604"/>
                </a:cubicBezTo>
                <a:lnTo>
                  <a:pt x="3239984" y="90357"/>
                </a:lnTo>
                <a:lnTo>
                  <a:pt x="3255190" y="92083"/>
                </a:lnTo>
                <a:lnTo>
                  <a:pt x="3259082" y="92083"/>
                </a:lnTo>
                <a:lnTo>
                  <a:pt x="3259082" y="101783"/>
                </a:lnTo>
                <a:lnTo>
                  <a:pt x="3273485" y="109451"/>
                </a:lnTo>
                <a:cubicBezTo>
                  <a:pt x="3295410" y="122435"/>
                  <a:pt x="3314697" y="138488"/>
                  <a:pt x="3314697" y="153597"/>
                </a:cubicBezTo>
                <a:lnTo>
                  <a:pt x="3314697" y="154157"/>
                </a:lnTo>
                <a:cubicBezTo>
                  <a:pt x="3314697" y="171504"/>
                  <a:pt x="3287526" y="177659"/>
                  <a:pt x="3262942" y="186613"/>
                </a:cubicBezTo>
                <a:cubicBezTo>
                  <a:pt x="3287526" y="193328"/>
                  <a:pt x="3303699" y="204520"/>
                  <a:pt x="3303699" y="217390"/>
                </a:cubicBezTo>
                <a:lnTo>
                  <a:pt x="3303052" y="217390"/>
                </a:lnTo>
                <a:lnTo>
                  <a:pt x="3303699" y="217950"/>
                </a:lnTo>
                <a:cubicBezTo>
                  <a:pt x="3303699" y="230821"/>
                  <a:pt x="3287526" y="242012"/>
                  <a:pt x="3262942" y="248727"/>
                </a:cubicBezTo>
                <a:cubicBezTo>
                  <a:pt x="3287526" y="257680"/>
                  <a:pt x="3314697" y="263836"/>
                  <a:pt x="3314697" y="281184"/>
                </a:cubicBezTo>
                <a:lnTo>
                  <a:pt x="3314697" y="281743"/>
                </a:lnTo>
                <a:cubicBezTo>
                  <a:pt x="3314697" y="301888"/>
                  <a:pt x="3281056" y="323153"/>
                  <a:pt x="3251297" y="337702"/>
                </a:cubicBezTo>
                <a:cubicBezTo>
                  <a:pt x="3232859" y="346516"/>
                  <a:pt x="3217696" y="362254"/>
                  <a:pt x="3211267" y="382557"/>
                </a:cubicBezTo>
                <a:lnTo>
                  <a:pt x="3210450" y="387917"/>
                </a:lnTo>
                <a:lnTo>
                  <a:pt x="3211267" y="393277"/>
                </a:lnTo>
                <a:cubicBezTo>
                  <a:pt x="3217696" y="413580"/>
                  <a:pt x="3232859" y="429318"/>
                  <a:pt x="3251297" y="438131"/>
                </a:cubicBezTo>
                <a:cubicBezTo>
                  <a:pt x="3280409" y="452121"/>
                  <a:pt x="3314697" y="473945"/>
                  <a:pt x="3314697" y="494090"/>
                </a:cubicBezTo>
                <a:lnTo>
                  <a:pt x="3314697" y="494650"/>
                </a:lnTo>
                <a:cubicBezTo>
                  <a:pt x="3314697" y="511997"/>
                  <a:pt x="3287526" y="518153"/>
                  <a:pt x="3262942" y="527106"/>
                </a:cubicBezTo>
                <a:cubicBezTo>
                  <a:pt x="3287526" y="533821"/>
                  <a:pt x="3303699" y="545013"/>
                  <a:pt x="3303699" y="557884"/>
                </a:cubicBezTo>
                <a:lnTo>
                  <a:pt x="3303052" y="557884"/>
                </a:lnTo>
                <a:lnTo>
                  <a:pt x="3303699" y="558443"/>
                </a:lnTo>
                <a:cubicBezTo>
                  <a:pt x="3303699" y="571314"/>
                  <a:pt x="3287526" y="582505"/>
                  <a:pt x="3262942" y="589221"/>
                </a:cubicBezTo>
                <a:cubicBezTo>
                  <a:pt x="3287526" y="598175"/>
                  <a:pt x="3314697" y="604329"/>
                  <a:pt x="3314697" y="621677"/>
                </a:cubicBezTo>
                <a:lnTo>
                  <a:pt x="3314697" y="622237"/>
                </a:lnTo>
                <a:cubicBezTo>
                  <a:pt x="3314697" y="642382"/>
                  <a:pt x="3281056" y="663646"/>
                  <a:pt x="3251297" y="678195"/>
                </a:cubicBezTo>
                <a:cubicBezTo>
                  <a:pt x="3232859" y="687009"/>
                  <a:pt x="3217696" y="702747"/>
                  <a:pt x="3211267" y="723050"/>
                </a:cubicBezTo>
                <a:lnTo>
                  <a:pt x="3210450" y="728410"/>
                </a:lnTo>
                <a:lnTo>
                  <a:pt x="3211267" y="733770"/>
                </a:lnTo>
                <a:cubicBezTo>
                  <a:pt x="3217696" y="754073"/>
                  <a:pt x="3232859" y="769812"/>
                  <a:pt x="3251297" y="778625"/>
                </a:cubicBezTo>
                <a:cubicBezTo>
                  <a:pt x="3280409" y="792615"/>
                  <a:pt x="3314697" y="814439"/>
                  <a:pt x="3314697" y="834584"/>
                </a:cubicBezTo>
                <a:lnTo>
                  <a:pt x="3314697" y="835144"/>
                </a:lnTo>
                <a:cubicBezTo>
                  <a:pt x="3314697" y="852491"/>
                  <a:pt x="3287526" y="858646"/>
                  <a:pt x="3262942" y="867600"/>
                </a:cubicBezTo>
                <a:cubicBezTo>
                  <a:pt x="3287526" y="874315"/>
                  <a:pt x="3303699" y="885507"/>
                  <a:pt x="3303699" y="898377"/>
                </a:cubicBezTo>
                <a:lnTo>
                  <a:pt x="3303052" y="898377"/>
                </a:lnTo>
                <a:lnTo>
                  <a:pt x="3303699" y="898937"/>
                </a:lnTo>
                <a:cubicBezTo>
                  <a:pt x="3303699" y="911807"/>
                  <a:pt x="3287526" y="922999"/>
                  <a:pt x="3262942" y="929714"/>
                </a:cubicBezTo>
                <a:cubicBezTo>
                  <a:pt x="3287526" y="938667"/>
                  <a:pt x="3314697" y="944823"/>
                  <a:pt x="3314697" y="962170"/>
                </a:cubicBezTo>
                <a:lnTo>
                  <a:pt x="3314697" y="962730"/>
                </a:lnTo>
                <a:cubicBezTo>
                  <a:pt x="3314697" y="982876"/>
                  <a:pt x="3281056" y="1004140"/>
                  <a:pt x="3251297" y="1018689"/>
                </a:cubicBezTo>
                <a:cubicBezTo>
                  <a:pt x="3232859" y="1027503"/>
                  <a:pt x="3217696" y="1043241"/>
                  <a:pt x="3211267" y="1063544"/>
                </a:cubicBezTo>
                <a:lnTo>
                  <a:pt x="3210450" y="1068904"/>
                </a:lnTo>
                <a:lnTo>
                  <a:pt x="3211267" y="1074264"/>
                </a:lnTo>
                <a:cubicBezTo>
                  <a:pt x="3217696" y="1094566"/>
                  <a:pt x="3232859" y="1110304"/>
                  <a:pt x="3251297" y="1119118"/>
                </a:cubicBezTo>
                <a:cubicBezTo>
                  <a:pt x="3280409" y="1133108"/>
                  <a:pt x="3314697" y="1154932"/>
                  <a:pt x="3314697" y="1175078"/>
                </a:cubicBezTo>
                <a:lnTo>
                  <a:pt x="3314697" y="1175637"/>
                </a:lnTo>
                <a:cubicBezTo>
                  <a:pt x="3314697" y="1192984"/>
                  <a:pt x="3287526" y="1199140"/>
                  <a:pt x="3262942" y="1208094"/>
                </a:cubicBezTo>
                <a:cubicBezTo>
                  <a:pt x="3287526" y="1214808"/>
                  <a:pt x="3303699" y="1226000"/>
                  <a:pt x="3303699" y="1238871"/>
                </a:cubicBezTo>
                <a:lnTo>
                  <a:pt x="3303052" y="1238871"/>
                </a:lnTo>
                <a:lnTo>
                  <a:pt x="3303699" y="1239430"/>
                </a:lnTo>
                <a:cubicBezTo>
                  <a:pt x="3303699" y="1252301"/>
                  <a:pt x="3287526" y="1263493"/>
                  <a:pt x="3262942" y="1270208"/>
                </a:cubicBezTo>
                <a:cubicBezTo>
                  <a:pt x="3287526" y="1279161"/>
                  <a:pt x="3314697" y="1285317"/>
                  <a:pt x="3314697" y="1302664"/>
                </a:cubicBezTo>
                <a:lnTo>
                  <a:pt x="3314697" y="1303223"/>
                </a:lnTo>
                <a:cubicBezTo>
                  <a:pt x="3314697" y="1323368"/>
                  <a:pt x="3281056" y="1344633"/>
                  <a:pt x="3251297" y="1359182"/>
                </a:cubicBezTo>
                <a:cubicBezTo>
                  <a:pt x="3232859" y="1367996"/>
                  <a:pt x="3217696" y="1383735"/>
                  <a:pt x="3211267" y="1404037"/>
                </a:cubicBezTo>
                <a:lnTo>
                  <a:pt x="3210450" y="1409397"/>
                </a:lnTo>
                <a:lnTo>
                  <a:pt x="3211267" y="1414757"/>
                </a:lnTo>
                <a:cubicBezTo>
                  <a:pt x="3217696" y="1435060"/>
                  <a:pt x="3232859" y="1450798"/>
                  <a:pt x="3251297" y="1459611"/>
                </a:cubicBezTo>
                <a:cubicBezTo>
                  <a:pt x="3280409" y="1473601"/>
                  <a:pt x="3314697" y="1495425"/>
                  <a:pt x="3314697" y="1515571"/>
                </a:cubicBezTo>
                <a:lnTo>
                  <a:pt x="3314697" y="1516130"/>
                </a:lnTo>
                <a:cubicBezTo>
                  <a:pt x="3314697" y="1533478"/>
                  <a:pt x="3287526" y="1539633"/>
                  <a:pt x="3262942" y="1548586"/>
                </a:cubicBezTo>
                <a:cubicBezTo>
                  <a:pt x="3287526" y="1555302"/>
                  <a:pt x="3303699" y="1566493"/>
                  <a:pt x="3303699" y="1579364"/>
                </a:cubicBezTo>
                <a:lnTo>
                  <a:pt x="3303052" y="1579364"/>
                </a:lnTo>
                <a:lnTo>
                  <a:pt x="3303699" y="1579923"/>
                </a:lnTo>
                <a:cubicBezTo>
                  <a:pt x="3303699" y="1592794"/>
                  <a:pt x="3287526" y="1603985"/>
                  <a:pt x="3262942" y="1610701"/>
                </a:cubicBezTo>
                <a:cubicBezTo>
                  <a:pt x="3287526" y="1619654"/>
                  <a:pt x="3314697" y="1625810"/>
                  <a:pt x="3314697" y="1643157"/>
                </a:cubicBezTo>
                <a:lnTo>
                  <a:pt x="3314697" y="1643717"/>
                </a:lnTo>
                <a:cubicBezTo>
                  <a:pt x="3314697" y="1663862"/>
                  <a:pt x="3281056" y="1685126"/>
                  <a:pt x="3251297" y="1699676"/>
                </a:cubicBezTo>
                <a:cubicBezTo>
                  <a:pt x="3232859" y="1708489"/>
                  <a:pt x="3217696" y="1724228"/>
                  <a:pt x="3211267" y="1744530"/>
                </a:cubicBezTo>
                <a:lnTo>
                  <a:pt x="3210450" y="1749890"/>
                </a:lnTo>
                <a:lnTo>
                  <a:pt x="3211267" y="1755251"/>
                </a:lnTo>
                <a:cubicBezTo>
                  <a:pt x="3217696" y="1775553"/>
                  <a:pt x="3232859" y="1791292"/>
                  <a:pt x="3251297" y="1800105"/>
                </a:cubicBezTo>
                <a:cubicBezTo>
                  <a:pt x="3280409" y="1814095"/>
                  <a:pt x="3314697" y="1835919"/>
                  <a:pt x="3314697" y="1856064"/>
                </a:cubicBezTo>
                <a:lnTo>
                  <a:pt x="3314697" y="1856624"/>
                </a:lnTo>
                <a:cubicBezTo>
                  <a:pt x="3314697" y="1873971"/>
                  <a:pt x="3287526" y="1880127"/>
                  <a:pt x="3262942" y="1889080"/>
                </a:cubicBezTo>
                <a:cubicBezTo>
                  <a:pt x="3287526" y="1895795"/>
                  <a:pt x="3303699" y="1906987"/>
                  <a:pt x="3303699" y="1919857"/>
                </a:cubicBezTo>
                <a:lnTo>
                  <a:pt x="3303052" y="1919857"/>
                </a:lnTo>
                <a:lnTo>
                  <a:pt x="3303699" y="1920417"/>
                </a:lnTo>
                <a:cubicBezTo>
                  <a:pt x="3303699" y="1933288"/>
                  <a:pt x="3287526" y="1944479"/>
                  <a:pt x="3262942" y="1951195"/>
                </a:cubicBezTo>
                <a:cubicBezTo>
                  <a:pt x="3287526" y="1960148"/>
                  <a:pt x="3314697" y="1966303"/>
                  <a:pt x="3314697" y="1983651"/>
                </a:cubicBezTo>
                <a:lnTo>
                  <a:pt x="3314697" y="1984210"/>
                </a:lnTo>
                <a:cubicBezTo>
                  <a:pt x="3314697" y="2004356"/>
                  <a:pt x="3281056" y="2025620"/>
                  <a:pt x="3251297" y="2040169"/>
                </a:cubicBezTo>
                <a:cubicBezTo>
                  <a:pt x="3232859" y="2048983"/>
                  <a:pt x="3217696" y="2064721"/>
                  <a:pt x="3211267" y="2085024"/>
                </a:cubicBezTo>
                <a:lnTo>
                  <a:pt x="3210450" y="2090384"/>
                </a:lnTo>
                <a:lnTo>
                  <a:pt x="3211267" y="2095744"/>
                </a:lnTo>
                <a:cubicBezTo>
                  <a:pt x="3217696" y="2116046"/>
                  <a:pt x="3232859" y="2131785"/>
                  <a:pt x="3251297" y="2140598"/>
                </a:cubicBezTo>
                <a:cubicBezTo>
                  <a:pt x="3280409" y="2154588"/>
                  <a:pt x="3314697" y="2176413"/>
                  <a:pt x="3314697" y="2196557"/>
                </a:cubicBezTo>
                <a:lnTo>
                  <a:pt x="3314697" y="2197118"/>
                </a:lnTo>
                <a:cubicBezTo>
                  <a:pt x="3314697" y="2214464"/>
                  <a:pt x="3287526" y="2220620"/>
                  <a:pt x="3262942" y="2229574"/>
                </a:cubicBezTo>
                <a:cubicBezTo>
                  <a:pt x="3287526" y="2236288"/>
                  <a:pt x="3303699" y="2247480"/>
                  <a:pt x="3303699" y="2260351"/>
                </a:cubicBezTo>
                <a:lnTo>
                  <a:pt x="3303052" y="2260351"/>
                </a:lnTo>
                <a:lnTo>
                  <a:pt x="3303699" y="2260910"/>
                </a:lnTo>
                <a:cubicBezTo>
                  <a:pt x="3303699" y="2273781"/>
                  <a:pt x="3287526" y="2284973"/>
                  <a:pt x="3262942" y="2291688"/>
                </a:cubicBezTo>
                <a:cubicBezTo>
                  <a:pt x="3287526" y="2300641"/>
                  <a:pt x="3314697" y="2306796"/>
                  <a:pt x="3314697" y="2324144"/>
                </a:cubicBezTo>
                <a:lnTo>
                  <a:pt x="3314697" y="2324704"/>
                </a:lnTo>
                <a:cubicBezTo>
                  <a:pt x="3314697" y="2344849"/>
                  <a:pt x="3281056" y="2366114"/>
                  <a:pt x="3251297" y="2380662"/>
                </a:cubicBezTo>
                <a:cubicBezTo>
                  <a:pt x="3232859" y="2389476"/>
                  <a:pt x="3217696" y="2405215"/>
                  <a:pt x="3211267" y="2425517"/>
                </a:cubicBezTo>
                <a:lnTo>
                  <a:pt x="3210450" y="2430877"/>
                </a:lnTo>
                <a:lnTo>
                  <a:pt x="3211267" y="2436238"/>
                </a:lnTo>
                <a:cubicBezTo>
                  <a:pt x="3217696" y="2456540"/>
                  <a:pt x="3232859" y="2472278"/>
                  <a:pt x="3251297" y="2481092"/>
                </a:cubicBezTo>
                <a:cubicBezTo>
                  <a:pt x="3280409" y="2495082"/>
                  <a:pt x="3314697" y="2516906"/>
                  <a:pt x="3314697" y="2537051"/>
                </a:cubicBezTo>
                <a:lnTo>
                  <a:pt x="3314697" y="2537611"/>
                </a:lnTo>
                <a:cubicBezTo>
                  <a:pt x="3314697" y="2554958"/>
                  <a:pt x="3287526" y="2561113"/>
                  <a:pt x="3262942" y="2570067"/>
                </a:cubicBezTo>
                <a:cubicBezTo>
                  <a:pt x="3287526" y="2576782"/>
                  <a:pt x="3303699" y="2587974"/>
                  <a:pt x="3303699" y="2600844"/>
                </a:cubicBezTo>
                <a:lnTo>
                  <a:pt x="3303052" y="2600844"/>
                </a:lnTo>
                <a:lnTo>
                  <a:pt x="3303699" y="2601404"/>
                </a:lnTo>
                <a:cubicBezTo>
                  <a:pt x="3303699" y="2614274"/>
                  <a:pt x="3287526" y="2625466"/>
                  <a:pt x="3262942" y="2632181"/>
                </a:cubicBezTo>
                <a:cubicBezTo>
                  <a:pt x="3287526" y="2641134"/>
                  <a:pt x="3314697" y="2647290"/>
                  <a:pt x="3314697" y="2664637"/>
                </a:cubicBezTo>
                <a:lnTo>
                  <a:pt x="3314697" y="2665197"/>
                </a:lnTo>
                <a:cubicBezTo>
                  <a:pt x="3314697" y="2685342"/>
                  <a:pt x="3281056" y="2706607"/>
                  <a:pt x="3251297" y="2721156"/>
                </a:cubicBezTo>
                <a:cubicBezTo>
                  <a:pt x="3232859" y="2729970"/>
                  <a:pt x="3217696" y="2745708"/>
                  <a:pt x="3211267" y="2766011"/>
                </a:cubicBezTo>
                <a:lnTo>
                  <a:pt x="3210450" y="2771371"/>
                </a:lnTo>
                <a:lnTo>
                  <a:pt x="3211267" y="2776731"/>
                </a:lnTo>
                <a:cubicBezTo>
                  <a:pt x="3217696" y="2797033"/>
                  <a:pt x="3232859" y="2812772"/>
                  <a:pt x="3251297" y="2821586"/>
                </a:cubicBezTo>
                <a:cubicBezTo>
                  <a:pt x="3280409" y="2835575"/>
                  <a:pt x="3314697" y="2857399"/>
                  <a:pt x="3314697" y="2877545"/>
                </a:cubicBezTo>
                <a:lnTo>
                  <a:pt x="3314697" y="2878104"/>
                </a:lnTo>
                <a:cubicBezTo>
                  <a:pt x="3314697" y="2895452"/>
                  <a:pt x="3287526" y="2901607"/>
                  <a:pt x="3262942" y="2910561"/>
                </a:cubicBezTo>
                <a:cubicBezTo>
                  <a:pt x="3287526" y="2917276"/>
                  <a:pt x="3303699" y="2928467"/>
                  <a:pt x="3303699" y="2941338"/>
                </a:cubicBezTo>
                <a:lnTo>
                  <a:pt x="3303052" y="2941338"/>
                </a:lnTo>
                <a:lnTo>
                  <a:pt x="3303699" y="2941898"/>
                </a:lnTo>
                <a:cubicBezTo>
                  <a:pt x="3303699" y="2954768"/>
                  <a:pt x="3287526" y="2965960"/>
                  <a:pt x="3262942" y="2972675"/>
                </a:cubicBezTo>
                <a:cubicBezTo>
                  <a:pt x="3287526" y="2981628"/>
                  <a:pt x="3314697" y="2987784"/>
                  <a:pt x="3314697" y="3005131"/>
                </a:cubicBezTo>
                <a:lnTo>
                  <a:pt x="3314697" y="3005690"/>
                </a:lnTo>
                <a:cubicBezTo>
                  <a:pt x="3314697" y="3025836"/>
                  <a:pt x="3281056" y="3047100"/>
                  <a:pt x="3251297" y="3061650"/>
                </a:cubicBezTo>
                <a:cubicBezTo>
                  <a:pt x="3232859" y="3070463"/>
                  <a:pt x="3217696" y="3086202"/>
                  <a:pt x="3211267" y="3106504"/>
                </a:cubicBezTo>
                <a:lnTo>
                  <a:pt x="3209035" y="3121141"/>
                </a:lnTo>
                <a:lnTo>
                  <a:pt x="3211267" y="3135778"/>
                </a:lnTo>
                <a:cubicBezTo>
                  <a:pt x="3217696" y="3156081"/>
                  <a:pt x="3232859" y="3171819"/>
                  <a:pt x="3251297" y="3180633"/>
                </a:cubicBezTo>
                <a:cubicBezTo>
                  <a:pt x="3280409" y="3194623"/>
                  <a:pt x="3314697" y="3216447"/>
                  <a:pt x="3314697" y="3236592"/>
                </a:cubicBezTo>
                <a:lnTo>
                  <a:pt x="3314697" y="3237152"/>
                </a:lnTo>
                <a:cubicBezTo>
                  <a:pt x="3314697" y="3254499"/>
                  <a:pt x="3287526" y="3260654"/>
                  <a:pt x="3262942" y="3269608"/>
                </a:cubicBezTo>
                <a:cubicBezTo>
                  <a:pt x="3287526" y="3276323"/>
                  <a:pt x="3303699" y="3287515"/>
                  <a:pt x="3303699" y="3300385"/>
                </a:cubicBezTo>
                <a:lnTo>
                  <a:pt x="3303052" y="3300385"/>
                </a:lnTo>
                <a:lnTo>
                  <a:pt x="3303699" y="3300945"/>
                </a:lnTo>
                <a:cubicBezTo>
                  <a:pt x="3303699" y="3313815"/>
                  <a:pt x="3287526" y="3325007"/>
                  <a:pt x="3262942" y="3331722"/>
                </a:cubicBezTo>
                <a:cubicBezTo>
                  <a:pt x="3287526" y="3340676"/>
                  <a:pt x="3314697" y="3346831"/>
                  <a:pt x="3314697" y="3364178"/>
                </a:cubicBezTo>
                <a:lnTo>
                  <a:pt x="3314697" y="3364738"/>
                </a:lnTo>
                <a:cubicBezTo>
                  <a:pt x="3314697" y="3384883"/>
                  <a:pt x="3281056" y="3406148"/>
                  <a:pt x="3251297" y="3420697"/>
                </a:cubicBezTo>
                <a:cubicBezTo>
                  <a:pt x="3232859" y="3429511"/>
                  <a:pt x="3217696" y="3445249"/>
                  <a:pt x="3211267" y="3465552"/>
                </a:cubicBezTo>
                <a:lnTo>
                  <a:pt x="3209035" y="3480189"/>
                </a:lnTo>
                <a:lnTo>
                  <a:pt x="3211267" y="3494826"/>
                </a:lnTo>
                <a:cubicBezTo>
                  <a:pt x="3217696" y="3515128"/>
                  <a:pt x="3232859" y="3530867"/>
                  <a:pt x="3251297" y="3539681"/>
                </a:cubicBezTo>
                <a:cubicBezTo>
                  <a:pt x="3280409" y="3553671"/>
                  <a:pt x="3314697" y="3575494"/>
                  <a:pt x="3314697" y="3595640"/>
                </a:cubicBezTo>
                <a:lnTo>
                  <a:pt x="3314697" y="3596199"/>
                </a:lnTo>
                <a:cubicBezTo>
                  <a:pt x="3314697" y="3613546"/>
                  <a:pt x="3287526" y="3619702"/>
                  <a:pt x="3262942" y="3628655"/>
                </a:cubicBezTo>
                <a:cubicBezTo>
                  <a:pt x="3287526" y="3635370"/>
                  <a:pt x="3303699" y="3646562"/>
                  <a:pt x="3303699" y="3659433"/>
                </a:cubicBezTo>
                <a:lnTo>
                  <a:pt x="3303052" y="3659433"/>
                </a:lnTo>
                <a:lnTo>
                  <a:pt x="3303699" y="3659993"/>
                </a:lnTo>
                <a:cubicBezTo>
                  <a:pt x="3303699" y="3672863"/>
                  <a:pt x="3287526" y="3684055"/>
                  <a:pt x="3262942" y="3690770"/>
                </a:cubicBezTo>
                <a:cubicBezTo>
                  <a:pt x="3287526" y="3699723"/>
                  <a:pt x="3314697" y="3705879"/>
                  <a:pt x="3314697" y="3723226"/>
                </a:cubicBezTo>
                <a:lnTo>
                  <a:pt x="3314697" y="3723785"/>
                </a:lnTo>
                <a:cubicBezTo>
                  <a:pt x="3314697" y="3743931"/>
                  <a:pt x="3281056" y="3765195"/>
                  <a:pt x="3251297" y="3779745"/>
                </a:cubicBezTo>
                <a:cubicBezTo>
                  <a:pt x="3232859" y="3788558"/>
                  <a:pt x="3217696" y="3804297"/>
                  <a:pt x="3211267" y="3824600"/>
                </a:cubicBezTo>
                <a:lnTo>
                  <a:pt x="3209035" y="3839237"/>
                </a:lnTo>
                <a:lnTo>
                  <a:pt x="3211267" y="3853873"/>
                </a:lnTo>
                <a:cubicBezTo>
                  <a:pt x="3217696" y="3874176"/>
                  <a:pt x="3232859" y="3889915"/>
                  <a:pt x="3251297" y="3898728"/>
                </a:cubicBezTo>
                <a:cubicBezTo>
                  <a:pt x="3280409" y="3912718"/>
                  <a:pt x="3314697" y="3934542"/>
                  <a:pt x="3314697" y="3954688"/>
                </a:cubicBezTo>
                <a:lnTo>
                  <a:pt x="3314697" y="3955247"/>
                </a:lnTo>
                <a:cubicBezTo>
                  <a:pt x="3314697" y="3972594"/>
                  <a:pt x="3287526" y="3978750"/>
                  <a:pt x="3262942" y="3987703"/>
                </a:cubicBezTo>
                <a:cubicBezTo>
                  <a:pt x="3287526" y="3994418"/>
                  <a:pt x="3303699" y="4005610"/>
                  <a:pt x="3303699" y="4018480"/>
                </a:cubicBezTo>
                <a:lnTo>
                  <a:pt x="3303052" y="4018480"/>
                </a:lnTo>
                <a:lnTo>
                  <a:pt x="3303699" y="4019040"/>
                </a:lnTo>
                <a:cubicBezTo>
                  <a:pt x="3303699" y="4031911"/>
                  <a:pt x="3287526" y="4043103"/>
                  <a:pt x="3262942" y="4049818"/>
                </a:cubicBezTo>
                <a:cubicBezTo>
                  <a:pt x="3287526" y="4058771"/>
                  <a:pt x="3314697" y="4064926"/>
                  <a:pt x="3314697" y="4082273"/>
                </a:cubicBezTo>
                <a:lnTo>
                  <a:pt x="3314697" y="4082833"/>
                </a:lnTo>
                <a:cubicBezTo>
                  <a:pt x="3314697" y="4102978"/>
                  <a:pt x="3281056" y="4124243"/>
                  <a:pt x="3251297" y="4138792"/>
                </a:cubicBezTo>
                <a:cubicBezTo>
                  <a:pt x="3232859" y="4147606"/>
                  <a:pt x="3217696" y="4163345"/>
                  <a:pt x="3211267" y="4183647"/>
                </a:cubicBezTo>
                <a:lnTo>
                  <a:pt x="3209035" y="4198284"/>
                </a:lnTo>
                <a:lnTo>
                  <a:pt x="3211267" y="4212921"/>
                </a:lnTo>
                <a:cubicBezTo>
                  <a:pt x="3217696" y="4233224"/>
                  <a:pt x="3232859" y="4248962"/>
                  <a:pt x="3251297" y="4257776"/>
                </a:cubicBezTo>
                <a:cubicBezTo>
                  <a:pt x="3280409" y="4271766"/>
                  <a:pt x="3314697" y="4293590"/>
                  <a:pt x="3314697" y="4313735"/>
                </a:cubicBezTo>
                <a:lnTo>
                  <a:pt x="3314697" y="4314294"/>
                </a:lnTo>
                <a:cubicBezTo>
                  <a:pt x="3314697" y="4331642"/>
                  <a:pt x="3287526" y="4337797"/>
                  <a:pt x="3262942" y="4346750"/>
                </a:cubicBezTo>
                <a:cubicBezTo>
                  <a:pt x="3287526" y="4353466"/>
                  <a:pt x="3303699" y="4364657"/>
                  <a:pt x="3303699" y="4377528"/>
                </a:cubicBezTo>
                <a:lnTo>
                  <a:pt x="3303052" y="4377528"/>
                </a:lnTo>
                <a:lnTo>
                  <a:pt x="3303699" y="4378088"/>
                </a:lnTo>
                <a:cubicBezTo>
                  <a:pt x="3303699" y="4390958"/>
                  <a:pt x="3287526" y="4402150"/>
                  <a:pt x="3262942" y="4408865"/>
                </a:cubicBezTo>
                <a:cubicBezTo>
                  <a:pt x="3287526" y="4417818"/>
                  <a:pt x="3314697" y="4423974"/>
                  <a:pt x="3314697" y="4441321"/>
                </a:cubicBezTo>
                <a:lnTo>
                  <a:pt x="3314697" y="4441881"/>
                </a:lnTo>
                <a:cubicBezTo>
                  <a:pt x="3314697" y="4462026"/>
                  <a:pt x="3281056" y="4483290"/>
                  <a:pt x="3251297" y="4497840"/>
                </a:cubicBezTo>
                <a:cubicBezTo>
                  <a:pt x="3239005" y="4503715"/>
                  <a:pt x="3228169" y="4512669"/>
                  <a:pt x="3220406" y="4524001"/>
                </a:cubicBezTo>
                <a:lnTo>
                  <a:pt x="3217807" y="4529316"/>
                </a:lnTo>
                <a:lnTo>
                  <a:pt x="3217807" y="4563045"/>
                </a:lnTo>
                <a:lnTo>
                  <a:pt x="3213915" y="4563045"/>
                </a:lnTo>
                <a:lnTo>
                  <a:pt x="3208062" y="4563709"/>
                </a:lnTo>
                <a:lnTo>
                  <a:pt x="3207952" y="4564431"/>
                </a:lnTo>
                <a:lnTo>
                  <a:pt x="3207952" y="4567789"/>
                </a:lnTo>
                <a:lnTo>
                  <a:pt x="3183539" y="4567789"/>
                </a:lnTo>
                <a:lnTo>
                  <a:pt x="3167046" y="4573788"/>
                </a:lnTo>
                <a:cubicBezTo>
                  <a:pt x="3153910" y="4580484"/>
                  <a:pt x="3143531" y="4589833"/>
                  <a:pt x="3136720" y="4600436"/>
                </a:cubicBezTo>
                <a:cubicBezTo>
                  <a:pt x="3120502" y="4625549"/>
                  <a:pt x="3095203" y="4655127"/>
                  <a:pt x="3071850" y="4655127"/>
                </a:cubicBezTo>
                <a:lnTo>
                  <a:pt x="3071201" y="4655127"/>
                </a:lnTo>
                <a:cubicBezTo>
                  <a:pt x="3051091" y="4655127"/>
                  <a:pt x="3043955" y="4631688"/>
                  <a:pt x="3033576" y="4610481"/>
                </a:cubicBezTo>
                <a:cubicBezTo>
                  <a:pt x="3025792" y="4631688"/>
                  <a:pt x="3012818" y="4645640"/>
                  <a:pt x="2997898" y="4645640"/>
                </a:cubicBezTo>
                <a:lnTo>
                  <a:pt x="2997898" y="4645082"/>
                </a:lnTo>
                <a:lnTo>
                  <a:pt x="2997249" y="4645640"/>
                </a:lnTo>
                <a:cubicBezTo>
                  <a:pt x="2982329" y="4645640"/>
                  <a:pt x="2969355" y="4631688"/>
                  <a:pt x="2961571" y="4610481"/>
                </a:cubicBezTo>
                <a:cubicBezTo>
                  <a:pt x="2951191" y="4631688"/>
                  <a:pt x="2944055" y="4655127"/>
                  <a:pt x="2923946" y="4655127"/>
                </a:cubicBezTo>
                <a:lnTo>
                  <a:pt x="2923297" y="4655127"/>
                </a:lnTo>
                <a:cubicBezTo>
                  <a:pt x="2899944" y="4655127"/>
                  <a:pt x="2875293" y="4626107"/>
                  <a:pt x="2858427" y="4600436"/>
                </a:cubicBezTo>
                <a:cubicBezTo>
                  <a:pt x="2848210" y="4584531"/>
                  <a:pt x="2829966" y="4571451"/>
                  <a:pt x="2806430" y="4565905"/>
                </a:cubicBezTo>
                <a:lnTo>
                  <a:pt x="2800216" y="4565200"/>
                </a:lnTo>
                <a:lnTo>
                  <a:pt x="2794002" y="4565905"/>
                </a:lnTo>
                <a:cubicBezTo>
                  <a:pt x="2770467" y="4571451"/>
                  <a:pt x="2752222" y="4584531"/>
                  <a:pt x="2742006" y="4600436"/>
                </a:cubicBezTo>
                <a:cubicBezTo>
                  <a:pt x="2725788" y="4625549"/>
                  <a:pt x="2700489" y="4655127"/>
                  <a:pt x="2677135" y="4655127"/>
                </a:cubicBezTo>
                <a:lnTo>
                  <a:pt x="2676487" y="4655127"/>
                </a:lnTo>
                <a:cubicBezTo>
                  <a:pt x="2656377" y="4655127"/>
                  <a:pt x="2649241" y="4631688"/>
                  <a:pt x="2638862" y="4610481"/>
                </a:cubicBezTo>
                <a:cubicBezTo>
                  <a:pt x="2631077" y="4631688"/>
                  <a:pt x="2618104" y="4645640"/>
                  <a:pt x="2603183" y="4645640"/>
                </a:cubicBezTo>
                <a:lnTo>
                  <a:pt x="2603183" y="4645082"/>
                </a:lnTo>
                <a:lnTo>
                  <a:pt x="2602535" y="4645640"/>
                </a:lnTo>
                <a:cubicBezTo>
                  <a:pt x="2587614" y="4645640"/>
                  <a:pt x="2574641" y="4631688"/>
                  <a:pt x="2566856" y="4610481"/>
                </a:cubicBezTo>
                <a:cubicBezTo>
                  <a:pt x="2556477" y="4631688"/>
                  <a:pt x="2549341" y="4655127"/>
                  <a:pt x="2529231" y="4655127"/>
                </a:cubicBezTo>
                <a:lnTo>
                  <a:pt x="2528583" y="4655127"/>
                </a:lnTo>
                <a:cubicBezTo>
                  <a:pt x="2505229" y="4655127"/>
                  <a:pt x="2480579" y="4626107"/>
                  <a:pt x="2463713" y="4600436"/>
                </a:cubicBezTo>
                <a:cubicBezTo>
                  <a:pt x="2453496" y="4584531"/>
                  <a:pt x="2435251" y="4571451"/>
                  <a:pt x="2411715" y="4565905"/>
                </a:cubicBezTo>
                <a:lnTo>
                  <a:pt x="2405502" y="4565200"/>
                </a:lnTo>
                <a:lnTo>
                  <a:pt x="2399288" y="4565905"/>
                </a:lnTo>
                <a:cubicBezTo>
                  <a:pt x="2375752" y="4571451"/>
                  <a:pt x="2357508" y="4584531"/>
                  <a:pt x="2347291" y="4600436"/>
                </a:cubicBezTo>
                <a:cubicBezTo>
                  <a:pt x="2331073" y="4625549"/>
                  <a:pt x="2305774" y="4655127"/>
                  <a:pt x="2282421" y="4655127"/>
                </a:cubicBezTo>
                <a:lnTo>
                  <a:pt x="2281772" y="4655127"/>
                </a:lnTo>
                <a:cubicBezTo>
                  <a:pt x="2261662" y="4655127"/>
                  <a:pt x="2254527" y="4631688"/>
                  <a:pt x="2244148" y="4610481"/>
                </a:cubicBezTo>
                <a:cubicBezTo>
                  <a:pt x="2236363" y="4631688"/>
                  <a:pt x="2223389" y="4645640"/>
                  <a:pt x="2208469" y="4645640"/>
                </a:cubicBezTo>
                <a:lnTo>
                  <a:pt x="2208469" y="4645082"/>
                </a:lnTo>
                <a:lnTo>
                  <a:pt x="2207820" y="4645640"/>
                </a:lnTo>
                <a:cubicBezTo>
                  <a:pt x="2192900" y="4645640"/>
                  <a:pt x="2179926" y="4631688"/>
                  <a:pt x="2172142" y="4610481"/>
                </a:cubicBezTo>
                <a:cubicBezTo>
                  <a:pt x="2161763" y="4631688"/>
                  <a:pt x="2154627" y="4655127"/>
                  <a:pt x="2134517" y="4655127"/>
                </a:cubicBezTo>
                <a:lnTo>
                  <a:pt x="2133869" y="4655127"/>
                </a:lnTo>
                <a:cubicBezTo>
                  <a:pt x="2110515" y="4655127"/>
                  <a:pt x="2085864" y="4626107"/>
                  <a:pt x="2068998" y="4600436"/>
                </a:cubicBezTo>
                <a:cubicBezTo>
                  <a:pt x="2058781" y="4584531"/>
                  <a:pt x="2040537" y="4571451"/>
                  <a:pt x="2017001" y="4565905"/>
                </a:cubicBezTo>
                <a:lnTo>
                  <a:pt x="2010788" y="4565200"/>
                </a:lnTo>
                <a:lnTo>
                  <a:pt x="2004574" y="4565905"/>
                </a:lnTo>
                <a:cubicBezTo>
                  <a:pt x="1981038" y="4571451"/>
                  <a:pt x="1962794" y="4584531"/>
                  <a:pt x="1952577" y="4600436"/>
                </a:cubicBezTo>
                <a:cubicBezTo>
                  <a:pt x="1936359" y="4625549"/>
                  <a:pt x="1911060" y="4655127"/>
                  <a:pt x="1887707" y="4655127"/>
                </a:cubicBezTo>
                <a:lnTo>
                  <a:pt x="1887058" y="4655127"/>
                </a:lnTo>
                <a:cubicBezTo>
                  <a:pt x="1866948" y="4655127"/>
                  <a:pt x="1859813" y="4631688"/>
                  <a:pt x="1849434" y="4610481"/>
                </a:cubicBezTo>
                <a:cubicBezTo>
                  <a:pt x="1841649" y="4631688"/>
                  <a:pt x="1828675" y="4645640"/>
                  <a:pt x="1813755" y="4645640"/>
                </a:cubicBezTo>
                <a:lnTo>
                  <a:pt x="1813755" y="4645082"/>
                </a:lnTo>
                <a:lnTo>
                  <a:pt x="1813106" y="4645640"/>
                </a:lnTo>
                <a:cubicBezTo>
                  <a:pt x="1798186" y="4645640"/>
                  <a:pt x="1785212" y="4631688"/>
                  <a:pt x="1777428" y="4610481"/>
                </a:cubicBezTo>
                <a:cubicBezTo>
                  <a:pt x="1767049" y="4631688"/>
                  <a:pt x="1759913" y="4655127"/>
                  <a:pt x="1739803" y="4655127"/>
                </a:cubicBezTo>
                <a:lnTo>
                  <a:pt x="1739155" y="4655127"/>
                </a:lnTo>
                <a:cubicBezTo>
                  <a:pt x="1715801" y="4655127"/>
                  <a:pt x="1691150" y="4626107"/>
                  <a:pt x="1674284" y="4600436"/>
                </a:cubicBezTo>
                <a:cubicBezTo>
                  <a:pt x="1664067" y="4584531"/>
                  <a:pt x="1645823" y="4571451"/>
                  <a:pt x="1622287" y="4565905"/>
                </a:cubicBezTo>
                <a:lnTo>
                  <a:pt x="1616073" y="4565200"/>
                </a:lnTo>
                <a:lnTo>
                  <a:pt x="1609860" y="4565905"/>
                </a:lnTo>
                <a:cubicBezTo>
                  <a:pt x="1586324" y="4571451"/>
                  <a:pt x="1568080" y="4584531"/>
                  <a:pt x="1557863" y="4600436"/>
                </a:cubicBezTo>
                <a:cubicBezTo>
                  <a:pt x="1541645" y="4625549"/>
                  <a:pt x="1516346" y="4655127"/>
                  <a:pt x="1492993" y="4655127"/>
                </a:cubicBezTo>
                <a:lnTo>
                  <a:pt x="1492343" y="4655127"/>
                </a:lnTo>
                <a:cubicBezTo>
                  <a:pt x="1472234" y="4655127"/>
                  <a:pt x="1465099" y="4631688"/>
                  <a:pt x="1454719" y="4610481"/>
                </a:cubicBezTo>
                <a:cubicBezTo>
                  <a:pt x="1446935" y="4631688"/>
                  <a:pt x="1433961" y="4645640"/>
                  <a:pt x="1419041" y="4645640"/>
                </a:cubicBezTo>
                <a:lnTo>
                  <a:pt x="1419041" y="4645082"/>
                </a:lnTo>
                <a:lnTo>
                  <a:pt x="1418392" y="4645640"/>
                </a:lnTo>
                <a:cubicBezTo>
                  <a:pt x="1403472" y="4645640"/>
                  <a:pt x="1390498" y="4631688"/>
                  <a:pt x="1382714" y="4610481"/>
                </a:cubicBezTo>
                <a:cubicBezTo>
                  <a:pt x="1372334" y="4631688"/>
                  <a:pt x="1365199" y="4655127"/>
                  <a:pt x="1345089" y="4655127"/>
                </a:cubicBezTo>
                <a:lnTo>
                  <a:pt x="1344441" y="4655127"/>
                </a:lnTo>
                <a:cubicBezTo>
                  <a:pt x="1321087" y="4655127"/>
                  <a:pt x="1296436" y="4626107"/>
                  <a:pt x="1279570" y="4600436"/>
                </a:cubicBezTo>
                <a:cubicBezTo>
                  <a:pt x="1269353" y="4584531"/>
                  <a:pt x="1251108" y="4571451"/>
                  <a:pt x="1227573" y="4565905"/>
                </a:cubicBezTo>
                <a:lnTo>
                  <a:pt x="1221359" y="4565200"/>
                </a:lnTo>
                <a:lnTo>
                  <a:pt x="1215146" y="4565905"/>
                </a:lnTo>
                <a:cubicBezTo>
                  <a:pt x="1191610" y="4571451"/>
                  <a:pt x="1173365" y="4584531"/>
                  <a:pt x="1163148" y="4600436"/>
                </a:cubicBezTo>
                <a:cubicBezTo>
                  <a:pt x="1146931" y="4625549"/>
                  <a:pt x="1121631" y="4655127"/>
                  <a:pt x="1098278" y="4655127"/>
                </a:cubicBezTo>
                <a:lnTo>
                  <a:pt x="1097629" y="4655127"/>
                </a:lnTo>
                <a:cubicBezTo>
                  <a:pt x="1077520" y="4655127"/>
                  <a:pt x="1070384" y="4631688"/>
                  <a:pt x="1060005" y="4610481"/>
                </a:cubicBezTo>
                <a:cubicBezTo>
                  <a:pt x="1052220" y="4631688"/>
                  <a:pt x="1039246" y="4645640"/>
                  <a:pt x="1024326" y="4645640"/>
                </a:cubicBezTo>
                <a:lnTo>
                  <a:pt x="1024326" y="4645082"/>
                </a:lnTo>
                <a:lnTo>
                  <a:pt x="1023678" y="4645640"/>
                </a:lnTo>
                <a:cubicBezTo>
                  <a:pt x="1008757" y="4645640"/>
                  <a:pt x="995783" y="4631688"/>
                  <a:pt x="987999" y="4610481"/>
                </a:cubicBezTo>
                <a:cubicBezTo>
                  <a:pt x="977620" y="4631688"/>
                  <a:pt x="970484" y="4655127"/>
                  <a:pt x="950375" y="4655127"/>
                </a:cubicBezTo>
                <a:lnTo>
                  <a:pt x="949726" y="4655127"/>
                </a:lnTo>
                <a:cubicBezTo>
                  <a:pt x="926373" y="4655127"/>
                  <a:pt x="901722" y="4626107"/>
                  <a:pt x="884856" y="4600436"/>
                </a:cubicBezTo>
                <a:cubicBezTo>
                  <a:pt x="874639" y="4584531"/>
                  <a:pt x="856394" y="4571451"/>
                  <a:pt x="832859" y="4565905"/>
                </a:cubicBezTo>
                <a:lnTo>
                  <a:pt x="826644" y="4565200"/>
                </a:lnTo>
                <a:lnTo>
                  <a:pt x="820431" y="4565905"/>
                </a:lnTo>
                <a:cubicBezTo>
                  <a:pt x="796896" y="4571451"/>
                  <a:pt x="778651" y="4584531"/>
                  <a:pt x="768434" y="4600436"/>
                </a:cubicBezTo>
                <a:cubicBezTo>
                  <a:pt x="752217" y="4625549"/>
                  <a:pt x="726917" y="4655127"/>
                  <a:pt x="703564" y="4655127"/>
                </a:cubicBezTo>
                <a:lnTo>
                  <a:pt x="702915" y="4655127"/>
                </a:lnTo>
                <a:cubicBezTo>
                  <a:pt x="682805" y="4655127"/>
                  <a:pt x="675669" y="4631688"/>
                  <a:pt x="665291" y="4610481"/>
                </a:cubicBezTo>
                <a:cubicBezTo>
                  <a:pt x="657506" y="4631688"/>
                  <a:pt x="644532" y="4645640"/>
                  <a:pt x="629612" y="4645640"/>
                </a:cubicBezTo>
                <a:lnTo>
                  <a:pt x="629612" y="4645082"/>
                </a:lnTo>
                <a:lnTo>
                  <a:pt x="628964" y="4645640"/>
                </a:lnTo>
                <a:cubicBezTo>
                  <a:pt x="614043" y="4645640"/>
                  <a:pt x="601069" y="4631688"/>
                  <a:pt x="593285" y="4610481"/>
                </a:cubicBezTo>
                <a:cubicBezTo>
                  <a:pt x="582906" y="4631688"/>
                  <a:pt x="575770" y="4655127"/>
                  <a:pt x="555660" y="4655127"/>
                </a:cubicBezTo>
                <a:lnTo>
                  <a:pt x="555012" y="4655127"/>
                </a:lnTo>
                <a:cubicBezTo>
                  <a:pt x="531658" y="4655127"/>
                  <a:pt x="507008" y="4626107"/>
                  <a:pt x="490142" y="4600436"/>
                </a:cubicBezTo>
                <a:cubicBezTo>
                  <a:pt x="479924" y="4584531"/>
                  <a:pt x="461680" y="4571451"/>
                  <a:pt x="438144" y="4565905"/>
                </a:cubicBezTo>
                <a:lnTo>
                  <a:pt x="431931" y="4565200"/>
                </a:lnTo>
                <a:lnTo>
                  <a:pt x="425717" y="4565905"/>
                </a:lnTo>
                <a:cubicBezTo>
                  <a:pt x="402181" y="4571451"/>
                  <a:pt x="383936" y="4584531"/>
                  <a:pt x="373719" y="4600436"/>
                </a:cubicBezTo>
                <a:cubicBezTo>
                  <a:pt x="357501" y="4625549"/>
                  <a:pt x="332202" y="4655127"/>
                  <a:pt x="308849" y="4655127"/>
                </a:cubicBezTo>
                <a:lnTo>
                  <a:pt x="308201" y="4655127"/>
                </a:lnTo>
                <a:cubicBezTo>
                  <a:pt x="288091" y="4655127"/>
                  <a:pt x="280955" y="4631688"/>
                  <a:pt x="270576" y="4610481"/>
                </a:cubicBezTo>
                <a:cubicBezTo>
                  <a:pt x="262792" y="4631688"/>
                  <a:pt x="249818" y="4645640"/>
                  <a:pt x="234898" y="4645640"/>
                </a:cubicBezTo>
                <a:lnTo>
                  <a:pt x="234898" y="4645082"/>
                </a:lnTo>
                <a:lnTo>
                  <a:pt x="234249" y="4645640"/>
                </a:lnTo>
                <a:cubicBezTo>
                  <a:pt x="226789" y="4645640"/>
                  <a:pt x="219815" y="4642152"/>
                  <a:pt x="213734" y="4636013"/>
                </a:cubicBezTo>
                <a:lnTo>
                  <a:pt x="202493" y="4617087"/>
                </a:lnTo>
                <a:lnTo>
                  <a:pt x="202493" y="4627438"/>
                </a:lnTo>
                <a:lnTo>
                  <a:pt x="190077" y="4627438"/>
                </a:lnTo>
                <a:lnTo>
                  <a:pt x="183407" y="4640757"/>
                </a:lnTo>
                <a:cubicBezTo>
                  <a:pt x="177812" y="4649268"/>
                  <a:pt x="171000" y="4655127"/>
                  <a:pt x="160945" y="4655127"/>
                </a:cubicBezTo>
                <a:lnTo>
                  <a:pt x="160297" y="4655127"/>
                </a:lnTo>
                <a:cubicBezTo>
                  <a:pt x="148620" y="4655127"/>
                  <a:pt x="136619" y="4647872"/>
                  <a:pt x="125429" y="4637409"/>
                </a:cubicBezTo>
                <a:lnTo>
                  <a:pt x="117339" y="4627438"/>
                </a:lnTo>
                <a:lnTo>
                  <a:pt x="106746" y="4627438"/>
                </a:lnTo>
                <a:lnTo>
                  <a:pt x="106746" y="4624081"/>
                </a:lnTo>
                <a:lnTo>
                  <a:pt x="104924" y="4612140"/>
                </a:lnTo>
                <a:lnTo>
                  <a:pt x="95427" y="4600436"/>
                </a:lnTo>
                <a:cubicBezTo>
                  <a:pt x="81804" y="4579229"/>
                  <a:pt x="53910" y="4563045"/>
                  <a:pt x="18231" y="4563045"/>
                </a:cubicBezTo>
                <a:lnTo>
                  <a:pt x="14339" y="4563045"/>
                </a:lnTo>
                <a:lnTo>
                  <a:pt x="14339" y="4525356"/>
                </a:lnTo>
                <a:lnTo>
                  <a:pt x="5812" y="4516805"/>
                </a:lnTo>
                <a:cubicBezTo>
                  <a:pt x="2143" y="4511708"/>
                  <a:pt x="0" y="4506567"/>
                  <a:pt x="0" y="4501530"/>
                </a:cubicBezTo>
                <a:lnTo>
                  <a:pt x="0" y="4500971"/>
                </a:lnTo>
                <a:cubicBezTo>
                  <a:pt x="0" y="4496634"/>
                  <a:pt x="1698" y="4492997"/>
                  <a:pt x="4630" y="4489840"/>
                </a:cubicBezTo>
                <a:lnTo>
                  <a:pt x="14339" y="4483185"/>
                </a:lnTo>
                <a:lnTo>
                  <a:pt x="14339" y="4480450"/>
                </a:lnTo>
                <a:lnTo>
                  <a:pt x="19515" y="4480450"/>
                </a:lnTo>
                <a:lnTo>
                  <a:pt x="33298" y="4474924"/>
                </a:lnTo>
                <a:cubicBezTo>
                  <a:pt x="39302" y="4472817"/>
                  <a:pt x="45610" y="4470753"/>
                  <a:pt x="51756" y="4468515"/>
                </a:cubicBezTo>
                <a:cubicBezTo>
                  <a:pt x="27172" y="4461800"/>
                  <a:pt x="10999" y="4450608"/>
                  <a:pt x="10999" y="4437737"/>
                </a:cubicBezTo>
                <a:lnTo>
                  <a:pt x="11645" y="4437737"/>
                </a:lnTo>
                <a:lnTo>
                  <a:pt x="10999" y="4437177"/>
                </a:lnTo>
                <a:cubicBezTo>
                  <a:pt x="10999" y="4424307"/>
                  <a:pt x="27172" y="4413115"/>
                  <a:pt x="51756" y="4406400"/>
                </a:cubicBezTo>
                <a:cubicBezTo>
                  <a:pt x="27172" y="4397447"/>
                  <a:pt x="0" y="4391291"/>
                  <a:pt x="0" y="4373944"/>
                </a:cubicBezTo>
                <a:lnTo>
                  <a:pt x="0" y="4373384"/>
                </a:lnTo>
                <a:cubicBezTo>
                  <a:pt x="0" y="4353239"/>
                  <a:pt x="33641" y="4331975"/>
                  <a:pt x="63401" y="4317425"/>
                </a:cubicBezTo>
                <a:cubicBezTo>
                  <a:pt x="81839" y="4308612"/>
                  <a:pt x="97002" y="4292873"/>
                  <a:pt x="103430" y="4272570"/>
                </a:cubicBezTo>
                <a:lnTo>
                  <a:pt x="104248" y="4267210"/>
                </a:lnTo>
                <a:lnTo>
                  <a:pt x="103430" y="4261851"/>
                </a:lnTo>
                <a:cubicBezTo>
                  <a:pt x="97002" y="4241548"/>
                  <a:pt x="81839" y="4225810"/>
                  <a:pt x="63401" y="4216996"/>
                </a:cubicBezTo>
                <a:cubicBezTo>
                  <a:pt x="34288" y="4203006"/>
                  <a:pt x="0" y="4181182"/>
                  <a:pt x="0" y="4161037"/>
                </a:cubicBezTo>
                <a:lnTo>
                  <a:pt x="0" y="4160477"/>
                </a:lnTo>
                <a:cubicBezTo>
                  <a:pt x="0" y="4143130"/>
                  <a:pt x="27172" y="4136974"/>
                  <a:pt x="51756" y="4128021"/>
                </a:cubicBezTo>
                <a:cubicBezTo>
                  <a:pt x="27172" y="4121306"/>
                  <a:pt x="10999" y="4110114"/>
                  <a:pt x="10999" y="4097244"/>
                </a:cubicBezTo>
                <a:lnTo>
                  <a:pt x="11645" y="4097244"/>
                </a:lnTo>
                <a:lnTo>
                  <a:pt x="10999" y="4096684"/>
                </a:lnTo>
                <a:cubicBezTo>
                  <a:pt x="10999" y="4083813"/>
                  <a:pt x="27172" y="4072622"/>
                  <a:pt x="51756" y="4065906"/>
                </a:cubicBezTo>
                <a:cubicBezTo>
                  <a:pt x="27172" y="4056953"/>
                  <a:pt x="0" y="4050797"/>
                  <a:pt x="0" y="4033450"/>
                </a:cubicBezTo>
                <a:lnTo>
                  <a:pt x="0" y="4032891"/>
                </a:lnTo>
                <a:cubicBezTo>
                  <a:pt x="0" y="4012746"/>
                  <a:pt x="33641" y="3991481"/>
                  <a:pt x="63401" y="3976932"/>
                </a:cubicBezTo>
                <a:cubicBezTo>
                  <a:pt x="81839" y="3968118"/>
                  <a:pt x="97002" y="3952380"/>
                  <a:pt x="103430" y="3932077"/>
                </a:cubicBezTo>
                <a:lnTo>
                  <a:pt x="104248" y="3926717"/>
                </a:lnTo>
                <a:lnTo>
                  <a:pt x="103430" y="3921357"/>
                </a:lnTo>
                <a:cubicBezTo>
                  <a:pt x="97002" y="3901054"/>
                  <a:pt x="81839" y="3885316"/>
                  <a:pt x="63401" y="3876502"/>
                </a:cubicBezTo>
                <a:cubicBezTo>
                  <a:pt x="34288" y="3862512"/>
                  <a:pt x="0" y="3840688"/>
                  <a:pt x="0" y="3820544"/>
                </a:cubicBezTo>
                <a:lnTo>
                  <a:pt x="0" y="3819984"/>
                </a:lnTo>
                <a:cubicBezTo>
                  <a:pt x="0" y="3802636"/>
                  <a:pt x="27172" y="3796481"/>
                  <a:pt x="51756" y="3787527"/>
                </a:cubicBezTo>
                <a:cubicBezTo>
                  <a:pt x="27172" y="3780812"/>
                  <a:pt x="10999" y="3769621"/>
                  <a:pt x="10999" y="3756750"/>
                </a:cubicBezTo>
                <a:lnTo>
                  <a:pt x="11645" y="3756750"/>
                </a:lnTo>
                <a:lnTo>
                  <a:pt x="10999" y="3756190"/>
                </a:lnTo>
                <a:cubicBezTo>
                  <a:pt x="10999" y="3743320"/>
                  <a:pt x="27172" y="3732128"/>
                  <a:pt x="51756" y="3725413"/>
                </a:cubicBezTo>
                <a:cubicBezTo>
                  <a:pt x="27172" y="3716459"/>
                  <a:pt x="0" y="3710304"/>
                  <a:pt x="0" y="3692957"/>
                </a:cubicBezTo>
                <a:lnTo>
                  <a:pt x="0" y="3692397"/>
                </a:lnTo>
                <a:cubicBezTo>
                  <a:pt x="0" y="3672252"/>
                  <a:pt x="33641" y="3650987"/>
                  <a:pt x="63401" y="3636438"/>
                </a:cubicBezTo>
                <a:cubicBezTo>
                  <a:pt x="81839" y="3627624"/>
                  <a:pt x="97002" y="3611886"/>
                  <a:pt x="103430" y="3591584"/>
                </a:cubicBezTo>
                <a:lnTo>
                  <a:pt x="104248" y="3586224"/>
                </a:lnTo>
                <a:lnTo>
                  <a:pt x="103430" y="3580863"/>
                </a:lnTo>
                <a:cubicBezTo>
                  <a:pt x="97002" y="3560561"/>
                  <a:pt x="81839" y="3544823"/>
                  <a:pt x="63401" y="3536009"/>
                </a:cubicBezTo>
                <a:cubicBezTo>
                  <a:pt x="34288" y="3522019"/>
                  <a:pt x="0" y="3500195"/>
                  <a:pt x="0" y="3480050"/>
                </a:cubicBezTo>
                <a:lnTo>
                  <a:pt x="0" y="3479490"/>
                </a:lnTo>
                <a:cubicBezTo>
                  <a:pt x="0" y="3462143"/>
                  <a:pt x="27172" y="3455987"/>
                  <a:pt x="51756" y="3447034"/>
                </a:cubicBezTo>
                <a:cubicBezTo>
                  <a:pt x="27172" y="3440319"/>
                  <a:pt x="10999" y="3429127"/>
                  <a:pt x="10999" y="3416257"/>
                </a:cubicBezTo>
                <a:lnTo>
                  <a:pt x="11645" y="3416257"/>
                </a:lnTo>
                <a:lnTo>
                  <a:pt x="10999" y="3415697"/>
                </a:lnTo>
                <a:cubicBezTo>
                  <a:pt x="10999" y="3402826"/>
                  <a:pt x="27172" y="3391635"/>
                  <a:pt x="51756" y="3384920"/>
                </a:cubicBezTo>
                <a:cubicBezTo>
                  <a:pt x="27172" y="3375966"/>
                  <a:pt x="0" y="3369810"/>
                  <a:pt x="0" y="3352463"/>
                </a:cubicBezTo>
                <a:lnTo>
                  <a:pt x="0" y="3351904"/>
                </a:lnTo>
                <a:cubicBezTo>
                  <a:pt x="0" y="3331758"/>
                  <a:pt x="33641" y="3310494"/>
                  <a:pt x="63401" y="3295945"/>
                </a:cubicBezTo>
                <a:cubicBezTo>
                  <a:pt x="81839" y="3287131"/>
                  <a:pt x="97002" y="3271393"/>
                  <a:pt x="103430" y="3251090"/>
                </a:cubicBezTo>
                <a:lnTo>
                  <a:pt x="104248" y="3245730"/>
                </a:lnTo>
                <a:lnTo>
                  <a:pt x="103430" y="3240370"/>
                </a:lnTo>
                <a:cubicBezTo>
                  <a:pt x="97002" y="3220067"/>
                  <a:pt x="81839" y="3204329"/>
                  <a:pt x="63401" y="3195516"/>
                </a:cubicBezTo>
                <a:cubicBezTo>
                  <a:pt x="34288" y="3181526"/>
                  <a:pt x="0" y="3159702"/>
                  <a:pt x="0" y="3139556"/>
                </a:cubicBezTo>
                <a:lnTo>
                  <a:pt x="0" y="3138997"/>
                </a:lnTo>
                <a:cubicBezTo>
                  <a:pt x="0" y="3121650"/>
                  <a:pt x="27172" y="3115494"/>
                  <a:pt x="51756" y="3106541"/>
                </a:cubicBezTo>
                <a:cubicBezTo>
                  <a:pt x="27172" y="3099826"/>
                  <a:pt x="10999" y="3088634"/>
                  <a:pt x="10999" y="3075763"/>
                </a:cubicBezTo>
                <a:lnTo>
                  <a:pt x="11645" y="3075763"/>
                </a:lnTo>
                <a:lnTo>
                  <a:pt x="10999" y="3075204"/>
                </a:lnTo>
                <a:cubicBezTo>
                  <a:pt x="10999" y="3062333"/>
                  <a:pt x="27172" y="3051142"/>
                  <a:pt x="51756" y="3044426"/>
                </a:cubicBezTo>
                <a:cubicBezTo>
                  <a:pt x="27172" y="3035473"/>
                  <a:pt x="0" y="3029318"/>
                  <a:pt x="0" y="3011970"/>
                </a:cubicBezTo>
                <a:lnTo>
                  <a:pt x="0" y="3011410"/>
                </a:lnTo>
                <a:cubicBezTo>
                  <a:pt x="0" y="2991266"/>
                  <a:pt x="33641" y="2970001"/>
                  <a:pt x="63401" y="2955452"/>
                </a:cubicBezTo>
                <a:cubicBezTo>
                  <a:pt x="81839" y="2946638"/>
                  <a:pt x="97002" y="2930900"/>
                  <a:pt x="103430" y="2910597"/>
                </a:cubicBezTo>
                <a:lnTo>
                  <a:pt x="104248" y="2905237"/>
                </a:lnTo>
                <a:lnTo>
                  <a:pt x="103430" y="2899877"/>
                </a:lnTo>
                <a:cubicBezTo>
                  <a:pt x="97002" y="2879574"/>
                  <a:pt x="81839" y="2863835"/>
                  <a:pt x="63401" y="2855022"/>
                </a:cubicBezTo>
                <a:cubicBezTo>
                  <a:pt x="34288" y="2841033"/>
                  <a:pt x="0" y="2819209"/>
                  <a:pt x="0" y="2799063"/>
                </a:cubicBezTo>
                <a:lnTo>
                  <a:pt x="0" y="2798503"/>
                </a:lnTo>
                <a:cubicBezTo>
                  <a:pt x="0" y="2781156"/>
                  <a:pt x="27172" y="2775001"/>
                  <a:pt x="51756" y="2766047"/>
                </a:cubicBezTo>
                <a:cubicBezTo>
                  <a:pt x="27172" y="2759332"/>
                  <a:pt x="10999" y="2748140"/>
                  <a:pt x="10999" y="2735270"/>
                </a:cubicBezTo>
                <a:lnTo>
                  <a:pt x="11645" y="2735270"/>
                </a:lnTo>
                <a:lnTo>
                  <a:pt x="10999" y="2734710"/>
                </a:lnTo>
                <a:cubicBezTo>
                  <a:pt x="10999" y="2721839"/>
                  <a:pt x="27172" y="2710648"/>
                  <a:pt x="51756" y="2703933"/>
                </a:cubicBezTo>
                <a:cubicBezTo>
                  <a:pt x="27172" y="2694979"/>
                  <a:pt x="0" y="2688824"/>
                  <a:pt x="0" y="2671476"/>
                </a:cubicBezTo>
                <a:lnTo>
                  <a:pt x="0" y="2670917"/>
                </a:lnTo>
                <a:cubicBezTo>
                  <a:pt x="0" y="2650772"/>
                  <a:pt x="33641" y="2629507"/>
                  <a:pt x="63401" y="2614958"/>
                </a:cubicBezTo>
                <a:cubicBezTo>
                  <a:pt x="81839" y="2606144"/>
                  <a:pt x="97001" y="2590406"/>
                  <a:pt x="103430" y="2570104"/>
                </a:cubicBezTo>
                <a:lnTo>
                  <a:pt x="104248" y="2564743"/>
                </a:lnTo>
                <a:lnTo>
                  <a:pt x="103430" y="2559383"/>
                </a:lnTo>
                <a:cubicBezTo>
                  <a:pt x="97001" y="2539081"/>
                  <a:pt x="81839" y="2523342"/>
                  <a:pt x="63401" y="2514529"/>
                </a:cubicBezTo>
                <a:cubicBezTo>
                  <a:pt x="34288" y="2500539"/>
                  <a:pt x="0" y="2478715"/>
                  <a:pt x="0" y="2458570"/>
                </a:cubicBezTo>
                <a:lnTo>
                  <a:pt x="0" y="2458010"/>
                </a:lnTo>
                <a:cubicBezTo>
                  <a:pt x="0" y="2440663"/>
                  <a:pt x="27172" y="2434508"/>
                  <a:pt x="51756" y="2425553"/>
                </a:cubicBezTo>
                <a:cubicBezTo>
                  <a:pt x="27172" y="2418839"/>
                  <a:pt x="10999" y="2407646"/>
                  <a:pt x="10999" y="2394777"/>
                </a:cubicBezTo>
                <a:lnTo>
                  <a:pt x="11645" y="2394777"/>
                </a:lnTo>
                <a:lnTo>
                  <a:pt x="10999" y="2394217"/>
                </a:lnTo>
                <a:cubicBezTo>
                  <a:pt x="10999" y="2381346"/>
                  <a:pt x="27172" y="2370154"/>
                  <a:pt x="51756" y="2363439"/>
                </a:cubicBezTo>
                <a:cubicBezTo>
                  <a:pt x="27172" y="2354486"/>
                  <a:pt x="0" y="2348330"/>
                  <a:pt x="0" y="2330983"/>
                </a:cubicBezTo>
                <a:lnTo>
                  <a:pt x="0" y="2330424"/>
                </a:lnTo>
                <a:cubicBezTo>
                  <a:pt x="0" y="2310279"/>
                  <a:pt x="33641" y="2289014"/>
                  <a:pt x="63401" y="2274464"/>
                </a:cubicBezTo>
                <a:cubicBezTo>
                  <a:pt x="81839" y="2265651"/>
                  <a:pt x="97001" y="2249913"/>
                  <a:pt x="103430" y="2229610"/>
                </a:cubicBezTo>
                <a:lnTo>
                  <a:pt x="104248" y="2224250"/>
                </a:lnTo>
                <a:lnTo>
                  <a:pt x="103430" y="2218890"/>
                </a:lnTo>
                <a:cubicBezTo>
                  <a:pt x="97001" y="2198588"/>
                  <a:pt x="81839" y="2182849"/>
                  <a:pt x="63401" y="2174035"/>
                </a:cubicBezTo>
                <a:cubicBezTo>
                  <a:pt x="34288" y="2160045"/>
                  <a:pt x="0" y="2138221"/>
                  <a:pt x="0" y="2118076"/>
                </a:cubicBezTo>
                <a:lnTo>
                  <a:pt x="0" y="2117517"/>
                </a:lnTo>
                <a:cubicBezTo>
                  <a:pt x="0" y="2100169"/>
                  <a:pt x="27172" y="2094014"/>
                  <a:pt x="51756" y="2085060"/>
                </a:cubicBezTo>
                <a:cubicBezTo>
                  <a:pt x="27172" y="2078345"/>
                  <a:pt x="10999" y="2067154"/>
                  <a:pt x="10999" y="2054283"/>
                </a:cubicBezTo>
                <a:lnTo>
                  <a:pt x="11645" y="2054283"/>
                </a:lnTo>
                <a:lnTo>
                  <a:pt x="10999" y="2053723"/>
                </a:lnTo>
                <a:cubicBezTo>
                  <a:pt x="10999" y="2040853"/>
                  <a:pt x="27172" y="2029661"/>
                  <a:pt x="51756" y="2022946"/>
                </a:cubicBezTo>
                <a:cubicBezTo>
                  <a:pt x="27172" y="2013992"/>
                  <a:pt x="0" y="2007837"/>
                  <a:pt x="0" y="1990490"/>
                </a:cubicBezTo>
                <a:lnTo>
                  <a:pt x="0" y="1989930"/>
                </a:lnTo>
                <a:cubicBezTo>
                  <a:pt x="0" y="1969785"/>
                  <a:pt x="33641" y="1948520"/>
                  <a:pt x="63401" y="1933971"/>
                </a:cubicBezTo>
                <a:cubicBezTo>
                  <a:pt x="81839" y="1925158"/>
                  <a:pt x="97001" y="1909419"/>
                  <a:pt x="103430" y="1889116"/>
                </a:cubicBezTo>
                <a:lnTo>
                  <a:pt x="104248" y="1883757"/>
                </a:lnTo>
                <a:lnTo>
                  <a:pt x="103430" y="1878396"/>
                </a:lnTo>
                <a:cubicBezTo>
                  <a:pt x="97001" y="1858094"/>
                  <a:pt x="81839" y="1842355"/>
                  <a:pt x="63401" y="1833542"/>
                </a:cubicBezTo>
                <a:cubicBezTo>
                  <a:pt x="34288" y="1819552"/>
                  <a:pt x="0" y="1797728"/>
                  <a:pt x="0" y="1777583"/>
                </a:cubicBezTo>
                <a:lnTo>
                  <a:pt x="0" y="1777023"/>
                </a:lnTo>
                <a:cubicBezTo>
                  <a:pt x="0" y="1759676"/>
                  <a:pt x="27172" y="1753520"/>
                  <a:pt x="51756" y="1744567"/>
                </a:cubicBezTo>
                <a:cubicBezTo>
                  <a:pt x="27172" y="1737852"/>
                  <a:pt x="10999" y="1726660"/>
                  <a:pt x="10999" y="1713789"/>
                </a:cubicBezTo>
                <a:lnTo>
                  <a:pt x="11645" y="1713789"/>
                </a:lnTo>
                <a:lnTo>
                  <a:pt x="10999" y="1713230"/>
                </a:lnTo>
                <a:cubicBezTo>
                  <a:pt x="10999" y="1700359"/>
                  <a:pt x="27172" y="1689168"/>
                  <a:pt x="51756" y="1682453"/>
                </a:cubicBezTo>
                <a:cubicBezTo>
                  <a:pt x="27172" y="1673499"/>
                  <a:pt x="0" y="1667344"/>
                  <a:pt x="0" y="1649996"/>
                </a:cubicBezTo>
                <a:lnTo>
                  <a:pt x="0" y="1649436"/>
                </a:lnTo>
                <a:cubicBezTo>
                  <a:pt x="0" y="1629291"/>
                  <a:pt x="33641" y="1608027"/>
                  <a:pt x="63401" y="1593478"/>
                </a:cubicBezTo>
                <a:cubicBezTo>
                  <a:pt x="81839" y="1584664"/>
                  <a:pt x="97001" y="1568926"/>
                  <a:pt x="103430" y="1548623"/>
                </a:cubicBezTo>
                <a:lnTo>
                  <a:pt x="105663" y="1533986"/>
                </a:lnTo>
                <a:lnTo>
                  <a:pt x="103430" y="1519349"/>
                </a:lnTo>
                <a:cubicBezTo>
                  <a:pt x="97001" y="1499047"/>
                  <a:pt x="81839" y="1483308"/>
                  <a:pt x="63401" y="1474494"/>
                </a:cubicBezTo>
                <a:cubicBezTo>
                  <a:pt x="34288" y="1460504"/>
                  <a:pt x="0" y="1438680"/>
                  <a:pt x="0" y="1418535"/>
                </a:cubicBezTo>
                <a:lnTo>
                  <a:pt x="0" y="1417976"/>
                </a:lnTo>
                <a:cubicBezTo>
                  <a:pt x="0" y="1400629"/>
                  <a:pt x="27172" y="1394473"/>
                  <a:pt x="51756" y="1385519"/>
                </a:cubicBezTo>
                <a:cubicBezTo>
                  <a:pt x="27172" y="1378804"/>
                  <a:pt x="10999" y="1367613"/>
                  <a:pt x="10999" y="1354742"/>
                </a:cubicBezTo>
                <a:lnTo>
                  <a:pt x="11645" y="1354742"/>
                </a:lnTo>
                <a:lnTo>
                  <a:pt x="10999" y="1354182"/>
                </a:lnTo>
                <a:cubicBezTo>
                  <a:pt x="10999" y="1341312"/>
                  <a:pt x="27172" y="1330120"/>
                  <a:pt x="51756" y="1323405"/>
                </a:cubicBezTo>
                <a:cubicBezTo>
                  <a:pt x="27172" y="1314451"/>
                  <a:pt x="0" y="1308296"/>
                  <a:pt x="0" y="1290948"/>
                </a:cubicBezTo>
                <a:lnTo>
                  <a:pt x="0" y="1290389"/>
                </a:lnTo>
                <a:cubicBezTo>
                  <a:pt x="0" y="1270244"/>
                  <a:pt x="33641" y="1248979"/>
                  <a:pt x="63401" y="1234430"/>
                </a:cubicBezTo>
                <a:cubicBezTo>
                  <a:pt x="81839" y="1225617"/>
                  <a:pt x="97001" y="1209878"/>
                  <a:pt x="103430" y="1189575"/>
                </a:cubicBezTo>
                <a:lnTo>
                  <a:pt x="105663" y="1174938"/>
                </a:lnTo>
                <a:lnTo>
                  <a:pt x="103430" y="1160302"/>
                </a:lnTo>
                <a:cubicBezTo>
                  <a:pt x="97001" y="1139999"/>
                  <a:pt x="81839" y="1124260"/>
                  <a:pt x="63401" y="1115447"/>
                </a:cubicBezTo>
                <a:cubicBezTo>
                  <a:pt x="34288" y="1101457"/>
                  <a:pt x="0" y="1079633"/>
                  <a:pt x="0" y="1059488"/>
                </a:cubicBezTo>
                <a:lnTo>
                  <a:pt x="0" y="1058928"/>
                </a:lnTo>
                <a:cubicBezTo>
                  <a:pt x="0" y="1041581"/>
                  <a:pt x="27172" y="1035426"/>
                  <a:pt x="51756" y="1026472"/>
                </a:cubicBezTo>
                <a:cubicBezTo>
                  <a:pt x="27172" y="1019756"/>
                  <a:pt x="10999" y="1008565"/>
                  <a:pt x="10999" y="995694"/>
                </a:cubicBezTo>
                <a:lnTo>
                  <a:pt x="11645" y="995694"/>
                </a:lnTo>
                <a:lnTo>
                  <a:pt x="10999" y="995135"/>
                </a:lnTo>
                <a:cubicBezTo>
                  <a:pt x="10999" y="982264"/>
                  <a:pt x="27172" y="971072"/>
                  <a:pt x="51756" y="964358"/>
                </a:cubicBezTo>
                <a:cubicBezTo>
                  <a:pt x="27172" y="955404"/>
                  <a:pt x="0" y="949248"/>
                  <a:pt x="0" y="931901"/>
                </a:cubicBezTo>
                <a:lnTo>
                  <a:pt x="0" y="931342"/>
                </a:lnTo>
                <a:cubicBezTo>
                  <a:pt x="0" y="911197"/>
                  <a:pt x="33641" y="889932"/>
                  <a:pt x="63401" y="875382"/>
                </a:cubicBezTo>
                <a:cubicBezTo>
                  <a:pt x="81839" y="866569"/>
                  <a:pt x="97001" y="850831"/>
                  <a:pt x="103430" y="830528"/>
                </a:cubicBezTo>
                <a:lnTo>
                  <a:pt x="105663" y="815891"/>
                </a:lnTo>
                <a:lnTo>
                  <a:pt x="103430" y="801254"/>
                </a:lnTo>
                <a:cubicBezTo>
                  <a:pt x="97001" y="780951"/>
                  <a:pt x="81839" y="765212"/>
                  <a:pt x="63401" y="756399"/>
                </a:cubicBezTo>
                <a:cubicBezTo>
                  <a:pt x="34288" y="742409"/>
                  <a:pt x="0" y="720586"/>
                  <a:pt x="0" y="700440"/>
                </a:cubicBezTo>
                <a:lnTo>
                  <a:pt x="0" y="699881"/>
                </a:lnTo>
                <a:cubicBezTo>
                  <a:pt x="0" y="682533"/>
                  <a:pt x="27172" y="676378"/>
                  <a:pt x="51756" y="667424"/>
                </a:cubicBezTo>
                <a:cubicBezTo>
                  <a:pt x="27172" y="660709"/>
                  <a:pt x="10999" y="649517"/>
                  <a:pt x="10999" y="636647"/>
                </a:cubicBezTo>
                <a:lnTo>
                  <a:pt x="11645" y="636647"/>
                </a:lnTo>
                <a:lnTo>
                  <a:pt x="10999" y="636087"/>
                </a:lnTo>
                <a:cubicBezTo>
                  <a:pt x="10999" y="623216"/>
                  <a:pt x="27172" y="612025"/>
                  <a:pt x="51756" y="605310"/>
                </a:cubicBezTo>
                <a:cubicBezTo>
                  <a:pt x="27172" y="596357"/>
                  <a:pt x="0" y="590201"/>
                  <a:pt x="0" y="572854"/>
                </a:cubicBezTo>
                <a:lnTo>
                  <a:pt x="0" y="572294"/>
                </a:lnTo>
                <a:cubicBezTo>
                  <a:pt x="0" y="552149"/>
                  <a:pt x="33641" y="530884"/>
                  <a:pt x="63401" y="516335"/>
                </a:cubicBezTo>
                <a:cubicBezTo>
                  <a:pt x="81839" y="507521"/>
                  <a:pt x="97001" y="491783"/>
                  <a:pt x="103430" y="471480"/>
                </a:cubicBezTo>
                <a:lnTo>
                  <a:pt x="105663" y="456843"/>
                </a:lnTo>
                <a:lnTo>
                  <a:pt x="103430" y="442206"/>
                </a:lnTo>
                <a:cubicBezTo>
                  <a:pt x="97001" y="421904"/>
                  <a:pt x="81839" y="406165"/>
                  <a:pt x="63401" y="397352"/>
                </a:cubicBezTo>
                <a:cubicBezTo>
                  <a:pt x="34288" y="383362"/>
                  <a:pt x="0" y="361538"/>
                  <a:pt x="0" y="341393"/>
                </a:cubicBezTo>
                <a:lnTo>
                  <a:pt x="0" y="340833"/>
                </a:lnTo>
                <a:cubicBezTo>
                  <a:pt x="0" y="323486"/>
                  <a:pt x="27172" y="317330"/>
                  <a:pt x="51756" y="308377"/>
                </a:cubicBezTo>
                <a:cubicBezTo>
                  <a:pt x="27172" y="301662"/>
                  <a:pt x="10999" y="290470"/>
                  <a:pt x="10999" y="277599"/>
                </a:cubicBezTo>
                <a:lnTo>
                  <a:pt x="11645" y="277599"/>
                </a:lnTo>
                <a:lnTo>
                  <a:pt x="10999" y="277040"/>
                </a:lnTo>
                <a:cubicBezTo>
                  <a:pt x="10999" y="264169"/>
                  <a:pt x="27172" y="252978"/>
                  <a:pt x="51756" y="246263"/>
                </a:cubicBezTo>
                <a:cubicBezTo>
                  <a:pt x="27172" y="237309"/>
                  <a:pt x="0" y="231154"/>
                  <a:pt x="0" y="213806"/>
                </a:cubicBezTo>
                <a:lnTo>
                  <a:pt x="0" y="213247"/>
                </a:lnTo>
                <a:cubicBezTo>
                  <a:pt x="0" y="198138"/>
                  <a:pt x="18923" y="182399"/>
                  <a:pt x="40939" y="169336"/>
                </a:cubicBezTo>
                <a:lnTo>
                  <a:pt x="55615" y="161464"/>
                </a:lnTo>
                <a:lnTo>
                  <a:pt x="55615" y="92083"/>
                </a:lnTo>
                <a:lnTo>
                  <a:pt x="59507" y="92083"/>
                </a:lnTo>
                <a:cubicBezTo>
                  <a:pt x="95185" y="92083"/>
                  <a:pt x="123080" y="75898"/>
                  <a:pt x="136702" y="54692"/>
                </a:cubicBezTo>
                <a:cubicBezTo>
                  <a:pt x="152920" y="29577"/>
                  <a:pt x="178219" y="0"/>
                  <a:pt x="2015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88900" dist="63500" dir="30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手繪多邊形 8"/>
          <p:cNvSpPr/>
          <p:nvPr/>
        </p:nvSpPr>
        <p:spPr>
          <a:xfrm>
            <a:off x="8400614" y="1517073"/>
            <a:ext cx="3179052" cy="4464628"/>
          </a:xfrm>
          <a:custGeom>
            <a:avLst/>
            <a:gdLst>
              <a:gd name="connsiteX0" fmla="*/ 327022 w 3314697"/>
              <a:gd name="connsiteY0" fmla="*/ 317787 h 4655127"/>
              <a:gd name="connsiteX1" fmla="*/ 327022 w 3314697"/>
              <a:gd name="connsiteY1" fmla="*/ 4337339 h 4655127"/>
              <a:gd name="connsiteX2" fmla="*/ 2987674 w 3314697"/>
              <a:gd name="connsiteY2" fmla="*/ 4337339 h 4655127"/>
              <a:gd name="connsiteX3" fmla="*/ 2987674 w 3314697"/>
              <a:gd name="connsiteY3" fmla="*/ 317787 h 4655127"/>
              <a:gd name="connsiteX4" fmla="*/ 201572 w 3314697"/>
              <a:gd name="connsiteY4" fmla="*/ 0 h 4655127"/>
              <a:gd name="connsiteX5" fmla="*/ 202222 w 3314697"/>
              <a:gd name="connsiteY5" fmla="*/ 0 h 4655127"/>
              <a:gd name="connsiteX6" fmla="*/ 239846 w 3314697"/>
              <a:gd name="connsiteY6" fmla="*/ 44647 h 4655127"/>
              <a:gd name="connsiteX7" fmla="*/ 275524 w 3314697"/>
              <a:gd name="connsiteY7" fmla="*/ 9487 h 4655127"/>
              <a:gd name="connsiteX8" fmla="*/ 275524 w 3314697"/>
              <a:gd name="connsiteY8" fmla="*/ 10045 h 4655127"/>
              <a:gd name="connsiteX9" fmla="*/ 276173 w 3314697"/>
              <a:gd name="connsiteY9" fmla="*/ 9487 h 4655127"/>
              <a:gd name="connsiteX10" fmla="*/ 311851 w 3314697"/>
              <a:gd name="connsiteY10" fmla="*/ 44647 h 4655127"/>
              <a:gd name="connsiteX11" fmla="*/ 349476 w 3314697"/>
              <a:gd name="connsiteY11" fmla="*/ 0 h 4655127"/>
              <a:gd name="connsiteX12" fmla="*/ 350125 w 3314697"/>
              <a:gd name="connsiteY12" fmla="*/ 0 h 4655127"/>
              <a:gd name="connsiteX13" fmla="*/ 414995 w 3314697"/>
              <a:gd name="connsiteY13" fmla="*/ 54692 h 4655127"/>
              <a:gd name="connsiteX14" fmla="*/ 466992 w 3314697"/>
              <a:gd name="connsiteY14" fmla="*/ 89223 h 4655127"/>
              <a:gd name="connsiteX15" fmla="*/ 473206 w 3314697"/>
              <a:gd name="connsiteY15" fmla="*/ 89927 h 4655127"/>
              <a:gd name="connsiteX16" fmla="*/ 479419 w 3314697"/>
              <a:gd name="connsiteY16" fmla="*/ 89223 h 4655127"/>
              <a:gd name="connsiteX17" fmla="*/ 531417 w 3314697"/>
              <a:gd name="connsiteY17" fmla="*/ 54692 h 4655127"/>
              <a:gd name="connsiteX18" fmla="*/ 596287 w 3314697"/>
              <a:gd name="connsiteY18" fmla="*/ 0 h 4655127"/>
              <a:gd name="connsiteX19" fmla="*/ 596935 w 3314697"/>
              <a:gd name="connsiteY19" fmla="*/ 0 h 4655127"/>
              <a:gd name="connsiteX20" fmla="*/ 634560 w 3314697"/>
              <a:gd name="connsiteY20" fmla="*/ 44647 h 4655127"/>
              <a:gd name="connsiteX21" fmla="*/ 670238 w 3314697"/>
              <a:gd name="connsiteY21" fmla="*/ 9487 h 4655127"/>
              <a:gd name="connsiteX22" fmla="*/ 670238 w 3314697"/>
              <a:gd name="connsiteY22" fmla="*/ 10045 h 4655127"/>
              <a:gd name="connsiteX23" fmla="*/ 670887 w 3314697"/>
              <a:gd name="connsiteY23" fmla="*/ 9487 h 4655127"/>
              <a:gd name="connsiteX24" fmla="*/ 706566 w 3314697"/>
              <a:gd name="connsiteY24" fmla="*/ 44647 h 4655127"/>
              <a:gd name="connsiteX25" fmla="*/ 744191 w 3314697"/>
              <a:gd name="connsiteY25" fmla="*/ 0 h 4655127"/>
              <a:gd name="connsiteX26" fmla="*/ 744839 w 3314697"/>
              <a:gd name="connsiteY26" fmla="*/ 0 h 4655127"/>
              <a:gd name="connsiteX27" fmla="*/ 809709 w 3314697"/>
              <a:gd name="connsiteY27" fmla="*/ 54692 h 4655127"/>
              <a:gd name="connsiteX28" fmla="*/ 861706 w 3314697"/>
              <a:gd name="connsiteY28" fmla="*/ 89223 h 4655127"/>
              <a:gd name="connsiteX29" fmla="*/ 867921 w 3314697"/>
              <a:gd name="connsiteY29" fmla="*/ 89927 h 4655127"/>
              <a:gd name="connsiteX30" fmla="*/ 874134 w 3314697"/>
              <a:gd name="connsiteY30" fmla="*/ 89223 h 4655127"/>
              <a:gd name="connsiteX31" fmla="*/ 926131 w 3314697"/>
              <a:gd name="connsiteY31" fmla="*/ 54692 h 4655127"/>
              <a:gd name="connsiteX32" fmla="*/ 991001 w 3314697"/>
              <a:gd name="connsiteY32" fmla="*/ 0 h 4655127"/>
              <a:gd name="connsiteX33" fmla="*/ 991650 w 3314697"/>
              <a:gd name="connsiteY33" fmla="*/ 0 h 4655127"/>
              <a:gd name="connsiteX34" fmla="*/ 1029274 w 3314697"/>
              <a:gd name="connsiteY34" fmla="*/ 44647 h 4655127"/>
              <a:gd name="connsiteX35" fmla="*/ 1064953 w 3314697"/>
              <a:gd name="connsiteY35" fmla="*/ 9487 h 4655127"/>
              <a:gd name="connsiteX36" fmla="*/ 1064953 w 3314697"/>
              <a:gd name="connsiteY36" fmla="*/ 10045 h 4655127"/>
              <a:gd name="connsiteX37" fmla="*/ 1065601 w 3314697"/>
              <a:gd name="connsiteY37" fmla="*/ 9487 h 4655127"/>
              <a:gd name="connsiteX38" fmla="*/ 1101280 w 3314697"/>
              <a:gd name="connsiteY38" fmla="*/ 44647 h 4655127"/>
              <a:gd name="connsiteX39" fmla="*/ 1138904 w 3314697"/>
              <a:gd name="connsiteY39" fmla="*/ 0 h 4655127"/>
              <a:gd name="connsiteX40" fmla="*/ 1139553 w 3314697"/>
              <a:gd name="connsiteY40" fmla="*/ 0 h 4655127"/>
              <a:gd name="connsiteX41" fmla="*/ 1204423 w 3314697"/>
              <a:gd name="connsiteY41" fmla="*/ 54692 h 4655127"/>
              <a:gd name="connsiteX42" fmla="*/ 1256421 w 3314697"/>
              <a:gd name="connsiteY42" fmla="*/ 89223 h 4655127"/>
              <a:gd name="connsiteX43" fmla="*/ 1262634 w 3314697"/>
              <a:gd name="connsiteY43" fmla="*/ 89927 h 4655127"/>
              <a:gd name="connsiteX44" fmla="*/ 1268847 w 3314697"/>
              <a:gd name="connsiteY44" fmla="*/ 89223 h 4655127"/>
              <a:gd name="connsiteX45" fmla="*/ 1320845 w 3314697"/>
              <a:gd name="connsiteY45" fmla="*/ 54692 h 4655127"/>
              <a:gd name="connsiteX46" fmla="*/ 1385715 w 3314697"/>
              <a:gd name="connsiteY46" fmla="*/ 0 h 4655127"/>
              <a:gd name="connsiteX47" fmla="*/ 1386364 w 3314697"/>
              <a:gd name="connsiteY47" fmla="*/ 0 h 4655127"/>
              <a:gd name="connsiteX48" fmla="*/ 1423988 w 3314697"/>
              <a:gd name="connsiteY48" fmla="*/ 44647 h 4655127"/>
              <a:gd name="connsiteX49" fmla="*/ 1459667 w 3314697"/>
              <a:gd name="connsiteY49" fmla="*/ 9487 h 4655127"/>
              <a:gd name="connsiteX50" fmla="*/ 1459667 w 3314697"/>
              <a:gd name="connsiteY50" fmla="*/ 10045 h 4655127"/>
              <a:gd name="connsiteX51" fmla="*/ 1460315 w 3314697"/>
              <a:gd name="connsiteY51" fmla="*/ 9487 h 4655127"/>
              <a:gd name="connsiteX52" fmla="*/ 1495994 w 3314697"/>
              <a:gd name="connsiteY52" fmla="*/ 44647 h 4655127"/>
              <a:gd name="connsiteX53" fmla="*/ 1533619 w 3314697"/>
              <a:gd name="connsiteY53" fmla="*/ 0 h 4655127"/>
              <a:gd name="connsiteX54" fmla="*/ 1534267 w 3314697"/>
              <a:gd name="connsiteY54" fmla="*/ 0 h 4655127"/>
              <a:gd name="connsiteX55" fmla="*/ 1599137 w 3314697"/>
              <a:gd name="connsiteY55" fmla="*/ 54692 h 4655127"/>
              <a:gd name="connsiteX56" fmla="*/ 1651135 w 3314697"/>
              <a:gd name="connsiteY56" fmla="*/ 89223 h 4655127"/>
              <a:gd name="connsiteX57" fmla="*/ 1657349 w 3314697"/>
              <a:gd name="connsiteY57" fmla="*/ 89927 h 4655127"/>
              <a:gd name="connsiteX58" fmla="*/ 1663562 w 3314697"/>
              <a:gd name="connsiteY58" fmla="*/ 89223 h 4655127"/>
              <a:gd name="connsiteX59" fmla="*/ 1715559 w 3314697"/>
              <a:gd name="connsiteY59" fmla="*/ 54692 h 4655127"/>
              <a:gd name="connsiteX60" fmla="*/ 1780429 w 3314697"/>
              <a:gd name="connsiteY60" fmla="*/ 0 h 4655127"/>
              <a:gd name="connsiteX61" fmla="*/ 1781078 w 3314697"/>
              <a:gd name="connsiteY61" fmla="*/ 0 h 4655127"/>
              <a:gd name="connsiteX62" fmla="*/ 1818703 w 3314697"/>
              <a:gd name="connsiteY62" fmla="*/ 44647 h 4655127"/>
              <a:gd name="connsiteX63" fmla="*/ 1854381 w 3314697"/>
              <a:gd name="connsiteY63" fmla="*/ 9487 h 4655127"/>
              <a:gd name="connsiteX64" fmla="*/ 1854381 w 3314697"/>
              <a:gd name="connsiteY64" fmla="*/ 10045 h 4655127"/>
              <a:gd name="connsiteX65" fmla="*/ 1855030 w 3314697"/>
              <a:gd name="connsiteY65" fmla="*/ 9487 h 4655127"/>
              <a:gd name="connsiteX66" fmla="*/ 1890708 w 3314697"/>
              <a:gd name="connsiteY66" fmla="*/ 44647 h 4655127"/>
              <a:gd name="connsiteX67" fmla="*/ 1928333 w 3314697"/>
              <a:gd name="connsiteY67" fmla="*/ 0 h 4655127"/>
              <a:gd name="connsiteX68" fmla="*/ 1928982 w 3314697"/>
              <a:gd name="connsiteY68" fmla="*/ 0 h 4655127"/>
              <a:gd name="connsiteX69" fmla="*/ 1993852 w 3314697"/>
              <a:gd name="connsiteY69" fmla="*/ 54692 h 4655127"/>
              <a:gd name="connsiteX70" fmla="*/ 2045849 w 3314697"/>
              <a:gd name="connsiteY70" fmla="*/ 89223 h 4655127"/>
              <a:gd name="connsiteX71" fmla="*/ 2052063 w 3314697"/>
              <a:gd name="connsiteY71" fmla="*/ 89927 h 4655127"/>
              <a:gd name="connsiteX72" fmla="*/ 2058277 w 3314697"/>
              <a:gd name="connsiteY72" fmla="*/ 89223 h 4655127"/>
              <a:gd name="connsiteX73" fmla="*/ 2110273 w 3314697"/>
              <a:gd name="connsiteY73" fmla="*/ 54692 h 4655127"/>
              <a:gd name="connsiteX74" fmla="*/ 2175144 w 3314697"/>
              <a:gd name="connsiteY74" fmla="*/ 0 h 4655127"/>
              <a:gd name="connsiteX75" fmla="*/ 2175792 w 3314697"/>
              <a:gd name="connsiteY75" fmla="*/ 0 h 4655127"/>
              <a:gd name="connsiteX76" fmla="*/ 2213417 w 3314697"/>
              <a:gd name="connsiteY76" fmla="*/ 44647 h 4655127"/>
              <a:gd name="connsiteX77" fmla="*/ 2249096 w 3314697"/>
              <a:gd name="connsiteY77" fmla="*/ 9487 h 4655127"/>
              <a:gd name="connsiteX78" fmla="*/ 2249096 w 3314697"/>
              <a:gd name="connsiteY78" fmla="*/ 10045 h 4655127"/>
              <a:gd name="connsiteX79" fmla="*/ 2249744 w 3314697"/>
              <a:gd name="connsiteY79" fmla="*/ 9487 h 4655127"/>
              <a:gd name="connsiteX80" fmla="*/ 2285423 w 3314697"/>
              <a:gd name="connsiteY80" fmla="*/ 44647 h 4655127"/>
              <a:gd name="connsiteX81" fmla="*/ 2323048 w 3314697"/>
              <a:gd name="connsiteY81" fmla="*/ 0 h 4655127"/>
              <a:gd name="connsiteX82" fmla="*/ 2323696 w 3314697"/>
              <a:gd name="connsiteY82" fmla="*/ 0 h 4655127"/>
              <a:gd name="connsiteX83" fmla="*/ 2388566 w 3314697"/>
              <a:gd name="connsiteY83" fmla="*/ 54692 h 4655127"/>
              <a:gd name="connsiteX84" fmla="*/ 2440564 w 3314697"/>
              <a:gd name="connsiteY84" fmla="*/ 89223 h 4655127"/>
              <a:gd name="connsiteX85" fmla="*/ 2446777 w 3314697"/>
              <a:gd name="connsiteY85" fmla="*/ 89927 h 4655127"/>
              <a:gd name="connsiteX86" fmla="*/ 2452991 w 3314697"/>
              <a:gd name="connsiteY86" fmla="*/ 89223 h 4655127"/>
              <a:gd name="connsiteX87" fmla="*/ 2504988 w 3314697"/>
              <a:gd name="connsiteY87" fmla="*/ 54692 h 4655127"/>
              <a:gd name="connsiteX88" fmla="*/ 2569858 w 3314697"/>
              <a:gd name="connsiteY88" fmla="*/ 0 h 4655127"/>
              <a:gd name="connsiteX89" fmla="*/ 2570507 w 3314697"/>
              <a:gd name="connsiteY89" fmla="*/ 0 h 4655127"/>
              <a:gd name="connsiteX90" fmla="*/ 2608131 w 3314697"/>
              <a:gd name="connsiteY90" fmla="*/ 44647 h 4655127"/>
              <a:gd name="connsiteX91" fmla="*/ 2643810 w 3314697"/>
              <a:gd name="connsiteY91" fmla="*/ 9487 h 4655127"/>
              <a:gd name="connsiteX92" fmla="*/ 2643810 w 3314697"/>
              <a:gd name="connsiteY92" fmla="*/ 10045 h 4655127"/>
              <a:gd name="connsiteX93" fmla="*/ 2644459 w 3314697"/>
              <a:gd name="connsiteY93" fmla="*/ 9487 h 4655127"/>
              <a:gd name="connsiteX94" fmla="*/ 2680137 w 3314697"/>
              <a:gd name="connsiteY94" fmla="*/ 44647 h 4655127"/>
              <a:gd name="connsiteX95" fmla="*/ 2717762 w 3314697"/>
              <a:gd name="connsiteY95" fmla="*/ 0 h 4655127"/>
              <a:gd name="connsiteX96" fmla="*/ 2718410 w 3314697"/>
              <a:gd name="connsiteY96" fmla="*/ 0 h 4655127"/>
              <a:gd name="connsiteX97" fmla="*/ 2783281 w 3314697"/>
              <a:gd name="connsiteY97" fmla="*/ 54692 h 4655127"/>
              <a:gd name="connsiteX98" fmla="*/ 2835278 w 3314697"/>
              <a:gd name="connsiteY98" fmla="*/ 89223 h 4655127"/>
              <a:gd name="connsiteX99" fmla="*/ 2841492 w 3314697"/>
              <a:gd name="connsiteY99" fmla="*/ 89927 h 4655127"/>
              <a:gd name="connsiteX100" fmla="*/ 2847705 w 3314697"/>
              <a:gd name="connsiteY100" fmla="*/ 89223 h 4655127"/>
              <a:gd name="connsiteX101" fmla="*/ 2899703 w 3314697"/>
              <a:gd name="connsiteY101" fmla="*/ 54692 h 4655127"/>
              <a:gd name="connsiteX102" fmla="*/ 2964573 w 3314697"/>
              <a:gd name="connsiteY102" fmla="*/ 0 h 4655127"/>
              <a:gd name="connsiteX103" fmla="*/ 2965222 w 3314697"/>
              <a:gd name="connsiteY103" fmla="*/ 0 h 4655127"/>
              <a:gd name="connsiteX104" fmla="*/ 3002846 w 3314697"/>
              <a:gd name="connsiteY104" fmla="*/ 44647 h 4655127"/>
              <a:gd name="connsiteX105" fmla="*/ 3038524 w 3314697"/>
              <a:gd name="connsiteY105" fmla="*/ 9487 h 4655127"/>
              <a:gd name="connsiteX106" fmla="*/ 3038524 w 3314697"/>
              <a:gd name="connsiteY106" fmla="*/ 10045 h 4655127"/>
              <a:gd name="connsiteX107" fmla="*/ 3039173 w 3314697"/>
              <a:gd name="connsiteY107" fmla="*/ 9487 h 4655127"/>
              <a:gd name="connsiteX108" fmla="*/ 3074851 w 3314697"/>
              <a:gd name="connsiteY108" fmla="*/ 44647 h 4655127"/>
              <a:gd name="connsiteX109" fmla="*/ 3112476 w 3314697"/>
              <a:gd name="connsiteY109" fmla="*/ 0 h 4655127"/>
              <a:gd name="connsiteX110" fmla="*/ 3113125 w 3314697"/>
              <a:gd name="connsiteY110" fmla="*/ 0 h 4655127"/>
              <a:gd name="connsiteX111" fmla="*/ 3147992 w 3314697"/>
              <a:gd name="connsiteY111" fmla="*/ 17719 h 4655127"/>
              <a:gd name="connsiteX112" fmla="*/ 3156083 w 3314697"/>
              <a:gd name="connsiteY112" fmla="*/ 27689 h 4655127"/>
              <a:gd name="connsiteX113" fmla="*/ 3207952 w 3314697"/>
              <a:gd name="connsiteY113" fmla="*/ 27689 h 4655127"/>
              <a:gd name="connsiteX114" fmla="*/ 3207952 w 3314697"/>
              <a:gd name="connsiteY114" fmla="*/ 31047 h 4655127"/>
              <a:gd name="connsiteX115" fmla="*/ 3234153 w 3314697"/>
              <a:gd name="connsiteY115" fmla="*/ 86604 h 4655127"/>
              <a:gd name="connsiteX116" fmla="*/ 3239984 w 3314697"/>
              <a:gd name="connsiteY116" fmla="*/ 90357 h 4655127"/>
              <a:gd name="connsiteX117" fmla="*/ 3255190 w 3314697"/>
              <a:gd name="connsiteY117" fmla="*/ 92083 h 4655127"/>
              <a:gd name="connsiteX118" fmla="*/ 3259082 w 3314697"/>
              <a:gd name="connsiteY118" fmla="*/ 92083 h 4655127"/>
              <a:gd name="connsiteX119" fmla="*/ 3259082 w 3314697"/>
              <a:gd name="connsiteY119" fmla="*/ 101783 h 4655127"/>
              <a:gd name="connsiteX120" fmla="*/ 3273485 w 3314697"/>
              <a:gd name="connsiteY120" fmla="*/ 109451 h 4655127"/>
              <a:gd name="connsiteX121" fmla="*/ 3314697 w 3314697"/>
              <a:gd name="connsiteY121" fmla="*/ 153597 h 4655127"/>
              <a:gd name="connsiteX122" fmla="*/ 3314697 w 3314697"/>
              <a:gd name="connsiteY122" fmla="*/ 154157 h 4655127"/>
              <a:gd name="connsiteX123" fmla="*/ 3262942 w 3314697"/>
              <a:gd name="connsiteY123" fmla="*/ 186613 h 4655127"/>
              <a:gd name="connsiteX124" fmla="*/ 3303699 w 3314697"/>
              <a:gd name="connsiteY124" fmla="*/ 217390 h 4655127"/>
              <a:gd name="connsiteX125" fmla="*/ 3303052 w 3314697"/>
              <a:gd name="connsiteY125" fmla="*/ 217390 h 4655127"/>
              <a:gd name="connsiteX126" fmla="*/ 3303699 w 3314697"/>
              <a:gd name="connsiteY126" fmla="*/ 217950 h 4655127"/>
              <a:gd name="connsiteX127" fmla="*/ 3262942 w 3314697"/>
              <a:gd name="connsiteY127" fmla="*/ 248727 h 4655127"/>
              <a:gd name="connsiteX128" fmla="*/ 3314697 w 3314697"/>
              <a:gd name="connsiteY128" fmla="*/ 281184 h 4655127"/>
              <a:gd name="connsiteX129" fmla="*/ 3314697 w 3314697"/>
              <a:gd name="connsiteY129" fmla="*/ 281743 h 4655127"/>
              <a:gd name="connsiteX130" fmla="*/ 3251297 w 3314697"/>
              <a:gd name="connsiteY130" fmla="*/ 337702 h 4655127"/>
              <a:gd name="connsiteX131" fmla="*/ 3211267 w 3314697"/>
              <a:gd name="connsiteY131" fmla="*/ 382557 h 4655127"/>
              <a:gd name="connsiteX132" fmla="*/ 3210450 w 3314697"/>
              <a:gd name="connsiteY132" fmla="*/ 387917 h 4655127"/>
              <a:gd name="connsiteX133" fmla="*/ 3211267 w 3314697"/>
              <a:gd name="connsiteY133" fmla="*/ 393277 h 4655127"/>
              <a:gd name="connsiteX134" fmla="*/ 3251297 w 3314697"/>
              <a:gd name="connsiteY134" fmla="*/ 438131 h 4655127"/>
              <a:gd name="connsiteX135" fmla="*/ 3314697 w 3314697"/>
              <a:gd name="connsiteY135" fmla="*/ 494090 h 4655127"/>
              <a:gd name="connsiteX136" fmla="*/ 3314697 w 3314697"/>
              <a:gd name="connsiteY136" fmla="*/ 494650 h 4655127"/>
              <a:gd name="connsiteX137" fmla="*/ 3262942 w 3314697"/>
              <a:gd name="connsiteY137" fmla="*/ 527106 h 4655127"/>
              <a:gd name="connsiteX138" fmla="*/ 3303699 w 3314697"/>
              <a:gd name="connsiteY138" fmla="*/ 557884 h 4655127"/>
              <a:gd name="connsiteX139" fmla="*/ 3303052 w 3314697"/>
              <a:gd name="connsiteY139" fmla="*/ 557884 h 4655127"/>
              <a:gd name="connsiteX140" fmla="*/ 3303699 w 3314697"/>
              <a:gd name="connsiteY140" fmla="*/ 558443 h 4655127"/>
              <a:gd name="connsiteX141" fmla="*/ 3262942 w 3314697"/>
              <a:gd name="connsiteY141" fmla="*/ 589221 h 4655127"/>
              <a:gd name="connsiteX142" fmla="*/ 3314697 w 3314697"/>
              <a:gd name="connsiteY142" fmla="*/ 621677 h 4655127"/>
              <a:gd name="connsiteX143" fmla="*/ 3314697 w 3314697"/>
              <a:gd name="connsiteY143" fmla="*/ 622237 h 4655127"/>
              <a:gd name="connsiteX144" fmla="*/ 3251297 w 3314697"/>
              <a:gd name="connsiteY144" fmla="*/ 678195 h 4655127"/>
              <a:gd name="connsiteX145" fmla="*/ 3211267 w 3314697"/>
              <a:gd name="connsiteY145" fmla="*/ 723050 h 4655127"/>
              <a:gd name="connsiteX146" fmla="*/ 3210450 w 3314697"/>
              <a:gd name="connsiteY146" fmla="*/ 728410 h 4655127"/>
              <a:gd name="connsiteX147" fmla="*/ 3211267 w 3314697"/>
              <a:gd name="connsiteY147" fmla="*/ 733770 h 4655127"/>
              <a:gd name="connsiteX148" fmla="*/ 3251297 w 3314697"/>
              <a:gd name="connsiteY148" fmla="*/ 778625 h 4655127"/>
              <a:gd name="connsiteX149" fmla="*/ 3314697 w 3314697"/>
              <a:gd name="connsiteY149" fmla="*/ 834584 h 4655127"/>
              <a:gd name="connsiteX150" fmla="*/ 3314697 w 3314697"/>
              <a:gd name="connsiteY150" fmla="*/ 835144 h 4655127"/>
              <a:gd name="connsiteX151" fmla="*/ 3262942 w 3314697"/>
              <a:gd name="connsiteY151" fmla="*/ 867600 h 4655127"/>
              <a:gd name="connsiteX152" fmla="*/ 3303699 w 3314697"/>
              <a:gd name="connsiteY152" fmla="*/ 898377 h 4655127"/>
              <a:gd name="connsiteX153" fmla="*/ 3303052 w 3314697"/>
              <a:gd name="connsiteY153" fmla="*/ 898377 h 4655127"/>
              <a:gd name="connsiteX154" fmla="*/ 3303699 w 3314697"/>
              <a:gd name="connsiteY154" fmla="*/ 898937 h 4655127"/>
              <a:gd name="connsiteX155" fmla="*/ 3262942 w 3314697"/>
              <a:gd name="connsiteY155" fmla="*/ 929714 h 4655127"/>
              <a:gd name="connsiteX156" fmla="*/ 3314697 w 3314697"/>
              <a:gd name="connsiteY156" fmla="*/ 962170 h 4655127"/>
              <a:gd name="connsiteX157" fmla="*/ 3314697 w 3314697"/>
              <a:gd name="connsiteY157" fmla="*/ 962730 h 4655127"/>
              <a:gd name="connsiteX158" fmla="*/ 3251297 w 3314697"/>
              <a:gd name="connsiteY158" fmla="*/ 1018689 h 4655127"/>
              <a:gd name="connsiteX159" fmla="*/ 3211267 w 3314697"/>
              <a:gd name="connsiteY159" fmla="*/ 1063544 h 4655127"/>
              <a:gd name="connsiteX160" fmla="*/ 3210450 w 3314697"/>
              <a:gd name="connsiteY160" fmla="*/ 1068904 h 4655127"/>
              <a:gd name="connsiteX161" fmla="*/ 3211267 w 3314697"/>
              <a:gd name="connsiteY161" fmla="*/ 1074264 h 4655127"/>
              <a:gd name="connsiteX162" fmla="*/ 3251297 w 3314697"/>
              <a:gd name="connsiteY162" fmla="*/ 1119118 h 4655127"/>
              <a:gd name="connsiteX163" fmla="*/ 3314697 w 3314697"/>
              <a:gd name="connsiteY163" fmla="*/ 1175078 h 4655127"/>
              <a:gd name="connsiteX164" fmla="*/ 3314697 w 3314697"/>
              <a:gd name="connsiteY164" fmla="*/ 1175637 h 4655127"/>
              <a:gd name="connsiteX165" fmla="*/ 3262942 w 3314697"/>
              <a:gd name="connsiteY165" fmla="*/ 1208094 h 4655127"/>
              <a:gd name="connsiteX166" fmla="*/ 3303699 w 3314697"/>
              <a:gd name="connsiteY166" fmla="*/ 1238871 h 4655127"/>
              <a:gd name="connsiteX167" fmla="*/ 3303052 w 3314697"/>
              <a:gd name="connsiteY167" fmla="*/ 1238871 h 4655127"/>
              <a:gd name="connsiteX168" fmla="*/ 3303699 w 3314697"/>
              <a:gd name="connsiteY168" fmla="*/ 1239430 h 4655127"/>
              <a:gd name="connsiteX169" fmla="*/ 3262942 w 3314697"/>
              <a:gd name="connsiteY169" fmla="*/ 1270208 h 4655127"/>
              <a:gd name="connsiteX170" fmla="*/ 3314697 w 3314697"/>
              <a:gd name="connsiteY170" fmla="*/ 1302664 h 4655127"/>
              <a:gd name="connsiteX171" fmla="*/ 3314697 w 3314697"/>
              <a:gd name="connsiteY171" fmla="*/ 1303223 h 4655127"/>
              <a:gd name="connsiteX172" fmla="*/ 3251297 w 3314697"/>
              <a:gd name="connsiteY172" fmla="*/ 1359182 h 4655127"/>
              <a:gd name="connsiteX173" fmla="*/ 3211267 w 3314697"/>
              <a:gd name="connsiteY173" fmla="*/ 1404037 h 4655127"/>
              <a:gd name="connsiteX174" fmla="*/ 3210450 w 3314697"/>
              <a:gd name="connsiteY174" fmla="*/ 1409397 h 4655127"/>
              <a:gd name="connsiteX175" fmla="*/ 3211267 w 3314697"/>
              <a:gd name="connsiteY175" fmla="*/ 1414757 h 4655127"/>
              <a:gd name="connsiteX176" fmla="*/ 3251297 w 3314697"/>
              <a:gd name="connsiteY176" fmla="*/ 1459611 h 4655127"/>
              <a:gd name="connsiteX177" fmla="*/ 3314697 w 3314697"/>
              <a:gd name="connsiteY177" fmla="*/ 1515571 h 4655127"/>
              <a:gd name="connsiteX178" fmla="*/ 3314697 w 3314697"/>
              <a:gd name="connsiteY178" fmla="*/ 1516130 h 4655127"/>
              <a:gd name="connsiteX179" fmla="*/ 3262942 w 3314697"/>
              <a:gd name="connsiteY179" fmla="*/ 1548586 h 4655127"/>
              <a:gd name="connsiteX180" fmla="*/ 3303699 w 3314697"/>
              <a:gd name="connsiteY180" fmla="*/ 1579364 h 4655127"/>
              <a:gd name="connsiteX181" fmla="*/ 3303052 w 3314697"/>
              <a:gd name="connsiteY181" fmla="*/ 1579364 h 4655127"/>
              <a:gd name="connsiteX182" fmla="*/ 3303699 w 3314697"/>
              <a:gd name="connsiteY182" fmla="*/ 1579923 h 4655127"/>
              <a:gd name="connsiteX183" fmla="*/ 3262942 w 3314697"/>
              <a:gd name="connsiteY183" fmla="*/ 1610701 h 4655127"/>
              <a:gd name="connsiteX184" fmla="*/ 3314697 w 3314697"/>
              <a:gd name="connsiteY184" fmla="*/ 1643157 h 4655127"/>
              <a:gd name="connsiteX185" fmla="*/ 3314697 w 3314697"/>
              <a:gd name="connsiteY185" fmla="*/ 1643717 h 4655127"/>
              <a:gd name="connsiteX186" fmla="*/ 3251297 w 3314697"/>
              <a:gd name="connsiteY186" fmla="*/ 1699676 h 4655127"/>
              <a:gd name="connsiteX187" fmla="*/ 3211267 w 3314697"/>
              <a:gd name="connsiteY187" fmla="*/ 1744530 h 4655127"/>
              <a:gd name="connsiteX188" fmla="*/ 3210450 w 3314697"/>
              <a:gd name="connsiteY188" fmla="*/ 1749890 h 4655127"/>
              <a:gd name="connsiteX189" fmla="*/ 3211267 w 3314697"/>
              <a:gd name="connsiteY189" fmla="*/ 1755251 h 4655127"/>
              <a:gd name="connsiteX190" fmla="*/ 3251297 w 3314697"/>
              <a:gd name="connsiteY190" fmla="*/ 1800105 h 4655127"/>
              <a:gd name="connsiteX191" fmla="*/ 3314697 w 3314697"/>
              <a:gd name="connsiteY191" fmla="*/ 1856064 h 4655127"/>
              <a:gd name="connsiteX192" fmla="*/ 3314697 w 3314697"/>
              <a:gd name="connsiteY192" fmla="*/ 1856624 h 4655127"/>
              <a:gd name="connsiteX193" fmla="*/ 3262942 w 3314697"/>
              <a:gd name="connsiteY193" fmla="*/ 1889080 h 4655127"/>
              <a:gd name="connsiteX194" fmla="*/ 3303699 w 3314697"/>
              <a:gd name="connsiteY194" fmla="*/ 1919857 h 4655127"/>
              <a:gd name="connsiteX195" fmla="*/ 3303052 w 3314697"/>
              <a:gd name="connsiteY195" fmla="*/ 1919857 h 4655127"/>
              <a:gd name="connsiteX196" fmla="*/ 3303699 w 3314697"/>
              <a:gd name="connsiteY196" fmla="*/ 1920417 h 4655127"/>
              <a:gd name="connsiteX197" fmla="*/ 3262942 w 3314697"/>
              <a:gd name="connsiteY197" fmla="*/ 1951195 h 4655127"/>
              <a:gd name="connsiteX198" fmla="*/ 3314697 w 3314697"/>
              <a:gd name="connsiteY198" fmla="*/ 1983651 h 4655127"/>
              <a:gd name="connsiteX199" fmla="*/ 3314697 w 3314697"/>
              <a:gd name="connsiteY199" fmla="*/ 1984210 h 4655127"/>
              <a:gd name="connsiteX200" fmla="*/ 3251297 w 3314697"/>
              <a:gd name="connsiteY200" fmla="*/ 2040169 h 4655127"/>
              <a:gd name="connsiteX201" fmla="*/ 3211267 w 3314697"/>
              <a:gd name="connsiteY201" fmla="*/ 2085024 h 4655127"/>
              <a:gd name="connsiteX202" fmla="*/ 3210450 w 3314697"/>
              <a:gd name="connsiteY202" fmla="*/ 2090384 h 4655127"/>
              <a:gd name="connsiteX203" fmla="*/ 3211267 w 3314697"/>
              <a:gd name="connsiteY203" fmla="*/ 2095744 h 4655127"/>
              <a:gd name="connsiteX204" fmla="*/ 3251297 w 3314697"/>
              <a:gd name="connsiteY204" fmla="*/ 2140598 h 4655127"/>
              <a:gd name="connsiteX205" fmla="*/ 3314697 w 3314697"/>
              <a:gd name="connsiteY205" fmla="*/ 2196557 h 4655127"/>
              <a:gd name="connsiteX206" fmla="*/ 3314697 w 3314697"/>
              <a:gd name="connsiteY206" fmla="*/ 2197118 h 4655127"/>
              <a:gd name="connsiteX207" fmla="*/ 3262942 w 3314697"/>
              <a:gd name="connsiteY207" fmla="*/ 2229574 h 4655127"/>
              <a:gd name="connsiteX208" fmla="*/ 3303699 w 3314697"/>
              <a:gd name="connsiteY208" fmla="*/ 2260351 h 4655127"/>
              <a:gd name="connsiteX209" fmla="*/ 3303052 w 3314697"/>
              <a:gd name="connsiteY209" fmla="*/ 2260351 h 4655127"/>
              <a:gd name="connsiteX210" fmla="*/ 3303699 w 3314697"/>
              <a:gd name="connsiteY210" fmla="*/ 2260910 h 4655127"/>
              <a:gd name="connsiteX211" fmla="*/ 3262942 w 3314697"/>
              <a:gd name="connsiteY211" fmla="*/ 2291688 h 4655127"/>
              <a:gd name="connsiteX212" fmla="*/ 3314697 w 3314697"/>
              <a:gd name="connsiteY212" fmla="*/ 2324144 h 4655127"/>
              <a:gd name="connsiteX213" fmla="*/ 3314697 w 3314697"/>
              <a:gd name="connsiteY213" fmla="*/ 2324704 h 4655127"/>
              <a:gd name="connsiteX214" fmla="*/ 3251297 w 3314697"/>
              <a:gd name="connsiteY214" fmla="*/ 2380662 h 4655127"/>
              <a:gd name="connsiteX215" fmla="*/ 3211267 w 3314697"/>
              <a:gd name="connsiteY215" fmla="*/ 2425517 h 4655127"/>
              <a:gd name="connsiteX216" fmla="*/ 3210450 w 3314697"/>
              <a:gd name="connsiteY216" fmla="*/ 2430877 h 4655127"/>
              <a:gd name="connsiteX217" fmla="*/ 3211267 w 3314697"/>
              <a:gd name="connsiteY217" fmla="*/ 2436238 h 4655127"/>
              <a:gd name="connsiteX218" fmla="*/ 3251297 w 3314697"/>
              <a:gd name="connsiteY218" fmla="*/ 2481092 h 4655127"/>
              <a:gd name="connsiteX219" fmla="*/ 3314697 w 3314697"/>
              <a:gd name="connsiteY219" fmla="*/ 2537051 h 4655127"/>
              <a:gd name="connsiteX220" fmla="*/ 3314697 w 3314697"/>
              <a:gd name="connsiteY220" fmla="*/ 2537611 h 4655127"/>
              <a:gd name="connsiteX221" fmla="*/ 3262942 w 3314697"/>
              <a:gd name="connsiteY221" fmla="*/ 2570067 h 4655127"/>
              <a:gd name="connsiteX222" fmla="*/ 3303699 w 3314697"/>
              <a:gd name="connsiteY222" fmla="*/ 2600844 h 4655127"/>
              <a:gd name="connsiteX223" fmla="*/ 3303052 w 3314697"/>
              <a:gd name="connsiteY223" fmla="*/ 2600844 h 4655127"/>
              <a:gd name="connsiteX224" fmla="*/ 3303699 w 3314697"/>
              <a:gd name="connsiteY224" fmla="*/ 2601404 h 4655127"/>
              <a:gd name="connsiteX225" fmla="*/ 3262942 w 3314697"/>
              <a:gd name="connsiteY225" fmla="*/ 2632181 h 4655127"/>
              <a:gd name="connsiteX226" fmla="*/ 3314697 w 3314697"/>
              <a:gd name="connsiteY226" fmla="*/ 2664637 h 4655127"/>
              <a:gd name="connsiteX227" fmla="*/ 3314697 w 3314697"/>
              <a:gd name="connsiteY227" fmla="*/ 2665197 h 4655127"/>
              <a:gd name="connsiteX228" fmla="*/ 3251297 w 3314697"/>
              <a:gd name="connsiteY228" fmla="*/ 2721156 h 4655127"/>
              <a:gd name="connsiteX229" fmla="*/ 3211267 w 3314697"/>
              <a:gd name="connsiteY229" fmla="*/ 2766011 h 4655127"/>
              <a:gd name="connsiteX230" fmla="*/ 3210450 w 3314697"/>
              <a:gd name="connsiteY230" fmla="*/ 2771371 h 4655127"/>
              <a:gd name="connsiteX231" fmla="*/ 3211267 w 3314697"/>
              <a:gd name="connsiteY231" fmla="*/ 2776731 h 4655127"/>
              <a:gd name="connsiteX232" fmla="*/ 3251297 w 3314697"/>
              <a:gd name="connsiteY232" fmla="*/ 2821586 h 4655127"/>
              <a:gd name="connsiteX233" fmla="*/ 3314697 w 3314697"/>
              <a:gd name="connsiteY233" fmla="*/ 2877545 h 4655127"/>
              <a:gd name="connsiteX234" fmla="*/ 3314697 w 3314697"/>
              <a:gd name="connsiteY234" fmla="*/ 2878104 h 4655127"/>
              <a:gd name="connsiteX235" fmla="*/ 3262942 w 3314697"/>
              <a:gd name="connsiteY235" fmla="*/ 2910561 h 4655127"/>
              <a:gd name="connsiteX236" fmla="*/ 3303699 w 3314697"/>
              <a:gd name="connsiteY236" fmla="*/ 2941338 h 4655127"/>
              <a:gd name="connsiteX237" fmla="*/ 3303052 w 3314697"/>
              <a:gd name="connsiteY237" fmla="*/ 2941338 h 4655127"/>
              <a:gd name="connsiteX238" fmla="*/ 3303699 w 3314697"/>
              <a:gd name="connsiteY238" fmla="*/ 2941898 h 4655127"/>
              <a:gd name="connsiteX239" fmla="*/ 3262942 w 3314697"/>
              <a:gd name="connsiteY239" fmla="*/ 2972675 h 4655127"/>
              <a:gd name="connsiteX240" fmla="*/ 3314697 w 3314697"/>
              <a:gd name="connsiteY240" fmla="*/ 3005131 h 4655127"/>
              <a:gd name="connsiteX241" fmla="*/ 3314697 w 3314697"/>
              <a:gd name="connsiteY241" fmla="*/ 3005690 h 4655127"/>
              <a:gd name="connsiteX242" fmla="*/ 3251297 w 3314697"/>
              <a:gd name="connsiteY242" fmla="*/ 3061650 h 4655127"/>
              <a:gd name="connsiteX243" fmla="*/ 3211267 w 3314697"/>
              <a:gd name="connsiteY243" fmla="*/ 3106504 h 4655127"/>
              <a:gd name="connsiteX244" fmla="*/ 3209035 w 3314697"/>
              <a:gd name="connsiteY244" fmla="*/ 3121141 h 4655127"/>
              <a:gd name="connsiteX245" fmla="*/ 3211267 w 3314697"/>
              <a:gd name="connsiteY245" fmla="*/ 3135778 h 4655127"/>
              <a:gd name="connsiteX246" fmla="*/ 3251297 w 3314697"/>
              <a:gd name="connsiteY246" fmla="*/ 3180633 h 4655127"/>
              <a:gd name="connsiteX247" fmla="*/ 3314697 w 3314697"/>
              <a:gd name="connsiteY247" fmla="*/ 3236592 h 4655127"/>
              <a:gd name="connsiteX248" fmla="*/ 3314697 w 3314697"/>
              <a:gd name="connsiteY248" fmla="*/ 3237152 h 4655127"/>
              <a:gd name="connsiteX249" fmla="*/ 3262942 w 3314697"/>
              <a:gd name="connsiteY249" fmla="*/ 3269608 h 4655127"/>
              <a:gd name="connsiteX250" fmla="*/ 3303699 w 3314697"/>
              <a:gd name="connsiteY250" fmla="*/ 3300385 h 4655127"/>
              <a:gd name="connsiteX251" fmla="*/ 3303052 w 3314697"/>
              <a:gd name="connsiteY251" fmla="*/ 3300385 h 4655127"/>
              <a:gd name="connsiteX252" fmla="*/ 3303699 w 3314697"/>
              <a:gd name="connsiteY252" fmla="*/ 3300945 h 4655127"/>
              <a:gd name="connsiteX253" fmla="*/ 3262942 w 3314697"/>
              <a:gd name="connsiteY253" fmla="*/ 3331722 h 4655127"/>
              <a:gd name="connsiteX254" fmla="*/ 3314697 w 3314697"/>
              <a:gd name="connsiteY254" fmla="*/ 3364178 h 4655127"/>
              <a:gd name="connsiteX255" fmla="*/ 3314697 w 3314697"/>
              <a:gd name="connsiteY255" fmla="*/ 3364738 h 4655127"/>
              <a:gd name="connsiteX256" fmla="*/ 3251297 w 3314697"/>
              <a:gd name="connsiteY256" fmla="*/ 3420697 h 4655127"/>
              <a:gd name="connsiteX257" fmla="*/ 3211267 w 3314697"/>
              <a:gd name="connsiteY257" fmla="*/ 3465552 h 4655127"/>
              <a:gd name="connsiteX258" fmla="*/ 3209035 w 3314697"/>
              <a:gd name="connsiteY258" fmla="*/ 3480189 h 4655127"/>
              <a:gd name="connsiteX259" fmla="*/ 3211267 w 3314697"/>
              <a:gd name="connsiteY259" fmla="*/ 3494826 h 4655127"/>
              <a:gd name="connsiteX260" fmla="*/ 3251297 w 3314697"/>
              <a:gd name="connsiteY260" fmla="*/ 3539681 h 4655127"/>
              <a:gd name="connsiteX261" fmla="*/ 3314697 w 3314697"/>
              <a:gd name="connsiteY261" fmla="*/ 3595640 h 4655127"/>
              <a:gd name="connsiteX262" fmla="*/ 3314697 w 3314697"/>
              <a:gd name="connsiteY262" fmla="*/ 3596199 h 4655127"/>
              <a:gd name="connsiteX263" fmla="*/ 3262942 w 3314697"/>
              <a:gd name="connsiteY263" fmla="*/ 3628655 h 4655127"/>
              <a:gd name="connsiteX264" fmla="*/ 3303699 w 3314697"/>
              <a:gd name="connsiteY264" fmla="*/ 3659433 h 4655127"/>
              <a:gd name="connsiteX265" fmla="*/ 3303052 w 3314697"/>
              <a:gd name="connsiteY265" fmla="*/ 3659433 h 4655127"/>
              <a:gd name="connsiteX266" fmla="*/ 3303699 w 3314697"/>
              <a:gd name="connsiteY266" fmla="*/ 3659993 h 4655127"/>
              <a:gd name="connsiteX267" fmla="*/ 3262942 w 3314697"/>
              <a:gd name="connsiteY267" fmla="*/ 3690770 h 4655127"/>
              <a:gd name="connsiteX268" fmla="*/ 3314697 w 3314697"/>
              <a:gd name="connsiteY268" fmla="*/ 3723226 h 4655127"/>
              <a:gd name="connsiteX269" fmla="*/ 3314697 w 3314697"/>
              <a:gd name="connsiteY269" fmla="*/ 3723785 h 4655127"/>
              <a:gd name="connsiteX270" fmla="*/ 3251297 w 3314697"/>
              <a:gd name="connsiteY270" fmla="*/ 3779745 h 4655127"/>
              <a:gd name="connsiteX271" fmla="*/ 3211267 w 3314697"/>
              <a:gd name="connsiteY271" fmla="*/ 3824600 h 4655127"/>
              <a:gd name="connsiteX272" fmla="*/ 3209035 w 3314697"/>
              <a:gd name="connsiteY272" fmla="*/ 3839237 h 4655127"/>
              <a:gd name="connsiteX273" fmla="*/ 3211267 w 3314697"/>
              <a:gd name="connsiteY273" fmla="*/ 3853873 h 4655127"/>
              <a:gd name="connsiteX274" fmla="*/ 3251297 w 3314697"/>
              <a:gd name="connsiteY274" fmla="*/ 3898728 h 4655127"/>
              <a:gd name="connsiteX275" fmla="*/ 3314697 w 3314697"/>
              <a:gd name="connsiteY275" fmla="*/ 3954688 h 4655127"/>
              <a:gd name="connsiteX276" fmla="*/ 3314697 w 3314697"/>
              <a:gd name="connsiteY276" fmla="*/ 3955247 h 4655127"/>
              <a:gd name="connsiteX277" fmla="*/ 3262942 w 3314697"/>
              <a:gd name="connsiteY277" fmla="*/ 3987703 h 4655127"/>
              <a:gd name="connsiteX278" fmla="*/ 3303699 w 3314697"/>
              <a:gd name="connsiteY278" fmla="*/ 4018480 h 4655127"/>
              <a:gd name="connsiteX279" fmla="*/ 3303052 w 3314697"/>
              <a:gd name="connsiteY279" fmla="*/ 4018480 h 4655127"/>
              <a:gd name="connsiteX280" fmla="*/ 3303699 w 3314697"/>
              <a:gd name="connsiteY280" fmla="*/ 4019040 h 4655127"/>
              <a:gd name="connsiteX281" fmla="*/ 3262942 w 3314697"/>
              <a:gd name="connsiteY281" fmla="*/ 4049818 h 4655127"/>
              <a:gd name="connsiteX282" fmla="*/ 3314697 w 3314697"/>
              <a:gd name="connsiteY282" fmla="*/ 4082273 h 4655127"/>
              <a:gd name="connsiteX283" fmla="*/ 3314697 w 3314697"/>
              <a:gd name="connsiteY283" fmla="*/ 4082833 h 4655127"/>
              <a:gd name="connsiteX284" fmla="*/ 3251297 w 3314697"/>
              <a:gd name="connsiteY284" fmla="*/ 4138792 h 4655127"/>
              <a:gd name="connsiteX285" fmla="*/ 3211267 w 3314697"/>
              <a:gd name="connsiteY285" fmla="*/ 4183647 h 4655127"/>
              <a:gd name="connsiteX286" fmla="*/ 3209035 w 3314697"/>
              <a:gd name="connsiteY286" fmla="*/ 4198284 h 4655127"/>
              <a:gd name="connsiteX287" fmla="*/ 3211267 w 3314697"/>
              <a:gd name="connsiteY287" fmla="*/ 4212921 h 4655127"/>
              <a:gd name="connsiteX288" fmla="*/ 3251297 w 3314697"/>
              <a:gd name="connsiteY288" fmla="*/ 4257776 h 4655127"/>
              <a:gd name="connsiteX289" fmla="*/ 3314697 w 3314697"/>
              <a:gd name="connsiteY289" fmla="*/ 4313735 h 4655127"/>
              <a:gd name="connsiteX290" fmla="*/ 3314697 w 3314697"/>
              <a:gd name="connsiteY290" fmla="*/ 4314294 h 4655127"/>
              <a:gd name="connsiteX291" fmla="*/ 3262942 w 3314697"/>
              <a:gd name="connsiteY291" fmla="*/ 4346750 h 4655127"/>
              <a:gd name="connsiteX292" fmla="*/ 3303699 w 3314697"/>
              <a:gd name="connsiteY292" fmla="*/ 4377528 h 4655127"/>
              <a:gd name="connsiteX293" fmla="*/ 3303052 w 3314697"/>
              <a:gd name="connsiteY293" fmla="*/ 4377528 h 4655127"/>
              <a:gd name="connsiteX294" fmla="*/ 3303699 w 3314697"/>
              <a:gd name="connsiteY294" fmla="*/ 4378088 h 4655127"/>
              <a:gd name="connsiteX295" fmla="*/ 3262942 w 3314697"/>
              <a:gd name="connsiteY295" fmla="*/ 4408865 h 4655127"/>
              <a:gd name="connsiteX296" fmla="*/ 3314697 w 3314697"/>
              <a:gd name="connsiteY296" fmla="*/ 4441321 h 4655127"/>
              <a:gd name="connsiteX297" fmla="*/ 3314697 w 3314697"/>
              <a:gd name="connsiteY297" fmla="*/ 4441881 h 4655127"/>
              <a:gd name="connsiteX298" fmla="*/ 3251297 w 3314697"/>
              <a:gd name="connsiteY298" fmla="*/ 4497840 h 4655127"/>
              <a:gd name="connsiteX299" fmla="*/ 3220406 w 3314697"/>
              <a:gd name="connsiteY299" fmla="*/ 4524001 h 4655127"/>
              <a:gd name="connsiteX300" fmla="*/ 3217807 w 3314697"/>
              <a:gd name="connsiteY300" fmla="*/ 4529316 h 4655127"/>
              <a:gd name="connsiteX301" fmla="*/ 3217807 w 3314697"/>
              <a:gd name="connsiteY301" fmla="*/ 4563045 h 4655127"/>
              <a:gd name="connsiteX302" fmla="*/ 3213915 w 3314697"/>
              <a:gd name="connsiteY302" fmla="*/ 4563045 h 4655127"/>
              <a:gd name="connsiteX303" fmla="*/ 3208062 w 3314697"/>
              <a:gd name="connsiteY303" fmla="*/ 4563709 h 4655127"/>
              <a:gd name="connsiteX304" fmla="*/ 3207952 w 3314697"/>
              <a:gd name="connsiteY304" fmla="*/ 4564431 h 4655127"/>
              <a:gd name="connsiteX305" fmla="*/ 3207952 w 3314697"/>
              <a:gd name="connsiteY305" fmla="*/ 4567789 h 4655127"/>
              <a:gd name="connsiteX306" fmla="*/ 3183539 w 3314697"/>
              <a:gd name="connsiteY306" fmla="*/ 4567789 h 4655127"/>
              <a:gd name="connsiteX307" fmla="*/ 3167046 w 3314697"/>
              <a:gd name="connsiteY307" fmla="*/ 4573788 h 4655127"/>
              <a:gd name="connsiteX308" fmla="*/ 3136720 w 3314697"/>
              <a:gd name="connsiteY308" fmla="*/ 4600436 h 4655127"/>
              <a:gd name="connsiteX309" fmla="*/ 3071850 w 3314697"/>
              <a:gd name="connsiteY309" fmla="*/ 4655127 h 4655127"/>
              <a:gd name="connsiteX310" fmla="*/ 3071201 w 3314697"/>
              <a:gd name="connsiteY310" fmla="*/ 4655127 h 4655127"/>
              <a:gd name="connsiteX311" fmla="*/ 3033576 w 3314697"/>
              <a:gd name="connsiteY311" fmla="*/ 4610481 h 4655127"/>
              <a:gd name="connsiteX312" fmla="*/ 2997898 w 3314697"/>
              <a:gd name="connsiteY312" fmla="*/ 4645640 h 4655127"/>
              <a:gd name="connsiteX313" fmla="*/ 2997898 w 3314697"/>
              <a:gd name="connsiteY313" fmla="*/ 4645082 h 4655127"/>
              <a:gd name="connsiteX314" fmla="*/ 2997249 w 3314697"/>
              <a:gd name="connsiteY314" fmla="*/ 4645640 h 4655127"/>
              <a:gd name="connsiteX315" fmla="*/ 2961571 w 3314697"/>
              <a:gd name="connsiteY315" fmla="*/ 4610481 h 4655127"/>
              <a:gd name="connsiteX316" fmla="*/ 2923946 w 3314697"/>
              <a:gd name="connsiteY316" fmla="*/ 4655127 h 4655127"/>
              <a:gd name="connsiteX317" fmla="*/ 2923297 w 3314697"/>
              <a:gd name="connsiteY317" fmla="*/ 4655127 h 4655127"/>
              <a:gd name="connsiteX318" fmla="*/ 2858427 w 3314697"/>
              <a:gd name="connsiteY318" fmla="*/ 4600436 h 4655127"/>
              <a:gd name="connsiteX319" fmla="*/ 2806430 w 3314697"/>
              <a:gd name="connsiteY319" fmla="*/ 4565905 h 4655127"/>
              <a:gd name="connsiteX320" fmla="*/ 2800216 w 3314697"/>
              <a:gd name="connsiteY320" fmla="*/ 4565200 h 4655127"/>
              <a:gd name="connsiteX321" fmla="*/ 2794002 w 3314697"/>
              <a:gd name="connsiteY321" fmla="*/ 4565905 h 4655127"/>
              <a:gd name="connsiteX322" fmla="*/ 2742006 w 3314697"/>
              <a:gd name="connsiteY322" fmla="*/ 4600436 h 4655127"/>
              <a:gd name="connsiteX323" fmla="*/ 2677135 w 3314697"/>
              <a:gd name="connsiteY323" fmla="*/ 4655127 h 4655127"/>
              <a:gd name="connsiteX324" fmla="*/ 2676487 w 3314697"/>
              <a:gd name="connsiteY324" fmla="*/ 4655127 h 4655127"/>
              <a:gd name="connsiteX325" fmla="*/ 2638862 w 3314697"/>
              <a:gd name="connsiteY325" fmla="*/ 4610481 h 4655127"/>
              <a:gd name="connsiteX326" fmla="*/ 2603183 w 3314697"/>
              <a:gd name="connsiteY326" fmla="*/ 4645640 h 4655127"/>
              <a:gd name="connsiteX327" fmla="*/ 2603183 w 3314697"/>
              <a:gd name="connsiteY327" fmla="*/ 4645082 h 4655127"/>
              <a:gd name="connsiteX328" fmla="*/ 2602535 w 3314697"/>
              <a:gd name="connsiteY328" fmla="*/ 4645640 h 4655127"/>
              <a:gd name="connsiteX329" fmla="*/ 2566856 w 3314697"/>
              <a:gd name="connsiteY329" fmla="*/ 4610481 h 4655127"/>
              <a:gd name="connsiteX330" fmla="*/ 2529231 w 3314697"/>
              <a:gd name="connsiteY330" fmla="*/ 4655127 h 4655127"/>
              <a:gd name="connsiteX331" fmla="*/ 2528583 w 3314697"/>
              <a:gd name="connsiteY331" fmla="*/ 4655127 h 4655127"/>
              <a:gd name="connsiteX332" fmla="*/ 2463713 w 3314697"/>
              <a:gd name="connsiteY332" fmla="*/ 4600436 h 4655127"/>
              <a:gd name="connsiteX333" fmla="*/ 2411715 w 3314697"/>
              <a:gd name="connsiteY333" fmla="*/ 4565905 h 4655127"/>
              <a:gd name="connsiteX334" fmla="*/ 2405502 w 3314697"/>
              <a:gd name="connsiteY334" fmla="*/ 4565200 h 4655127"/>
              <a:gd name="connsiteX335" fmla="*/ 2399288 w 3314697"/>
              <a:gd name="connsiteY335" fmla="*/ 4565905 h 4655127"/>
              <a:gd name="connsiteX336" fmla="*/ 2347291 w 3314697"/>
              <a:gd name="connsiteY336" fmla="*/ 4600436 h 4655127"/>
              <a:gd name="connsiteX337" fmla="*/ 2282421 w 3314697"/>
              <a:gd name="connsiteY337" fmla="*/ 4655127 h 4655127"/>
              <a:gd name="connsiteX338" fmla="*/ 2281772 w 3314697"/>
              <a:gd name="connsiteY338" fmla="*/ 4655127 h 4655127"/>
              <a:gd name="connsiteX339" fmla="*/ 2244148 w 3314697"/>
              <a:gd name="connsiteY339" fmla="*/ 4610481 h 4655127"/>
              <a:gd name="connsiteX340" fmla="*/ 2208469 w 3314697"/>
              <a:gd name="connsiteY340" fmla="*/ 4645640 h 4655127"/>
              <a:gd name="connsiteX341" fmla="*/ 2208469 w 3314697"/>
              <a:gd name="connsiteY341" fmla="*/ 4645082 h 4655127"/>
              <a:gd name="connsiteX342" fmla="*/ 2207820 w 3314697"/>
              <a:gd name="connsiteY342" fmla="*/ 4645640 h 4655127"/>
              <a:gd name="connsiteX343" fmla="*/ 2172142 w 3314697"/>
              <a:gd name="connsiteY343" fmla="*/ 4610481 h 4655127"/>
              <a:gd name="connsiteX344" fmla="*/ 2134517 w 3314697"/>
              <a:gd name="connsiteY344" fmla="*/ 4655127 h 4655127"/>
              <a:gd name="connsiteX345" fmla="*/ 2133869 w 3314697"/>
              <a:gd name="connsiteY345" fmla="*/ 4655127 h 4655127"/>
              <a:gd name="connsiteX346" fmla="*/ 2068998 w 3314697"/>
              <a:gd name="connsiteY346" fmla="*/ 4600436 h 4655127"/>
              <a:gd name="connsiteX347" fmla="*/ 2017001 w 3314697"/>
              <a:gd name="connsiteY347" fmla="*/ 4565905 h 4655127"/>
              <a:gd name="connsiteX348" fmla="*/ 2010788 w 3314697"/>
              <a:gd name="connsiteY348" fmla="*/ 4565200 h 4655127"/>
              <a:gd name="connsiteX349" fmla="*/ 2004574 w 3314697"/>
              <a:gd name="connsiteY349" fmla="*/ 4565905 h 4655127"/>
              <a:gd name="connsiteX350" fmla="*/ 1952577 w 3314697"/>
              <a:gd name="connsiteY350" fmla="*/ 4600436 h 4655127"/>
              <a:gd name="connsiteX351" fmla="*/ 1887707 w 3314697"/>
              <a:gd name="connsiteY351" fmla="*/ 4655127 h 4655127"/>
              <a:gd name="connsiteX352" fmla="*/ 1887058 w 3314697"/>
              <a:gd name="connsiteY352" fmla="*/ 4655127 h 4655127"/>
              <a:gd name="connsiteX353" fmla="*/ 1849434 w 3314697"/>
              <a:gd name="connsiteY353" fmla="*/ 4610481 h 4655127"/>
              <a:gd name="connsiteX354" fmla="*/ 1813755 w 3314697"/>
              <a:gd name="connsiteY354" fmla="*/ 4645640 h 4655127"/>
              <a:gd name="connsiteX355" fmla="*/ 1813755 w 3314697"/>
              <a:gd name="connsiteY355" fmla="*/ 4645082 h 4655127"/>
              <a:gd name="connsiteX356" fmla="*/ 1813106 w 3314697"/>
              <a:gd name="connsiteY356" fmla="*/ 4645640 h 4655127"/>
              <a:gd name="connsiteX357" fmla="*/ 1777428 w 3314697"/>
              <a:gd name="connsiteY357" fmla="*/ 4610481 h 4655127"/>
              <a:gd name="connsiteX358" fmla="*/ 1739803 w 3314697"/>
              <a:gd name="connsiteY358" fmla="*/ 4655127 h 4655127"/>
              <a:gd name="connsiteX359" fmla="*/ 1739155 w 3314697"/>
              <a:gd name="connsiteY359" fmla="*/ 4655127 h 4655127"/>
              <a:gd name="connsiteX360" fmla="*/ 1674284 w 3314697"/>
              <a:gd name="connsiteY360" fmla="*/ 4600436 h 4655127"/>
              <a:gd name="connsiteX361" fmla="*/ 1622287 w 3314697"/>
              <a:gd name="connsiteY361" fmla="*/ 4565905 h 4655127"/>
              <a:gd name="connsiteX362" fmla="*/ 1616073 w 3314697"/>
              <a:gd name="connsiteY362" fmla="*/ 4565200 h 4655127"/>
              <a:gd name="connsiteX363" fmla="*/ 1609860 w 3314697"/>
              <a:gd name="connsiteY363" fmla="*/ 4565905 h 4655127"/>
              <a:gd name="connsiteX364" fmla="*/ 1557863 w 3314697"/>
              <a:gd name="connsiteY364" fmla="*/ 4600436 h 4655127"/>
              <a:gd name="connsiteX365" fmla="*/ 1492993 w 3314697"/>
              <a:gd name="connsiteY365" fmla="*/ 4655127 h 4655127"/>
              <a:gd name="connsiteX366" fmla="*/ 1492343 w 3314697"/>
              <a:gd name="connsiteY366" fmla="*/ 4655127 h 4655127"/>
              <a:gd name="connsiteX367" fmla="*/ 1454719 w 3314697"/>
              <a:gd name="connsiteY367" fmla="*/ 4610481 h 4655127"/>
              <a:gd name="connsiteX368" fmla="*/ 1419041 w 3314697"/>
              <a:gd name="connsiteY368" fmla="*/ 4645640 h 4655127"/>
              <a:gd name="connsiteX369" fmla="*/ 1419041 w 3314697"/>
              <a:gd name="connsiteY369" fmla="*/ 4645082 h 4655127"/>
              <a:gd name="connsiteX370" fmla="*/ 1418392 w 3314697"/>
              <a:gd name="connsiteY370" fmla="*/ 4645640 h 4655127"/>
              <a:gd name="connsiteX371" fmla="*/ 1382714 w 3314697"/>
              <a:gd name="connsiteY371" fmla="*/ 4610481 h 4655127"/>
              <a:gd name="connsiteX372" fmla="*/ 1345089 w 3314697"/>
              <a:gd name="connsiteY372" fmla="*/ 4655127 h 4655127"/>
              <a:gd name="connsiteX373" fmla="*/ 1344441 w 3314697"/>
              <a:gd name="connsiteY373" fmla="*/ 4655127 h 4655127"/>
              <a:gd name="connsiteX374" fmla="*/ 1279570 w 3314697"/>
              <a:gd name="connsiteY374" fmla="*/ 4600436 h 4655127"/>
              <a:gd name="connsiteX375" fmla="*/ 1227573 w 3314697"/>
              <a:gd name="connsiteY375" fmla="*/ 4565905 h 4655127"/>
              <a:gd name="connsiteX376" fmla="*/ 1221359 w 3314697"/>
              <a:gd name="connsiteY376" fmla="*/ 4565200 h 4655127"/>
              <a:gd name="connsiteX377" fmla="*/ 1215146 w 3314697"/>
              <a:gd name="connsiteY377" fmla="*/ 4565905 h 4655127"/>
              <a:gd name="connsiteX378" fmla="*/ 1163148 w 3314697"/>
              <a:gd name="connsiteY378" fmla="*/ 4600436 h 4655127"/>
              <a:gd name="connsiteX379" fmla="*/ 1098278 w 3314697"/>
              <a:gd name="connsiteY379" fmla="*/ 4655127 h 4655127"/>
              <a:gd name="connsiteX380" fmla="*/ 1097629 w 3314697"/>
              <a:gd name="connsiteY380" fmla="*/ 4655127 h 4655127"/>
              <a:gd name="connsiteX381" fmla="*/ 1060005 w 3314697"/>
              <a:gd name="connsiteY381" fmla="*/ 4610481 h 4655127"/>
              <a:gd name="connsiteX382" fmla="*/ 1024326 w 3314697"/>
              <a:gd name="connsiteY382" fmla="*/ 4645640 h 4655127"/>
              <a:gd name="connsiteX383" fmla="*/ 1024326 w 3314697"/>
              <a:gd name="connsiteY383" fmla="*/ 4645082 h 4655127"/>
              <a:gd name="connsiteX384" fmla="*/ 1023678 w 3314697"/>
              <a:gd name="connsiteY384" fmla="*/ 4645640 h 4655127"/>
              <a:gd name="connsiteX385" fmla="*/ 987999 w 3314697"/>
              <a:gd name="connsiteY385" fmla="*/ 4610481 h 4655127"/>
              <a:gd name="connsiteX386" fmla="*/ 950375 w 3314697"/>
              <a:gd name="connsiteY386" fmla="*/ 4655127 h 4655127"/>
              <a:gd name="connsiteX387" fmla="*/ 949726 w 3314697"/>
              <a:gd name="connsiteY387" fmla="*/ 4655127 h 4655127"/>
              <a:gd name="connsiteX388" fmla="*/ 884856 w 3314697"/>
              <a:gd name="connsiteY388" fmla="*/ 4600436 h 4655127"/>
              <a:gd name="connsiteX389" fmla="*/ 832859 w 3314697"/>
              <a:gd name="connsiteY389" fmla="*/ 4565905 h 4655127"/>
              <a:gd name="connsiteX390" fmla="*/ 826644 w 3314697"/>
              <a:gd name="connsiteY390" fmla="*/ 4565200 h 4655127"/>
              <a:gd name="connsiteX391" fmla="*/ 820431 w 3314697"/>
              <a:gd name="connsiteY391" fmla="*/ 4565905 h 4655127"/>
              <a:gd name="connsiteX392" fmla="*/ 768434 w 3314697"/>
              <a:gd name="connsiteY392" fmla="*/ 4600436 h 4655127"/>
              <a:gd name="connsiteX393" fmla="*/ 703564 w 3314697"/>
              <a:gd name="connsiteY393" fmla="*/ 4655127 h 4655127"/>
              <a:gd name="connsiteX394" fmla="*/ 702915 w 3314697"/>
              <a:gd name="connsiteY394" fmla="*/ 4655127 h 4655127"/>
              <a:gd name="connsiteX395" fmla="*/ 665291 w 3314697"/>
              <a:gd name="connsiteY395" fmla="*/ 4610481 h 4655127"/>
              <a:gd name="connsiteX396" fmla="*/ 629612 w 3314697"/>
              <a:gd name="connsiteY396" fmla="*/ 4645640 h 4655127"/>
              <a:gd name="connsiteX397" fmla="*/ 629612 w 3314697"/>
              <a:gd name="connsiteY397" fmla="*/ 4645082 h 4655127"/>
              <a:gd name="connsiteX398" fmla="*/ 628964 w 3314697"/>
              <a:gd name="connsiteY398" fmla="*/ 4645640 h 4655127"/>
              <a:gd name="connsiteX399" fmla="*/ 593285 w 3314697"/>
              <a:gd name="connsiteY399" fmla="*/ 4610481 h 4655127"/>
              <a:gd name="connsiteX400" fmla="*/ 555660 w 3314697"/>
              <a:gd name="connsiteY400" fmla="*/ 4655127 h 4655127"/>
              <a:gd name="connsiteX401" fmla="*/ 555012 w 3314697"/>
              <a:gd name="connsiteY401" fmla="*/ 4655127 h 4655127"/>
              <a:gd name="connsiteX402" fmla="*/ 490142 w 3314697"/>
              <a:gd name="connsiteY402" fmla="*/ 4600436 h 4655127"/>
              <a:gd name="connsiteX403" fmla="*/ 438144 w 3314697"/>
              <a:gd name="connsiteY403" fmla="*/ 4565905 h 4655127"/>
              <a:gd name="connsiteX404" fmla="*/ 431931 w 3314697"/>
              <a:gd name="connsiteY404" fmla="*/ 4565200 h 4655127"/>
              <a:gd name="connsiteX405" fmla="*/ 425717 w 3314697"/>
              <a:gd name="connsiteY405" fmla="*/ 4565905 h 4655127"/>
              <a:gd name="connsiteX406" fmla="*/ 373719 w 3314697"/>
              <a:gd name="connsiteY406" fmla="*/ 4600436 h 4655127"/>
              <a:gd name="connsiteX407" fmla="*/ 308849 w 3314697"/>
              <a:gd name="connsiteY407" fmla="*/ 4655127 h 4655127"/>
              <a:gd name="connsiteX408" fmla="*/ 308201 w 3314697"/>
              <a:gd name="connsiteY408" fmla="*/ 4655127 h 4655127"/>
              <a:gd name="connsiteX409" fmla="*/ 270576 w 3314697"/>
              <a:gd name="connsiteY409" fmla="*/ 4610481 h 4655127"/>
              <a:gd name="connsiteX410" fmla="*/ 234898 w 3314697"/>
              <a:gd name="connsiteY410" fmla="*/ 4645640 h 4655127"/>
              <a:gd name="connsiteX411" fmla="*/ 234898 w 3314697"/>
              <a:gd name="connsiteY411" fmla="*/ 4645082 h 4655127"/>
              <a:gd name="connsiteX412" fmla="*/ 234249 w 3314697"/>
              <a:gd name="connsiteY412" fmla="*/ 4645640 h 4655127"/>
              <a:gd name="connsiteX413" fmla="*/ 213734 w 3314697"/>
              <a:gd name="connsiteY413" fmla="*/ 4636013 h 4655127"/>
              <a:gd name="connsiteX414" fmla="*/ 202493 w 3314697"/>
              <a:gd name="connsiteY414" fmla="*/ 4617087 h 4655127"/>
              <a:gd name="connsiteX415" fmla="*/ 202493 w 3314697"/>
              <a:gd name="connsiteY415" fmla="*/ 4627438 h 4655127"/>
              <a:gd name="connsiteX416" fmla="*/ 190077 w 3314697"/>
              <a:gd name="connsiteY416" fmla="*/ 4627438 h 4655127"/>
              <a:gd name="connsiteX417" fmla="*/ 183407 w 3314697"/>
              <a:gd name="connsiteY417" fmla="*/ 4640757 h 4655127"/>
              <a:gd name="connsiteX418" fmla="*/ 160945 w 3314697"/>
              <a:gd name="connsiteY418" fmla="*/ 4655127 h 4655127"/>
              <a:gd name="connsiteX419" fmla="*/ 160297 w 3314697"/>
              <a:gd name="connsiteY419" fmla="*/ 4655127 h 4655127"/>
              <a:gd name="connsiteX420" fmla="*/ 125429 w 3314697"/>
              <a:gd name="connsiteY420" fmla="*/ 4637409 h 4655127"/>
              <a:gd name="connsiteX421" fmla="*/ 117339 w 3314697"/>
              <a:gd name="connsiteY421" fmla="*/ 4627438 h 4655127"/>
              <a:gd name="connsiteX422" fmla="*/ 106746 w 3314697"/>
              <a:gd name="connsiteY422" fmla="*/ 4627438 h 4655127"/>
              <a:gd name="connsiteX423" fmla="*/ 106746 w 3314697"/>
              <a:gd name="connsiteY423" fmla="*/ 4624081 h 4655127"/>
              <a:gd name="connsiteX424" fmla="*/ 104924 w 3314697"/>
              <a:gd name="connsiteY424" fmla="*/ 4612140 h 4655127"/>
              <a:gd name="connsiteX425" fmla="*/ 95427 w 3314697"/>
              <a:gd name="connsiteY425" fmla="*/ 4600436 h 4655127"/>
              <a:gd name="connsiteX426" fmla="*/ 18231 w 3314697"/>
              <a:gd name="connsiteY426" fmla="*/ 4563045 h 4655127"/>
              <a:gd name="connsiteX427" fmla="*/ 14339 w 3314697"/>
              <a:gd name="connsiteY427" fmla="*/ 4563045 h 4655127"/>
              <a:gd name="connsiteX428" fmla="*/ 14339 w 3314697"/>
              <a:gd name="connsiteY428" fmla="*/ 4525356 h 4655127"/>
              <a:gd name="connsiteX429" fmla="*/ 5812 w 3314697"/>
              <a:gd name="connsiteY429" fmla="*/ 4516805 h 4655127"/>
              <a:gd name="connsiteX430" fmla="*/ 0 w 3314697"/>
              <a:gd name="connsiteY430" fmla="*/ 4501530 h 4655127"/>
              <a:gd name="connsiteX431" fmla="*/ 0 w 3314697"/>
              <a:gd name="connsiteY431" fmla="*/ 4500971 h 4655127"/>
              <a:gd name="connsiteX432" fmla="*/ 4630 w 3314697"/>
              <a:gd name="connsiteY432" fmla="*/ 4489840 h 4655127"/>
              <a:gd name="connsiteX433" fmla="*/ 14339 w 3314697"/>
              <a:gd name="connsiteY433" fmla="*/ 4483185 h 4655127"/>
              <a:gd name="connsiteX434" fmla="*/ 14339 w 3314697"/>
              <a:gd name="connsiteY434" fmla="*/ 4480450 h 4655127"/>
              <a:gd name="connsiteX435" fmla="*/ 19515 w 3314697"/>
              <a:gd name="connsiteY435" fmla="*/ 4480450 h 4655127"/>
              <a:gd name="connsiteX436" fmla="*/ 33298 w 3314697"/>
              <a:gd name="connsiteY436" fmla="*/ 4474924 h 4655127"/>
              <a:gd name="connsiteX437" fmla="*/ 51756 w 3314697"/>
              <a:gd name="connsiteY437" fmla="*/ 4468515 h 4655127"/>
              <a:gd name="connsiteX438" fmla="*/ 10999 w 3314697"/>
              <a:gd name="connsiteY438" fmla="*/ 4437737 h 4655127"/>
              <a:gd name="connsiteX439" fmla="*/ 11645 w 3314697"/>
              <a:gd name="connsiteY439" fmla="*/ 4437737 h 4655127"/>
              <a:gd name="connsiteX440" fmla="*/ 10999 w 3314697"/>
              <a:gd name="connsiteY440" fmla="*/ 4437177 h 4655127"/>
              <a:gd name="connsiteX441" fmla="*/ 51756 w 3314697"/>
              <a:gd name="connsiteY441" fmla="*/ 4406400 h 4655127"/>
              <a:gd name="connsiteX442" fmla="*/ 0 w 3314697"/>
              <a:gd name="connsiteY442" fmla="*/ 4373944 h 4655127"/>
              <a:gd name="connsiteX443" fmla="*/ 0 w 3314697"/>
              <a:gd name="connsiteY443" fmla="*/ 4373384 h 4655127"/>
              <a:gd name="connsiteX444" fmla="*/ 63401 w 3314697"/>
              <a:gd name="connsiteY444" fmla="*/ 4317425 h 4655127"/>
              <a:gd name="connsiteX445" fmla="*/ 103430 w 3314697"/>
              <a:gd name="connsiteY445" fmla="*/ 4272570 h 4655127"/>
              <a:gd name="connsiteX446" fmla="*/ 104248 w 3314697"/>
              <a:gd name="connsiteY446" fmla="*/ 4267210 h 4655127"/>
              <a:gd name="connsiteX447" fmla="*/ 103430 w 3314697"/>
              <a:gd name="connsiteY447" fmla="*/ 4261851 h 4655127"/>
              <a:gd name="connsiteX448" fmla="*/ 63401 w 3314697"/>
              <a:gd name="connsiteY448" fmla="*/ 4216996 h 4655127"/>
              <a:gd name="connsiteX449" fmla="*/ 0 w 3314697"/>
              <a:gd name="connsiteY449" fmla="*/ 4161037 h 4655127"/>
              <a:gd name="connsiteX450" fmla="*/ 0 w 3314697"/>
              <a:gd name="connsiteY450" fmla="*/ 4160477 h 4655127"/>
              <a:gd name="connsiteX451" fmla="*/ 51756 w 3314697"/>
              <a:gd name="connsiteY451" fmla="*/ 4128021 h 4655127"/>
              <a:gd name="connsiteX452" fmla="*/ 10999 w 3314697"/>
              <a:gd name="connsiteY452" fmla="*/ 4097244 h 4655127"/>
              <a:gd name="connsiteX453" fmla="*/ 11645 w 3314697"/>
              <a:gd name="connsiteY453" fmla="*/ 4097244 h 4655127"/>
              <a:gd name="connsiteX454" fmla="*/ 10999 w 3314697"/>
              <a:gd name="connsiteY454" fmla="*/ 4096684 h 4655127"/>
              <a:gd name="connsiteX455" fmla="*/ 51756 w 3314697"/>
              <a:gd name="connsiteY455" fmla="*/ 4065906 h 4655127"/>
              <a:gd name="connsiteX456" fmla="*/ 0 w 3314697"/>
              <a:gd name="connsiteY456" fmla="*/ 4033450 h 4655127"/>
              <a:gd name="connsiteX457" fmla="*/ 0 w 3314697"/>
              <a:gd name="connsiteY457" fmla="*/ 4032891 h 4655127"/>
              <a:gd name="connsiteX458" fmla="*/ 63401 w 3314697"/>
              <a:gd name="connsiteY458" fmla="*/ 3976932 h 4655127"/>
              <a:gd name="connsiteX459" fmla="*/ 103430 w 3314697"/>
              <a:gd name="connsiteY459" fmla="*/ 3932077 h 4655127"/>
              <a:gd name="connsiteX460" fmla="*/ 104248 w 3314697"/>
              <a:gd name="connsiteY460" fmla="*/ 3926717 h 4655127"/>
              <a:gd name="connsiteX461" fmla="*/ 103430 w 3314697"/>
              <a:gd name="connsiteY461" fmla="*/ 3921357 h 4655127"/>
              <a:gd name="connsiteX462" fmla="*/ 63401 w 3314697"/>
              <a:gd name="connsiteY462" fmla="*/ 3876502 h 4655127"/>
              <a:gd name="connsiteX463" fmla="*/ 0 w 3314697"/>
              <a:gd name="connsiteY463" fmla="*/ 3820544 h 4655127"/>
              <a:gd name="connsiteX464" fmla="*/ 0 w 3314697"/>
              <a:gd name="connsiteY464" fmla="*/ 3819984 h 4655127"/>
              <a:gd name="connsiteX465" fmla="*/ 51756 w 3314697"/>
              <a:gd name="connsiteY465" fmla="*/ 3787527 h 4655127"/>
              <a:gd name="connsiteX466" fmla="*/ 10999 w 3314697"/>
              <a:gd name="connsiteY466" fmla="*/ 3756750 h 4655127"/>
              <a:gd name="connsiteX467" fmla="*/ 11645 w 3314697"/>
              <a:gd name="connsiteY467" fmla="*/ 3756750 h 4655127"/>
              <a:gd name="connsiteX468" fmla="*/ 10999 w 3314697"/>
              <a:gd name="connsiteY468" fmla="*/ 3756190 h 4655127"/>
              <a:gd name="connsiteX469" fmla="*/ 51756 w 3314697"/>
              <a:gd name="connsiteY469" fmla="*/ 3725413 h 4655127"/>
              <a:gd name="connsiteX470" fmla="*/ 0 w 3314697"/>
              <a:gd name="connsiteY470" fmla="*/ 3692957 h 4655127"/>
              <a:gd name="connsiteX471" fmla="*/ 0 w 3314697"/>
              <a:gd name="connsiteY471" fmla="*/ 3692397 h 4655127"/>
              <a:gd name="connsiteX472" fmla="*/ 63401 w 3314697"/>
              <a:gd name="connsiteY472" fmla="*/ 3636438 h 4655127"/>
              <a:gd name="connsiteX473" fmla="*/ 103430 w 3314697"/>
              <a:gd name="connsiteY473" fmla="*/ 3591584 h 4655127"/>
              <a:gd name="connsiteX474" fmla="*/ 104248 w 3314697"/>
              <a:gd name="connsiteY474" fmla="*/ 3586224 h 4655127"/>
              <a:gd name="connsiteX475" fmla="*/ 103430 w 3314697"/>
              <a:gd name="connsiteY475" fmla="*/ 3580863 h 4655127"/>
              <a:gd name="connsiteX476" fmla="*/ 63401 w 3314697"/>
              <a:gd name="connsiteY476" fmla="*/ 3536009 h 4655127"/>
              <a:gd name="connsiteX477" fmla="*/ 0 w 3314697"/>
              <a:gd name="connsiteY477" fmla="*/ 3480050 h 4655127"/>
              <a:gd name="connsiteX478" fmla="*/ 0 w 3314697"/>
              <a:gd name="connsiteY478" fmla="*/ 3479490 h 4655127"/>
              <a:gd name="connsiteX479" fmla="*/ 51756 w 3314697"/>
              <a:gd name="connsiteY479" fmla="*/ 3447034 h 4655127"/>
              <a:gd name="connsiteX480" fmla="*/ 10999 w 3314697"/>
              <a:gd name="connsiteY480" fmla="*/ 3416257 h 4655127"/>
              <a:gd name="connsiteX481" fmla="*/ 11645 w 3314697"/>
              <a:gd name="connsiteY481" fmla="*/ 3416257 h 4655127"/>
              <a:gd name="connsiteX482" fmla="*/ 10999 w 3314697"/>
              <a:gd name="connsiteY482" fmla="*/ 3415697 h 4655127"/>
              <a:gd name="connsiteX483" fmla="*/ 51756 w 3314697"/>
              <a:gd name="connsiteY483" fmla="*/ 3384920 h 4655127"/>
              <a:gd name="connsiteX484" fmla="*/ 0 w 3314697"/>
              <a:gd name="connsiteY484" fmla="*/ 3352463 h 4655127"/>
              <a:gd name="connsiteX485" fmla="*/ 0 w 3314697"/>
              <a:gd name="connsiteY485" fmla="*/ 3351904 h 4655127"/>
              <a:gd name="connsiteX486" fmla="*/ 63401 w 3314697"/>
              <a:gd name="connsiteY486" fmla="*/ 3295945 h 4655127"/>
              <a:gd name="connsiteX487" fmla="*/ 103430 w 3314697"/>
              <a:gd name="connsiteY487" fmla="*/ 3251090 h 4655127"/>
              <a:gd name="connsiteX488" fmla="*/ 104248 w 3314697"/>
              <a:gd name="connsiteY488" fmla="*/ 3245730 h 4655127"/>
              <a:gd name="connsiteX489" fmla="*/ 103430 w 3314697"/>
              <a:gd name="connsiteY489" fmla="*/ 3240370 h 4655127"/>
              <a:gd name="connsiteX490" fmla="*/ 63401 w 3314697"/>
              <a:gd name="connsiteY490" fmla="*/ 3195516 h 4655127"/>
              <a:gd name="connsiteX491" fmla="*/ 0 w 3314697"/>
              <a:gd name="connsiteY491" fmla="*/ 3139556 h 4655127"/>
              <a:gd name="connsiteX492" fmla="*/ 0 w 3314697"/>
              <a:gd name="connsiteY492" fmla="*/ 3138997 h 4655127"/>
              <a:gd name="connsiteX493" fmla="*/ 51756 w 3314697"/>
              <a:gd name="connsiteY493" fmla="*/ 3106541 h 4655127"/>
              <a:gd name="connsiteX494" fmla="*/ 10999 w 3314697"/>
              <a:gd name="connsiteY494" fmla="*/ 3075763 h 4655127"/>
              <a:gd name="connsiteX495" fmla="*/ 11645 w 3314697"/>
              <a:gd name="connsiteY495" fmla="*/ 3075763 h 4655127"/>
              <a:gd name="connsiteX496" fmla="*/ 10999 w 3314697"/>
              <a:gd name="connsiteY496" fmla="*/ 3075204 h 4655127"/>
              <a:gd name="connsiteX497" fmla="*/ 51756 w 3314697"/>
              <a:gd name="connsiteY497" fmla="*/ 3044426 h 4655127"/>
              <a:gd name="connsiteX498" fmla="*/ 0 w 3314697"/>
              <a:gd name="connsiteY498" fmla="*/ 3011970 h 4655127"/>
              <a:gd name="connsiteX499" fmla="*/ 0 w 3314697"/>
              <a:gd name="connsiteY499" fmla="*/ 3011410 h 4655127"/>
              <a:gd name="connsiteX500" fmla="*/ 63401 w 3314697"/>
              <a:gd name="connsiteY500" fmla="*/ 2955452 h 4655127"/>
              <a:gd name="connsiteX501" fmla="*/ 103430 w 3314697"/>
              <a:gd name="connsiteY501" fmla="*/ 2910597 h 4655127"/>
              <a:gd name="connsiteX502" fmla="*/ 104248 w 3314697"/>
              <a:gd name="connsiteY502" fmla="*/ 2905237 h 4655127"/>
              <a:gd name="connsiteX503" fmla="*/ 103430 w 3314697"/>
              <a:gd name="connsiteY503" fmla="*/ 2899877 h 4655127"/>
              <a:gd name="connsiteX504" fmla="*/ 63401 w 3314697"/>
              <a:gd name="connsiteY504" fmla="*/ 2855022 h 4655127"/>
              <a:gd name="connsiteX505" fmla="*/ 0 w 3314697"/>
              <a:gd name="connsiteY505" fmla="*/ 2799063 h 4655127"/>
              <a:gd name="connsiteX506" fmla="*/ 0 w 3314697"/>
              <a:gd name="connsiteY506" fmla="*/ 2798503 h 4655127"/>
              <a:gd name="connsiteX507" fmla="*/ 51756 w 3314697"/>
              <a:gd name="connsiteY507" fmla="*/ 2766047 h 4655127"/>
              <a:gd name="connsiteX508" fmla="*/ 10999 w 3314697"/>
              <a:gd name="connsiteY508" fmla="*/ 2735270 h 4655127"/>
              <a:gd name="connsiteX509" fmla="*/ 11645 w 3314697"/>
              <a:gd name="connsiteY509" fmla="*/ 2735270 h 4655127"/>
              <a:gd name="connsiteX510" fmla="*/ 10999 w 3314697"/>
              <a:gd name="connsiteY510" fmla="*/ 2734710 h 4655127"/>
              <a:gd name="connsiteX511" fmla="*/ 51756 w 3314697"/>
              <a:gd name="connsiteY511" fmla="*/ 2703933 h 4655127"/>
              <a:gd name="connsiteX512" fmla="*/ 0 w 3314697"/>
              <a:gd name="connsiteY512" fmla="*/ 2671476 h 4655127"/>
              <a:gd name="connsiteX513" fmla="*/ 0 w 3314697"/>
              <a:gd name="connsiteY513" fmla="*/ 2670917 h 4655127"/>
              <a:gd name="connsiteX514" fmla="*/ 63401 w 3314697"/>
              <a:gd name="connsiteY514" fmla="*/ 2614958 h 4655127"/>
              <a:gd name="connsiteX515" fmla="*/ 103430 w 3314697"/>
              <a:gd name="connsiteY515" fmla="*/ 2570104 h 4655127"/>
              <a:gd name="connsiteX516" fmla="*/ 104248 w 3314697"/>
              <a:gd name="connsiteY516" fmla="*/ 2564743 h 4655127"/>
              <a:gd name="connsiteX517" fmla="*/ 103430 w 3314697"/>
              <a:gd name="connsiteY517" fmla="*/ 2559383 h 4655127"/>
              <a:gd name="connsiteX518" fmla="*/ 63401 w 3314697"/>
              <a:gd name="connsiteY518" fmla="*/ 2514529 h 4655127"/>
              <a:gd name="connsiteX519" fmla="*/ 0 w 3314697"/>
              <a:gd name="connsiteY519" fmla="*/ 2458570 h 4655127"/>
              <a:gd name="connsiteX520" fmla="*/ 0 w 3314697"/>
              <a:gd name="connsiteY520" fmla="*/ 2458010 h 4655127"/>
              <a:gd name="connsiteX521" fmla="*/ 51756 w 3314697"/>
              <a:gd name="connsiteY521" fmla="*/ 2425553 h 4655127"/>
              <a:gd name="connsiteX522" fmla="*/ 10999 w 3314697"/>
              <a:gd name="connsiteY522" fmla="*/ 2394777 h 4655127"/>
              <a:gd name="connsiteX523" fmla="*/ 11645 w 3314697"/>
              <a:gd name="connsiteY523" fmla="*/ 2394777 h 4655127"/>
              <a:gd name="connsiteX524" fmla="*/ 10999 w 3314697"/>
              <a:gd name="connsiteY524" fmla="*/ 2394217 h 4655127"/>
              <a:gd name="connsiteX525" fmla="*/ 51756 w 3314697"/>
              <a:gd name="connsiteY525" fmla="*/ 2363439 h 4655127"/>
              <a:gd name="connsiteX526" fmla="*/ 0 w 3314697"/>
              <a:gd name="connsiteY526" fmla="*/ 2330983 h 4655127"/>
              <a:gd name="connsiteX527" fmla="*/ 0 w 3314697"/>
              <a:gd name="connsiteY527" fmla="*/ 2330424 h 4655127"/>
              <a:gd name="connsiteX528" fmla="*/ 63401 w 3314697"/>
              <a:gd name="connsiteY528" fmla="*/ 2274464 h 4655127"/>
              <a:gd name="connsiteX529" fmla="*/ 103430 w 3314697"/>
              <a:gd name="connsiteY529" fmla="*/ 2229610 h 4655127"/>
              <a:gd name="connsiteX530" fmla="*/ 104248 w 3314697"/>
              <a:gd name="connsiteY530" fmla="*/ 2224250 h 4655127"/>
              <a:gd name="connsiteX531" fmla="*/ 103430 w 3314697"/>
              <a:gd name="connsiteY531" fmla="*/ 2218890 h 4655127"/>
              <a:gd name="connsiteX532" fmla="*/ 63401 w 3314697"/>
              <a:gd name="connsiteY532" fmla="*/ 2174035 h 4655127"/>
              <a:gd name="connsiteX533" fmla="*/ 0 w 3314697"/>
              <a:gd name="connsiteY533" fmla="*/ 2118076 h 4655127"/>
              <a:gd name="connsiteX534" fmla="*/ 0 w 3314697"/>
              <a:gd name="connsiteY534" fmla="*/ 2117517 h 4655127"/>
              <a:gd name="connsiteX535" fmla="*/ 51756 w 3314697"/>
              <a:gd name="connsiteY535" fmla="*/ 2085060 h 4655127"/>
              <a:gd name="connsiteX536" fmla="*/ 10999 w 3314697"/>
              <a:gd name="connsiteY536" fmla="*/ 2054283 h 4655127"/>
              <a:gd name="connsiteX537" fmla="*/ 11645 w 3314697"/>
              <a:gd name="connsiteY537" fmla="*/ 2054283 h 4655127"/>
              <a:gd name="connsiteX538" fmla="*/ 10999 w 3314697"/>
              <a:gd name="connsiteY538" fmla="*/ 2053723 h 4655127"/>
              <a:gd name="connsiteX539" fmla="*/ 51756 w 3314697"/>
              <a:gd name="connsiteY539" fmla="*/ 2022946 h 4655127"/>
              <a:gd name="connsiteX540" fmla="*/ 0 w 3314697"/>
              <a:gd name="connsiteY540" fmla="*/ 1990490 h 4655127"/>
              <a:gd name="connsiteX541" fmla="*/ 0 w 3314697"/>
              <a:gd name="connsiteY541" fmla="*/ 1989930 h 4655127"/>
              <a:gd name="connsiteX542" fmla="*/ 63401 w 3314697"/>
              <a:gd name="connsiteY542" fmla="*/ 1933971 h 4655127"/>
              <a:gd name="connsiteX543" fmla="*/ 103430 w 3314697"/>
              <a:gd name="connsiteY543" fmla="*/ 1889116 h 4655127"/>
              <a:gd name="connsiteX544" fmla="*/ 104248 w 3314697"/>
              <a:gd name="connsiteY544" fmla="*/ 1883757 h 4655127"/>
              <a:gd name="connsiteX545" fmla="*/ 103430 w 3314697"/>
              <a:gd name="connsiteY545" fmla="*/ 1878396 h 4655127"/>
              <a:gd name="connsiteX546" fmla="*/ 63401 w 3314697"/>
              <a:gd name="connsiteY546" fmla="*/ 1833542 h 4655127"/>
              <a:gd name="connsiteX547" fmla="*/ 0 w 3314697"/>
              <a:gd name="connsiteY547" fmla="*/ 1777583 h 4655127"/>
              <a:gd name="connsiteX548" fmla="*/ 0 w 3314697"/>
              <a:gd name="connsiteY548" fmla="*/ 1777023 h 4655127"/>
              <a:gd name="connsiteX549" fmla="*/ 51756 w 3314697"/>
              <a:gd name="connsiteY549" fmla="*/ 1744567 h 4655127"/>
              <a:gd name="connsiteX550" fmla="*/ 10999 w 3314697"/>
              <a:gd name="connsiteY550" fmla="*/ 1713789 h 4655127"/>
              <a:gd name="connsiteX551" fmla="*/ 11645 w 3314697"/>
              <a:gd name="connsiteY551" fmla="*/ 1713789 h 4655127"/>
              <a:gd name="connsiteX552" fmla="*/ 10999 w 3314697"/>
              <a:gd name="connsiteY552" fmla="*/ 1713230 h 4655127"/>
              <a:gd name="connsiteX553" fmla="*/ 51756 w 3314697"/>
              <a:gd name="connsiteY553" fmla="*/ 1682453 h 4655127"/>
              <a:gd name="connsiteX554" fmla="*/ 0 w 3314697"/>
              <a:gd name="connsiteY554" fmla="*/ 1649996 h 4655127"/>
              <a:gd name="connsiteX555" fmla="*/ 0 w 3314697"/>
              <a:gd name="connsiteY555" fmla="*/ 1649436 h 4655127"/>
              <a:gd name="connsiteX556" fmla="*/ 63401 w 3314697"/>
              <a:gd name="connsiteY556" fmla="*/ 1593478 h 4655127"/>
              <a:gd name="connsiteX557" fmla="*/ 103430 w 3314697"/>
              <a:gd name="connsiteY557" fmla="*/ 1548623 h 4655127"/>
              <a:gd name="connsiteX558" fmla="*/ 105663 w 3314697"/>
              <a:gd name="connsiteY558" fmla="*/ 1533986 h 4655127"/>
              <a:gd name="connsiteX559" fmla="*/ 103430 w 3314697"/>
              <a:gd name="connsiteY559" fmla="*/ 1519349 h 4655127"/>
              <a:gd name="connsiteX560" fmla="*/ 63401 w 3314697"/>
              <a:gd name="connsiteY560" fmla="*/ 1474494 h 4655127"/>
              <a:gd name="connsiteX561" fmla="*/ 0 w 3314697"/>
              <a:gd name="connsiteY561" fmla="*/ 1418535 h 4655127"/>
              <a:gd name="connsiteX562" fmla="*/ 0 w 3314697"/>
              <a:gd name="connsiteY562" fmla="*/ 1417976 h 4655127"/>
              <a:gd name="connsiteX563" fmla="*/ 51756 w 3314697"/>
              <a:gd name="connsiteY563" fmla="*/ 1385519 h 4655127"/>
              <a:gd name="connsiteX564" fmla="*/ 10999 w 3314697"/>
              <a:gd name="connsiteY564" fmla="*/ 1354742 h 4655127"/>
              <a:gd name="connsiteX565" fmla="*/ 11645 w 3314697"/>
              <a:gd name="connsiteY565" fmla="*/ 1354742 h 4655127"/>
              <a:gd name="connsiteX566" fmla="*/ 10999 w 3314697"/>
              <a:gd name="connsiteY566" fmla="*/ 1354182 h 4655127"/>
              <a:gd name="connsiteX567" fmla="*/ 51756 w 3314697"/>
              <a:gd name="connsiteY567" fmla="*/ 1323405 h 4655127"/>
              <a:gd name="connsiteX568" fmla="*/ 0 w 3314697"/>
              <a:gd name="connsiteY568" fmla="*/ 1290948 h 4655127"/>
              <a:gd name="connsiteX569" fmla="*/ 0 w 3314697"/>
              <a:gd name="connsiteY569" fmla="*/ 1290389 h 4655127"/>
              <a:gd name="connsiteX570" fmla="*/ 63401 w 3314697"/>
              <a:gd name="connsiteY570" fmla="*/ 1234430 h 4655127"/>
              <a:gd name="connsiteX571" fmla="*/ 103430 w 3314697"/>
              <a:gd name="connsiteY571" fmla="*/ 1189575 h 4655127"/>
              <a:gd name="connsiteX572" fmla="*/ 105663 w 3314697"/>
              <a:gd name="connsiteY572" fmla="*/ 1174938 h 4655127"/>
              <a:gd name="connsiteX573" fmla="*/ 103430 w 3314697"/>
              <a:gd name="connsiteY573" fmla="*/ 1160302 h 4655127"/>
              <a:gd name="connsiteX574" fmla="*/ 63401 w 3314697"/>
              <a:gd name="connsiteY574" fmla="*/ 1115447 h 4655127"/>
              <a:gd name="connsiteX575" fmla="*/ 0 w 3314697"/>
              <a:gd name="connsiteY575" fmla="*/ 1059488 h 4655127"/>
              <a:gd name="connsiteX576" fmla="*/ 0 w 3314697"/>
              <a:gd name="connsiteY576" fmla="*/ 1058928 h 4655127"/>
              <a:gd name="connsiteX577" fmla="*/ 51756 w 3314697"/>
              <a:gd name="connsiteY577" fmla="*/ 1026472 h 4655127"/>
              <a:gd name="connsiteX578" fmla="*/ 10999 w 3314697"/>
              <a:gd name="connsiteY578" fmla="*/ 995694 h 4655127"/>
              <a:gd name="connsiteX579" fmla="*/ 11645 w 3314697"/>
              <a:gd name="connsiteY579" fmla="*/ 995694 h 4655127"/>
              <a:gd name="connsiteX580" fmla="*/ 10999 w 3314697"/>
              <a:gd name="connsiteY580" fmla="*/ 995135 h 4655127"/>
              <a:gd name="connsiteX581" fmla="*/ 51756 w 3314697"/>
              <a:gd name="connsiteY581" fmla="*/ 964358 h 4655127"/>
              <a:gd name="connsiteX582" fmla="*/ 0 w 3314697"/>
              <a:gd name="connsiteY582" fmla="*/ 931901 h 4655127"/>
              <a:gd name="connsiteX583" fmla="*/ 0 w 3314697"/>
              <a:gd name="connsiteY583" fmla="*/ 931342 h 4655127"/>
              <a:gd name="connsiteX584" fmla="*/ 63401 w 3314697"/>
              <a:gd name="connsiteY584" fmla="*/ 875382 h 4655127"/>
              <a:gd name="connsiteX585" fmla="*/ 103430 w 3314697"/>
              <a:gd name="connsiteY585" fmla="*/ 830528 h 4655127"/>
              <a:gd name="connsiteX586" fmla="*/ 105663 w 3314697"/>
              <a:gd name="connsiteY586" fmla="*/ 815891 h 4655127"/>
              <a:gd name="connsiteX587" fmla="*/ 103430 w 3314697"/>
              <a:gd name="connsiteY587" fmla="*/ 801254 h 4655127"/>
              <a:gd name="connsiteX588" fmla="*/ 63401 w 3314697"/>
              <a:gd name="connsiteY588" fmla="*/ 756399 h 4655127"/>
              <a:gd name="connsiteX589" fmla="*/ 0 w 3314697"/>
              <a:gd name="connsiteY589" fmla="*/ 700440 h 4655127"/>
              <a:gd name="connsiteX590" fmla="*/ 0 w 3314697"/>
              <a:gd name="connsiteY590" fmla="*/ 699881 h 4655127"/>
              <a:gd name="connsiteX591" fmla="*/ 51756 w 3314697"/>
              <a:gd name="connsiteY591" fmla="*/ 667424 h 4655127"/>
              <a:gd name="connsiteX592" fmla="*/ 10999 w 3314697"/>
              <a:gd name="connsiteY592" fmla="*/ 636647 h 4655127"/>
              <a:gd name="connsiteX593" fmla="*/ 11645 w 3314697"/>
              <a:gd name="connsiteY593" fmla="*/ 636647 h 4655127"/>
              <a:gd name="connsiteX594" fmla="*/ 10999 w 3314697"/>
              <a:gd name="connsiteY594" fmla="*/ 636087 h 4655127"/>
              <a:gd name="connsiteX595" fmla="*/ 51756 w 3314697"/>
              <a:gd name="connsiteY595" fmla="*/ 605310 h 4655127"/>
              <a:gd name="connsiteX596" fmla="*/ 0 w 3314697"/>
              <a:gd name="connsiteY596" fmla="*/ 572854 h 4655127"/>
              <a:gd name="connsiteX597" fmla="*/ 0 w 3314697"/>
              <a:gd name="connsiteY597" fmla="*/ 572294 h 4655127"/>
              <a:gd name="connsiteX598" fmla="*/ 63401 w 3314697"/>
              <a:gd name="connsiteY598" fmla="*/ 516335 h 4655127"/>
              <a:gd name="connsiteX599" fmla="*/ 103430 w 3314697"/>
              <a:gd name="connsiteY599" fmla="*/ 471480 h 4655127"/>
              <a:gd name="connsiteX600" fmla="*/ 105663 w 3314697"/>
              <a:gd name="connsiteY600" fmla="*/ 456843 h 4655127"/>
              <a:gd name="connsiteX601" fmla="*/ 103430 w 3314697"/>
              <a:gd name="connsiteY601" fmla="*/ 442206 h 4655127"/>
              <a:gd name="connsiteX602" fmla="*/ 63401 w 3314697"/>
              <a:gd name="connsiteY602" fmla="*/ 397352 h 4655127"/>
              <a:gd name="connsiteX603" fmla="*/ 0 w 3314697"/>
              <a:gd name="connsiteY603" fmla="*/ 341393 h 4655127"/>
              <a:gd name="connsiteX604" fmla="*/ 0 w 3314697"/>
              <a:gd name="connsiteY604" fmla="*/ 340833 h 4655127"/>
              <a:gd name="connsiteX605" fmla="*/ 51756 w 3314697"/>
              <a:gd name="connsiteY605" fmla="*/ 308377 h 4655127"/>
              <a:gd name="connsiteX606" fmla="*/ 10999 w 3314697"/>
              <a:gd name="connsiteY606" fmla="*/ 277599 h 4655127"/>
              <a:gd name="connsiteX607" fmla="*/ 11645 w 3314697"/>
              <a:gd name="connsiteY607" fmla="*/ 277599 h 4655127"/>
              <a:gd name="connsiteX608" fmla="*/ 10999 w 3314697"/>
              <a:gd name="connsiteY608" fmla="*/ 277040 h 4655127"/>
              <a:gd name="connsiteX609" fmla="*/ 51756 w 3314697"/>
              <a:gd name="connsiteY609" fmla="*/ 246263 h 4655127"/>
              <a:gd name="connsiteX610" fmla="*/ 0 w 3314697"/>
              <a:gd name="connsiteY610" fmla="*/ 213806 h 4655127"/>
              <a:gd name="connsiteX611" fmla="*/ 0 w 3314697"/>
              <a:gd name="connsiteY611" fmla="*/ 213247 h 4655127"/>
              <a:gd name="connsiteX612" fmla="*/ 40939 w 3314697"/>
              <a:gd name="connsiteY612" fmla="*/ 169336 h 4655127"/>
              <a:gd name="connsiteX613" fmla="*/ 55615 w 3314697"/>
              <a:gd name="connsiteY613" fmla="*/ 161464 h 4655127"/>
              <a:gd name="connsiteX614" fmla="*/ 55615 w 3314697"/>
              <a:gd name="connsiteY614" fmla="*/ 92083 h 4655127"/>
              <a:gd name="connsiteX615" fmla="*/ 59507 w 3314697"/>
              <a:gd name="connsiteY615" fmla="*/ 92083 h 4655127"/>
              <a:gd name="connsiteX616" fmla="*/ 136702 w 3314697"/>
              <a:gd name="connsiteY616" fmla="*/ 54692 h 4655127"/>
              <a:gd name="connsiteX617" fmla="*/ 201572 w 3314697"/>
              <a:gd name="connsiteY617" fmla="*/ 0 h 465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</a:cxnLst>
            <a:rect l="l" t="t" r="r" b="b"/>
            <a:pathLst>
              <a:path w="3314697" h="4655127">
                <a:moveTo>
                  <a:pt x="327022" y="317787"/>
                </a:moveTo>
                <a:lnTo>
                  <a:pt x="327022" y="4337339"/>
                </a:lnTo>
                <a:lnTo>
                  <a:pt x="2987674" y="4337339"/>
                </a:lnTo>
                <a:lnTo>
                  <a:pt x="2987674" y="317787"/>
                </a:lnTo>
                <a:close/>
                <a:moveTo>
                  <a:pt x="201572" y="0"/>
                </a:moveTo>
                <a:lnTo>
                  <a:pt x="202222" y="0"/>
                </a:lnTo>
                <a:cubicBezTo>
                  <a:pt x="222331" y="0"/>
                  <a:pt x="229467" y="23439"/>
                  <a:pt x="239846" y="44647"/>
                </a:cubicBezTo>
                <a:cubicBezTo>
                  <a:pt x="247630" y="23439"/>
                  <a:pt x="260604" y="9487"/>
                  <a:pt x="275524" y="9487"/>
                </a:cubicBezTo>
                <a:lnTo>
                  <a:pt x="275524" y="10045"/>
                </a:lnTo>
                <a:lnTo>
                  <a:pt x="276173" y="9487"/>
                </a:lnTo>
                <a:cubicBezTo>
                  <a:pt x="291093" y="9487"/>
                  <a:pt x="304067" y="23439"/>
                  <a:pt x="311851" y="44647"/>
                </a:cubicBezTo>
                <a:cubicBezTo>
                  <a:pt x="322231" y="23439"/>
                  <a:pt x="329366" y="0"/>
                  <a:pt x="349476" y="0"/>
                </a:cubicBezTo>
                <a:lnTo>
                  <a:pt x="350125" y="0"/>
                </a:lnTo>
                <a:cubicBezTo>
                  <a:pt x="373478" y="0"/>
                  <a:pt x="398129" y="29020"/>
                  <a:pt x="414995" y="54692"/>
                </a:cubicBezTo>
                <a:cubicBezTo>
                  <a:pt x="425212" y="70597"/>
                  <a:pt x="443457" y="83677"/>
                  <a:pt x="466992" y="89223"/>
                </a:cubicBezTo>
                <a:lnTo>
                  <a:pt x="473206" y="89927"/>
                </a:lnTo>
                <a:lnTo>
                  <a:pt x="479419" y="89223"/>
                </a:lnTo>
                <a:cubicBezTo>
                  <a:pt x="502955" y="83677"/>
                  <a:pt x="521200" y="70597"/>
                  <a:pt x="531417" y="54692"/>
                </a:cubicBezTo>
                <a:cubicBezTo>
                  <a:pt x="547634" y="29577"/>
                  <a:pt x="572934" y="0"/>
                  <a:pt x="596287" y="0"/>
                </a:cubicBezTo>
                <a:lnTo>
                  <a:pt x="596935" y="0"/>
                </a:lnTo>
                <a:cubicBezTo>
                  <a:pt x="617046" y="0"/>
                  <a:pt x="624181" y="23439"/>
                  <a:pt x="634560" y="44647"/>
                </a:cubicBezTo>
                <a:cubicBezTo>
                  <a:pt x="642345" y="23439"/>
                  <a:pt x="655319" y="9487"/>
                  <a:pt x="670238" y="9487"/>
                </a:cubicBezTo>
                <a:lnTo>
                  <a:pt x="670238" y="10045"/>
                </a:lnTo>
                <a:lnTo>
                  <a:pt x="670887" y="9487"/>
                </a:lnTo>
                <a:cubicBezTo>
                  <a:pt x="685807" y="9487"/>
                  <a:pt x="698782" y="23439"/>
                  <a:pt x="706566" y="44647"/>
                </a:cubicBezTo>
                <a:cubicBezTo>
                  <a:pt x="716945" y="23439"/>
                  <a:pt x="724081" y="0"/>
                  <a:pt x="744191" y="0"/>
                </a:cubicBezTo>
                <a:lnTo>
                  <a:pt x="744839" y="0"/>
                </a:lnTo>
                <a:cubicBezTo>
                  <a:pt x="768192" y="0"/>
                  <a:pt x="792843" y="29020"/>
                  <a:pt x="809709" y="54692"/>
                </a:cubicBezTo>
                <a:cubicBezTo>
                  <a:pt x="819926" y="70597"/>
                  <a:pt x="838171" y="83677"/>
                  <a:pt x="861706" y="89223"/>
                </a:cubicBezTo>
                <a:lnTo>
                  <a:pt x="867921" y="89927"/>
                </a:lnTo>
                <a:lnTo>
                  <a:pt x="874134" y="89223"/>
                </a:lnTo>
                <a:cubicBezTo>
                  <a:pt x="897670" y="83677"/>
                  <a:pt x="915914" y="70597"/>
                  <a:pt x="926131" y="54692"/>
                </a:cubicBezTo>
                <a:cubicBezTo>
                  <a:pt x="942348" y="29577"/>
                  <a:pt x="967648" y="0"/>
                  <a:pt x="991001" y="0"/>
                </a:cubicBezTo>
                <a:lnTo>
                  <a:pt x="991650" y="0"/>
                </a:lnTo>
                <a:cubicBezTo>
                  <a:pt x="1011760" y="0"/>
                  <a:pt x="1018895" y="23439"/>
                  <a:pt x="1029274" y="44647"/>
                </a:cubicBezTo>
                <a:cubicBezTo>
                  <a:pt x="1037059" y="23439"/>
                  <a:pt x="1050033" y="9487"/>
                  <a:pt x="1064953" y="9487"/>
                </a:cubicBezTo>
                <a:lnTo>
                  <a:pt x="1064953" y="10045"/>
                </a:lnTo>
                <a:lnTo>
                  <a:pt x="1065601" y="9487"/>
                </a:lnTo>
                <a:cubicBezTo>
                  <a:pt x="1080522" y="9487"/>
                  <a:pt x="1093496" y="23439"/>
                  <a:pt x="1101280" y="44647"/>
                </a:cubicBezTo>
                <a:cubicBezTo>
                  <a:pt x="1111659" y="23439"/>
                  <a:pt x="1118795" y="0"/>
                  <a:pt x="1138904" y="0"/>
                </a:cubicBezTo>
                <a:lnTo>
                  <a:pt x="1139553" y="0"/>
                </a:lnTo>
                <a:cubicBezTo>
                  <a:pt x="1162907" y="0"/>
                  <a:pt x="1187557" y="29020"/>
                  <a:pt x="1204423" y="54692"/>
                </a:cubicBezTo>
                <a:cubicBezTo>
                  <a:pt x="1214641" y="70597"/>
                  <a:pt x="1232885" y="83677"/>
                  <a:pt x="1256421" y="89223"/>
                </a:cubicBezTo>
                <a:lnTo>
                  <a:pt x="1262634" y="89927"/>
                </a:lnTo>
                <a:lnTo>
                  <a:pt x="1268847" y="89223"/>
                </a:lnTo>
                <a:cubicBezTo>
                  <a:pt x="1292383" y="83677"/>
                  <a:pt x="1310628" y="70597"/>
                  <a:pt x="1320845" y="54692"/>
                </a:cubicBezTo>
                <a:cubicBezTo>
                  <a:pt x="1337062" y="29577"/>
                  <a:pt x="1362362" y="0"/>
                  <a:pt x="1385715" y="0"/>
                </a:cubicBezTo>
                <a:lnTo>
                  <a:pt x="1386364" y="0"/>
                </a:lnTo>
                <a:cubicBezTo>
                  <a:pt x="1406474" y="0"/>
                  <a:pt x="1413610" y="23439"/>
                  <a:pt x="1423988" y="44647"/>
                </a:cubicBezTo>
                <a:cubicBezTo>
                  <a:pt x="1431773" y="23439"/>
                  <a:pt x="1444747" y="9487"/>
                  <a:pt x="1459667" y="9487"/>
                </a:cubicBezTo>
                <a:lnTo>
                  <a:pt x="1459667" y="10045"/>
                </a:lnTo>
                <a:lnTo>
                  <a:pt x="1460315" y="9487"/>
                </a:lnTo>
                <a:cubicBezTo>
                  <a:pt x="1475236" y="9487"/>
                  <a:pt x="1488210" y="23439"/>
                  <a:pt x="1495994" y="44647"/>
                </a:cubicBezTo>
                <a:cubicBezTo>
                  <a:pt x="1506373" y="23439"/>
                  <a:pt x="1513509" y="0"/>
                  <a:pt x="1533619" y="0"/>
                </a:cubicBezTo>
                <a:lnTo>
                  <a:pt x="1534267" y="0"/>
                </a:lnTo>
                <a:cubicBezTo>
                  <a:pt x="1557620" y="0"/>
                  <a:pt x="1582271" y="29020"/>
                  <a:pt x="1599137" y="54692"/>
                </a:cubicBezTo>
                <a:cubicBezTo>
                  <a:pt x="1609354" y="70597"/>
                  <a:pt x="1627599" y="83677"/>
                  <a:pt x="1651135" y="89223"/>
                </a:cubicBezTo>
                <a:lnTo>
                  <a:pt x="1657349" y="89927"/>
                </a:lnTo>
                <a:lnTo>
                  <a:pt x="1663562" y="89223"/>
                </a:lnTo>
                <a:cubicBezTo>
                  <a:pt x="1687097" y="83677"/>
                  <a:pt x="1705342" y="70597"/>
                  <a:pt x="1715559" y="54692"/>
                </a:cubicBezTo>
                <a:cubicBezTo>
                  <a:pt x="1731776" y="29577"/>
                  <a:pt x="1757076" y="0"/>
                  <a:pt x="1780429" y="0"/>
                </a:cubicBezTo>
                <a:lnTo>
                  <a:pt x="1781078" y="0"/>
                </a:lnTo>
                <a:cubicBezTo>
                  <a:pt x="1801188" y="0"/>
                  <a:pt x="1808324" y="23439"/>
                  <a:pt x="1818703" y="44647"/>
                </a:cubicBezTo>
                <a:cubicBezTo>
                  <a:pt x="1826487" y="23439"/>
                  <a:pt x="1839461" y="9487"/>
                  <a:pt x="1854381" y="9487"/>
                </a:cubicBezTo>
                <a:lnTo>
                  <a:pt x="1854381" y="10045"/>
                </a:lnTo>
                <a:lnTo>
                  <a:pt x="1855030" y="9487"/>
                </a:lnTo>
                <a:cubicBezTo>
                  <a:pt x="1869950" y="9487"/>
                  <a:pt x="1882924" y="23439"/>
                  <a:pt x="1890708" y="44647"/>
                </a:cubicBezTo>
                <a:cubicBezTo>
                  <a:pt x="1901088" y="23439"/>
                  <a:pt x="1908224" y="0"/>
                  <a:pt x="1928333" y="0"/>
                </a:cubicBezTo>
                <a:lnTo>
                  <a:pt x="1928982" y="0"/>
                </a:lnTo>
                <a:cubicBezTo>
                  <a:pt x="1952335" y="0"/>
                  <a:pt x="1976986" y="29020"/>
                  <a:pt x="1993852" y="54692"/>
                </a:cubicBezTo>
                <a:cubicBezTo>
                  <a:pt x="2004069" y="70597"/>
                  <a:pt x="2022313" y="83677"/>
                  <a:pt x="2045849" y="89223"/>
                </a:cubicBezTo>
                <a:lnTo>
                  <a:pt x="2052063" y="89927"/>
                </a:lnTo>
                <a:lnTo>
                  <a:pt x="2058277" y="89223"/>
                </a:lnTo>
                <a:cubicBezTo>
                  <a:pt x="2081812" y="83677"/>
                  <a:pt x="2100056" y="70597"/>
                  <a:pt x="2110273" y="54692"/>
                </a:cubicBezTo>
                <a:cubicBezTo>
                  <a:pt x="2126491" y="29577"/>
                  <a:pt x="2151790" y="0"/>
                  <a:pt x="2175144" y="0"/>
                </a:cubicBezTo>
                <a:lnTo>
                  <a:pt x="2175792" y="0"/>
                </a:lnTo>
                <a:cubicBezTo>
                  <a:pt x="2195902" y="0"/>
                  <a:pt x="2203038" y="23439"/>
                  <a:pt x="2213417" y="44647"/>
                </a:cubicBezTo>
                <a:cubicBezTo>
                  <a:pt x="2221202" y="23439"/>
                  <a:pt x="2234175" y="9487"/>
                  <a:pt x="2249096" y="9487"/>
                </a:cubicBezTo>
                <a:lnTo>
                  <a:pt x="2249096" y="10045"/>
                </a:lnTo>
                <a:lnTo>
                  <a:pt x="2249744" y="9487"/>
                </a:lnTo>
                <a:cubicBezTo>
                  <a:pt x="2264665" y="9487"/>
                  <a:pt x="2277638" y="23439"/>
                  <a:pt x="2285423" y="44647"/>
                </a:cubicBezTo>
                <a:cubicBezTo>
                  <a:pt x="2295802" y="23439"/>
                  <a:pt x="2302938" y="0"/>
                  <a:pt x="2323048" y="0"/>
                </a:cubicBezTo>
                <a:lnTo>
                  <a:pt x="2323696" y="0"/>
                </a:lnTo>
                <a:cubicBezTo>
                  <a:pt x="2347050" y="0"/>
                  <a:pt x="2371700" y="29020"/>
                  <a:pt x="2388566" y="54692"/>
                </a:cubicBezTo>
                <a:cubicBezTo>
                  <a:pt x="2398783" y="70597"/>
                  <a:pt x="2417028" y="83677"/>
                  <a:pt x="2440564" y="89223"/>
                </a:cubicBezTo>
                <a:lnTo>
                  <a:pt x="2446777" y="89927"/>
                </a:lnTo>
                <a:lnTo>
                  <a:pt x="2452991" y="89223"/>
                </a:lnTo>
                <a:cubicBezTo>
                  <a:pt x="2476527" y="83677"/>
                  <a:pt x="2494771" y="70597"/>
                  <a:pt x="2504988" y="54692"/>
                </a:cubicBezTo>
                <a:cubicBezTo>
                  <a:pt x="2521206" y="29577"/>
                  <a:pt x="2546505" y="0"/>
                  <a:pt x="2569858" y="0"/>
                </a:cubicBezTo>
                <a:lnTo>
                  <a:pt x="2570507" y="0"/>
                </a:lnTo>
                <a:cubicBezTo>
                  <a:pt x="2590617" y="0"/>
                  <a:pt x="2597752" y="23439"/>
                  <a:pt x="2608131" y="44647"/>
                </a:cubicBezTo>
                <a:cubicBezTo>
                  <a:pt x="2615916" y="23439"/>
                  <a:pt x="2628890" y="9487"/>
                  <a:pt x="2643810" y="9487"/>
                </a:cubicBezTo>
                <a:lnTo>
                  <a:pt x="2643810" y="10045"/>
                </a:lnTo>
                <a:lnTo>
                  <a:pt x="2644459" y="9487"/>
                </a:lnTo>
                <a:cubicBezTo>
                  <a:pt x="2659379" y="9487"/>
                  <a:pt x="2672353" y="23439"/>
                  <a:pt x="2680137" y="44647"/>
                </a:cubicBezTo>
                <a:cubicBezTo>
                  <a:pt x="2690517" y="23439"/>
                  <a:pt x="2697652" y="0"/>
                  <a:pt x="2717762" y="0"/>
                </a:cubicBezTo>
                <a:lnTo>
                  <a:pt x="2718410" y="0"/>
                </a:lnTo>
                <a:cubicBezTo>
                  <a:pt x="2741764" y="0"/>
                  <a:pt x="2766415" y="29020"/>
                  <a:pt x="2783281" y="54692"/>
                </a:cubicBezTo>
                <a:cubicBezTo>
                  <a:pt x="2793498" y="70597"/>
                  <a:pt x="2811742" y="83677"/>
                  <a:pt x="2835278" y="89223"/>
                </a:cubicBezTo>
                <a:lnTo>
                  <a:pt x="2841492" y="89927"/>
                </a:lnTo>
                <a:lnTo>
                  <a:pt x="2847705" y="89223"/>
                </a:lnTo>
                <a:cubicBezTo>
                  <a:pt x="2871241" y="83677"/>
                  <a:pt x="2889486" y="70597"/>
                  <a:pt x="2899703" y="54692"/>
                </a:cubicBezTo>
                <a:cubicBezTo>
                  <a:pt x="2915920" y="29577"/>
                  <a:pt x="2941219" y="0"/>
                  <a:pt x="2964573" y="0"/>
                </a:cubicBezTo>
                <a:lnTo>
                  <a:pt x="2965222" y="0"/>
                </a:lnTo>
                <a:cubicBezTo>
                  <a:pt x="2985331" y="0"/>
                  <a:pt x="2992467" y="23439"/>
                  <a:pt x="3002846" y="44647"/>
                </a:cubicBezTo>
                <a:cubicBezTo>
                  <a:pt x="3010630" y="23439"/>
                  <a:pt x="3023604" y="9487"/>
                  <a:pt x="3038524" y="9487"/>
                </a:cubicBezTo>
                <a:lnTo>
                  <a:pt x="3038524" y="10045"/>
                </a:lnTo>
                <a:lnTo>
                  <a:pt x="3039173" y="9487"/>
                </a:lnTo>
                <a:cubicBezTo>
                  <a:pt x="3054093" y="9487"/>
                  <a:pt x="3067067" y="23439"/>
                  <a:pt x="3074851" y="44647"/>
                </a:cubicBezTo>
                <a:cubicBezTo>
                  <a:pt x="3085231" y="23439"/>
                  <a:pt x="3092367" y="0"/>
                  <a:pt x="3112476" y="0"/>
                </a:cubicBezTo>
                <a:lnTo>
                  <a:pt x="3113125" y="0"/>
                </a:lnTo>
                <a:cubicBezTo>
                  <a:pt x="3124802" y="0"/>
                  <a:pt x="3136802" y="7255"/>
                  <a:pt x="3147992" y="17719"/>
                </a:cubicBezTo>
                <a:lnTo>
                  <a:pt x="3156083" y="27689"/>
                </a:lnTo>
                <a:lnTo>
                  <a:pt x="3207952" y="27689"/>
                </a:lnTo>
                <a:lnTo>
                  <a:pt x="3207952" y="31047"/>
                </a:lnTo>
                <a:cubicBezTo>
                  <a:pt x="3207952" y="54130"/>
                  <a:pt x="3218505" y="73435"/>
                  <a:pt x="3234153" y="86604"/>
                </a:cubicBezTo>
                <a:lnTo>
                  <a:pt x="3239984" y="90357"/>
                </a:lnTo>
                <a:lnTo>
                  <a:pt x="3255190" y="92083"/>
                </a:lnTo>
                <a:lnTo>
                  <a:pt x="3259082" y="92083"/>
                </a:lnTo>
                <a:lnTo>
                  <a:pt x="3259082" y="101783"/>
                </a:lnTo>
                <a:lnTo>
                  <a:pt x="3273485" y="109451"/>
                </a:lnTo>
                <a:cubicBezTo>
                  <a:pt x="3295410" y="122435"/>
                  <a:pt x="3314697" y="138488"/>
                  <a:pt x="3314697" y="153597"/>
                </a:cubicBezTo>
                <a:lnTo>
                  <a:pt x="3314697" y="154157"/>
                </a:lnTo>
                <a:cubicBezTo>
                  <a:pt x="3314697" y="171504"/>
                  <a:pt x="3287526" y="177659"/>
                  <a:pt x="3262942" y="186613"/>
                </a:cubicBezTo>
                <a:cubicBezTo>
                  <a:pt x="3287526" y="193328"/>
                  <a:pt x="3303699" y="204520"/>
                  <a:pt x="3303699" y="217390"/>
                </a:cubicBezTo>
                <a:lnTo>
                  <a:pt x="3303052" y="217390"/>
                </a:lnTo>
                <a:lnTo>
                  <a:pt x="3303699" y="217950"/>
                </a:lnTo>
                <a:cubicBezTo>
                  <a:pt x="3303699" y="230821"/>
                  <a:pt x="3287526" y="242012"/>
                  <a:pt x="3262942" y="248727"/>
                </a:cubicBezTo>
                <a:cubicBezTo>
                  <a:pt x="3287526" y="257680"/>
                  <a:pt x="3314697" y="263836"/>
                  <a:pt x="3314697" y="281184"/>
                </a:cubicBezTo>
                <a:lnTo>
                  <a:pt x="3314697" y="281743"/>
                </a:lnTo>
                <a:cubicBezTo>
                  <a:pt x="3314697" y="301888"/>
                  <a:pt x="3281056" y="323153"/>
                  <a:pt x="3251297" y="337702"/>
                </a:cubicBezTo>
                <a:cubicBezTo>
                  <a:pt x="3232859" y="346516"/>
                  <a:pt x="3217696" y="362254"/>
                  <a:pt x="3211267" y="382557"/>
                </a:cubicBezTo>
                <a:lnTo>
                  <a:pt x="3210450" y="387917"/>
                </a:lnTo>
                <a:lnTo>
                  <a:pt x="3211267" y="393277"/>
                </a:lnTo>
                <a:cubicBezTo>
                  <a:pt x="3217696" y="413580"/>
                  <a:pt x="3232859" y="429318"/>
                  <a:pt x="3251297" y="438131"/>
                </a:cubicBezTo>
                <a:cubicBezTo>
                  <a:pt x="3280409" y="452121"/>
                  <a:pt x="3314697" y="473945"/>
                  <a:pt x="3314697" y="494090"/>
                </a:cubicBezTo>
                <a:lnTo>
                  <a:pt x="3314697" y="494650"/>
                </a:lnTo>
                <a:cubicBezTo>
                  <a:pt x="3314697" y="511997"/>
                  <a:pt x="3287526" y="518153"/>
                  <a:pt x="3262942" y="527106"/>
                </a:cubicBezTo>
                <a:cubicBezTo>
                  <a:pt x="3287526" y="533821"/>
                  <a:pt x="3303699" y="545013"/>
                  <a:pt x="3303699" y="557884"/>
                </a:cubicBezTo>
                <a:lnTo>
                  <a:pt x="3303052" y="557884"/>
                </a:lnTo>
                <a:lnTo>
                  <a:pt x="3303699" y="558443"/>
                </a:lnTo>
                <a:cubicBezTo>
                  <a:pt x="3303699" y="571314"/>
                  <a:pt x="3287526" y="582505"/>
                  <a:pt x="3262942" y="589221"/>
                </a:cubicBezTo>
                <a:cubicBezTo>
                  <a:pt x="3287526" y="598175"/>
                  <a:pt x="3314697" y="604329"/>
                  <a:pt x="3314697" y="621677"/>
                </a:cubicBezTo>
                <a:lnTo>
                  <a:pt x="3314697" y="622237"/>
                </a:lnTo>
                <a:cubicBezTo>
                  <a:pt x="3314697" y="642382"/>
                  <a:pt x="3281056" y="663646"/>
                  <a:pt x="3251297" y="678195"/>
                </a:cubicBezTo>
                <a:cubicBezTo>
                  <a:pt x="3232859" y="687009"/>
                  <a:pt x="3217696" y="702747"/>
                  <a:pt x="3211267" y="723050"/>
                </a:cubicBezTo>
                <a:lnTo>
                  <a:pt x="3210450" y="728410"/>
                </a:lnTo>
                <a:lnTo>
                  <a:pt x="3211267" y="733770"/>
                </a:lnTo>
                <a:cubicBezTo>
                  <a:pt x="3217696" y="754073"/>
                  <a:pt x="3232859" y="769812"/>
                  <a:pt x="3251297" y="778625"/>
                </a:cubicBezTo>
                <a:cubicBezTo>
                  <a:pt x="3280409" y="792615"/>
                  <a:pt x="3314697" y="814439"/>
                  <a:pt x="3314697" y="834584"/>
                </a:cubicBezTo>
                <a:lnTo>
                  <a:pt x="3314697" y="835144"/>
                </a:lnTo>
                <a:cubicBezTo>
                  <a:pt x="3314697" y="852491"/>
                  <a:pt x="3287526" y="858646"/>
                  <a:pt x="3262942" y="867600"/>
                </a:cubicBezTo>
                <a:cubicBezTo>
                  <a:pt x="3287526" y="874315"/>
                  <a:pt x="3303699" y="885507"/>
                  <a:pt x="3303699" y="898377"/>
                </a:cubicBezTo>
                <a:lnTo>
                  <a:pt x="3303052" y="898377"/>
                </a:lnTo>
                <a:lnTo>
                  <a:pt x="3303699" y="898937"/>
                </a:lnTo>
                <a:cubicBezTo>
                  <a:pt x="3303699" y="911807"/>
                  <a:pt x="3287526" y="922999"/>
                  <a:pt x="3262942" y="929714"/>
                </a:cubicBezTo>
                <a:cubicBezTo>
                  <a:pt x="3287526" y="938667"/>
                  <a:pt x="3314697" y="944823"/>
                  <a:pt x="3314697" y="962170"/>
                </a:cubicBezTo>
                <a:lnTo>
                  <a:pt x="3314697" y="962730"/>
                </a:lnTo>
                <a:cubicBezTo>
                  <a:pt x="3314697" y="982876"/>
                  <a:pt x="3281056" y="1004140"/>
                  <a:pt x="3251297" y="1018689"/>
                </a:cubicBezTo>
                <a:cubicBezTo>
                  <a:pt x="3232859" y="1027503"/>
                  <a:pt x="3217696" y="1043241"/>
                  <a:pt x="3211267" y="1063544"/>
                </a:cubicBezTo>
                <a:lnTo>
                  <a:pt x="3210450" y="1068904"/>
                </a:lnTo>
                <a:lnTo>
                  <a:pt x="3211267" y="1074264"/>
                </a:lnTo>
                <a:cubicBezTo>
                  <a:pt x="3217696" y="1094566"/>
                  <a:pt x="3232859" y="1110304"/>
                  <a:pt x="3251297" y="1119118"/>
                </a:cubicBezTo>
                <a:cubicBezTo>
                  <a:pt x="3280409" y="1133108"/>
                  <a:pt x="3314697" y="1154932"/>
                  <a:pt x="3314697" y="1175078"/>
                </a:cubicBezTo>
                <a:lnTo>
                  <a:pt x="3314697" y="1175637"/>
                </a:lnTo>
                <a:cubicBezTo>
                  <a:pt x="3314697" y="1192984"/>
                  <a:pt x="3287526" y="1199140"/>
                  <a:pt x="3262942" y="1208094"/>
                </a:cubicBezTo>
                <a:cubicBezTo>
                  <a:pt x="3287526" y="1214808"/>
                  <a:pt x="3303699" y="1226000"/>
                  <a:pt x="3303699" y="1238871"/>
                </a:cubicBezTo>
                <a:lnTo>
                  <a:pt x="3303052" y="1238871"/>
                </a:lnTo>
                <a:lnTo>
                  <a:pt x="3303699" y="1239430"/>
                </a:lnTo>
                <a:cubicBezTo>
                  <a:pt x="3303699" y="1252301"/>
                  <a:pt x="3287526" y="1263493"/>
                  <a:pt x="3262942" y="1270208"/>
                </a:cubicBezTo>
                <a:cubicBezTo>
                  <a:pt x="3287526" y="1279161"/>
                  <a:pt x="3314697" y="1285317"/>
                  <a:pt x="3314697" y="1302664"/>
                </a:cubicBezTo>
                <a:lnTo>
                  <a:pt x="3314697" y="1303223"/>
                </a:lnTo>
                <a:cubicBezTo>
                  <a:pt x="3314697" y="1323368"/>
                  <a:pt x="3281056" y="1344633"/>
                  <a:pt x="3251297" y="1359182"/>
                </a:cubicBezTo>
                <a:cubicBezTo>
                  <a:pt x="3232859" y="1367996"/>
                  <a:pt x="3217696" y="1383735"/>
                  <a:pt x="3211267" y="1404037"/>
                </a:cubicBezTo>
                <a:lnTo>
                  <a:pt x="3210450" y="1409397"/>
                </a:lnTo>
                <a:lnTo>
                  <a:pt x="3211267" y="1414757"/>
                </a:lnTo>
                <a:cubicBezTo>
                  <a:pt x="3217696" y="1435060"/>
                  <a:pt x="3232859" y="1450798"/>
                  <a:pt x="3251297" y="1459611"/>
                </a:cubicBezTo>
                <a:cubicBezTo>
                  <a:pt x="3280409" y="1473601"/>
                  <a:pt x="3314697" y="1495425"/>
                  <a:pt x="3314697" y="1515571"/>
                </a:cubicBezTo>
                <a:lnTo>
                  <a:pt x="3314697" y="1516130"/>
                </a:lnTo>
                <a:cubicBezTo>
                  <a:pt x="3314697" y="1533478"/>
                  <a:pt x="3287526" y="1539633"/>
                  <a:pt x="3262942" y="1548586"/>
                </a:cubicBezTo>
                <a:cubicBezTo>
                  <a:pt x="3287526" y="1555302"/>
                  <a:pt x="3303699" y="1566493"/>
                  <a:pt x="3303699" y="1579364"/>
                </a:cubicBezTo>
                <a:lnTo>
                  <a:pt x="3303052" y="1579364"/>
                </a:lnTo>
                <a:lnTo>
                  <a:pt x="3303699" y="1579923"/>
                </a:lnTo>
                <a:cubicBezTo>
                  <a:pt x="3303699" y="1592794"/>
                  <a:pt x="3287526" y="1603985"/>
                  <a:pt x="3262942" y="1610701"/>
                </a:cubicBezTo>
                <a:cubicBezTo>
                  <a:pt x="3287526" y="1619654"/>
                  <a:pt x="3314697" y="1625810"/>
                  <a:pt x="3314697" y="1643157"/>
                </a:cubicBezTo>
                <a:lnTo>
                  <a:pt x="3314697" y="1643717"/>
                </a:lnTo>
                <a:cubicBezTo>
                  <a:pt x="3314697" y="1663862"/>
                  <a:pt x="3281056" y="1685126"/>
                  <a:pt x="3251297" y="1699676"/>
                </a:cubicBezTo>
                <a:cubicBezTo>
                  <a:pt x="3232859" y="1708489"/>
                  <a:pt x="3217696" y="1724228"/>
                  <a:pt x="3211267" y="1744530"/>
                </a:cubicBezTo>
                <a:lnTo>
                  <a:pt x="3210450" y="1749890"/>
                </a:lnTo>
                <a:lnTo>
                  <a:pt x="3211267" y="1755251"/>
                </a:lnTo>
                <a:cubicBezTo>
                  <a:pt x="3217696" y="1775553"/>
                  <a:pt x="3232859" y="1791292"/>
                  <a:pt x="3251297" y="1800105"/>
                </a:cubicBezTo>
                <a:cubicBezTo>
                  <a:pt x="3280409" y="1814095"/>
                  <a:pt x="3314697" y="1835919"/>
                  <a:pt x="3314697" y="1856064"/>
                </a:cubicBezTo>
                <a:lnTo>
                  <a:pt x="3314697" y="1856624"/>
                </a:lnTo>
                <a:cubicBezTo>
                  <a:pt x="3314697" y="1873971"/>
                  <a:pt x="3287526" y="1880127"/>
                  <a:pt x="3262942" y="1889080"/>
                </a:cubicBezTo>
                <a:cubicBezTo>
                  <a:pt x="3287526" y="1895795"/>
                  <a:pt x="3303699" y="1906987"/>
                  <a:pt x="3303699" y="1919857"/>
                </a:cubicBezTo>
                <a:lnTo>
                  <a:pt x="3303052" y="1919857"/>
                </a:lnTo>
                <a:lnTo>
                  <a:pt x="3303699" y="1920417"/>
                </a:lnTo>
                <a:cubicBezTo>
                  <a:pt x="3303699" y="1933288"/>
                  <a:pt x="3287526" y="1944479"/>
                  <a:pt x="3262942" y="1951195"/>
                </a:cubicBezTo>
                <a:cubicBezTo>
                  <a:pt x="3287526" y="1960148"/>
                  <a:pt x="3314697" y="1966303"/>
                  <a:pt x="3314697" y="1983651"/>
                </a:cubicBezTo>
                <a:lnTo>
                  <a:pt x="3314697" y="1984210"/>
                </a:lnTo>
                <a:cubicBezTo>
                  <a:pt x="3314697" y="2004356"/>
                  <a:pt x="3281056" y="2025620"/>
                  <a:pt x="3251297" y="2040169"/>
                </a:cubicBezTo>
                <a:cubicBezTo>
                  <a:pt x="3232859" y="2048983"/>
                  <a:pt x="3217696" y="2064721"/>
                  <a:pt x="3211267" y="2085024"/>
                </a:cubicBezTo>
                <a:lnTo>
                  <a:pt x="3210450" y="2090384"/>
                </a:lnTo>
                <a:lnTo>
                  <a:pt x="3211267" y="2095744"/>
                </a:lnTo>
                <a:cubicBezTo>
                  <a:pt x="3217696" y="2116046"/>
                  <a:pt x="3232859" y="2131785"/>
                  <a:pt x="3251297" y="2140598"/>
                </a:cubicBezTo>
                <a:cubicBezTo>
                  <a:pt x="3280409" y="2154588"/>
                  <a:pt x="3314697" y="2176413"/>
                  <a:pt x="3314697" y="2196557"/>
                </a:cubicBezTo>
                <a:lnTo>
                  <a:pt x="3314697" y="2197118"/>
                </a:lnTo>
                <a:cubicBezTo>
                  <a:pt x="3314697" y="2214464"/>
                  <a:pt x="3287526" y="2220620"/>
                  <a:pt x="3262942" y="2229574"/>
                </a:cubicBezTo>
                <a:cubicBezTo>
                  <a:pt x="3287526" y="2236288"/>
                  <a:pt x="3303699" y="2247480"/>
                  <a:pt x="3303699" y="2260351"/>
                </a:cubicBezTo>
                <a:lnTo>
                  <a:pt x="3303052" y="2260351"/>
                </a:lnTo>
                <a:lnTo>
                  <a:pt x="3303699" y="2260910"/>
                </a:lnTo>
                <a:cubicBezTo>
                  <a:pt x="3303699" y="2273781"/>
                  <a:pt x="3287526" y="2284973"/>
                  <a:pt x="3262942" y="2291688"/>
                </a:cubicBezTo>
                <a:cubicBezTo>
                  <a:pt x="3287526" y="2300641"/>
                  <a:pt x="3314697" y="2306796"/>
                  <a:pt x="3314697" y="2324144"/>
                </a:cubicBezTo>
                <a:lnTo>
                  <a:pt x="3314697" y="2324704"/>
                </a:lnTo>
                <a:cubicBezTo>
                  <a:pt x="3314697" y="2344849"/>
                  <a:pt x="3281056" y="2366114"/>
                  <a:pt x="3251297" y="2380662"/>
                </a:cubicBezTo>
                <a:cubicBezTo>
                  <a:pt x="3232859" y="2389476"/>
                  <a:pt x="3217696" y="2405215"/>
                  <a:pt x="3211267" y="2425517"/>
                </a:cubicBezTo>
                <a:lnTo>
                  <a:pt x="3210450" y="2430877"/>
                </a:lnTo>
                <a:lnTo>
                  <a:pt x="3211267" y="2436238"/>
                </a:lnTo>
                <a:cubicBezTo>
                  <a:pt x="3217696" y="2456540"/>
                  <a:pt x="3232859" y="2472278"/>
                  <a:pt x="3251297" y="2481092"/>
                </a:cubicBezTo>
                <a:cubicBezTo>
                  <a:pt x="3280409" y="2495082"/>
                  <a:pt x="3314697" y="2516906"/>
                  <a:pt x="3314697" y="2537051"/>
                </a:cubicBezTo>
                <a:lnTo>
                  <a:pt x="3314697" y="2537611"/>
                </a:lnTo>
                <a:cubicBezTo>
                  <a:pt x="3314697" y="2554958"/>
                  <a:pt x="3287526" y="2561113"/>
                  <a:pt x="3262942" y="2570067"/>
                </a:cubicBezTo>
                <a:cubicBezTo>
                  <a:pt x="3287526" y="2576782"/>
                  <a:pt x="3303699" y="2587974"/>
                  <a:pt x="3303699" y="2600844"/>
                </a:cubicBezTo>
                <a:lnTo>
                  <a:pt x="3303052" y="2600844"/>
                </a:lnTo>
                <a:lnTo>
                  <a:pt x="3303699" y="2601404"/>
                </a:lnTo>
                <a:cubicBezTo>
                  <a:pt x="3303699" y="2614274"/>
                  <a:pt x="3287526" y="2625466"/>
                  <a:pt x="3262942" y="2632181"/>
                </a:cubicBezTo>
                <a:cubicBezTo>
                  <a:pt x="3287526" y="2641134"/>
                  <a:pt x="3314697" y="2647290"/>
                  <a:pt x="3314697" y="2664637"/>
                </a:cubicBezTo>
                <a:lnTo>
                  <a:pt x="3314697" y="2665197"/>
                </a:lnTo>
                <a:cubicBezTo>
                  <a:pt x="3314697" y="2685342"/>
                  <a:pt x="3281056" y="2706607"/>
                  <a:pt x="3251297" y="2721156"/>
                </a:cubicBezTo>
                <a:cubicBezTo>
                  <a:pt x="3232859" y="2729970"/>
                  <a:pt x="3217696" y="2745708"/>
                  <a:pt x="3211267" y="2766011"/>
                </a:cubicBezTo>
                <a:lnTo>
                  <a:pt x="3210450" y="2771371"/>
                </a:lnTo>
                <a:lnTo>
                  <a:pt x="3211267" y="2776731"/>
                </a:lnTo>
                <a:cubicBezTo>
                  <a:pt x="3217696" y="2797033"/>
                  <a:pt x="3232859" y="2812772"/>
                  <a:pt x="3251297" y="2821586"/>
                </a:cubicBezTo>
                <a:cubicBezTo>
                  <a:pt x="3280409" y="2835575"/>
                  <a:pt x="3314697" y="2857399"/>
                  <a:pt x="3314697" y="2877545"/>
                </a:cubicBezTo>
                <a:lnTo>
                  <a:pt x="3314697" y="2878104"/>
                </a:lnTo>
                <a:cubicBezTo>
                  <a:pt x="3314697" y="2895452"/>
                  <a:pt x="3287526" y="2901607"/>
                  <a:pt x="3262942" y="2910561"/>
                </a:cubicBezTo>
                <a:cubicBezTo>
                  <a:pt x="3287526" y="2917276"/>
                  <a:pt x="3303699" y="2928467"/>
                  <a:pt x="3303699" y="2941338"/>
                </a:cubicBezTo>
                <a:lnTo>
                  <a:pt x="3303052" y="2941338"/>
                </a:lnTo>
                <a:lnTo>
                  <a:pt x="3303699" y="2941898"/>
                </a:lnTo>
                <a:cubicBezTo>
                  <a:pt x="3303699" y="2954768"/>
                  <a:pt x="3287526" y="2965960"/>
                  <a:pt x="3262942" y="2972675"/>
                </a:cubicBezTo>
                <a:cubicBezTo>
                  <a:pt x="3287526" y="2981628"/>
                  <a:pt x="3314697" y="2987784"/>
                  <a:pt x="3314697" y="3005131"/>
                </a:cubicBezTo>
                <a:lnTo>
                  <a:pt x="3314697" y="3005690"/>
                </a:lnTo>
                <a:cubicBezTo>
                  <a:pt x="3314697" y="3025836"/>
                  <a:pt x="3281056" y="3047100"/>
                  <a:pt x="3251297" y="3061650"/>
                </a:cubicBezTo>
                <a:cubicBezTo>
                  <a:pt x="3232859" y="3070463"/>
                  <a:pt x="3217696" y="3086202"/>
                  <a:pt x="3211267" y="3106504"/>
                </a:cubicBezTo>
                <a:lnTo>
                  <a:pt x="3209035" y="3121141"/>
                </a:lnTo>
                <a:lnTo>
                  <a:pt x="3211267" y="3135778"/>
                </a:lnTo>
                <a:cubicBezTo>
                  <a:pt x="3217696" y="3156081"/>
                  <a:pt x="3232859" y="3171819"/>
                  <a:pt x="3251297" y="3180633"/>
                </a:cubicBezTo>
                <a:cubicBezTo>
                  <a:pt x="3280409" y="3194623"/>
                  <a:pt x="3314697" y="3216447"/>
                  <a:pt x="3314697" y="3236592"/>
                </a:cubicBezTo>
                <a:lnTo>
                  <a:pt x="3314697" y="3237152"/>
                </a:lnTo>
                <a:cubicBezTo>
                  <a:pt x="3314697" y="3254499"/>
                  <a:pt x="3287526" y="3260654"/>
                  <a:pt x="3262942" y="3269608"/>
                </a:cubicBezTo>
                <a:cubicBezTo>
                  <a:pt x="3287526" y="3276323"/>
                  <a:pt x="3303699" y="3287515"/>
                  <a:pt x="3303699" y="3300385"/>
                </a:cubicBezTo>
                <a:lnTo>
                  <a:pt x="3303052" y="3300385"/>
                </a:lnTo>
                <a:lnTo>
                  <a:pt x="3303699" y="3300945"/>
                </a:lnTo>
                <a:cubicBezTo>
                  <a:pt x="3303699" y="3313815"/>
                  <a:pt x="3287526" y="3325007"/>
                  <a:pt x="3262942" y="3331722"/>
                </a:cubicBezTo>
                <a:cubicBezTo>
                  <a:pt x="3287526" y="3340676"/>
                  <a:pt x="3314697" y="3346831"/>
                  <a:pt x="3314697" y="3364178"/>
                </a:cubicBezTo>
                <a:lnTo>
                  <a:pt x="3314697" y="3364738"/>
                </a:lnTo>
                <a:cubicBezTo>
                  <a:pt x="3314697" y="3384883"/>
                  <a:pt x="3281056" y="3406148"/>
                  <a:pt x="3251297" y="3420697"/>
                </a:cubicBezTo>
                <a:cubicBezTo>
                  <a:pt x="3232859" y="3429511"/>
                  <a:pt x="3217696" y="3445249"/>
                  <a:pt x="3211267" y="3465552"/>
                </a:cubicBezTo>
                <a:lnTo>
                  <a:pt x="3209035" y="3480189"/>
                </a:lnTo>
                <a:lnTo>
                  <a:pt x="3211267" y="3494826"/>
                </a:lnTo>
                <a:cubicBezTo>
                  <a:pt x="3217696" y="3515128"/>
                  <a:pt x="3232859" y="3530867"/>
                  <a:pt x="3251297" y="3539681"/>
                </a:cubicBezTo>
                <a:cubicBezTo>
                  <a:pt x="3280409" y="3553671"/>
                  <a:pt x="3314697" y="3575494"/>
                  <a:pt x="3314697" y="3595640"/>
                </a:cubicBezTo>
                <a:lnTo>
                  <a:pt x="3314697" y="3596199"/>
                </a:lnTo>
                <a:cubicBezTo>
                  <a:pt x="3314697" y="3613546"/>
                  <a:pt x="3287526" y="3619702"/>
                  <a:pt x="3262942" y="3628655"/>
                </a:cubicBezTo>
                <a:cubicBezTo>
                  <a:pt x="3287526" y="3635370"/>
                  <a:pt x="3303699" y="3646562"/>
                  <a:pt x="3303699" y="3659433"/>
                </a:cubicBezTo>
                <a:lnTo>
                  <a:pt x="3303052" y="3659433"/>
                </a:lnTo>
                <a:lnTo>
                  <a:pt x="3303699" y="3659993"/>
                </a:lnTo>
                <a:cubicBezTo>
                  <a:pt x="3303699" y="3672863"/>
                  <a:pt x="3287526" y="3684055"/>
                  <a:pt x="3262942" y="3690770"/>
                </a:cubicBezTo>
                <a:cubicBezTo>
                  <a:pt x="3287526" y="3699723"/>
                  <a:pt x="3314697" y="3705879"/>
                  <a:pt x="3314697" y="3723226"/>
                </a:cubicBezTo>
                <a:lnTo>
                  <a:pt x="3314697" y="3723785"/>
                </a:lnTo>
                <a:cubicBezTo>
                  <a:pt x="3314697" y="3743931"/>
                  <a:pt x="3281056" y="3765195"/>
                  <a:pt x="3251297" y="3779745"/>
                </a:cubicBezTo>
                <a:cubicBezTo>
                  <a:pt x="3232859" y="3788558"/>
                  <a:pt x="3217696" y="3804297"/>
                  <a:pt x="3211267" y="3824600"/>
                </a:cubicBezTo>
                <a:lnTo>
                  <a:pt x="3209035" y="3839237"/>
                </a:lnTo>
                <a:lnTo>
                  <a:pt x="3211267" y="3853873"/>
                </a:lnTo>
                <a:cubicBezTo>
                  <a:pt x="3217696" y="3874176"/>
                  <a:pt x="3232859" y="3889915"/>
                  <a:pt x="3251297" y="3898728"/>
                </a:cubicBezTo>
                <a:cubicBezTo>
                  <a:pt x="3280409" y="3912718"/>
                  <a:pt x="3314697" y="3934542"/>
                  <a:pt x="3314697" y="3954688"/>
                </a:cubicBezTo>
                <a:lnTo>
                  <a:pt x="3314697" y="3955247"/>
                </a:lnTo>
                <a:cubicBezTo>
                  <a:pt x="3314697" y="3972594"/>
                  <a:pt x="3287526" y="3978750"/>
                  <a:pt x="3262942" y="3987703"/>
                </a:cubicBezTo>
                <a:cubicBezTo>
                  <a:pt x="3287526" y="3994418"/>
                  <a:pt x="3303699" y="4005610"/>
                  <a:pt x="3303699" y="4018480"/>
                </a:cubicBezTo>
                <a:lnTo>
                  <a:pt x="3303052" y="4018480"/>
                </a:lnTo>
                <a:lnTo>
                  <a:pt x="3303699" y="4019040"/>
                </a:lnTo>
                <a:cubicBezTo>
                  <a:pt x="3303699" y="4031911"/>
                  <a:pt x="3287526" y="4043103"/>
                  <a:pt x="3262942" y="4049818"/>
                </a:cubicBezTo>
                <a:cubicBezTo>
                  <a:pt x="3287526" y="4058771"/>
                  <a:pt x="3314697" y="4064926"/>
                  <a:pt x="3314697" y="4082273"/>
                </a:cubicBezTo>
                <a:lnTo>
                  <a:pt x="3314697" y="4082833"/>
                </a:lnTo>
                <a:cubicBezTo>
                  <a:pt x="3314697" y="4102978"/>
                  <a:pt x="3281056" y="4124243"/>
                  <a:pt x="3251297" y="4138792"/>
                </a:cubicBezTo>
                <a:cubicBezTo>
                  <a:pt x="3232859" y="4147606"/>
                  <a:pt x="3217696" y="4163345"/>
                  <a:pt x="3211267" y="4183647"/>
                </a:cubicBezTo>
                <a:lnTo>
                  <a:pt x="3209035" y="4198284"/>
                </a:lnTo>
                <a:lnTo>
                  <a:pt x="3211267" y="4212921"/>
                </a:lnTo>
                <a:cubicBezTo>
                  <a:pt x="3217696" y="4233224"/>
                  <a:pt x="3232859" y="4248962"/>
                  <a:pt x="3251297" y="4257776"/>
                </a:cubicBezTo>
                <a:cubicBezTo>
                  <a:pt x="3280409" y="4271766"/>
                  <a:pt x="3314697" y="4293590"/>
                  <a:pt x="3314697" y="4313735"/>
                </a:cubicBezTo>
                <a:lnTo>
                  <a:pt x="3314697" y="4314294"/>
                </a:lnTo>
                <a:cubicBezTo>
                  <a:pt x="3314697" y="4331642"/>
                  <a:pt x="3287526" y="4337797"/>
                  <a:pt x="3262942" y="4346750"/>
                </a:cubicBezTo>
                <a:cubicBezTo>
                  <a:pt x="3287526" y="4353466"/>
                  <a:pt x="3303699" y="4364657"/>
                  <a:pt x="3303699" y="4377528"/>
                </a:cubicBezTo>
                <a:lnTo>
                  <a:pt x="3303052" y="4377528"/>
                </a:lnTo>
                <a:lnTo>
                  <a:pt x="3303699" y="4378088"/>
                </a:lnTo>
                <a:cubicBezTo>
                  <a:pt x="3303699" y="4390958"/>
                  <a:pt x="3287526" y="4402150"/>
                  <a:pt x="3262942" y="4408865"/>
                </a:cubicBezTo>
                <a:cubicBezTo>
                  <a:pt x="3287526" y="4417818"/>
                  <a:pt x="3314697" y="4423974"/>
                  <a:pt x="3314697" y="4441321"/>
                </a:cubicBezTo>
                <a:lnTo>
                  <a:pt x="3314697" y="4441881"/>
                </a:lnTo>
                <a:cubicBezTo>
                  <a:pt x="3314697" y="4462026"/>
                  <a:pt x="3281056" y="4483290"/>
                  <a:pt x="3251297" y="4497840"/>
                </a:cubicBezTo>
                <a:cubicBezTo>
                  <a:pt x="3239005" y="4503715"/>
                  <a:pt x="3228169" y="4512669"/>
                  <a:pt x="3220406" y="4524001"/>
                </a:cubicBezTo>
                <a:lnTo>
                  <a:pt x="3217807" y="4529316"/>
                </a:lnTo>
                <a:lnTo>
                  <a:pt x="3217807" y="4563045"/>
                </a:lnTo>
                <a:lnTo>
                  <a:pt x="3213915" y="4563045"/>
                </a:lnTo>
                <a:lnTo>
                  <a:pt x="3208062" y="4563709"/>
                </a:lnTo>
                <a:lnTo>
                  <a:pt x="3207952" y="4564431"/>
                </a:lnTo>
                <a:lnTo>
                  <a:pt x="3207952" y="4567789"/>
                </a:lnTo>
                <a:lnTo>
                  <a:pt x="3183539" y="4567789"/>
                </a:lnTo>
                <a:lnTo>
                  <a:pt x="3167046" y="4573788"/>
                </a:lnTo>
                <a:cubicBezTo>
                  <a:pt x="3153910" y="4580484"/>
                  <a:pt x="3143531" y="4589833"/>
                  <a:pt x="3136720" y="4600436"/>
                </a:cubicBezTo>
                <a:cubicBezTo>
                  <a:pt x="3120502" y="4625549"/>
                  <a:pt x="3095203" y="4655127"/>
                  <a:pt x="3071850" y="4655127"/>
                </a:cubicBezTo>
                <a:lnTo>
                  <a:pt x="3071201" y="4655127"/>
                </a:lnTo>
                <a:cubicBezTo>
                  <a:pt x="3051091" y="4655127"/>
                  <a:pt x="3043955" y="4631688"/>
                  <a:pt x="3033576" y="4610481"/>
                </a:cubicBezTo>
                <a:cubicBezTo>
                  <a:pt x="3025792" y="4631688"/>
                  <a:pt x="3012818" y="4645640"/>
                  <a:pt x="2997898" y="4645640"/>
                </a:cubicBezTo>
                <a:lnTo>
                  <a:pt x="2997898" y="4645082"/>
                </a:lnTo>
                <a:lnTo>
                  <a:pt x="2997249" y="4645640"/>
                </a:lnTo>
                <a:cubicBezTo>
                  <a:pt x="2982329" y="4645640"/>
                  <a:pt x="2969355" y="4631688"/>
                  <a:pt x="2961571" y="4610481"/>
                </a:cubicBezTo>
                <a:cubicBezTo>
                  <a:pt x="2951191" y="4631688"/>
                  <a:pt x="2944055" y="4655127"/>
                  <a:pt x="2923946" y="4655127"/>
                </a:cubicBezTo>
                <a:lnTo>
                  <a:pt x="2923297" y="4655127"/>
                </a:lnTo>
                <a:cubicBezTo>
                  <a:pt x="2899944" y="4655127"/>
                  <a:pt x="2875293" y="4626107"/>
                  <a:pt x="2858427" y="4600436"/>
                </a:cubicBezTo>
                <a:cubicBezTo>
                  <a:pt x="2848210" y="4584531"/>
                  <a:pt x="2829966" y="4571451"/>
                  <a:pt x="2806430" y="4565905"/>
                </a:cubicBezTo>
                <a:lnTo>
                  <a:pt x="2800216" y="4565200"/>
                </a:lnTo>
                <a:lnTo>
                  <a:pt x="2794002" y="4565905"/>
                </a:lnTo>
                <a:cubicBezTo>
                  <a:pt x="2770467" y="4571451"/>
                  <a:pt x="2752222" y="4584531"/>
                  <a:pt x="2742006" y="4600436"/>
                </a:cubicBezTo>
                <a:cubicBezTo>
                  <a:pt x="2725788" y="4625549"/>
                  <a:pt x="2700489" y="4655127"/>
                  <a:pt x="2677135" y="4655127"/>
                </a:cubicBezTo>
                <a:lnTo>
                  <a:pt x="2676487" y="4655127"/>
                </a:lnTo>
                <a:cubicBezTo>
                  <a:pt x="2656377" y="4655127"/>
                  <a:pt x="2649241" y="4631688"/>
                  <a:pt x="2638862" y="4610481"/>
                </a:cubicBezTo>
                <a:cubicBezTo>
                  <a:pt x="2631077" y="4631688"/>
                  <a:pt x="2618104" y="4645640"/>
                  <a:pt x="2603183" y="4645640"/>
                </a:cubicBezTo>
                <a:lnTo>
                  <a:pt x="2603183" y="4645082"/>
                </a:lnTo>
                <a:lnTo>
                  <a:pt x="2602535" y="4645640"/>
                </a:lnTo>
                <a:cubicBezTo>
                  <a:pt x="2587614" y="4645640"/>
                  <a:pt x="2574641" y="4631688"/>
                  <a:pt x="2566856" y="4610481"/>
                </a:cubicBezTo>
                <a:cubicBezTo>
                  <a:pt x="2556477" y="4631688"/>
                  <a:pt x="2549341" y="4655127"/>
                  <a:pt x="2529231" y="4655127"/>
                </a:cubicBezTo>
                <a:lnTo>
                  <a:pt x="2528583" y="4655127"/>
                </a:lnTo>
                <a:cubicBezTo>
                  <a:pt x="2505229" y="4655127"/>
                  <a:pt x="2480579" y="4626107"/>
                  <a:pt x="2463713" y="4600436"/>
                </a:cubicBezTo>
                <a:cubicBezTo>
                  <a:pt x="2453496" y="4584531"/>
                  <a:pt x="2435251" y="4571451"/>
                  <a:pt x="2411715" y="4565905"/>
                </a:cubicBezTo>
                <a:lnTo>
                  <a:pt x="2405502" y="4565200"/>
                </a:lnTo>
                <a:lnTo>
                  <a:pt x="2399288" y="4565905"/>
                </a:lnTo>
                <a:cubicBezTo>
                  <a:pt x="2375752" y="4571451"/>
                  <a:pt x="2357508" y="4584531"/>
                  <a:pt x="2347291" y="4600436"/>
                </a:cubicBezTo>
                <a:cubicBezTo>
                  <a:pt x="2331073" y="4625549"/>
                  <a:pt x="2305774" y="4655127"/>
                  <a:pt x="2282421" y="4655127"/>
                </a:cubicBezTo>
                <a:lnTo>
                  <a:pt x="2281772" y="4655127"/>
                </a:lnTo>
                <a:cubicBezTo>
                  <a:pt x="2261662" y="4655127"/>
                  <a:pt x="2254527" y="4631688"/>
                  <a:pt x="2244148" y="4610481"/>
                </a:cubicBezTo>
                <a:cubicBezTo>
                  <a:pt x="2236363" y="4631688"/>
                  <a:pt x="2223389" y="4645640"/>
                  <a:pt x="2208469" y="4645640"/>
                </a:cubicBezTo>
                <a:lnTo>
                  <a:pt x="2208469" y="4645082"/>
                </a:lnTo>
                <a:lnTo>
                  <a:pt x="2207820" y="4645640"/>
                </a:lnTo>
                <a:cubicBezTo>
                  <a:pt x="2192900" y="4645640"/>
                  <a:pt x="2179926" y="4631688"/>
                  <a:pt x="2172142" y="4610481"/>
                </a:cubicBezTo>
                <a:cubicBezTo>
                  <a:pt x="2161763" y="4631688"/>
                  <a:pt x="2154627" y="4655127"/>
                  <a:pt x="2134517" y="4655127"/>
                </a:cubicBezTo>
                <a:lnTo>
                  <a:pt x="2133869" y="4655127"/>
                </a:lnTo>
                <a:cubicBezTo>
                  <a:pt x="2110515" y="4655127"/>
                  <a:pt x="2085864" y="4626107"/>
                  <a:pt x="2068998" y="4600436"/>
                </a:cubicBezTo>
                <a:cubicBezTo>
                  <a:pt x="2058781" y="4584531"/>
                  <a:pt x="2040537" y="4571451"/>
                  <a:pt x="2017001" y="4565905"/>
                </a:cubicBezTo>
                <a:lnTo>
                  <a:pt x="2010788" y="4565200"/>
                </a:lnTo>
                <a:lnTo>
                  <a:pt x="2004574" y="4565905"/>
                </a:lnTo>
                <a:cubicBezTo>
                  <a:pt x="1981038" y="4571451"/>
                  <a:pt x="1962794" y="4584531"/>
                  <a:pt x="1952577" y="4600436"/>
                </a:cubicBezTo>
                <a:cubicBezTo>
                  <a:pt x="1936359" y="4625549"/>
                  <a:pt x="1911060" y="4655127"/>
                  <a:pt x="1887707" y="4655127"/>
                </a:cubicBezTo>
                <a:lnTo>
                  <a:pt x="1887058" y="4655127"/>
                </a:lnTo>
                <a:cubicBezTo>
                  <a:pt x="1866948" y="4655127"/>
                  <a:pt x="1859813" y="4631688"/>
                  <a:pt x="1849434" y="4610481"/>
                </a:cubicBezTo>
                <a:cubicBezTo>
                  <a:pt x="1841649" y="4631688"/>
                  <a:pt x="1828675" y="4645640"/>
                  <a:pt x="1813755" y="4645640"/>
                </a:cubicBezTo>
                <a:lnTo>
                  <a:pt x="1813755" y="4645082"/>
                </a:lnTo>
                <a:lnTo>
                  <a:pt x="1813106" y="4645640"/>
                </a:lnTo>
                <a:cubicBezTo>
                  <a:pt x="1798186" y="4645640"/>
                  <a:pt x="1785212" y="4631688"/>
                  <a:pt x="1777428" y="4610481"/>
                </a:cubicBezTo>
                <a:cubicBezTo>
                  <a:pt x="1767049" y="4631688"/>
                  <a:pt x="1759913" y="4655127"/>
                  <a:pt x="1739803" y="4655127"/>
                </a:cubicBezTo>
                <a:lnTo>
                  <a:pt x="1739155" y="4655127"/>
                </a:lnTo>
                <a:cubicBezTo>
                  <a:pt x="1715801" y="4655127"/>
                  <a:pt x="1691150" y="4626107"/>
                  <a:pt x="1674284" y="4600436"/>
                </a:cubicBezTo>
                <a:cubicBezTo>
                  <a:pt x="1664067" y="4584531"/>
                  <a:pt x="1645823" y="4571451"/>
                  <a:pt x="1622287" y="4565905"/>
                </a:cubicBezTo>
                <a:lnTo>
                  <a:pt x="1616073" y="4565200"/>
                </a:lnTo>
                <a:lnTo>
                  <a:pt x="1609860" y="4565905"/>
                </a:lnTo>
                <a:cubicBezTo>
                  <a:pt x="1586324" y="4571451"/>
                  <a:pt x="1568080" y="4584531"/>
                  <a:pt x="1557863" y="4600436"/>
                </a:cubicBezTo>
                <a:cubicBezTo>
                  <a:pt x="1541645" y="4625549"/>
                  <a:pt x="1516346" y="4655127"/>
                  <a:pt x="1492993" y="4655127"/>
                </a:cubicBezTo>
                <a:lnTo>
                  <a:pt x="1492343" y="4655127"/>
                </a:lnTo>
                <a:cubicBezTo>
                  <a:pt x="1472234" y="4655127"/>
                  <a:pt x="1465099" y="4631688"/>
                  <a:pt x="1454719" y="4610481"/>
                </a:cubicBezTo>
                <a:cubicBezTo>
                  <a:pt x="1446935" y="4631688"/>
                  <a:pt x="1433961" y="4645640"/>
                  <a:pt x="1419041" y="4645640"/>
                </a:cubicBezTo>
                <a:lnTo>
                  <a:pt x="1419041" y="4645082"/>
                </a:lnTo>
                <a:lnTo>
                  <a:pt x="1418392" y="4645640"/>
                </a:lnTo>
                <a:cubicBezTo>
                  <a:pt x="1403472" y="4645640"/>
                  <a:pt x="1390498" y="4631688"/>
                  <a:pt x="1382714" y="4610481"/>
                </a:cubicBezTo>
                <a:cubicBezTo>
                  <a:pt x="1372334" y="4631688"/>
                  <a:pt x="1365199" y="4655127"/>
                  <a:pt x="1345089" y="4655127"/>
                </a:cubicBezTo>
                <a:lnTo>
                  <a:pt x="1344441" y="4655127"/>
                </a:lnTo>
                <a:cubicBezTo>
                  <a:pt x="1321087" y="4655127"/>
                  <a:pt x="1296436" y="4626107"/>
                  <a:pt x="1279570" y="4600436"/>
                </a:cubicBezTo>
                <a:cubicBezTo>
                  <a:pt x="1269353" y="4584531"/>
                  <a:pt x="1251108" y="4571451"/>
                  <a:pt x="1227573" y="4565905"/>
                </a:cubicBezTo>
                <a:lnTo>
                  <a:pt x="1221359" y="4565200"/>
                </a:lnTo>
                <a:lnTo>
                  <a:pt x="1215146" y="4565905"/>
                </a:lnTo>
                <a:cubicBezTo>
                  <a:pt x="1191610" y="4571451"/>
                  <a:pt x="1173365" y="4584531"/>
                  <a:pt x="1163148" y="4600436"/>
                </a:cubicBezTo>
                <a:cubicBezTo>
                  <a:pt x="1146931" y="4625549"/>
                  <a:pt x="1121631" y="4655127"/>
                  <a:pt x="1098278" y="4655127"/>
                </a:cubicBezTo>
                <a:lnTo>
                  <a:pt x="1097629" y="4655127"/>
                </a:lnTo>
                <a:cubicBezTo>
                  <a:pt x="1077520" y="4655127"/>
                  <a:pt x="1070384" y="4631688"/>
                  <a:pt x="1060005" y="4610481"/>
                </a:cubicBezTo>
                <a:cubicBezTo>
                  <a:pt x="1052220" y="4631688"/>
                  <a:pt x="1039246" y="4645640"/>
                  <a:pt x="1024326" y="4645640"/>
                </a:cubicBezTo>
                <a:lnTo>
                  <a:pt x="1024326" y="4645082"/>
                </a:lnTo>
                <a:lnTo>
                  <a:pt x="1023678" y="4645640"/>
                </a:lnTo>
                <a:cubicBezTo>
                  <a:pt x="1008757" y="4645640"/>
                  <a:pt x="995783" y="4631688"/>
                  <a:pt x="987999" y="4610481"/>
                </a:cubicBezTo>
                <a:cubicBezTo>
                  <a:pt x="977620" y="4631688"/>
                  <a:pt x="970484" y="4655127"/>
                  <a:pt x="950375" y="4655127"/>
                </a:cubicBezTo>
                <a:lnTo>
                  <a:pt x="949726" y="4655127"/>
                </a:lnTo>
                <a:cubicBezTo>
                  <a:pt x="926373" y="4655127"/>
                  <a:pt x="901722" y="4626107"/>
                  <a:pt x="884856" y="4600436"/>
                </a:cubicBezTo>
                <a:cubicBezTo>
                  <a:pt x="874639" y="4584531"/>
                  <a:pt x="856394" y="4571451"/>
                  <a:pt x="832859" y="4565905"/>
                </a:cubicBezTo>
                <a:lnTo>
                  <a:pt x="826644" y="4565200"/>
                </a:lnTo>
                <a:lnTo>
                  <a:pt x="820431" y="4565905"/>
                </a:lnTo>
                <a:cubicBezTo>
                  <a:pt x="796896" y="4571451"/>
                  <a:pt x="778651" y="4584531"/>
                  <a:pt x="768434" y="4600436"/>
                </a:cubicBezTo>
                <a:cubicBezTo>
                  <a:pt x="752217" y="4625549"/>
                  <a:pt x="726917" y="4655127"/>
                  <a:pt x="703564" y="4655127"/>
                </a:cubicBezTo>
                <a:lnTo>
                  <a:pt x="702915" y="4655127"/>
                </a:lnTo>
                <a:cubicBezTo>
                  <a:pt x="682805" y="4655127"/>
                  <a:pt x="675669" y="4631688"/>
                  <a:pt x="665291" y="4610481"/>
                </a:cubicBezTo>
                <a:cubicBezTo>
                  <a:pt x="657506" y="4631688"/>
                  <a:pt x="644532" y="4645640"/>
                  <a:pt x="629612" y="4645640"/>
                </a:cubicBezTo>
                <a:lnTo>
                  <a:pt x="629612" y="4645082"/>
                </a:lnTo>
                <a:lnTo>
                  <a:pt x="628964" y="4645640"/>
                </a:lnTo>
                <a:cubicBezTo>
                  <a:pt x="614043" y="4645640"/>
                  <a:pt x="601069" y="4631688"/>
                  <a:pt x="593285" y="4610481"/>
                </a:cubicBezTo>
                <a:cubicBezTo>
                  <a:pt x="582906" y="4631688"/>
                  <a:pt x="575770" y="4655127"/>
                  <a:pt x="555660" y="4655127"/>
                </a:cubicBezTo>
                <a:lnTo>
                  <a:pt x="555012" y="4655127"/>
                </a:lnTo>
                <a:cubicBezTo>
                  <a:pt x="531658" y="4655127"/>
                  <a:pt x="507008" y="4626107"/>
                  <a:pt x="490142" y="4600436"/>
                </a:cubicBezTo>
                <a:cubicBezTo>
                  <a:pt x="479924" y="4584531"/>
                  <a:pt x="461680" y="4571451"/>
                  <a:pt x="438144" y="4565905"/>
                </a:cubicBezTo>
                <a:lnTo>
                  <a:pt x="431931" y="4565200"/>
                </a:lnTo>
                <a:lnTo>
                  <a:pt x="425717" y="4565905"/>
                </a:lnTo>
                <a:cubicBezTo>
                  <a:pt x="402181" y="4571451"/>
                  <a:pt x="383936" y="4584531"/>
                  <a:pt x="373719" y="4600436"/>
                </a:cubicBezTo>
                <a:cubicBezTo>
                  <a:pt x="357501" y="4625549"/>
                  <a:pt x="332202" y="4655127"/>
                  <a:pt x="308849" y="4655127"/>
                </a:cubicBezTo>
                <a:lnTo>
                  <a:pt x="308201" y="4655127"/>
                </a:lnTo>
                <a:cubicBezTo>
                  <a:pt x="288091" y="4655127"/>
                  <a:pt x="280955" y="4631688"/>
                  <a:pt x="270576" y="4610481"/>
                </a:cubicBezTo>
                <a:cubicBezTo>
                  <a:pt x="262792" y="4631688"/>
                  <a:pt x="249818" y="4645640"/>
                  <a:pt x="234898" y="4645640"/>
                </a:cubicBezTo>
                <a:lnTo>
                  <a:pt x="234898" y="4645082"/>
                </a:lnTo>
                <a:lnTo>
                  <a:pt x="234249" y="4645640"/>
                </a:lnTo>
                <a:cubicBezTo>
                  <a:pt x="226789" y="4645640"/>
                  <a:pt x="219815" y="4642152"/>
                  <a:pt x="213734" y="4636013"/>
                </a:cubicBezTo>
                <a:lnTo>
                  <a:pt x="202493" y="4617087"/>
                </a:lnTo>
                <a:lnTo>
                  <a:pt x="202493" y="4627438"/>
                </a:lnTo>
                <a:lnTo>
                  <a:pt x="190077" y="4627438"/>
                </a:lnTo>
                <a:lnTo>
                  <a:pt x="183407" y="4640757"/>
                </a:lnTo>
                <a:cubicBezTo>
                  <a:pt x="177812" y="4649268"/>
                  <a:pt x="171000" y="4655127"/>
                  <a:pt x="160945" y="4655127"/>
                </a:cubicBezTo>
                <a:lnTo>
                  <a:pt x="160297" y="4655127"/>
                </a:lnTo>
                <a:cubicBezTo>
                  <a:pt x="148620" y="4655127"/>
                  <a:pt x="136619" y="4647872"/>
                  <a:pt x="125429" y="4637409"/>
                </a:cubicBezTo>
                <a:lnTo>
                  <a:pt x="117339" y="4627438"/>
                </a:lnTo>
                <a:lnTo>
                  <a:pt x="106746" y="4627438"/>
                </a:lnTo>
                <a:lnTo>
                  <a:pt x="106746" y="4624081"/>
                </a:lnTo>
                <a:lnTo>
                  <a:pt x="104924" y="4612140"/>
                </a:lnTo>
                <a:lnTo>
                  <a:pt x="95427" y="4600436"/>
                </a:lnTo>
                <a:cubicBezTo>
                  <a:pt x="81804" y="4579229"/>
                  <a:pt x="53910" y="4563045"/>
                  <a:pt x="18231" y="4563045"/>
                </a:cubicBezTo>
                <a:lnTo>
                  <a:pt x="14339" y="4563045"/>
                </a:lnTo>
                <a:lnTo>
                  <a:pt x="14339" y="4525356"/>
                </a:lnTo>
                <a:lnTo>
                  <a:pt x="5812" y="4516805"/>
                </a:lnTo>
                <a:cubicBezTo>
                  <a:pt x="2143" y="4511708"/>
                  <a:pt x="0" y="4506567"/>
                  <a:pt x="0" y="4501530"/>
                </a:cubicBezTo>
                <a:lnTo>
                  <a:pt x="0" y="4500971"/>
                </a:lnTo>
                <a:cubicBezTo>
                  <a:pt x="0" y="4496634"/>
                  <a:pt x="1698" y="4492997"/>
                  <a:pt x="4630" y="4489840"/>
                </a:cubicBezTo>
                <a:lnTo>
                  <a:pt x="14339" y="4483185"/>
                </a:lnTo>
                <a:lnTo>
                  <a:pt x="14339" y="4480450"/>
                </a:lnTo>
                <a:lnTo>
                  <a:pt x="19515" y="4480450"/>
                </a:lnTo>
                <a:lnTo>
                  <a:pt x="33298" y="4474924"/>
                </a:lnTo>
                <a:cubicBezTo>
                  <a:pt x="39302" y="4472817"/>
                  <a:pt x="45610" y="4470753"/>
                  <a:pt x="51756" y="4468515"/>
                </a:cubicBezTo>
                <a:cubicBezTo>
                  <a:pt x="27172" y="4461800"/>
                  <a:pt x="10999" y="4450608"/>
                  <a:pt x="10999" y="4437737"/>
                </a:cubicBezTo>
                <a:lnTo>
                  <a:pt x="11645" y="4437737"/>
                </a:lnTo>
                <a:lnTo>
                  <a:pt x="10999" y="4437177"/>
                </a:lnTo>
                <a:cubicBezTo>
                  <a:pt x="10999" y="4424307"/>
                  <a:pt x="27172" y="4413115"/>
                  <a:pt x="51756" y="4406400"/>
                </a:cubicBezTo>
                <a:cubicBezTo>
                  <a:pt x="27172" y="4397447"/>
                  <a:pt x="0" y="4391291"/>
                  <a:pt x="0" y="4373944"/>
                </a:cubicBezTo>
                <a:lnTo>
                  <a:pt x="0" y="4373384"/>
                </a:lnTo>
                <a:cubicBezTo>
                  <a:pt x="0" y="4353239"/>
                  <a:pt x="33641" y="4331975"/>
                  <a:pt x="63401" y="4317425"/>
                </a:cubicBezTo>
                <a:cubicBezTo>
                  <a:pt x="81839" y="4308612"/>
                  <a:pt x="97002" y="4292873"/>
                  <a:pt x="103430" y="4272570"/>
                </a:cubicBezTo>
                <a:lnTo>
                  <a:pt x="104248" y="4267210"/>
                </a:lnTo>
                <a:lnTo>
                  <a:pt x="103430" y="4261851"/>
                </a:lnTo>
                <a:cubicBezTo>
                  <a:pt x="97002" y="4241548"/>
                  <a:pt x="81839" y="4225810"/>
                  <a:pt x="63401" y="4216996"/>
                </a:cubicBezTo>
                <a:cubicBezTo>
                  <a:pt x="34288" y="4203006"/>
                  <a:pt x="0" y="4181182"/>
                  <a:pt x="0" y="4161037"/>
                </a:cubicBezTo>
                <a:lnTo>
                  <a:pt x="0" y="4160477"/>
                </a:lnTo>
                <a:cubicBezTo>
                  <a:pt x="0" y="4143130"/>
                  <a:pt x="27172" y="4136974"/>
                  <a:pt x="51756" y="4128021"/>
                </a:cubicBezTo>
                <a:cubicBezTo>
                  <a:pt x="27172" y="4121306"/>
                  <a:pt x="10999" y="4110114"/>
                  <a:pt x="10999" y="4097244"/>
                </a:cubicBezTo>
                <a:lnTo>
                  <a:pt x="11645" y="4097244"/>
                </a:lnTo>
                <a:lnTo>
                  <a:pt x="10999" y="4096684"/>
                </a:lnTo>
                <a:cubicBezTo>
                  <a:pt x="10999" y="4083813"/>
                  <a:pt x="27172" y="4072622"/>
                  <a:pt x="51756" y="4065906"/>
                </a:cubicBezTo>
                <a:cubicBezTo>
                  <a:pt x="27172" y="4056953"/>
                  <a:pt x="0" y="4050797"/>
                  <a:pt x="0" y="4033450"/>
                </a:cubicBezTo>
                <a:lnTo>
                  <a:pt x="0" y="4032891"/>
                </a:lnTo>
                <a:cubicBezTo>
                  <a:pt x="0" y="4012746"/>
                  <a:pt x="33641" y="3991481"/>
                  <a:pt x="63401" y="3976932"/>
                </a:cubicBezTo>
                <a:cubicBezTo>
                  <a:pt x="81839" y="3968118"/>
                  <a:pt x="97002" y="3952380"/>
                  <a:pt x="103430" y="3932077"/>
                </a:cubicBezTo>
                <a:lnTo>
                  <a:pt x="104248" y="3926717"/>
                </a:lnTo>
                <a:lnTo>
                  <a:pt x="103430" y="3921357"/>
                </a:lnTo>
                <a:cubicBezTo>
                  <a:pt x="97002" y="3901054"/>
                  <a:pt x="81839" y="3885316"/>
                  <a:pt x="63401" y="3876502"/>
                </a:cubicBezTo>
                <a:cubicBezTo>
                  <a:pt x="34288" y="3862512"/>
                  <a:pt x="0" y="3840688"/>
                  <a:pt x="0" y="3820544"/>
                </a:cubicBezTo>
                <a:lnTo>
                  <a:pt x="0" y="3819984"/>
                </a:lnTo>
                <a:cubicBezTo>
                  <a:pt x="0" y="3802636"/>
                  <a:pt x="27172" y="3796481"/>
                  <a:pt x="51756" y="3787527"/>
                </a:cubicBezTo>
                <a:cubicBezTo>
                  <a:pt x="27172" y="3780812"/>
                  <a:pt x="10999" y="3769621"/>
                  <a:pt x="10999" y="3756750"/>
                </a:cubicBezTo>
                <a:lnTo>
                  <a:pt x="11645" y="3756750"/>
                </a:lnTo>
                <a:lnTo>
                  <a:pt x="10999" y="3756190"/>
                </a:lnTo>
                <a:cubicBezTo>
                  <a:pt x="10999" y="3743320"/>
                  <a:pt x="27172" y="3732128"/>
                  <a:pt x="51756" y="3725413"/>
                </a:cubicBezTo>
                <a:cubicBezTo>
                  <a:pt x="27172" y="3716459"/>
                  <a:pt x="0" y="3710304"/>
                  <a:pt x="0" y="3692957"/>
                </a:cubicBezTo>
                <a:lnTo>
                  <a:pt x="0" y="3692397"/>
                </a:lnTo>
                <a:cubicBezTo>
                  <a:pt x="0" y="3672252"/>
                  <a:pt x="33641" y="3650987"/>
                  <a:pt x="63401" y="3636438"/>
                </a:cubicBezTo>
                <a:cubicBezTo>
                  <a:pt x="81839" y="3627624"/>
                  <a:pt x="97002" y="3611886"/>
                  <a:pt x="103430" y="3591584"/>
                </a:cubicBezTo>
                <a:lnTo>
                  <a:pt x="104248" y="3586224"/>
                </a:lnTo>
                <a:lnTo>
                  <a:pt x="103430" y="3580863"/>
                </a:lnTo>
                <a:cubicBezTo>
                  <a:pt x="97002" y="3560561"/>
                  <a:pt x="81839" y="3544823"/>
                  <a:pt x="63401" y="3536009"/>
                </a:cubicBezTo>
                <a:cubicBezTo>
                  <a:pt x="34288" y="3522019"/>
                  <a:pt x="0" y="3500195"/>
                  <a:pt x="0" y="3480050"/>
                </a:cubicBezTo>
                <a:lnTo>
                  <a:pt x="0" y="3479490"/>
                </a:lnTo>
                <a:cubicBezTo>
                  <a:pt x="0" y="3462143"/>
                  <a:pt x="27172" y="3455987"/>
                  <a:pt x="51756" y="3447034"/>
                </a:cubicBezTo>
                <a:cubicBezTo>
                  <a:pt x="27172" y="3440319"/>
                  <a:pt x="10999" y="3429127"/>
                  <a:pt x="10999" y="3416257"/>
                </a:cubicBezTo>
                <a:lnTo>
                  <a:pt x="11645" y="3416257"/>
                </a:lnTo>
                <a:lnTo>
                  <a:pt x="10999" y="3415697"/>
                </a:lnTo>
                <a:cubicBezTo>
                  <a:pt x="10999" y="3402826"/>
                  <a:pt x="27172" y="3391635"/>
                  <a:pt x="51756" y="3384920"/>
                </a:cubicBezTo>
                <a:cubicBezTo>
                  <a:pt x="27172" y="3375966"/>
                  <a:pt x="0" y="3369810"/>
                  <a:pt x="0" y="3352463"/>
                </a:cubicBezTo>
                <a:lnTo>
                  <a:pt x="0" y="3351904"/>
                </a:lnTo>
                <a:cubicBezTo>
                  <a:pt x="0" y="3331758"/>
                  <a:pt x="33641" y="3310494"/>
                  <a:pt x="63401" y="3295945"/>
                </a:cubicBezTo>
                <a:cubicBezTo>
                  <a:pt x="81839" y="3287131"/>
                  <a:pt x="97002" y="3271393"/>
                  <a:pt x="103430" y="3251090"/>
                </a:cubicBezTo>
                <a:lnTo>
                  <a:pt x="104248" y="3245730"/>
                </a:lnTo>
                <a:lnTo>
                  <a:pt x="103430" y="3240370"/>
                </a:lnTo>
                <a:cubicBezTo>
                  <a:pt x="97002" y="3220067"/>
                  <a:pt x="81839" y="3204329"/>
                  <a:pt x="63401" y="3195516"/>
                </a:cubicBezTo>
                <a:cubicBezTo>
                  <a:pt x="34288" y="3181526"/>
                  <a:pt x="0" y="3159702"/>
                  <a:pt x="0" y="3139556"/>
                </a:cubicBezTo>
                <a:lnTo>
                  <a:pt x="0" y="3138997"/>
                </a:lnTo>
                <a:cubicBezTo>
                  <a:pt x="0" y="3121650"/>
                  <a:pt x="27172" y="3115494"/>
                  <a:pt x="51756" y="3106541"/>
                </a:cubicBezTo>
                <a:cubicBezTo>
                  <a:pt x="27172" y="3099826"/>
                  <a:pt x="10999" y="3088634"/>
                  <a:pt x="10999" y="3075763"/>
                </a:cubicBezTo>
                <a:lnTo>
                  <a:pt x="11645" y="3075763"/>
                </a:lnTo>
                <a:lnTo>
                  <a:pt x="10999" y="3075204"/>
                </a:lnTo>
                <a:cubicBezTo>
                  <a:pt x="10999" y="3062333"/>
                  <a:pt x="27172" y="3051142"/>
                  <a:pt x="51756" y="3044426"/>
                </a:cubicBezTo>
                <a:cubicBezTo>
                  <a:pt x="27172" y="3035473"/>
                  <a:pt x="0" y="3029318"/>
                  <a:pt x="0" y="3011970"/>
                </a:cubicBezTo>
                <a:lnTo>
                  <a:pt x="0" y="3011410"/>
                </a:lnTo>
                <a:cubicBezTo>
                  <a:pt x="0" y="2991266"/>
                  <a:pt x="33641" y="2970001"/>
                  <a:pt x="63401" y="2955452"/>
                </a:cubicBezTo>
                <a:cubicBezTo>
                  <a:pt x="81839" y="2946638"/>
                  <a:pt x="97002" y="2930900"/>
                  <a:pt x="103430" y="2910597"/>
                </a:cubicBezTo>
                <a:lnTo>
                  <a:pt x="104248" y="2905237"/>
                </a:lnTo>
                <a:lnTo>
                  <a:pt x="103430" y="2899877"/>
                </a:lnTo>
                <a:cubicBezTo>
                  <a:pt x="97002" y="2879574"/>
                  <a:pt x="81839" y="2863835"/>
                  <a:pt x="63401" y="2855022"/>
                </a:cubicBezTo>
                <a:cubicBezTo>
                  <a:pt x="34288" y="2841033"/>
                  <a:pt x="0" y="2819209"/>
                  <a:pt x="0" y="2799063"/>
                </a:cubicBezTo>
                <a:lnTo>
                  <a:pt x="0" y="2798503"/>
                </a:lnTo>
                <a:cubicBezTo>
                  <a:pt x="0" y="2781156"/>
                  <a:pt x="27172" y="2775001"/>
                  <a:pt x="51756" y="2766047"/>
                </a:cubicBezTo>
                <a:cubicBezTo>
                  <a:pt x="27172" y="2759332"/>
                  <a:pt x="10999" y="2748140"/>
                  <a:pt x="10999" y="2735270"/>
                </a:cubicBezTo>
                <a:lnTo>
                  <a:pt x="11645" y="2735270"/>
                </a:lnTo>
                <a:lnTo>
                  <a:pt x="10999" y="2734710"/>
                </a:lnTo>
                <a:cubicBezTo>
                  <a:pt x="10999" y="2721839"/>
                  <a:pt x="27172" y="2710648"/>
                  <a:pt x="51756" y="2703933"/>
                </a:cubicBezTo>
                <a:cubicBezTo>
                  <a:pt x="27172" y="2694979"/>
                  <a:pt x="0" y="2688824"/>
                  <a:pt x="0" y="2671476"/>
                </a:cubicBezTo>
                <a:lnTo>
                  <a:pt x="0" y="2670917"/>
                </a:lnTo>
                <a:cubicBezTo>
                  <a:pt x="0" y="2650772"/>
                  <a:pt x="33641" y="2629507"/>
                  <a:pt x="63401" y="2614958"/>
                </a:cubicBezTo>
                <a:cubicBezTo>
                  <a:pt x="81839" y="2606144"/>
                  <a:pt x="97001" y="2590406"/>
                  <a:pt x="103430" y="2570104"/>
                </a:cubicBezTo>
                <a:lnTo>
                  <a:pt x="104248" y="2564743"/>
                </a:lnTo>
                <a:lnTo>
                  <a:pt x="103430" y="2559383"/>
                </a:lnTo>
                <a:cubicBezTo>
                  <a:pt x="97001" y="2539081"/>
                  <a:pt x="81839" y="2523342"/>
                  <a:pt x="63401" y="2514529"/>
                </a:cubicBezTo>
                <a:cubicBezTo>
                  <a:pt x="34288" y="2500539"/>
                  <a:pt x="0" y="2478715"/>
                  <a:pt x="0" y="2458570"/>
                </a:cubicBezTo>
                <a:lnTo>
                  <a:pt x="0" y="2458010"/>
                </a:lnTo>
                <a:cubicBezTo>
                  <a:pt x="0" y="2440663"/>
                  <a:pt x="27172" y="2434508"/>
                  <a:pt x="51756" y="2425553"/>
                </a:cubicBezTo>
                <a:cubicBezTo>
                  <a:pt x="27172" y="2418839"/>
                  <a:pt x="10999" y="2407646"/>
                  <a:pt x="10999" y="2394777"/>
                </a:cubicBezTo>
                <a:lnTo>
                  <a:pt x="11645" y="2394777"/>
                </a:lnTo>
                <a:lnTo>
                  <a:pt x="10999" y="2394217"/>
                </a:lnTo>
                <a:cubicBezTo>
                  <a:pt x="10999" y="2381346"/>
                  <a:pt x="27172" y="2370154"/>
                  <a:pt x="51756" y="2363439"/>
                </a:cubicBezTo>
                <a:cubicBezTo>
                  <a:pt x="27172" y="2354486"/>
                  <a:pt x="0" y="2348330"/>
                  <a:pt x="0" y="2330983"/>
                </a:cubicBezTo>
                <a:lnTo>
                  <a:pt x="0" y="2330424"/>
                </a:lnTo>
                <a:cubicBezTo>
                  <a:pt x="0" y="2310279"/>
                  <a:pt x="33641" y="2289014"/>
                  <a:pt x="63401" y="2274464"/>
                </a:cubicBezTo>
                <a:cubicBezTo>
                  <a:pt x="81839" y="2265651"/>
                  <a:pt x="97001" y="2249913"/>
                  <a:pt x="103430" y="2229610"/>
                </a:cubicBezTo>
                <a:lnTo>
                  <a:pt x="104248" y="2224250"/>
                </a:lnTo>
                <a:lnTo>
                  <a:pt x="103430" y="2218890"/>
                </a:lnTo>
                <a:cubicBezTo>
                  <a:pt x="97001" y="2198588"/>
                  <a:pt x="81839" y="2182849"/>
                  <a:pt x="63401" y="2174035"/>
                </a:cubicBezTo>
                <a:cubicBezTo>
                  <a:pt x="34288" y="2160045"/>
                  <a:pt x="0" y="2138221"/>
                  <a:pt x="0" y="2118076"/>
                </a:cubicBezTo>
                <a:lnTo>
                  <a:pt x="0" y="2117517"/>
                </a:lnTo>
                <a:cubicBezTo>
                  <a:pt x="0" y="2100169"/>
                  <a:pt x="27172" y="2094014"/>
                  <a:pt x="51756" y="2085060"/>
                </a:cubicBezTo>
                <a:cubicBezTo>
                  <a:pt x="27172" y="2078345"/>
                  <a:pt x="10999" y="2067154"/>
                  <a:pt x="10999" y="2054283"/>
                </a:cubicBezTo>
                <a:lnTo>
                  <a:pt x="11645" y="2054283"/>
                </a:lnTo>
                <a:lnTo>
                  <a:pt x="10999" y="2053723"/>
                </a:lnTo>
                <a:cubicBezTo>
                  <a:pt x="10999" y="2040853"/>
                  <a:pt x="27172" y="2029661"/>
                  <a:pt x="51756" y="2022946"/>
                </a:cubicBezTo>
                <a:cubicBezTo>
                  <a:pt x="27172" y="2013992"/>
                  <a:pt x="0" y="2007837"/>
                  <a:pt x="0" y="1990490"/>
                </a:cubicBezTo>
                <a:lnTo>
                  <a:pt x="0" y="1989930"/>
                </a:lnTo>
                <a:cubicBezTo>
                  <a:pt x="0" y="1969785"/>
                  <a:pt x="33641" y="1948520"/>
                  <a:pt x="63401" y="1933971"/>
                </a:cubicBezTo>
                <a:cubicBezTo>
                  <a:pt x="81839" y="1925158"/>
                  <a:pt x="97001" y="1909419"/>
                  <a:pt x="103430" y="1889116"/>
                </a:cubicBezTo>
                <a:lnTo>
                  <a:pt x="104248" y="1883757"/>
                </a:lnTo>
                <a:lnTo>
                  <a:pt x="103430" y="1878396"/>
                </a:lnTo>
                <a:cubicBezTo>
                  <a:pt x="97001" y="1858094"/>
                  <a:pt x="81839" y="1842355"/>
                  <a:pt x="63401" y="1833542"/>
                </a:cubicBezTo>
                <a:cubicBezTo>
                  <a:pt x="34288" y="1819552"/>
                  <a:pt x="0" y="1797728"/>
                  <a:pt x="0" y="1777583"/>
                </a:cubicBezTo>
                <a:lnTo>
                  <a:pt x="0" y="1777023"/>
                </a:lnTo>
                <a:cubicBezTo>
                  <a:pt x="0" y="1759676"/>
                  <a:pt x="27172" y="1753520"/>
                  <a:pt x="51756" y="1744567"/>
                </a:cubicBezTo>
                <a:cubicBezTo>
                  <a:pt x="27172" y="1737852"/>
                  <a:pt x="10999" y="1726660"/>
                  <a:pt x="10999" y="1713789"/>
                </a:cubicBezTo>
                <a:lnTo>
                  <a:pt x="11645" y="1713789"/>
                </a:lnTo>
                <a:lnTo>
                  <a:pt x="10999" y="1713230"/>
                </a:lnTo>
                <a:cubicBezTo>
                  <a:pt x="10999" y="1700359"/>
                  <a:pt x="27172" y="1689168"/>
                  <a:pt x="51756" y="1682453"/>
                </a:cubicBezTo>
                <a:cubicBezTo>
                  <a:pt x="27172" y="1673499"/>
                  <a:pt x="0" y="1667344"/>
                  <a:pt x="0" y="1649996"/>
                </a:cubicBezTo>
                <a:lnTo>
                  <a:pt x="0" y="1649436"/>
                </a:lnTo>
                <a:cubicBezTo>
                  <a:pt x="0" y="1629291"/>
                  <a:pt x="33641" y="1608027"/>
                  <a:pt x="63401" y="1593478"/>
                </a:cubicBezTo>
                <a:cubicBezTo>
                  <a:pt x="81839" y="1584664"/>
                  <a:pt x="97001" y="1568926"/>
                  <a:pt x="103430" y="1548623"/>
                </a:cubicBezTo>
                <a:lnTo>
                  <a:pt x="105663" y="1533986"/>
                </a:lnTo>
                <a:lnTo>
                  <a:pt x="103430" y="1519349"/>
                </a:lnTo>
                <a:cubicBezTo>
                  <a:pt x="97001" y="1499047"/>
                  <a:pt x="81839" y="1483308"/>
                  <a:pt x="63401" y="1474494"/>
                </a:cubicBezTo>
                <a:cubicBezTo>
                  <a:pt x="34288" y="1460504"/>
                  <a:pt x="0" y="1438680"/>
                  <a:pt x="0" y="1418535"/>
                </a:cubicBezTo>
                <a:lnTo>
                  <a:pt x="0" y="1417976"/>
                </a:lnTo>
                <a:cubicBezTo>
                  <a:pt x="0" y="1400629"/>
                  <a:pt x="27172" y="1394473"/>
                  <a:pt x="51756" y="1385519"/>
                </a:cubicBezTo>
                <a:cubicBezTo>
                  <a:pt x="27172" y="1378804"/>
                  <a:pt x="10999" y="1367613"/>
                  <a:pt x="10999" y="1354742"/>
                </a:cubicBezTo>
                <a:lnTo>
                  <a:pt x="11645" y="1354742"/>
                </a:lnTo>
                <a:lnTo>
                  <a:pt x="10999" y="1354182"/>
                </a:lnTo>
                <a:cubicBezTo>
                  <a:pt x="10999" y="1341312"/>
                  <a:pt x="27172" y="1330120"/>
                  <a:pt x="51756" y="1323405"/>
                </a:cubicBezTo>
                <a:cubicBezTo>
                  <a:pt x="27172" y="1314451"/>
                  <a:pt x="0" y="1308296"/>
                  <a:pt x="0" y="1290948"/>
                </a:cubicBezTo>
                <a:lnTo>
                  <a:pt x="0" y="1290389"/>
                </a:lnTo>
                <a:cubicBezTo>
                  <a:pt x="0" y="1270244"/>
                  <a:pt x="33641" y="1248979"/>
                  <a:pt x="63401" y="1234430"/>
                </a:cubicBezTo>
                <a:cubicBezTo>
                  <a:pt x="81839" y="1225617"/>
                  <a:pt x="97001" y="1209878"/>
                  <a:pt x="103430" y="1189575"/>
                </a:cubicBezTo>
                <a:lnTo>
                  <a:pt x="105663" y="1174938"/>
                </a:lnTo>
                <a:lnTo>
                  <a:pt x="103430" y="1160302"/>
                </a:lnTo>
                <a:cubicBezTo>
                  <a:pt x="97001" y="1139999"/>
                  <a:pt x="81839" y="1124260"/>
                  <a:pt x="63401" y="1115447"/>
                </a:cubicBezTo>
                <a:cubicBezTo>
                  <a:pt x="34288" y="1101457"/>
                  <a:pt x="0" y="1079633"/>
                  <a:pt x="0" y="1059488"/>
                </a:cubicBezTo>
                <a:lnTo>
                  <a:pt x="0" y="1058928"/>
                </a:lnTo>
                <a:cubicBezTo>
                  <a:pt x="0" y="1041581"/>
                  <a:pt x="27172" y="1035426"/>
                  <a:pt x="51756" y="1026472"/>
                </a:cubicBezTo>
                <a:cubicBezTo>
                  <a:pt x="27172" y="1019756"/>
                  <a:pt x="10999" y="1008565"/>
                  <a:pt x="10999" y="995694"/>
                </a:cubicBezTo>
                <a:lnTo>
                  <a:pt x="11645" y="995694"/>
                </a:lnTo>
                <a:lnTo>
                  <a:pt x="10999" y="995135"/>
                </a:lnTo>
                <a:cubicBezTo>
                  <a:pt x="10999" y="982264"/>
                  <a:pt x="27172" y="971072"/>
                  <a:pt x="51756" y="964358"/>
                </a:cubicBezTo>
                <a:cubicBezTo>
                  <a:pt x="27172" y="955404"/>
                  <a:pt x="0" y="949248"/>
                  <a:pt x="0" y="931901"/>
                </a:cubicBezTo>
                <a:lnTo>
                  <a:pt x="0" y="931342"/>
                </a:lnTo>
                <a:cubicBezTo>
                  <a:pt x="0" y="911197"/>
                  <a:pt x="33641" y="889932"/>
                  <a:pt x="63401" y="875382"/>
                </a:cubicBezTo>
                <a:cubicBezTo>
                  <a:pt x="81839" y="866569"/>
                  <a:pt x="97001" y="850831"/>
                  <a:pt x="103430" y="830528"/>
                </a:cubicBezTo>
                <a:lnTo>
                  <a:pt x="105663" y="815891"/>
                </a:lnTo>
                <a:lnTo>
                  <a:pt x="103430" y="801254"/>
                </a:lnTo>
                <a:cubicBezTo>
                  <a:pt x="97001" y="780951"/>
                  <a:pt x="81839" y="765212"/>
                  <a:pt x="63401" y="756399"/>
                </a:cubicBezTo>
                <a:cubicBezTo>
                  <a:pt x="34288" y="742409"/>
                  <a:pt x="0" y="720586"/>
                  <a:pt x="0" y="700440"/>
                </a:cubicBezTo>
                <a:lnTo>
                  <a:pt x="0" y="699881"/>
                </a:lnTo>
                <a:cubicBezTo>
                  <a:pt x="0" y="682533"/>
                  <a:pt x="27172" y="676378"/>
                  <a:pt x="51756" y="667424"/>
                </a:cubicBezTo>
                <a:cubicBezTo>
                  <a:pt x="27172" y="660709"/>
                  <a:pt x="10999" y="649517"/>
                  <a:pt x="10999" y="636647"/>
                </a:cubicBezTo>
                <a:lnTo>
                  <a:pt x="11645" y="636647"/>
                </a:lnTo>
                <a:lnTo>
                  <a:pt x="10999" y="636087"/>
                </a:lnTo>
                <a:cubicBezTo>
                  <a:pt x="10999" y="623216"/>
                  <a:pt x="27172" y="612025"/>
                  <a:pt x="51756" y="605310"/>
                </a:cubicBezTo>
                <a:cubicBezTo>
                  <a:pt x="27172" y="596357"/>
                  <a:pt x="0" y="590201"/>
                  <a:pt x="0" y="572854"/>
                </a:cubicBezTo>
                <a:lnTo>
                  <a:pt x="0" y="572294"/>
                </a:lnTo>
                <a:cubicBezTo>
                  <a:pt x="0" y="552149"/>
                  <a:pt x="33641" y="530884"/>
                  <a:pt x="63401" y="516335"/>
                </a:cubicBezTo>
                <a:cubicBezTo>
                  <a:pt x="81839" y="507521"/>
                  <a:pt x="97001" y="491783"/>
                  <a:pt x="103430" y="471480"/>
                </a:cubicBezTo>
                <a:lnTo>
                  <a:pt x="105663" y="456843"/>
                </a:lnTo>
                <a:lnTo>
                  <a:pt x="103430" y="442206"/>
                </a:lnTo>
                <a:cubicBezTo>
                  <a:pt x="97001" y="421904"/>
                  <a:pt x="81839" y="406165"/>
                  <a:pt x="63401" y="397352"/>
                </a:cubicBezTo>
                <a:cubicBezTo>
                  <a:pt x="34288" y="383362"/>
                  <a:pt x="0" y="361538"/>
                  <a:pt x="0" y="341393"/>
                </a:cubicBezTo>
                <a:lnTo>
                  <a:pt x="0" y="340833"/>
                </a:lnTo>
                <a:cubicBezTo>
                  <a:pt x="0" y="323486"/>
                  <a:pt x="27172" y="317330"/>
                  <a:pt x="51756" y="308377"/>
                </a:cubicBezTo>
                <a:cubicBezTo>
                  <a:pt x="27172" y="301662"/>
                  <a:pt x="10999" y="290470"/>
                  <a:pt x="10999" y="277599"/>
                </a:cubicBezTo>
                <a:lnTo>
                  <a:pt x="11645" y="277599"/>
                </a:lnTo>
                <a:lnTo>
                  <a:pt x="10999" y="277040"/>
                </a:lnTo>
                <a:cubicBezTo>
                  <a:pt x="10999" y="264169"/>
                  <a:pt x="27172" y="252978"/>
                  <a:pt x="51756" y="246263"/>
                </a:cubicBezTo>
                <a:cubicBezTo>
                  <a:pt x="27172" y="237309"/>
                  <a:pt x="0" y="231154"/>
                  <a:pt x="0" y="213806"/>
                </a:cubicBezTo>
                <a:lnTo>
                  <a:pt x="0" y="213247"/>
                </a:lnTo>
                <a:cubicBezTo>
                  <a:pt x="0" y="198138"/>
                  <a:pt x="18923" y="182399"/>
                  <a:pt x="40939" y="169336"/>
                </a:cubicBezTo>
                <a:lnTo>
                  <a:pt x="55615" y="161464"/>
                </a:lnTo>
                <a:lnTo>
                  <a:pt x="55615" y="92083"/>
                </a:lnTo>
                <a:lnTo>
                  <a:pt x="59507" y="92083"/>
                </a:lnTo>
                <a:cubicBezTo>
                  <a:pt x="95185" y="92083"/>
                  <a:pt x="123080" y="75898"/>
                  <a:pt x="136702" y="54692"/>
                </a:cubicBezTo>
                <a:cubicBezTo>
                  <a:pt x="152920" y="29577"/>
                  <a:pt x="178219" y="0"/>
                  <a:pt x="2015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88900" dist="63500" dir="30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5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手繪多邊形 11"/>
          <p:cNvSpPr/>
          <p:nvPr/>
        </p:nvSpPr>
        <p:spPr>
          <a:xfrm>
            <a:off x="612335" y="1517073"/>
            <a:ext cx="3179052" cy="4464628"/>
          </a:xfrm>
          <a:custGeom>
            <a:avLst/>
            <a:gdLst>
              <a:gd name="connsiteX0" fmla="*/ 327022 w 3314697"/>
              <a:gd name="connsiteY0" fmla="*/ 317787 h 4655127"/>
              <a:gd name="connsiteX1" fmla="*/ 327022 w 3314697"/>
              <a:gd name="connsiteY1" fmla="*/ 4337339 h 4655127"/>
              <a:gd name="connsiteX2" fmla="*/ 2987674 w 3314697"/>
              <a:gd name="connsiteY2" fmla="*/ 4337339 h 4655127"/>
              <a:gd name="connsiteX3" fmla="*/ 2987674 w 3314697"/>
              <a:gd name="connsiteY3" fmla="*/ 317787 h 4655127"/>
              <a:gd name="connsiteX4" fmla="*/ 201572 w 3314697"/>
              <a:gd name="connsiteY4" fmla="*/ 0 h 4655127"/>
              <a:gd name="connsiteX5" fmla="*/ 202222 w 3314697"/>
              <a:gd name="connsiteY5" fmla="*/ 0 h 4655127"/>
              <a:gd name="connsiteX6" fmla="*/ 239846 w 3314697"/>
              <a:gd name="connsiteY6" fmla="*/ 44647 h 4655127"/>
              <a:gd name="connsiteX7" fmla="*/ 275524 w 3314697"/>
              <a:gd name="connsiteY7" fmla="*/ 9487 h 4655127"/>
              <a:gd name="connsiteX8" fmla="*/ 275524 w 3314697"/>
              <a:gd name="connsiteY8" fmla="*/ 10045 h 4655127"/>
              <a:gd name="connsiteX9" fmla="*/ 276173 w 3314697"/>
              <a:gd name="connsiteY9" fmla="*/ 9487 h 4655127"/>
              <a:gd name="connsiteX10" fmla="*/ 311851 w 3314697"/>
              <a:gd name="connsiteY10" fmla="*/ 44647 h 4655127"/>
              <a:gd name="connsiteX11" fmla="*/ 349476 w 3314697"/>
              <a:gd name="connsiteY11" fmla="*/ 0 h 4655127"/>
              <a:gd name="connsiteX12" fmla="*/ 350125 w 3314697"/>
              <a:gd name="connsiteY12" fmla="*/ 0 h 4655127"/>
              <a:gd name="connsiteX13" fmla="*/ 414995 w 3314697"/>
              <a:gd name="connsiteY13" fmla="*/ 54692 h 4655127"/>
              <a:gd name="connsiteX14" fmla="*/ 466992 w 3314697"/>
              <a:gd name="connsiteY14" fmla="*/ 89223 h 4655127"/>
              <a:gd name="connsiteX15" fmla="*/ 473206 w 3314697"/>
              <a:gd name="connsiteY15" fmla="*/ 89927 h 4655127"/>
              <a:gd name="connsiteX16" fmla="*/ 479419 w 3314697"/>
              <a:gd name="connsiteY16" fmla="*/ 89223 h 4655127"/>
              <a:gd name="connsiteX17" fmla="*/ 531417 w 3314697"/>
              <a:gd name="connsiteY17" fmla="*/ 54692 h 4655127"/>
              <a:gd name="connsiteX18" fmla="*/ 596287 w 3314697"/>
              <a:gd name="connsiteY18" fmla="*/ 0 h 4655127"/>
              <a:gd name="connsiteX19" fmla="*/ 596935 w 3314697"/>
              <a:gd name="connsiteY19" fmla="*/ 0 h 4655127"/>
              <a:gd name="connsiteX20" fmla="*/ 634560 w 3314697"/>
              <a:gd name="connsiteY20" fmla="*/ 44647 h 4655127"/>
              <a:gd name="connsiteX21" fmla="*/ 670238 w 3314697"/>
              <a:gd name="connsiteY21" fmla="*/ 9487 h 4655127"/>
              <a:gd name="connsiteX22" fmla="*/ 670238 w 3314697"/>
              <a:gd name="connsiteY22" fmla="*/ 10045 h 4655127"/>
              <a:gd name="connsiteX23" fmla="*/ 670887 w 3314697"/>
              <a:gd name="connsiteY23" fmla="*/ 9487 h 4655127"/>
              <a:gd name="connsiteX24" fmla="*/ 706566 w 3314697"/>
              <a:gd name="connsiteY24" fmla="*/ 44647 h 4655127"/>
              <a:gd name="connsiteX25" fmla="*/ 744191 w 3314697"/>
              <a:gd name="connsiteY25" fmla="*/ 0 h 4655127"/>
              <a:gd name="connsiteX26" fmla="*/ 744839 w 3314697"/>
              <a:gd name="connsiteY26" fmla="*/ 0 h 4655127"/>
              <a:gd name="connsiteX27" fmla="*/ 809709 w 3314697"/>
              <a:gd name="connsiteY27" fmla="*/ 54692 h 4655127"/>
              <a:gd name="connsiteX28" fmla="*/ 861706 w 3314697"/>
              <a:gd name="connsiteY28" fmla="*/ 89223 h 4655127"/>
              <a:gd name="connsiteX29" fmla="*/ 867921 w 3314697"/>
              <a:gd name="connsiteY29" fmla="*/ 89927 h 4655127"/>
              <a:gd name="connsiteX30" fmla="*/ 874134 w 3314697"/>
              <a:gd name="connsiteY30" fmla="*/ 89223 h 4655127"/>
              <a:gd name="connsiteX31" fmla="*/ 926131 w 3314697"/>
              <a:gd name="connsiteY31" fmla="*/ 54692 h 4655127"/>
              <a:gd name="connsiteX32" fmla="*/ 991001 w 3314697"/>
              <a:gd name="connsiteY32" fmla="*/ 0 h 4655127"/>
              <a:gd name="connsiteX33" fmla="*/ 991650 w 3314697"/>
              <a:gd name="connsiteY33" fmla="*/ 0 h 4655127"/>
              <a:gd name="connsiteX34" fmla="*/ 1029274 w 3314697"/>
              <a:gd name="connsiteY34" fmla="*/ 44647 h 4655127"/>
              <a:gd name="connsiteX35" fmla="*/ 1064953 w 3314697"/>
              <a:gd name="connsiteY35" fmla="*/ 9487 h 4655127"/>
              <a:gd name="connsiteX36" fmla="*/ 1064953 w 3314697"/>
              <a:gd name="connsiteY36" fmla="*/ 10045 h 4655127"/>
              <a:gd name="connsiteX37" fmla="*/ 1065601 w 3314697"/>
              <a:gd name="connsiteY37" fmla="*/ 9487 h 4655127"/>
              <a:gd name="connsiteX38" fmla="*/ 1101280 w 3314697"/>
              <a:gd name="connsiteY38" fmla="*/ 44647 h 4655127"/>
              <a:gd name="connsiteX39" fmla="*/ 1138904 w 3314697"/>
              <a:gd name="connsiteY39" fmla="*/ 0 h 4655127"/>
              <a:gd name="connsiteX40" fmla="*/ 1139553 w 3314697"/>
              <a:gd name="connsiteY40" fmla="*/ 0 h 4655127"/>
              <a:gd name="connsiteX41" fmla="*/ 1204423 w 3314697"/>
              <a:gd name="connsiteY41" fmla="*/ 54692 h 4655127"/>
              <a:gd name="connsiteX42" fmla="*/ 1256421 w 3314697"/>
              <a:gd name="connsiteY42" fmla="*/ 89223 h 4655127"/>
              <a:gd name="connsiteX43" fmla="*/ 1262634 w 3314697"/>
              <a:gd name="connsiteY43" fmla="*/ 89927 h 4655127"/>
              <a:gd name="connsiteX44" fmla="*/ 1268847 w 3314697"/>
              <a:gd name="connsiteY44" fmla="*/ 89223 h 4655127"/>
              <a:gd name="connsiteX45" fmla="*/ 1320845 w 3314697"/>
              <a:gd name="connsiteY45" fmla="*/ 54692 h 4655127"/>
              <a:gd name="connsiteX46" fmla="*/ 1385715 w 3314697"/>
              <a:gd name="connsiteY46" fmla="*/ 0 h 4655127"/>
              <a:gd name="connsiteX47" fmla="*/ 1386364 w 3314697"/>
              <a:gd name="connsiteY47" fmla="*/ 0 h 4655127"/>
              <a:gd name="connsiteX48" fmla="*/ 1423988 w 3314697"/>
              <a:gd name="connsiteY48" fmla="*/ 44647 h 4655127"/>
              <a:gd name="connsiteX49" fmla="*/ 1459667 w 3314697"/>
              <a:gd name="connsiteY49" fmla="*/ 9487 h 4655127"/>
              <a:gd name="connsiteX50" fmla="*/ 1459667 w 3314697"/>
              <a:gd name="connsiteY50" fmla="*/ 10045 h 4655127"/>
              <a:gd name="connsiteX51" fmla="*/ 1460315 w 3314697"/>
              <a:gd name="connsiteY51" fmla="*/ 9487 h 4655127"/>
              <a:gd name="connsiteX52" fmla="*/ 1495994 w 3314697"/>
              <a:gd name="connsiteY52" fmla="*/ 44647 h 4655127"/>
              <a:gd name="connsiteX53" fmla="*/ 1533619 w 3314697"/>
              <a:gd name="connsiteY53" fmla="*/ 0 h 4655127"/>
              <a:gd name="connsiteX54" fmla="*/ 1534267 w 3314697"/>
              <a:gd name="connsiteY54" fmla="*/ 0 h 4655127"/>
              <a:gd name="connsiteX55" fmla="*/ 1599137 w 3314697"/>
              <a:gd name="connsiteY55" fmla="*/ 54692 h 4655127"/>
              <a:gd name="connsiteX56" fmla="*/ 1651135 w 3314697"/>
              <a:gd name="connsiteY56" fmla="*/ 89223 h 4655127"/>
              <a:gd name="connsiteX57" fmla="*/ 1657349 w 3314697"/>
              <a:gd name="connsiteY57" fmla="*/ 89927 h 4655127"/>
              <a:gd name="connsiteX58" fmla="*/ 1663562 w 3314697"/>
              <a:gd name="connsiteY58" fmla="*/ 89223 h 4655127"/>
              <a:gd name="connsiteX59" fmla="*/ 1715559 w 3314697"/>
              <a:gd name="connsiteY59" fmla="*/ 54692 h 4655127"/>
              <a:gd name="connsiteX60" fmla="*/ 1780429 w 3314697"/>
              <a:gd name="connsiteY60" fmla="*/ 0 h 4655127"/>
              <a:gd name="connsiteX61" fmla="*/ 1781078 w 3314697"/>
              <a:gd name="connsiteY61" fmla="*/ 0 h 4655127"/>
              <a:gd name="connsiteX62" fmla="*/ 1818703 w 3314697"/>
              <a:gd name="connsiteY62" fmla="*/ 44647 h 4655127"/>
              <a:gd name="connsiteX63" fmla="*/ 1854381 w 3314697"/>
              <a:gd name="connsiteY63" fmla="*/ 9487 h 4655127"/>
              <a:gd name="connsiteX64" fmla="*/ 1854381 w 3314697"/>
              <a:gd name="connsiteY64" fmla="*/ 10045 h 4655127"/>
              <a:gd name="connsiteX65" fmla="*/ 1855030 w 3314697"/>
              <a:gd name="connsiteY65" fmla="*/ 9487 h 4655127"/>
              <a:gd name="connsiteX66" fmla="*/ 1890708 w 3314697"/>
              <a:gd name="connsiteY66" fmla="*/ 44647 h 4655127"/>
              <a:gd name="connsiteX67" fmla="*/ 1928333 w 3314697"/>
              <a:gd name="connsiteY67" fmla="*/ 0 h 4655127"/>
              <a:gd name="connsiteX68" fmla="*/ 1928982 w 3314697"/>
              <a:gd name="connsiteY68" fmla="*/ 0 h 4655127"/>
              <a:gd name="connsiteX69" fmla="*/ 1993852 w 3314697"/>
              <a:gd name="connsiteY69" fmla="*/ 54692 h 4655127"/>
              <a:gd name="connsiteX70" fmla="*/ 2045849 w 3314697"/>
              <a:gd name="connsiteY70" fmla="*/ 89223 h 4655127"/>
              <a:gd name="connsiteX71" fmla="*/ 2052063 w 3314697"/>
              <a:gd name="connsiteY71" fmla="*/ 89927 h 4655127"/>
              <a:gd name="connsiteX72" fmla="*/ 2058277 w 3314697"/>
              <a:gd name="connsiteY72" fmla="*/ 89223 h 4655127"/>
              <a:gd name="connsiteX73" fmla="*/ 2110273 w 3314697"/>
              <a:gd name="connsiteY73" fmla="*/ 54692 h 4655127"/>
              <a:gd name="connsiteX74" fmla="*/ 2175144 w 3314697"/>
              <a:gd name="connsiteY74" fmla="*/ 0 h 4655127"/>
              <a:gd name="connsiteX75" fmla="*/ 2175792 w 3314697"/>
              <a:gd name="connsiteY75" fmla="*/ 0 h 4655127"/>
              <a:gd name="connsiteX76" fmla="*/ 2213417 w 3314697"/>
              <a:gd name="connsiteY76" fmla="*/ 44647 h 4655127"/>
              <a:gd name="connsiteX77" fmla="*/ 2249096 w 3314697"/>
              <a:gd name="connsiteY77" fmla="*/ 9487 h 4655127"/>
              <a:gd name="connsiteX78" fmla="*/ 2249096 w 3314697"/>
              <a:gd name="connsiteY78" fmla="*/ 10045 h 4655127"/>
              <a:gd name="connsiteX79" fmla="*/ 2249744 w 3314697"/>
              <a:gd name="connsiteY79" fmla="*/ 9487 h 4655127"/>
              <a:gd name="connsiteX80" fmla="*/ 2285423 w 3314697"/>
              <a:gd name="connsiteY80" fmla="*/ 44647 h 4655127"/>
              <a:gd name="connsiteX81" fmla="*/ 2323048 w 3314697"/>
              <a:gd name="connsiteY81" fmla="*/ 0 h 4655127"/>
              <a:gd name="connsiteX82" fmla="*/ 2323696 w 3314697"/>
              <a:gd name="connsiteY82" fmla="*/ 0 h 4655127"/>
              <a:gd name="connsiteX83" fmla="*/ 2388566 w 3314697"/>
              <a:gd name="connsiteY83" fmla="*/ 54692 h 4655127"/>
              <a:gd name="connsiteX84" fmla="*/ 2440564 w 3314697"/>
              <a:gd name="connsiteY84" fmla="*/ 89223 h 4655127"/>
              <a:gd name="connsiteX85" fmla="*/ 2446777 w 3314697"/>
              <a:gd name="connsiteY85" fmla="*/ 89927 h 4655127"/>
              <a:gd name="connsiteX86" fmla="*/ 2452991 w 3314697"/>
              <a:gd name="connsiteY86" fmla="*/ 89223 h 4655127"/>
              <a:gd name="connsiteX87" fmla="*/ 2504988 w 3314697"/>
              <a:gd name="connsiteY87" fmla="*/ 54692 h 4655127"/>
              <a:gd name="connsiteX88" fmla="*/ 2569858 w 3314697"/>
              <a:gd name="connsiteY88" fmla="*/ 0 h 4655127"/>
              <a:gd name="connsiteX89" fmla="*/ 2570507 w 3314697"/>
              <a:gd name="connsiteY89" fmla="*/ 0 h 4655127"/>
              <a:gd name="connsiteX90" fmla="*/ 2608131 w 3314697"/>
              <a:gd name="connsiteY90" fmla="*/ 44647 h 4655127"/>
              <a:gd name="connsiteX91" fmla="*/ 2643810 w 3314697"/>
              <a:gd name="connsiteY91" fmla="*/ 9487 h 4655127"/>
              <a:gd name="connsiteX92" fmla="*/ 2643810 w 3314697"/>
              <a:gd name="connsiteY92" fmla="*/ 10045 h 4655127"/>
              <a:gd name="connsiteX93" fmla="*/ 2644459 w 3314697"/>
              <a:gd name="connsiteY93" fmla="*/ 9487 h 4655127"/>
              <a:gd name="connsiteX94" fmla="*/ 2680137 w 3314697"/>
              <a:gd name="connsiteY94" fmla="*/ 44647 h 4655127"/>
              <a:gd name="connsiteX95" fmla="*/ 2717762 w 3314697"/>
              <a:gd name="connsiteY95" fmla="*/ 0 h 4655127"/>
              <a:gd name="connsiteX96" fmla="*/ 2718410 w 3314697"/>
              <a:gd name="connsiteY96" fmla="*/ 0 h 4655127"/>
              <a:gd name="connsiteX97" fmla="*/ 2783281 w 3314697"/>
              <a:gd name="connsiteY97" fmla="*/ 54692 h 4655127"/>
              <a:gd name="connsiteX98" fmla="*/ 2835278 w 3314697"/>
              <a:gd name="connsiteY98" fmla="*/ 89223 h 4655127"/>
              <a:gd name="connsiteX99" fmla="*/ 2841492 w 3314697"/>
              <a:gd name="connsiteY99" fmla="*/ 89927 h 4655127"/>
              <a:gd name="connsiteX100" fmla="*/ 2847705 w 3314697"/>
              <a:gd name="connsiteY100" fmla="*/ 89223 h 4655127"/>
              <a:gd name="connsiteX101" fmla="*/ 2899703 w 3314697"/>
              <a:gd name="connsiteY101" fmla="*/ 54692 h 4655127"/>
              <a:gd name="connsiteX102" fmla="*/ 2964573 w 3314697"/>
              <a:gd name="connsiteY102" fmla="*/ 0 h 4655127"/>
              <a:gd name="connsiteX103" fmla="*/ 2965222 w 3314697"/>
              <a:gd name="connsiteY103" fmla="*/ 0 h 4655127"/>
              <a:gd name="connsiteX104" fmla="*/ 3002846 w 3314697"/>
              <a:gd name="connsiteY104" fmla="*/ 44647 h 4655127"/>
              <a:gd name="connsiteX105" fmla="*/ 3038524 w 3314697"/>
              <a:gd name="connsiteY105" fmla="*/ 9487 h 4655127"/>
              <a:gd name="connsiteX106" fmla="*/ 3038524 w 3314697"/>
              <a:gd name="connsiteY106" fmla="*/ 10045 h 4655127"/>
              <a:gd name="connsiteX107" fmla="*/ 3039173 w 3314697"/>
              <a:gd name="connsiteY107" fmla="*/ 9487 h 4655127"/>
              <a:gd name="connsiteX108" fmla="*/ 3074851 w 3314697"/>
              <a:gd name="connsiteY108" fmla="*/ 44647 h 4655127"/>
              <a:gd name="connsiteX109" fmla="*/ 3112476 w 3314697"/>
              <a:gd name="connsiteY109" fmla="*/ 0 h 4655127"/>
              <a:gd name="connsiteX110" fmla="*/ 3113125 w 3314697"/>
              <a:gd name="connsiteY110" fmla="*/ 0 h 4655127"/>
              <a:gd name="connsiteX111" fmla="*/ 3147992 w 3314697"/>
              <a:gd name="connsiteY111" fmla="*/ 17719 h 4655127"/>
              <a:gd name="connsiteX112" fmla="*/ 3156083 w 3314697"/>
              <a:gd name="connsiteY112" fmla="*/ 27689 h 4655127"/>
              <a:gd name="connsiteX113" fmla="*/ 3207952 w 3314697"/>
              <a:gd name="connsiteY113" fmla="*/ 27689 h 4655127"/>
              <a:gd name="connsiteX114" fmla="*/ 3207952 w 3314697"/>
              <a:gd name="connsiteY114" fmla="*/ 31047 h 4655127"/>
              <a:gd name="connsiteX115" fmla="*/ 3234153 w 3314697"/>
              <a:gd name="connsiteY115" fmla="*/ 86604 h 4655127"/>
              <a:gd name="connsiteX116" fmla="*/ 3239984 w 3314697"/>
              <a:gd name="connsiteY116" fmla="*/ 90357 h 4655127"/>
              <a:gd name="connsiteX117" fmla="*/ 3255190 w 3314697"/>
              <a:gd name="connsiteY117" fmla="*/ 92083 h 4655127"/>
              <a:gd name="connsiteX118" fmla="*/ 3259082 w 3314697"/>
              <a:gd name="connsiteY118" fmla="*/ 92083 h 4655127"/>
              <a:gd name="connsiteX119" fmla="*/ 3259082 w 3314697"/>
              <a:gd name="connsiteY119" fmla="*/ 101783 h 4655127"/>
              <a:gd name="connsiteX120" fmla="*/ 3273485 w 3314697"/>
              <a:gd name="connsiteY120" fmla="*/ 109451 h 4655127"/>
              <a:gd name="connsiteX121" fmla="*/ 3314697 w 3314697"/>
              <a:gd name="connsiteY121" fmla="*/ 153597 h 4655127"/>
              <a:gd name="connsiteX122" fmla="*/ 3314697 w 3314697"/>
              <a:gd name="connsiteY122" fmla="*/ 154157 h 4655127"/>
              <a:gd name="connsiteX123" fmla="*/ 3262942 w 3314697"/>
              <a:gd name="connsiteY123" fmla="*/ 186613 h 4655127"/>
              <a:gd name="connsiteX124" fmla="*/ 3303699 w 3314697"/>
              <a:gd name="connsiteY124" fmla="*/ 217390 h 4655127"/>
              <a:gd name="connsiteX125" fmla="*/ 3303052 w 3314697"/>
              <a:gd name="connsiteY125" fmla="*/ 217390 h 4655127"/>
              <a:gd name="connsiteX126" fmla="*/ 3303699 w 3314697"/>
              <a:gd name="connsiteY126" fmla="*/ 217950 h 4655127"/>
              <a:gd name="connsiteX127" fmla="*/ 3262942 w 3314697"/>
              <a:gd name="connsiteY127" fmla="*/ 248727 h 4655127"/>
              <a:gd name="connsiteX128" fmla="*/ 3314697 w 3314697"/>
              <a:gd name="connsiteY128" fmla="*/ 281184 h 4655127"/>
              <a:gd name="connsiteX129" fmla="*/ 3314697 w 3314697"/>
              <a:gd name="connsiteY129" fmla="*/ 281743 h 4655127"/>
              <a:gd name="connsiteX130" fmla="*/ 3251297 w 3314697"/>
              <a:gd name="connsiteY130" fmla="*/ 337702 h 4655127"/>
              <a:gd name="connsiteX131" fmla="*/ 3211267 w 3314697"/>
              <a:gd name="connsiteY131" fmla="*/ 382557 h 4655127"/>
              <a:gd name="connsiteX132" fmla="*/ 3210450 w 3314697"/>
              <a:gd name="connsiteY132" fmla="*/ 387917 h 4655127"/>
              <a:gd name="connsiteX133" fmla="*/ 3211267 w 3314697"/>
              <a:gd name="connsiteY133" fmla="*/ 393277 h 4655127"/>
              <a:gd name="connsiteX134" fmla="*/ 3251297 w 3314697"/>
              <a:gd name="connsiteY134" fmla="*/ 438131 h 4655127"/>
              <a:gd name="connsiteX135" fmla="*/ 3314697 w 3314697"/>
              <a:gd name="connsiteY135" fmla="*/ 494090 h 4655127"/>
              <a:gd name="connsiteX136" fmla="*/ 3314697 w 3314697"/>
              <a:gd name="connsiteY136" fmla="*/ 494650 h 4655127"/>
              <a:gd name="connsiteX137" fmla="*/ 3262942 w 3314697"/>
              <a:gd name="connsiteY137" fmla="*/ 527106 h 4655127"/>
              <a:gd name="connsiteX138" fmla="*/ 3303699 w 3314697"/>
              <a:gd name="connsiteY138" fmla="*/ 557884 h 4655127"/>
              <a:gd name="connsiteX139" fmla="*/ 3303052 w 3314697"/>
              <a:gd name="connsiteY139" fmla="*/ 557884 h 4655127"/>
              <a:gd name="connsiteX140" fmla="*/ 3303699 w 3314697"/>
              <a:gd name="connsiteY140" fmla="*/ 558443 h 4655127"/>
              <a:gd name="connsiteX141" fmla="*/ 3262942 w 3314697"/>
              <a:gd name="connsiteY141" fmla="*/ 589221 h 4655127"/>
              <a:gd name="connsiteX142" fmla="*/ 3314697 w 3314697"/>
              <a:gd name="connsiteY142" fmla="*/ 621677 h 4655127"/>
              <a:gd name="connsiteX143" fmla="*/ 3314697 w 3314697"/>
              <a:gd name="connsiteY143" fmla="*/ 622237 h 4655127"/>
              <a:gd name="connsiteX144" fmla="*/ 3251297 w 3314697"/>
              <a:gd name="connsiteY144" fmla="*/ 678195 h 4655127"/>
              <a:gd name="connsiteX145" fmla="*/ 3211267 w 3314697"/>
              <a:gd name="connsiteY145" fmla="*/ 723050 h 4655127"/>
              <a:gd name="connsiteX146" fmla="*/ 3210450 w 3314697"/>
              <a:gd name="connsiteY146" fmla="*/ 728410 h 4655127"/>
              <a:gd name="connsiteX147" fmla="*/ 3211267 w 3314697"/>
              <a:gd name="connsiteY147" fmla="*/ 733770 h 4655127"/>
              <a:gd name="connsiteX148" fmla="*/ 3251297 w 3314697"/>
              <a:gd name="connsiteY148" fmla="*/ 778625 h 4655127"/>
              <a:gd name="connsiteX149" fmla="*/ 3314697 w 3314697"/>
              <a:gd name="connsiteY149" fmla="*/ 834584 h 4655127"/>
              <a:gd name="connsiteX150" fmla="*/ 3314697 w 3314697"/>
              <a:gd name="connsiteY150" fmla="*/ 835144 h 4655127"/>
              <a:gd name="connsiteX151" fmla="*/ 3262942 w 3314697"/>
              <a:gd name="connsiteY151" fmla="*/ 867600 h 4655127"/>
              <a:gd name="connsiteX152" fmla="*/ 3303699 w 3314697"/>
              <a:gd name="connsiteY152" fmla="*/ 898377 h 4655127"/>
              <a:gd name="connsiteX153" fmla="*/ 3303052 w 3314697"/>
              <a:gd name="connsiteY153" fmla="*/ 898377 h 4655127"/>
              <a:gd name="connsiteX154" fmla="*/ 3303699 w 3314697"/>
              <a:gd name="connsiteY154" fmla="*/ 898937 h 4655127"/>
              <a:gd name="connsiteX155" fmla="*/ 3262942 w 3314697"/>
              <a:gd name="connsiteY155" fmla="*/ 929714 h 4655127"/>
              <a:gd name="connsiteX156" fmla="*/ 3314697 w 3314697"/>
              <a:gd name="connsiteY156" fmla="*/ 962170 h 4655127"/>
              <a:gd name="connsiteX157" fmla="*/ 3314697 w 3314697"/>
              <a:gd name="connsiteY157" fmla="*/ 962730 h 4655127"/>
              <a:gd name="connsiteX158" fmla="*/ 3251297 w 3314697"/>
              <a:gd name="connsiteY158" fmla="*/ 1018689 h 4655127"/>
              <a:gd name="connsiteX159" fmla="*/ 3211267 w 3314697"/>
              <a:gd name="connsiteY159" fmla="*/ 1063544 h 4655127"/>
              <a:gd name="connsiteX160" fmla="*/ 3210450 w 3314697"/>
              <a:gd name="connsiteY160" fmla="*/ 1068904 h 4655127"/>
              <a:gd name="connsiteX161" fmla="*/ 3211267 w 3314697"/>
              <a:gd name="connsiteY161" fmla="*/ 1074264 h 4655127"/>
              <a:gd name="connsiteX162" fmla="*/ 3251297 w 3314697"/>
              <a:gd name="connsiteY162" fmla="*/ 1119118 h 4655127"/>
              <a:gd name="connsiteX163" fmla="*/ 3314697 w 3314697"/>
              <a:gd name="connsiteY163" fmla="*/ 1175078 h 4655127"/>
              <a:gd name="connsiteX164" fmla="*/ 3314697 w 3314697"/>
              <a:gd name="connsiteY164" fmla="*/ 1175637 h 4655127"/>
              <a:gd name="connsiteX165" fmla="*/ 3262942 w 3314697"/>
              <a:gd name="connsiteY165" fmla="*/ 1208094 h 4655127"/>
              <a:gd name="connsiteX166" fmla="*/ 3303699 w 3314697"/>
              <a:gd name="connsiteY166" fmla="*/ 1238871 h 4655127"/>
              <a:gd name="connsiteX167" fmla="*/ 3303052 w 3314697"/>
              <a:gd name="connsiteY167" fmla="*/ 1238871 h 4655127"/>
              <a:gd name="connsiteX168" fmla="*/ 3303699 w 3314697"/>
              <a:gd name="connsiteY168" fmla="*/ 1239430 h 4655127"/>
              <a:gd name="connsiteX169" fmla="*/ 3262942 w 3314697"/>
              <a:gd name="connsiteY169" fmla="*/ 1270208 h 4655127"/>
              <a:gd name="connsiteX170" fmla="*/ 3314697 w 3314697"/>
              <a:gd name="connsiteY170" fmla="*/ 1302664 h 4655127"/>
              <a:gd name="connsiteX171" fmla="*/ 3314697 w 3314697"/>
              <a:gd name="connsiteY171" fmla="*/ 1303223 h 4655127"/>
              <a:gd name="connsiteX172" fmla="*/ 3251297 w 3314697"/>
              <a:gd name="connsiteY172" fmla="*/ 1359182 h 4655127"/>
              <a:gd name="connsiteX173" fmla="*/ 3211267 w 3314697"/>
              <a:gd name="connsiteY173" fmla="*/ 1404037 h 4655127"/>
              <a:gd name="connsiteX174" fmla="*/ 3210450 w 3314697"/>
              <a:gd name="connsiteY174" fmla="*/ 1409397 h 4655127"/>
              <a:gd name="connsiteX175" fmla="*/ 3211267 w 3314697"/>
              <a:gd name="connsiteY175" fmla="*/ 1414757 h 4655127"/>
              <a:gd name="connsiteX176" fmla="*/ 3251297 w 3314697"/>
              <a:gd name="connsiteY176" fmla="*/ 1459611 h 4655127"/>
              <a:gd name="connsiteX177" fmla="*/ 3314697 w 3314697"/>
              <a:gd name="connsiteY177" fmla="*/ 1515571 h 4655127"/>
              <a:gd name="connsiteX178" fmla="*/ 3314697 w 3314697"/>
              <a:gd name="connsiteY178" fmla="*/ 1516130 h 4655127"/>
              <a:gd name="connsiteX179" fmla="*/ 3262942 w 3314697"/>
              <a:gd name="connsiteY179" fmla="*/ 1548586 h 4655127"/>
              <a:gd name="connsiteX180" fmla="*/ 3303699 w 3314697"/>
              <a:gd name="connsiteY180" fmla="*/ 1579364 h 4655127"/>
              <a:gd name="connsiteX181" fmla="*/ 3303052 w 3314697"/>
              <a:gd name="connsiteY181" fmla="*/ 1579364 h 4655127"/>
              <a:gd name="connsiteX182" fmla="*/ 3303699 w 3314697"/>
              <a:gd name="connsiteY182" fmla="*/ 1579923 h 4655127"/>
              <a:gd name="connsiteX183" fmla="*/ 3262942 w 3314697"/>
              <a:gd name="connsiteY183" fmla="*/ 1610701 h 4655127"/>
              <a:gd name="connsiteX184" fmla="*/ 3314697 w 3314697"/>
              <a:gd name="connsiteY184" fmla="*/ 1643157 h 4655127"/>
              <a:gd name="connsiteX185" fmla="*/ 3314697 w 3314697"/>
              <a:gd name="connsiteY185" fmla="*/ 1643717 h 4655127"/>
              <a:gd name="connsiteX186" fmla="*/ 3251297 w 3314697"/>
              <a:gd name="connsiteY186" fmla="*/ 1699676 h 4655127"/>
              <a:gd name="connsiteX187" fmla="*/ 3211267 w 3314697"/>
              <a:gd name="connsiteY187" fmla="*/ 1744530 h 4655127"/>
              <a:gd name="connsiteX188" fmla="*/ 3210450 w 3314697"/>
              <a:gd name="connsiteY188" fmla="*/ 1749890 h 4655127"/>
              <a:gd name="connsiteX189" fmla="*/ 3211267 w 3314697"/>
              <a:gd name="connsiteY189" fmla="*/ 1755251 h 4655127"/>
              <a:gd name="connsiteX190" fmla="*/ 3251297 w 3314697"/>
              <a:gd name="connsiteY190" fmla="*/ 1800105 h 4655127"/>
              <a:gd name="connsiteX191" fmla="*/ 3314697 w 3314697"/>
              <a:gd name="connsiteY191" fmla="*/ 1856064 h 4655127"/>
              <a:gd name="connsiteX192" fmla="*/ 3314697 w 3314697"/>
              <a:gd name="connsiteY192" fmla="*/ 1856624 h 4655127"/>
              <a:gd name="connsiteX193" fmla="*/ 3262942 w 3314697"/>
              <a:gd name="connsiteY193" fmla="*/ 1889080 h 4655127"/>
              <a:gd name="connsiteX194" fmla="*/ 3303699 w 3314697"/>
              <a:gd name="connsiteY194" fmla="*/ 1919857 h 4655127"/>
              <a:gd name="connsiteX195" fmla="*/ 3303052 w 3314697"/>
              <a:gd name="connsiteY195" fmla="*/ 1919857 h 4655127"/>
              <a:gd name="connsiteX196" fmla="*/ 3303699 w 3314697"/>
              <a:gd name="connsiteY196" fmla="*/ 1920417 h 4655127"/>
              <a:gd name="connsiteX197" fmla="*/ 3262942 w 3314697"/>
              <a:gd name="connsiteY197" fmla="*/ 1951195 h 4655127"/>
              <a:gd name="connsiteX198" fmla="*/ 3314697 w 3314697"/>
              <a:gd name="connsiteY198" fmla="*/ 1983651 h 4655127"/>
              <a:gd name="connsiteX199" fmla="*/ 3314697 w 3314697"/>
              <a:gd name="connsiteY199" fmla="*/ 1984210 h 4655127"/>
              <a:gd name="connsiteX200" fmla="*/ 3251297 w 3314697"/>
              <a:gd name="connsiteY200" fmla="*/ 2040169 h 4655127"/>
              <a:gd name="connsiteX201" fmla="*/ 3211267 w 3314697"/>
              <a:gd name="connsiteY201" fmla="*/ 2085024 h 4655127"/>
              <a:gd name="connsiteX202" fmla="*/ 3210450 w 3314697"/>
              <a:gd name="connsiteY202" fmla="*/ 2090384 h 4655127"/>
              <a:gd name="connsiteX203" fmla="*/ 3211267 w 3314697"/>
              <a:gd name="connsiteY203" fmla="*/ 2095744 h 4655127"/>
              <a:gd name="connsiteX204" fmla="*/ 3251297 w 3314697"/>
              <a:gd name="connsiteY204" fmla="*/ 2140598 h 4655127"/>
              <a:gd name="connsiteX205" fmla="*/ 3314697 w 3314697"/>
              <a:gd name="connsiteY205" fmla="*/ 2196557 h 4655127"/>
              <a:gd name="connsiteX206" fmla="*/ 3314697 w 3314697"/>
              <a:gd name="connsiteY206" fmla="*/ 2197118 h 4655127"/>
              <a:gd name="connsiteX207" fmla="*/ 3262942 w 3314697"/>
              <a:gd name="connsiteY207" fmla="*/ 2229574 h 4655127"/>
              <a:gd name="connsiteX208" fmla="*/ 3303699 w 3314697"/>
              <a:gd name="connsiteY208" fmla="*/ 2260351 h 4655127"/>
              <a:gd name="connsiteX209" fmla="*/ 3303052 w 3314697"/>
              <a:gd name="connsiteY209" fmla="*/ 2260351 h 4655127"/>
              <a:gd name="connsiteX210" fmla="*/ 3303699 w 3314697"/>
              <a:gd name="connsiteY210" fmla="*/ 2260910 h 4655127"/>
              <a:gd name="connsiteX211" fmla="*/ 3262942 w 3314697"/>
              <a:gd name="connsiteY211" fmla="*/ 2291688 h 4655127"/>
              <a:gd name="connsiteX212" fmla="*/ 3314697 w 3314697"/>
              <a:gd name="connsiteY212" fmla="*/ 2324144 h 4655127"/>
              <a:gd name="connsiteX213" fmla="*/ 3314697 w 3314697"/>
              <a:gd name="connsiteY213" fmla="*/ 2324704 h 4655127"/>
              <a:gd name="connsiteX214" fmla="*/ 3251297 w 3314697"/>
              <a:gd name="connsiteY214" fmla="*/ 2380662 h 4655127"/>
              <a:gd name="connsiteX215" fmla="*/ 3211267 w 3314697"/>
              <a:gd name="connsiteY215" fmla="*/ 2425517 h 4655127"/>
              <a:gd name="connsiteX216" fmla="*/ 3210450 w 3314697"/>
              <a:gd name="connsiteY216" fmla="*/ 2430877 h 4655127"/>
              <a:gd name="connsiteX217" fmla="*/ 3211267 w 3314697"/>
              <a:gd name="connsiteY217" fmla="*/ 2436238 h 4655127"/>
              <a:gd name="connsiteX218" fmla="*/ 3251297 w 3314697"/>
              <a:gd name="connsiteY218" fmla="*/ 2481092 h 4655127"/>
              <a:gd name="connsiteX219" fmla="*/ 3314697 w 3314697"/>
              <a:gd name="connsiteY219" fmla="*/ 2537051 h 4655127"/>
              <a:gd name="connsiteX220" fmla="*/ 3314697 w 3314697"/>
              <a:gd name="connsiteY220" fmla="*/ 2537611 h 4655127"/>
              <a:gd name="connsiteX221" fmla="*/ 3262942 w 3314697"/>
              <a:gd name="connsiteY221" fmla="*/ 2570067 h 4655127"/>
              <a:gd name="connsiteX222" fmla="*/ 3303699 w 3314697"/>
              <a:gd name="connsiteY222" fmla="*/ 2600844 h 4655127"/>
              <a:gd name="connsiteX223" fmla="*/ 3303052 w 3314697"/>
              <a:gd name="connsiteY223" fmla="*/ 2600844 h 4655127"/>
              <a:gd name="connsiteX224" fmla="*/ 3303699 w 3314697"/>
              <a:gd name="connsiteY224" fmla="*/ 2601404 h 4655127"/>
              <a:gd name="connsiteX225" fmla="*/ 3262942 w 3314697"/>
              <a:gd name="connsiteY225" fmla="*/ 2632181 h 4655127"/>
              <a:gd name="connsiteX226" fmla="*/ 3314697 w 3314697"/>
              <a:gd name="connsiteY226" fmla="*/ 2664637 h 4655127"/>
              <a:gd name="connsiteX227" fmla="*/ 3314697 w 3314697"/>
              <a:gd name="connsiteY227" fmla="*/ 2665197 h 4655127"/>
              <a:gd name="connsiteX228" fmla="*/ 3251297 w 3314697"/>
              <a:gd name="connsiteY228" fmla="*/ 2721156 h 4655127"/>
              <a:gd name="connsiteX229" fmla="*/ 3211267 w 3314697"/>
              <a:gd name="connsiteY229" fmla="*/ 2766011 h 4655127"/>
              <a:gd name="connsiteX230" fmla="*/ 3210450 w 3314697"/>
              <a:gd name="connsiteY230" fmla="*/ 2771371 h 4655127"/>
              <a:gd name="connsiteX231" fmla="*/ 3211267 w 3314697"/>
              <a:gd name="connsiteY231" fmla="*/ 2776731 h 4655127"/>
              <a:gd name="connsiteX232" fmla="*/ 3251297 w 3314697"/>
              <a:gd name="connsiteY232" fmla="*/ 2821586 h 4655127"/>
              <a:gd name="connsiteX233" fmla="*/ 3314697 w 3314697"/>
              <a:gd name="connsiteY233" fmla="*/ 2877545 h 4655127"/>
              <a:gd name="connsiteX234" fmla="*/ 3314697 w 3314697"/>
              <a:gd name="connsiteY234" fmla="*/ 2878104 h 4655127"/>
              <a:gd name="connsiteX235" fmla="*/ 3262942 w 3314697"/>
              <a:gd name="connsiteY235" fmla="*/ 2910561 h 4655127"/>
              <a:gd name="connsiteX236" fmla="*/ 3303699 w 3314697"/>
              <a:gd name="connsiteY236" fmla="*/ 2941338 h 4655127"/>
              <a:gd name="connsiteX237" fmla="*/ 3303052 w 3314697"/>
              <a:gd name="connsiteY237" fmla="*/ 2941338 h 4655127"/>
              <a:gd name="connsiteX238" fmla="*/ 3303699 w 3314697"/>
              <a:gd name="connsiteY238" fmla="*/ 2941898 h 4655127"/>
              <a:gd name="connsiteX239" fmla="*/ 3262942 w 3314697"/>
              <a:gd name="connsiteY239" fmla="*/ 2972675 h 4655127"/>
              <a:gd name="connsiteX240" fmla="*/ 3314697 w 3314697"/>
              <a:gd name="connsiteY240" fmla="*/ 3005131 h 4655127"/>
              <a:gd name="connsiteX241" fmla="*/ 3314697 w 3314697"/>
              <a:gd name="connsiteY241" fmla="*/ 3005690 h 4655127"/>
              <a:gd name="connsiteX242" fmla="*/ 3251297 w 3314697"/>
              <a:gd name="connsiteY242" fmla="*/ 3061650 h 4655127"/>
              <a:gd name="connsiteX243" fmla="*/ 3211267 w 3314697"/>
              <a:gd name="connsiteY243" fmla="*/ 3106504 h 4655127"/>
              <a:gd name="connsiteX244" fmla="*/ 3209035 w 3314697"/>
              <a:gd name="connsiteY244" fmla="*/ 3121141 h 4655127"/>
              <a:gd name="connsiteX245" fmla="*/ 3211267 w 3314697"/>
              <a:gd name="connsiteY245" fmla="*/ 3135778 h 4655127"/>
              <a:gd name="connsiteX246" fmla="*/ 3251297 w 3314697"/>
              <a:gd name="connsiteY246" fmla="*/ 3180633 h 4655127"/>
              <a:gd name="connsiteX247" fmla="*/ 3314697 w 3314697"/>
              <a:gd name="connsiteY247" fmla="*/ 3236592 h 4655127"/>
              <a:gd name="connsiteX248" fmla="*/ 3314697 w 3314697"/>
              <a:gd name="connsiteY248" fmla="*/ 3237152 h 4655127"/>
              <a:gd name="connsiteX249" fmla="*/ 3262942 w 3314697"/>
              <a:gd name="connsiteY249" fmla="*/ 3269608 h 4655127"/>
              <a:gd name="connsiteX250" fmla="*/ 3303699 w 3314697"/>
              <a:gd name="connsiteY250" fmla="*/ 3300385 h 4655127"/>
              <a:gd name="connsiteX251" fmla="*/ 3303052 w 3314697"/>
              <a:gd name="connsiteY251" fmla="*/ 3300385 h 4655127"/>
              <a:gd name="connsiteX252" fmla="*/ 3303699 w 3314697"/>
              <a:gd name="connsiteY252" fmla="*/ 3300945 h 4655127"/>
              <a:gd name="connsiteX253" fmla="*/ 3262942 w 3314697"/>
              <a:gd name="connsiteY253" fmla="*/ 3331722 h 4655127"/>
              <a:gd name="connsiteX254" fmla="*/ 3314697 w 3314697"/>
              <a:gd name="connsiteY254" fmla="*/ 3364178 h 4655127"/>
              <a:gd name="connsiteX255" fmla="*/ 3314697 w 3314697"/>
              <a:gd name="connsiteY255" fmla="*/ 3364738 h 4655127"/>
              <a:gd name="connsiteX256" fmla="*/ 3251297 w 3314697"/>
              <a:gd name="connsiteY256" fmla="*/ 3420697 h 4655127"/>
              <a:gd name="connsiteX257" fmla="*/ 3211267 w 3314697"/>
              <a:gd name="connsiteY257" fmla="*/ 3465552 h 4655127"/>
              <a:gd name="connsiteX258" fmla="*/ 3209035 w 3314697"/>
              <a:gd name="connsiteY258" fmla="*/ 3480189 h 4655127"/>
              <a:gd name="connsiteX259" fmla="*/ 3211267 w 3314697"/>
              <a:gd name="connsiteY259" fmla="*/ 3494826 h 4655127"/>
              <a:gd name="connsiteX260" fmla="*/ 3251297 w 3314697"/>
              <a:gd name="connsiteY260" fmla="*/ 3539681 h 4655127"/>
              <a:gd name="connsiteX261" fmla="*/ 3314697 w 3314697"/>
              <a:gd name="connsiteY261" fmla="*/ 3595640 h 4655127"/>
              <a:gd name="connsiteX262" fmla="*/ 3314697 w 3314697"/>
              <a:gd name="connsiteY262" fmla="*/ 3596199 h 4655127"/>
              <a:gd name="connsiteX263" fmla="*/ 3262942 w 3314697"/>
              <a:gd name="connsiteY263" fmla="*/ 3628655 h 4655127"/>
              <a:gd name="connsiteX264" fmla="*/ 3303699 w 3314697"/>
              <a:gd name="connsiteY264" fmla="*/ 3659433 h 4655127"/>
              <a:gd name="connsiteX265" fmla="*/ 3303052 w 3314697"/>
              <a:gd name="connsiteY265" fmla="*/ 3659433 h 4655127"/>
              <a:gd name="connsiteX266" fmla="*/ 3303699 w 3314697"/>
              <a:gd name="connsiteY266" fmla="*/ 3659993 h 4655127"/>
              <a:gd name="connsiteX267" fmla="*/ 3262942 w 3314697"/>
              <a:gd name="connsiteY267" fmla="*/ 3690770 h 4655127"/>
              <a:gd name="connsiteX268" fmla="*/ 3314697 w 3314697"/>
              <a:gd name="connsiteY268" fmla="*/ 3723226 h 4655127"/>
              <a:gd name="connsiteX269" fmla="*/ 3314697 w 3314697"/>
              <a:gd name="connsiteY269" fmla="*/ 3723785 h 4655127"/>
              <a:gd name="connsiteX270" fmla="*/ 3251297 w 3314697"/>
              <a:gd name="connsiteY270" fmla="*/ 3779745 h 4655127"/>
              <a:gd name="connsiteX271" fmla="*/ 3211267 w 3314697"/>
              <a:gd name="connsiteY271" fmla="*/ 3824600 h 4655127"/>
              <a:gd name="connsiteX272" fmla="*/ 3209035 w 3314697"/>
              <a:gd name="connsiteY272" fmla="*/ 3839237 h 4655127"/>
              <a:gd name="connsiteX273" fmla="*/ 3211267 w 3314697"/>
              <a:gd name="connsiteY273" fmla="*/ 3853873 h 4655127"/>
              <a:gd name="connsiteX274" fmla="*/ 3251297 w 3314697"/>
              <a:gd name="connsiteY274" fmla="*/ 3898728 h 4655127"/>
              <a:gd name="connsiteX275" fmla="*/ 3314697 w 3314697"/>
              <a:gd name="connsiteY275" fmla="*/ 3954688 h 4655127"/>
              <a:gd name="connsiteX276" fmla="*/ 3314697 w 3314697"/>
              <a:gd name="connsiteY276" fmla="*/ 3955247 h 4655127"/>
              <a:gd name="connsiteX277" fmla="*/ 3262942 w 3314697"/>
              <a:gd name="connsiteY277" fmla="*/ 3987703 h 4655127"/>
              <a:gd name="connsiteX278" fmla="*/ 3303699 w 3314697"/>
              <a:gd name="connsiteY278" fmla="*/ 4018480 h 4655127"/>
              <a:gd name="connsiteX279" fmla="*/ 3303052 w 3314697"/>
              <a:gd name="connsiteY279" fmla="*/ 4018480 h 4655127"/>
              <a:gd name="connsiteX280" fmla="*/ 3303699 w 3314697"/>
              <a:gd name="connsiteY280" fmla="*/ 4019040 h 4655127"/>
              <a:gd name="connsiteX281" fmla="*/ 3262942 w 3314697"/>
              <a:gd name="connsiteY281" fmla="*/ 4049818 h 4655127"/>
              <a:gd name="connsiteX282" fmla="*/ 3314697 w 3314697"/>
              <a:gd name="connsiteY282" fmla="*/ 4082273 h 4655127"/>
              <a:gd name="connsiteX283" fmla="*/ 3314697 w 3314697"/>
              <a:gd name="connsiteY283" fmla="*/ 4082833 h 4655127"/>
              <a:gd name="connsiteX284" fmla="*/ 3251297 w 3314697"/>
              <a:gd name="connsiteY284" fmla="*/ 4138792 h 4655127"/>
              <a:gd name="connsiteX285" fmla="*/ 3211267 w 3314697"/>
              <a:gd name="connsiteY285" fmla="*/ 4183647 h 4655127"/>
              <a:gd name="connsiteX286" fmla="*/ 3209035 w 3314697"/>
              <a:gd name="connsiteY286" fmla="*/ 4198284 h 4655127"/>
              <a:gd name="connsiteX287" fmla="*/ 3211267 w 3314697"/>
              <a:gd name="connsiteY287" fmla="*/ 4212921 h 4655127"/>
              <a:gd name="connsiteX288" fmla="*/ 3251297 w 3314697"/>
              <a:gd name="connsiteY288" fmla="*/ 4257776 h 4655127"/>
              <a:gd name="connsiteX289" fmla="*/ 3314697 w 3314697"/>
              <a:gd name="connsiteY289" fmla="*/ 4313735 h 4655127"/>
              <a:gd name="connsiteX290" fmla="*/ 3314697 w 3314697"/>
              <a:gd name="connsiteY290" fmla="*/ 4314294 h 4655127"/>
              <a:gd name="connsiteX291" fmla="*/ 3262942 w 3314697"/>
              <a:gd name="connsiteY291" fmla="*/ 4346750 h 4655127"/>
              <a:gd name="connsiteX292" fmla="*/ 3303699 w 3314697"/>
              <a:gd name="connsiteY292" fmla="*/ 4377528 h 4655127"/>
              <a:gd name="connsiteX293" fmla="*/ 3303052 w 3314697"/>
              <a:gd name="connsiteY293" fmla="*/ 4377528 h 4655127"/>
              <a:gd name="connsiteX294" fmla="*/ 3303699 w 3314697"/>
              <a:gd name="connsiteY294" fmla="*/ 4378088 h 4655127"/>
              <a:gd name="connsiteX295" fmla="*/ 3262942 w 3314697"/>
              <a:gd name="connsiteY295" fmla="*/ 4408865 h 4655127"/>
              <a:gd name="connsiteX296" fmla="*/ 3314697 w 3314697"/>
              <a:gd name="connsiteY296" fmla="*/ 4441321 h 4655127"/>
              <a:gd name="connsiteX297" fmla="*/ 3314697 w 3314697"/>
              <a:gd name="connsiteY297" fmla="*/ 4441881 h 4655127"/>
              <a:gd name="connsiteX298" fmla="*/ 3251297 w 3314697"/>
              <a:gd name="connsiteY298" fmla="*/ 4497840 h 4655127"/>
              <a:gd name="connsiteX299" fmla="*/ 3220406 w 3314697"/>
              <a:gd name="connsiteY299" fmla="*/ 4524001 h 4655127"/>
              <a:gd name="connsiteX300" fmla="*/ 3217807 w 3314697"/>
              <a:gd name="connsiteY300" fmla="*/ 4529316 h 4655127"/>
              <a:gd name="connsiteX301" fmla="*/ 3217807 w 3314697"/>
              <a:gd name="connsiteY301" fmla="*/ 4563045 h 4655127"/>
              <a:gd name="connsiteX302" fmla="*/ 3213915 w 3314697"/>
              <a:gd name="connsiteY302" fmla="*/ 4563045 h 4655127"/>
              <a:gd name="connsiteX303" fmla="*/ 3208062 w 3314697"/>
              <a:gd name="connsiteY303" fmla="*/ 4563709 h 4655127"/>
              <a:gd name="connsiteX304" fmla="*/ 3207952 w 3314697"/>
              <a:gd name="connsiteY304" fmla="*/ 4564431 h 4655127"/>
              <a:gd name="connsiteX305" fmla="*/ 3207952 w 3314697"/>
              <a:gd name="connsiteY305" fmla="*/ 4567789 h 4655127"/>
              <a:gd name="connsiteX306" fmla="*/ 3183539 w 3314697"/>
              <a:gd name="connsiteY306" fmla="*/ 4567789 h 4655127"/>
              <a:gd name="connsiteX307" fmla="*/ 3167046 w 3314697"/>
              <a:gd name="connsiteY307" fmla="*/ 4573788 h 4655127"/>
              <a:gd name="connsiteX308" fmla="*/ 3136720 w 3314697"/>
              <a:gd name="connsiteY308" fmla="*/ 4600436 h 4655127"/>
              <a:gd name="connsiteX309" fmla="*/ 3071850 w 3314697"/>
              <a:gd name="connsiteY309" fmla="*/ 4655127 h 4655127"/>
              <a:gd name="connsiteX310" fmla="*/ 3071201 w 3314697"/>
              <a:gd name="connsiteY310" fmla="*/ 4655127 h 4655127"/>
              <a:gd name="connsiteX311" fmla="*/ 3033576 w 3314697"/>
              <a:gd name="connsiteY311" fmla="*/ 4610481 h 4655127"/>
              <a:gd name="connsiteX312" fmla="*/ 2997898 w 3314697"/>
              <a:gd name="connsiteY312" fmla="*/ 4645640 h 4655127"/>
              <a:gd name="connsiteX313" fmla="*/ 2997898 w 3314697"/>
              <a:gd name="connsiteY313" fmla="*/ 4645082 h 4655127"/>
              <a:gd name="connsiteX314" fmla="*/ 2997249 w 3314697"/>
              <a:gd name="connsiteY314" fmla="*/ 4645640 h 4655127"/>
              <a:gd name="connsiteX315" fmla="*/ 2961571 w 3314697"/>
              <a:gd name="connsiteY315" fmla="*/ 4610481 h 4655127"/>
              <a:gd name="connsiteX316" fmla="*/ 2923946 w 3314697"/>
              <a:gd name="connsiteY316" fmla="*/ 4655127 h 4655127"/>
              <a:gd name="connsiteX317" fmla="*/ 2923297 w 3314697"/>
              <a:gd name="connsiteY317" fmla="*/ 4655127 h 4655127"/>
              <a:gd name="connsiteX318" fmla="*/ 2858427 w 3314697"/>
              <a:gd name="connsiteY318" fmla="*/ 4600436 h 4655127"/>
              <a:gd name="connsiteX319" fmla="*/ 2806430 w 3314697"/>
              <a:gd name="connsiteY319" fmla="*/ 4565905 h 4655127"/>
              <a:gd name="connsiteX320" fmla="*/ 2800216 w 3314697"/>
              <a:gd name="connsiteY320" fmla="*/ 4565200 h 4655127"/>
              <a:gd name="connsiteX321" fmla="*/ 2794002 w 3314697"/>
              <a:gd name="connsiteY321" fmla="*/ 4565905 h 4655127"/>
              <a:gd name="connsiteX322" fmla="*/ 2742006 w 3314697"/>
              <a:gd name="connsiteY322" fmla="*/ 4600436 h 4655127"/>
              <a:gd name="connsiteX323" fmla="*/ 2677135 w 3314697"/>
              <a:gd name="connsiteY323" fmla="*/ 4655127 h 4655127"/>
              <a:gd name="connsiteX324" fmla="*/ 2676487 w 3314697"/>
              <a:gd name="connsiteY324" fmla="*/ 4655127 h 4655127"/>
              <a:gd name="connsiteX325" fmla="*/ 2638862 w 3314697"/>
              <a:gd name="connsiteY325" fmla="*/ 4610481 h 4655127"/>
              <a:gd name="connsiteX326" fmla="*/ 2603183 w 3314697"/>
              <a:gd name="connsiteY326" fmla="*/ 4645640 h 4655127"/>
              <a:gd name="connsiteX327" fmla="*/ 2603183 w 3314697"/>
              <a:gd name="connsiteY327" fmla="*/ 4645082 h 4655127"/>
              <a:gd name="connsiteX328" fmla="*/ 2602535 w 3314697"/>
              <a:gd name="connsiteY328" fmla="*/ 4645640 h 4655127"/>
              <a:gd name="connsiteX329" fmla="*/ 2566856 w 3314697"/>
              <a:gd name="connsiteY329" fmla="*/ 4610481 h 4655127"/>
              <a:gd name="connsiteX330" fmla="*/ 2529231 w 3314697"/>
              <a:gd name="connsiteY330" fmla="*/ 4655127 h 4655127"/>
              <a:gd name="connsiteX331" fmla="*/ 2528583 w 3314697"/>
              <a:gd name="connsiteY331" fmla="*/ 4655127 h 4655127"/>
              <a:gd name="connsiteX332" fmla="*/ 2463713 w 3314697"/>
              <a:gd name="connsiteY332" fmla="*/ 4600436 h 4655127"/>
              <a:gd name="connsiteX333" fmla="*/ 2411715 w 3314697"/>
              <a:gd name="connsiteY333" fmla="*/ 4565905 h 4655127"/>
              <a:gd name="connsiteX334" fmla="*/ 2405502 w 3314697"/>
              <a:gd name="connsiteY334" fmla="*/ 4565200 h 4655127"/>
              <a:gd name="connsiteX335" fmla="*/ 2399288 w 3314697"/>
              <a:gd name="connsiteY335" fmla="*/ 4565905 h 4655127"/>
              <a:gd name="connsiteX336" fmla="*/ 2347291 w 3314697"/>
              <a:gd name="connsiteY336" fmla="*/ 4600436 h 4655127"/>
              <a:gd name="connsiteX337" fmla="*/ 2282421 w 3314697"/>
              <a:gd name="connsiteY337" fmla="*/ 4655127 h 4655127"/>
              <a:gd name="connsiteX338" fmla="*/ 2281772 w 3314697"/>
              <a:gd name="connsiteY338" fmla="*/ 4655127 h 4655127"/>
              <a:gd name="connsiteX339" fmla="*/ 2244148 w 3314697"/>
              <a:gd name="connsiteY339" fmla="*/ 4610481 h 4655127"/>
              <a:gd name="connsiteX340" fmla="*/ 2208469 w 3314697"/>
              <a:gd name="connsiteY340" fmla="*/ 4645640 h 4655127"/>
              <a:gd name="connsiteX341" fmla="*/ 2208469 w 3314697"/>
              <a:gd name="connsiteY341" fmla="*/ 4645082 h 4655127"/>
              <a:gd name="connsiteX342" fmla="*/ 2207820 w 3314697"/>
              <a:gd name="connsiteY342" fmla="*/ 4645640 h 4655127"/>
              <a:gd name="connsiteX343" fmla="*/ 2172142 w 3314697"/>
              <a:gd name="connsiteY343" fmla="*/ 4610481 h 4655127"/>
              <a:gd name="connsiteX344" fmla="*/ 2134517 w 3314697"/>
              <a:gd name="connsiteY344" fmla="*/ 4655127 h 4655127"/>
              <a:gd name="connsiteX345" fmla="*/ 2133869 w 3314697"/>
              <a:gd name="connsiteY345" fmla="*/ 4655127 h 4655127"/>
              <a:gd name="connsiteX346" fmla="*/ 2068998 w 3314697"/>
              <a:gd name="connsiteY346" fmla="*/ 4600436 h 4655127"/>
              <a:gd name="connsiteX347" fmla="*/ 2017001 w 3314697"/>
              <a:gd name="connsiteY347" fmla="*/ 4565905 h 4655127"/>
              <a:gd name="connsiteX348" fmla="*/ 2010788 w 3314697"/>
              <a:gd name="connsiteY348" fmla="*/ 4565200 h 4655127"/>
              <a:gd name="connsiteX349" fmla="*/ 2004574 w 3314697"/>
              <a:gd name="connsiteY349" fmla="*/ 4565905 h 4655127"/>
              <a:gd name="connsiteX350" fmla="*/ 1952577 w 3314697"/>
              <a:gd name="connsiteY350" fmla="*/ 4600436 h 4655127"/>
              <a:gd name="connsiteX351" fmla="*/ 1887707 w 3314697"/>
              <a:gd name="connsiteY351" fmla="*/ 4655127 h 4655127"/>
              <a:gd name="connsiteX352" fmla="*/ 1887058 w 3314697"/>
              <a:gd name="connsiteY352" fmla="*/ 4655127 h 4655127"/>
              <a:gd name="connsiteX353" fmla="*/ 1849434 w 3314697"/>
              <a:gd name="connsiteY353" fmla="*/ 4610481 h 4655127"/>
              <a:gd name="connsiteX354" fmla="*/ 1813755 w 3314697"/>
              <a:gd name="connsiteY354" fmla="*/ 4645640 h 4655127"/>
              <a:gd name="connsiteX355" fmla="*/ 1813755 w 3314697"/>
              <a:gd name="connsiteY355" fmla="*/ 4645082 h 4655127"/>
              <a:gd name="connsiteX356" fmla="*/ 1813106 w 3314697"/>
              <a:gd name="connsiteY356" fmla="*/ 4645640 h 4655127"/>
              <a:gd name="connsiteX357" fmla="*/ 1777428 w 3314697"/>
              <a:gd name="connsiteY357" fmla="*/ 4610481 h 4655127"/>
              <a:gd name="connsiteX358" fmla="*/ 1739803 w 3314697"/>
              <a:gd name="connsiteY358" fmla="*/ 4655127 h 4655127"/>
              <a:gd name="connsiteX359" fmla="*/ 1739155 w 3314697"/>
              <a:gd name="connsiteY359" fmla="*/ 4655127 h 4655127"/>
              <a:gd name="connsiteX360" fmla="*/ 1674284 w 3314697"/>
              <a:gd name="connsiteY360" fmla="*/ 4600436 h 4655127"/>
              <a:gd name="connsiteX361" fmla="*/ 1622287 w 3314697"/>
              <a:gd name="connsiteY361" fmla="*/ 4565905 h 4655127"/>
              <a:gd name="connsiteX362" fmla="*/ 1616073 w 3314697"/>
              <a:gd name="connsiteY362" fmla="*/ 4565200 h 4655127"/>
              <a:gd name="connsiteX363" fmla="*/ 1609860 w 3314697"/>
              <a:gd name="connsiteY363" fmla="*/ 4565905 h 4655127"/>
              <a:gd name="connsiteX364" fmla="*/ 1557863 w 3314697"/>
              <a:gd name="connsiteY364" fmla="*/ 4600436 h 4655127"/>
              <a:gd name="connsiteX365" fmla="*/ 1492993 w 3314697"/>
              <a:gd name="connsiteY365" fmla="*/ 4655127 h 4655127"/>
              <a:gd name="connsiteX366" fmla="*/ 1492343 w 3314697"/>
              <a:gd name="connsiteY366" fmla="*/ 4655127 h 4655127"/>
              <a:gd name="connsiteX367" fmla="*/ 1454719 w 3314697"/>
              <a:gd name="connsiteY367" fmla="*/ 4610481 h 4655127"/>
              <a:gd name="connsiteX368" fmla="*/ 1419041 w 3314697"/>
              <a:gd name="connsiteY368" fmla="*/ 4645640 h 4655127"/>
              <a:gd name="connsiteX369" fmla="*/ 1419041 w 3314697"/>
              <a:gd name="connsiteY369" fmla="*/ 4645082 h 4655127"/>
              <a:gd name="connsiteX370" fmla="*/ 1418392 w 3314697"/>
              <a:gd name="connsiteY370" fmla="*/ 4645640 h 4655127"/>
              <a:gd name="connsiteX371" fmla="*/ 1382714 w 3314697"/>
              <a:gd name="connsiteY371" fmla="*/ 4610481 h 4655127"/>
              <a:gd name="connsiteX372" fmla="*/ 1345089 w 3314697"/>
              <a:gd name="connsiteY372" fmla="*/ 4655127 h 4655127"/>
              <a:gd name="connsiteX373" fmla="*/ 1344441 w 3314697"/>
              <a:gd name="connsiteY373" fmla="*/ 4655127 h 4655127"/>
              <a:gd name="connsiteX374" fmla="*/ 1279570 w 3314697"/>
              <a:gd name="connsiteY374" fmla="*/ 4600436 h 4655127"/>
              <a:gd name="connsiteX375" fmla="*/ 1227573 w 3314697"/>
              <a:gd name="connsiteY375" fmla="*/ 4565905 h 4655127"/>
              <a:gd name="connsiteX376" fmla="*/ 1221359 w 3314697"/>
              <a:gd name="connsiteY376" fmla="*/ 4565200 h 4655127"/>
              <a:gd name="connsiteX377" fmla="*/ 1215146 w 3314697"/>
              <a:gd name="connsiteY377" fmla="*/ 4565905 h 4655127"/>
              <a:gd name="connsiteX378" fmla="*/ 1163148 w 3314697"/>
              <a:gd name="connsiteY378" fmla="*/ 4600436 h 4655127"/>
              <a:gd name="connsiteX379" fmla="*/ 1098278 w 3314697"/>
              <a:gd name="connsiteY379" fmla="*/ 4655127 h 4655127"/>
              <a:gd name="connsiteX380" fmla="*/ 1097629 w 3314697"/>
              <a:gd name="connsiteY380" fmla="*/ 4655127 h 4655127"/>
              <a:gd name="connsiteX381" fmla="*/ 1060005 w 3314697"/>
              <a:gd name="connsiteY381" fmla="*/ 4610481 h 4655127"/>
              <a:gd name="connsiteX382" fmla="*/ 1024326 w 3314697"/>
              <a:gd name="connsiteY382" fmla="*/ 4645640 h 4655127"/>
              <a:gd name="connsiteX383" fmla="*/ 1024326 w 3314697"/>
              <a:gd name="connsiteY383" fmla="*/ 4645082 h 4655127"/>
              <a:gd name="connsiteX384" fmla="*/ 1023678 w 3314697"/>
              <a:gd name="connsiteY384" fmla="*/ 4645640 h 4655127"/>
              <a:gd name="connsiteX385" fmla="*/ 987999 w 3314697"/>
              <a:gd name="connsiteY385" fmla="*/ 4610481 h 4655127"/>
              <a:gd name="connsiteX386" fmla="*/ 950375 w 3314697"/>
              <a:gd name="connsiteY386" fmla="*/ 4655127 h 4655127"/>
              <a:gd name="connsiteX387" fmla="*/ 949726 w 3314697"/>
              <a:gd name="connsiteY387" fmla="*/ 4655127 h 4655127"/>
              <a:gd name="connsiteX388" fmla="*/ 884856 w 3314697"/>
              <a:gd name="connsiteY388" fmla="*/ 4600436 h 4655127"/>
              <a:gd name="connsiteX389" fmla="*/ 832859 w 3314697"/>
              <a:gd name="connsiteY389" fmla="*/ 4565905 h 4655127"/>
              <a:gd name="connsiteX390" fmla="*/ 826644 w 3314697"/>
              <a:gd name="connsiteY390" fmla="*/ 4565200 h 4655127"/>
              <a:gd name="connsiteX391" fmla="*/ 820431 w 3314697"/>
              <a:gd name="connsiteY391" fmla="*/ 4565905 h 4655127"/>
              <a:gd name="connsiteX392" fmla="*/ 768434 w 3314697"/>
              <a:gd name="connsiteY392" fmla="*/ 4600436 h 4655127"/>
              <a:gd name="connsiteX393" fmla="*/ 703564 w 3314697"/>
              <a:gd name="connsiteY393" fmla="*/ 4655127 h 4655127"/>
              <a:gd name="connsiteX394" fmla="*/ 702915 w 3314697"/>
              <a:gd name="connsiteY394" fmla="*/ 4655127 h 4655127"/>
              <a:gd name="connsiteX395" fmla="*/ 665291 w 3314697"/>
              <a:gd name="connsiteY395" fmla="*/ 4610481 h 4655127"/>
              <a:gd name="connsiteX396" fmla="*/ 629612 w 3314697"/>
              <a:gd name="connsiteY396" fmla="*/ 4645640 h 4655127"/>
              <a:gd name="connsiteX397" fmla="*/ 629612 w 3314697"/>
              <a:gd name="connsiteY397" fmla="*/ 4645082 h 4655127"/>
              <a:gd name="connsiteX398" fmla="*/ 628964 w 3314697"/>
              <a:gd name="connsiteY398" fmla="*/ 4645640 h 4655127"/>
              <a:gd name="connsiteX399" fmla="*/ 593285 w 3314697"/>
              <a:gd name="connsiteY399" fmla="*/ 4610481 h 4655127"/>
              <a:gd name="connsiteX400" fmla="*/ 555660 w 3314697"/>
              <a:gd name="connsiteY400" fmla="*/ 4655127 h 4655127"/>
              <a:gd name="connsiteX401" fmla="*/ 555012 w 3314697"/>
              <a:gd name="connsiteY401" fmla="*/ 4655127 h 4655127"/>
              <a:gd name="connsiteX402" fmla="*/ 490142 w 3314697"/>
              <a:gd name="connsiteY402" fmla="*/ 4600436 h 4655127"/>
              <a:gd name="connsiteX403" fmla="*/ 438144 w 3314697"/>
              <a:gd name="connsiteY403" fmla="*/ 4565905 h 4655127"/>
              <a:gd name="connsiteX404" fmla="*/ 431931 w 3314697"/>
              <a:gd name="connsiteY404" fmla="*/ 4565200 h 4655127"/>
              <a:gd name="connsiteX405" fmla="*/ 425717 w 3314697"/>
              <a:gd name="connsiteY405" fmla="*/ 4565905 h 4655127"/>
              <a:gd name="connsiteX406" fmla="*/ 373719 w 3314697"/>
              <a:gd name="connsiteY406" fmla="*/ 4600436 h 4655127"/>
              <a:gd name="connsiteX407" fmla="*/ 308849 w 3314697"/>
              <a:gd name="connsiteY407" fmla="*/ 4655127 h 4655127"/>
              <a:gd name="connsiteX408" fmla="*/ 308201 w 3314697"/>
              <a:gd name="connsiteY408" fmla="*/ 4655127 h 4655127"/>
              <a:gd name="connsiteX409" fmla="*/ 270576 w 3314697"/>
              <a:gd name="connsiteY409" fmla="*/ 4610481 h 4655127"/>
              <a:gd name="connsiteX410" fmla="*/ 234898 w 3314697"/>
              <a:gd name="connsiteY410" fmla="*/ 4645640 h 4655127"/>
              <a:gd name="connsiteX411" fmla="*/ 234898 w 3314697"/>
              <a:gd name="connsiteY411" fmla="*/ 4645082 h 4655127"/>
              <a:gd name="connsiteX412" fmla="*/ 234249 w 3314697"/>
              <a:gd name="connsiteY412" fmla="*/ 4645640 h 4655127"/>
              <a:gd name="connsiteX413" fmla="*/ 213734 w 3314697"/>
              <a:gd name="connsiteY413" fmla="*/ 4636013 h 4655127"/>
              <a:gd name="connsiteX414" fmla="*/ 202493 w 3314697"/>
              <a:gd name="connsiteY414" fmla="*/ 4617087 h 4655127"/>
              <a:gd name="connsiteX415" fmla="*/ 202493 w 3314697"/>
              <a:gd name="connsiteY415" fmla="*/ 4627438 h 4655127"/>
              <a:gd name="connsiteX416" fmla="*/ 190077 w 3314697"/>
              <a:gd name="connsiteY416" fmla="*/ 4627438 h 4655127"/>
              <a:gd name="connsiteX417" fmla="*/ 183407 w 3314697"/>
              <a:gd name="connsiteY417" fmla="*/ 4640757 h 4655127"/>
              <a:gd name="connsiteX418" fmla="*/ 160945 w 3314697"/>
              <a:gd name="connsiteY418" fmla="*/ 4655127 h 4655127"/>
              <a:gd name="connsiteX419" fmla="*/ 160297 w 3314697"/>
              <a:gd name="connsiteY419" fmla="*/ 4655127 h 4655127"/>
              <a:gd name="connsiteX420" fmla="*/ 125429 w 3314697"/>
              <a:gd name="connsiteY420" fmla="*/ 4637409 h 4655127"/>
              <a:gd name="connsiteX421" fmla="*/ 117339 w 3314697"/>
              <a:gd name="connsiteY421" fmla="*/ 4627438 h 4655127"/>
              <a:gd name="connsiteX422" fmla="*/ 106746 w 3314697"/>
              <a:gd name="connsiteY422" fmla="*/ 4627438 h 4655127"/>
              <a:gd name="connsiteX423" fmla="*/ 106746 w 3314697"/>
              <a:gd name="connsiteY423" fmla="*/ 4624081 h 4655127"/>
              <a:gd name="connsiteX424" fmla="*/ 104924 w 3314697"/>
              <a:gd name="connsiteY424" fmla="*/ 4612140 h 4655127"/>
              <a:gd name="connsiteX425" fmla="*/ 95427 w 3314697"/>
              <a:gd name="connsiteY425" fmla="*/ 4600436 h 4655127"/>
              <a:gd name="connsiteX426" fmla="*/ 18231 w 3314697"/>
              <a:gd name="connsiteY426" fmla="*/ 4563045 h 4655127"/>
              <a:gd name="connsiteX427" fmla="*/ 14339 w 3314697"/>
              <a:gd name="connsiteY427" fmla="*/ 4563045 h 4655127"/>
              <a:gd name="connsiteX428" fmla="*/ 14339 w 3314697"/>
              <a:gd name="connsiteY428" fmla="*/ 4525356 h 4655127"/>
              <a:gd name="connsiteX429" fmla="*/ 5812 w 3314697"/>
              <a:gd name="connsiteY429" fmla="*/ 4516805 h 4655127"/>
              <a:gd name="connsiteX430" fmla="*/ 0 w 3314697"/>
              <a:gd name="connsiteY430" fmla="*/ 4501530 h 4655127"/>
              <a:gd name="connsiteX431" fmla="*/ 0 w 3314697"/>
              <a:gd name="connsiteY431" fmla="*/ 4500971 h 4655127"/>
              <a:gd name="connsiteX432" fmla="*/ 4630 w 3314697"/>
              <a:gd name="connsiteY432" fmla="*/ 4489840 h 4655127"/>
              <a:gd name="connsiteX433" fmla="*/ 14339 w 3314697"/>
              <a:gd name="connsiteY433" fmla="*/ 4483185 h 4655127"/>
              <a:gd name="connsiteX434" fmla="*/ 14339 w 3314697"/>
              <a:gd name="connsiteY434" fmla="*/ 4480450 h 4655127"/>
              <a:gd name="connsiteX435" fmla="*/ 19515 w 3314697"/>
              <a:gd name="connsiteY435" fmla="*/ 4480450 h 4655127"/>
              <a:gd name="connsiteX436" fmla="*/ 33298 w 3314697"/>
              <a:gd name="connsiteY436" fmla="*/ 4474924 h 4655127"/>
              <a:gd name="connsiteX437" fmla="*/ 51756 w 3314697"/>
              <a:gd name="connsiteY437" fmla="*/ 4468515 h 4655127"/>
              <a:gd name="connsiteX438" fmla="*/ 10999 w 3314697"/>
              <a:gd name="connsiteY438" fmla="*/ 4437737 h 4655127"/>
              <a:gd name="connsiteX439" fmla="*/ 11645 w 3314697"/>
              <a:gd name="connsiteY439" fmla="*/ 4437737 h 4655127"/>
              <a:gd name="connsiteX440" fmla="*/ 10999 w 3314697"/>
              <a:gd name="connsiteY440" fmla="*/ 4437177 h 4655127"/>
              <a:gd name="connsiteX441" fmla="*/ 51756 w 3314697"/>
              <a:gd name="connsiteY441" fmla="*/ 4406400 h 4655127"/>
              <a:gd name="connsiteX442" fmla="*/ 0 w 3314697"/>
              <a:gd name="connsiteY442" fmla="*/ 4373944 h 4655127"/>
              <a:gd name="connsiteX443" fmla="*/ 0 w 3314697"/>
              <a:gd name="connsiteY443" fmla="*/ 4373384 h 4655127"/>
              <a:gd name="connsiteX444" fmla="*/ 63401 w 3314697"/>
              <a:gd name="connsiteY444" fmla="*/ 4317425 h 4655127"/>
              <a:gd name="connsiteX445" fmla="*/ 103430 w 3314697"/>
              <a:gd name="connsiteY445" fmla="*/ 4272570 h 4655127"/>
              <a:gd name="connsiteX446" fmla="*/ 104248 w 3314697"/>
              <a:gd name="connsiteY446" fmla="*/ 4267210 h 4655127"/>
              <a:gd name="connsiteX447" fmla="*/ 103430 w 3314697"/>
              <a:gd name="connsiteY447" fmla="*/ 4261851 h 4655127"/>
              <a:gd name="connsiteX448" fmla="*/ 63401 w 3314697"/>
              <a:gd name="connsiteY448" fmla="*/ 4216996 h 4655127"/>
              <a:gd name="connsiteX449" fmla="*/ 0 w 3314697"/>
              <a:gd name="connsiteY449" fmla="*/ 4161037 h 4655127"/>
              <a:gd name="connsiteX450" fmla="*/ 0 w 3314697"/>
              <a:gd name="connsiteY450" fmla="*/ 4160477 h 4655127"/>
              <a:gd name="connsiteX451" fmla="*/ 51756 w 3314697"/>
              <a:gd name="connsiteY451" fmla="*/ 4128021 h 4655127"/>
              <a:gd name="connsiteX452" fmla="*/ 10999 w 3314697"/>
              <a:gd name="connsiteY452" fmla="*/ 4097244 h 4655127"/>
              <a:gd name="connsiteX453" fmla="*/ 11645 w 3314697"/>
              <a:gd name="connsiteY453" fmla="*/ 4097244 h 4655127"/>
              <a:gd name="connsiteX454" fmla="*/ 10999 w 3314697"/>
              <a:gd name="connsiteY454" fmla="*/ 4096684 h 4655127"/>
              <a:gd name="connsiteX455" fmla="*/ 51756 w 3314697"/>
              <a:gd name="connsiteY455" fmla="*/ 4065906 h 4655127"/>
              <a:gd name="connsiteX456" fmla="*/ 0 w 3314697"/>
              <a:gd name="connsiteY456" fmla="*/ 4033450 h 4655127"/>
              <a:gd name="connsiteX457" fmla="*/ 0 w 3314697"/>
              <a:gd name="connsiteY457" fmla="*/ 4032891 h 4655127"/>
              <a:gd name="connsiteX458" fmla="*/ 63401 w 3314697"/>
              <a:gd name="connsiteY458" fmla="*/ 3976932 h 4655127"/>
              <a:gd name="connsiteX459" fmla="*/ 103430 w 3314697"/>
              <a:gd name="connsiteY459" fmla="*/ 3932077 h 4655127"/>
              <a:gd name="connsiteX460" fmla="*/ 104248 w 3314697"/>
              <a:gd name="connsiteY460" fmla="*/ 3926717 h 4655127"/>
              <a:gd name="connsiteX461" fmla="*/ 103430 w 3314697"/>
              <a:gd name="connsiteY461" fmla="*/ 3921357 h 4655127"/>
              <a:gd name="connsiteX462" fmla="*/ 63401 w 3314697"/>
              <a:gd name="connsiteY462" fmla="*/ 3876502 h 4655127"/>
              <a:gd name="connsiteX463" fmla="*/ 0 w 3314697"/>
              <a:gd name="connsiteY463" fmla="*/ 3820544 h 4655127"/>
              <a:gd name="connsiteX464" fmla="*/ 0 w 3314697"/>
              <a:gd name="connsiteY464" fmla="*/ 3819984 h 4655127"/>
              <a:gd name="connsiteX465" fmla="*/ 51756 w 3314697"/>
              <a:gd name="connsiteY465" fmla="*/ 3787527 h 4655127"/>
              <a:gd name="connsiteX466" fmla="*/ 10999 w 3314697"/>
              <a:gd name="connsiteY466" fmla="*/ 3756750 h 4655127"/>
              <a:gd name="connsiteX467" fmla="*/ 11645 w 3314697"/>
              <a:gd name="connsiteY467" fmla="*/ 3756750 h 4655127"/>
              <a:gd name="connsiteX468" fmla="*/ 10999 w 3314697"/>
              <a:gd name="connsiteY468" fmla="*/ 3756190 h 4655127"/>
              <a:gd name="connsiteX469" fmla="*/ 51756 w 3314697"/>
              <a:gd name="connsiteY469" fmla="*/ 3725413 h 4655127"/>
              <a:gd name="connsiteX470" fmla="*/ 0 w 3314697"/>
              <a:gd name="connsiteY470" fmla="*/ 3692957 h 4655127"/>
              <a:gd name="connsiteX471" fmla="*/ 0 w 3314697"/>
              <a:gd name="connsiteY471" fmla="*/ 3692397 h 4655127"/>
              <a:gd name="connsiteX472" fmla="*/ 63401 w 3314697"/>
              <a:gd name="connsiteY472" fmla="*/ 3636438 h 4655127"/>
              <a:gd name="connsiteX473" fmla="*/ 103430 w 3314697"/>
              <a:gd name="connsiteY473" fmla="*/ 3591584 h 4655127"/>
              <a:gd name="connsiteX474" fmla="*/ 104248 w 3314697"/>
              <a:gd name="connsiteY474" fmla="*/ 3586224 h 4655127"/>
              <a:gd name="connsiteX475" fmla="*/ 103430 w 3314697"/>
              <a:gd name="connsiteY475" fmla="*/ 3580863 h 4655127"/>
              <a:gd name="connsiteX476" fmla="*/ 63401 w 3314697"/>
              <a:gd name="connsiteY476" fmla="*/ 3536009 h 4655127"/>
              <a:gd name="connsiteX477" fmla="*/ 0 w 3314697"/>
              <a:gd name="connsiteY477" fmla="*/ 3480050 h 4655127"/>
              <a:gd name="connsiteX478" fmla="*/ 0 w 3314697"/>
              <a:gd name="connsiteY478" fmla="*/ 3479490 h 4655127"/>
              <a:gd name="connsiteX479" fmla="*/ 51756 w 3314697"/>
              <a:gd name="connsiteY479" fmla="*/ 3447034 h 4655127"/>
              <a:gd name="connsiteX480" fmla="*/ 10999 w 3314697"/>
              <a:gd name="connsiteY480" fmla="*/ 3416257 h 4655127"/>
              <a:gd name="connsiteX481" fmla="*/ 11645 w 3314697"/>
              <a:gd name="connsiteY481" fmla="*/ 3416257 h 4655127"/>
              <a:gd name="connsiteX482" fmla="*/ 10999 w 3314697"/>
              <a:gd name="connsiteY482" fmla="*/ 3415697 h 4655127"/>
              <a:gd name="connsiteX483" fmla="*/ 51756 w 3314697"/>
              <a:gd name="connsiteY483" fmla="*/ 3384920 h 4655127"/>
              <a:gd name="connsiteX484" fmla="*/ 0 w 3314697"/>
              <a:gd name="connsiteY484" fmla="*/ 3352463 h 4655127"/>
              <a:gd name="connsiteX485" fmla="*/ 0 w 3314697"/>
              <a:gd name="connsiteY485" fmla="*/ 3351904 h 4655127"/>
              <a:gd name="connsiteX486" fmla="*/ 63401 w 3314697"/>
              <a:gd name="connsiteY486" fmla="*/ 3295945 h 4655127"/>
              <a:gd name="connsiteX487" fmla="*/ 103430 w 3314697"/>
              <a:gd name="connsiteY487" fmla="*/ 3251090 h 4655127"/>
              <a:gd name="connsiteX488" fmla="*/ 104248 w 3314697"/>
              <a:gd name="connsiteY488" fmla="*/ 3245730 h 4655127"/>
              <a:gd name="connsiteX489" fmla="*/ 103430 w 3314697"/>
              <a:gd name="connsiteY489" fmla="*/ 3240370 h 4655127"/>
              <a:gd name="connsiteX490" fmla="*/ 63401 w 3314697"/>
              <a:gd name="connsiteY490" fmla="*/ 3195516 h 4655127"/>
              <a:gd name="connsiteX491" fmla="*/ 0 w 3314697"/>
              <a:gd name="connsiteY491" fmla="*/ 3139556 h 4655127"/>
              <a:gd name="connsiteX492" fmla="*/ 0 w 3314697"/>
              <a:gd name="connsiteY492" fmla="*/ 3138997 h 4655127"/>
              <a:gd name="connsiteX493" fmla="*/ 51756 w 3314697"/>
              <a:gd name="connsiteY493" fmla="*/ 3106541 h 4655127"/>
              <a:gd name="connsiteX494" fmla="*/ 10999 w 3314697"/>
              <a:gd name="connsiteY494" fmla="*/ 3075763 h 4655127"/>
              <a:gd name="connsiteX495" fmla="*/ 11645 w 3314697"/>
              <a:gd name="connsiteY495" fmla="*/ 3075763 h 4655127"/>
              <a:gd name="connsiteX496" fmla="*/ 10999 w 3314697"/>
              <a:gd name="connsiteY496" fmla="*/ 3075204 h 4655127"/>
              <a:gd name="connsiteX497" fmla="*/ 51756 w 3314697"/>
              <a:gd name="connsiteY497" fmla="*/ 3044426 h 4655127"/>
              <a:gd name="connsiteX498" fmla="*/ 0 w 3314697"/>
              <a:gd name="connsiteY498" fmla="*/ 3011970 h 4655127"/>
              <a:gd name="connsiteX499" fmla="*/ 0 w 3314697"/>
              <a:gd name="connsiteY499" fmla="*/ 3011410 h 4655127"/>
              <a:gd name="connsiteX500" fmla="*/ 63401 w 3314697"/>
              <a:gd name="connsiteY500" fmla="*/ 2955452 h 4655127"/>
              <a:gd name="connsiteX501" fmla="*/ 103430 w 3314697"/>
              <a:gd name="connsiteY501" fmla="*/ 2910597 h 4655127"/>
              <a:gd name="connsiteX502" fmla="*/ 104248 w 3314697"/>
              <a:gd name="connsiteY502" fmla="*/ 2905237 h 4655127"/>
              <a:gd name="connsiteX503" fmla="*/ 103430 w 3314697"/>
              <a:gd name="connsiteY503" fmla="*/ 2899877 h 4655127"/>
              <a:gd name="connsiteX504" fmla="*/ 63401 w 3314697"/>
              <a:gd name="connsiteY504" fmla="*/ 2855022 h 4655127"/>
              <a:gd name="connsiteX505" fmla="*/ 0 w 3314697"/>
              <a:gd name="connsiteY505" fmla="*/ 2799063 h 4655127"/>
              <a:gd name="connsiteX506" fmla="*/ 0 w 3314697"/>
              <a:gd name="connsiteY506" fmla="*/ 2798503 h 4655127"/>
              <a:gd name="connsiteX507" fmla="*/ 51756 w 3314697"/>
              <a:gd name="connsiteY507" fmla="*/ 2766047 h 4655127"/>
              <a:gd name="connsiteX508" fmla="*/ 10999 w 3314697"/>
              <a:gd name="connsiteY508" fmla="*/ 2735270 h 4655127"/>
              <a:gd name="connsiteX509" fmla="*/ 11645 w 3314697"/>
              <a:gd name="connsiteY509" fmla="*/ 2735270 h 4655127"/>
              <a:gd name="connsiteX510" fmla="*/ 10999 w 3314697"/>
              <a:gd name="connsiteY510" fmla="*/ 2734710 h 4655127"/>
              <a:gd name="connsiteX511" fmla="*/ 51756 w 3314697"/>
              <a:gd name="connsiteY511" fmla="*/ 2703933 h 4655127"/>
              <a:gd name="connsiteX512" fmla="*/ 0 w 3314697"/>
              <a:gd name="connsiteY512" fmla="*/ 2671476 h 4655127"/>
              <a:gd name="connsiteX513" fmla="*/ 0 w 3314697"/>
              <a:gd name="connsiteY513" fmla="*/ 2670917 h 4655127"/>
              <a:gd name="connsiteX514" fmla="*/ 63401 w 3314697"/>
              <a:gd name="connsiteY514" fmla="*/ 2614958 h 4655127"/>
              <a:gd name="connsiteX515" fmla="*/ 103430 w 3314697"/>
              <a:gd name="connsiteY515" fmla="*/ 2570104 h 4655127"/>
              <a:gd name="connsiteX516" fmla="*/ 104248 w 3314697"/>
              <a:gd name="connsiteY516" fmla="*/ 2564743 h 4655127"/>
              <a:gd name="connsiteX517" fmla="*/ 103430 w 3314697"/>
              <a:gd name="connsiteY517" fmla="*/ 2559383 h 4655127"/>
              <a:gd name="connsiteX518" fmla="*/ 63401 w 3314697"/>
              <a:gd name="connsiteY518" fmla="*/ 2514529 h 4655127"/>
              <a:gd name="connsiteX519" fmla="*/ 0 w 3314697"/>
              <a:gd name="connsiteY519" fmla="*/ 2458570 h 4655127"/>
              <a:gd name="connsiteX520" fmla="*/ 0 w 3314697"/>
              <a:gd name="connsiteY520" fmla="*/ 2458010 h 4655127"/>
              <a:gd name="connsiteX521" fmla="*/ 51756 w 3314697"/>
              <a:gd name="connsiteY521" fmla="*/ 2425553 h 4655127"/>
              <a:gd name="connsiteX522" fmla="*/ 10999 w 3314697"/>
              <a:gd name="connsiteY522" fmla="*/ 2394777 h 4655127"/>
              <a:gd name="connsiteX523" fmla="*/ 11645 w 3314697"/>
              <a:gd name="connsiteY523" fmla="*/ 2394777 h 4655127"/>
              <a:gd name="connsiteX524" fmla="*/ 10999 w 3314697"/>
              <a:gd name="connsiteY524" fmla="*/ 2394217 h 4655127"/>
              <a:gd name="connsiteX525" fmla="*/ 51756 w 3314697"/>
              <a:gd name="connsiteY525" fmla="*/ 2363439 h 4655127"/>
              <a:gd name="connsiteX526" fmla="*/ 0 w 3314697"/>
              <a:gd name="connsiteY526" fmla="*/ 2330983 h 4655127"/>
              <a:gd name="connsiteX527" fmla="*/ 0 w 3314697"/>
              <a:gd name="connsiteY527" fmla="*/ 2330424 h 4655127"/>
              <a:gd name="connsiteX528" fmla="*/ 63401 w 3314697"/>
              <a:gd name="connsiteY528" fmla="*/ 2274464 h 4655127"/>
              <a:gd name="connsiteX529" fmla="*/ 103430 w 3314697"/>
              <a:gd name="connsiteY529" fmla="*/ 2229610 h 4655127"/>
              <a:gd name="connsiteX530" fmla="*/ 104248 w 3314697"/>
              <a:gd name="connsiteY530" fmla="*/ 2224250 h 4655127"/>
              <a:gd name="connsiteX531" fmla="*/ 103430 w 3314697"/>
              <a:gd name="connsiteY531" fmla="*/ 2218890 h 4655127"/>
              <a:gd name="connsiteX532" fmla="*/ 63401 w 3314697"/>
              <a:gd name="connsiteY532" fmla="*/ 2174035 h 4655127"/>
              <a:gd name="connsiteX533" fmla="*/ 0 w 3314697"/>
              <a:gd name="connsiteY533" fmla="*/ 2118076 h 4655127"/>
              <a:gd name="connsiteX534" fmla="*/ 0 w 3314697"/>
              <a:gd name="connsiteY534" fmla="*/ 2117517 h 4655127"/>
              <a:gd name="connsiteX535" fmla="*/ 51756 w 3314697"/>
              <a:gd name="connsiteY535" fmla="*/ 2085060 h 4655127"/>
              <a:gd name="connsiteX536" fmla="*/ 10999 w 3314697"/>
              <a:gd name="connsiteY536" fmla="*/ 2054283 h 4655127"/>
              <a:gd name="connsiteX537" fmla="*/ 11645 w 3314697"/>
              <a:gd name="connsiteY537" fmla="*/ 2054283 h 4655127"/>
              <a:gd name="connsiteX538" fmla="*/ 10999 w 3314697"/>
              <a:gd name="connsiteY538" fmla="*/ 2053723 h 4655127"/>
              <a:gd name="connsiteX539" fmla="*/ 51756 w 3314697"/>
              <a:gd name="connsiteY539" fmla="*/ 2022946 h 4655127"/>
              <a:gd name="connsiteX540" fmla="*/ 0 w 3314697"/>
              <a:gd name="connsiteY540" fmla="*/ 1990490 h 4655127"/>
              <a:gd name="connsiteX541" fmla="*/ 0 w 3314697"/>
              <a:gd name="connsiteY541" fmla="*/ 1989930 h 4655127"/>
              <a:gd name="connsiteX542" fmla="*/ 63401 w 3314697"/>
              <a:gd name="connsiteY542" fmla="*/ 1933971 h 4655127"/>
              <a:gd name="connsiteX543" fmla="*/ 103430 w 3314697"/>
              <a:gd name="connsiteY543" fmla="*/ 1889116 h 4655127"/>
              <a:gd name="connsiteX544" fmla="*/ 104248 w 3314697"/>
              <a:gd name="connsiteY544" fmla="*/ 1883757 h 4655127"/>
              <a:gd name="connsiteX545" fmla="*/ 103430 w 3314697"/>
              <a:gd name="connsiteY545" fmla="*/ 1878396 h 4655127"/>
              <a:gd name="connsiteX546" fmla="*/ 63401 w 3314697"/>
              <a:gd name="connsiteY546" fmla="*/ 1833542 h 4655127"/>
              <a:gd name="connsiteX547" fmla="*/ 0 w 3314697"/>
              <a:gd name="connsiteY547" fmla="*/ 1777583 h 4655127"/>
              <a:gd name="connsiteX548" fmla="*/ 0 w 3314697"/>
              <a:gd name="connsiteY548" fmla="*/ 1777023 h 4655127"/>
              <a:gd name="connsiteX549" fmla="*/ 51756 w 3314697"/>
              <a:gd name="connsiteY549" fmla="*/ 1744567 h 4655127"/>
              <a:gd name="connsiteX550" fmla="*/ 10999 w 3314697"/>
              <a:gd name="connsiteY550" fmla="*/ 1713789 h 4655127"/>
              <a:gd name="connsiteX551" fmla="*/ 11645 w 3314697"/>
              <a:gd name="connsiteY551" fmla="*/ 1713789 h 4655127"/>
              <a:gd name="connsiteX552" fmla="*/ 10999 w 3314697"/>
              <a:gd name="connsiteY552" fmla="*/ 1713230 h 4655127"/>
              <a:gd name="connsiteX553" fmla="*/ 51756 w 3314697"/>
              <a:gd name="connsiteY553" fmla="*/ 1682453 h 4655127"/>
              <a:gd name="connsiteX554" fmla="*/ 0 w 3314697"/>
              <a:gd name="connsiteY554" fmla="*/ 1649996 h 4655127"/>
              <a:gd name="connsiteX555" fmla="*/ 0 w 3314697"/>
              <a:gd name="connsiteY555" fmla="*/ 1649436 h 4655127"/>
              <a:gd name="connsiteX556" fmla="*/ 63401 w 3314697"/>
              <a:gd name="connsiteY556" fmla="*/ 1593478 h 4655127"/>
              <a:gd name="connsiteX557" fmla="*/ 103430 w 3314697"/>
              <a:gd name="connsiteY557" fmla="*/ 1548623 h 4655127"/>
              <a:gd name="connsiteX558" fmla="*/ 105663 w 3314697"/>
              <a:gd name="connsiteY558" fmla="*/ 1533986 h 4655127"/>
              <a:gd name="connsiteX559" fmla="*/ 103430 w 3314697"/>
              <a:gd name="connsiteY559" fmla="*/ 1519349 h 4655127"/>
              <a:gd name="connsiteX560" fmla="*/ 63401 w 3314697"/>
              <a:gd name="connsiteY560" fmla="*/ 1474494 h 4655127"/>
              <a:gd name="connsiteX561" fmla="*/ 0 w 3314697"/>
              <a:gd name="connsiteY561" fmla="*/ 1418535 h 4655127"/>
              <a:gd name="connsiteX562" fmla="*/ 0 w 3314697"/>
              <a:gd name="connsiteY562" fmla="*/ 1417976 h 4655127"/>
              <a:gd name="connsiteX563" fmla="*/ 51756 w 3314697"/>
              <a:gd name="connsiteY563" fmla="*/ 1385519 h 4655127"/>
              <a:gd name="connsiteX564" fmla="*/ 10999 w 3314697"/>
              <a:gd name="connsiteY564" fmla="*/ 1354742 h 4655127"/>
              <a:gd name="connsiteX565" fmla="*/ 11645 w 3314697"/>
              <a:gd name="connsiteY565" fmla="*/ 1354742 h 4655127"/>
              <a:gd name="connsiteX566" fmla="*/ 10999 w 3314697"/>
              <a:gd name="connsiteY566" fmla="*/ 1354182 h 4655127"/>
              <a:gd name="connsiteX567" fmla="*/ 51756 w 3314697"/>
              <a:gd name="connsiteY567" fmla="*/ 1323405 h 4655127"/>
              <a:gd name="connsiteX568" fmla="*/ 0 w 3314697"/>
              <a:gd name="connsiteY568" fmla="*/ 1290948 h 4655127"/>
              <a:gd name="connsiteX569" fmla="*/ 0 w 3314697"/>
              <a:gd name="connsiteY569" fmla="*/ 1290389 h 4655127"/>
              <a:gd name="connsiteX570" fmla="*/ 63401 w 3314697"/>
              <a:gd name="connsiteY570" fmla="*/ 1234430 h 4655127"/>
              <a:gd name="connsiteX571" fmla="*/ 103430 w 3314697"/>
              <a:gd name="connsiteY571" fmla="*/ 1189575 h 4655127"/>
              <a:gd name="connsiteX572" fmla="*/ 105663 w 3314697"/>
              <a:gd name="connsiteY572" fmla="*/ 1174938 h 4655127"/>
              <a:gd name="connsiteX573" fmla="*/ 103430 w 3314697"/>
              <a:gd name="connsiteY573" fmla="*/ 1160302 h 4655127"/>
              <a:gd name="connsiteX574" fmla="*/ 63401 w 3314697"/>
              <a:gd name="connsiteY574" fmla="*/ 1115447 h 4655127"/>
              <a:gd name="connsiteX575" fmla="*/ 0 w 3314697"/>
              <a:gd name="connsiteY575" fmla="*/ 1059488 h 4655127"/>
              <a:gd name="connsiteX576" fmla="*/ 0 w 3314697"/>
              <a:gd name="connsiteY576" fmla="*/ 1058928 h 4655127"/>
              <a:gd name="connsiteX577" fmla="*/ 51756 w 3314697"/>
              <a:gd name="connsiteY577" fmla="*/ 1026472 h 4655127"/>
              <a:gd name="connsiteX578" fmla="*/ 10999 w 3314697"/>
              <a:gd name="connsiteY578" fmla="*/ 995694 h 4655127"/>
              <a:gd name="connsiteX579" fmla="*/ 11645 w 3314697"/>
              <a:gd name="connsiteY579" fmla="*/ 995694 h 4655127"/>
              <a:gd name="connsiteX580" fmla="*/ 10999 w 3314697"/>
              <a:gd name="connsiteY580" fmla="*/ 995135 h 4655127"/>
              <a:gd name="connsiteX581" fmla="*/ 51756 w 3314697"/>
              <a:gd name="connsiteY581" fmla="*/ 964358 h 4655127"/>
              <a:gd name="connsiteX582" fmla="*/ 0 w 3314697"/>
              <a:gd name="connsiteY582" fmla="*/ 931901 h 4655127"/>
              <a:gd name="connsiteX583" fmla="*/ 0 w 3314697"/>
              <a:gd name="connsiteY583" fmla="*/ 931342 h 4655127"/>
              <a:gd name="connsiteX584" fmla="*/ 63401 w 3314697"/>
              <a:gd name="connsiteY584" fmla="*/ 875382 h 4655127"/>
              <a:gd name="connsiteX585" fmla="*/ 103430 w 3314697"/>
              <a:gd name="connsiteY585" fmla="*/ 830528 h 4655127"/>
              <a:gd name="connsiteX586" fmla="*/ 105663 w 3314697"/>
              <a:gd name="connsiteY586" fmla="*/ 815891 h 4655127"/>
              <a:gd name="connsiteX587" fmla="*/ 103430 w 3314697"/>
              <a:gd name="connsiteY587" fmla="*/ 801254 h 4655127"/>
              <a:gd name="connsiteX588" fmla="*/ 63401 w 3314697"/>
              <a:gd name="connsiteY588" fmla="*/ 756399 h 4655127"/>
              <a:gd name="connsiteX589" fmla="*/ 0 w 3314697"/>
              <a:gd name="connsiteY589" fmla="*/ 700440 h 4655127"/>
              <a:gd name="connsiteX590" fmla="*/ 0 w 3314697"/>
              <a:gd name="connsiteY590" fmla="*/ 699881 h 4655127"/>
              <a:gd name="connsiteX591" fmla="*/ 51756 w 3314697"/>
              <a:gd name="connsiteY591" fmla="*/ 667424 h 4655127"/>
              <a:gd name="connsiteX592" fmla="*/ 10999 w 3314697"/>
              <a:gd name="connsiteY592" fmla="*/ 636647 h 4655127"/>
              <a:gd name="connsiteX593" fmla="*/ 11645 w 3314697"/>
              <a:gd name="connsiteY593" fmla="*/ 636647 h 4655127"/>
              <a:gd name="connsiteX594" fmla="*/ 10999 w 3314697"/>
              <a:gd name="connsiteY594" fmla="*/ 636087 h 4655127"/>
              <a:gd name="connsiteX595" fmla="*/ 51756 w 3314697"/>
              <a:gd name="connsiteY595" fmla="*/ 605310 h 4655127"/>
              <a:gd name="connsiteX596" fmla="*/ 0 w 3314697"/>
              <a:gd name="connsiteY596" fmla="*/ 572854 h 4655127"/>
              <a:gd name="connsiteX597" fmla="*/ 0 w 3314697"/>
              <a:gd name="connsiteY597" fmla="*/ 572294 h 4655127"/>
              <a:gd name="connsiteX598" fmla="*/ 63401 w 3314697"/>
              <a:gd name="connsiteY598" fmla="*/ 516335 h 4655127"/>
              <a:gd name="connsiteX599" fmla="*/ 103430 w 3314697"/>
              <a:gd name="connsiteY599" fmla="*/ 471480 h 4655127"/>
              <a:gd name="connsiteX600" fmla="*/ 105663 w 3314697"/>
              <a:gd name="connsiteY600" fmla="*/ 456843 h 4655127"/>
              <a:gd name="connsiteX601" fmla="*/ 103430 w 3314697"/>
              <a:gd name="connsiteY601" fmla="*/ 442206 h 4655127"/>
              <a:gd name="connsiteX602" fmla="*/ 63401 w 3314697"/>
              <a:gd name="connsiteY602" fmla="*/ 397352 h 4655127"/>
              <a:gd name="connsiteX603" fmla="*/ 0 w 3314697"/>
              <a:gd name="connsiteY603" fmla="*/ 341393 h 4655127"/>
              <a:gd name="connsiteX604" fmla="*/ 0 w 3314697"/>
              <a:gd name="connsiteY604" fmla="*/ 340833 h 4655127"/>
              <a:gd name="connsiteX605" fmla="*/ 51756 w 3314697"/>
              <a:gd name="connsiteY605" fmla="*/ 308377 h 4655127"/>
              <a:gd name="connsiteX606" fmla="*/ 10999 w 3314697"/>
              <a:gd name="connsiteY606" fmla="*/ 277599 h 4655127"/>
              <a:gd name="connsiteX607" fmla="*/ 11645 w 3314697"/>
              <a:gd name="connsiteY607" fmla="*/ 277599 h 4655127"/>
              <a:gd name="connsiteX608" fmla="*/ 10999 w 3314697"/>
              <a:gd name="connsiteY608" fmla="*/ 277040 h 4655127"/>
              <a:gd name="connsiteX609" fmla="*/ 51756 w 3314697"/>
              <a:gd name="connsiteY609" fmla="*/ 246263 h 4655127"/>
              <a:gd name="connsiteX610" fmla="*/ 0 w 3314697"/>
              <a:gd name="connsiteY610" fmla="*/ 213806 h 4655127"/>
              <a:gd name="connsiteX611" fmla="*/ 0 w 3314697"/>
              <a:gd name="connsiteY611" fmla="*/ 213247 h 4655127"/>
              <a:gd name="connsiteX612" fmla="*/ 40939 w 3314697"/>
              <a:gd name="connsiteY612" fmla="*/ 169336 h 4655127"/>
              <a:gd name="connsiteX613" fmla="*/ 55615 w 3314697"/>
              <a:gd name="connsiteY613" fmla="*/ 161464 h 4655127"/>
              <a:gd name="connsiteX614" fmla="*/ 55615 w 3314697"/>
              <a:gd name="connsiteY614" fmla="*/ 92083 h 4655127"/>
              <a:gd name="connsiteX615" fmla="*/ 59507 w 3314697"/>
              <a:gd name="connsiteY615" fmla="*/ 92083 h 4655127"/>
              <a:gd name="connsiteX616" fmla="*/ 136702 w 3314697"/>
              <a:gd name="connsiteY616" fmla="*/ 54692 h 4655127"/>
              <a:gd name="connsiteX617" fmla="*/ 201572 w 3314697"/>
              <a:gd name="connsiteY617" fmla="*/ 0 h 465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</a:cxnLst>
            <a:rect l="l" t="t" r="r" b="b"/>
            <a:pathLst>
              <a:path w="3314697" h="4655127">
                <a:moveTo>
                  <a:pt x="327022" y="317787"/>
                </a:moveTo>
                <a:lnTo>
                  <a:pt x="327022" y="4337339"/>
                </a:lnTo>
                <a:lnTo>
                  <a:pt x="2987674" y="4337339"/>
                </a:lnTo>
                <a:lnTo>
                  <a:pt x="2987674" y="317787"/>
                </a:lnTo>
                <a:close/>
                <a:moveTo>
                  <a:pt x="201572" y="0"/>
                </a:moveTo>
                <a:lnTo>
                  <a:pt x="202222" y="0"/>
                </a:lnTo>
                <a:cubicBezTo>
                  <a:pt x="222331" y="0"/>
                  <a:pt x="229467" y="23439"/>
                  <a:pt x="239846" y="44647"/>
                </a:cubicBezTo>
                <a:cubicBezTo>
                  <a:pt x="247630" y="23439"/>
                  <a:pt x="260604" y="9487"/>
                  <a:pt x="275524" y="9487"/>
                </a:cubicBezTo>
                <a:lnTo>
                  <a:pt x="275524" y="10045"/>
                </a:lnTo>
                <a:lnTo>
                  <a:pt x="276173" y="9487"/>
                </a:lnTo>
                <a:cubicBezTo>
                  <a:pt x="291093" y="9487"/>
                  <a:pt x="304067" y="23439"/>
                  <a:pt x="311851" y="44647"/>
                </a:cubicBezTo>
                <a:cubicBezTo>
                  <a:pt x="322231" y="23439"/>
                  <a:pt x="329366" y="0"/>
                  <a:pt x="349476" y="0"/>
                </a:cubicBezTo>
                <a:lnTo>
                  <a:pt x="350125" y="0"/>
                </a:lnTo>
                <a:cubicBezTo>
                  <a:pt x="373478" y="0"/>
                  <a:pt x="398129" y="29020"/>
                  <a:pt x="414995" y="54692"/>
                </a:cubicBezTo>
                <a:cubicBezTo>
                  <a:pt x="425212" y="70597"/>
                  <a:pt x="443457" y="83677"/>
                  <a:pt x="466992" y="89223"/>
                </a:cubicBezTo>
                <a:lnTo>
                  <a:pt x="473206" y="89927"/>
                </a:lnTo>
                <a:lnTo>
                  <a:pt x="479419" y="89223"/>
                </a:lnTo>
                <a:cubicBezTo>
                  <a:pt x="502955" y="83677"/>
                  <a:pt x="521200" y="70597"/>
                  <a:pt x="531417" y="54692"/>
                </a:cubicBezTo>
                <a:cubicBezTo>
                  <a:pt x="547634" y="29577"/>
                  <a:pt x="572934" y="0"/>
                  <a:pt x="596287" y="0"/>
                </a:cubicBezTo>
                <a:lnTo>
                  <a:pt x="596935" y="0"/>
                </a:lnTo>
                <a:cubicBezTo>
                  <a:pt x="617046" y="0"/>
                  <a:pt x="624181" y="23439"/>
                  <a:pt x="634560" y="44647"/>
                </a:cubicBezTo>
                <a:cubicBezTo>
                  <a:pt x="642345" y="23439"/>
                  <a:pt x="655319" y="9487"/>
                  <a:pt x="670238" y="9487"/>
                </a:cubicBezTo>
                <a:lnTo>
                  <a:pt x="670238" y="10045"/>
                </a:lnTo>
                <a:lnTo>
                  <a:pt x="670887" y="9487"/>
                </a:lnTo>
                <a:cubicBezTo>
                  <a:pt x="685807" y="9487"/>
                  <a:pt x="698782" y="23439"/>
                  <a:pt x="706566" y="44647"/>
                </a:cubicBezTo>
                <a:cubicBezTo>
                  <a:pt x="716945" y="23439"/>
                  <a:pt x="724081" y="0"/>
                  <a:pt x="744191" y="0"/>
                </a:cubicBezTo>
                <a:lnTo>
                  <a:pt x="744839" y="0"/>
                </a:lnTo>
                <a:cubicBezTo>
                  <a:pt x="768192" y="0"/>
                  <a:pt x="792843" y="29020"/>
                  <a:pt x="809709" y="54692"/>
                </a:cubicBezTo>
                <a:cubicBezTo>
                  <a:pt x="819926" y="70597"/>
                  <a:pt x="838171" y="83677"/>
                  <a:pt x="861706" y="89223"/>
                </a:cubicBezTo>
                <a:lnTo>
                  <a:pt x="867921" y="89927"/>
                </a:lnTo>
                <a:lnTo>
                  <a:pt x="874134" y="89223"/>
                </a:lnTo>
                <a:cubicBezTo>
                  <a:pt x="897670" y="83677"/>
                  <a:pt x="915914" y="70597"/>
                  <a:pt x="926131" y="54692"/>
                </a:cubicBezTo>
                <a:cubicBezTo>
                  <a:pt x="942348" y="29577"/>
                  <a:pt x="967648" y="0"/>
                  <a:pt x="991001" y="0"/>
                </a:cubicBezTo>
                <a:lnTo>
                  <a:pt x="991650" y="0"/>
                </a:lnTo>
                <a:cubicBezTo>
                  <a:pt x="1011760" y="0"/>
                  <a:pt x="1018895" y="23439"/>
                  <a:pt x="1029274" y="44647"/>
                </a:cubicBezTo>
                <a:cubicBezTo>
                  <a:pt x="1037059" y="23439"/>
                  <a:pt x="1050033" y="9487"/>
                  <a:pt x="1064953" y="9487"/>
                </a:cubicBezTo>
                <a:lnTo>
                  <a:pt x="1064953" y="10045"/>
                </a:lnTo>
                <a:lnTo>
                  <a:pt x="1065601" y="9487"/>
                </a:lnTo>
                <a:cubicBezTo>
                  <a:pt x="1080522" y="9487"/>
                  <a:pt x="1093496" y="23439"/>
                  <a:pt x="1101280" y="44647"/>
                </a:cubicBezTo>
                <a:cubicBezTo>
                  <a:pt x="1111659" y="23439"/>
                  <a:pt x="1118795" y="0"/>
                  <a:pt x="1138904" y="0"/>
                </a:cubicBezTo>
                <a:lnTo>
                  <a:pt x="1139553" y="0"/>
                </a:lnTo>
                <a:cubicBezTo>
                  <a:pt x="1162907" y="0"/>
                  <a:pt x="1187557" y="29020"/>
                  <a:pt x="1204423" y="54692"/>
                </a:cubicBezTo>
                <a:cubicBezTo>
                  <a:pt x="1214641" y="70597"/>
                  <a:pt x="1232885" y="83677"/>
                  <a:pt x="1256421" y="89223"/>
                </a:cubicBezTo>
                <a:lnTo>
                  <a:pt x="1262634" y="89927"/>
                </a:lnTo>
                <a:lnTo>
                  <a:pt x="1268847" y="89223"/>
                </a:lnTo>
                <a:cubicBezTo>
                  <a:pt x="1292383" y="83677"/>
                  <a:pt x="1310628" y="70597"/>
                  <a:pt x="1320845" y="54692"/>
                </a:cubicBezTo>
                <a:cubicBezTo>
                  <a:pt x="1337062" y="29577"/>
                  <a:pt x="1362362" y="0"/>
                  <a:pt x="1385715" y="0"/>
                </a:cubicBezTo>
                <a:lnTo>
                  <a:pt x="1386364" y="0"/>
                </a:lnTo>
                <a:cubicBezTo>
                  <a:pt x="1406474" y="0"/>
                  <a:pt x="1413610" y="23439"/>
                  <a:pt x="1423988" y="44647"/>
                </a:cubicBezTo>
                <a:cubicBezTo>
                  <a:pt x="1431773" y="23439"/>
                  <a:pt x="1444747" y="9487"/>
                  <a:pt x="1459667" y="9487"/>
                </a:cubicBezTo>
                <a:lnTo>
                  <a:pt x="1459667" y="10045"/>
                </a:lnTo>
                <a:lnTo>
                  <a:pt x="1460315" y="9487"/>
                </a:lnTo>
                <a:cubicBezTo>
                  <a:pt x="1475236" y="9487"/>
                  <a:pt x="1488210" y="23439"/>
                  <a:pt x="1495994" y="44647"/>
                </a:cubicBezTo>
                <a:cubicBezTo>
                  <a:pt x="1506373" y="23439"/>
                  <a:pt x="1513509" y="0"/>
                  <a:pt x="1533619" y="0"/>
                </a:cubicBezTo>
                <a:lnTo>
                  <a:pt x="1534267" y="0"/>
                </a:lnTo>
                <a:cubicBezTo>
                  <a:pt x="1557620" y="0"/>
                  <a:pt x="1582271" y="29020"/>
                  <a:pt x="1599137" y="54692"/>
                </a:cubicBezTo>
                <a:cubicBezTo>
                  <a:pt x="1609354" y="70597"/>
                  <a:pt x="1627599" y="83677"/>
                  <a:pt x="1651135" y="89223"/>
                </a:cubicBezTo>
                <a:lnTo>
                  <a:pt x="1657349" y="89927"/>
                </a:lnTo>
                <a:lnTo>
                  <a:pt x="1663562" y="89223"/>
                </a:lnTo>
                <a:cubicBezTo>
                  <a:pt x="1687097" y="83677"/>
                  <a:pt x="1705342" y="70597"/>
                  <a:pt x="1715559" y="54692"/>
                </a:cubicBezTo>
                <a:cubicBezTo>
                  <a:pt x="1731776" y="29577"/>
                  <a:pt x="1757076" y="0"/>
                  <a:pt x="1780429" y="0"/>
                </a:cubicBezTo>
                <a:lnTo>
                  <a:pt x="1781078" y="0"/>
                </a:lnTo>
                <a:cubicBezTo>
                  <a:pt x="1801188" y="0"/>
                  <a:pt x="1808324" y="23439"/>
                  <a:pt x="1818703" y="44647"/>
                </a:cubicBezTo>
                <a:cubicBezTo>
                  <a:pt x="1826487" y="23439"/>
                  <a:pt x="1839461" y="9487"/>
                  <a:pt x="1854381" y="9487"/>
                </a:cubicBezTo>
                <a:lnTo>
                  <a:pt x="1854381" y="10045"/>
                </a:lnTo>
                <a:lnTo>
                  <a:pt x="1855030" y="9487"/>
                </a:lnTo>
                <a:cubicBezTo>
                  <a:pt x="1869950" y="9487"/>
                  <a:pt x="1882924" y="23439"/>
                  <a:pt x="1890708" y="44647"/>
                </a:cubicBezTo>
                <a:cubicBezTo>
                  <a:pt x="1901088" y="23439"/>
                  <a:pt x="1908224" y="0"/>
                  <a:pt x="1928333" y="0"/>
                </a:cubicBezTo>
                <a:lnTo>
                  <a:pt x="1928982" y="0"/>
                </a:lnTo>
                <a:cubicBezTo>
                  <a:pt x="1952335" y="0"/>
                  <a:pt x="1976986" y="29020"/>
                  <a:pt x="1993852" y="54692"/>
                </a:cubicBezTo>
                <a:cubicBezTo>
                  <a:pt x="2004069" y="70597"/>
                  <a:pt x="2022313" y="83677"/>
                  <a:pt x="2045849" y="89223"/>
                </a:cubicBezTo>
                <a:lnTo>
                  <a:pt x="2052063" y="89927"/>
                </a:lnTo>
                <a:lnTo>
                  <a:pt x="2058277" y="89223"/>
                </a:lnTo>
                <a:cubicBezTo>
                  <a:pt x="2081812" y="83677"/>
                  <a:pt x="2100056" y="70597"/>
                  <a:pt x="2110273" y="54692"/>
                </a:cubicBezTo>
                <a:cubicBezTo>
                  <a:pt x="2126491" y="29577"/>
                  <a:pt x="2151790" y="0"/>
                  <a:pt x="2175144" y="0"/>
                </a:cubicBezTo>
                <a:lnTo>
                  <a:pt x="2175792" y="0"/>
                </a:lnTo>
                <a:cubicBezTo>
                  <a:pt x="2195902" y="0"/>
                  <a:pt x="2203038" y="23439"/>
                  <a:pt x="2213417" y="44647"/>
                </a:cubicBezTo>
                <a:cubicBezTo>
                  <a:pt x="2221202" y="23439"/>
                  <a:pt x="2234175" y="9487"/>
                  <a:pt x="2249096" y="9487"/>
                </a:cubicBezTo>
                <a:lnTo>
                  <a:pt x="2249096" y="10045"/>
                </a:lnTo>
                <a:lnTo>
                  <a:pt x="2249744" y="9487"/>
                </a:lnTo>
                <a:cubicBezTo>
                  <a:pt x="2264665" y="9487"/>
                  <a:pt x="2277638" y="23439"/>
                  <a:pt x="2285423" y="44647"/>
                </a:cubicBezTo>
                <a:cubicBezTo>
                  <a:pt x="2295802" y="23439"/>
                  <a:pt x="2302938" y="0"/>
                  <a:pt x="2323048" y="0"/>
                </a:cubicBezTo>
                <a:lnTo>
                  <a:pt x="2323696" y="0"/>
                </a:lnTo>
                <a:cubicBezTo>
                  <a:pt x="2347050" y="0"/>
                  <a:pt x="2371700" y="29020"/>
                  <a:pt x="2388566" y="54692"/>
                </a:cubicBezTo>
                <a:cubicBezTo>
                  <a:pt x="2398783" y="70597"/>
                  <a:pt x="2417028" y="83677"/>
                  <a:pt x="2440564" y="89223"/>
                </a:cubicBezTo>
                <a:lnTo>
                  <a:pt x="2446777" y="89927"/>
                </a:lnTo>
                <a:lnTo>
                  <a:pt x="2452991" y="89223"/>
                </a:lnTo>
                <a:cubicBezTo>
                  <a:pt x="2476527" y="83677"/>
                  <a:pt x="2494771" y="70597"/>
                  <a:pt x="2504988" y="54692"/>
                </a:cubicBezTo>
                <a:cubicBezTo>
                  <a:pt x="2521206" y="29577"/>
                  <a:pt x="2546505" y="0"/>
                  <a:pt x="2569858" y="0"/>
                </a:cubicBezTo>
                <a:lnTo>
                  <a:pt x="2570507" y="0"/>
                </a:lnTo>
                <a:cubicBezTo>
                  <a:pt x="2590617" y="0"/>
                  <a:pt x="2597752" y="23439"/>
                  <a:pt x="2608131" y="44647"/>
                </a:cubicBezTo>
                <a:cubicBezTo>
                  <a:pt x="2615916" y="23439"/>
                  <a:pt x="2628890" y="9487"/>
                  <a:pt x="2643810" y="9487"/>
                </a:cubicBezTo>
                <a:lnTo>
                  <a:pt x="2643810" y="10045"/>
                </a:lnTo>
                <a:lnTo>
                  <a:pt x="2644459" y="9487"/>
                </a:lnTo>
                <a:cubicBezTo>
                  <a:pt x="2659379" y="9487"/>
                  <a:pt x="2672353" y="23439"/>
                  <a:pt x="2680137" y="44647"/>
                </a:cubicBezTo>
                <a:cubicBezTo>
                  <a:pt x="2690517" y="23439"/>
                  <a:pt x="2697652" y="0"/>
                  <a:pt x="2717762" y="0"/>
                </a:cubicBezTo>
                <a:lnTo>
                  <a:pt x="2718410" y="0"/>
                </a:lnTo>
                <a:cubicBezTo>
                  <a:pt x="2741764" y="0"/>
                  <a:pt x="2766415" y="29020"/>
                  <a:pt x="2783281" y="54692"/>
                </a:cubicBezTo>
                <a:cubicBezTo>
                  <a:pt x="2793498" y="70597"/>
                  <a:pt x="2811742" y="83677"/>
                  <a:pt x="2835278" y="89223"/>
                </a:cubicBezTo>
                <a:lnTo>
                  <a:pt x="2841492" y="89927"/>
                </a:lnTo>
                <a:lnTo>
                  <a:pt x="2847705" y="89223"/>
                </a:lnTo>
                <a:cubicBezTo>
                  <a:pt x="2871241" y="83677"/>
                  <a:pt x="2889486" y="70597"/>
                  <a:pt x="2899703" y="54692"/>
                </a:cubicBezTo>
                <a:cubicBezTo>
                  <a:pt x="2915920" y="29577"/>
                  <a:pt x="2941219" y="0"/>
                  <a:pt x="2964573" y="0"/>
                </a:cubicBezTo>
                <a:lnTo>
                  <a:pt x="2965222" y="0"/>
                </a:lnTo>
                <a:cubicBezTo>
                  <a:pt x="2985331" y="0"/>
                  <a:pt x="2992467" y="23439"/>
                  <a:pt x="3002846" y="44647"/>
                </a:cubicBezTo>
                <a:cubicBezTo>
                  <a:pt x="3010630" y="23439"/>
                  <a:pt x="3023604" y="9487"/>
                  <a:pt x="3038524" y="9487"/>
                </a:cubicBezTo>
                <a:lnTo>
                  <a:pt x="3038524" y="10045"/>
                </a:lnTo>
                <a:lnTo>
                  <a:pt x="3039173" y="9487"/>
                </a:lnTo>
                <a:cubicBezTo>
                  <a:pt x="3054093" y="9487"/>
                  <a:pt x="3067067" y="23439"/>
                  <a:pt x="3074851" y="44647"/>
                </a:cubicBezTo>
                <a:cubicBezTo>
                  <a:pt x="3085231" y="23439"/>
                  <a:pt x="3092367" y="0"/>
                  <a:pt x="3112476" y="0"/>
                </a:cubicBezTo>
                <a:lnTo>
                  <a:pt x="3113125" y="0"/>
                </a:lnTo>
                <a:cubicBezTo>
                  <a:pt x="3124802" y="0"/>
                  <a:pt x="3136802" y="7255"/>
                  <a:pt x="3147992" y="17719"/>
                </a:cubicBezTo>
                <a:lnTo>
                  <a:pt x="3156083" y="27689"/>
                </a:lnTo>
                <a:lnTo>
                  <a:pt x="3207952" y="27689"/>
                </a:lnTo>
                <a:lnTo>
                  <a:pt x="3207952" y="31047"/>
                </a:lnTo>
                <a:cubicBezTo>
                  <a:pt x="3207952" y="54130"/>
                  <a:pt x="3218505" y="73435"/>
                  <a:pt x="3234153" y="86604"/>
                </a:cubicBezTo>
                <a:lnTo>
                  <a:pt x="3239984" y="90357"/>
                </a:lnTo>
                <a:lnTo>
                  <a:pt x="3255190" y="92083"/>
                </a:lnTo>
                <a:lnTo>
                  <a:pt x="3259082" y="92083"/>
                </a:lnTo>
                <a:lnTo>
                  <a:pt x="3259082" y="101783"/>
                </a:lnTo>
                <a:lnTo>
                  <a:pt x="3273485" y="109451"/>
                </a:lnTo>
                <a:cubicBezTo>
                  <a:pt x="3295410" y="122435"/>
                  <a:pt x="3314697" y="138488"/>
                  <a:pt x="3314697" y="153597"/>
                </a:cubicBezTo>
                <a:lnTo>
                  <a:pt x="3314697" y="154157"/>
                </a:lnTo>
                <a:cubicBezTo>
                  <a:pt x="3314697" y="171504"/>
                  <a:pt x="3287526" y="177659"/>
                  <a:pt x="3262942" y="186613"/>
                </a:cubicBezTo>
                <a:cubicBezTo>
                  <a:pt x="3287526" y="193328"/>
                  <a:pt x="3303699" y="204520"/>
                  <a:pt x="3303699" y="217390"/>
                </a:cubicBezTo>
                <a:lnTo>
                  <a:pt x="3303052" y="217390"/>
                </a:lnTo>
                <a:lnTo>
                  <a:pt x="3303699" y="217950"/>
                </a:lnTo>
                <a:cubicBezTo>
                  <a:pt x="3303699" y="230821"/>
                  <a:pt x="3287526" y="242012"/>
                  <a:pt x="3262942" y="248727"/>
                </a:cubicBezTo>
                <a:cubicBezTo>
                  <a:pt x="3287526" y="257680"/>
                  <a:pt x="3314697" y="263836"/>
                  <a:pt x="3314697" y="281184"/>
                </a:cubicBezTo>
                <a:lnTo>
                  <a:pt x="3314697" y="281743"/>
                </a:lnTo>
                <a:cubicBezTo>
                  <a:pt x="3314697" y="301888"/>
                  <a:pt x="3281056" y="323153"/>
                  <a:pt x="3251297" y="337702"/>
                </a:cubicBezTo>
                <a:cubicBezTo>
                  <a:pt x="3232859" y="346516"/>
                  <a:pt x="3217696" y="362254"/>
                  <a:pt x="3211267" y="382557"/>
                </a:cubicBezTo>
                <a:lnTo>
                  <a:pt x="3210450" y="387917"/>
                </a:lnTo>
                <a:lnTo>
                  <a:pt x="3211267" y="393277"/>
                </a:lnTo>
                <a:cubicBezTo>
                  <a:pt x="3217696" y="413580"/>
                  <a:pt x="3232859" y="429318"/>
                  <a:pt x="3251297" y="438131"/>
                </a:cubicBezTo>
                <a:cubicBezTo>
                  <a:pt x="3280409" y="452121"/>
                  <a:pt x="3314697" y="473945"/>
                  <a:pt x="3314697" y="494090"/>
                </a:cubicBezTo>
                <a:lnTo>
                  <a:pt x="3314697" y="494650"/>
                </a:lnTo>
                <a:cubicBezTo>
                  <a:pt x="3314697" y="511997"/>
                  <a:pt x="3287526" y="518153"/>
                  <a:pt x="3262942" y="527106"/>
                </a:cubicBezTo>
                <a:cubicBezTo>
                  <a:pt x="3287526" y="533821"/>
                  <a:pt x="3303699" y="545013"/>
                  <a:pt x="3303699" y="557884"/>
                </a:cubicBezTo>
                <a:lnTo>
                  <a:pt x="3303052" y="557884"/>
                </a:lnTo>
                <a:lnTo>
                  <a:pt x="3303699" y="558443"/>
                </a:lnTo>
                <a:cubicBezTo>
                  <a:pt x="3303699" y="571314"/>
                  <a:pt x="3287526" y="582505"/>
                  <a:pt x="3262942" y="589221"/>
                </a:cubicBezTo>
                <a:cubicBezTo>
                  <a:pt x="3287526" y="598175"/>
                  <a:pt x="3314697" y="604329"/>
                  <a:pt x="3314697" y="621677"/>
                </a:cubicBezTo>
                <a:lnTo>
                  <a:pt x="3314697" y="622237"/>
                </a:lnTo>
                <a:cubicBezTo>
                  <a:pt x="3314697" y="642382"/>
                  <a:pt x="3281056" y="663646"/>
                  <a:pt x="3251297" y="678195"/>
                </a:cubicBezTo>
                <a:cubicBezTo>
                  <a:pt x="3232859" y="687009"/>
                  <a:pt x="3217696" y="702747"/>
                  <a:pt x="3211267" y="723050"/>
                </a:cubicBezTo>
                <a:lnTo>
                  <a:pt x="3210450" y="728410"/>
                </a:lnTo>
                <a:lnTo>
                  <a:pt x="3211267" y="733770"/>
                </a:lnTo>
                <a:cubicBezTo>
                  <a:pt x="3217696" y="754073"/>
                  <a:pt x="3232859" y="769812"/>
                  <a:pt x="3251297" y="778625"/>
                </a:cubicBezTo>
                <a:cubicBezTo>
                  <a:pt x="3280409" y="792615"/>
                  <a:pt x="3314697" y="814439"/>
                  <a:pt x="3314697" y="834584"/>
                </a:cubicBezTo>
                <a:lnTo>
                  <a:pt x="3314697" y="835144"/>
                </a:lnTo>
                <a:cubicBezTo>
                  <a:pt x="3314697" y="852491"/>
                  <a:pt x="3287526" y="858646"/>
                  <a:pt x="3262942" y="867600"/>
                </a:cubicBezTo>
                <a:cubicBezTo>
                  <a:pt x="3287526" y="874315"/>
                  <a:pt x="3303699" y="885507"/>
                  <a:pt x="3303699" y="898377"/>
                </a:cubicBezTo>
                <a:lnTo>
                  <a:pt x="3303052" y="898377"/>
                </a:lnTo>
                <a:lnTo>
                  <a:pt x="3303699" y="898937"/>
                </a:lnTo>
                <a:cubicBezTo>
                  <a:pt x="3303699" y="911807"/>
                  <a:pt x="3287526" y="922999"/>
                  <a:pt x="3262942" y="929714"/>
                </a:cubicBezTo>
                <a:cubicBezTo>
                  <a:pt x="3287526" y="938667"/>
                  <a:pt x="3314697" y="944823"/>
                  <a:pt x="3314697" y="962170"/>
                </a:cubicBezTo>
                <a:lnTo>
                  <a:pt x="3314697" y="962730"/>
                </a:lnTo>
                <a:cubicBezTo>
                  <a:pt x="3314697" y="982876"/>
                  <a:pt x="3281056" y="1004140"/>
                  <a:pt x="3251297" y="1018689"/>
                </a:cubicBezTo>
                <a:cubicBezTo>
                  <a:pt x="3232859" y="1027503"/>
                  <a:pt x="3217696" y="1043241"/>
                  <a:pt x="3211267" y="1063544"/>
                </a:cubicBezTo>
                <a:lnTo>
                  <a:pt x="3210450" y="1068904"/>
                </a:lnTo>
                <a:lnTo>
                  <a:pt x="3211267" y="1074264"/>
                </a:lnTo>
                <a:cubicBezTo>
                  <a:pt x="3217696" y="1094566"/>
                  <a:pt x="3232859" y="1110304"/>
                  <a:pt x="3251297" y="1119118"/>
                </a:cubicBezTo>
                <a:cubicBezTo>
                  <a:pt x="3280409" y="1133108"/>
                  <a:pt x="3314697" y="1154932"/>
                  <a:pt x="3314697" y="1175078"/>
                </a:cubicBezTo>
                <a:lnTo>
                  <a:pt x="3314697" y="1175637"/>
                </a:lnTo>
                <a:cubicBezTo>
                  <a:pt x="3314697" y="1192984"/>
                  <a:pt x="3287526" y="1199140"/>
                  <a:pt x="3262942" y="1208094"/>
                </a:cubicBezTo>
                <a:cubicBezTo>
                  <a:pt x="3287526" y="1214808"/>
                  <a:pt x="3303699" y="1226000"/>
                  <a:pt x="3303699" y="1238871"/>
                </a:cubicBezTo>
                <a:lnTo>
                  <a:pt x="3303052" y="1238871"/>
                </a:lnTo>
                <a:lnTo>
                  <a:pt x="3303699" y="1239430"/>
                </a:lnTo>
                <a:cubicBezTo>
                  <a:pt x="3303699" y="1252301"/>
                  <a:pt x="3287526" y="1263493"/>
                  <a:pt x="3262942" y="1270208"/>
                </a:cubicBezTo>
                <a:cubicBezTo>
                  <a:pt x="3287526" y="1279161"/>
                  <a:pt x="3314697" y="1285317"/>
                  <a:pt x="3314697" y="1302664"/>
                </a:cubicBezTo>
                <a:lnTo>
                  <a:pt x="3314697" y="1303223"/>
                </a:lnTo>
                <a:cubicBezTo>
                  <a:pt x="3314697" y="1323368"/>
                  <a:pt x="3281056" y="1344633"/>
                  <a:pt x="3251297" y="1359182"/>
                </a:cubicBezTo>
                <a:cubicBezTo>
                  <a:pt x="3232859" y="1367996"/>
                  <a:pt x="3217696" y="1383735"/>
                  <a:pt x="3211267" y="1404037"/>
                </a:cubicBezTo>
                <a:lnTo>
                  <a:pt x="3210450" y="1409397"/>
                </a:lnTo>
                <a:lnTo>
                  <a:pt x="3211267" y="1414757"/>
                </a:lnTo>
                <a:cubicBezTo>
                  <a:pt x="3217696" y="1435060"/>
                  <a:pt x="3232859" y="1450798"/>
                  <a:pt x="3251297" y="1459611"/>
                </a:cubicBezTo>
                <a:cubicBezTo>
                  <a:pt x="3280409" y="1473601"/>
                  <a:pt x="3314697" y="1495425"/>
                  <a:pt x="3314697" y="1515571"/>
                </a:cubicBezTo>
                <a:lnTo>
                  <a:pt x="3314697" y="1516130"/>
                </a:lnTo>
                <a:cubicBezTo>
                  <a:pt x="3314697" y="1533478"/>
                  <a:pt x="3287526" y="1539633"/>
                  <a:pt x="3262942" y="1548586"/>
                </a:cubicBezTo>
                <a:cubicBezTo>
                  <a:pt x="3287526" y="1555302"/>
                  <a:pt x="3303699" y="1566493"/>
                  <a:pt x="3303699" y="1579364"/>
                </a:cubicBezTo>
                <a:lnTo>
                  <a:pt x="3303052" y="1579364"/>
                </a:lnTo>
                <a:lnTo>
                  <a:pt x="3303699" y="1579923"/>
                </a:lnTo>
                <a:cubicBezTo>
                  <a:pt x="3303699" y="1592794"/>
                  <a:pt x="3287526" y="1603985"/>
                  <a:pt x="3262942" y="1610701"/>
                </a:cubicBezTo>
                <a:cubicBezTo>
                  <a:pt x="3287526" y="1619654"/>
                  <a:pt x="3314697" y="1625810"/>
                  <a:pt x="3314697" y="1643157"/>
                </a:cubicBezTo>
                <a:lnTo>
                  <a:pt x="3314697" y="1643717"/>
                </a:lnTo>
                <a:cubicBezTo>
                  <a:pt x="3314697" y="1663862"/>
                  <a:pt x="3281056" y="1685126"/>
                  <a:pt x="3251297" y="1699676"/>
                </a:cubicBezTo>
                <a:cubicBezTo>
                  <a:pt x="3232859" y="1708489"/>
                  <a:pt x="3217696" y="1724228"/>
                  <a:pt x="3211267" y="1744530"/>
                </a:cubicBezTo>
                <a:lnTo>
                  <a:pt x="3210450" y="1749890"/>
                </a:lnTo>
                <a:lnTo>
                  <a:pt x="3211267" y="1755251"/>
                </a:lnTo>
                <a:cubicBezTo>
                  <a:pt x="3217696" y="1775553"/>
                  <a:pt x="3232859" y="1791292"/>
                  <a:pt x="3251297" y="1800105"/>
                </a:cubicBezTo>
                <a:cubicBezTo>
                  <a:pt x="3280409" y="1814095"/>
                  <a:pt x="3314697" y="1835919"/>
                  <a:pt x="3314697" y="1856064"/>
                </a:cubicBezTo>
                <a:lnTo>
                  <a:pt x="3314697" y="1856624"/>
                </a:lnTo>
                <a:cubicBezTo>
                  <a:pt x="3314697" y="1873971"/>
                  <a:pt x="3287526" y="1880127"/>
                  <a:pt x="3262942" y="1889080"/>
                </a:cubicBezTo>
                <a:cubicBezTo>
                  <a:pt x="3287526" y="1895795"/>
                  <a:pt x="3303699" y="1906987"/>
                  <a:pt x="3303699" y="1919857"/>
                </a:cubicBezTo>
                <a:lnTo>
                  <a:pt x="3303052" y="1919857"/>
                </a:lnTo>
                <a:lnTo>
                  <a:pt x="3303699" y="1920417"/>
                </a:lnTo>
                <a:cubicBezTo>
                  <a:pt x="3303699" y="1933288"/>
                  <a:pt x="3287526" y="1944479"/>
                  <a:pt x="3262942" y="1951195"/>
                </a:cubicBezTo>
                <a:cubicBezTo>
                  <a:pt x="3287526" y="1960148"/>
                  <a:pt x="3314697" y="1966303"/>
                  <a:pt x="3314697" y="1983651"/>
                </a:cubicBezTo>
                <a:lnTo>
                  <a:pt x="3314697" y="1984210"/>
                </a:lnTo>
                <a:cubicBezTo>
                  <a:pt x="3314697" y="2004356"/>
                  <a:pt x="3281056" y="2025620"/>
                  <a:pt x="3251297" y="2040169"/>
                </a:cubicBezTo>
                <a:cubicBezTo>
                  <a:pt x="3232859" y="2048983"/>
                  <a:pt x="3217696" y="2064721"/>
                  <a:pt x="3211267" y="2085024"/>
                </a:cubicBezTo>
                <a:lnTo>
                  <a:pt x="3210450" y="2090384"/>
                </a:lnTo>
                <a:lnTo>
                  <a:pt x="3211267" y="2095744"/>
                </a:lnTo>
                <a:cubicBezTo>
                  <a:pt x="3217696" y="2116046"/>
                  <a:pt x="3232859" y="2131785"/>
                  <a:pt x="3251297" y="2140598"/>
                </a:cubicBezTo>
                <a:cubicBezTo>
                  <a:pt x="3280409" y="2154588"/>
                  <a:pt x="3314697" y="2176413"/>
                  <a:pt x="3314697" y="2196557"/>
                </a:cubicBezTo>
                <a:lnTo>
                  <a:pt x="3314697" y="2197118"/>
                </a:lnTo>
                <a:cubicBezTo>
                  <a:pt x="3314697" y="2214464"/>
                  <a:pt x="3287526" y="2220620"/>
                  <a:pt x="3262942" y="2229574"/>
                </a:cubicBezTo>
                <a:cubicBezTo>
                  <a:pt x="3287526" y="2236288"/>
                  <a:pt x="3303699" y="2247480"/>
                  <a:pt x="3303699" y="2260351"/>
                </a:cubicBezTo>
                <a:lnTo>
                  <a:pt x="3303052" y="2260351"/>
                </a:lnTo>
                <a:lnTo>
                  <a:pt x="3303699" y="2260910"/>
                </a:lnTo>
                <a:cubicBezTo>
                  <a:pt x="3303699" y="2273781"/>
                  <a:pt x="3287526" y="2284973"/>
                  <a:pt x="3262942" y="2291688"/>
                </a:cubicBezTo>
                <a:cubicBezTo>
                  <a:pt x="3287526" y="2300641"/>
                  <a:pt x="3314697" y="2306796"/>
                  <a:pt x="3314697" y="2324144"/>
                </a:cubicBezTo>
                <a:lnTo>
                  <a:pt x="3314697" y="2324704"/>
                </a:lnTo>
                <a:cubicBezTo>
                  <a:pt x="3314697" y="2344849"/>
                  <a:pt x="3281056" y="2366114"/>
                  <a:pt x="3251297" y="2380662"/>
                </a:cubicBezTo>
                <a:cubicBezTo>
                  <a:pt x="3232859" y="2389476"/>
                  <a:pt x="3217696" y="2405215"/>
                  <a:pt x="3211267" y="2425517"/>
                </a:cubicBezTo>
                <a:lnTo>
                  <a:pt x="3210450" y="2430877"/>
                </a:lnTo>
                <a:lnTo>
                  <a:pt x="3211267" y="2436238"/>
                </a:lnTo>
                <a:cubicBezTo>
                  <a:pt x="3217696" y="2456540"/>
                  <a:pt x="3232859" y="2472278"/>
                  <a:pt x="3251297" y="2481092"/>
                </a:cubicBezTo>
                <a:cubicBezTo>
                  <a:pt x="3280409" y="2495082"/>
                  <a:pt x="3314697" y="2516906"/>
                  <a:pt x="3314697" y="2537051"/>
                </a:cubicBezTo>
                <a:lnTo>
                  <a:pt x="3314697" y="2537611"/>
                </a:lnTo>
                <a:cubicBezTo>
                  <a:pt x="3314697" y="2554958"/>
                  <a:pt x="3287526" y="2561113"/>
                  <a:pt x="3262942" y="2570067"/>
                </a:cubicBezTo>
                <a:cubicBezTo>
                  <a:pt x="3287526" y="2576782"/>
                  <a:pt x="3303699" y="2587974"/>
                  <a:pt x="3303699" y="2600844"/>
                </a:cubicBezTo>
                <a:lnTo>
                  <a:pt x="3303052" y="2600844"/>
                </a:lnTo>
                <a:lnTo>
                  <a:pt x="3303699" y="2601404"/>
                </a:lnTo>
                <a:cubicBezTo>
                  <a:pt x="3303699" y="2614274"/>
                  <a:pt x="3287526" y="2625466"/>
                  <a:pt x="3262942" y="2632181"/>
                </a:cubicBezTo>
                <a:cubicBezTo>
                  <a:pt x="3287526" y="2641134"/>
                  <a:pt x="3314697" y="2647290"/>
                  <a:pt x="3314697" y="2664637"/>
                </a:cubicBezTo>
                <a:lnTo>
                  <a:pt x="3314697" y="2665197"/>
                </a:lnTo>
                <a:cubicBezTo>
                  <a:pt x="3314697" y="2685342"/>
                  <a:pt x="3281056" y="2706607"/>
                  <a:pt x="3251297" y="2721156"/>
                </a:cubicBezTo>
                <a:cubicBezTo>
                  <a:pt x="3232859" y="2729970"/>
                  <a:pt x="3217696" y="2745708"/>
                  <a:pt x="3211267" y="2766011"/>
                </a:cubicBezTo>
                <a:lnTo>
                  <a:pt x="3210450" y="2771371"/>
                </a:lnTo>
                <a:lnTo>
                  <a:pt x="3211267" y="2776731"/>
                </a:lnTo>
                <a:cubicBezTo>
                  <a:pt x="3217696" y="2797033"/>
                  <a:pt x="3232859" y="2812772"/>
                  <a:pt x="3251297" y="2821586"/>
                </a:cubicBezTo>
                <a:cubicBezTo>
                  <a:pt x="3280409" y="2835575"/>
                  <a:pt x="3314697" y="2857399"/>
                  <a:pt x="3314697" y="2877545"/>
                </a:cubicBezTo>
                <a:lnTo>
                  <a:pt x="3314697" y="2878104"/>
                </a:lnTo>
                <a:cubicBezTo>
                  <a:pt x="3314697" y="2895452"/>
                  <a:pt x="3287526" y="2901607"/>
                  <a:pt x="3262942" y="2910561"/>
                </a:cubicBezTo>
                <a:cubicBezTo>
                  <a:pt x="3287526" y="2917276"/>
                  <a:pt x="3303699" y="2928467"/>
                  <a:pt x="3303699" y="2941338"/>
                </a:cubicBezTo>
                <a:lnTo>
                  <a:pt x="3303052" y="2941338"/>
                </a:lnTo>
                <a:lnTo>
                  <a:pt x="3303699" y="2941898"/>
                </a:lnTo>
                <a:cubicBezTo>
                  <a:pt x="3303699" y="2954768"/>
                  <a:pt x="3287526" y="2965960"/>
                  <a:pt x="3262942" y="2972675"/>
                </a:cubicBezTo>
                <a:cubicBezTo>
                  <a:pt x="3287526" y="2981628"/>
                  <a:pt x="3314697" y="2987784"/>
                  <a:pt x="3314697" y="3005131"/>
                </a:cubicBezTo>
                <a:lnTo>
                  <a:pt x="3314697" y="3005690"/>
                </a:lnTo>
                <a:cubicBezTo>
                  <a:pt x="3314697" y="3025836"/>
                  <a:pt x="3281056" y="3047100"/>
                  <a:pt x="3251297" y="3061650"/>
                </a:cubicBezTo>
                <a:cubicBezTo>
                  <a:pt x="3232859" y="3070463"/>
                  <a:pt x="3217696" y="3086202"/>
                  <a:pt x="3211267" y="3106504"/>
                </a:cubicBezTo>
                <a:lnTo>
                  <a:pt x="3209035" y="3121141"/>
                </a:lnTo>
                <a:lnTo>
                  <a:pt x="3211267" y="3135778"/>
                </a:lnTo>
                <a:cubicBezTo>
                  <a:pt x="3217696" y="3156081"/>
                  <a:pt x="3232859" y="3171819"/>
                  <a:pt x="3251297" y="3180633"/>
                </a:cubicBezTo>
                <a:cubicBezTo>
                  <a:pt x="3280409" y="3194623"/>
                  <a:pt x="3314697" y="3216447"/>
                  <a:pt x="3314697" y="3236592"/>
                </a:cubicBezTo>
                <a:lnTo>
                  <a:pt x="3314697" y="3237152"/>
                </a:lnTo>
                <a:cubicBezTo>
                  <a:pt x="3314697" y="3254499"/>
                  <a:pt x="3287526" y="3260654"/>
                  <a:pt x="3262942" y="3269608"/>
                </a:cubicBezTo>
                <a:cubicBezTo>
                  <a:pt x="3287526" y="3276323"/>
                  <a:pt x="3303699" y="3287515"/>
                  <a:pt x="3303699" y="3300385"/>
                </a:cubicBezTo>
                <a:lnTo>
                  <a:pt x="3303052" y="3300385"/>
                </a:lnTo>
                <a:lnTo>
                  <a:pt x="3303699" y="3300945"/>
                </a:lnTo>
                <a:cubicBezTo>
                  <a:pt x="3303699" y="3313815"/>
                  <a:pt x="3287526" y="3325007"/>
                  <a:pt x="3262942" y="3331722"/>
                </a:cubicBezTo>
                <a:cubicBezTo>
                  <a:pt x="3287526" y="3340676"/>
                  <a:pt x="3314697" y="3346831"/>
                  <a:pt x="3314697" y="3364178"/>
                </a:cubicBezTo>
                <a:lnTo>
                  <a:pt x="3314697" y="3364738"/>
                </a:lnTo>
                <a:cubicBezTo>
                  <a:pt x="3314697" y="3384883"/>
                  <a:pt x="3281056" y="3406148"/>
                  <a:pt x="3251297" y="3420697"/>
                </a:cubicBezTo>
                <a:cubicBezTo>
                  <a:pt x="3232859" y="3429511"/>
                  <a:pt x="3217696" y="3445249"/>
                  <a:pt x="3211267" y="3465552"/>
                </a:cubicBezTo>
                <a:lnTo>
                  <a:pt x="3209035" y="3480189"/>
                </a:lnTo>
                <a:lnTo>
                  <a:pt x="3211267" y="3494826"/>
                </a:lnTo>
                <a:cubicBezTo>
                  <a:pt x="3217696" y="3515128"/>
                  <a:pt x="3232859" y="3530867"/>
                  <a:pt x="3251297" y="3539681"/>
                </a:cubicBezTo>
                <a:cubicBezTo>
                  <a:pt x="3280409" y="3553671"/>
                  <a:pt x="3314697" y="3575494"/>
                  <a:pt x="3314697" y="3595640"/>
                </a:cubicBezTo>
                <a:lnTo>
                  <a:pt x="3314697" y="3596199"/>
                </a:lnTo>
                <a:cubicBezTo>
                  <a:pt x="3314697" y="3613546"/>
                  <a:pt x="3287526" y="3619702"/>
                  <a:pt x="3262942" y="3628655"/>
                </a:cubicBezTo>
                <a:cubicBezTo>
                  <a:pt x="3287526" y="3635370"/>
                  <a:pt x="3303699" y="3646562"/>
                  <a:pt x="3303699" y="3659433"/>
                </a:cubicBezTo>
                <a:lnTo>
                  <a:pt x="3303052" y="3659433"/>
                </a:lnTo>
                <a:lnTo>
                  <a:pt x="3303699" y="3659993"/>
                </a:lnTo>
                <a:cubicBezTo>
                  <a:pt x="3303699" y="3672863"/>
                  <a:pt x="3287526" y="3684055"/>
                  <a:pt x="3262942" y="3690770"/>
                </a:cubicBezTo>
                <a:cubicBezTo>
                  <a:pt x="3287526" y="3699723"/>
                  <a:pt x="3314697" y="3705879"/>
                  <a:pt x="3314697" y="3723226"/>
                </a:cubicBezTo>
                <a:lnTo>
                  <a:pt x="3314697" y="3723785"/>
                </a:lnTo>
                <a:cubicBezTo>
                  <a:pt x="3314697" y="3743931"/>
                  <a:pt x="3281056" y="3765195"/>
                  <a:pt x="3251297" y="3779745"/>
                </a:cubicBezTo>
                <a:cubicBezTo>
                  <a:pt x="3232859" y="3788558"/>
                  <a:pt x="3217696" y="3804297"/>
                  <a:pt x="3211267" y="3824600"/>
                </a:cubicBezTo>
                <a:lnTo>
                  <a:pt x="3209035" y="3839237"/>
                </a:lnTo>
                <a:lnTo>
                  <a:pt x="3211267" y="3853873"/>
                </a:lnTo>
                <a:cubicBezTo>
                  <a:pt x="3217696" y="3874176"/>
                  <a:pt x="3232859" y="3889915"/>
                  <a:pt x="3251297" y="3898728"/>
                </a:cubicBezTo>
                <a:cubicBezTo>
                  <a:pt x="3280409" y="3912718"/>
                  <a:pt x="3314697" y="3934542"/>
                  <a:pt x="3314697" y="3954688"/>
                </a:cubicBezTo>
                <a:lnTo>
                  <a:pt x="3314697" y="3955247"/>
                </a:lnTo>
                <a:cubicBezTo>
                  <a:pt x="3314697" y="3972594"/>
                  <a:pt x="3287526" y="3978750"/>
                  <a:pt x="3262942" y="3987703"/>
                </a:cubicBezTo>
                <a:cubicBezTo>
                  <a:pt x="3287526" y="3994418"/>
                  <a:pt x="3303699" y="4005610"/>
                  <a:pt x="3303699" y="4018480"/>
                </a:cubicBezTo>
                <a:lnTo>
                  <a:pt x="3303052" y="4018480"/>
                </a:lnTo>
                <a:lnTo>
                  <a:pt x="3303699" y="4019040"/>
                </a:lnTo>
                <a:cubicBezTo>
                  <a:pt x="3303699" y="4031911"/>
                  <a:pt x="3287526" y="4043103"/>
                  <a:pt x="3262942" y="4049818"/>
                </a:cubicBezTo>
                <a:cubicBezTo>
                  <a:pt x="3287526" y="4058771"/>
                  <a:pt x="3314697" y="4064926"/>
                  <a:pt x="3314697" y="4082273"/>
                </a:cubicBezTo>
                <a:lnTo>
                  <a:pt x="3314697" y="4082833"/>
                </a:lnTo>
                <a:cubicBezTo>
                  <a:pt x="3314697" y="4102978"/>
                  <a:pt x="3281056" y="4124243"/>
                  <a:pt x="3251297" y="4138792"/>
                </a:cubicBezTo>
                <a:cubicBezTo>
                  <a:pt x="3232859" y="4147606"/>
                  <a:pt x="3217696" y="4163345"/>
                  <a:pt x="3211267" y="4183647"/>
                </a:cubicBezTo>
                <a:lnTo>
                  <a:pt x="3209035" y="4198284"/>
                </a:lnTo>
                <a:lnTo>
                  <a:pt x="3211267" y="4212921"/>
                </a:lnTo>
                <a:cubicBezTo>
                  <a:pt x="3217696" y="4233224"/>
                  <a:pt x="3232859" y="4248962"/>
                  <a:pt x="3251297" y="4257776"/>
                </a:cubicBezTo>
                <a:cubicBezTo>
                  <a:pt x="3280409" y="4271766"/>
                  <a:pt x="3314697" y="4293590"/>
                  <a:pt x="3314697" y="4313735"/>
                </a:cubicBezTo>
                <a:lnTo>
                  <a:pt x="3314697" y="4314294"/>
                </a:lnTo>
                <a:cubicBezTo>
                  <a:pt x="3314697" y="4331642"/>
                  <a:pt x="3287526" y="4337797"/>
                  <a:pt x="3262942" y="4346750"/>
                </a:cubicBezTo>
                <a:cubicBezTo>
                  <a:pt x="3287526" y="4353466"/>
                  <a:pt x="3303699" y="4364657"/>
                  <a:pt x="3303699" y="4377528"/>
                </a:cubicBezTo>
                <a:lnTo>
                  <a:pt x="3303052" y="4377528"/>
                </a:lnTo>
                <a:lnTo>
                  <a:pt x="3303699" y="4378088"/>
                </a:lnTo>
                <a:cubicBezTo>
                  <a:pt x="3303699" y="4390958"/>
                  <a:pt x="3287526" y="4402150"/>
                  <a:pt x="3262942" y="4408865"/>
                </a:cubicBezTo>
                <a:cubicBezTo>
                  <a:pt x="3287526" y="4417818"/>
                  <a:pt x="3314697" y="4423974"/>
                  <a:pt x="3314697" y="4441321"/>
                </a:cubicBezTo>
                <a:lnTo>
                  <a:pt x="3314697" y="4441881"/>
                </a:lnTo>
                <a:cubicBezTo>
                  <a:pt x="3314697" y="4462026"/>
                  <a:pt x="3281056" y="4483290"/>
                  <a:pt x="3251297" y="4497840"/>
                </a:cubicBezTo>
                <a:cubicBezTo>
                  <a:pt x="3239005" y="4503715"/>
                  <a:pt x="3228169" y="4512669"/>
                  <a:pt x="3220406" y="4524001"/>
                </a:cubicBezTo>
                <a:lnTo>
                  <a:pt x="3217807" y="4529316"/>
                </a:lnTo>
                <a:lnTo>
                  <a:pt x="3217807" y="4563045"/>
                </a:lnTo>
                <a:lnTo>
                  <a:pt x="3213915" y="4563045"/>
                </a:lnTo>
                <a:lnTo>
                  <a:pt x="3208062" y="4563709"/>
                </a:lnTo>
                <a:lnTo>
                  <a:pt x="3207952" y="4564431"/>
                </a:lnTo>
                <a:lnTo>
                  <a:pt x="3207952" y="4567789"/>
                </a:lnTo>
                <a:lnTo>
                  <a:pt x="3183539" y="4567789"/>
                </a:lnTo>
                <a:lnTo>
                  <a:pt x="3167046" y="4573788"/>
                </a:lnTo>
                <a:cubicBezTo>
                  <a:pt x="3153910" y="4580484"/>
                  <a:pt x="3143531" y="4589833"/>
                  <a:pt x="3136720" y="4600436"/>
                </a:cubicBezTo>
                <a:cubicBezTo>
                  <a:pt x="3120502" y="4625549"/>
                  <a:pt x="3095203" y="4655127"/>
                  <a:pt x="3071850" y="4655127"/>
                </a:cubicBezTo>
                <a:lnTo>
                  <a:pt x="3071201" y="4655127"/>
                </a:lnTo>
                <a:cubicBezTo>
                  <a:pt x="3051091" y="4655127"/>
                  <a:pt x="3043955" y="4631688"/>
                  <a:pt x="3033576" y="4610481"/>
                </a:cubicBezTo>
                <a:cubicBezTo>
                  <a:pt x="3025792" y="4631688"/>
                  <a:pt x="3012818" y="4645640"/>
                  <a:pt x="2997898" y="4645640"/>
                </a:cubicBezTo>
                <a:lnTo>
                  <a:pt x="2997898" y="4645082"/>
                </a:lnTo>
                <a:lnTo>
                  <a:pt x="2997249" y="4645640"/>
                </a:lnTo>
                <a:cubicBezTo>
                  <a:pt x="2982329" y="4645640"/>
                  <a:pt x="2969355" y="4631688"/>
                  <a:pt x="2961571" y="4610481"/>
                </a:cubicBezTo>
                <a:cubicBezTo>
                  <a:pt x="2951191" y="4631688"/>
                  <a:pt x="2944055" y="4655127"/>
                  <a:pt x="2923946" y="4655127"/>
                </a:cubicBezTo>
                <a:lnTo>
                  <a:pt x="2923297" y="4655127"/>
                </a:lnTo>
                <a:cubicBezTo>
                  <a:pt x="2899944" y="4655127"/>
                  <a:pt x="2875293" y="4626107"/>
                  <a:pt x="2858427" y="4600436"/>
                </a:cubicBezTo>
                <a:cubicBezTo>
                  <a:pt x="2848210" y="4584531"/>
                  <a:pt x="2829966" y="4571451"/>
                  <a:pt x="2806430" y="4565905"/>
                </a:cubicBezTo>
                <a:lnTo>
                  <a:pt x="2800216" y="4565200"/>
                </a:lnTo>
                <a:lnTo>
                  <a:pt x="2794002" y="4565905"/>
                </a:lnTo>
                <a:cubicBezTo>
                  <a:pt x="2770467" y="4571451"/>
                  <a:pt x="2752222" y="4584531"/>
                  <a:pt x="2742006" y="4600436"/>
                </a:cubicBezTo>
                <a:cubicBezTo>
                  <a:pt x="2725788" y="4625549"/>
                  <a:pt x="2700489" y="4655127"/>
                  <a:pt x="2677135" y="4655127"/>
                </a:cubicBezTo>
                <a:lnTo>
                  <a:pt x="2676487" y="4655127"/>
                </a:lnTo>
                <a:cubicBezTo>
                  <a:pt x="2656377" y="4655127"/>
                  <a:pt x="2649241" y="4631688"/>
                  <a:pt x="2638862" y="4610481"/>
                </a:cubicBezTo>
                <a:cubicBezTo>
                  <a:pt x="2631077" y="4631688"/>
                  <a:pt x="2618104" y="4645640"/>
                  <a:pt x="2603183" y="4645640"/>
                </a:cubicBezTo>
                <a:lnTo>
                  <a:pt x="2603183" y="4645082"/>
                </a:lnTo>
                <a:lnTo>
                  <a:pt x="2602535" y="4645640"/>
                </a:lnTo>
                <a:cubicBezTo>
                  <a:pt x="2587614" y="4645640"/>
                  <a:pt x="2574641" y="4631688"/>
                  <a:pt x="2566856" y="4610481"/>
                </a:cubicBezTo>
                <a:cubicBezTo>
                  <a:pt x="2556477" y="4631688"/>
                  <a:pt x="2549341" y="4655127"/>
                  <a:pt x="2529231" y="4655127"/>
                </a:cubicBezTo>
                <a:lnTo>
                  <a:pt x="2528583" y="4655127"/>
                </a:lnTo>
                <a:cubicBezTo>
                  <a:pt x="2505229" y="4655127"/>
                  <a:pt x="2480579" y="4626107"/>
                  <a:pt x="2463713" y="4600436"/>
                </a:cubicBezTo>
                <a:cubicBezTo>
                  <a:pt x="2453496" y="4584531"/>
                  <a:pt x="2435251" y="4571451"/>
                  <a:pt x="2411715" y="4565905"/>
                </a:cubicBezTo>
                <a:lnTo>
                  <a:pt x="2405502" y="4565200"/>
                </a:lnTo>
                <a:lnTo>
                  <a:pt x="2399288" y="4565905"/>
                </a:lnTo>
                <a:cubicBezTo>
                  <a:pt x="2375752" y="4571451"/>
                  <a:pt x="2357508" y="4584531"/>
                  <a:pt x="2347291" y="4600436"/>
                </a:cubicBezTo>
                <a:cubicBezTo>
                  <a:pt x="2331073" y="4625549"/>
                  <a:pt x="2305774" y="4655127"/>
                  <a:pt x="2282421" y="4655127"/>
                </a:cubicBezTo>
                <a:lnTo>
                  <a:pt x="2281772" y="4655127"/>
                </a:lnTo>
                <a:cubicBezTo>
                  <a:pt x="2261662" y="4655127"/>
                  <a:pt x="2254527" y="4631688"/>
                  <a:pt x="2244148" y="4610481"/>
                </a:cubicBezTo>
                <a:cubicBezTo>
                  <a:pt x="2236363" y="4631688"/>
                  <a:pt x="2223389" y="4645640"/>
                  <a:pt x="2208469" y="4645640"/>
                </a:cubicBezTo>
                <a:lnTo>
                  <a:pt x="2208469" y="4645082"/>
                </a:lnTo>
                <a:lnTo>
                  <a:pt x="2207820" y="4645640"/>
                </a:lnTo>
                <a:cubicBezTo>
                  <a:pt x="2192900" y="4645640"/>
                  <a:pt x="2179926" y="4631688"/>
                  <a:pt x="2172142" y="4610481"/>
                </a:cubicBezTo>
                <a:cubicBezTo>
                  <a:pt x="2161763" y="4631688"/>
                  <a:pt x="2154627" y="4655127"/>
                  <a:pt x="2134517" y="4655127"/>
                </a:cubicBezTo>
                <a:lnTo>
                  <a:pt x="2133869" y="4655127"/>
                </a:lnTo>
                <a:cubicBezTo>
                  <a:pt x="2110515" y="4655127"/>
                  <a:pt x="2085864" y="4626107"/>
                  <a:pt x="2068998" y="4600436"/>
                </a:cubicBezTo>
                <a:cubicBezTo>
                  <a:pt x="2058781" y="4584531"/>
                  <a:pt x="2040537" y="4571451"/>
                  <a:pt x="2017001" y="4565905"/>
                </a:cubicBezTo>
                <a:lnTo>
                  <a:pt x="2010788" y="4565200"/>
                </a:lnTo>
                <a:lnTo>
                  <a:pt x="2004574" y="4565905"/>
                </a:lnTo>
                <a:cubicBezTo>
                  <a:pt x="1981038" y="4571451"/>
                  <a:pt x="1962794" y="4584531"/>
                  <a:pt x="1952577" y="4600436"/>
                </a:cubicBezTo>
                <a:cubicBezTo>
                  <a:pt x="1936359" y="4625549"/>
                  <a:pt x="1911060" y="4655127"/>
                  <a:pt x="1887707" y="4655127"/>
                </a:cubicBezTo>
                <a:lnTo>
                  <a:pt x="1887058" y="4655127"/>
                </a:lnTo>
                <a:cubicBezTo>
                  <a:pt x="1866948" y="4655127"/>
                  <a:pt x="1859813" y="4631688"/>
                  <a:pt x="1849434" y="4610481"/>
                </a:cubicBezTo>
                <a:cubicBezTo>
                  <a:pt x="1841649" y="4631688"/>
                  <a:pt x="1828675" y="4645640"/>
                  <a:pt x="1813755" y="4645640"/>
                </a:cubicBezTo>
                <a:lnTo>
                  <a:pt x="1813755" y="4645082"/>
                </a:lnTo>
                <a:lnTo>
                  <a:pt x="1813106" y="4645640"/>
                </a:lnTo>
                <a:cubicBezTo>
                  <a:pt x="1798186" y="4645640"/>
                  <a:pt x="1785212" y="4631688"/>
                  <a:pt x="1777428" y="4610481"/>
                </a:cubicBezTo>
                <a:cubicBezTo>
                  <a:pt x="1767049" y="4631688"/>
                  <a:pt x="1759913" y="4655127"/>
                  <a:pt x="1739803" y="4655127"/>
                </a:cubicBezTo>
                <a:lnTo>
                  <a:pt x="1739155" y="4655127"/>
                </a:lnTo>
                <a:cubicBezTo>
                  <a:pt x="1715801" y="4655127"/>
                  <a:pt x="1691150" y="4626107"/>
                  <a:pt x="1674284" y="4600436"/>
                </a:cubicBezTo>
                <a:cubicBezTo>
                  <a:pt x="1664067" y="4584531"/>
                  <a:pt x="1645823" y="4571451"/>
                  <a:pt x="1622287" y="4565905"/>
                </a:cubicBezTo>
                <a:lnTo>
                  <a:pt x="1616073" y="4565200"/>
                </a:lnTo>
                <a:lnTo>
                  <a:pt x="1609860" y="4565905"/>
                </a:lnTo>
                <a:cubicBezTo>
                  <a:pt x="1586324" y="4571451"/>
                  <a:pt x="1568080" y="4584531"/>
                  <a:pt x="1557863" y="4600436"/>
                </a:cubicBezTo>
                <a:cubicBezTo>
                  <a:pt x="1541645" y="4625549"/>
                  <a:pt x="1516346" y="4655127"/>
                  <a:pt x="1492993" y="4655127"/>
                </a:cubicBezTo>
                <a:lnTo>
                  <a:pt x="1492343" y="4655127"/>
                </a:lnTo>
                <a:cubicBezTo>
                  <a:pt x="1472234" y="4655127"/>
                  <a:pt x="1465099" y="4631688"/>
                  <a:pt x="1454719" y="4610481"/>
                </a:cubicBezTo>
                <a:cubicBezTo>
                  <a:pt x="1446935" y="4631688"/>
                  <a:pt x="1433961" y="4645640"/>
                  <a:pt x="1419041" y="4645640"/>
                </a:cubicBezTo>
                <a:lnTo>
                  <a:pt x="1419041" y="4645082"/>
                </a:lnTo>
                <a:lnTo>
                  <a:pt x="1418392" y="4645640"/>
                </a:lnTo>
                <a:cubicBezTo>
                  <a:pt x="1403472" y="4645640"/>
                  <a:pt x="1390498" y="4631688"/>
                  <a:pt x="1382714" y="4610481"/>
                </a:cubicBezTo>
                <a:cubicBezTo>
                  <a:pt x="1372334" y="4631688"/>
                  <a:pt x="1365199" y="4655127"/>
                  <a:pt x="1345089" y="4655127"/>
                </a:cubicBezTo>
                <a:lnTo>
                  <a:pt x="1344441" y="4655127"/>
                </a:lnTo>
                <a:cubicBezTo>
                  <a:pt x="1321087" y="4655127"/>
                  <a:pt x="1296436" y="4626107"/>
                  <a:pt x="1279570" y="4600436"/>
                </a:cubicBezTo>
                <a:cubicBezTo>
                  <a:pt x="1269353" y="4584531"/>
                  <a:pt x="1251108" y="4571451"/>
                  <a:pt x="1227573" y="4565905"/>
                </a:cubicBezTo>
                <a:lnTo>
                  <a:pt x="1221359" y="4565200"/>
                </a:lnTo>
                <a:lnTo>
                  <a:pt x="1215146" y="4565905"/>
                </a:lnTo>
                <a:cubicBezTo>
                  <a:pt x="1191610" y="4571451"/>
                  <a:pt x="1173365" y="4584531"/>
                  <a:pt x="1163148" y="4600436"/>
                </a:cubicBezTo>
                <a:cubicBezTo>
                  <a:pt x="1146931" y="4625549"/>
                  <a:pt x="1121631" y="4655127"/>
                  <a:pt x="1098278" y="4655127"/>
                </a:cubicBezTo>
                <a:lnTo>
                  <a:pt x="1097629" y="4655127"/>
                </a:lnTo>
                <a:cubicBezTo>
                  <a:pt x="1077520" y="4655127"/>
                  <a:pt x="1070384" y="4631688"/>
                  <a:pt x="1060005" y="4610481"/>
                </a:cubicBezTo>
                <a:cubicBezTo>
                  <a:pt x="1052220" y="4631688"/>
                  <a:pt x="1039246" y="4645640"/>
                  <a:pt x="1024326" y="4645640"/>
                </a:cubicBezTo>
                <a:lnTo>
                  <a:pt x="1024326" y="4645082"/>
                </a:lnTo>
                <a:lnTo>
                  <a:pt x="1023678" y="4645640"/>
                </a:lnTo>
                <a:cubicBezTo>
                  <a:pt x="1008757" y="4645640"/>
                  <a:pt x="995783" y="4631688"/>
                  <a:pt x="987999" y="4610481"/>
                </a:cubicBezTo>
                <a:cubicBezTo>
                  <a:pt x="977620" y="4631688"/>
                  <a:pt x="970484" y="4655127"/>
                  <a:pt x="950375" y="4655127"/>
                </a:cubicBezTo>
                <a:lnTo>
                  <a:pt x="949726" y="4655127"/>
                </a:lnTo>
                <a:cubicBezTo>
                  <a:pt x="926373" y="4655127"/>
                  <a:pt x="901722" y="4626107"/>
                  <a:pt x="884856" y="4600436"/>
                </a:cubicBezTo>
                <a:cubicBezTo>
                  <a:pt x="874639" y="4584531"/>
                  <a:pt x="856394" y="4571451"/>
                  <a:pt x="832859" y="4565905"/>
                </a:cubicBezTo>
                <a:lnTo>
                  <a:pt x="826644" y="4565200"/>
                </a:lnTo>
                <a:lnTo>
                  <a:pt x="820431" y="4565905"/>
                </a:lnTo>
                <a:cubicBezTo>
                  <a:pt x="796896" y="4571451"/>
                  <a:pt x="778651" y="4584531"/>
                  <a:pt x="768434" y="4600436"/>
                </a:cubicBezTo>
                <a:cubicBezTo>
                  <a:pt x="752217" y="4625549"/>
                  <a:pt x="726917" y="4655127"/>
                  <a:pt x="703564" y="4655127"/>
                </a:cubicBezTo>
                <a:lnTo>
                  <a:pt x="702915" y="4655127"/>
                </a:lnTo>
                <a:cubicBezTo>
                  <a:pt x="682805" y="4655127"/>
                  <a:pt x="675669" y="4631688"/>
                  <a:pt x="665291" y="4610481"/>
                </a:cubicBezTo>
                <a:cubicBezTo>
                  <a:pt x="657506" y="4631688"/>
                  <a:pt x="644532" y="4645640"/>
                  <a:pt x="629612" y="4645640"/>
                </a:cubicBezTo>
                <a:lnTo>
                  <a:pt x="629612" y="4645082"/>
                </a:lnTo>
                <a:lnTo>
                  <a:pt x="628964" y="4645640"/>
                </a:lnTo>
                <a:cubicBezTo>
                  <a:pt x="614043" y="4645640"/>
                  <a:pt x="601069" y="4631688"/>
                  <a:pt x="593285" y="4610481"/>
                </a:cubicBezTo>
                <a:cubicBezTo>
                  <a:pt x="582906" y="4631688"/>
                  <a:pt x="575770" y="4655127"/>
                  <a:pt x="555660" y="4655127"/>
                </a:cubicBezTo>
                <a:lnTo>
                  <a:pt x="555012" y="4655127"/>
                </a:lnTo>
                <a:cubicBezTo>
                  <a:pt x="531658" y="4655127"/>
                  <a:pt x="507008" y="4626107"/>
                  <a:pt x="490142" y="4600436"/>
                </a:cubicBezTo>
                <a:cubicBezTo>
                  <a:pt x="479924" y="4584531"/>
                  <a:pt x="461680" y="4571451"/>
                  <a:pt x="438144" y="4565905"/>
                </a:cubicBezTo>
                <a:lnTo>
                  <a:pt x="431931" y="4565200"/>
                </a:lnTo>
                <a:lnTo>
                  <a:pt x="425717" y="4565905"/>
                </a:lnTo>
                <a:cubicBezTo>
                  <a:pt x="402181" y="4571451"/>
                  <a:pt x="383936" y="4584531"/>
                  <a:pt x="373719" y="4600436"/>
                </a:cubicBezTo>
                <a:cubicBezTo>
                  <a:pt x="357501" y="4625549"/>
                  <a:pt x="332202" y="4655127"/>
                  <a:pt x="308849" y="4655127"/>
                </a:cubicBezTo>
                <a:lnTo>
                  <a:pt x="308201" y="4655127"/>
                </a:lnTo>
                <a:cubicBezTo>
                  <a:pt x="288091" y="4655127"/>
                  <a:pt x="280955" y="4631688"/>
                  <a:pt x="270576" y="4610481"/>
                </a:cubicBezTo>
                <a:cubicBezTo>
                  <a:pt x="262792" y="4631688"/>
                  <a:pt x="249818" y="4645640"/>
                  <a:pt x="234898" y="4645640"/>
                </a:cubicBezTo>
                <a:lnTo>
                  <a:pt x="234898" y="4645082"/>
                </a:lnTo>
                <a:lnTo>
                  <a:pt x="234249" y="4645640"/>
                </a:lnTo>
                <a:cubicBezTo>
                  <a:pt x="226789" y="4645640"/>
                  <a:pt x="219815" y="4642152"/>
                  <a:pt x="213734" y="4636013"/>
                </a:cubicBezTo>
                <a:lnTo>
                  <a:pt x="202493" y="4617087"/>
                </a:lnTo>
                <a:lnTo>
                  <a:pt x="202493" y="4627438"/>
                </a:lnTo>
                <a:lnTo>
                  <a:pt x="190077" y="4627438"/>
                </a:lnTo>
                <a:lnTo>
                  <a:pt x="183407" y="4640757"/>
                </a:lnTo>
                <a:cubicBezTo>
                  <a:pt x="177812" y="4649268"/>
                  <a:pt x="171000" y="4655127"/>
                  <a:pt x="160945" y="4655127"/>
                </a:cubicBezTo>
                <a:lnTo>
                  <a:pt x="160297" y="4655127"/>
                </a:lnTo>
                <a:cubicBezTo>
                  <a:pt x="148620" y="4655127"/>
                  <a:pt x="136619" y="4647872"/>
                  <a:pt x="125429" y="4637409"/>
                </a:cubicBezTo>
                <a:lnTo>
                  <a:pt x="117339" y="4627438"/>
                </a:lnTo>
                <a:lnTo>
                  <a:pt x="106746" y="4627438"/>
                </a:lnTo>
                <a:lnTo>
                  <a:pt x="106746" y="4624081"/>
                </a:lnTo>
                <a:lnTo>
                  <a:pt x="104924" y="4612140"/>
                </a:lnTo>
                <a:lnTo>
                  <a:pt x="95427" y="4600436"/>
                </a:lnTo>
                <a:cubicBezTo>
                  <a:pt x="81804" y="4579229"/>
                  <a:pt x="53910" y="4563045"/>
                  <a:pt x="18231" y="4563045"/>
                </a:cubicBezTo>
                <a:lnTo>
                  <a:pt x="14339" y="4563045"/>
                </a:lnTo>
                <a:lnTo>
                  <a:pt x="14339" y="4525356"/>
                </a:lnTo>
                <a:lnTo>
                  <a:pt x="5812" y="4516805"/>
                </a:lnTo>
                <a:cubicBezTo>
                  <a:pt x="2143" y="4511708"/>
                  <a:pt x="0" y="4506567"/>
                  <a:pt x="0" y="4501530"/>
                </a:cubicBezTo>
                <a:lnTo>
                  <a:pt x="0" y="4500971"/>
                </a:lnTo>
                <a:cubicBezTo>
                  <a:pt x="0" y="4496634"/>
                  <a:pt x="1698" y="4492997"/>
                  <a:pt x="4630" y="4489840"/>
                </a:cubicBezTo>
                <a:lnTo>
                  <a:pt x="14339" y="4483185"/>
                </a:lnTo>
                <a:lnTo>
                  <a:pt x="14339" y="4480450"/>
                </a:lnTo>
                <a:lnTo>
                  <a:pt x="19515" y="4480450"/>
                </a:lnTo>
                <a:lnTo>
                  <a:pt x="33298" y="4474924"/>
                </a:lnTo>
                <a:cubicBezTo>
                  <a:pt x="39302" y="4472817"/>
                  <a:pt x="45610" y="4470753"/>
                  <a:pt x="51756" y="4468515"/>
                </a:cubicBezTo>
                <a:cubicBezTo>
                  <a:pt x="27172" y="4461800"/>
                  <a:pt x="10999" y="4450608"/>
                  <a:pt x="10999" y="4437737"/>
                </a:cubicBezTo>
                <a:lnTo>
                  <a:pt x="11645" y="4437737"/>
                </a:lnTo>
                <a:lnTo>
                  <a:pt x="10999" y="4437177"/>
                </a:lnTo>
                <a:cubicBezTo>
                  <a:pt x="10999" y="4424307"/>
                  <a:pt x="27172" y="4413115"/>
                  <a:pt x="51756" y="4406400"/>
                </a:cubicBezTo>
                <a:cubicBezTo>
                  <a:pt x="27172" y="4397447"/>
                  <a:pt x="0" y="4391291"/>
                  <a:pt x="0" y="4373944"/>
                </a:cubicBezTo>
                <a:lnTo>
                  <a:pt x="0" y="4373384"/>
                </a:lnTo>
                <a:cubicBezTo>
                  <a:pt x="0" y="4353239"/>
                  <a:pt x="33641" y="4331975"/>
                  <a:pt x="63401" y="4317425"/>
                </a:cubicBezTo>
                <a:cubicBezTo>
                  <a:pt x="81839" y="4308612"/>
                  <a:pt x="97002" y="4292873"/>
                  <a:pt x="103430" y="4272570"/>
                </a:cubicBezTo>
                <a:lnTo>
                  <a:pt x="104248" y="4267210"/>
                </a:lnTo>
                <a:lnTo>
                  <a:pt x="103430" y="4261851"/>
                </a:lnTo>
                <a:cubicBezTo>
                  <a:pt x="97002" y="4241548"/>
                  <a:pt x="81839" y="4225810"/>
                  <a:pt x="63401" y="4216996"/>
                </a:cubicBezTo>
                <a:cubicBezTo>
                  <a:pt x="34288" y="4203006"/>
                  <a:pt x="0" y="4181182"/>
                  <a:pt x="0" y="4161037"/>
                </a:cubicBezTo>
                <a:lnTo>
                  <a:pt x="0" y="4160477"/>
                </a:lnTo>
                <a:cubicBezTo>
                  <a:pt x="0" y="4143130"/>
                  <a:pt x="27172" y="4136974"/>
                  <a:pt x="51756" y="4128021"/>
                </a:cubicBezTo>
                <a:cubicBezTo>
                  <a:pt x="27172" y="4121306"/>
                  <a:pt x="10999" y="4110114"/>
                  <a:pt x="10999" y="4097244"/>
                </a:cubicBezTo>
                <a:lnTo>
                  <a:pt x="11645" y="4097244"/>
                </a:lnTo>
                <a:lnTo>
                  <a:pt x="10999" y="4096684"/>
                </a:lnTo>
                <a:cubicBezTo>
                  <a:pt x="10999" y="4083813"/>
                  <a:pt x="27172" y="4072622"/>
                  <a:pt x="51756" y="4065906"/>
                </a:cubicBezTo>
                <a:cubicBezTo>
                  <a:pt x="27172" y="4056953"/>
                  <a:pt x="0" y="4050797"/>
                  <a:pt x="0" y="4033450"/>
                </a:cubicBezTo>
                <a:lnTo>
                  <a:pt x="0" y="4032891"/>
                </a:lnTo>
                <a:cubicBezTo>
                  <a:pt x="0" y="4012746"/>
                  <a:pt x="33641" y="3991481"/>
                  <a:pt x="63401" y="3976932"/>
                </a:cubicBezTo>
                <a:cubicBezTo>
                  <a:pt x="81839" y="3968118"/>
                  <a:pt x="97002" y="3952380"/>
                  <a:pt x="103430" y="3932077"/>
                </a:cubicBezTo>
                <a:lnTo>
                  <a:pt x="104248" y="3926717"/>
                </a:lnTo>
                <a:lnTo>
                  <a:pt x="103430" y="3921357"/>
                </a:lnTo>
                <a:cubicBezTo>
                  <a:pt x="97002" y="3901054"/>
                  <a:pt x="81839" y="3885316"/>
                  <a:pt x="63401" y="3876502"/>
                </a:cubicBezTo>
                <a:cubicBezTo>
                  <a:pt x="34288" y="3862512"/>
                  <a:pt x="0" y="3840688"/>
                  <a:pt x="0" y="3820544"/>
                </a:cubicBezTo>
                <a:lnTo>
                  <a:pt x="0" y="3819984"/>
                </a:lnTo>
                <a:cubicBezTo>
                  <a:pt x="0" y="3802636"/>
                  <a:pt x="27172" y="3796481"/>
                  <a:pt x="51756" y="3787527"/>
                </a:cubicBezTo>
                <a:cubicBezTo>
                  <a:pt x="27172" y="3780812"/>
                  <a:pt x="10999" y="3769621"/>
                  <a:pt x="10999" y="3756750"/>
                </a:cubicBezTo>
                <a:lnTo>
                  <a:pt x="11645" y="3756750"/>
                </a:lnTo>
                <a:lnTo>
                  <a:pt x="10999" y="3756190"/>
                </a:lnTo>
                <a:cubicBezTo>
                  <a:pt x="10999" y="3743320"/>
                  <a:pt x="27172" y="3732128"/>
                  <a:pt x="51756" y="3725413"/>
                </a:cubicBezTo>
                <a:cubicBezTo>
                  <a:pt x="27172" y="3716459"/>
                  <a:pt x="0" y="3710304"/>
                  <a:pt x="0" y="3692957"/>
                </a:cubicBezTo>
                <a:lnTo>
                  <a:pt x="0" y="3692397"/>
                </a:lnTo>
                <a:cubicBezTo>
                  <a:pt x="0" y="3672252"/>
                  <a:pt x="33641" y="3650987"/>
                  <a:pt x="63401" y="3636438"/>
                </a:cubicBezTo>
                <a:cubicBezTo>
                  <a:pt x="81839" y="3627624"/>
                  <a:pt x="97002" y="3611886"/>
                  <a:pt x="103430" y="3591584"/>
                </a:cubicBezTo>
                <a:lnTo>
                  <a:pt x="104248" y="3586224"/>
                </a:lnTo>
                <a:lnTo>
                  <a:pt x="103430" y="3580863"/>
                </a:lnTo>
                <a:cubicBezTo>
                  <a:pt x="97002" y="3560561"/>
                  <a:pt x="81839" y="3544823"/>
                  <a:pt x="63401" y="3536009"/>
                </a:cubicBezTo>
                <a:cubicBezTo>
                  <a:pt x="34288" y="3522019"/>
                  <a:pt x="0" y="3500195"/>
                  <a:pt x="0" y="3480050"/>
                </a:cubicBezTo>
                <a:lnTo>
                  <a:pt x="0" y="3479490"/>
                </a:lnTo>
                <a:cubicBezTo>
                  <a:pt x="0" y="3462143"/>
                  <a:pt x="27172" y="3455987"/>
                  <a:pt x="51756" y="3447034"/>
                </a:cubicBezTo>
                <a:cubicBezTo>
                  <a:pt x="27172" y="3440319"/>
                  <a:pt x="10999" y="3429127"/>
                  <a:pt x="10999" y="3416257"/>
                </a:cubicBezTo>
                <a:lnTo>
                  <a:pt x="11645" y="3416257"/>
                </a:lnTo>
                <a:lnTo>
                  <a:pt x="10999" y="3415697"/>
                </a:lnTo>
                <a:cubicBezTo>
                  <a:pt x="10999" y="3402826"/>
                  <a:pt x="27172" y="3391635"/>
                  <a:pt x="51756" y="3384920"/>
                </a:cubicBezTo>
                <a:cubicBezTo>
                  <a:pt x="27172" y="3375966"/>
                  <a:pt x="0" y="3369810"/>
                  <a:pt x="0" y="3352463"/>
                </a:cubicBezTo>
                <a:lnTo>
                  <a:pt x="0" y="3351904"/>
                </a:lnTo>
                <a:cubicBezTo>
                  <a:pt x="0" y="3331758"/>
                  <a:pt x="33641" y="3310494"/>
                  <a:pt x="63401" y="3295945"/>
                </a:cubicBezTo>
                <a:cubicBezTo>
                  <a:pt x="81839" y="3287131"/>
                  <a:pt x="97002" y="3271393"/>
                  <a:pt x="103430" y="3251090"/>
                </a:cubicBezTo>
                <a:lnTo>
                  <a:pt x="104248" y="3245730"/>
                </a:lnTo>
                <a:lnTo>
                  <a:pt x="103430" y="3240370"/>
                </a:lnTo>
                <a:cubicBezTo>
                  <a:pt x="97002" y="3220067"/>
                  <a:pt x="81839" y="3204329"/>
                  <a:pt x="63401" y="3195516"/>
                </a:cubicBezTo>
                <a:cubicBezTo>
                  <a:pt x="34288" y="3181526"/>
                  <a:pt x="0" y="3159702"/>
                  <a:pt x="0" y="3139556"/>
                </a:cubicBezTo>
                <a:lnTo>
                  <a:pt x="0" y="3138997"/>
                </a:lnTo>
                <a:cubicBezTo>
                  <a:pt x="0" y="3121650"/>
                  <a:pt x="27172" y="3115494"/>
                  <a:pt x="51756" y="3106541"/>
                </a:cubicBezTo>
                <a:cubicBezTo>
                  <a:pt x="27172" y="3099826"/>
                  <a:pt x="10999" y="3088634"/>
                  <a:pt x="10999" y="3075763"/>
                </a:cubicBezTo>
                <a:lnTo>
                  <a:pt x="11645" y="3075763"/>
                </a:lnTo>
                <a:lnTo>
                  <a:pt x="10999" y="3075204"/>
                </a:lnTo>
                <a:cubicBezTo>
                  <a:pt x="10999" y="3062333"/>
                  <a:pt x="27172" y="3051142"/>
                  <a:pt x="51756" y="3044426"/>
                </a:cubicBezTo>
                <a:cubicBezTo>
                  <a:pt x="27172" y="3035473"/>
                  <a:pt x="0" y="3029318"/>
                  <a:pt x="0" y="3011970"/>
                </a:cubicBezTo>
                <a:lnTo>
                  <a:pt x="0" y="3011410"/>
                </a:lnTo>
                <a:cubicBezTo>
                  <a:pt x="0" y="2991266"/>
                  <a:pt x="33641" y="2970001"/>
                  <a:pt x="63401" y="2955452"/>
                </a:cubicBezTo>
                <a:cubicBezTo>
                  <a:pt x="81839" y="2946638"/>
                  <a:pt x="97002" y="2930900"/>
                  <a:pt x="103430" y="2910597"/>
                </a:cubicBezTo>
                <a:lnTo>
                  <a:pt x="104248" y="2905237"/>
                </a:lnTo>
                <a:lnTo>
                  <a:pt x="103430" y="2899877"/>
                </a:lnTo>
                <a:cubicBezTo>
                  <a:pt x="97002" y="2879574"/>
                  <a:pt x="81839" y="2863835"/>
                  <a:pt x="63401" y="2855022"/>
                </a:cubicBezTo>
                <a:cubicBezTo>
                  <a:pt x="34288" y="2841033"/>
                  <a:pt x="0" y="2819209"/>
                  <a:pt x="0" y="2799063"/>
                </a:cubicBezTo>
                <a:lnTo>
                  <a:pt x="0" y="2798503"/>
                </a:lnTo>
                <a:cubicBezTo>
                  <a:pt x="0" y="2781156"/>
                  <a:pt x="27172" y="2775001"/>
                  <a:pt x="51756" y="2766047"/>
                </a:cubicBezTo>
                <a:cubicBezTo>
                  <a:pt x="27172" y="2759332"/>
                  <a:pt x="10999" y="2748140"/>
                  <a:pt x="10999" y="2735270"/>
                </a:cubicBezTo>
                <a:lnTo>
                  <a:pt x="11645" y="2735270"/>
                </a:lnTo>
                <a:lnTo>
                  <a:pt x="10999" y="2734710"/>
                </a:lnTo>
                <a:cubicBezTo>
                  <a:pt x="10999" y="2721839"/>
                  <a:pt x="27172" y="2710648"/>
                  <a:pt x="51756" y="2703933"/>
                </a:cubicBezTo>
                <a:cubicBezTo>
                  <a:pt x="27172" y="2694979"/>
                  <a:pt x="0" y="2688824"/>
                  <a:pt x="0" y="2671476"/>
                </a:cubicBezTo>
                <a:lnTo>
                  <a:pt x="0" y="2670917"/>
                </a:lnTo>
                <a:cubicBezTo>
                  <a:pt x="0" y="2650772"/>
                  <a:pt x="33641" y="2629507"/>
                  <a:pt x="63401" y="2614958"/>
                </a:cubicBezTo>
                <a:cubicBezTo>
                  <a:pt x="81839" y="2606144"/>
                  <a:pt x="97001" y="2590406"/>
                  <a:pt x="103430" y="2570104"/>
                </a:cubicBezTo>
                <a:lnTo>
                  <a:pt x="104248" y="2564743"/>
                </a:lnTo>
                <a:lnTo>
                  <a:pt x="103430" y="2559383"/>
                </a:lnTo>
                <a:cubicBezTo>
                  <a:pt x="97001" y="2539081"/>
                  <a:pt x="81839" y="2523342"/>
                  <a:pt x="63401" y="2514529"/>
                </a:cubicBezTo>
                <a:cubicBezTo>
                  <a:pt x="34288" y="2500539"/>
                  <a:pt x="0" y="2478715"/>
                  <a:pt x="0" y="2458570"/>
                </a:cubicBezTo>
                <a:lnTo>
                  <a:pt x="0" y="2458010"/>
                </a:lnTo>
                <a:cubicBezTo>
                  <a:pt x="0" y="2440663"/>
                  <a:pt x="27172" y="2434508"/>
                  <a:pt x="51756" y="2425553"/>
                </a:cubicBezTo>
                <a:cubicBezTo>
                  <a:pt x="27172" y="2418839"/>
                  <a:pt x="10999" y="2407646"/>
                  <a:pt x="10999" y="2394777"/>
                </a:cubicBezTo>
                <a:lnTo>
                  <a:pt x="11645" y="2394777"/>
                </a:lnTo>
                <a:lnTo>
                  <a:pt x="10999" y="2394217"/>
                </a:lnTo>
                <a:cubicBezTo>
                  <a:pt x="10999" y="2381346"/>
                  <a:pt x="27172" y="2370154"/>
                  <a:pt x="51756" y="2363439"/>
                </a:cubicBezTo>
                <a:cubicBezTo>
                  <a:pt x="27172" y="2354486"/>
                  <a:pt x="0" y="2348330"/>
                  <a:pt x="0" y="2330983"/>
                </a:cubicBezTo>
                <a:lnTo>
                  <a:pt x="0" y="2330424"/>
                </a:lnTo>
                <a:cubicBezTo>
                  <a:pt x="0" y="2310279"/>
                  <a:pt x="33641" y="2289014"/>
                  <a:pt x="63401" y="2274464"/>
                </a:cubicBezTo>
                <a:cubicBezTo>
                  <a:pt x="81839" y="2265651"/>
                  <a:pt x="97001" y="2249913"/>
                  <a:pt x="103430" y="2229610"/>
                </a:cubicBezTo>
                <a:lnTo>
                  <a:pt x="104248" y="2224250"/>
                </a:lnTo>
                <a:lnTo>
                  <a:pt x="103430" y="2218890"/>
                </a:lnTo>
                <a:cubicBezTo>
                  <a:pt x="97001" y="2198588"/>
                  <a:pt x="81839" y="2182849"/>
                  <a:pt x="63401" y="2174035"/>
                </a:cubicBezTo>
                <a:cubicBezTo>
                  <a:pt x="34288" y="2160045"/>
                  <a:pt x="0" y="2138221"/>
                  <a:pt x="0" y="2118076"/>
                </a:cubicBezTo>
                <a:lnTo>
                  <a:pt x="0" y="2117517"/>
                </a:lnTo>
                <a:cubicBezTo>
                  <a:pt x="0" y="2100169"/>
                  <a:pt x="27172" y="2094014"/>
                  <a:pt x="51756" y="2085060"/>
                </a:cubicBezTo>
                <a:cubicBezTo>
                  <a:pt x="27172" y="2078345"/>
                  <a:pt x="10999" y="2067154"/>
                  <a:pt x="10999" y="2054283"/>
                </a:cubicBezTo>
                <a:lnTo>
                  <a:pt x="11645" y="2054283"/>
                </a:lnTo>
                <a:lnTo>
                  <a:pt x="10999" y="2053723"/>
                </a:lnTo>
                <a:cubicBezTo>
                  <a:pt x="10999" y="2040853"/>
                  <a:pt x="27172" y="2029661"/>
                  <a:pt x="51756" y="2022946"/>
                </a:cubicBezTo>
                <a:cubicBezTo>
                  <a:pt x="27172" y="2013992"/>
                  <a:pt x="0" y="2007837"/>
                  <a:pt x="0" y="1990490"/>
                </a:cubicBezTo>
                <a:lnTo>
                  <a:pt x="0" y="1989930"/>
                </a:lnTo>
                <a:cubicBezTo>
                  <a:pt x="0" y="1969785"/>
                  <a:pt x="33641" y="1948520"/>
                  <a:pt x="63401" y="1933971"/>
                </a:cubicBezTo>
                <a:cubicBezTo>
                  <a:pt x="81839" y="1925158"/>
                  <a:pt x="97001" y="1909419"/>
                  <a:pt x="103430" y="1889116"/>
                </a:cubicBezTo>
                <a:lnTo>
                  <a:pt x="104248" y="1883757"/>
                </a:lnTo>
                <a:lnTo>
                  <a:pt x="103430" y="1878396"/>
                </a:lnTo>
                <a:cubicBezTo>
                  <a:pt x="97001" y="1858094"/>
                  <a:pt x="81839" y="1842355"/>
                  <a:pt x="63401" y="1833542"/>
                </a:cubicBezTo>
                <a:cubicBezTo>
                  <a:pt x="34288" y="1819552"/>
                  <a:pt x="0" y="1797728"/>
                  <a:pt x="0" y="1777583"/>
                </a:cubicBezTo>
                <a:lnTo>
                  <a:pt x="0" y="1777023"/>
                </a:lnTo>
                <a:cubicBezTo>
                  <a:pt x="0" y="1759676"/>
                  <a:pt x="27172" y="1753520"/>
                  <a:pt x="51756" y="1744567"/>
                </a:cubicBezTo>
                <a:cubicBezTo>
                  <a:pt x="27172" y="1737852"/>
                  <a:pt x="10999" y="1726660"/>
                  <a:pt x="10999" y="1713789"/>
                </a:cubicBezTo>
                <a:lnTo>
                  <a:pt x="11645" y="1713789"/>
                </a:lnTo>
                <a:lnTo>
                  <a:pt x="10999" y="1713230"/>
                </a:lnTo>
                <a:cubicBezTo>
                  <a:pt x="10999" y="1700359"/>
                  <a:pt x="27172" y="1689168"/>
                  <a:pt x="51756" y="1682453"/>
                </a:cubicBezTo>
                <a:cubicBezTo>
                  <a:pt x="27172" y="1673499"/>
                  <a:pt x="0" y="1667344"/>
                  <a:pt x="0" y="1649996"/>
                </a:cubicBezTo>
                <a:lnTo>
                  <a:pt x="0" y="1649436"/>
                </a:lnTo>
                <a:cubicBezTo>
                  <a:pt x="0" y="1629291"/>
                  <a:pt x="33641" y="1608027"/>
                  <a:pt x="63401" y="1593478"/>
                </a:cubicBezTo>
                <a:cubicBezTo>
                  <a:pt x="81839" y="1584664"/>
                  <a:pt x="97001" y="1568926"/>
                  <a:pt x="103430" y="1548623"/>
                </a:cubicBezTo>
                <a:lnTo>
                  <a:pt x="105663" y="1533986"/>
                </a:lnTo>
                <a:lnTo>
                  <a:pt x="103430" y="1519349"/>
                </a:lnTo>
                <a:cubicBezTo>
                  <a:pt x="97001" y="1499047"/>
                  <a:pt x="81839" y="1483308"/>
                  <a:pt x="63401" y="1474494"/>
                </a:cubicBezTo>
                <a:cubicBezTo>
                  <a:pt x="34288" y="1460504"/>
                  <a:pt x="0" y="1438680"/>
                  <a:pt x="0" y="1418535"/>
                </a:cubicBezTo>
                <a:lnTo>
                  <a:pt x="0" y="1417976"/>
                </a:lnTo>
                <a:cubicBezTo>
                  <a:pt x="0" y="1400629"/>
                  <a:pt x="27172" y="1394473"/>
                  <a:pt x="51756" y="1385519"/>
                </a:cubicBezTo>
                <a:cubicBezTo>
                  <a:pt x="27172" y="1378804"/>
                  <a:pt x="10999" y="1367613"/>
                  <a:pt x="10999" y="1354742"/>
                </a:cubicBezTo>
                <a:lnTo>
                  <a:pt x="11645" y="1354742"/>
                </a:lnTo>
                <a:lnTo>
                  <a:pt x="10999" y="1354182"/>
                </a:lnTo>
                <a:cubicBezTo>
                  <a:pt x="10999" y="1341312"/>
                  <a:pt x="27172" y="1330120"/>
                  <a:pt x="51756" y="1323405"/>
                </a:cubicBezTo>
                <a:cubicBezTo>
                  <a:pt x="27172" y="1314451"/>
                  <a:pt x="0" y="1308296"/>
                  <a:pt x="0" y="1290948"/>
                </a:cubicBezTo>
                <a:lnTo>
                  <a:pt x="0" y="1290389"/>
                </a:lnTo>
                <a:cubicBezTo>
                  <a:pt x="0" y="1270244"/>
                  <a:pt x="33641" y="1248979"/>
                  <a:pt x="63401" y="1234430"/>
                </a:cubicBezTo>
                <a:cubicBezTo>
                  <a:pt x="81839" y="1225617"/>
                  <a:pt x="97001" y="1209878"/>
                  <a:pt x="103430" y="1189575"/>
                </a:cubicBezTo>
                <a:lnTo>
                  <a:pt x="105663" y="1174938"/>
                </a:lnTo>
                <a:lnTo>
                  <a:pt x="103430" y="1160302"/>
                </a:lnTo>
                <a:cubicBezTo>
                  <a:pt x="97001" y="1139999"/>
                  <a:pt x="81839" y="1124260"/>
                  <a:pt x="63401" y="1115447"/>
                </a:cubicBezTo>
                <a:cubicBezTo>
                  <a:pt x="34288" y="1101457"/>
                  <a:pt x="0" y="1079633"/>
                  <a:pt x="0" y="1059488"/>
                </a:cubicBezTo>
                <a:lnTo>
                  <a:pt x="0" y="1058928"/>
                </a:lnTo>
                <a:cubicBezTo>
                  <a:pt x="0" y="1041581"/>
                  <a:pt x="27172" y="1035426"/>
                  <a:pt x="51756" y="1026472"/>
                </a:cubicBezTo>
                <a:cubicBezTo>
                  <a:pt x="27172" y="1019756"/>
                  <a:pt x="10999" y="1008565"/>
                  <a:pt x="10999" y="995694"/>
                </a:cubicBezTo>
                <a:lnTo>
                  <a:pt x="11645" y="995694"/>
                </a:lnTo>
                <a:lnTo>
                  <a:pt x="10999" y="995135"/>
                </a:lnTo>
                <a:cubicBezTo>
                  <a:pt x="10999" y="982264"/>
                  <a:pt x="27172" y="971072"/>
                  <a:pt x="51756" y="964358"/>
                </a:cubicBezTo>
                <a:cubicBezTo>
                  <a:pt x="27172" y="955404"/>
                  <a:pt x="0" y="949248"/>
                  <a:pt x="0" y="931901"/>
                </a:cubicBezTo>
                <a:lnTo>
                  <a:pt x="0" y="931342"/>
                </a:lnTo>
                <a:cubicBezTo>
                  <a:pt x="0" y="911197"/>
                  <a:pt x="33641" y="889932"/>
                  <a:pt x="63401" y="875382"/>
                </a:cubicBezTo>
                <a:cubicBezTo>
                  <a:pt x="81839" y="866569"/>
                  <a:pt x="97001" y="850831"/>
                  <a:pt x="103430" y="830528"/>
                </a:cubicBezTo>
                <a:lnTo>
                  <a:pt x="105663" y="815891"/>
                </a:lnTo>
                <a:lnTo>
                  <a:pt x="103430" y="801254"/>
                </a:lnTo>
                <a:cubicBezTo>
                  <a:pt x="97001" y="780951"/>
                  <a:pt x="81839" y="765212"/>
                  <a:pt x="63401" y="756399"/>
                </a:cubicBezTo>
                <a:cubicBezTo>
                  <a:pt x="34288" y="742409"/>
                  <a:pt x="0" y="720586"/>
                  <a:pt x="0" y="700440"/>
                </a:cubicBezTo>
                <a:lnTo>
                  <a:pt x="0" y="699881"/>
                </a:lnTo>
                <a:cubicBezTo>
                  <a:pt x="0" y="682533"/>
                  <a:pt x="27172" y="676378"/>
                  <a:pt x="51756" y="667424"/>
                </a:cubicBezTo>
                <a:cubicBezTo>
                  <a:pt x="27172" y="660709"/>
                  <a:pt x="10999" y="649517"/>
                  <a:pt x="10999" y="636647"/>
                </a:cubicBezTo>
                <a:lnTo>
                  <a:pt x="11645" y="636647"/>
                </a:lnTo>
                <a:lnTo>
                  <a:pt x="10999" y="636087"/>
                </a:lnTo>
                <a:cubicBezTo>
                  <a:pt x="10999" y="623216"/>
                  <a:pt x="27172" y="612025"/>
                  <a:pt x="51756" y="605310"/>
                </a:cubicBezTo>
                <a:cubicBezTo>
                  <a:pt x="27172" y="596357"/>
                  <a:pt x="0" y="590201"/>
                  <a:pt x="0" y="572854"/>
                </a:cubicBezTo>
                <a:lnTo>
                  <a:pt x="0" y="572294"/>
                </a:lnTo>
                <a:cubicBezTo>
                  <a:pt x="0" y="552149"/>
                  <a:pt x="33641" y="530884"/>
                  <a:pt x="63401" y="516335"/>
                </a:cubicBezTo>
                <a:cubicBezTo>
                  <a:pt x="81839" y="507521"/>
                  <a:pt x="97001" y="491783"/>
                  <a:pt x="103430" y="471480"/>
                </a:cubicBezTo>
                <a:lnTo>
                  <a:pt x="105663" y="456843"/>
                </a:lnTo>
                <a:lnTo>
                  <a:pt x="103430" y="442206"/>
                </a:lnTo>
                <a:cubicBezTo>
                  <a:pt x="97001" y="421904"/>
                  <a:pt x="81839" y="406165"/>
                  <a:pt x="63401" y="397352"/>
                </a:cubicBezTo>
                <a:cubicBezTo>
                  <a:pt x="34288" y="383362"/>
                  <a:pt x="0" y="361538"/>
                  <a:pt x="0" y="341393"/>
                </a:cubicBezTo>
                <a:lnTo>
                  <a:pt x="0" y="340833"/>
                </a:lnTo>
                <a:cubicBezTo>
                  <a:pt x="0" y="323486"/>
                  <a:pt x="27172" y="317330"/>
                  <a:pt x="51756" y="308377"/>
                </a:cubicBezTo>
                <a:cubicBezTo>
                  <a:pt x="27172" y="301662"/>
                  <a:pt x="10999" y="290470"/>
                  <a:pt x="10999" y="277599"/>
                </a:cubicBezTo>
                <a:lnTo>
                  <a:pt x="11645" y="277599"/>
                </a:lnTo>
                <a:lnTo>
                  <a:pt x="10999" y="277040"/>
                </a:lnTo>
                <a:cubicBezTo>
                  <a:pt x="10999" y="264169"/>
                  <a:pt x="27172" y="252978"/>
                  <a:pt x="51756" y="246263"/>
                </a:cubicBezTo>
                <a:cubicBezTo>
                  <a:pt x="27172" y="237309"/>
                  <a:pt x="0" y="231154"/>
                  <a:pt x="0" y="213806"/>
                </a:cubicBezTo>
                <a:lnTo>
                  <a:pt x="0" y="213247"/>
                </a:lnTo>
                <a:cubicBezTo>
                  <a:pt x="0" y="198138"/>
                  <a:pt x="18923" y="182399"/>
                  <a:pt x="40939" y="169336"/>
                </a:cubicBezTo>
                <a:lnTo>
                  <a:pt x="55615" y="161464"/>
                </a:lnTo>
                <a:lnTo>
                  <a:pt x="55615" y="92083"/>
                </a:lnTo>
                <a:lnTo>
                  <a:pt x="59507" y="92083"/>
                </a:lnTo>
                <a:cubicBezTo>
                  <a:pt x="95185" y="92083"/>
                  <a:pt x="123080" y="75898"/>
                  <a:pt x="136702" y="54692"/>
                </a:cubicBezTo>
                <a:cubicBezTo>
                  <a:pt x="152920" y="29577"/>
                  <a:pt x="178219" y="0"/>
                  <a:pt x="20157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手繪多邊形 12"/>
          <p:cNvSpPr/>
          <p:nvPr/>
        </p:nvSpPr>
        <p:spPr>
          <a:xfrm>
            <a:off x="4506474" y="1517073"/>
            <a:ext cx="3179052" cy="4464628"/>
          </a:xfrm>
          <a:custGeom>
            <a:avLst/>
            <a:gdLst>
              <a:gd name="connsiteX0" fmla="*/ 327022 w 3314697"/>
              <a:gd name="connsiteY0" fmla="*/ 317787 h 4655127"/>
              <a:gd name="connsiteX1" fmla="*/ 327022 w 3314697"/>
              <a:gd name="connsiteY1" fmla="*/ 4337339 h 4655127"/>
              <a:gd name="connsiteX2" fmla="*/ 2987674 w 3314697"/>
              <a:gd name="connsiteY2" fmla="*/ 4337339 h 4655127"/>
              <a:gd name="connsiteX3" fmla="*/ 2987674 w 3314697"/>
              <a:gd name="connsiteY3" fmla="*/ 317787 h 4655127"/>
              <a:gd name="connsiteX4" fmla="*/ 201572 w 3314697"/>
              <a:gd name="connsiteY4" fmla="*/ 0 h 4655127"/>
              <a:gd name="connsiteX5" fmla="*/ 202222 w 3314697"/>
              <a:gd name="connsiteY5" fmla="*/ 0 h 4655127"/>
              <a:gd name="connsiteX6" fmla="*/ 239846 w 3314697"/>
              <a:gd name="connsiteY6" fmla="*/ 44647 h 4655127"/>
              <a:gd name="connsiteX7" fmla="*/ 275524 w 3314697"/>
              <a:gd name="connsiteY7" fmla="*/ 9487 h 4655127"/>
              <a:gd name="connsiteX8" fmla="*/ 275524 w 3314697"/>
              <a:gd name="connsiteY8" fmla="*/ 10045 h 4655127"/>
              <a:gd name="connsiteX9" fmla="*/ 276173 w 3314697"/>
              <a:gd name="connsiteY9" fmla="*/ 9487 h 4655127"/>
              <a:gd name="connsiteX10" fmla="*/ 311851 w 3314697"/>
              <a:gd name="connsiteY10" fmla="*/ 44647 h 4655127"/>
              <a:gd name="connsiteX11" fmla="*/ 349476 w 3314697"/>
              <a:gd name="connsiteY11" fmla="*/ 0 h 4655127"/>
              <a:gd name="connsiteX12" fmla="*/ 350125 w 3314697"/>
              <a:gd name="connsiteY12" fmla="*/ 0 h 4655127"/>
              <a:gd name="connsiteX13" fmla="*/ 414995 w 3314697"/>
              <a:gd name="connsiteY13" fmla="*/ 54692 h 4655127"/>
              <a:gd name="connsiteX14" fmla="*/ 466992 w 3314697"/>
              <a:gd name="connsiteY14" fmla="*/ 89223 h 4655127"/>
              <a:gd name="connsiteX15" fmla="*/ 473206 w 3314697"/>
              <a:gd name="connsiteY15" fmla="*/ 89927 h 4655127"/>
              <a:gd name="connsiteX16" fmla="*/ 479419 w 3314697"/>
              <a:gd name="connsiteY16" fmla="*/ 89223 h 4655127"/>
              <a:gd name="connsiteX17" fmla="*/ 531417 w 3314697"/>
              <a:gd name="connsiteY17" fmla="*/ 54692 h 4655127"/>
              <a:gd name="connsiteX18" fmla="*/ 596287 w 3314697"/>
              <a:gd name="connsiteY18" fmla="*/ 0 h 4655127"/>
              <a:gd name="connsiteX19" fmla="*/ 596935 w 3314697"/>
              <a:gd name="connsiteY19" fmla="*/ 0 h 4655127"/>
              <a:gd name="connsiteX20" fmla="*/ 634560 w 3314697"/>
              <a:gd name="connsiteY20" fmla="*/ 44647 h 4655127"/>
              <a:gd name="connsiteX21" fmla="*/ 670238 w 3314697"/>
              <a:gd name="connsiteY21" fmla="*/ 9487 h 4655127"/>
              <a:gd name="connsiteX22" fmla="*/ 670238 w 3314697"/>
              <a:gd name="connsiteY22" fmla="*/ 10045 h 4655127"/>
              <a:gd name="connsiteX23" fmla="*/ 670887 w 3314697"/>
              <a:gd name="connsiteY23" fmla="*/ 9487 h 4655127"/>
              <a:gd name="connsiteX24" fmla="*/ 706566 w 3314697"/>
              <a:gd name="connsiteY24" fmla="*/ 44647 h 4655127"/>
              <a:gd name="connsiteX25" fmla="*/ 744191 w 3314697"/>
              <a:gd name="connsiteY25" fmla="*/ 0 h 4655127"/>
              <a:gd name="connsiteX26" fmla="*/ 744839 w 3314697"/>
              <a:gd name="connsiteY26" fmla="*/ 0 h 4655127"/>
              <a:gd name="connsiteX27" fmla="*/ 809709 w 3314697"/>
              <a:gd name="connsiteY27" fmla="*/ 54692 h 4655127"/>
              <a:gd name="connsiteX28" fmla="*/ 861706 w 3314697"/>
              <a:gd name="connsiteY28" fmla="*/ 89223 h 4655127"/>
              <a:gd name="connsiteX29" fmla="*/ 867921 w 3314697"/>
              <a:gd name="connsiteY29" fmla="*/ 89927 h 4655127"/>
              <a:gd name="connsiteX30" fmla="*/ 874134 w 3314697"/>
              <a:gd name="connsiteY30" fmla="*/ 89223 h 4655127"/>
              <a:gd name="connsiteX31" fmla="*/ 926131 w 3314697"/>
              <a:gd name="connsiteY31" fmla="*/ 54692 h 4655127"/>
              <a:gd name="connsiteX32" fmla="*/ 991001 w 3314697"/>
              <a:gd name="connsiteY32" fmla="*/ 0 h 4655127"/>
              <a:gd name="connsiteX33" fmla="*/ 991650 w 3314697"/>
              <a:gd name="connsiteY33" fmla="*/ 0 h 4655127"/>
              <a:gd name="connsiteX34" fmla="*/ 1029274 w 3314697"/>
              <a:gd name="connsiteY34" fmla="*/ 44647 h 4655127"/>
              <a:gd name="connsiteX35" fmla="*/ 1064953 w 3314697"/>
              <a:gd name="connsiteY35" fmla="*/ 9487 h 4655127"/>
              <a:gd name="connsiteX36" fmla="*/ 1064953 w 3314697"/>
              <a:gd name="connsiteY36" fmla="*/ 10045 h 4655127"/>
              <a:gd name="connsiteX37" fmla="*/ 1065601 w 3314697"/>
              <a:gd name="connsiteY37" fmla="*/ 9487 h 4655127"/>
              <a:gd name="connsiteX38" fmla="*/ 1101280 w 3314697"/>
              <a:gd name="connsiteY38" fmla="*/ 44647 h 4655127"/>
              <a:gd name="connsiteX39" fmla="*/ 1138904 w 3314697"/>
              <a:gd name="connsiteY39" fmla="*/ 0 h 4655127"/>
              <a:gd name="connsiteX40" fmla="*/ 1139553 w 3314697"/>
              <a:gd name="connsiteY40" fmla="*/ 0 h 4655127"/>
              <a:gd name="connsiteX41" fmla="*/ 1204423 w 3314697"/>
              <a:gd name="connsiteY41" fmla="*/ 54692 h 4655127"/>
              <a:gd name="connsiteX42" fmla="*/ 1256421 w 3314697"/>
              <a:gd name="connsiteY42" fmla="*/ 89223 h 4655127"/>
              <a:gd name="connsiteX43" fmla="*/ 1262634 w 3314697"/>
              <a:gd name="connsiteY43" fmla="*/ 89927 h 4655127"/>
              <a:gd name="connsiteX44" fmla="*/ 1268847 w 3314697"/>
              <a:gd name="connsiteY44" fmla="*/ 89223 h 4655127"/>
              <a:gd name="connsiteX45" fmla="*/ 1320845 w 3314697"/>
              <a:gd name="connsiteY45" fmla="*/ 54692 h 4655127"/>
              <a:gd name="connsiteX46" fmla="*/ 1385715 w 3314697"/>
              <a:gd name="connsiteY46" fmla="*/ 0 h 4655127"/>
              <a:gd name="connsiteX47" fmla="*/ 1386364 w 3314697"/>
              <a:gd name="connsiteY47" fmla="*/ 0 h 4655127"/>
              <a:gd name="connsiteX48" fmla="*/ 1423988 w 3314697"/>
              <a:gd name="connsiteY48" fmla="*/ 44647 h 4655127"/>
              <a:gd name="connsiteX49" fmla="*/ 1459667 w 3314697"/>
              <a:gd name="connsiteY49" fmla="*/ 9487 h 4655127"/>
              <a:gd name="connsiteX50" fmla="*/ 1459667 w 3314697"/>
              <a:gd name="connsiteY50" fmla="*/ 10045 h 4655127"/>
              <a:gd name="connsiteX51" fmla="*/ 1460315 w 3314697"/>
              <a:gd name="connsiteY51" fmla="*/ 9487 h 4655127"/>
              <a:gd name="connsiteX52" fmla="*/ 1495994 w 3314697"/>
              <a:gd name="connsiteY52" fmla="*/ 44647 h 4655127"/>
              <a:gd name="connsiteX53" fmla="*/ 1533619 w 3314697"/>
              <a:gd name="connsiteY53" fmla="*/ 0 h 4655127"/>
              <a:gd name="connsiteX54" fmla="*/ 1534267 w 3314697"/>
              <a:gd name="connsiteY54" fmla="*/ 0 h 4655127"/>
              <a:gd name="connsiteX55" fmla="*/ 1599137 w 3314697"/>
              <a:gd name="connsiteY55" fmla="*/ 54692 h 4655127"/>
              <a:gd name="connsiteX56" fmla="*/ 1651135 w 3314697"/>
              <a:gd name="connsiteY56" fmla="*/ 89223 h 4655127"/>
              <a:gd name="connsiteX57" fmla="*/ 1657349 w 3314697"/>
              <a:gd name="connsiteY57" fmla="*/ 89927 h 4655127"/>
              <a:gd name="connsiteX58" fmla="*/ 1663562 w 3314697"/>
              <a:gd name="connsiteY58" fmla="*/ 89223 h 4655127"/>
              <a:gd name="connsiteX59" fmla="*/ 1715559 w 3314697"/>
              <a:gd name="connsiteY59" fmla="*/ 54692 h 4655127"/>
              <a:gd name="connsiteX60" fmla="*/ 1780429 w 3314697"/>
              <a:gd name="connsiteY60" fmla="*/ 0 h 4655127"/>
              <a:gd name="connsiteX61" fmla="*/ 1781078 w 3314697"/>
              <a:gd name="connsiteY61" fmla="*/ 0 h 4655127"/>
              <a:gd name="connsiteX62" fmla="*/ 1818703 w 3314697"/>
              <a:gd name="connsiteY62" fmla="*/ 44647 h 4655127"/>
              <a:gd name="connsiteX63" fmla="*/ 1854381 w 3314697"/>
              <a:gd name="connsiteY63" fmla="*/ 9487 h 4655127"/>
              <a:gd name="connsiteX64" fmla="*/ 1854381 w 3314697"/>
              <a:gd name="connsiteY64" fmla="*/ 10045 h 4655127"/>
              <a:gd name="connsiteX65" fmla="*/ 1855030 w 3314697"/>
              <a:gd name="connsiteY65" fmla="*/ 9487 h 4655127"/>
              <a:gd name="connsiteX66" fmla="*/ 1890708 w 3314697"/>
              <a:gd name="connsiteY66" fmla="*/ 44647 h 4655127"/>
              <a:gd name="connsiteX67" fmla="*/ 1928333 w 3314697"/>
              <a:gd name="connsiteY67" fmla="*/ 0 h 4655127"/>
              <a:gd name="connsiteX68" fmla="*/ 1928982 w 3314697"/>
              <a:gd name="connsiteY68" fmla="*/ 0 h 4655127"/>
              <a:gd name="connsiteX69" fmla="*/ 1993852 w 3314697"/>
              <a:gd name="connsiteY69" fmla="*/ 54692 h 4655127"/>
              <a:gd name="connsiteX70" fmla="*/ 2045849 w 3314697"/>
              <a:gd name="connsiteY70" fmla="*/ 89223 h 4655127"/>
              <a:gd name="connsiteX71" fmla="*/ 2052063 w 3314697"/>
              <a:gd name="connsiteY71" fmla="*/ 89927 h 4655127"/>
              <a:gd name="connsiteX72" fmla="*/ 2058277 w 3314697"/>
              <a:gd name="connsiteY72" fmla="*/ 89223 h 4655127"/>
              <a:gd name="connsiteX73" fmla="*/ 2110273 w 3314697"/>
              <a:gd name="connsiteY73" fmla="*/ 54692 h 4655127"/>
              <a:gd name="connsiteX74" fmla="*/ 2175144 w 3314697"/>
              <a:gd name="connsiteY74" fmla="*/ 0 h 4655127"/>
              <a:gd name="connsiteX75" fmla="*/ 2175792 w 3314697"/>
              <a:gd name="connsiteY75" fmla="*/ 0 h 4655127"/>
              <a:gd name="connsiteX76" fmla="*/ 2213417 w 3314697"/>
              <a:gd name="connsiteY76" fmla="*/ 44647 h 4655127"/>
              <a:gd name="connsiteX77" fmla="*/ 2249096 w 3314697"/>
              <a:gd name="connsiteY77" fmla="*/ 9487 h 4655127"/>
              <a:gd name="connsiteX78" fmla="*/ 2249096 w 3314697"/>
              <a:gd name="connsiteY78" fmla="*/ 10045 h 4655127"/>
              <a:gd name="connsiteX79" fmla="*/ 2249744 w 3314697"/>
              <a:gd name="connsiteY79" fmla="*/ 9487 h 4655127"/>
              <a:gd name="connsiteX80" fmla="*/ 2285423 w 3314697"/>
              <a:gd name="connsiteY80" fmla="*/ 44647 h 4655127"/>
              <a:gd name="connsiteX81" fmla="*/ 2323048 w 3314697"/>
              <a:gd name="connsiteY81" fmla="*/ 0 h 4655127"/>
              <a:gd name="connsiteX82" fmla="*/ 2323696 w 3314697"/>
              <a:gd name="connsiteY82" fmla="*/ 0 h 4655127"/>
              <a:gd name="connsiteX83" fmla="*/ 2388566 w 3314697"/>
              <a:gd name="connsiteY83" fmla="*/ 54692 h 4655127"/>
              <a:gd name="connsiteX84" fmla="*/ 2440564 w 3314697"/>
              <a:gd name="connsiteY84" fmla="*/ 89223 h 4655127"/>
              <a:gd name="connsiteX85" fmla="*/ 2446777 w 3314697"/>
              <a:gd name="connsiteY85" fmla="*/ 89927 h 4655127"/>
              <a:gd name="connsiteX86" fmla="*/ 2452991 w 3314697"/>
              <a:gd name="connsiteY86" fmla="*/ 89223 h 4655127"/>
              <a:gd name="connsiteX87" fmla="*/ 2504988 w 3314697"/>
              <a:gd name="connsiteY87" fmla="*/ 54692 h 4655127"/>
              <a:gd name="connsiteX88" fmla="*/ 2569858 w 3314697"/>
              <a:gd name="connsiteY88" fmla="*/ 0 h 4655127"/>
              <a:gd name="connsiteX89" fmla="*/ 2570507 w 3314697"/>
              <a:gd name="connsiteY89" fmla="*/ 0 h 4655127"/>
              <a:gd name="connsiteX90" fmla="*/ 2608131 w 3314697"/>
              <a:gd name="connsiteY90" fmla="*/ 44647 h 4655127"/>
              <a:gd name="connsiteX91" fmla="*/ 2643810 w 3314697"/>
              <a:gd name="connsiteY91" fmla="*/ 9487 h 4655127"/>
              <a:gd name="connsiteX92" fmla="*/ 2643810 w 3314697"/>
              <a:gd name="connsiteY92" fmla="*/ 10045 h 4655127"/>
              <a:gd name="connsiteX93" fmla="*/ 2644459 w 3314697"/>
              <a:gd name="connsiteY93" fmla="*/ 9487 h 4655127"/>
              <a:gd name="connsiteX94" fmla="*/ 2680137 w 3314697"/>
              <a:gd name="connsiteY94" fmla="*/ 44647 h 4655127"/>
              <a:gd name="connsiteX95" fmla="*/ 2717762 w 3314697"/>
              <a:gd name="connsiteY95" fmla="*/ 0 h 4655127"/>
              <a:gd name="connsiteX96" fmla="*/ 2718410 w 3314697"/>
              <a:gd name="connsiteY96" fmla="*/ 0 h 4655127"/>
              <a:gd name="connsiteX97" fmla="*/ 2783281 w 3314697"/>
              <a:gd name="connsiteY97" fmla="*/ 54692 h 4655127"/>
              <a:gd name="connsiteX98" fmla="*/ 2835278 w 3314697"/>
              <a:gd name="connsiteY98" fmla="*/ 89223 h 4655127"/>
              <a:gd name="connsiteX99" fmla="*/ 2841492 w 3314697"/>
              <a:gd name="connsiteY99" fmla="*/ 89927 h 4655127"/>
              <a:gd name="connsiteX100" fmla="*/ 2847705 w 3314697"/>
              <a:gd name="connsiteY100" fmla="*/ 89223 h 4655127"/>
              <a:gd name="connsiteX101" fmla="*/ 2899703 w 3314697"/>
              <a:gd name="connsiteY101" fmla="*/ 54692 h 4655127"/>
              <a:gd name="connsiteX102" fmla="*/ 2964573 w 3314697"/>
              <a:gd name="connsiteY102" fmla="*/ 0 h 4655127"/>
              <a:gd name="connsiteX103" fmla="*/ 2965222 w 3314697"/>
              <a:gd name="connsiteY103" fmla="*/ 0 h 4655127"/>
              <a:gd name="connsiteX104" fmla="*/ 3002846 w 3314697"/>
              <a:gd name="connsiteY104" fmla="*/ 44647 h 4655127"/>
              <a:gd name="connsiteX105" fmla="*/ 3038524 w 3314697"/>
              <a:gd name="connsiteY105" fmla="*/ 9487 h 4655127"/>
              <a:gd name="connsiteX106" fmla="*/ 3038524 w 3314697"/>
              <a:gd name="connsiteY106" fmla="*/ 10045 h 4655127"/>
              <a:gd name="connsiteX107" fmla="*/ 3039173 w 3314697"/>
              <a:gd name="connsiteY107" fmla="*/ 9487 h 4655127"/>
              <a:gd name="connsiteX108" fmla="*/ 3074851 w 3314697"/>
              <a:gd name="connsiteY108" fmla="*/ 44647 h 4655127"/>
              <a:gd name="connsiteX109" fmla="*/ 3112476 w 3314697"/>
              <a:gd name="connsiteY109" fmla="*/ 0 h 4655127"/>
              <a:gd name="connsiteX110" fmla="*/ 3113125 w 3314697"/>
              <a:gd name="connsiteY110" fmla="*/ 0 h 4655127"/>
              <a:gd name="connsiteX111" fmla="*/ 3147992 w 3314697"/>
              <a:gd name="connsiteY111" fmla="*/ 17719 h 4655127"/>
              <a:gd name="connsiteX112" fmla="*/ 3156083 w 3314697"/>
              <a:gd name="connsiteY112" fmla="*/ 27689 h 4655127"/>
              <a:gd name="connsiteX113" fmla="*/ 3207952 w 3314697"/>
              <a:gd name="connsiteY113" fmla="*/ 27689 h 4655127"/>
              <a:gd name="connsiteX114" fmla="*/ 3207952 w 3314697"/>
              <a:gd name="connsiteY114" fmla="*/ 31047 h 4655127"/>
              <a:gd name="connsiteX115" fmla="*/ 3234153 w 3314697"/>
              <a:gd name="connsiteY115" fmla="*/ 86604 h 4655127"/>
              <a:gd name="connsiteX116" fmla="*/ 3239984 w 3314697"/>
              <a:gd name="connsiteY116" fmla="*/ 90357 h 4655127"/>
              <a:gd name="connsiteX117" fmla="*/ 3255190 w 3314697"/>
              <a:gd name="connsiteY117" fmla="*/ 92083 h 4655127"/>
              <a:gd name="connsiteX118" fmla="*/ 3259082 w 3314697"/>
              <a:gd name="connsiteY118" fmla="*/ 92083 h 4655127"/>
              <a:gd name="connsiteX119" fmla="*/ 3259082 w 3314697"/>
              <a:gd name="connsiteY119" fmla="*/ 101783 h 4655127"/>
              <a:gd name="connsiteX120" fmla="*/ 3273485 w 3314697"/>
              <a:gd name="connsiteY120" fmla="*/ 109451 h 4655127"/>
              <a:gd name="connsiteX121" fmla="*/ 3314697 w 3314697"/>
              <a:gd name="connsiteY121" fmla="*/ 153597 h 4655127"/>
              <a:gd name="connsiteX122" fmla="*/ 3314697 w 3314697"/>
              <a:gd name="connsiteY122" fmla="*/ 154157 h 4655127"/>
              <a:gd name="connsiteX123" fmla="*/ 3262942 w 3314697"/>
              <a:gd name="connsiteY123" fmla="*/ 186613 h 4655127"/>
              <a:gd name="connsiteX124" fmla="*/ 3303699 w 3314697"/>
              <a:gd name="connsiteY124" fmla="*/ 217390 h 4655127"/>
              <a:gd name="connsiteX125" fmla="*/ 3303052 w 3314697"/>
              <a:gd name="connsiteY125" fmla="*/ 217390 h 4655127"/>
              <a:gd name="connsiteX126" fmla="*/ 3303699 w 3314697"/>
              <a:gd name="connsiteY126" fmla="*/ 217950 h 4655127"/>
              <a:gd name="connsiteX127" fmla="*/ 3262942 w 3314697"/>
              <a:gd name="connsiteY127" fmla="*/ 248727 h 4655127"/>
              <a:gd name="connsiteX128" fmla="*/ 3314697 w 3314697"/>
              <a:gd name="connsiteY128" fmla="*/ 281184 h 4655127"/>
              <a:gd name="connsiteX129" fmla="*/ 3314697 w 3314697"/>
              <a:gd name="connsiteY129" fmla="*/ 281743 h 4655127"/>
              <a:gd name="connsiteX130" fmla="*/ 3251297 w 3314697"/>
              <a:gd name="connsiteY130" fmla="*/ 337702 h 4655127"/>
              <a:gd name="connsiteX131" fmla="*/ 3211267 w 3314697"/>
              <a:gd name="connsiteY131" fmla="*/ 382557 h 4655127"/>
              <a:gd name="connsiteX132" fmla="*/ 3210450 w 3314697"/>
              <a:gd name="connsiteY132" fmla="*/ 387917 h 4655127"/>
              <a:gd name="connsiteX133" fmla="*/ 3211267 w 3314697"/>
              <a:gd name="connsiteY133" fmla="*/ 393277 h 4655127"/>
              <a:gd name="connsiteX134" fmla="*/ 3251297 w 3314697"/>
              <a:gd name="connsiteY134" fmla="*/ 438131 h 4655127"/>
              <a:gd name="connsiteX135" fmla="*/ 3314697 w 3314697"/>
              <a:gd name="connsiteY135" fmla="*/ 494090 h 4655127"/>
              <a:gd name="connsiteX136" fmla="*/ 3314697 w 3314697"/>
              <a:gd name="connsiteY136" fmla="*/ 494650 h 4655127"/>
              <a:gd name="connsiteX137" fmla="*/ 3262942 w 3314697"/>
              <a:gd name="connsiteY137" fmla="*/ 527106 h 4655127"/>
              <a:gd name="connsiteX138" fmla="*/ 3303699 w 3314697"/>
              <a:gd name="connsiteY138" fmla="*/ 557884 h 4655127"/>
              <a:gd name="connsiteX139" fmla="*/ 3303052 w 3314697"/>
              <a:gd name="connsiteY139" fmla="*/ 557884 h 4655127"/>
              <a:gd name="connsiteX140" fmla="*/ 3303699 w 3314697"/>
              <a:gd name="connsiteY140" fmla="*/ 558443 h 4655127"/>
              <a:gd name="connsiteX141" fmla="*/ 3262942 w 3314697"/>
              <a:gd name="connsiteY141" fmla="*/ 589221 h 4655127"/>
              <a:gd name="connsiteX142" fmla="*/ 3314697 w 3314697"/>
              <a:gd name="connsiteY142" fmla="*/ 621677 h 4655127"/>
              <a:gd name="connsiteX143" fmla="*/ 3314697 w 3314697"/>
              <a:gd name="connsiteY143" fmla="*/ 622237 h 4655127"/>
              <a:gd name="connsiteX144" fmla="*/ 3251297 w 3314697"/>
              <a:gd name="connsiteY144" fmla="*/ 678195 h 4655127"/>
              <a:gd name="connsiteX145" fmla="*/ 3211267 w 3314697"/>
              <a:gd name="connsiteY145" fmla="*/ 723050 h 4655127"/>
              <a:gd name="connsiteX146" fmla="*/ 3210450 w 3314697"/>
              <a:gd name="connsiteY146" fmla="*/ 728410 h 4655127"/>
              <a:gd name="connsiteX147" fmla="*/ 3211267 w 3314697"/>
              <a:gd name="connsiteY147" fmla="*/ 733770 h 4655127"/>
              <a:gd name="connsiteX148" fmla="*/ 3251297 w 3314697"/>
              <a:gd name="connsiteY148" fmla="*/ 778625 h 4655127"/>
              <a:gd name="connsiteX149" fmla="*/ 3314697 w 3314697"/>
              <a:gd name="connsiteY149" fmla="*/ 834584 h 4655127"/>
              <a:gd name="connsiteX150" fmla="*/ 3314697 w 3314697"/>
              <a:gd name="connsiteY150" fmla="*/ 835144 h 4655127"/>
              <a:gd name="connsiteX151" fmla="*/ 3262942 w 3314697"/>
              <a:gd name="connsiteY151" fmla="*/ 867600 h 4655127"/>
              <a:gd name="connsiteX152" fmla="*/ 3303699 w 3314697"/>
              <a:gd name="connsiteY152" fmla="*/ 898377 h 4655127"/>
              <a:gd name="connsiteX153" fmla="*/ 3303052 w 3314697"/>
              <a:gd name="connsiteY153" fmla="*/ 898377 h 4655127"/>
              <a:gd name="connsiteX154" fmla="*/ 3303699 w 3314697"/>
              <a:gd name="connsiteY154" fmla="*/ 898937 h 4655127"/>
              <a:gd name="connsiteX155" fmla="*/ 3262942 w 3314697"/>
              <a:gd name="connsiteY155" fmla="*/ 929714 h 4655127"/>
              <a:gd name="connsiteX156" fmla="*/ 3314697 w 3314697"/>
              <a:gd name="connsiteY156" fmla="*/ 962170 h 4655127"/>
              <a:gd name="connsiteX157" fmla="*/ 3314697 w 3314697"/>
              <a:gd name="connsiteY157" fmla="*/ 962730 h 4655127"/>
              <a:gd name="connsiteX158" fmla="*/ 3251297 w 3314697"/>
              <a:gd name="connsiteY158" fmla="*/ 1018689 h 4655127"/>
              <a:gd name="connsiteX159" fmla="*/ 3211267 w 3314697"/>
              <a:gd name="connsiteY159" fmla="*/ 1063544 h 4655127"/>
              <a:gd name="connsiteX160" fmla="*/ 3210450 w 3314697"/>
              <a:gd name="connsiteY160" fmla="*/ 1068904 h 4655127"/>
              <a:gd name="connsiteX161" fmla="*/ 3211267 w 3314697"/>
              <a:gd name="connsiteY161" fmla="*/ 1074264 h 4655127"/>
              <a:gd name="connsiteX162" fmla="*/ 3251297 w 3314697"/>
              <a:gd name="connsiteY162" fmla="*/ 1119118 h 4655127"/>
              <a:gd name="connsiteX163" fmla="*/ 3314697 w 3314697"/>
              <a:gd name="connsiteY163" fmla="*/ 1175078 h 4655127"/>
              <a:gd name="connsiteX164" fmla="*/ 3314697 w 3314697"/>
              <a:gd name="connsiteY164" fmla="*/ 1175637 h 4655127"/>
              <a:gd name="connsiteX165" fmla="*/ 3262942 w 3314697"/>
              <a:gd name="connsiteY165" fmla="*/ 1208094 h 4655127"/>
              <a:gd name="connsiteX166" fmla="*/ 3303699 w 3314697"/>
              <a:gd name="connsiteY166" fmla="*/ 1238871 h 4655127"/>
              <a:gd name="connsiteX167" fmla="*/ 3303052 w 3314697"/>
              <a:gd name="connsiteY167" fmla="*/ 1238871 h 4655127"/>
              <a:gd name="connsiteX168" fmla="*/ 3303699 w 3314697"/>
              <a:gd name="connsiteY168" fmla="*/ 1239430 h 4655127"/>
              <a:gd name="connsiteX169" fmla="*/ 3262942 w 3314697"/>
              <a:gd name="connsiteY169" fmla="*/ 1270208 h 4655127"/>
              <a:gd name="connsiteX170" fmla="*/ 3314697 w 3314697"/>
              <a:gd name="connsiteY170" fmla="*/ 1302664 h 4655127"/>
              <a:gd name="connsiteX171" fmla="*/ 3314697 w 3314697"/>
              <a:gd name="connsiteY171" fmla="*/ 1303223 h 4655127"/>
              <a:gd name="connsiteX172" fmla="*/ 3251297 w 3314697"/>
              <a:gd name="connsiteY172" fmla="*/ 1359182 h 4655127"/>
              <a:gd name="connsiteX173" fmla="*/ 3211267 w 3314697"/>
              <a:gd name="connsiteY173" fmla="*/ 1404037 h 4655127"/>
              <a:gd name="connsiteX174" fmla="*/ 3210450 w 3314697"/>
              <a:gd name="connsiteY174" fmla="*/ 1409397 h 4655127"/>
              <a:gd name="connsiteX175" fmla="*/ 3211267 w 3314697"/>
              <a:gd name="connsiteY175" fmla="*/ 1414757 h 4655127"/>
              <a:gd name="connsiteX176" fmla="*/ 3251297 w 3314697"/>
              <a:gd name="connsiteY176" fmla="*/ 1459611 h 4655127"/>
              <a:gd name="connsiteX177" fmla="*/ 3314697 w 3314697"/>
              <a:gd name="connsiteY177" fmla="*/ 1515571 h 4655127"/>
              <a:gd name="connsiteX178" fmla="*/ 3314697 w 3314697"/>
              <a:gd name="connsiteY178" fmla="*/ 1516130 h 4655127"/>
              <a:gd name="connsiteX179" fmla="*/ 3262942 w 3314697"/>
              <a:gd name="connsiteY179" fmla="*/ 1548586 h 4655127"/>
              <a:gd name="connsiteX180" fmla="*/ 3303699 w 3314697"/>
              <a:gd name="connsiteY180" fmla="*/ 1579364 h 4655127"/>
              <a:gd name="connsiteX181" fmla="*/ 3303052 w 3314697"/>
              <a:gd name="connsiteY181" fmla="*/ 1579364 h 4655127"/>
              <a:gd name="connsiteX182" fmla="*/ 3303699 w 3314697"/>
              <a:gd name="connsiteY182" fmla="*/ 1579923 h 4655127"/>
              <a:gd name="connsiteX183" fmla="*/ 3262942 w 3314697"/>
              <a:gd name="connsiteY183" fmla="*/ 1610701 h 4655127"/>
              <a:gd name="connsiteX184" fmla="*/ 3314697 w 3314697"/>
              <a:gd name="connsiteY184" fmla="*/ 1643157 h 4655127"/>
              <a:gd name="connsiteX185" fmla="*/ 3314697 w 3314697"/>
              <a:gd name="connsiteY185" fmla="*/ 1643717 h 4655127"/>
              <a:gd name="connsiteX186" fmla="*/ 3251297 w 3314697"/>
              <a:gd name="connsiteY186" fmla="*/ 1699676 h 4655127"/>
              <a:gd name="connsiteX187" fmla="*/ 3211267 w 3314697"/>
              <a:gd name="connsiteY187" fmla="*/ 1744530 h 4655127"/>
              <a:gd name="connsiteX188" fmla="*/ 3210450 w 3314697"/>
              <a:gd name="connsiteY188" fmla="*/ 1749890 h 4655127"/>
              <a:gd name="connsiteX189" fmla="*/ 3211267 w 3314697"/>
              <a:gd name="connsiteY189" fmla="*/ 1755251 h 4655127"/>
              <a:gd name="connsiteX190" fmla="*/ 3251297 w 3314697"/>
              <a:gd name="connsiteY190" fmla="*/ 1800105 h 4655127"/>
              <a:gd name="connsiteX191" fmla="*/ 3314697 w 3314697"/>
              <a:gd name="connsiteY191" fmla="*/ 1856064 h 4655127"/>
              <a:gd name="connsiteX192" fmla="*/ 3314697 w 3314697"/>
              <a:gd name="connsiteY192" fmla="*/ 1856624 h 4655127"/>
              <a:gd name="connsiteX193" fmla="*/ 3262942 w 3314697"/>
              <a:gd name="connsiteY193" fmla="*/ 1889080 h 4655127"/>
              <a:gd name="connsiteX194" fmla="*/ 3303699 w 3314697"/>
              <a:gd name="connsiteY194" fmla="*/ 1919857 h 4655127"/>
              <a:gd name="connsiteX195" fmla="*/ 3303052 w 3314697"/>
              <a:gd name="connsiteY195" fmla="*/ 1919857 h 4655127"/>
              <a:gd name="connsiteX196" fmla="*/ 3303699 w 3314697"/>
              <a:gd name="connsiteY196" fmla="*/ 1920417 h 4655127"/>
              <a:gd name="connsiteX197" fmla="*/ 3262942 w 3314697"/>
              <a:gd name="connsiteY197" fmla="*/ 1951195 h 4655127"/>
              <a:gd name="connsiteX198" fmla="*/ 3314697 w 3314697"/>
              <a:gd name="connsiteY198" fmla="*/ 1983651 h 4655127"/>
              <a:gd name="connsiteX199" fmla="*/ 3314697 w 3314697"/>
              <a:gd name="connsiteY199" fmla="*/ 1984210 h 4655127"/>
              <a:gd name="connsiteX200" fmla="*/ 3251297 w 3314697"/>
              <a:gd name="connsiteY200" fmla="*/ 2040169 h 4655127"/>
              <a:gd name="connsiteX201" fmla="*/ 3211267 w 3314697"/>
              <a:gd name="connsiteY201" fmla="*/ 2085024 h 4655127"/>
              <a:gd name="connsiteX202" fmla="*/ 3210450 w 3314697"/>
              <a:gd name="connsiteY202" fmla="*/ 2090384 h 4655127"/>
              <a:gd name="connsiteX203" fmla="*/ 3211267 w 3314697"/>
              <a:gd name="connsiteY203" fmla="*/ 2095744 h 4655127"/>
              <a:gd name="connsiteX204" fmla="*/ 3251297 w 3314697"/>
              <a:gd name="connsiteY204" fmla="*/ 2140598 h 4655127"/>
              <a:gd name="connsiteX205" fmla="*/ 3314697 w 3314697"/>
              <a:gd name="connsiteY205" fmla="*/ 2196557 h 4655127"/>
              <a:gd name="connsiteX206" fmla="*/ 3314697 w 3314697"/>
              <a:gd name="connsiteY206" fmla="*/ 2197118 h 4655127"/>
              <a:gd name="connsiteX207" fmla="*/ 3262942 w 3314697"/>
              <a:gd name="connsiteY207" fmla="*/ 2229574 h 4655127"/>
              <a:gd name="connsiteX208" fmla="*/ 3303699 w 3314697"/>
              <a:gd name="connsiteY208" fmla="*/ 2260351 h 4655127"/>
              <a:gd name="connsiteX209" fmla="*/ 3303052 w 3314697"/>
              <a:gd name="connsiteY209" fmla="*/ 2260351 h 4655127"/>
              <a:gd name="connsiteX210" fmla="*/ 3303699 w 3314697"/>
              <a:gd name="connsiteY210" fmla="*/ 2260910 h 4655127"/>
              <a:gd name="connsiteX211" fmla="*/ 3262942 w 3314697"/>
              <a:gd name="connsiteY211" fmla="*/ 2291688 h 4655127"/>
              <a:gd name="connsiteX212" fmla="*/ 3314697 w 3314697"/>
              <a:gd name="connsiteY212" fmla="*/ 2324144 h 4655127"/>
              <a:gd name="connsiteX213" fmla="*/ 3314697 w 3314697"/>
              <a:gd name="connsiteY213" fmla="*/ 2324704 h 4655127"/>
              <a:gd name="connsiteX214" fmla="*/ 3251297 w 3314697"/>
              <a:gd name="connsiteY214" fmla="*/ 2380662 h 4655127"/>
              <a:gd name="connsiteX215" fmla="*/ 3211267 w 3314697"/>
              <a:gd name="connsiteY215" fmla="*/ 2425517 h 4655127"/>
              <a:gd name="connsiteX216" fmla="*/ 3210450 w 3314697"/>
              <a:gd name="connsiteY216" fmla="*/ 2430877 h 4655127"/>
              <a:gd name="connsiteX217" fmla="*/ 3211267 w 3314697"/>
              <a:gd name="connsiteY217" fmla="*/ 2436238 h 4655127"/>
              <a:gd name="connsiteX218" fmla="*/ 3251297 w 3314697"/>
              <a:gd name="connsiteY218" fmla="*/ 2481092 h 4655127"/>
              <a:gd name="connsiteX219" fmla="*/ 3314697 w 3314697"/>
              <a:gd name="connsiteY219" fmla="*/ 2537051 h 4655127"/>
              <a:gd name="connsiteX220" fmla="*/ 3314697 w 3314697"/>
              <a:gd name="connsiteY220" fmla="*/ 2537611 h 4655127"/>
              <a:gd name="connsiteX221" fmla="*/ 3262942 w 3314697"/>
              <a:gd name="connsiteY221" fmla="*/ 2570067 h 4655127"/>
              <a:gd name="connsiteX222" fmla="*/ 3303699 w 3314697"/>
              <a:gd name="connsiteY222" fmla="*/ 2600844 h 4655127"/>
              <a:gd name="connsiteX223" fmla="*/ 3303052 w 3314697"/>
              <a:gd name="connsiteY223" fmla="*/ 2600844 h 4655127"/>
              <a:gd name="connsiteX224" fmla="*/ 3303699 w 3314697"/>
              <a:gd name="connsiteY224" fmla="*/ 2601404 h 4655127"/>
              <a:gd name="connsiteX225" fmla="*/ 3262942 w 3314697"/>
              <a:gd name="connsiteY225" fmla="*/ 2632181 h 4655127"/>
              <a:gd name="connsiteX226" fmla="*/ 3314697 w 3314697"/>
              <a:gd name="connsiteY226" fmla="*/ 2664637 h 4655127"/>
              <a:gd name="connsiteX227" fmla="*/ 3314697 w 3314697"/>
              <a:gd name="connsiteY227" fmla="*/ 2665197 h 4655127"/>
              <a:gd name="connsiteX228" fmla="*/ 3251297 w 3314697"/>
              <a:gd name="connsiteY228" fmla="*/ 2721156 h 4655127"/>
              <a:gd name="connsiteX229" fmla="*/ 3211267 w 3314697"/>
              <a:gd name="connsiteY229" fmla="*/ 2766011 h 4655127"/>
              <a:gd name="connsiteX230" fmla="*/ 3210450 w 3314697"/>
              <a:gd name="connsiteY230" fmla="*/ 2771371 h 4655127"/>
              <a:gd name="connsiteX231" fmla="*/ 3211267 w 3314697"/>
              <a:gd name="connsiteY231" fmla="*/ 2776731 h 4655127"/>
              <a:gd name="connsiteX232" fmla="*/ 3251297 w 3314697"/>
              <a:gd name="connsiteY232" fmla="*/ 2821586 h 4655127"/>
              <a:gd name="connsiteX233" fmla="*/ 3314697 w 3314697"/>
              <a:gd name="connsiteY233" fmla="*/ 2877545 h 4655127"/>
              <a:gd name="connsiteX234" fmla="*/ 3314697 w 3314697"/>
              <a:gd name="connsiteY234" fmla="*/ 2878104 h 4655127"/>
              <a:gd name="connsiteX235" fmla="*/ 3262942 w 3314697"/>
              <a:gd name="connsiteY235" fmla="*/ 2910561 h 4655127"/>
              <a:gd name="connsiteX236" fmla="*/ 3303699 w 3314697"/>
              <a:gd name="connsiteY236" fmla="*/ 2941338 h 4655127"/>
              <a:gd name="connsiteX237" fmla="*/ 3303052 w 3314697"/>
              <a:gd name="connsiteY237" fmla="*/ 2941338 h 4655127"/>
              <a:gd name="connsiteX238" fmla="*/ 3303699 w 3314697"/>
              <a:gd name="connsiteY238" fmla="*/ 2941898 h 4655127"/>
              <a:gd name="connsiteX239" fmla="*/ 3262942 w 3314697"/>
              <a:gd name="connsiteY239" fmla="*/ 2972675 h 4655127"/>
              <a:gd name="connsiteX240" fmla="*/ 3314697 w 3314697"/>
              <a:gd name="connsiteY240" fmla="*/ 3005131 h 4655127"/>
              <a:gd name="connsiteX241" fmla="*/ 3314697 w 3314697"/>
              <a:gd name="connsiteY241" fmla="*/ 3005690 h 4655127"/>
              <a:gd name="connsiteX242" fmla="*/ 3251297 w 3314697"/>
              <a:gd name="connsiteY242" fmla="*/ 3061650 h 4655127"/>
              <a:gd name="connsiteX243" fmla="*/ 3211267 w 3314697"/>
              <a:gd name="connsiteY243" fmla="*/ 3106504 h 4655127"/>
              <a:gd name="connsiteX244" fmla="*/ 3209035 w 3314697"/>
              <a:gd name="connsiteY244" fmla="*/ 3121141 h 4655127"/>
              <a:gd name="connsiteX245" fmla="*/ 3211267 w 3314697"/>
              <a:gd name="connsiteY245" fmla="*/ 3135778 h 4655127"/>
              <a:gd name="connsiteX246" fmla="*/ 3251297 w 3314697"/>
              <a:gd name="connsiteY246" fmla="*/ 3180633 h 4655127"/>
              <a:gd name="connsiteX247" fmla="*/ 3314697 w 3314697"/>
              <a:gd name="connsiteY247" fmla="*/ 3236592 h 4655127"/>
              <a:gd name="connsiteX248" fmla="*/ 3314697 w 3314697"/>
              <a:gd name="connsiteY248" fmla="*/ 3237152 h 4655127"/>
              <a:gd name="connsiteX249" fmla="*/ 3262942 w 3314697"/>
              <a:gd name="connsiteY249" fmla="*/ 3269608 h 4655127"/>
              <a:gd name="connsiteX250" fmla="*/ 3303699 w 3314697"/>
              <a:gd name="connsiteY250" fmla="*/ 3300385 h 4655127"/>
              <a:gd name="connsiteX251" fmla="*/ 3303052 w 3314697"/>
              <a:gd name="connsiteY251" fmla="*/ 3300385 h 4655127"/>
              <a:gd name="connsiteX252" fmla="*/ 3303699 w 3314697"/>
              <a:gd name="connsiteY252" fmla="*/ 3300945 h 4655127"/>
              <a:gd name="connsiteX253" fmla="*/ 3262942 w 3314697"/>
              <a:gd name="connsiteY253" fmla="*/ 3331722 h 4655127"/>
              <a:gd name="connsiteX254" fmla="*/ 3314697 w 3314697"/>
              <a:gd name="connsiteY254" fmla="*/ 3364178 h 4655127"/>
              <a:gd name="connsiteX255" fmla="*/ 3314697 w 3314697"/>
              <a:gd name="connsiteY255" fmla="*/ 3364738 h 4655127"/>
              <a:gd name="connsiteX256" fmla="*/ 3251297 w 3314697"/>
              <a:gd name="connsiteY256" fmla="*/ 3420697 h 4655127"/>
              <a:gd name="connsiteX257" fmla="*/ 3211267 w 3314697"/>
              <a:gd name="connsiteY257" fmla="*/ 3465552 h 4655127"/>
              <a:gd name="connsiteX258" fmla="*/ 3209035 w 3314697"/>
              <a:gd name="connsiteY258" fmla="*/ 3480189 h 4655127"/>
              <a:gd name="connsiteX259" fmla="*/ 3211267 w 3314697"/>
              <a:gd name="connsiteY259" fmla="*/ 3494826 h 4655127"/>
              <a:gd name="connsiteX260" fmla="*/ 3251297 w 3314697"/>
              <a:gd name="connsiteY260" fmla="*/ 3539681 h 4655127"/>
              <a:gd name="connsiteX261" fmla="*/ 3314697 w 3314697"/>
              <a:gd name="connsiteY261" fmla="*/ 3595640 h 4655127"/>
              <a:gd name="connsiteX262" fmla="*/ 3314697 w 3314697"/>
              <a:gd name="connsiteY262" fmla="*/ 3596199 h 4655127"/>
              <a:gd name="connsiteX263" fmla="*/ 3262942 w 3314697"/>
              <a:gd name="connsiteY263" fmla="*/ 3628655 h 4655127"/>
              <a:gd name="connsiteX264" fmla="*/ 3303699 w 3314697"/>
              <a:gd name="connsiteY264" fmla="*/ 3659433 h 4655127"/>
              <a:gd name="connsiteX265" fmla="*/ 3303052 w 3314697"/>
              <a:gd name="connsiteY265" fmla="*/ 3659433 h 4655127"/>
              <a:gd name="connsiteX266" fmla="*/ 3303699 w 3314697"/>
              <a:gd name="connsiteY266" fmla="*/ 3659993 h 4655127"/>
              <a:gd name="connsiteX267" fmla="*/ 3262942 w 3314697"/>
              <a:gd name="connsiteY267" fmla="*/ 3690770 h 4655127"/>
              <a:gd name="connsiteX268" fmla="*/ 3314697 w 3314697"/>
              <a:gd name="connsiteY268" fmla="*/ 3723226 h 4655127"/>
              <a:gd name="connsiteX269" fmla="*/ 3314697 w 3314697"/>
              <a:gd name="connsiteY269" fmla="*/ 3723785 h 4655127"/>
              <a:gd name="connsiteX270" fmla="*/ 3251297 w 3314697"/>
              <a:gd name="connsiteY270" fmla="*/ 3779745 h 4655127"/>
              <a:gd name="connsiteX271" fmla="*/ 3211267 w 3314697"/>
              <a:gd name="connsiteY271" fmla="*/ 3824600 h 4655127"/>
              <a:gd name="connsiteX272" fmla="*/ 3209035 w 3314697"/>
              <a:gd name="connsiteY272" fmla="*/ 3839237 h 4655127"/>
              <a:gd name="connsiteX273" fmla="*/ 3211267 w 3314697"/>
              <a:gd name="connsiteY273" fmla="*/ 3853873 h 4655127"/>
              <a:gd name="connsiteX274" fmla="*/ 3251297 w 3314697"/>
              <a:gd name="connsiteY274" fmla="*/ 3898728 h 4655127"/>
              <a:gd name="connsiteX275" fmla="*/ 3314697 w 3314697"/>
              <a:gd name="connsiteY275" fmla="*/ 3954688 h 4655127"/>
              <a:gd name="connsiteX276" fmla="*/ 3314697 w 3314697"/>
              <a:gd name="connsiteY276" fmla="*/ 3955247 h 4655127"/>
              <a:gd name="connsiteX277" fmla="*/ 3262942 w 3314697"/>
              <a:gd name="connsiteY277" fmla="*/ 3987703 h 4655127"/>
              <a:gd name="connsiteX278" fmla="*/ 3303699 w 3314697"/>
              <a:gd name="connsiteY278" fmla="*/ 4018480 h 4655127"/>
              <a:gd name="connsiteX279" fmla="*/ 3303052 w 3314697"/>
              <a:gd name="connsiteY279" fmla="*/ 4018480 h 4655127"/>
              <a:gd name="connsiteX280" fmla="*/ 3303699 w 3314697"/>
              <a:gd name="connsiteY280" fmla="*/ 4019040 h 4655127"/>
              <a:gd name="connsiteX281" fmla="*/ 3262942 w 3314697"/>
              <a:gd name="connsiteY281" fmla="*/ 4049818 h 4655127"/>
              <a:gd name="connsiteX282" fmla="*/ 3314697 w 3314697"/>
              <a:gd name="connsiteY282" fmla="*/ 4082273 h 4655127"/>
              <a:gd name="connsiteX283" fmla="*/ 3314697 w 3314697"/>
              <a:gd name="connsiteY283" fmla="*/ 4082833 h 4655127"/>
              <a:gd name="connsiteX284" fmla="*/ 3251297 w 3314697"/>
              <a:gd name="connsiteY284" fmla="*/ 4138792 h 4655127"/>
              <a:gd name="connsiteX285" fmla="*/ 3211267 w 3314697"/>
              <a:gd name="connsiteY285" fmla="*/ 4183647 h 4655127"/>
              <a:gd name="connsiteX286" fmla="*/ 3209035 w 3314697"/>
              <a:gd name="connsiteY286" fmla="*/ 4198284 h 4655127"/>
              <a:gd name="connsiteX287" fmla="*/ 3211267 w 3314697"/>
              <a:gd name="connsiteY287" fmla="*/ 4212921 h 4655127"/>
              <a:gd name="connsiteX288" fmla="*/ 3251297 w 3314697"/>
              <a:gd name="connsiteY288" fmla="*/ 4257776 h 4655127"/>
              <a:gd name="connsiteX289" fmla="*/ 3314697 w 3314697"/>
              <a:gd name="connsiteY289" fmla="*/ 4313735 h 4655127"/>
              <a:gd name="connsiteX290" fmla="*/ 3314697 w 3314697"/>
              <a:gd name="connsiteY290" fmla="*/ 4314294 h 4655127"/>
              <a:gd name="connsiteX291" fmla="*/ 3262942 w 3314697"/>
              <a:gd name="connsiteY291" fmla="*/ 4346750 h 4655127"/>
              <a:gd name="connsiteX292" fmla="*/ 3303699 w 3314697"/>
              <a:gd name="connsiteY292" fmla="*/ 4377528 h 4655127"/>
              <a:gd name="connsiteX293" fmla="*/ 3303052 w 3314697"/>
              <a:gd name="connsiteY293" fmla="*/ 4377528 h 4655127"/>
              <a:gd name="connsiteX294" fmla="*/ 3303699 w 3314697"/>
              <a:gd name="connsiteY294" fmla="*/ 4378088 h 4655127"/>
              <a:gd name="connsiteX295" fmla="*/ 3262942 w 3314697"/>
              <a:gd name="connsiteY295" fmla="*/ 4408865 h 4655127"/>
              <a:gd name="connsiteX296" fmla="*/ 3314697 w 3314697"/>
              <a:gd name="connsiteY296" fmla="*/ 4441321 h 4655127"/>
              <a:gd name="connsiteX297" fmla="*/ 3314697 w 3314697"/>
              <a:gd name="connsiteY297" fmla="*/ 4441881 h 4655127"/>
              <a:gd name="connsiteX298" fmla="*/ 3251297 w 3314697"/>
              <a:gd name="connsiteY298" fmla="*/ 4497840 h 4655127"/>
              <a:gd name="connsiteX299" fmla="*/ 3220406 w 3314697"/>
              <a:gd name="connsiteY299" fmla="*/ 4524001 h 4655127"/>
              <a:gd name="connsiteX300" fmla="*/ 3217807 w 3314697"/>
              <a:gd name="connsiteY300" fmla="*/ 4529316 h 4655127"/>
              <a:gd name="connsiteX301" fmla="*/ 3217807 w 3314697"/>
              <a:gd name="connsiteY301" fmla="*/ 4563045 h 4655127"/>
              <a:gd name="connsiteX302" fmla="*/ 3213915 w 3314697"/>
              <a:gd name="connsiteY302" fmla="*/ 4563045 h 4655127"/>
              <a:gd name="connsiteX303" fmla="*/ 3208062 w 3314697"/>
              <a:gd name="connsiteY303" fmla="*/ 4563709 h 4655127"/>
              <a:gd name="connsiteX304" fmla="*/ 3207952 w 3314697"/>
              <a:gd name="connsiteY304" fmla="*/ 4564431 h 4655127"/>
              <a:gd name="connsiteX305" fmla="*/ 3207952 w 3314697"/>
              <a:gd name="connsiteY305" fmla="*/ 4567789 h 4655127"/>
              <a:gd name="connsiteX306" fmla="*/ 3183539 w 3314697"/>
              <a:gd name="connsiteY306" fmla="*/ 4567789 h 4655127"/>
              <a:gd name="connsiteX307" fmla="*/ 3167046 w 3314697"/>
              <a:gd name="connsiteY307" fmla="*/ 4573788 h 4655127"/>
              <a:gd name="connsiteX308" fmla="*/ 3136720 w 3314697"/>
              <a:gd name="connsiteY308" fmla="*/ 4600436 h 4655127"/>
              <a:gd name="connsiteX309" fmla="*/ 3071850 w 3314697"/>
              <a:gd name="connsiteY309" fmla="*/ 4655127 h 4655127"/>
              <a:gd name="connsiteX310" fmla="*/ 3071201 w 3314697"/>
              <a:gd name="connsiteY310" fmla="*/ 4655127 h 4655127"/>
              <a:gd name="connsiteX311" fmla="*/ 3033576 w 3314697"/>
              <a:gd name="connsiteY311" fmla="*/ 4610481 h 4655127"/>
              <a:gd name="connsiteX312" fmla="*/ 2997898 w 3314697"/>
              <a:gd name="connsiteY312" fmla="*/ 4645640 h 4655127"/>
              <a:gd name="connsiteX313" fmla="*/ 2997898 w 3314697"/>
              <a:gd name="connsiteY313" fmla="*/ 4645082 h 4655127"/>
              <a:gd name="connsiteX314" fmla="*/ 2997249 w 3314697"/>
              <a:gd name="connsiteY314" fmla="*/ 4645640 h 4655127"/>
              <a:gd name="connsiteX315" fmla="*/ 2961571 w 3314697"/>
              <a:gd name="connsiteY315" fmla="*/ 4610481 h 4655127"/>
              <a:gd name="connsiteX316" fmla="*/ 2923946 w 3314697"/>
              <a:gd name="connsiteY316" fmla="*/ 4655127 h 4655127"/>
              <a:gd name="connsiteX317" fmla="*/ 2923297 w 3314697"/>
              <a:gd name="connsiteY317" fmla="*/ 4655127 h 4655127"/>
              <a:gd name="connsiteX318" fmla="*/ 2858427 w 3314697"/>
              <a:gd name="connsiteY318" fmla="*/ 4600436 h 4655127"/>
              <a:gd name="connsiteX319" fmla="*/ 2806430 w 3314697"/>
              <a:gd name="connsiteY319" fmla="*/ 4565905 h 4655127"/>
              <a:gd name="connsiteX320" fmla="*/ 2800216 w 3314697"/>
              <a:gd name="connsiteY320" fmla="*/ 4565200 h 4655127"/>
              <a:gd name="connsiteX321" fmla="*/ 2794002 w 3314697"/>
              <a:gd name="connsiteY321" fmla="*/ 4565905 h 4655127"/>
              <a:gd name="connsiteX322" fmla="*/ 2742006 w 3314697"/>
              <a:gd name="connsiteY322" fmla="*/ 4600436 h 4655127"/>
              <a:gd name="connsiteX323" fmla="*/ 2677135 w 3314697"/>
              <a:gd name="connsiteY323" fmla="*/ 4655127 h 4655127"/>
              <a:gd name="connsiteX324" fmla="*/ 2676487 w 3314697"/>
              <a:gd name="connsiteY324" fmla="*/ 4655127 h 4655127"/>
              <a:gd name="connsiteX325" fmla="*/ 2638862 w 3314697"/>
              <a:gd name="connsiteY325" fmla="*/ 4610481 h 4655127"/>
              <a:gd name="connsiteX326" fmla="*/ 2603183 w 3314697"/>
              <a:gd name="connsiteY326" fmla="*/ 4645640 h 4655127"/>
              <a:gd name="connsiteX327" fmla="*/ 2603183 w 3314697"/>
              <a:gd name="connsiteY327" fmla="*/ 4645082 h 4655127"/>
              <a:gd name="connsiteX328" fmla="*/ 2602535 w 3314697"/>
              <a:gd name="connsiteY328" fmla="*/ 4645640 h 4655127"/>
              <a:gd name="connsiteX329" fmla="*/ 2566856 w 3314697"/>
              <a:gd name="connsiteY329" fmla="*/ 4610481 h 4655127"/>
              <a:gd name="connsiteX330" fmla="*/ 2529231 w 3314697"/>
              <a:gd name="connsiteY330" fmla="*/ 4655127 h 4655127"/>
              <a:gd name="connsiteX331" fmla="*/ 2528583 w 3314697"/>
              <a:gd name="connsiteY331" fmla="*/ 4655127 h 4655127"/>
              <a:gd name="connsiteX332" fmla="*/ 2463713 w 3314697"/>
              <a:gd name="connsiteY332" fmla="*/ 4600436 h 4655127"/>
              <a:gd name="connsiteX333" fmla="*/ 2411715 w 3314697"/>
              <a:gd name="connsiteY333" fmla="*/ 4565905 h 4655127"/>
              <a:gd name="connsiteX334" fmla="*/ 2405502 w 3314697"/>
              <a:gd name="connsiteY334" fmla="*/ 4565200 h 4655127"/>
              <a:gd name="connsiteX335" fmla="*/ 2399288 w 3314697"/>
              <a:gd name="connsiteY335" fmla="*/ 4565905 h 4655127"/>
              <a:gd name="connsiteX336" fmla="*/ 2347291 w 3314697"/>
              <a:gd name="connsiteY336" fmla="*/ 4600436 h 4655127"/>
              <a:gd name="connsiteX337" fmla="*/ 2282421 w 3314697"/>
              <a:gd name="connsiteY337" fmla="*/ 4655127 h 4655127"/>
              <a:gd name="connsiteX338" fmla="*/ 2281772 w 3314697"/>
              <a:gd name="connsiteY338" fmla="*/ 4655127 h 4655127"/>
              <a:gd name="connsiteX339" fmla="*/ 2244148 w 3314697"/>
              <a:gd name="connsiteY339" fmla="*/ 4610481 h 4655127"/>
              <a:gd name="connsiteX340" fmla="*/ 2208469 w 3314697"/>
              <a:gd name="connsiteY340" fmla="*/ 4645640 h 4655127"/>
              <a:gd name="connsiteX341" fmla="*/ 2208469 w 3314697"/>
              <a:gd name="connsiteY341" fmla="*/ 4645082 h 4655127"/>
              <a:gd name="connsiteX342" fmla="*/ 2207820 w 3314697"/>
              <a:gd name="connsiteY342" fmla="*/ 4645640 h 4655127"/>
              <a:gd name="connsiteX343" fmla="*/ 2172142 w 3314697"/>
              <a:gd name="connsiteY343" fmla="*/ 4610481 h 4655127"/>
              <a:gd name="connsiteX344" fmla="*/ 2134517 w 3314697"/>
              <a:gd name="connsiteY344" fmla="*/ 4655127 h 4655127"/>
              <a:gd name="connsiteX345" fmla="*/ 2133869 w 3314697"/>
              <a:gd name="connsiteY345" fmla="*/ 4655127 h 4655127"/>
              <a:gd name="connsiteX346" fmla="*/ 2068998 w 3314697"/>
              <a:gd name="connsiteY346" fmla="*/ 4600436 h 4655127"/>
              <a:gd name="connsiteX347" fmla="*/ 2017001 w 3314697"/>
              <a:gd name="connsiteY347" fmla="*/ 4565905 h 4655127"/>
              <a:gd name="connsiteX348" fmla="*/ 2010788 w 3314697"/>
              <a:gd name="connsiteY348" fmla="*/ 4565200 h 4655127"/>
              <a:gd name="connsiteX349" fmla="*/ 2004574 w 3314697"/>
              <a:gd name="connsiteY349" fmla="*/ 4565905 h 4655127"/>
              <a:gd name="connsiteX350" fmla="*/ 1952577 w 3314697"/>
              <a:gd name="connsiteY350" fmla="*/ 4600436 h 4655127"/>
              <a:gd name="connsiteX351" fmla="*/ 1887707 w 3314697"/>
              <a:gd name="connsiteY351" fmla="*/ 4655127 h 4655127"/>
              <a:gd name="connsiteX352" fmla="*/ 1887058 w 3314697"/>
              <a:gd name="connsiteY352" fmla="*/ 4655127 h 4655127"/>
              <a:gd name="connsiteX353" fmla="*/ 1849434 w 3314697"/>
              <a:gd name="connsiteY353" fmla="*/ 4610481 h 4655127"/>
              <a:gd name="connsiteX354" fmla="*/ 1813755 w 3314697"/>
              <a:gd name="connsiteY354" fmla="*/ 4645640 h 4655127"/>
              <a:gd name="connsiteX355" fmla="*/ 1813755 w 3314697"/>
              <a:gd name="connsiteY355" fmla="*/ 4645082 h 4655127"/>
              <a:gd name="connsiteX356" fmla="*/ 1813106 w 3314697"/>
              <a:gd name="connsiteY356" fmla="*/ 4645640 h 4655127"/>
              <a:gd name="connsiteX357" fmla="*/ 1777428 w 3314697"/>
              <a:gd name="connsiteY357" fmla="*/ 4610481 h 4655127"/>
              <a:gd name="connsiteX358" fmla="*/ 1739803 w 3314697"/>
              <a:gd name="connsiteY358" fmla="*/ 4655127 h 4655127"/>
              <a:gd name="connsiteX359" fmla="*/ 1739155 w 3314697"/>
              <a:gd name="connsiteY359" fmla="*/ 4655127 h 4655127"/>
              <a:gd name="connsiteX360" fmla="*/ 1674284 w 3314697"/>
              <a:gd name="connsiteY360" fmla="*/ 4600436 h 4655127"/>
              <a:gd name="connsiteX361" fmla="*/ 1622287 w 3314697"/>
              <a:gd name="connsiteY361" fmla="*/ 4565905 h 4655127"/>
              <a:gd name="connsiteX362" fmla="*/ 1616073 w 3314697"/>
              <a:gd name="connsiteY362" fmla="*/ 4565200 h 4655127"/>
              <a:gd name="connsiteX363" fmla="*/ 1609860 w 3314697"/>
              <a:gd name="connsiteY363" fmla="*/ 4565905 h 4655127"/>
              <a:gd name="connsiteX364" fmla="*/ 1557863 w 3314697"/>
              <a:gd name="connsiteY364" fmla="*/ 4600436 h 4655127"/>
              <a:gd name="connsiteX365" fmla="*/ 1492993 w 3314697"/>
              <a:gd name="connsiteY365" fmla="*/ 4655127 h 4655127"/>
              <a:gd name="connsiteX366" fmla="*/ 1492343 w 3314697"/>
              <a:gd name="connsiteY366" fmla="*/ 4655127 h 4655127"/>
              <a:gd name="connsiteX367" fmla="*/ 1454719 w 3314697"/>
              <a:gd name="connsiteY367" fmla="*/ 4610481 h 4655127"/>
              <a:gd name="connsiteX368" fmla="*/ 1419041 w 3314697"/>
              <a:gd name="connsiteY368" fmla="*/ 4645640 h 4655127"/>
              <a:gd name="connsiteX369" fmla="*/ 1419041 w 3314697"/>
              <a:gd name="connsiteY369" fmla="*/ 4645082 h 4655127"/>
              <a:gd name="connsiteX370" fmla="*/ 1418392 w 3314697"/>
              <a:gd name="connsiteY370" fmla="*/ 4645640 h 4655127"/>
              <a:gd name="connsiteX371" fmla="*/ 1382714 w 3314697"/>
              <a:gd name="connsiteY371" fmla="*/ 4610481 h 4655127"/>
              <a:gd name="connsiteX372" fmla="*/ 1345089 w 3314697"/>
              <a:gd name="connsiteY372" fmla="*/ 4655127 h 4655127"/>
              <a:gd name="connsiteX373" fmla="*/ 1344441 w 3314697"/>
              <a:gd name="connsiteY373" fmla="*/ 4655127 h 4655127"/>
              <a:gd name="connsiteX374" fmla="*/ 1279570 w 3314697"/>
              <a:gd name="connsiteY374" fmla="*/ 4600436 h 4655127"/>
              <a:gd name="connsiteX375" fmla="*/ 1227573 w 3314697"/>
              <a:gd name="connsiteY375" fmla="*/ 4565905 h 4655127"/>
              <a:gd name="connsiteX376" fmla="*/ 1221359 w 3314697"/>
              <a:gd name="connsiteY376" fmla="*/ 4565200 h 4655127"/>
              <a:gd name="connsiteX377" fmla="*/ 1215146 w 3314697"/>
              <a:gd name="connsiteY377" fmla="*/ 4565905 h 4655127"/>
              <a:gd name="connsiteX378" fmla="*/ 1163148 w 3314697"/>
              <a:gd name="connsiteY378" fmla="*/ 4600436 h 4655127"/>
              <a:gd name="connsiteX379" fmla="*/ 1098278 w 3314697"/>
              <a:gd name="connsiteY379" fmla="*/ 4655127 h 4655127"/>
              <a:gd name="connsiteX380" fmla="*/ 1097629 w 3314697"/>
              <a:gd name="connsiteY380" fmla="*/ 4655127 h 4655127"/>
              <a:gd name="connsiteX381" fmla="*/ 1060005 w 3314697"/>
              <a:gd name="connsiteY381" fmla="*/ 4610481 h 4655127"/>
              <a:gd name="connsiteX382" fmla="*/ 1024326 w 3314697"/>
              <a:gd name="connsiteY382" fmla="*/ 4645640 h 4655127"/>
              <a:gd name="connsiteX383" fmla="*/ 1024326 w 3314697"/>
              <a:gd name="connsiteY383" fmla="*/ 4645082 h 4655127"/>
              <a:gd name="connsiteX384" fmla="*/ 1023678 w 3314697"/>
              <a:gd name="connsiteY384" fmla="*/ 4645640 h 4655127"/>
              <a:gd name="connsiteX385" fmla="*/ 987999 w 3314697"/>
              <a:gd name="connsiteY385" fmla="*/ 4610481 h 4655127"/>
              <a:gd name="connsiteX386" fmla="*/ 950375 w 3314697"/>
              <a:gd name="connsiteY386" fmla="*/ 4655127 h 4655127"/>
              <a:gd name="connsiteX387" fmla="*/ 949726 w 3314697"/>
              <a:gd name="connsiteY387" fmla="*/ 4655127 h 4655127"/>
              <a:gd name="connsiteX388" fmla="*/ 884856 w 3314697"/>
              <a:gd name="connsiteY388" fmla="*/ 4600436 h 4655127"/>
              <a:gd name="connsiteX389" fmla="*/ 832859 w 3314697"/>
              <a:gd name="connsiteY389" fmla="*/ 4565905 h 4655127"/>
              <a:gd name="connsiteX390" fmla="*/ 826644 w 3314697"/>
              <a:gd name="connsiteY390" fmla="*/ 4565200 h 4655127"/>
              <a:gd name="connsiteX391" fmla="*/ 820431 w 3314697"/>
              <a:gd name="connsiteY391" fmla="*/ 4565905 h 4655127"/>
              <a:gd name="connsiteX392" fmla="*/ 768434 w 3314697"/>
              <a:gd name="connsiteY392" fmla="*/ 4600436 h 4655127"/>
              <a:gd name="connsiteX393" fmla="*/ 703564 w 3314697"/>
              <a:gd name="connsiteY393" fmla="*/ 4655127 h 4655127"/>
              <a:gd name="connsiteX394" fmla="*/ 702915 w 3314697"/>
              <a:gd name="connsiteY394" fmla="*/ 4655127 h 4655127"/>
              <a:gd name="connsiteX395" fmla="*/ 665291 w 3314697"/>
              <a:gd name="connsiteY395" fmla="*/ 4610481 h 4655127"/>
              <a:gd name="connsiteX396" fmla="*/ 629612 w 3314697"/>
              <a:gd name="connsiteY396" fmla="*/ 4645640 h 4655127"/>
              <a:gd name="connsiteX397" fmla="*/ 629612 w 3314697"/>
              <a:gd name="connsiteY397" fmla="*/ 4645082 h 4655127"/>
              <a:gd name="connsiteX398" fmla="*/ 628964 w 3314697"/>
              <a:gd name="connsiteY398" fmla="*/ 4645640 h 4655127"/>
              <a:gd name="connsiteX399" fmla="*/ 593285 w 3314697"/>
              <a:gd name="connsiteY399" fmla="*/ 4610481 h 4655127"/>
              <a:gd name="connsiteX400" fmla="*/ 555660 w 3314697"/>
              <a:gd name="connsiteY400" fmla="*/ 4655127 h 4655127"/>
              <a:gd name="connsiteX401" fmla="*/ 555012 w 3314697"/>
              <a:gd name="connsiteY401" fmla="*/ 4655127 h 4655127"/>
              <a:gd name="connsiteX402" fmla="*/ 490142 w 3314697"/>
              <a:gd name="connsiteY402" fmla="*/ 4600436 h 4655127"/>
              <a:gd name="connsiteX403" fmla="*/ 438144 w 3314697"/>
              <a:gd name="connsiteY403" fmla="*/ 4565905 h 4655127"/>
              <a:gd name="connsiteX404" fmla="*/ 431931 w 3314697"/>
              <a:gd name="connsiteY404" fmla="*/ 4565200 h 4655127"/>
              <a:gd name="connsiteX405" fmla="*/ 425717 w 3314697"/>
              <a:gd name="connsiteY405" fmla="*/ 4565905 h 4655127"/>
              <a:gd name="connsiteX406" fmla="*/ 373719 w 3314697"/>
              <a:gd name="connsiteY406" fmla="*/ 4600436 h 4655127"/>
              <a:gd name="connsiteX407" fmla="*/ 308849 w 3314697"/>
              <a:gd name="connsiteY407" fmla="*/ 4655127 h 4655127"/>
              <a:gd name="connsiteX408" fmla="*/ 308201 w 3314697"/>
              <a:gd name="connsiteY408" fmla="*/ 4655127 h 4655127"/>
              <a:gd name="connsiteX409" fmla="*/ 270576 w 3314697"/>
              <a:gd name="connsiteY409" fmla="*/ 4610481 h 4655127"/>
              <a:gd name="connsiteX410" fmla="*/ 234898 w 3314697"/>
              <a:gd name="connsiteY410" fmla="*/ 4645640 h 4655127"/>
              <a:gd name="connsiteX411" fmla="*/ 234898 w 3314697"/>
              <a:gd name="connsiteY411" fmla="*/ 4645082 h 4655127"/>
              <a:gd name="connsiteX412" fmla="*/ 234249 w 3314697"/>
              <a:gd name="connsiteY412" fmla="*/ 4645640 h 4655127"/>
              <a:gd name="connsiteX413" fmla="*/ 213734 w 3314697"/>
              <a:gd name="connsiteY413" fmla="*/ 4636013 h 4655127"/>
              <a:gd name="connsiteX414" fmla="*/ 202493 w 3314697"/>
              <a:gd name="connsiteY414" fmla="*/ 4617087 h 4655127"/>
              <a:gd name="connsiteX415" fmla="*/ 202493 w 3314697"/>
              <a:gd name="connsiteY415" fmla="*/ 4627438 h 4655127"/>
              <a:gd name="connsiteX416" fmla="*/ 190077 w 3314697"/>
              <a:gd name="connsiteY416" fmla="*/ 4627438 h 4655127"/>
              <a:gd name="connsiteX417" fmla="*/ 183407 w 3314697"/>
              <a:gd name="connsiteY417" fmla="*/ 4640757 h 4655127"/>
              <a:gd name="connsiteX418" fmla="*/ 160945 w 3314697"/>
              <a:gd name="connsiteY418" fmla="*/ 4655127 h 4655127"/>
              <a:gd name="connsiteX419" fmla="*/ 160297 w 3314697"/>
              <a:gd name="connsiteY419" fmla="*/ 4655127 h 4655127"/>
              <a:gd name="connsiteX420" fmla="*/ 125429 w 3314697"/>
              <a:gd name="connsiteY420" fmla="*/ 4637409 h 4655127"/>
              <a:gd name="connsiteX421" fmla="*/ 117339 w 3314697"/>
              <a:gd name="connsiteY421" fmla="*/ 4627438 h 4655127"/>
              <a:gd name="connsiteX422" fmla="*/ 106746 w 3314697"/>
              <a:gd name="connsiteY422" fmla="*/ 4627438 h 4655127"/>
              <a:gd name="connsiteX423" fmla="*/ 106746 w 3314697"/>
              <a:gd name="connsiteY423" fmla="*/ 4624081 h 4655127"/>
              <a:gd name="connsiteX424" fmla="*/ 104924 w 3314697"/>
              <a:gd name="connsiteY424" fmla="*/ 4612140 h 4655127"/>
              <a:gd name="connsiteX425" fmla="*/ 95427 w 3314697"/>
              <a:gd name="connsiteY425" fmla="*/ 4600436 h 4655127"/>
              <a:gd name="connsiteX426" fmla="*/ 18231 w 3314697"/>
              <a:gd name="connsiteY426" fmla="*/ 4563045 h 4655127"/>
              <a:gd name="connsiteX427" fmla="*/ 14339 w 3314697"/>
              <a:gd name="connsiteY427" fmla="*/ 4563045 h 4655127"/>
              <a:gd name="connsiteX428" fmla="*/ 14339 w 3314697"/>
              <a:gd name="connsiteY428" fmla="*/ 4525356 h 4655127"/>
              <a:gd name="connsiteX429" fmla="*/ 5812 w 3314697"/>
              <a:gd name="connsiteY429" fmla="*/ 4516805 h 4655127"/>
              <a:gd name="connsiteX430" fmla="*/ 0 w 3314697"/>
              <a:gd name="connsiteY430" fmla="*/ 4501530 h 4655127"/>
              <a:gd name="connsiteX431" fmla="*/ 0 w 3314697"/>
              <a:gd name="connsiteY431" fmla="*/ 4500971 h 4655127"/>
              <a:gd name="connsiteX432" fmla="*/ 4630 w 3314697"/>
              <a:gd name="connsiteY432" fmla="*/ 4489840 h 4655127"/>
              <a:gd name="connsiteX433" fmla="*/ 14339 w 3314697"/>
              <a:gd name="connsiteY433" fmla="*/ 4483185 h 4655127"/>
              <a:gd name="connsiteX434" fmla="*/ 14339 w 3314697"/>
              <a:gd name="connsiteY434" fmla="*/ 4480450 h 4655127"/>
              <a:gd name="connsiteX435" fmla="*/ 19515 w 3314697"/>
              <a:gd name="connsiteY435" fmla="*/ 4480450 h 4655127"/>
              <a:gd name="connsiteX436" fmla="*/ 33298 w 3314697"/>
              <a:gd name="connsiteY436" fmla="*/ 4474924 h 4655127"/>
              <a:gd name="connsiteX437" fmla="*/ 51756 w 3314697"/>
              <a:gd name="connsiteY437" fmla="*/ 4468515 h 4655127"/>
              <a:gd name="connsiteX438" fmla="*/ 10999 w 3314697"/>
              <a:gd name="connsiteY438" fmla="*/ 4437737 h 4655127"/>
              <a:gd name="connsiteX439" fmla="*/ 11645 w 3314697"/>
              <a:gd name="connsiteY439" fmla="*/ 4437737 h 4655127"/>
              <a:gd name="connsiteX440" fmla="*/ 10999 w 3314697"/>
              <a:gd name="connsiteY440" fmla="*/ 4437177 h 4655127"/>
              <a:gd name="connsiteX441" fmla="*/ 51756 w 3314697"/>
              <a:gd name="connsiteY441" fmla="*/ 4406400 h 4655127"/>
              <a:gd name="connsiteX442" fmla="*/ 0 w 3314697"/>
              <a:gd name="connsiteY442" fmla="*/ 4373944 h 4655127"/>
              <a:gd name="connsiteX443" fmla="*/ 0 w 3314697"/>
              <a:gd name="connsiteY443" fmla="*/ 4373384 h 4655127"/>
              <a:gd name="connsiteX444" fmla="*/ 63401 w 3314697"/>
              <a:gd name="connsiteY444" fmla="*/ 4317425 h 4655127"/>
              <a:gd name="connsiteX445" fmla="*/ 103430 w 3314697"/>
              <a:gd name="connsiteY445" fmla="*/ 4272570 h 4655127"/>
              <a:gd name="connsiteX446" fmla="*/ 104248 w 3314697"/>
              <a:gd name="connsiteY446" fmla="*/ 4267210 h 4655127"/>
              <a:gd name="connsiteX447" fmla="*/ 103430 w 3314697"/>
              <a:gd name="connsiteY447" fmla="*/ 4261851 h 4655127"/>
              <a:gd name="connsiteX448" fmla="*/ 63401 w 3314697"/>
              <a:gd name="connsiteY448" fmla="*/ 4216996 h 4655127"/>
              <a:gd name="connsiteX449" fmla="*/ 0 w 3314697"/>
              <a:gd name="connsiteY449" fmla="*/ 4161037 h 4655127"/>
              <a:gd name="connsiteX450" fmla="*/ 0 w 3314697"/>
              <a:gd name="connsiteY450" fmla="*/ 4160477 h 4655127"/>
              <a:gd name="connsiteX451" fmla="*/ 51756 w 3314697"/>
              <a:gd name="connsiteY451" fmla="*/ 4128021 h 4655127"/>
              <a:gd name="connsiteX452" fmla="*/ 10999 w 3314697"/>
              <a:gd name="connsiteY452" fmla="*/ 4097244 h 4655127"/>
              <a:gd name="connsiteX453" fmla="*/ 11645 w 3314697"/>
              <a:gd name="connsiteY453" fmla="*/ 4097244 h 4655127"/>
              <a:gd name="connsiteX454" fmla="*/ 10999 w 3314697"/>
              <a:gd name="connsiteY454" fmla="*/ 4096684 h 4655127"/>
              <a:gd name="connsiteX455" fmla="*/ 51756 w 3314697"/>
              <a:gd name="connsiteY455" fmla="*/ 4065906 h 4655127"/>
              <a:gd name="connsiteX456" fmla="*/ 0 w 3314697"/>
              <a:gd name="connsiteY456" fmla="*/ 4033450 h 4655127"/>
              <a:gd name="connsiteX457" fmla="*/ 0 w 3314697"/>
              <a:gd name="connsiteY457" fmla="*/ 4032891 h 4655127"/>
              <a:gd name="connsiteX458" fmla="*/ 63401 w 3314697"/>
              <a:gd name="connsiteY458" fmla="*/ 3976932 h 4655127"/>
              <a:gd name="connsiteX459" fmla="*/ 103430 w 3314697"/>
              <a:gd name="connsiteY459" fmla="*/ 3932077 h 4655127"/>
              <a:gd name="connsiteX460" fmla="*/ 104248 w 3314697"/>
              <a:gd name="connsiteY460" fmla="*/ 3926717 h 4655127"/>
              <a:gd name="connsiteX461" fmla="*/ 103430 w 3314697"/>
              <a:gd name="connsiteY461" fmla="*/ 3921357 h 4655127"/>
              <a:gd name="connsiteX462" fmla="*/ 63401 w 3314697"/>
              <a:gd name="connsiteY462" fmla="*/ 3876502 h 4655127"/>
              <a:gd name="connsiteX463" fmla="*/ 0 w 3314697"/>
              <a:gd name="connsiteY463" fmla="*/ 3820544 h 4655127"/>
              <a:gd name="connsiteX464" fmla="*/ 0 w 3314697"/>
              <a:gd name="connsiteY464" fmla="*/ 3819984 h 4655127"/>
              <a:gd name="connsiteX465" fmla="*/ 51756 w 3314697"/>
              <a:gd name="connsiteY465" fmla="*/ 3787527 h 4655127"/>
              <a:gd name="connsiteX466" fmla="*/ 10999 w 3314697"/>
              <a:gd name="connsiteY466" fmla="*/ 3756750 h 4655127"/>
              <a:gd name="connsiteX467" fmla="*/ 11645 w 3314697"/>
              <a:gd name="connsiteY467" fmla="*/ 3756750 h 4655127"/>
              <a:gd name="connsiteX468" fmla="*/ 10999 w 3314697"/>
              <a:gd name="connsiteY468" fmla="*/ 3756190 h 4655127"/>
              <a:gd name="connsiteX469" fmla="*/ 51756 w 3314697"/>
              <a:gd name="connsiteY469" fmla="*/ 3725413 h 4655127"/>
              <a:gd name="connsiteX470" fmla="*/ 0 w 3314697"/>
              <a:gd name="connsiteY470" fmla="*/ 3692957 h 4655127"/>
              <a:gd name="connsiteX471" fmla="*/ 0 w 3314697"/>
              <a:gd name="connsiteY471" fmla="*/ 3692397 h 4655127"/>
              <a:gd name="connsiteX472" fmla="*/ 63401 w 3314697"/>
              <a:gd name="connsiteY472" fmla="*/ 3636438 h 4655127"/>
              <a:gd name="connsiteX473" fmla="*/ 103430 w 3314697"/>
              <a:gd name="connsiteY473" fmla="*/ 3591584 h 4655127"/>
              <a:gd name="connsiteX474" fmla="*/ 104248 w 3314697"/>
              <a:gd name="connsiteY474" fmla="*/ 3586224 h 4655127"/>
              <a:gd name="connsiteX475" fmla="*/ 103430 w 3314697"/>
              <a:gd name="connsiteY475" fmla="*/ 3580863 h 4655127"/>
              <a:gd name="connsiteX476" fmla="*/ 63401 w 3314697"/>
              <a:gd name="connsiteY476" fmla="*/ 3536009 h 4655127"/>
              <a:gd name="connsiteX477" fmla="*/ 0 w 3314697"/>
              <a:gd name="connsiteY477" fmla="*/ 3480050 h 4655127"/>
              <a:gd name="connsiteX478" fmla="*/ 0 w 3314697"/>
              <a:gd name="connsiteY478" fmla="*/ 3479490 h 4655127"/>
              <a:gd name="connsiteX479" fmla="*/ 51756 w 3314697"/>
              <a:gd name="connsiteY479" fmla="*/ 3447034 h 4655127"/>
              <a:gd name="connsiteX480" fmla="*/ 10999 w 3314697"/>
              <a:gd name="connsiteY480" fmla="*/ 3416257 h 4655127"/>
              <a:gd name="connsiteX481" fmla="*/ 11645 w 3314697"/>
              <a:gd name="connsiteY481" fmla="*/ 3416257 h 4655127"/>
              <a:gd name="connsiteX482" fmla="*/ 10999 w 3314697"/>
              <a:gd name="connsiteY482" fmla="*/ 3415697 h 4655127"/>
              <a:gd name="connsiteX483" fmla="*/ 51756 w 3314697"/>
              <a:gd name="connsiteY483" fmla="*/ 3384920 h 4655127"/>
              <a:gd name="connsiteX484" fmla="*/ 0 w 3314697"/>
              <a:gd name="connsiteY484" fmla="*/ 3352463 h 4655127"/>
              <a:gd name="connsiteX485" fmla="*/ 0 w 3314697"/>
              <a:gd name="connsiteY485" fmla="*/ 3351904 h 4655127"/>
              <a:gd name="connsiteX486" fmla="*/ 63401 w 3314697"/>
              <a:gd name="connsiteY486" fmla="*/ 3295945 h 4655127"/>
              <a:gd name="connsiteX487" fmla="*/ 103430 w 3314697"/>
              <a:gd name="connsiteY487" fmla="*/ 3251090 h 4655127"/>
              <a:gd name="connsiteX488" fmla="*/ 104248 w 3314697"/>
              <a:gd name="connsiteY488" fmla="*/ 3245730 h 4655127"/>
              <a:gd name="connsiteX489" fmla="*/ 103430 w 3314697"/>
              <a:gd name="connsiteY489" fmla="*/ 3240370 h 4655127"/>
              <a:gd name="connsiteX490" fmla="*/ 63401 w 3314697"/>
              <a:gd name="connsiteY490" fmla="*/ 3195516 h 4655127"/>
              <a:gd name="connsiteX491" fmla="*/ 0 w 3314697"/>
              <a:gd name="connsiteY491" fmla="*/ 3139556 h 4655127"/>
              <a:gd name="connsiteX492" fmla="*/ 0 w 3314697"/>
              <a:gd name="connsiteY492" fmla="*/ 3138997 h 4655127"/>
              <a:gd name="connsiteX493" fmla="*/ 51756 w 3314697"/>
              <a:gd name="connsiteY493" fmla="*/ 3106541 h 4655127"/>
              <a:gd name="connsiteX494" fmla="*/ 10999 w 3314697"/>
              <a:gd name="connsiteY494" fmla="*/ 3075763 h 4655127"/>
              <a:gd name="connsiteX495" fmla="*/ 11645 w 3314697"/>
              <a:gd name="connsiteY495" fmla="*/ 3075763 h 4655127"/>
              <a:gd name="connsiteX496" fmla="*/ 10999 w 3314697"/>
              <a:gd name="connsiteY496" fmla="*/ 3075204 h 4655127"/>
              <a:gd name="connsiteX497" fmla="*/ 51756 w 3314697"/>
              <a:gd name="connsiteY497" fmla="*/ 3044426 h 4655127"/>
              <a:gd name="connsiteX498" fmla="*/ 0 w 3314697"/>
              <a:gd name="connsiteY498" fmla="*/ 3011970 h 4655127"/>
              <a:gd name="connsiteX499" fmla="*/ 0 w 3314697"/>
              <a:gd name="connsiteY499" fmla="*/ 3011410 h 4655127"/>
              <a:gd name="connsiteX500" fmla="*/ 63401 w 3314697"/>
              <a:gd name="connsiteY500" fmla="*/ 2955452 h 4655127"/>
              <a:gd name="connsiteX501" fmla="*/ 103430 w 3314697"/>
              <a:gd name="connsiteY501" fmla="*/ 2910597 h 4655127"/>
              <a:gd name="connsiteX502" fmla="*/ 104248 w 3314697"/>
              <a:gd name="connsiteY502" fmla="*/ 2905237 h 4655127"/>
              <a:gd name="connsiteX503" fmla="*/ 103430 w 3314697"/>
              <a:gd name="connsiteY503" fmla="*/ 2899877 h 4655127"/>
              <a:gd name="connsiteX504" fmla="*/ 63401 w 3314697"/>
              <a:gd name="connsiteY504" fmla="*/ 2855022 h 4655127"/>
              <a:gd name="connsiteX505" fmla="*/ 0 w 3314697"/>
              <a:gd name="connsiteY505" fmla="*/ 2799063 h 4655127"/>
              <a:gd name="connsiteX506" fmla="*/ 0 w 3314697"/>
              <a:gd name="connsiteY506" fmla="*/ 2798503 h 4655127"/>
              <a:gd name="connsiteX507" fmla="*/ 51756 w 3314697"/>
              <a:gd name="connsiteY507" fmla="*/ 2766047 h 4655127"/>
              <a:gd name="connsiteX508" fmla="*/ 10999 w 3314697"/>
              <a:gd name="connsiteY508" fmla="*/ 2735270 h 4655127"/>
              <a:gd name="connsiteX509" fmla="*/ 11645 w 3314697"/>
              <a:gd name="connsiteY509" fmla="*/ 2735270 h 4655127"/>
              <a:gd name="connsiteX510" fmla="*/ 10999 w 3314697"/>
              <a:gd name="connsiteY510" fmla="*/ 2734710 h 4655127"/>
              <a:gd name="connsiteX511" fmla="*/ 51756 w 3314697"/>
              <a:gd name="connsiteY511" fmla="*/ 2703933 h 4655127"/>
              <a:gd name="connsiteX512" fmla="*/ 0 w 3314697"/>
              <a:gd name="connsiteY512" fmla="*/ 2671476 h 4655127"/>
              <a:gd name="connsiteX513" fmla="*/ 0 w 3314697"/>
              <a:gd name="connsiteY513" fmla="*/ 2670917 h 4655127"/>
              <a:gd name="connsiteX514" fmla="*/ 63401 w 3314697"/>
              <a:gd name="connsiteY514" fmla="*/ 2614958 h 4655127"/>
              <a:gd name="connsiteX515" fmla="*/ 103430 w 3314697"/>
              <a:gd name="connsiteY515" fmla="*/ 2570104 h 4655127"/>
              <a:gd name="connsiteX516" fmla="*/ 104248 w 3314697"/>
              <a:gd name="connsiteY516" fmla="*/ 2564743 h 4655127"/>
              <a:gd name="connsiteX517" fmla="*/ 103430 w 3314697"/>
              <a:gd name="connsiteY517" fmla="*/ 2559383 h 4655127"/>
              <a:gd name="connsiteX518" fmla="*/ 63401 w 3314697"/>
              <a:gd name="connsiteY518" fmla="*/ 2514529 h 4655127"/>
              <a:gd name="connsiteX519" fmla="*/ 0 w 3314697"/>
              <a:gd name="connsiteY519" fmla="*/ 2458570 h 4655127"/>
              <a:gd name="connsiteX520" fmla="*/ 0 w 3314697"/>
              <a:gd name="connsiteY520" fmla="*/ 2458010 h 4655127"/>
              <a:gd name="connsiteX521" fmla="*/ 51756 w 3314697"/>
              <a:gd name="connsiteY521" fmla="*/ 2425553 h 4655127"/>
              <a:gd name="connsiteX522" fmla="*/ 10999 w 3314697"/>
              <a:gd name="connsiteY522" fmla="*/ 2394777 h 4655127"/>
              <a:gd name="connsiteX523" fmla="*/ 11645 w 3314697"/>
              <a:gd name="connsiteY523" fmla="*/ 2394777 h 4655127"/>
              <a:gd name="connsiteX524" fmla="*/ 10999 w 3314697"/>
              <a:gd name="connsiteY524" fmla="*/ 2394217 h 4655127"/>
              <a:gd name="connsiteX525" fmla="*/ 51756 w 3314697"/>
              <a:gd name="connsiteY525" fmla="*/ 2363439 h 4655127"/>
              <a:gd name="connsiteX526" fmla="*/ 0 w 3314697"/>
              <a:gd name="connsiteY526" fmla="*/ 2330983 h 4655127"/>
              <a:gd name="connsiteX527" fmla="*/ 0 w 3314697"/>
              <a:gd name="connsiteY527" fmla="*/ 2330424 h 4655127"/>
              <a:gd name="connsiteX528" fmla="*/ 63401 w 3314697"/>
              <a:gd name="connsiteY528" fmla="*/ 2274464 h 4655127"/>
              <a:gd name="connsiteX529" fmla="*/ 103430 w 3314697"/>
              <a:gd name="connsiteY529" fmla="*/ 2229610 h 4655127"/>
              <a:gd name="connsiteX530" fmla="*/ 104248 w 3314697"/>
              <a:gd name="connsiteY530" fmla="*/ 2224250 h 4655127"/>
              <a:gd name="connsiteX531" fmla="*/ 103430 w 3314697"/>
              <a:gd name="connsiteY531" fmla="*/ 2218890 h 4655127"/>
              <a:gd name="connsiteX532" fmla="*/ 63401 w 3314697"/>
              <a:gd name="connsiteY532" fmla="*/ 2174035 h 4655127"/>
              <a:gd name="connsiteX533" fmla="*/ 0 w 3314697"/>
              <a:gd name="connsiteY533" fmla="*/ 2118076 h 4655127"/>
              <a:gd name="connsiteX534" fmla="*/ 0 w 3314697"/>
              <a:gd name="connsiteY534" fmla="*/ 2117517 h 4655127"/>
              <a:gd name="connsiteX535" fmla="*/ 51756 w 3314697"/>
              <a:gd name="connsiteY535" fmla="*/ 2085060 h 4655127"/>
              <a:gd name="connsiteX536" fmla="*/ 10999 w 3314697"/>
              <a:gd name="connsiteY536" fmla="*/ 2054283 h 4655127"/>
              <a:gd name="connsiteX537" fmla="*/ 11645 w 3314697"/>
              <a:gd name="connsiteY537" fmla="*/ 2054283 h 4655127"/>
              <a:gd name="connsiteX538" fmla="*/ 10999 w 3314697"/>
              <a:gd name="connsiteY538" fmla="*/ 2053723 h 4655127"/>
              <a:gd name="connsiteX539" fmla="*/ 51756 w 3314697"/>
              <a:gd name="connsiteY539" fmla="*/ 2022946 h 4655127"/>
              <a:gd name="connsiteX540" fmla="*/ 0 w 3314697"/>
              <a:gd name="connsiteY540" fmla="*/ 1990490 h 4655127"/>
              <a:gd name="connsiteX541" fmla="*/ 0 w 3314697"/>
              <a:gd name="connsiteY541" fmla="*/ 1989930 h 4655127"/>
              <a:gd name="connsiteX542" fmla="*/ 63401 w 3314697"/>
              <a:gd name="connsiteY542" fmla="*/ 1933971 h 4655127"/>
              <a:gd name="connsiteX543" fmla="*/ 103430 w 3314697"/>
              <a:gd name="connsiteY543" fmla="*/ 1889116 h 4655127"/>
              <a:gd name="connsiteX544" fmla="*/ 104248 w 3314697"/>
              <a:gd name="connsiteY544" fmla="*/ 1883757 h 4655127"/>
              <a:gd name="connsiteX545" fmla="*/ 103430 w 3314697"/>
              <a:gd name="connsiteY545" fmla="*/ 1878396 h 4655127"/>
              <a:gd name="connsiteX546" fmla="*/ 63401 w 3314697"/>
              <a:gd name="connsiteY546" fmla="*/ 1833542 h 4655127"/>
              <a:gd name="connsiteX547" fmla="*/ 0 w 3314697"/>
              <a:gd name="connsiteY547" fmla="*/ 1777583 h 4655127"/>
              <a:gd name="connsiteX548" fmla="*/ 0 w 3314697"/>
              <a:gd name="connsiteY548" fmla="*/ 1777023 h 4655127"/>
              <a:gd name="connsiteX549" fmla="*/ 51756 w 3314697"/>
              <a:gd name="connsiteY549" fmla="*/ 1744567 h 4655127"/>
              <a:gd name="connsiteX550" fmla="*/ 10999 w 3314697"/>
              <a:gd name="connsiteY550" fmla="*/ 1713789 h 4655127"/>
              <a:gd name="connsiteX551" fmla="*/ 11645 w 3314697"/>
              <a:gd name="connsiteY551" fmla="*/ 1713789 h 4655127"/>
              <a:gd name="connsiteX552" fmla="*/ 10999 w 3314697"/>
              <a:gd name="connsiteY552" fmla="*/ 1713230 h 4655127"/>
              <a:gd name="connsiteX553" fmla="*/ 51756 w 3314697"/>
              <a:gd name="connsiteY553" fmla="*/ 1682453 h 4655127"/>
              <a:gd name="connsiteX554" fmla="*/ 0 w 3314697"/>
              <a:gd name="connsiteY554" fmla="*/ 1649996 h 4655127"/>
              <a:gd name="connsiteX555" fmla="*/ 0 w 3314697"/>
              <a:gd name="connsiteY555" fmla="*/ 1649436 h 4655127"/>
              <a:gd name="connsiteX556" fmla="*/ 63401 w 3314697"/>
              <a:gd name="connsiteY556" fmla="*/ 1593478 h 4655127"/>
              <a:gd name="connsiteX557" fmla="*/ 103430 w 3314697"/>
              <a:gd name="connsiteY557" fmla="*/ 1548623 h 4655127"/>
              <a:gd name="connsiteX558" fmla="*/ 105663 w 3314697"/>
              <a:gd name="connsiteY558" fmla="*/ 1533986 h 4655127"/>
              <a:gd name="connsiteX559" fmla="*/ 103430 w 3314697"/>
              <a:gd name="connsiteY559" fmla="*/ 1519349 h 4655127"/>
              <a:gd name="connsiteX560" fmla="*/ 63401 w 3314697"/>
              <a:gd name="connsiteY560" fmla="*/ 1474494 h 4655127"/>
              <a:gd name="connsiteX561" fmla="*/ 0 w 3314697"/>
              <a:gd name="connsiteY561" fmla="*/ 1418535 h 4655127"/>
              <a:gd name="connsiteX562" fmla="*/ 0 w 3314697"/>
              <a:gd name="connsiteY562" fmla="*/ 1417976 h 4655127"/>
              <a:gd name="connsiteX563" fmla="*/ 51756 w 3314697"/>
              <a:gd name="connsiteY563" fmla="*/ 1385519 h 4655127"/>
              <a:gd name="connsiteX564" fmla="*/ 10999 w 3314697"/>
              <a:gd name="connsiteY564" fmla="*/ 1354742 h 4655127"/>
              <a:gd name="connsiteX565" fmla="*/ 11645 w 3314697"/>
              <a:gd name="connsiteY565" fmla="*/ 1354742 h 4655127"/>
              <a:gd name="connsiteX566" fmla="*/ 10999 w 3314697"/>
              <a:gd name="connsiteY566" fmla="*/ 1354182 h 4655127"/>
              <a:gd name="connsiteX567" fmla="*/ 51756 w 3314697"/>
              <a:gd name="connsiteY567" fmla="*/ 1323405 h 4655127"/>
              <a:gd name="connsiteX568" fmla="*/ 0 w 3314697"/>
              <a:gd name="connsiteY568" fmla="*/ 1290948 h 4655127"/>
              <a:gd name="connsiteX569" fmla="*/ 0 w 3314697"/>
              <a:gd name="connsiteY569" fmla="*/ 1290389 h 4655127"/>
              <a:gd name="connsiteX570" fmla="*/ 63401 w 3314697"/>
              <a:gd name="connsiteY570" fmla="*/ 1234430 h 4655127"/>
              <a:gd name="connsiteX571" fmla="*/ 103430 w 3314697"/>
              <a:gd name="connsiteY571" fmla="*/ 1189575 h 4655127"/>
              <a:gd name="connsiteX572" fmla="*/ 105663 w 3314697"/>
              <a:gd name="connsiteY572" fmla="*/ 1174938 h 4655127"/>
              <a:gd name="connsiteX573" fmla="*/ 103430 w 3314697"/>
              <a:gd name="connsiteY573" fmla="*/ 1160302 h 4655127"/>
              <a:gd name="connsiteX574" fmla="*/ 63401 w 3314697"/>
              <a:gd name="connsiteY574" fmla="*/ 1115447 h 4655127"/>
              <a:gd name="connsiteX575" fmla="*/ 0 w 3314697"/>
              <a:gd name="connsiteY575" fmla="*/ 1059488 h 4655127"/>
              <a:gd name="connsiteX576" fmla="*/ 0 w 3314697"/>
              <a:gd name="connsiteY576" fmla="*/ 1058928 h 4655127"/>
              <a:gd name="connsiteX577" fmla="*/ 51756 w 3314697"/>
              <a:gd name="connsiteY577" fmla="*/ 1026472 h 4655127"/>
              <a:gd name="connsiteX578" fmla="*/ 10999 w 3314697"/>
              <a:gd name="connsiteY578" fmla="*/ 995694 h 4655127"/>
              <a:gd name="connsiteX579" fmla="*/ 11645 w 3314697"/>
              <a:gd name="connsiteY579" fmla="*/ 995694 h 4655127"/>
              <a:gd name="connsiteX580" fmla="*/ 10999 w 3314697"/>
              <a:gd name="connsiteY580" fmla="*/ 995135 h 4655127"/>
              <a:gd name="connsiteX581" fmla="*/ 51756 w 3314697"/>
              <a:gd name="connsiteY581" fmla="*/ 964358 h 4655127"/>
              <a:gd name="connsiteX582" fmla="*/ 0 w 3314697"/>
              <a:gd name="connsiteY582" fmla="*/ 931901 h 4655127"/>
              <a:gd name="connsiteX583" fmla="*/ 0 w 3314697"/>
              <a:gd name="connsiteY583" fmla="*/ 931342 h 4655127"/>
              <a:gd name="connsiteX584" fmla="*/ 63401 w 3314697"/>
              <a:gd name="connsiteY584" fmla="*/ 875382 h 4655127"/>
              <a:gd name="connsiteX585" fmla="*/ 103430 w 3314697"/>
              <a:gd name="connsiteY585" fmla="*/ 830528 h 4655127"/>
              <a:gd name="connsiteX586" fmla="*/ 105663 w 3314697"/>
              <a:gd name="connsiteY586" fmla="*/ 815891 h 4655127"/>
              <a:gd name="connsiteX587" fmla="*/ 103430 w 3314697"/>
              <a:gd name="connsiteY587" fmla="*/ 801254 h 4655127"/>
              <a:gd name="connsiteX588" fmla="*/ 63401 w 3314697"/>
              <a:gd name="connsiteY588" fmla="*/ 756399 h 4655127"/>
              <a:gd name="connsiteX589" fmla="*/ 0 w 3314697"/>
              <a:gd name="connsiteY589" fmla="*/ 700440 h 4655127"/>
              <a:gd name="connsiteX590" fmla="*/ 0 w 3314697"/>
              <a:gd name="connsiteY590" fmla="*/ 699881 h 4655127"/>
              <a:gd name="connsiteX591" fmla="*/ 51756 w 3314697"/>
              <a:gd name="connsiteY591" fmla="*/ 667424 h 4655127"/>
              <a:gd name="connsiteX592" fmla="*/ 10999 w 3314697"/>
              <a:gd name="connsiteY592" fmla="*/ 636647 h 4655127"/>
              <a:gd name="connsiteX593" fmla="*/ 11645 w 3314697"/>
              <a:gd name="connsiteY593" fmla="*/ 636647 h 4655127"/>
              <a:gd name="connsiteX594" fmla="*/ 10999 w 3314697"/>
              <a:gd name="connsiteY594" fmla="*/ 636087 h 4655127"/>
              <a:gd name="connsiteX595" fmla="*/ 51756 w 3314697"/>
              <a:gd name="connsiteY595" fmla="*/ 605310 h 4655127"/>
              <a:gd name="connsiteX596" fmla="*/ 0 w 3314697"/>
              <a:gd name="connsiteY596" fmla="*/ 572854 h 4655127"/>
              <a:gd name="connsiteX597" fmla="*/ 0 w 3314697"/>
              <a:gd name="connsiteY597" fmla="*/ 572294 h 4655127"/>
              <a:gd name="connsiteX598" fmla="*/ 63401 w 3314697"/>
              <a:gd name="connsiteY598" fmla="*/ 516335 h 4655127"/>
              <a:gd name="connsiteX599" fmla="*/ 103430 w 3314697"/>
              <a:gd name="connsiteY599" fmla="*/ 471480 h 4655127"/>
              <a:gd name="connsiteX600" fmla="*/ 105663 w 3314697"/>
              <a:gd name="connsiteY600" fmla="*/ 456843 h 4655127"/>
              <a:gd name="connsiteX601" fmla="*/ 103430 w 3314697"/>
              <a:gd name="connsiteY601" fmla="*/ 442206 h 4655127"/>
              <a:gd name="connsiteX602" fmla="*/ 63401 w 3314697"/>
              <a:gd name="connsiteY602" fmla="*/ 397352 h 4655127"/>
              <a:gd name="connsiteX603" fmla="*/ 0 w 3314697"/>
              <a:gd name="connsiteY603" fmla="*/ 341393 h 4655127"/>
              <a:gd name="connsiteX604" fmla="*/ 0 w 3314697"/>
              <a:gd name="connsiteY604" fmla="*/ 340833 h 4655127"/>
              <a:gd name="connsiteX605" fmla="*/ 51756 w 3314697"/>
              <a:gd name="connsiteY605" fmla="*/ 308377 h 4655127"/>
              <a:gd name="connsiteX606" fmla="*/ 10999 w 3314697"/>
              <a:gd name="connsiteY606" fmla="*/ 277599 h 4655127"/>
              <a:gd name="connsiteX607" fmla="*/ 11645 w 3314697"/>
              <a:gd name="connsiteY607" fmla="*/ 277599 h 4655127"/>
              <a:gd name="connsiteX608" fmla="*/ 10999 w 3314697"/>
              <a:gd name="connsiteY608" fmla="*/ 277040 h 4655127"/>
              <a:gd name="connsiteX609" fmla="*/ 51756 w 3314697"/>
              <a:gd name="connsiteY609" fmla="*/ 246263 h 4655127"/>
              <a:gd name="connsiteX610" fmla="*/ 0 w 3314697"/>
              <a:gd name="connsiteY610" fmla="*/ 213806 h 4655127"/>
              <a:gd name="connsiteX611" fmla="*/ 0 w 3314697"/>
              <a:gd name="connsiteY611" fmla="*/ 213247 h 4655127"/>
              <a:gd name="connsiteX612" fmla="*/ 40939 w 3314697"/>
              <a:gd name="connsiteY612" fmla="*/ 169336 h 4655127"/>
              <a:gd name="connsiteX613" fmla="*/ 55615 w 3314697"/>
              <a:gd name="connsiteY613" fmla="*/ 161464 h 4655127"/>
              <a:gd name="connsiteX614" fmla="*/ 55615 w 3314697"/>
              <a:gd name="connsiteY614" fmla="*/ 92083 h 4655127"/>
              <a:gd name="connsiteX615" fmla="*/ 59507 w 3314697"/>
              <a:gd name="connsiteY615" fmla="*/ 92083 h 4655127"/>
              <a:gd name="connsiteX616" fmla="*/ 136702 w 3314697"/>
              <a:gd name="connsiteY616" fmla="*/ 54692 h 4655127"/>
              <a:gd name="connsiteX617" fmla="*/ 201572 w 3314697"/>
              <a:gd name="connsiteY617" fmla="*/ 0 h 465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</a:cxnLst>
            <a:rect l="l" t="t" r="r" b="b"/>
            <a:pathLst>
              <a:path w="3314697" h="4655127">
                <a:moveTo>
                  <a:pt x="327022" y="317787"/>
                </a:moveTo>
                <a:lnTo>
                  <a:pt x="327022" y="4337339"/>
                </a:lnTo>
                <a:lnTo>
                  <a:pt x="2987674" y="4337339"/>
                </a:lnTo>
                <a:lnTo>
                  <a:pt x="2987674" y="317787"/>
                </a:lnTo>
                <a:close/>
                <a:moveTo>
                  <a:pt x="201572" y="0"/>
                </a:moveTo>
                <a:lnTo>
                  <a:pt x="202222" y="0"/>
                </a:lnTo>
                <a:cubicBezTo>
                  <a:pt x="222331" y="0"/>
                  <a:pt x="229467" y="23439"/>
                  <a:pt x="239846" y="44647"/>
                </a:cubicBezTo>
                <a:cubicBezTo>
                  <a:pt x="247630" y="23439"/>
                  <a:pt x="260604" y="9487"/>
                  <a:pt x="275524" y="9487"/>
                </a:cubicBezTo>
                <a:lnTo>
                  <a:pt x="275524" y="10045"/>
                </a:lnTo>
                <a:lnTo>
                  <a:pt x="276173" y="9487"/>
                </a:lnTo>
                <a:cubicBezTo>
                  <a:pt x="291093" y="9487"/>
                  <a:pt x="304067" y="23439"/>
                  <a:pt x="311851" y="44647"/>
                </a:cubicBezTo>
                <a:cubicBezTo>
                  <a:pt x="322231" y="23439"/>
                  <a:pt x="329366" y="0"/>
                  <a:pt x="349476" y="0"/>
                </a:cubicBezTo>
                <a:lnTo>
                  <a:pt x="350125" y="0"/>
                </a:lnTo>
                <a:cubicBezTo>
                  <a:pt x="373478" y="0"/>
                  <a:pt x="398129" y="29020"/>
                  <a:pt x="414995" y="54692"/>
                </a:cubicBezTo>
                <a:cubicBezTo>
                  <a:pt x="425212" y="70597"/>
                  <a:pt x="443457" y="83677"/>
                  <a:pt x="466992" y="89223"/>
                </a:cubicBezTo>
                <a:lnTo>
                  <a:pt x="473206" y="89927"/>
                </a:lnTo>
                <a:lnTo>
                  <a:pt x="479419" y="89223"/>
                </a:lnTo>
                <a:cubicBezTo>
                  <a:pt x="502955" y="83677"/>
                  <a:pt x="521200" y="70597"/>
                  <a:pt x="531417" y="54692"/>
                </a:cubicBezTo>
                <a:cubicBezTo>
                  <a:pt x="547634" y="29577"/>
                  <a:pt x="572934" y="0"/>
                  <a:pt x="596287" y="0"/>
                </a:cubicBezTo>
                <a:lnTo>
                  <a:pt x="596935" y="0"/>
                </a:lnTo>
                <a:cubicBezTo>
                  <a:pt x="617046" y="0"/>
                  <a:pt x="624181" y="23439"/>
                  <a:pt x="634560" y="44647"/>
                </a:cubicBezTo>
                <a:cubicBezTo>
                  <a:pt x="642345" y="23439"/>
                  <a:pt x="655319" y="9487"/>
                  <a:pt x="670238" y="9487"/>
                </a:cubicBezTo>
                <a:lnTo>
                  <a:pt x="670238" y="10045"/>
                </a:lnTo>
                <a:lnTo>
                  <a:pt x="670887" y="9487"/>
                </a:lnTo>
                <a:cubicBezTo>
                  <a:pt x="685807" y="9487"/>
                  <a:pt x="698782" y="23439"/>
                  <a:pt x="706566" y="44647"/>
                </a:cubicBezTo>
                <a:cubicBezTo>
                  <a:pt x="716945" y="23439"/>
                  <a:pt x="724081" y="0"/>
                  <a:pt x="744191" y="0"/>
                </a:cubicBezTo>
                <a:lnTo>
                  <a:pt x="744839" y="0"/>
                </a:lnTo>
                <a:cubicBezTo>
                  <a:pt x="768192" y="0"/>
                  <a:pt x="792843" y="29020"/>
                  <a:pt x="809709" y="54692"/>
                </a:cubicBezTo>
                <a:cubicBezTo>
                  <a:pt x="819926" y="70597"/>
                  <a:pt x="838171" y="83677"/>
                  <a:pt x="861706" y="89223"/>
                </a:cubicBezTo>
                <a:lnTo>
                  <a:pt x="867921" y="89927"/>
                </a:lnTo>
                <a:lnTo>
                  <a:pt x="874134" y="89223"/>
                </a:lnTo>
                <a:cubicBezTo>
                  <a:pt x="897670" y="83677"/>
                  <a:pt x="915914" y="70597"/>
                  <a:pt x="926131" y="54692"/>
                </a:cubicBezTo>
                <a:cubicBezTo>
                  <a:pt x="942348" y="29577"/>
                  <a:pt x="967648" y="0"/>
                  <a:pt x="991001" y="0"/>
                </a:cubicBezTo>
                <a:lnTo>
                  <a:pt x="991650" y="0"/>
                </a:lnTo>
                <a:cubicBezTo>
                  <a:pt x="1011760" y="0"/>
                  <a:pt x="1018895" y="23439"/>
                  <a:pt x="1029274" y="44647"/>
                </a:cubicBezTo>
                <a:cubicBezTo>
                  <a:pt x="1037059" y="23439"/>
                  <a:pt x="1050033" y="9487"/>
                  <a:pt x="1064953" y="9487"/>
                </a:cubicBezTo>
                <a:lnTo>
                  <a:pt x="1064953" y="10045"/>
                </a:lnTo>
                <a:lnTo>
                  <a:pt x="1065601" y="9487"/>
                </a:lnTo>
                <a:cubicBezTo>
                  <a:pt x="1080522" y="9487"/>
                  <a:pt x="1093496" y="23439"/>
                  <a:pt x="1101280" y="44647"/>
                </a:cubicBezTo>
                <a:cubicBezTo>
                  <a:pt x="1111659" y="23439"/>
                  <a:pt x="1118795" y="0"/>
                  <a:pt x="1138904" y="0"/>
                </a:cubicBezTo>
                <a:lnTo>
                  <a:pt x="1139553" y="0"/>
                </a:lnTo>
                <a:cubicBezTo>
                  <a:pt x="1162907" y="0"/>
                  <a:pt x="1187557" y="29020"/>
                  <a:pt x="1204423" y="54692"/>
                </a:cubicBezTo>
                <a:cubicBezTo>
                  <a:pt x="1214641" y="70597"/>
                  <a:pt x="1232885" y="83677"/>
                  <a:pt x="1256421" y="89223"/>
                </a:cubicBezTo>
                <a:lnTo>
                  <a:pt x="1262634" y="89927"/>
                </a:lnTo>
                <a:lnTo>
                  <a:pt x="1268847" y="89223"/>
                </a:lnTo>
                <a:cubicBezTo>
                  <a:pt x="1292383" y="83677"/>
                  <a:pt x="1310628" y="70597"/>
                  <a:pt x="1320845" y="54692"/>
                </a:cubicBezTo>
                <a:cubicBezTo>
                  <a:pt x="1337062" y="29577"/>
                  <a:pt x="1362362" y="0"/>
                  <a:pt x="1385715" y="0"/>
                </a:cubicBezTo>
                <a:lnTo>
                  <a:pt x="1386364" y="0"/>
                </a:lnTo>
                <a:cubicBezTo>
                  <a:pt x="1406474" y="0"/>
                  <a:pt x="1413610" y="23439"/>
                  <a:pt x="1423988" y="44647"/>
                </a:cubicBezTo>
                <a:cubicBezTo>
                  <a:pt x="1431773" y="23439"/>
                  <a:pt x="1444747" y="9487"/>
                  <a:pt x="1459667" y="9487"/>
                </a:cubicBezTo>
                <a:lnTo>
                  <a:pt x="1459667" y="10045"/>
                </a:lnTo>
                <a:lnTo>
                  <a:pt x="1460315" y="9487"/>
                </a:lnTo>
                <a:cubicBezTo>
                  <a:pt x="1475236" y="9487"/>
                  <a:pt x="1488210" y="23439"/>
                  <a:pt x="1495994" y="44647"/>
                </a:cubicBezTo>
                <a:cubicBezTo>
                  <a:pt x="1506373" y="23439"/>
                  <a:pt x="1513509" y="0"/>
                  <a:pt x="1533619" y="0"/>
                </a:cubicBezTo>
                <a:lnTo>
                  <a:pt x="1534267" y="0"/>
                </a:lnTo>
                <a:cubicBezTo>
                  <a:pt x="1557620" y="0"/>
                  <a:pt x="1582271" y="29020"/>
                  <a:pt x="1599137" y="54692"/>
                </a:cubicBezTo>
                <a:cubicBezTo>
                  <a:pt x="1609354" y="70597"/>
                  <a:pt x="1627599" y="83677"/>
                  <a:pt x="1651135" y="89223"/>
                </a:cubicBezTo>
                <a:lnTo>
                  <a:pt x="1657349" y="89927"/>
                </a:lnTo>
                <a:lnTo>
                  <a:pt x="1663562" y="89223"/>
                </a:lnTo>
                <a:cubicBezTo>
                  <a:pt x="1687097" y="83677"/>
                  <a:pt x="1705342" y="70597"/>
                  <a:pt x="1715559" y="54692"/>
                </a:cubicBezTo>
                <a:cubicBezTo>
                  <a:pt x="1731776" y="29577"/>
                  <a:pt x="1757076" y="0"/>
                  <a:pt x="1780429" y="0"/>
                </a:cubicBezTo>
                <a:lnTo>
                  <a:pt x="1781078" y="0"/>
                </a:lnTo>
                <a:cubicBezTo>
                  <a:pt x="1801188" y="0"/>
                  <a:pt x="1808324" y="23439"/>
                  <a:pt x="1818703" y="44647"/>
                </a:cubicBezTo>
                <a:cubicBezTo>
                  <a:pt x="1826487" y="23439"/>
                  <a:pt x="1839461" y="9487"/>
                  <a:pt x="1854381" y="9487"/>
                </a:cubicBezTo>
                <a:lnTo>
                  <a:pt x="1854381" y="10045"/>
                </a:lnTo>
                <a:lnTo>
                  <a:pt x="1855030" y="9487"/>
                </a:lnTo>
                <a:cubicBezTo>
                  <a:pt x="1869950" y="9487"/>
                  <a:pt x="1882924" y="23439"/>
                  <a:pt x="1890708" y="44647"/>
                </a:cubicBezTo>
                <a:cubicBezTo>
                  <a:pt x="1901088" y="23439"/>
                  <a:pt x="1908224" y="0"/>
                  <a:pt x="1928333" y="0"/>
                </a:cubicBezTo>
                <a:lnTo>
                  <a:pt x="1928982" y="0"/>
                </a:lnTo>
                <a:cubicBezTo>
                  <a:pt x="1952335" y="0"/>
                  <a:pt x="1976986" y="29020"/>
                  <a:pt x="1993852" y="54692"/>
                </a:cubicBezTo>
                <a:cubicBezTo>
                  <a:pt x="2004069" y="70597"/>
                  <a:pt x="2022313" y="83677"/>
                  <a:pt x="2045849" y="89223"/>
                </a:cubicBezTo>
                <a:lnTo>
                  <a:pt x="2052063" y="89927"/>
                </a:lnTo>
                <a:lnTo>
                  <a:pt x="2058277" y="89223"/>
                </a:lnTo>
                <a:cubicBezTo>
                  <a:pt x="2081812" y="83677"/>
                  <a:pt x="2100056" y="70597"/>
                  <a:pt x="2110273" y="54692"/>
                </a:cubicBezTo>
                <a:cubicBezTo>
                  <a:pt x="2126491" y="29577"/>
                  <a:pt x="2151790" y="0"/>
                  <a:pt x="2175144" y="0"/>
                </a:cubicBezTo>
                <a:lnTo>
                  <a:pt x="2175792" y="0"/>
                </a:lnTo>
                <a:cubicBezTo>
                  <a:pt x="2195902" y="0"/>
                  <a:pt x="2203038" y="23439"/>
                  <a:pt x="2213417" y="44647"/>
                </a:cubicBezTo>
                <a:cubicBezTo>
                  <a:pt x="2221202" y="23439"/>
                  <a:pt x="2234175" y="9487"/>
                  <a:pt x="2249096" y="9487"/>
                </a:cubicBezTo>
                <a:lnTo>
                  <a:pt x="2249096" y="10045"/>
                </a:lnTo>
                <a:lnTo>
                  <a:pt x="2249744" y="9487"/>
                </a:lnTo>
                <a:cubicBezTo>
                  <a:pt x="2264665" y="9487"/>
                  <a:pt x="2277638" y="23439"/>
                  <a:pt x="2285423" y="44647"/>
                </a:cubicBezTo>
                <a:cubicBezTo>
                  <a:pt x="2295802" y="23439"/>
                  <a:pt x="2302938" y="0"/>
                  <a:pt x="2323048" y="0"/>
                </a:cubicBezTo>
                <a:lnTo>
                  <a:pt x="2323696" y="0"/>
                </a:lnTo>
                <a:cubicBezTo>
                  <a:pt x="2347050" y="0"/>
                  <a:pt x="2371700" y="29020"/>
                  <a:pt x="2388566" y="54692"/>
                </a:cubicBezTo>
                <a:cubicBezTo>
                  <a:pt x="2398783" y="70597"/>
                  <a:pt x="2417028" y="83677"/>
                  <a:pt x="2440564" y="89223"/>
                </a:cubicBezTo>
                <a:lnTo>
                  <a:pt x="2446777" y="89927"/>
                </a:lnTo>
                <a:lnTo>
                  <a:pt x="2452991" y="89223"/>
                </a:lnTo>
                <a:cubicBezTo>
                  <a:pt x="2476527" y="83677"/>
                  <a:pt x="2494771" y="70597"/>
                  <a:pt x="2504988" y="54692"/>
                </a:cubicBezTo>
                <a:cubicBezTo>
                  <a:pt x="2521206" y="29577"/>
                  <a:pt x="2546505" y="0"/>
                  <a:pt x="2569858" y="0"/>
                </a:cubicBezTo>
                <a:lnTo>
                  <a:pt x="2570507" y="0"/>
                </a:lnTo>
                <a:cubicBezTo>
                  <a:pt x="2590617" y="0"/>
                  <a:pt x="2597752" y="23439"/>
                  <a:pt x="2608131" y="44647"/>
                </a:cubicBezTo>
                <a:cubicBezTo>
                  <a:pt x="2615916" y="23439"/>
                  <a:pt x="2628890" y="9487"/>
                  <a:pt x="2643810" y="9487"/>
                </a:cubicBezTo>
                <a:lnTo>
                  <a:pt x="2643810" y="10045"/>
                </a:lnTo>
                <a:lnTo>
                  <a:pt x="2644459" y="9487"/>
                </a:lnTo>
                <a:cubicBezTo>
                  <a:pt x="2659379" y="9487"/>
                  <a:pt x="2672353" y="23439"/>
                  <a:pt x="2680137" y="44647"/>
                </a:cubicBezTo>
                <a:cubicBezTo>
                  <a:pt x="2690517" y="23439"/>
                  <a:pt x="2697652" y="0"/>
                  <a:pt x="2717762" y="0"/>
                </a:cubicBezTo>
                <a:lnTo>
                  <a:pt x="2718410" y="0"/>
                </a:lnTo>
                <a:cubicBezTo>
                  <a:pt x="2741764" y="0"/>
                  <a:pt x="2766415" y="29020"/>
                  <a:pt x="2783281" y="54692"/>
                </a:cubicBezTo>
                <a:cubicBezTo>
                  <a:pt x="2793498" y="70597"/>
                  <a:pt x="2811742" y="83677"/>
                  <a:pt x="2835278" y="89223"/>
                </a:cubicBezTo>
                <a:lnTo>
                  <a:pt x="2841492" y="89927"/>
                </a:lnTo>
                <a:lnTo>
                  <a:pt x="2847705" y="89223"/>
                </a:lnTo>
                <a:cubicBezTo>
                  <a:pt x="2871241" y="83677"/>
                  <a:pt x="2889486" y="70597"/>
                  <a:pt x="2899703" y="54692"/>
                </a:cubicBezTo>
                <a:cubicBezTo>
                  <a:pt x="2915920" y="29577"/>
                  <a:pt x="2941219" y="0"/>
                  <a:pt x="2964573" y="0"/>
                </a:cubicBezTo>
                <a:lnTo>
                  <a:pt x="2965222" y="0"/>
                </a:lnTo>
                <a:cubicBezTo>
                  <a:pt x="2985331" y="0"/>
                  <a:pt x="2992467" y="23439"/>
                  <a:pt x="3002846" y="44647"/>
                </a:cubicBezTo>
                <a:cubicBezTo>
                  <a:pt x="3010630" y="23439"/>
                  <a:pt x="3023604" y="9487"/>
                  <a:pt x="3038524" y="9487"/>
                </a:cubicBezTo>
                <a:lnTo>
                  <a:pt x="3038524" y="10045"/>
                </a:lnTo>
                <a:lnTo>
                  <a:pt x="3039173" y="9487"/>
                </a:lnTo>
                <a:cubicBezTo>
                  <a:pt x="3054093" y="9487"/>
                  <a:pt x="3067067" y="23439"/>
                  <a:pt x="3074851" y="44647"/>
                </a:cubicBezTo>
                <a:cubicBezTo>
                  <a:pt x="3085231" y="23439"/>
                  <a:pt x="3092367" y="0"/>
                  <a:pt x="3112476" y="0"/>
                </a:cubicBezTo>
                <a:lnTo>
                  <a:pt x="3113125" y="0"/>
                </a:lnTo>
                <a:cubicBezTo>
                  <a:pt x="3124802" y="0"/>
                  <a:pt x="3136802" y="7255"/>
                  <a:pt x="3147992" y="17719"/>
                </a:cubicBezTo>
                <a:lnTo>
                  <a:pt x="3156083" y="27689"/>
                </a:lnTo>
                <a:lnTo>
                  <a:pt x="3207952" y="27689"/>
                </a:lnTo>
                <a:lnTo>
                  <a:pt x="3207952" y="31047"/>
                </a:lnTo>
                <a:cubicBezTo>
                  <a:pt x="3207952" y="54130"/>
                  <a:pt x="3218505" y="73435"/>
                  <a:pt x="3234153" y="86604"/>
                </a:cubicBezTo>
                <a:lnTo>
                  <a:pt x="3239984" y="90357"/>
                </a:lnTo>
                <a:lnTo>
                  <a:pt x="3255190" y="92083"/>
                </a:lnTo>
                <a:lnTo>
                  <a:pt x="3259082" y="92083"/>
                </a:lnTo>
                <a:lnTo>
                  <a:pt x="3259082" y="101783"/>
                </a:lnTo>
                <a:lnTo>
                  <a:pt x="3273485" y="109451"/>
                </a:lnTo>
                <a:cubicBezTo>
                  <a:pt x="3295410" y="122435"/>
                  <a:pt x="3314697" y="138488"/>
                  <a:pt x="3314697" y="153597"/>
                </a:cubicBezTo>
                <a:lnTo>
                  <a:pt x="3314697" y="154157"/>
                </a:lnTo>
                <a:cubicBezTo>
                  <a:pt x="3314697" y="171504"/>
                  <a:pt x="3287526" y="177659"/>
                  <a:pt x="3262942" y="186613"/>
                </a:cubicBezTo>
                <a:cubicBezTo>
                  <a:pt x="3287526" y="193328"/>
                  <a:pt x="3303699" y="204520"/>
                  <a:pt x="3303699" y="217390"/>
                </a:cubicBezTo>
                <a:lnTo>
                  <a:pt x="3303052" y="217390"/>
                </a:lnTo>
                <a:lnTo>
                  <a:pt x="3303699" y="217950"/>
                </a:lnTo>
                <a:cubicBezTo>
                  <a:pt x="3303699" y="230821"/>
                  <a:pt x="3287526" y="242012"/>
                  <a:pt x="3262942" y="248727"/>
                </a:cubicBezTo>
                <a:cubicBezTo>
                  <a:pt x="3287526" y="257680"/>
                  <a:pt x="3314697" y="263836"/>
                  <a:pt x="3314697" y="281184"/>
                </a:cubicBezTo>
                <a:lnTo>
                  <a:pt x="3314697" y="281743"/>
                </a:lnTo>
                <a:cubicBezTo>
                  <a:pt x="3314697" y="301888"/>
                  <a:pt x="3281056" y="323153"/>
                  <a:pt x="3251297" y="337702"/>
                </a:cubicBezTo>
                <a:cubicBezTo>
                  <a:pt x="3232859" y="346516"/>
                  <a:pt x="3217696" y="362254"/>
                  <a:pt x="3211267" y="382557"/>
                </a:cubicBezTo>
                <a:lnTo>
                  <a:pt x="3210450" y="387917"/>
                </a:lnTo>
                <a:lnTo>
                  <a:pt x="3211267" y="393277"/>
                </a:lnTo>
                <a:cubicBezTo>
                  <a:pt x="3217696" y="413580"/>
                  <a:pt x="3232859" y="429318"/>
                  <a:pt x="3251297" y="438131"/>
                </a:cubicBezTo>
                <a:cubicBezTo>
                  <a:pt x="3280409" y="452121"/>
                  <a:pt x="3314697" y="473945"/>
                  <a:pt x="3314697" y="494090"/>
                </a:cubicBezTo>
                <a:lnTo>
                  <a:pt x="3314697" y="494650"/>
                </a:lnTo>
                <a:cubicBezTo>
                  <a:pt x="3314697" y="511997"/>
                  <a:pt x="3287526" y="518153"/>
                  <a:pt x="3262942" y="527106"/>
                </a:cubicBezTo>
                <a:cubicBezTo>
                  <a:pt x="3287526" y="533821"/>
                  <a:pt x="3303699" y="545013"/>
                  <a:pt x="3303699" y="557884"/>
                </a:cubicBezTo>
                <a:lnTo>
                  <a:pt x="3303052" y="557884"/>
                </a:lnTo>
                <a:lnTo>
                  <a:pt x="3303699" y="558443"/>
                </a:lnTo>
                <a:cubicBezTo>
                  <a:pt x="3303699" y="571314"/>
                  <a:pt x="3287526" y="582505"/>
                  <a:pt x="3262942" y="589221"/>
                </a:cubicBezTo>
                <a:cubicBezTo>
                  <a:pt x="3287526" y="598175"/>
                  <a:pt x="3314697" y="604329"/>
                  <a:pt x="3314697" y="621677"/>
                </a:cubicBezTo>
                <a:lnTo>
                  <a:pt x="3314697" y="622237"/>
                </a:lnTo>
                <a:cubicBezTo>
                  <a:pt x="3314697" y="642382"/>
                  <a:pt x="3281056" y="663646"/>
                  <a:pt x="3251297" y="678195"/>
                </a:cubicBezTo>
                <a:cubicBezTo>
                  <a:pt x="3232859" y="687009"/>
                  <a:pt x="3217696" y="702747"/>
                  <a:pt x="3211267" y="723050"/>
                </a:cubicBezTo>
                <a:lnTo>
                  <a:pt x="3210450" y="728410"/>
                </a:lnTo>
                <a:lnTo>
                  <a:pt x="3211267" y="733770"/>
                </a:lnTo>
                <a:cubicBezTo>
                  <a:pt x="3217696" y="754073"/>
                  <a:pt x="3232859" y="769812"/>
                  <a:pt x="3251297" y="778625"/>
                </a:cubicBezTo>
                <a:cubicBezTo>
                  <a:pt x="3280409" y="792615"/>
                  <a:pt x="3314697" y="814439"/>
                  <a:pt x="3314697" y="834584"/>
                </a:cubicBezTo>
                <a:lnTo>
                  <a:pt x="3314697" y="835144"/>
                </a:lnTo>
                <a:cubicBezTo>
                  <a:pt x="3314697" y="852491"/>
                  <a:pt x="3287526" y="858646"/>
                  <a:pt x="3262942" y="867600"/>
                </a:cubicBezTo>
                <a:cubicBezTo>
                  <a:pt x="3287526" y="874315"/>
                  <a:pt x="3303699" y="885507"/>
                  <a:pt x="3303699" y="898377"/>
                </a:cubicBezTo>
                <a:lnTo>
                  <a:pt x="3303052" y="898377"/>
                </a:lnTo>
                <a:lnTo>
                  <a:pt x="3303699" y="898937"/>
                </a:lnTo>
                <a:cubicBezTo>
                  <a:pt x="3303699" y="911807"/>
                  <a:pt x="3287526" y="922999"/>
                  <a:pt x="3262942" y="929714"/>
                </a:cubicBezTo>
                <a:cubicBezTo>
                  <a:pt x="3287526" y="938667"/>
                  <a:pt x="3314697" y="944823"/>
                  <a:pt x="3314697" y="962170"/>
                </a:cubicBezTo>
                <a:lnTo>
                  <a:pt x="3314697" y="962730"/>
                </a:lnTo>
                <a:cubicBezTo>
                  <a:pt x="3314697" y="982876"/>
                  <a:pt x="3281056" y="1004140"/>
                  <a:pt x="3251297" y="1018689"/>
                </a:cubicBezTo>
                <a:cubicBezTo>
                  <a:pt x="3232859" y="1027503"/>
                  <a:pt x="3217696" y="1043241"/>
                  <a:pt x="3211267" y="1063544"/>
                </a:cubicBezTo>
                <a:lnTo>
                  <a:pt x="3210450" y="1068904"/>
                </a:lnTo>
                <a:lnTo>
                  <a:pt x="3211267" y="1074264"/>
                </a:lnTo>
                <a:cubicBezTo>
                  <a:pt x="3217696" y="1094566"/>
                  <a:pt x="3232859" y="1110304"/>
                  <a:pt x="3251297" y="1119118"/>
                </a:cubicBezTo>
                <a:cubicBezTo>
                  <a:pt x="3280409" y="1133108"/>
                  <a:pt x="3314697" y="1154932"/>
                  <a:pt x="3314697" y="1175078"/>
                </a:cubicBezTo>
                <a:lnTo>
                  <a:pt x="3314697" y="1175637"/>
                </a:lnTo>
                <a:cubicBezTo>
                  <a:pt x="3314697" y="1192984"/>
                  <a:pt x="3287526" y="1199140"/>
                  <a:pt x="3262942" y="1208094"/>
                </a:cubicBezTo>
                <a:cubicBezTo>
                  <a:pt x="3287526" y="1214808"/>
                  <a:pt x="3303699" y="1226000"/>
                  <a:pt x="3303699" y="1238871"/>
                </a:cubicBezTo>
                <a:lnTo>
                  <a:pt x="3303052" y="1238871"/>
                </a:lnTo>
                <a:lnTo>
                  <a:pt x="3303699" y="1239430"/>
                </a:lnTo>
                <a:cubicBezTo>
                  <a:pt x="3303699" y="1252301"/>
                  <a:pt x="3287526" y="1263493"/>
                  <a:pt x="3262942" y="1270208"/>
                </a:cubicBezTo>
                <a:cubicBezTo>
                  <a:pt x="3287526" y="1279161"/>
                  <a:pt x="3314697" y="1285317"/>
                  <a:pt x="3314697" y="1302664"/>
                </a:cubicBezTo>
                <a:lnTo>
                  <a:pt x="3314697" y="1303223"/>
                </a:lnTo>
                <a:cubicBezTo>
                  <a:pt x="3314697" y="1323368"/>
                  <a:pt x="3281056" y="1344633"/>
                  <a:pt x="3251297" y="1359182"/>
                </a:cubicBezTo>
                <a:cubicBezTo>
                  <a:pt x="3232859" y="1367996"/>
                  <a:pt x="3217696" y="1383735"/>
                  <a:pt x="3211267" y="1404037"/>
                </a:cubicBezTo>
                <a:lnTo>
                  <a:pt x="3210450" y="1409397"/>
                </a:lnTo>
                <a:lnTo>
                  <a:pt x="3211267" y="1414757"/>
                </a:lnTo>
                <a:cubicBezTo>
                  <a:pt x="3217696" y="1435060"/>
                  <a:pt x="3232859" y="1450798"/>
                  <a:pt x="3251297" y="1459611"/>
                </a:cubicBezTo>
                <a:cubicBezTo>
                  <a:pt x="3280409" y="1473601"/>
                  <a:pt x="3314697" y="1495425"/>
                  <a:pt x="3314697" y="1515571"/>
                </a:cubicBezTo>
                <a:lnTo>
                  <a:pt x="3314697" y="1516130"/>
                </a:lnTo>
                <a:cubicBezTo>
                  <a:pt x="3314697" y="1533478"/>
                  <a:pt x="3287526" y="1539633"/>
                  <a:pt x="3262942" y="1548586"/>
                </a:cubicBezTo>
                <a:cubicBezTo>
                  <a:pt x="3287526" y="1555302"/>
                  <a:pt x="3303699" y="1566493"/>
                  <a:pt x="3303699" y="1579364"/>
                </a:cubicBezTo>
                <a:lnTo>
                  <a:pt x="3303052" y="1579364"/>
                </a:lnTo>
                <a:lnTo>
                  <a:pt x="3303699" y="1579923"/>
                </a:lnTo>
                <a:cubicBezTo>
                  <a:pt x="3303699" y="1592794"/>
                  <a:pt x="3287526" y="1603985"/>
                  <a:pt x="3262942" y="1610701"/>
                </a:cubicBezTo>
                <a:cubicBezTo>
                  <a:pt x="3287526" y="1619654"/>
                  <a:pt x="3314697" y="1625810"/>
                  <a:pt x="3314697" y="1643157"/>
                </a:cubicBezTo>
                <a:lnTo>
                  <a:pt x="3314697" y="1643717"/>
                </a:lnTo>
                <a:cubicBezTo>
                  <a:pt x="3314697" y="1663862"/>
                  <a:pt x="3281056" y="1685126"/>
                  <a:pt x="3251297" y="1699676"/>
                </a:cubicBezTo>
                <a:cubicBezTo>
                  <a:pt x="3232859" y="1708489"/>
                  <a:pt x="3217696" y="1724228"/>
                  <a:pt x="3211267" y="1744530"/>
                </a:cubicBezTo>
                <a:lnTo>
                  <a:pt x="3210450" y="1749890"/>
                </a:lnTo>
                <a:lnTo>
                  <a:pt x="3211267" y="1755251"/>
                </a:lnTo>
                <a:cubicBezTo>
                  <a:pt x="3217696" y="1775553"/>
                  <a:pt x="3232859" y="1791292"/>
                  <a:pt x="3251297" y="1800105"/>
                </a:cubicBezTo>
                <a:cubicBezTo>
                  <a:pt x="3280409" y="1814095"/>
                  <a:pt x="3314697" y="1835919"/>
                  <a:pt x="3314697" y="1856064"/>
                </a:cubicBezTo>
                <a:lnTo>
                  <a:pt x="3314697" y="1856624"/>
                </a:lnTo>
                <a:cubicBezTo>
                  <a:pt x="3314697" y="1873971"/>
                  <a:pt x="3287526" y="1880127"/>
                  <a:pt x="3262942" y="1889080"/>
                </a:cubicBezTo>
                <a:cubicBezTo>
                  <a:pt x="3287526" y="1895795"/>
                  <a:pt x="3303699" y="1906987"/>
                  <a:pt x="3303699" y="1919857"/>
                </a:cubicBezTo>
                <a:lnTo>
                  <a:pt x="3303052" y="1919857"/>
                </a:lnTo>
                <a:lnTo>
                  <a:pt x="3303699" y="1920417"/>
                </a:lnTo>
                <a:cubicBezTo>
                  <a:pt x="3303699" y="1933288"/>
                  <a:pt x="3287526" y="1944479"/>
                  <a:pt x="3262942" y="1951195"/>
                </a:cubicBezTo>
                <a:cubicBezTo>
                  <a:pt x="3287526" y="1960148"/>
                  <a:pt x="3314697" y="1966303"/>
                  <a:pt x="3314697" y="1983651"/>
                </a:cubicBezTo>
                <a:lnTo>
                  <a:pt x="3314697" y="1984210"/>
                </a:lnTo>
                <a:cubicBezTo>
                  <a:pt x="3314697" y="2004356"/>
                  <a:pt x="3281056" y="2025620"/>
                  <a:pt x="3251297" y="2040169"/>
                </a:cubicBezTo>
                <a:cubicBezTo>
                  <a:pt x="3232859" y="2048983"/>
                  <a:pt x="3217696" y="2064721"/>
                  <a:pt x="3211267" y="2085024"/>
                </a:cubicBezTo>
                <a:lnTo>
                  <a:pt x="3210450" y="2090384"/>
                </a:lnTo>
                <a:lnTo>
                  <a:pt x="3211267" y="2095744"/>
                </a:lnTo>
                <a:cubicBezTo>
                  <a:pt x="3217696" y="2116046"/>
                  <a:pt x="3232859" y="2131785"/>
                  <a:pt x="3251297" y="2140598"/>
                </a:cubicBezTo>
                <a:cubicBezTo>
                  <a:pt x="3280409" y="2154588"/>
                  <a:pt x="3314697" y="2176413"/>
                  <a:pt x="3314697" y="2196557"/>
                </a:cubicBezTo>
                <a:lnTo>
                  <a:pt x="3314697" y="2197118"/>
                </a:lnTo>
                <a:cubicBezTo>
                  <a:pt x="3314697" y="2214464"/>
                  <a:pt x="3287526" y="2220620"/>
                  <a:pt x="3262942" y="2229574"/>
                </a:cubicBezTo>
                <a:cubicBezTo>
                  <a:pt x="3287526" y="2236288"/>
                  <a:pt x="3303699" y="2247480"/>
                  <a:pt x="3303699" y="2260351"/>
                </a:cubicBezTo>
                <a:lnTo>
                  <a:pt x="3303052" y="2260351"/>
                </a:lnTo>
                <a:lnTo>
                  <a:pt x="3303699" y="2260910"/>
                </a:lnTo>
                <a:cubicBezTo>
                  <a:pt x="3303699" y="2273781"/>
                  <a:pt x="3287526" y="2284973"/>
                  <a:pt x="3262942" y="2291688"/>
                </a:cubicBezTo>
                <a:cubicBezTo>
                  <a:pt x="3287526" y="2300641"/>
                  <a:pt x="3314697" y="2306796"/>
                  <a:pt x="3314697" y="2324144"/>
                </a:cubicBezTo>
                <a:lnTo>
                  <a:pt x="3314697" y="2324704"/>
                </a:lnTo>
                <a:cubicBezTo>
                  <a:pt x="3314697" y="2344849"/>
                  <a:pt x="3281056" y="2366114"/>
                  <a:pt x="3251297" y="2380662"/>
                </a:cubicBezTo>
                <a:cubicBezTo>
                  <a:pt x="3232859" y="2389476"/>
                  <a:pt x="3217696" y="2405215"/>
                  <a:pt x="3211267" y="2425517"/>
                </a:cubicBezTo>
                <a:lnTo>
                  <a:pt x="3210450" y="2430877"/>
                </a:lnTo>
                <a:lnTo>
                  <a:pt x="3211267" y="2436238"/>
                </a:lnTo>
                <a:cubicBezTo>
                  <a:pt x="3217696" y="2456540"/>
                  <a:pt x="3232859" y="2472278"/>
                  <a:pt x="3251297" y="2481092"/>
                </a:cubicBezTo>
                <a:cubicBezTo>
                  <a:pt x="3280409" y="2495082"/>
                  <a:pt x="3314697" y="2516906"/>
                  <a:pt x="3314697" y="2537051"/>
                </a:cubicBezTo>
                <a:lnTo>
                  <a:pt x="3314697" y="2537611"/>
                </a:lnTo>
                <a:cubicBezTo>
                  <a:pt x="3314697" y="2554958"/>
                  <a:pt x="3287526" y="2561113"/>
                  <a:pt x="3262942" y="2570067"/>
                </a:cubicBezTo>
                <a:cubicBezTo>
                  <a:pt x="3287526" y="2576782"/>
                  <a:pt x="3303699" y="2587974"/>
                  <a:pt x="3303699" y="2600844"/>
                </a:cubicBezTo>
                <a:lnTo>
                  <a:pt x="3303052" y="2600844"/>
                </a:lnTo>
                <a:lnTo>
                  <a:pt x="3303699" y="2601404"/>
                </a:lnTo>
                <a:cubicBezTo>
                  <a:pt x="3303699" y="2614274"/>
                  <a:pt x="3287526" y="2625466"/>
                  <a:pt x="3262942" y="2632181"/>
                </a:cubicBezTo>
                <a:cubicBezTo>
                  <a:pt x="3287526" y="2641134"/>
                  <a:pt x="3314697" y="2647290"/>
                  <a:pt x="3314697" y="2664637"/>
                </a:cubicBezTo>
                <a:lnTo>
                  <a:pt x="3314697" y="2665197"/>
                </a:lnTo>
                <a:cubicBezTo>
                  <a:pt x="3314697" y="2685342"/>
                  <a:pt x="3281056" y="2706607"/>
                  <a:pt x="3251297" y="2721156"/>
                </a:cubicBezTo>
                <a:cubicBezTo>
                  <a:pt x="3232859" y="2729970"/>
                  <a:pt x="3217696" y="2745708"/>
                  <a:pt x="3211267" y="2766011"/>
                </a:cubicBezTo>
                <a:lnTo>
                  <a:pt x="3210450" y="2771371"/>
                </a:lnTo>
                <a:lnTo>
                  <a:pt x="3211267" y="2776731"/>
                </a:lnTo>
                <a:cubicBezTo>
                  <a:pt x="3217696" y="2797033"/>
                  <a:pt x="3232859" y="2812772"/>
                  <a:pt x="3251297" y="2821586"/>
                </a:cubicBezTo>
                <a:cubicBezTo>
                  <a:pt x="3280409" y="2835575"/>
                  <a:pt x="3314697" y="2857399"/>
                  <a:pt x="3314697" y="2877545"/>
                </a:cubicBezTo>
                <a:lnTo>
                  <a:pt x="3314697" y="2878104"/>
                </a:lnTo>
                <a:cubicBezTo>
                  <a:pt x="3314697" y="2895452"/>
                  <a:pt x="3287526" y="2901607"/>
                  <a:pt x="3262942" y="2910561"/>
                </a:cubicBezTo>
                <a:cubicBezTo>
                  <a:pt x="3287526" y="2917276"/>
                  <a:pt x="3303699" y="2928467"/>
                  <a:pt x="3303699" y="2941338"/>
                </a:cubicBezTo>
                <a:lnTo>
                  <a:pt x="3303052" y="2941338"/>
                </a:lnTo>
                <a:lnTo>
                  <a:pt x="3303699" y="2941898"/>
                </a:lnTo>
                <a:cubicBezTo>
                  <a:pt x="3303699" y="2954768"/>
                  <a:pt x="3287526" y="2965960"/>
                  <a:pt x="3262942" y="2972675"/>
                </a:cubicBezTo>
                <a:cubicBezTo>
                  <a:pt x="3287526" y="2981628"/>
                  <a:pt x="3314697" y="2987784"/>
                  <a:pt x="3314697" y="3005131"/>
                </a:cubicBezTo>
                <a:lnTo>
                  <a:pt x="3314697" y="3005690"/>
                </a:lnTo>
                <a:cubicBezTo>
                  <a:pt x="3314697" y="3025836"/>
                  <a:pt x="3281056" y="3047100"/>
                  <a:pt x="3251297" y="3061650"/>
                </a:cubicBezTo>
                <a:cubicBezTo>
                  <a:pt x="3232859" y="3070463"/>
                  <a:pt x="3217696" y="3086202"/>
                  <a:pt x="3211267" y="3106504"/>
                </a:cubicBezTo>
                <a:lnTo>
                  <a:pt x="3209035" y="3121141"/>
                </a:lnTo>
                <a:lnTo>
                  <a:pt x="3211267" y="3135778"/>
                </a:lnTo>
                <a:cubicBezTo>
                  <a:pt x="3217696" y="3156081"/>
                  <a:pt x="3232859" y="3171819"/>
                  <a:pt x="3251297" y="3180633"/>
                </a:cubicBezTo>
                <a:cubicBezTo>
                  <a:pt x="3280409" y="3194623"/>
                  <a:pt x="3314697" y="3216447"/>
                  <a:pt x="3314697" y="3236592"/>
                </a:cubicBezTo>
                <a:lnTo>
                  <a:pt x="3314697" y="3237152"/>
                </a:lnTo>
                <a:cubicBezTo>
                  <a:pt x="3314697" y="3254499"/>
                  <a:pt x="3287526" y="3260654"/>
                  <a:pt x="3262942" y="3269608"/>
                </a:cubicBezTo>
                <a:cubicBezTo>
                  <a:pt x="3287526" y="3276323"/>
                  <a:pt x="3303699" y="3287515"/>
                  <a:pt x="3303699" y="3300385"/>
                </a:cubicBezTo>
                <a:lnTo>
                  <a:pt x="3303052" y="3300385"/>
                </a:lnTo>
                <a:lnTo>
                  <a:pt x="3303699" y="3300945"/>
                </a:lnTo>
                <a:cubicBezTo>
                  <a:pt x="3303699" y="3313815"/>
                  <a:pt x="3287526" y="3325007"/>
                  <a:pt x="3262942" y="3331722"/>
                </a:cubicBezTo>
                <a:cubicBezTo>
                  <a:pt x="3287526" y="3340676"/>
                  <a:pt x="3314697" y="3346831"/>
                  <a:pt x="3314697" y="3364178"/>
                </a:cubicBezTo>
                <a:lnTo>
                  <a:pt x="3314697" y="3364738"/>
                </a:lnTo>
                <a:cubicBezTo>
                  <a:pt x="3314697" y="3384883"/>
                  <a:pt x="3281056" y="3406148"/>
                  <a:pt x="3251297" y="3420697"/>
                </a:cubicBezTo>
                <a:cubicBezTo>
                  <a:pt x="3232859" y="3429511"/>
                  <a:pt x="3217696" y="3445249"/>
                  <a:pt x="3211267" y="3465552"/>
                </a:cubicBezTo>
                <a:lnTo>
                  <a:pt x="3209035" y="3480189"/>
                </a:lnTo>
                <a:lnTo>
                  <a:pt x="3211267" y="3494826"/>
                </a:lnTo>
                <a:cubicBezTo>
                  <a:pt x="3217696" y="3515128"/>
                  <a:pt x="3232859" y="3530867"/>
                  <a:pt x="3251297" y="3539681"/>
                </a:cubicBezTo>
                <a:cubicBezTo>
                  <a:pt x="3280409" y="3553671"/>
                  <a:pt x="3314697" y="3575494"/>
                  <a:pt x="3314697" y="3595640"/>
                </a:cubicBezTo>
                <a:lnTo>
                  <a:pt x="3314697" y="3596199"/>
                </a:lnTo>
                <a:cubicBezTo>
                  <a:pt x="3314697" y="3613546"/>
                  <a:pt x="3287526" y="3619702"/>
                  <a:pt x="3262942" y="3628655"/>
                </a:cubicBezTo>
                <a:cubicBezTo>
                  <a:pt x="3287526" y="3635370"/>
                  <a:pt x="3303699" y="3646562"/>
                  <a:pt x="3303699" y="3659433"/>
                </a:cubicBezTo>
                <a:lnTo>
                  <a:pt x="3303052" y="3659433"/>
                </a:lnTo>
                <a:lnTo>
                  <a:pt x="3303699" y="3659993"/>
                </a:lnTo>
                <a:cubicBezTo>
                  <a:pt x="3303699" y="3672863"/>
                  <a:pt x="3287526" y="3684055"/>
                  <a:pt x="3262942" y="3690770"/>
                </a:cubicBezTo>
                <a:cubicBezTo>
                  <a:pt x="3287526" y="3699723"/>
                  <a:pt x="3314697" y="3705879"/>
                  <a:pt x="3314697" y="3723226"/>
                </a:cubicBezTo>
                <a:lnTo>
                  <a:pt x="3314697" y="3723785"/>
                </a:lnTo>
                <a:cubicBezTo>
                  <a:pt x="3314697" y="3743931"/>
                  <a:pt x="3281056" y="3765195"/>
                  <a:pt x="3251297" y="3779745"/>
                </a:cubicBezTo>
                <a:cubicBezTo>
                  <a:pt x="3232859" y="3788558"/>
                  <a:pt x="3217696" y="3804297"/>
                  <a:pt x="3211267" y="3824600"/>
                </a:cubicBezTo>
                <a:lnTo>
                  <a:pt x="3209035" y="3839237"/>
                </a:lnTo>
                <a:lnTo>
                  <a:pt x="3211267" y="3853873"/>
                </a:lnTo>
                <a:cubicBezTo>
                  <a:pt x="3217696" y="3874176"/>
                  <a:pt x="3232859" y="3889915"/>
                  <a:pt x="3251297" y="3898728"/>
                </a:cubicBezTo>
                <a:cubicBezTo>
                  <a:pt x="3280409" y="3912718"/>
                  <a:pt x="3314697" y="3934542"/>
                  <a:pt x="3314697" y="3954688"/>
                </a:cubicBezTo>
                <a:lnTo>
                  <a:pt x="3314697" y="3955247"/>
                </a:lnTo>
                <a:cubicBezTo>
                  <a:pt x="3314697" y="3972594"/>
                  <a:pt x="3287526" y="3978750"/>
                  <a:pt x="3262942" y="3987703"/>
                </a:cubicBezTo>
                <a:cubicBezTo>
                  <a:pt x="3287526" y="3994418"/>
                  <a:pt x="3303699" y="4005610"/>
                  <a:pt x="3303699" y="4018480"/>
                </a:cubicBezTo>
                <a:lnTo>
                  <a:pt x="3303052" y="4018480"/>
                </a:lnTo>
                <a:lnTo>
                  <a:pt x="3303699" y="4019040"/>
                </a:lnTo>
                <a:cubicBezTo>
                  <a:pt x="3303699" y="4031911"/>
                  <a:pt x="3287526" y="4043103"/>
                  <a:pt x="3262942" y="4049818"/>
                </a:cubicBezTo>
                <a:cubicBezTo>
                  <a:pt x="3287526" y="4058771"/>
                  <a:pt x="3314697" y="4064926"/>
                  <a:pt x="3314697" y="4082273"/>
                </a:cubicBezTo>
                <a:lnTo>
                  <a:pt x="3314697" y="4082833"/>
                </a:lnTo>
                <a:cubicBezTo>
                  <a:pt x="3314697" y="4102978"/>
                  <a:pt x="3281056" y="4124243"/>
                  <a:pt x="3251297" y="4138792"/>
                </a:cubicBezTo>
                <a:cubicBezTo>
                  <a:pt x="3232859" y="4147606"/>
                  <a:pt x="3217696" y="4163345"/>
                  <a:pt x="3211267" y="4183647"/>
                </a:cubicBezTo>
                <a:lnTo>
                  <a:pt x="3209035" y="4198284"/>
                </a:lnTo>
                <a:lnTo>
                  <a:pt x="3211267" y="4212921"/>
                </a:lnTo>
                <a:cubicBezTo>
                  <a:pt x="3217696" y="4233224"/>
                  <a:pt x="3232859" y="4248962"/>
                  <a:pt x="3251297" y="4257776"/>
                </a:cubicBezTo>
                <a:cubicBezTo>
                  <a:pt x="3280409" y="4271766"/>
                  <a:pt x="3314697" y="4293590"/>
                  <a:pt x="3314697" y="4313735"/>
                </a:cubicBezTo>
                <a:lnTo>
                  <a:pt x="3314697" y="4314294"/>
                </a:lnTo>
                <a:cubicBezTo>
                  <a:pt x="3314697" y="4331642"/>
                  <a:pt x="3287526" y="4337797"/>
                  <a:pt x="3262942" y="4346750"/>
                </a:cubicBezTo>
                <a:cubicBezTo>
                  <a:pt x="3287526" y="4353466"/>
                  <a:pt x="3303699" y="4364657"/>
                  <a:pt x="3303699" y="4377528"/>
                </a:cubicBezTo>
                <a:lnTo>
                  <a:pt x="3303052" y="4377528"/>
                </a:lnTo>
                <a:lnTo>
                  <a:pt x="3303699" y="4378088"/>
                </a:lnTo>
                <a:cubicBezTo>
                  <a:pt x="3303699" y="4390958"/>
                  <a:pt x="3287526" y="4402150"/>
                  <a:pt x="3262942" y="4408865"/>
                </a:cubicBezTo>
                <a:cubicBezTo>
                  <a:pt x="3287526" y="4417818"/>
                  <a:pt x="3314697" y="4423974"/>
                  <a:pt x="3314697" y="4441321"/>
                </a:cubicBezTo>
                <a:lnTo>
                  <a:pt x="3314697" y="4441881"/>
                </a:lnTo>
                <a:cubicBezTo>
                  <a:pt x="3314697" y="4462026"/>
                  <a:pt x="3281056" y="4483290"/>
                  <a:pt x="3251297" y="4497840"/>
                </a:cubicBezTo>
                <a:cubicBezTo>
                  <a:pt x="3239005" y="4503715"/>
                  <a:pt x="3228169" y="4512669"/>
                  <a:pt x="3220406" y="4524001"/>
                </a:cubicBezTo>
                <a:lnTo>
                  <a:pt x="3217807" y="4529316"/>
                </a:lnTo>
                <a:lnTo>
                  <a:pt x="3217807" y="4563045"/>
                </a:lnTo>
                <a:lnTo>
                  <a:pt x="3213915" y="4563045"/>
                </a:lnTo>
                <a:lnTo>
                  <a:pt x="3208062" y="4563709"/>
                </a:lnTo>
                <a:lnTo>
                  <a:pt x="3207952" y="4564431"/>
                </a:lnTo>
                <a:lnTo>
                  <a:pt x="3207952" y="4567789"/>
                </a:lnTo>
                <a:lnTo>
                  <a:pt x="3183539" y="4567789"/>
                </a:lnTo>
                <a:lnTo>
                  <a:pt x="3167046" y="4573788"/>
                </a:lnTo>
                <a:cubicBezTo>
                  <a:pt x="3153910" y="4580484"/>
                  <a:pt x="3143531" y="4589833"/>
                  <a:pt x="3136720" y="4600436"/>
                </a:cubicBezTo>
                <a:cubicBezTo>
                  <a:pt x="3120502" y="4625549"/>
                  <a:pt x="3095203" y="4655127"/>
                  <a:pt x="3071850" y="4655127"/>
                </a:cubicBezTo>
                <a:lnTo>
                  <a:pt x="3071201" y="4655127"/>
                </a:lnTo>
                <a:cubicBezTo>
                  <a:pt x="3051091" y="4655127"/>
                  <a:pt x="3043955" y="4631688"/>
                  <a:pt x="3033576" y="4610481"/>
                </a:cubicBezTo>
                <a:cubicBezTo>
                  <a:pt x="3025792" y="4631688"/>
                  <a:pt x="3012818" y="4645640"/>
                  <a:pt x="2997898" y="4645640"/>
                </a:cubicBezTo>
                <a:lnTo>
                  <a:pt x="2997898" y="4645082"/>
                </a:lnTo>
                <a:lnTo>
                  <a:pt x="2997249" y="4645640"/>
                </a:lnTo>
                <a:cubicBezTo>
                  <a:pt x="2982329" y="4645640"/>
                  <a:pt x="2969355" y="4631688"/>
                  <a:pt x="2961571" y="4610481"/>
                </a:cubicBezTo>
                <a:cubicBezTo>
                  <a:pt x="2951191" y="4631688"/>
                  <a:pt x="2944055" y="4655127"/>
                  <a:pt x="2923946" y="4655127"/>
                </a:cubicBezTo>
                <a:lnTo>
                  <a:pt x="2923297" y="4655127"/>
                </a:lnTo>
                <a:cubicBezTo>
                  <a:pt x="2899944" y="4655127"/>
                  <a:pt x="2875293" y="4626107"/>
                  <a:pt x="2858427" y="4600436"/>
                </a:cubicBezTo>
                <a:cubicBezTo>
                  <a:pt x="2848210" y="4584531"/>
                  <a:pt x="2829966" y="4571451"/>
                  <a:pt x="2806430" y="4565905"/>
                </a:cubicBezTo>
                <a:lnTo>
                  <a:pt x="2800216" y="4565200"/>
                </a:lnTo>
                <a:lnTo>
                  <a:pt x="2794002" y="4565905"/>
                </a:lnTo>
                <a:cubicBezTo>
                  <a:pt x="2770467" y="4571451"/>
                  <a:pt x="2752222" y="4584531"/>
                  <a:pt x="2742006" y="4600436"/>
                </a:cubicBezTo>
                <a:cubicBezTo>
                  <a:pt x="2725788" y="4625549"/>
                  <a:pt x="2700489" y="4655127"/>
                  <a:pt x="2677135" y="4655127"/>
                </a:cubicBezTo>
                <a:lnTo>
                  <a:pt x="2676487" y="4655127"/>
                </a:lnTo>
                <a:cubicBezTo>
                  <a:pt x="2656377" y="4655127"/>
                  <a:pt x="2649241" y="4631688"/>
                  <a:pt x="2638862" y="4610481"/>
                </a:cubicBezTo>
                <a:cubicBezTo>
                  <a:pt x="2631077" y="4631688"/>
                  <a:pt x="2618104" y="4645640"/>
                  <a:pt x="2603183" y="4645640"/>
                </a:cubicBezTo>
                <a:lnTo>
                  <a:pt x="2603183" y="4645082"/>
                </a:lnTo>
                <a:lnTo>
                  <a:pt x="2602535" y="4645640"/>
                </a:lnTo>
                <a:cubicBezTo>
                  <a:pt x="2587614" y="4645640"/>
                  <a:pt x="2574641" y="4631688"/>
                  <a:pt x="2566856" y="4610481"/>
                </a:cubicBezTo>
                <a:cubicBezTo>
                  <a:pt x="2556477" y="4631688"/>
                  <a:pt x="2549341" y="4655127"/>
                  <a:pt x="2529231" y="4655127"/>
                </a:cubicBezTo>
                <a:lnTo>
                  <a:pt x="2528583" y="4655127"/>
                </a:lnTo>
                <a:cubicBezTo>
                  <a:pt x="2505229" y="4655127"/>
                  <a:pt x="2480579" y="4626107"/>
                  <a:pt x="2463713" y="4600436"/>
                </a:cubicBezTo>
                <a:cubicBezTo>
                  <a:pt x="2453496" y="4584531"/>
                  <a:pt x="2435251" y="4571451"/>
                  <a:pt x="2411715" y="4565905"/>
                </a:cubicBezTo>
                <a:lnTo>
                  <a:pt x="2405502" y="4565200"/>
                </a:lnTo>
                <a:lnTo>
                  <a:pt x="2399288" y="4565905"/>
                </a:lnTo>
                <a:cubicBezTo>
                  <a:pt x="2375752" y="4571451"/>
                  <a:pt x="2357508" y="4584531"/>
                  <a:pt x="2347291" y="4600436"/>
                </a:cubicBezTo>
                <a:cubicBezTo>
                  <a:pt x="2331073" y="4625549"/>
                  <a:pt x="2305774" y="4655127"/>
                  <a:pt x="2282421" y="4655127"/>
                </a:cubicBezTo>
                <a:lnTo>
                  <a:pt x="2281772" y="4655127"/>
                </a:lnTo>
                <a:cubicBezTo>
                  <a:pt x="2261662" y="4655127"/>
                  <a:pt x="2254527" y="4631688"/>
                  <a:pt x="2244148" y="4610481"/>
                </a:cubicBezTo>
                <a:cubicBezTo>
                  <a:pt x="2236363" y="4631688"/>
                  <a:pt x="2223389" y="4645640"/>
                  <a:pt x="2208469" y="4645640"/>
                </a:cubicBezTo>
                <a:lnTo>
                  <a:pt x="2208469" y="4645082"/>
                </a:lnTo>
                <a:lnTo>
                  <a:pt x="2207820" y="4645640"/>
                </a:lnTo>
                <a:cubicBezTo>
                  <a:pt x="2192900" y="4645640"/>
                  <a:pt x="2179926" y="4631688"/>
                  <a:pt x="2172142" y="4610481"/>
                </a:cubicBezTo>
                <a:cubicBezTo>
                  <a:pt x="2161763" y="4631688"/>
                  <a:pt x="2154627" y="4655127"/>
                  <a:pt x="2134517" y="4655127"/>
                </a:cubicBezTo>
                <a:lnTo>
                  <a:pt x="2133869" y="4655127"/>
                </a:lnTo>
                <a:cubicBezTo>
                  <a:pt x="2110515" y="4655127"/>
                  <a:pt x="2085864" y="4626107"/>
                  <a:pt x="2068998" y="4600436"/>
                </a:cubicBezTo>
                <a:cubicBezTo>
                  <a:pt x="2058781" y="4584531"/>
                  <a:pt x="2040537" y="4571451"/>
                  <a:pt x="2017001" y="4565905"/>
                </a:cubicBezTo>
                <a:lnTo>
                  <a:pt x="2010788" y="4565200"/>
                </a:lnTo>
                <a:lnTo>
                  <a:pt x="2004574" y="4565905"/>
                </a:lnTo>
                <a:cubicBezTo>
                  <a:pt x="1981038" y="4571451"/>
                  <a:pt x="1962794" y="4584531"/>
                  <a:pt x="1952577" y="4600436"/>
                </a:cubicBezTo>
                <a:cubicBezTo>
                  <a:pt x="1936359" y="4625549"/>
                  <a:pt x="1911060" y="4655127"/>
                  <a:pt x="1887707" y="4655127"/>
                </a:cubicBezTo>
                <a:lnTo>
                  <a:pt x="1887058" y="4655127"/>
                </a:lnTo>
                <a:cubicBezTo>
                  <a:pt x="1866948" y="4655127"/>
                  <a:pt x="1859813" y="4631688"/>
                  <a:pt x="1849434" y="4610481"/>
                </a:cubicBezTo>
                <a:cubicBezTo>
                  <a:pt x="1841649" y="4631688"/>
                  <a:pt x="1828675" y="4645640"/>
                  <a:pt x="1813755" y="4645640"/>
                </a:cubicBezTo>
                <a:lnTo>
                  <a:pt x="1813755" y="4645082"/>
                </a:lnTo>
                <a:lnTo>
                  <a:pt x="1813106" y="4645640"/>
                </a:lnTo>
                <a:cubicBezTo>
                  <a:pt x="1798186" y="4645640"/>
                  <a:pt x="1785212" y="4631688"/>
                  <a:pt x="1777428" y="4610481"/>
                </a:cubicBezTo>
                <a:cubicBezTo>
                  <a:pt x="1767049" y="4631688"/>
                  <a:pt x="1759913" y="4655127"/>
                  <a:pt x="1739803" y="4655127"/>
                </a:cubicBezTo>
                <a:lnTo>
                  <a:pt x="1739155" y="4655127"/>
                </a:lnTo>
                <a:cubicBezTo>
                  <a:pt x="1715801" y="4655127"/>
                  <a:pt x="1691150" y="4626107"/>
                  <a:pt x="1674284" y="4600436"/>
                </a:cubicBezTo>
                <a:cubicBezTo>
                  <a:pt x="1664067" y="4584531"/>
                  <a:pt x="1645823" y="4571451"/>
                  <a:pt x="1622287" y="4565905"/>
                </a:cubicBezTo>
                <a:lnTo>
                  <a:pt x="1616073" y="4565200"/>
                </a:lnTo>
                <a:lnTo>
                  <a:pt x="1609860" y="4565905"/>
                </a:lnTo>
                <a:cubicBezTo>
                  <a:pt x="1586324" y="4571451"/>
                  <a:pt x="1568080" y="4584531"/>
                  <a:pt x="1557863" y="4600436"/>
                </a:cubicBezTo>
                <a:cubicBezTo>
                  <a:pt x="1541645" y="4625549"/>
                  <a:pt x="1516346" y="4655127"/>
                  <a:pt x="1492993" y="4655127"/>
                </a:cubicBezTo>
                <a:lnTo>
                  <a:pt x="1492343" y="4655127"/>
                </a:lnTo>
                <a:cubicBezTo>
                  <a:pt x="1472234" y="4655127"/>
                  <a:pt x="1465099" y="4631688"/>
                  <a:pt x="1454719" y="4610481"/>
                </a:cubicBezTo>
                <a:cubicBezTo>
                  <a:pt x="1446935" y="4631688"/>
                  <a:pt x="1433961" y="4645640"/>
                  <a:pt x="1419041" y="4645640"/>
                </a:cubicBezTo>
                <a:lnTo>
                  <a:pt x="1419041" y="4645082"/>
                </a:lnTo>
                <a:lnTo>
                  <a:pt x="1418392" y="4645640"/>
                </a:lnTo>
                <a:cubicBezTo>
                  <a:pt x="1403472" y="4645640"/>
                  <a:pt x="1390498" y="4631688"/>
                  <a:pt x="1382714" y="4610481"/>
                </a:cubicBezTo>
                <a:cubicBezTo>
                  <a:pt x="1372334" y="4631688"/>
                  <a:pt x="1365199" y="4655127"/>
                  <a:pt x="1345089" y="4655127"/>
                </a:cubicBezTo>
                <a:lnTo>
                  <a:pt x="1344441" y="4655127"/>
                </a:lnTo>
                <a:cubicBezTo>
                  <a:pt x="1321087" y="4655127"/>
                  <a:pt x="1296436" y="4626107"/>
                  <a:pt x="1279570" y="4600436"/>
                </a:cubicBezTo>
                <a:cubicBezTo>
                  <a:pt x="1269353" y="4584531"/>
                  <a:pt x="1251108" y="4571451"/>
                  <a:pt x="1227573" y="4565905"/>
                </a:cubicBezTo>
                <a:lnTo>
                  <a:pt x="1221359" y="4565200"/>
                </a:lnTo>
                <a:lnTo>
                  <a:pt x="1215146" y="4565905"/>
                </a:lnTo>
                <a:cubicBezTo>
                  <a:pt x="1191610" y="4571451"/>
                  <a:pt x="1173365" y="4584531"/>
                  <a:pt x="1163148" y="4600436"/>
                </a:cubicBezTo>
                <a:cubicBezTo>
                  <a:pt x="1146931" y="4625549"/>
                  <a:pt x="1121631" y="4655127"/>
                  <a:pt x="1098278" y="4655127"/>
                </a:cubicBezTo>
                <a:lnTo>
                  <a:pt x="1097629" y="4655127"/>
                </a:lnTo>
                <a:cubicBezTo>
                  <a:pt x="1077520" y="4655127"/>
                  <a:pt x="1070384" y="4631688"/>
                  <a:pt x="1060005" y="4610481"/>
                </a:cubicBezTo>
                <a:cubicBezTo>
                  <a:pt x="1052220" y="4631688"/>
                  <a:pt x="1039246" y="4645640"/>
                  <a:pt x="1024326" y="4645640"/>
                </a:cubicBezTo>
                <a:lnTo>
                  <a:pt x="1024326" y="4645082"/>
                </a:lnTo>
                <a:lnTo>
                  <a:pt x="1023678" y="4645640"/>
                </a:lnTo>
                <a:cubicBezTo>
                  <a:pt x="1008757" y="4645640"/>
                  <a:pt x="995783" y="4631688"/>
                  <a:pt x="987999" y="4610481"/>
                </a:cubicBezTo>
                <a:cubicBezTo>
                  <a:pt x="977620" y="4631688"/>
                  <a:pt x="970484" y="4655127"/>
                  <a:pt x="950375" y="4655127"/>
                </a:cubicBezTo>
                <a:lnTo>
                  <a:pt x="949726" y="4655127"/>
                </a:lnTo>
                <a:cubicBezTo>
                  <a:pt x="926373" y="4655127"/>
                  <a:pt x="901722" y="4626107"/>
                  <a:pt x="884856" y="4600436"/>
                </a:cubicBezTo>
                <a:cubicBezTo>
                  <a:pt x="874639" y="4584531"/>
                  <a:pt x="856394" y="4571451"/>
                  <a:pt x="832859" y="4565905"/>
                </a:cubicBezTo>
                <a:lnTo>
                  <a:pt x="826644" y="4565200"/>
                </a:lnTo>
                <a:lnTo>
                  <a:pt x="820431" y="4565905"/>
                </a:lnTo>
                <a:cubicBezTo>
                  <a:pt x="796896" y="4571451"/>
                  <a:pt x="778651" y="4584531"/>
                  <a:pt x="768434" y="4600436"/>
                </a:cubicBezTo>
                <a:cubicBezTo>
                  <a:pt x="752217" y="4625549"/>
                  <a:pt x="726917" y="4655127"/>
                  <a:pt x="703564" y="4655127"/>
                </a:cubicBezTo>
                <a:lnTo>
                  <a:pt x="702915" y="4655127"/>
                </a:lnTo>
                <a:cubicBezTo>
                  <a:pt x="682805" y="4655127"/>
                  <a:pt x="675669" y="4631688"/>
                  <a:pt x="665291" y="4610481"/>
                </a:cubicBezTo>
                <a:cubicBezTo>
                  <a:pt x="657506" y="4631688"/>
                  <a:pt x="644532" y="4645640"/>
                  <a:pt x="629612" y="4645640"/>
                </a:cubicBezTo>
                <a:lnTo>
                  <a:pt x="629612" y="4645082"/>
                </a:lnTo>
                <a:lnTo>
                  <a:pt x="628964" y="4645640"/>
                </a:lnTo>
                <a:cubicBezTo>
                  <a:pt x="614043" y="4645640"/>
                  <a:pt x="601069" y="4631688"/>
                  <a:pt x="593285" y="4610481"/>
                </a:cubicBezTo>
                <a:cubicBezTo>
                  <a:pt x="582906" y="4631688"/>
                  <a:pt x="575770" y="4655127"/>
                  <a:pt x="555660" y="4655127"/>
                </a:cubicBezTo>
                <a:lnTo>
                  <a:pt x="555012" y="4655127"/>
                </a:lnTo>
                <a:cubicBezTo>
                  <a:pt x="531658" y="4655127"/>
                  <a:pt x="507008" y="4626107"/>
                  <a:pt x="490142" y="4600436"/>
                </a:cubicBezTo>
                <a:cubicBezTo>
                  <a:pt x="479924" y="4584531"/>
                  <a:pt x="461680" y="4571451"/>
                  <a:pt x="438144" y="4565905"/>
                </a:cubicBezTo>
                <a:lnTo>
                  <a:pt x="431931" y="4565200"/>
                </a:lnTo>
                <a:lnTo>
                  <a:pt x="425717" y="4565905"/>
                </a:lnTo>
                <a:cubicBezTo>
                  <a:pt x="402181" y="4571451"/>
                  <a:pt x="383936" y="4584531"/>
                  <a:pt x="373719" y="4600436"/>
                </a:cubicBezTo>
                <a:cubicBezTo>
                  <a:pt x="357501" y="4625549"/>
                  <a:pt x="332202" y="4655127"/>
                  <a:pt x="308849" y="4655127"/>
                </a:cubicBezTo>
                <a:lnTo>
                  <a:pt x="308201" y="4655127"/>
                </a:lnTo>
                <a:cubicBezTo>
                  <a:pt x="288091" y="4655127"/>
                  <a:pt x="280955" y="4631688"/>
                  <a:pt x="270576" y="4610481"/>
                </a:cubicBezTo>
                <a:cubicBezTo>
                  <a:pt x="262792" y="4631688"/>
                  <a:pt x="249818" y="4645640"/>
                  <a:pt x="234898" y="4645640"/>
                </a:cubicBezTo>
                <a:lnTo>
                  <a:pt x="234898" y="4645082"/>
                </a:lnTo>
                <a:lnTo>
                  <a:pt x="234249" y="4645640"/>
                </a:lnTo>
                <a:cubicBezTo>
                  <a:pt x="226789" y="4645640"/>
                  <a:pt x="219815" y="4642152"/>
                  <a:pt x="213734" y="4636013"/>
                </a:cubicBezTo>
                <a:lnTo>
                  <a:pt x="202493" y="4617087"/>
                </a:lnTo>
                <a:lnTo>
                  <a:pt x="202493" y="4627438"/>
                </a:lnTo>
                <a:lnTo>
                  <a:pt x="190077" y="4627438"/>
                </a:lnTo>
                <a:lnTo>
                  <a:pt x="183407" y="4640757"/>
                </a:lnTo>
                <a:cubicBezTo>
                  <a:pt x="177812" y="4649268"/>
                  <a:pt x="171000" y="4655127"/>
                  <a:pt x="160945" y="4655127"/>
                </a:cubicBezTo>
                <a:lnTo>
                  <a:pt x="160297" y="4655127"/>
                </a:lnTo>
                <a:cubicBezTo>
                  <a:pt x="148620" y="4655127"/>
                  <a:pt x="136619" y="4647872"/>
                  <a:pt x="125429" y="4637409"/>
                </a:cubicBezTo>
                <a:lnTo>
                  <a:pt x="117339" y="4627438"/>
                </a:lnTo>
                <a:lnTo>
                  <a:pt x="106746" y="4627438"/>
                </a:lnTo>
                <a:lnTo>
                  <a:pt x="106746" y="4624081"/>
                </a:lnTo>
                <a:lnTo>
                  <a:pt x="104924" y="4612140"/>
                </a:lnTo>
                <a:lnTo>
                  <a:pt x="95427" y="4600436"/>
                </a:lnTo>
                <a:cubicBezTo>
                  <a:pt x="81804" y="4579229"/>
                  <a:pt x="53910" y="4563045"/>
                  <a:pt x="18231" y="4563045"/>
                </a:cubicBezTo>
                <a:lnTo>
                  <a:pt x="14339" y="4563045"/>
                </a:lnTo>
                <a:lnTo>
                  <a:pt x="14339" y="4525356"/>
                </a:lnTo>
                <a:lnTo>
                  <a:pt x="5812" y="4516805"/>
                </a:lnTo>
                <a:cubicBezTo>
                  <a:pt x="2143" y="4511708"/>
                  <a:pt x="0" y="4506567"/>
                  <a:pt x="0" y="4501530"/>
                </a:cubicBezTo>
                <a:lnTo>
                  <a:pt x="0" y="4500971"/>
                </a:lnTo>
                <a:cubicBezTo>
                  <a:pt x="0" y="4496634"/>
                  <a:pt x="1698" y="4492997"/>
                  <a:pt x="4630" y="4489840"/>
                </a:cubicBezTo>
                <a:lnTo>
                  <a:pt x="14339" y="4483185"/>
                </a:lnTo>
                <a:lnTo>
                  <a:pt x="14339" y="4480450"/>
                </a:lnTo>
                <a:lnTo>
                  <a:pt x="19515" y="4480450"/>
                </a:lnTo>
                <a:lnTo>
                  <a:pt x="33298" y="4474924"/>
                </a:lnTo>
                <a:cubicBezTo>
                  <a:pt x="39302" y="4472817"/>
                  <a:pt x="45610" y="4470753"/>
                  <a:pt x="51756" y="4468515"/>
                </a:cubicBezTo>
                <a:cubicBezTo>
                  <a:pt x="27172" y="4461800"/>
                  <a:pt x="10999" y="4450608"/>
                  <a:pt x="10999" y="4437737"/>
                </a:cubicBezTo>
                <a:lnTo>
                  <a:pt x="11645" y="4437737"/>
                </a:lnTo>
                <a:lnTo>
                  <a:pt x="10999" y="4437177"/>
                </a:lnTo>
                <a:cubicBezTo>
                  <a:pt x="10999" y="4424307"/>
                  <a:pt x="27172" y="4413115"/>
                  <a:pt x="51756" y="4406400"/>
                </a:cubicBezTo>
                <a:cubicBezTo>
                  <a:pt x="27172" y="4397447"/>
                  <a:pt x="0" y="4391291"/>
                  <a:pt x="0" y="4373944"/>
                </a:cubicBezTo>
                <a:lnTo>
                  <a:pt x="0" y="4373384"/>
                </a:lnTo>
                <a:cubicBezTo>
                  <a:pt x="0" y="4353239"/>
                  <a:pt x="33641" y="4331975"/>
                  <a:pt x="63401" y="4317425"/>
                </a:cubicBezTo>
                <a:cubicBezTo>
                  <a:pt x="81839" y="4308612"/>
                  <a:pt x="97002" y="4292873"/>
                  <a:pt x="103430" y="4272570"/>
                </a:cubicBezTo>
                <a:lnTo>
                  <a:pt x="104248" y="4267210"/>
                </a:lnTo>
                <a:lnTo>
                  <a:pt x="103430" y="4261851"/>
                </a:lnTo>
                <a:cubicBezTo>
                  <a:pt x="97002" y="4241548"/>
                  <a:pt x="81839" y="4225810"/>
                  <a:pt x="63401" y="4216996"/>
                </a:cubicBezTo>
                <a:cubicBezTo>
                  <a:pt x="34288" y="4203006"/>
                  <a:pt x="0" y="4181182"/>
                  <a:pt x="0" y="4161037"/>
                </a:cubicBezTo>
                <a:lnTo>
                  <a:pt x="0" y="4160477"/>
                </a:lnTo>
                <a:cubicBezTo>
                  <a:pt x="0" y="4143130"/>
                  <a:pt x="27172" y="4136974"/>
                  <a:pt x="51756" y="4128021"/>
                </a:cubicBezTo>
                <a:cubicBezTo>
                  <a:pt x="27172" y="4121306"/>
                  <a:pt x="10999" y="4110114"/>
                  <a:pt x="10999" y="4097244"/>
                </a:cubicBezTo>
                <a:lnTo>
                  <a:pt x="11645" y="4097244"/>
                </a:lnTo>
                <a:lnTo>
                  <a:pt x="10999" y="4096684"/>
                </a:lnTo>
                <a:cubicBezTo>
                  <a:pt x="10999" y="4083813"/>
                  <a:pt x="27172" y="4072622"/>
                  <a:pt x="51756" y="4065906"/>
                </a:cubicBezTo>
                <a:cubicBezTo>
                  <a:pt x="27172" y="4056953"/>
                  <a:pt x="0" y="4050797"/>
                  <a:pt x="0" y="4033450"/>
                </a:cubicBezTo>
                <a:lnTo>
                  <a:pt x="0" y="4032891"/>
                </a:lnTo>
                <a:cubicBezTo>
                  <a:pt x="0" y="4012746"/>
                  <a:pt x="33641" y="3991481"/>
                  <a:pt x="63401" y="3976932"/>
                </a:cubicBezTo>
                <a:cubicBezTo>
                  <a:pt x="81839" y="3968118"/>
                  <a:pt x="97002" y="3952380"/>
                  <a:pt x="103430" y="3932077"/>
                </a:cubicBezTo>
                <a:lnTo>
                  <a:pt x="104248" y="3926717"/>
                </a:lnTo>
                <a:lnTo>
                  <a:pt x="103430" y="3921357"/>
                </a:lnTo>
                <a:cubicBezTo>
                  <a:pt x="97002" y="3901054"/>
                  <a:pt x="81839" y="3885316"/>
                  <a:pt x="63401" y="3876502"/>
                </a:cubicBezTo>
                <a:cubicBezTo>
                  <a:pt x="34288" y="3862512"/>
                  <a:pt x="0" y="3840688"/>
                  <a:pt x="0" y="3820544"/>
                </a:cubicBezTo>
                <a:lnTo>
                  <a:pt x="0" y="3819984"/>
                </a:lnTo>
                <a:cubicBezTo>
                  <a:pt x="0" y="3802636"/>
                  <a:pt x="27172" y="3796481"/>
                  <a:pt x="51756" y="3787527"/>
                </a:cubicBezTo>
                <a:cubicBezTo>
                  <a:pt x="27172" y="3780812"/>
                  <a:pt x="10999" y="3769621"/>
                  <a:pt x="10999" y="3756750"/>
                </a:cubicBezTo>
                <a:lnTo>
                  <a:pt x="11645" y="3756750"/>
                </a:lnTo>
                <a:lnTo>
                  <a:pt x="10999" y="3756190"/>
                </a:lnTo>
                <a:cubicBezTo>
                  <a:pt x="10999" y="3743320"/>
                  <a:pt x="27172" y="3732128"/>
                  <a:pt x="51756" y="3725413"/>
                </a:cubicBezTo>
                <a:cubicBezTo>
                  <a:pt x="27172" y="3716459"/>
                  <a:pt x="0" y="3710304"/>
                  <a:pt x="0" y="3692957"/>
                </a:cubicBezTo>
                <a:lnTo>
                  <a:pt x="0" y="3692397"/>
                </a:lnTo>
                <a:cubicBezTo>
                  <a:pt x="0" y="3672252"/>
                  <a:pt x="33641" y="3650987"/>
                  <a:pt x="63401" y="3636438"/>
                </a:cubicBezTo>
                <a:cubicBezTo>
                  <a:pt x="81839" y="3627624"/>
                  <a:pt x="97002" y="3611886"/>
                  <a:pt x="103430" y="3591584"/>
                </a:cubicBezTo>
                <a:lnTo>
                  <a:pt x="104248" y="3586224"/>
                </a:lnTo>
                <a:lnTo>
                  <a:pt x="103430" y="3580863"/>
                </a:lnTo>
                <a:cubicBezTo>
                  <a:pt x="97002" y="3560561"/>
                  <a:pt x="81839" y="3544823"/>
                  <a:pt x="63401" y="3536009"/>
                </a:cubicBezTo>
                <a:cubicBezTo>
                  <a:pt x="34288" y="3522019"/>
                  <a:pt x="0" y="3500195"/>
                  <a:pt x="0" y="3480050"/>
                </a:cubicBezTo>
                <a:lnTo>
                  <a:pt x="0" y="3479490"/>
                </a:lnTo>
                <a:cubicBezTo>
                  <a:pt x="0" y="3462143"/>
                  <a:pt x="27172" y="3455987"/>
                  <a:pt x="51756" y="3447034"/>
                </a:cubicBezTo>
                <a:cubicBezTo>
                  <a:pt x="27172" y="3440319"/>
                  <a:pt x="10999" y="3429127"/>
                  <a:pt x="10999" y="3416257"/>
                </a:cubicBezTo>
                <a:lnTo>
                  <a:pt x="11645" y="3416257"/>
                </a:lnTo>
                <a:lnTo>
                  <a:pt x="10999" y="3415697"/>
                </a:lnTo>
                <a:cubicBezTo>
                  <a:pt x="10999" y="3402826"/>
                  <a:pt x="27172" y="3391635"/>
                  <a:pt x="51756" y="3384920"/>
                </a:cubicBezTo>
                <a:cubicBezTo>
                  <a:pt x="27172" y="3375966"/>
                  <a:pt x="0" y="3369810"/>
                  <a:pt x="0" y="3352463"/>
                </a:cubicBezTo>
                <a:lnTo>
                  <a:pt x="0" y="3351904"/>
                </a:lnTo>
                <a:cubicBezTo>
                  <a:pt x="0" y="3331758"/>
                  <a:pt x="33641" y="3310494"/>
                  <a:pt x="63401" y="3295945"/>
                </a:cubicBezTo>
                <a:cubicBezTo>
                  <a:pt x="81839" y="3287131"/>
                  <a:pt x="97002" y="3271393"/>
                  <a:pt x="103430" y="3251090"/>
                </a:cubicBezTo>
                <a:lnTo>
                  <a:pt x="104248" y="3245730"/>
                </a:lnTo>
                <a:lnTo>
                  <a:pt x="103430" y="3240370"/>
                </a:lnTo>
                <a:cubicBezTo>
                  <a:pt x="97002" y="3220067"/>
                  <a:pt x="81839" y="3204329"/>
                  <a:pt x="63401" y="3195516"/>
                </a:cubicBezTo>
                <a:cubicBezTo>
                  <a:pt x="34288" y="3181526"/>
                  <a:pt x="0" y="3159702"/>
                  <a:pt x="0" y="3139556"/>
                </a:cubicBezTo>
                <a:lnTo>
                  <a:pt x="0" y="3138997"/>
                </a:lnTo>
                <a:cubicBezTo>
                  <a:pt x="0" y="3121650"/>
                  <a:pt x="27172" y="3115494"/>
                  <a:pt x="51756" y="3106541"/>
                </a:cubicBezTo>
                <a:cubicBezTo>
                  <a:pt x="27172" y="3099826"/>
                  <a:pt x="10999" y="3088634"/>
                  <a:pt x="10999" y="3075763"/>
                </a:cubicBezTo>
                <a:lnTo>
                  <a:pt x="11645" y="3075763"/>
                </a:lnTo>
                <a:lnTo>
                  <a:pt x="10999" y="3075204"/>
                </a:lnTo>
                <a:cubicBezTo>
                  <a:pt x="10999" y="3062333"/>
                  <a:pt x="27172" y="3051142"/>
                  <a:pt x="51756" y="3044426"/>
                </a:cubicBezTo>
                <a:cubicBezTo>
                  <a:pt x="27172" y="3035473"/>
                  <a:pt x="0" y="3029318"/>
                  <a:pt x="0" y="3011970"/>
                </a:cubicBezTo>
                <a:lnTo>
                  <a:pt x="0" y="3011410"/>
                </a:lnTo>
                <a:cubicBezTo>
                  <a:pt x="0" y="2991266"/>
                  <a:pt x="33641" y="2970001"/>
                  <a:pt x="63401" y="2955452"/>
                </a:cubicBezTo>
                <a:cubicBezTo>
                  <a:pt x="81839" y="2946638"/>
                  <a:pt x="97002" y="2930900"/>
                  <a:pt x="103430" y="2910597"/>
                </a:cubicBezTo>
                <a:lnTo>
                  <a:pt x="104248" y="2905237"/>
                </a:lnTo>
                <a:lnTo>
                  <a:pt x="103430" y="2899877"/>
                </a:lnTo>
                <a:cubicBezTo>
                  <a:pt x="97002" y="2879574"/>
                  <a:pt x="81839" y="2863835"/>
                  <a:pt x="63401" y="2855022"/>
                </a:cubicBezTo>
                <a:cubicBezTo>
                  <a:pt x="34288" y="2841033"/>
                  <a:pt x="0" y="2819209"/>
                  <a:pt x="0" y="2799063"/>
                </a:cubicBezTo>
                <a:lnTo>
                  <a:pt x="0" y="2798503"/>
                </a:lnTo>
                <a:cubicBezTo>
                  <a:pt x="0" y="2781156"/>
                  <a:pt x="27172" y="2775001"/>
                  <a:pt x="51756" y="2766047"/>
                </a:cubicBezTo>
                <a:cubicBezTo>
                  <a:pt x="27172" y="2759332"/>
                  <a:pt x="10999" y="2748140"/>
                  <a:pt x="10999" y="2735270"/>
                </a:cubicBezTo>
                <a:lnTo>
                  <a:pt x="11645" y="2735270"/>
                </a:lnTo>
                <a:lnTo>
                  <a:pt x="10999" y="2734710"/>
                </a:lnTo>
                <a:cubicBezTo>
                  <a:pt x="10999" y="2721839"/>
                  <a:pt x="27172" y="2710648"/>
                  <a:pt x="51756" y="2703933"/>
                </a:cubicBezTo>
                <a:cubicBezTo>
                  <a:pt x="27172" y="2694979"/>
                  <a:pt x="0" y="2688824"/>
                  <a:pt x="0" y="2671476"/>
                </a:cubicBezTo>
                <a:lnTo>
                  <a:pt x="0" y="2670917"/>
                </a:lnTo>
                <a:cubicBezTo>
                  <a:pt x="0" y="2650772"/>
                  <a:pt x="33641" y="2629507"/>
                  <a:pt x="63401" y="2614958"/>
                </a:cubicBezTo>
                <a:cubicBezTo>
                  <a:pt x="81839" y="2606144"/>
                  <a:pt x="97001" y="2590406"/>
                  <a:pt x="103430" y="2570104"/>
                </a:cubicBezTo>
                <a:lnTo>
                  <a:pt x="104248" y="2564743"/>
                </a:lnTo>
                <a:lnTo>
                  <a:pt x="103430" y="2559383"/>
                </a:lnTo>
                <a:cubicBezTo>
                  <a:pt x="97001" y="2539081"/>
                  <a:pt x="81839" y="2523342"/>
                  <a:pt x="63401" y="2514529"/>
                </a:cubicBezTo>
                <a:cubicBezTo>
                  <a:pt x="34288" y="2500539"/>
                  <a:pt x="0" y="2478715"/>
                  <a:pt x="0" y="2458570"/>
                </a:cubicBezTo>
                <a:lnTo>
                  <a:pt x="0" y="2458010"/>
                </a:lnTo>
                <a:cubicBezTo>
                  <a:pt x="0" y="2440663"/>
                  <a:pt x="27172" y="2434508"/>
                  <a:pt x="51756" y="2425553"/>
                </a:cubicBezTo>
                <a:cubicBezTo>
                  <a:pt x="27172" y="2418839"/>
                  <a:pt x="10999" y="2407646"/>
                  <a:pt x="10999" y="2394777"/>
                </a:cubicBezTo>
                <a:lnTo>
                  <a:pt x="11645" y="2394777"/>
                </a:lnTo>
                <a:lnTo>
                  <a:pt x="10999" y="2394217"/>
                </a:lnTo>
                <a:cubicBezTo>
                  <a:pt x="10999" y="2381346"/>
                  <a:pt x="27172" y="2370154"/>
                  <a:pt x="51756" y="2363439"/>
                </a:cubicBezTo>
                <a:cubicBezTo>
                  <a:pt x="27172" y="2354486"/>
                  <a:pt x="0" y="2348330"/>
                  <a:pt x="0" y="2330983"/>
                </a:cubicBezTo>
                <a:lnTo>
                  <a:pt x="0" y="2330424"/>
                </a:lnTo>
                <a:cubicBezTo>
                  <a:pt x="0" y="2310279"/>
                  <a:pt x="33641" y="2289014"/>
                  <a:pt x="63401" y="2274464"/>
                </a:cubicBezTo>
                <a:cubicBezTo>
                  <a:pt x="81839" y="2265651"/>
                  <a:pt x="97001" y="2249913"/>
                  <a:pt x="103430" y="2229610"/>
                </a:cubicBezTo>
                <a:lnTo>
                  <a:pt x="104248" y="2224250"/>
                </a:lnTo>
                <a:lnTo>
                  <a:pt x="103430" y="2218890"/>
                </a:lnTo>
                <a:cubicBezTo>
                  <a:pt x="97001" y="2198588"/>
                  <a:pt x="81839" y="2182849"/>
                  <a:pt x="63401" y="2174035"/>
                </a:cubicBezTo>
                <a:cubicBezTo>
                  <a:pt x="34288" y="2160045"/>
                  <a:pt x="0" y="2138221"/>
                  <a:pt x="0" y="2118076"/>
                </a:cubicBezTo>
                <a:lnTo>
                  <a:pt x="0" y="2117517"/>
                </a:lnTo>
                <a:cubicBezTo>
                  <a:pt x="0" y="2100169"/>
                  <a:pt x="27172" y="2094014"/>
                  <a:pt x="51756" y="2085060"/>
                </a:cubicBezTo>
                <a:cubicBezTo>
                  <a:pt x="27172" y="2078345"/>
                  <a:pt x="10999" y="2067154"/>
                  <a:pt x="10999" y="2054283"/>
                </a:cubicBezTo>
                <a:lnTo>
                  <a:pt x="11645" y="2054283"/>
                </a:lnTo>
                <a:lnTo>
                  <a:pt x="10999" y="2053723"/>
                </a:lnTo>
                <a:cubicBezTo>
                  <a:pt x="10999" y="2040853"/>
                  <a:pt x="27172" y="2029661"/>
                  <a:pt x="51756" y="2022946"/>
                </a:cubicBezTo>
                <a:cubicBezTo>
                  <a:pt x="27172" y="2013992"/>
                  <a:pt x="0" y="2007837"/>
                  <a:pt x="0" y="1990490"/>
                </a:cubicBezTo>
                <a:lnTo>
                  <a:pt x="0" y="1989930"/>
                </a:lnTo>
                <a:cubicBezTo>
                  <a:pt x="0" y="1969785"/>
                  <a:pt x="33641" y="1948520"/>
                  <a:pt x="63401" y="1933971"/>
                </a:cubicBezTo>
                <a:cubicBezTo>
                  <a:pt x="81839" y="1925158"/>
                  <a:pt x="97001" y="1909419"/>
                  <a:pt x="103430" y="1889116"/>
                </a:cubicBezTo>
                <a:lnTo>
                  <a:pt x="104248" y="1883757"/>
                </a:lnTo>
                <a:lnTo>
                  <a:pt x="103430" y="1878396"/>
                </a:lnTo>
                <a:cubicBezTo>
                  <a:pt x="97001" y="1858094"/>
                  <a:pt x="81839" y="1842355"/>
                  <a:pt x="63401" y="1833542"/>
                </a:cubicBezTo>
                <a:cubicBezTo>
                  <a:pt x="34288" y="1819552"/>
                  <a:pt x="0" y="1797728"/>
                  <a:pt x="0" y="1777583"/>
                </a:cubicBezTo>
                <a:lnTo>
                  <a:pt x="0" y="1777023"/>
                </a:lnTo>
                <a:cubicBezTo>
                  <a:pt x="0" y="1759676"/>
                  <a:pt x="27172" y="1753520"/>
                  <a:pt x="51756" y="1744567"/>
                </a:cubicBezTo>
                <a:cubicBezTo>
                  <a:pt x="27172" y="1737852"/>
                  <a:pt x="10999" y="1726660"/>
                  <a:pt x="10999" y="1713789"/>
                </a:cubicBezTo>
                <a:lnTo>
                  <a:pt x="11645" y="1713789"/>
                </a:lnTo>
                <a:lnTo>
                  <a:pt x="10999" y="1713230"/>
                </a:lnTo>
                <a:cubicBezTo>
                  <a:pt x="10999" y="1700359"/>
                  <a:pt x="27172" y="1689168"/>
                  <a:pt x="51756" y="1682453"/>
                </a:cubicBezTo>
                <a:cubicBezTo>
                  <a:pt x="27172" y="1673499"/>
                  <a:pt x="0" y="1667344"/>
                  <a:pt x="0" y="1649996"/>
                </a:cubicBezTo>
                <a:lnTo>
                  <a:pt x="0" y="1649436"/>
                </a:lnTo>
                <a:cubicBezTo>
                  <a:pt x="0" y="1629291"/>
                  <a:pt x="33641" y="1608027"/>
                  <a:pt x="63401" y="1593478"/>
                </a:cubicBezTo>
                <a:cubicBezTo>
                  <a:pt x="81839" y="1584664"/>
                  <a:pt x="97001" y="1568926"/>
                  <a:pt x="103430" y="1548623"/>
                </a:cubicBezTo>
                <a:lnTo>
                  <a:pt x="105663" y="1533986"/>
                </a:lnTo>
                <a:lnTo>
                  <a:pt x="103430" y="1519349"/>
                </a:lnTo>
                <a:cubicBezTo>
                  <a:pt x="97001" y="1499047"/>
                  <a:pt x="81839" y="1483308"/>
                  <a:pt x="63401" y="1474494"/>
                </a:cubicBezTo>
                <a:cubicBezTo>
                  <a:pt x="34288" y="1460504"/>
                  <a:pt x="0" y="1438680"/>
                  <a:pt x="0" y="1418535"/>
                </a:cubicBezTo>
                <a:lnTo>
                  <a:pt x="0" y="1417976"/>
                </a:lnTo>
                <a:cubicBezTo>
                  <a:pt x="0" y="1400629"/>
                  <a:pt x="27172" y="1394473"/>
                  <a:pt x="51756" y="1385519"/>
                </a:cubicBezTo>
                <a:cubicBezTo>
                  <a:pt x="27172" y="1378804"/>
                  <a:pt x="10999" y="1367613"/>
                  <a:pt x="10999" y="1354742"/>
                </a:cubicBezTo>
                <a:lnTo>
                  <a:pt x="11645" y="1354742"/>
                </a:lnTo>
                <a:lnTo>
                  <a:pt x="10999" y="1354182"/>
                </a:lnTo>
                <a:cubicBezTo>
                  <a:pt x="10999" y="1341312"/>
                  <a:pt x="27172" y="1330120"/>
                  <a:pt x="51756" y="1323405"/>
                </a:cubicBezTo>
                <a:cubicBezTo>
                  <a:pt x="27172" y="1314451"/>
                  <a:pt x="0" y="1308296"/>
                  <a:pt x="0" y="1290948"/>
                </a:cubicBezTo>
                <a:lnTo>
                  <a:pt x="0" y="1290389"/>
                </a:lnTo>
                <a:cubicBezTo>
                  <a:pt x="0" y="1270244"/>
                  <a:pt x="33641" y="1248979"/>
                  <a:pt x="63401" y="1234430"/>
                </a:cubicBezTo>
                <a:cubicBezTo>
                  <a:pt x="81839" y="1225617"/>
                  <a:pt x="97001" y="1209878"/>
                  <a:pt x="103430" y="1189575"/>
                </a:cubicBezTo>
                <a:lnTo>
                  <a:pt x="105663" y="1174938"/>
                </a:lnTo>
                <a:lnTo>
                  <a:pt x="103430" y="1160302"/>
                </a:lnTo>
                <a:cubicBezTo>
                  <a:pt x="97001" y="1139999"/>
                  <a:pt x="81839" y="1124260"/>
                  <a:pt x="63401" y="1115447"/>
                </a:cubicBezTo>
                <a:cubicBezTo>
                  <a:pt x="34288" y="1101457"/>
                  <a:pt x="0" y="1079633"/>
                  <a:pt x="0" y="1059488"/>
                </a:cubicBezTo>
                <a:lnTo>
                  <a:pt x="0" y="1058928"/>
                </a:lnTo>
                <a:cubicBezTo>
                  <a:pt x="0" y="1041581"/>
                  <a:pt x="27172" y="1035426"/>
                  <a:pt x="51756" y="1026472"/>
                </a:cubicBezTo>
                <a:cubicBezTo>
                  <a:pt x="27172" y="1019756"/>
                  <a:pt x="10999" y="1008565"/>
                  <a:pt x="10999" y="995694"/>
                </a:cubicBezTo>
                <a:lnTo>
                  <a:pt x="11645" y="995694"/>
                </a:lnTo>
                <a:lnTo>
                  <a:pt x="10999" y="995135"/>
                </a:lnTo>
                <a:cubicBezTo>
                  <a:pt x="10999" y="982264"/>
                  <a:pt x="27172" y="971072"/>
                  <a:pt x="51756" y="964358"/>
                </a:cubicBezTo>
                <a:cubicBezTo>
                  <a:pt x="27172" y="955404"/>
                  <a:pt x="0" y="949248"/>
                  <a:pt x="0" y="931901"/>
                </a:cubicBezTo>
                <a:lnTo>
                  <a:pt x="0" y="931342"/>
                </a:lnTo>
                <a:cubicBezTo>
                  <a:pt x="0" y="911197"/>
                  <a:pt x="33641" y="889932"/>
                  <a:pt x="63401" y="875382"/>
                </a:cubicBezTo>
                <a:cubicBezTo>
                  <a:pt x="81839" y="866569"/>
                  <a:pt x="97001" y="850831"/>
                  <a:pt x="103430" y="830528"/>
                </a:cubicBezTo>
                <a:lnTo>
                  <a:pt x="105663" y="815891"/>
                </a:lnTo>
                <a:lnTo>
                  <a:pt x="103430" y="801254"/>
                </a:lnTo>
                <a:cubicBezTo>
                  <a:pt x="97001" y="780951"/>
                  <a:pt x="81839" y="765212"/>
                  <a:pt x="63401" y="756399"/>
                </a:cubicBezTo>
                <a:cubicBezTo>
                  <a:pt x="34288" y="742409"/>
                  <a:pt x="0" y="720586"/>
                  <a:pt x="0" y="700440"/>
                </a:cubicBezTo>
                <a:lnTo>
                  <a:pt x="0" y="699881"/>
                </a:lnTo>
                <a:cubicBezTo>
                  <a:pt x="0" y="682533"/>
                  <a:pt x="27172" y="676378"/>
                  <a:pt x="51756" y="667424"/>
                </a:cubicBezTo>
                <a:cubicBezTo>
                  <a:pt x="27172" y="660709"/>
                  <a:pt x="10999" y="649517"/>
                  <a:pt x="10999" y="636647"/>
                </a:cubicBezTo>
                <a:lnTo>
                  <a:pt x="11645" y="636647"/>
                </a:lnTo>
                <a:lnTo>
                  <a:pt x="10999" y="636087"/>
                </a:lnTo>
                <a:cubicBezTo>
                  <a:pt x="10999" y="623216"/>
                  <a:pt x="27172" y="612025"/>
                  <a:pt x="51756" y="605310"/>
                </a:cubicBezTo>
                <a:cubicBezTo>
                  <a:pt x="27172" y="596357"/>
                  <a:pt x="0" y="590201"/>
                  <a:pt x="0" y="572854"/>
                </a:cubicBezTo>
                <a:lnTo>
                  <a:pt x="0" y="572294"/>
                </a:lnTo>
                <a:cubicBezTo>
                  <a:pt x="0" y="552149"/>
                  <a:pt x="33641" y="530884"/>
                  <a:pt x="63401" y="516335"/>
                </a:cubicBezTo>
                <a:cubicBezTo>
                  <a:pt x="81839" y="507521"/>
                  <a:pt x="97001" y="491783"/>
                  <a:pt x="103430" y="471480"/>
                </a:cubicBezTo>
                <a:lnTo>
                  <a:pt x="105663" y="456843"/>
                </a:lnTo>
                <a:lnTo>
                  <a:pt x="103430" y="442206"/>
                </a:lnTo>
                <a:cubicBezTo>
                  <a:pt x="97001" y="421904"/>
                  <a:pt x="81839" y="406165"/>
                  <a:pt x="63401" y="397352"/>
                </a:cubicBezTo>
                <a:cubicBezTo>
                  <a:pt x="34288" y="383362"/>
                  <a:pt x="0" y="361538"/>
                  <a:pt x="0" y="341393"/>
                </a:cubicBezTo>
                <a:lnTo>
                  <a:pt x="0" y="340833"/>
                </a:lnTo>
                <a:cubicBezTo>
                  <a:pt x="0" y="323486"/>
                  <a:pt x="27172" y="317330"/>
                  <a:pt x="51756" y="308377"/>
                </a:cubicBezTo>
                <a:cubicBezTo>
                  <a:pt x="27172" y="301662"/>
                  <a:pt x="10999" y="290470"/>
                  <a:pt x="10999" y="277599"/>
                </a:cubicBezTo>
                <a:lnTo>
                  <a:pt x="11645" y="277599"/>
                </a:lnTo>
                <a:lnTo>
                  <a:pt x="10999" y="277040"/>
                </a:lnTo>
                <a:cubicBezTo>
                  <a:pt x="10999" y="264169"/>
                  <a:pt x="27172" y="252978"/>
                  <a:pt x="51756" y="246263"/>
                </a:cubicBezTo>
                <a:cubicBezTo>
                  <a:pt x="27172" y="237309"/>
                  <a:pt x="0" y="231154"/>
                  <a:pt x="0" y="213806"/>
                </a:cubicBezTo>
                <a:lnTo>
                  <a:pt x="0" y="213247"/>
                </a:lnTo>
                <a:cubicBezTo>
                  <a:pt x="0" y="198138"/>
                  <a:pt x="18923" y="182399"/>
                  <a:pt x="40939" y="169336"/>
                </a:cubicBezTo>
                <a:lnTo>
                  <a:pt x="55615" y="161464"/>
                </a:lnTo>
                <a:lnTo>
                  <a:pt x="55615" y="92083"/>
                </a:lnTo>
                <a:lnTo>
                  <a:pt x="59507" y="92083"/>
                </a:lnTo>
                <a:cubicBezTo>
                  <a:pt x="95185" y="92083"/>
                  <a:pt x="123080" y="75898"/>
                  <a:pt x="136702" y="54692"/>
                </a:cubicBezTo>
                <a:cubicBezTo>
                  <a:pt x="152920" y="29577"/>
                  <a:pt x="178219" y="0"/>
                  <a:pt x="20157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手繪多邊形 13"/>
          <p:cNvSpPr/>
          <p:nvPr/>
        </p:nvSpPr>
        <p:spPr>
          <a:xfrm>
            <a:off x="8400614" y="1517073"/>
            <a:ext cx="3179052" cy="4464628"/>
          </a:xfrm>
          <a:custGeom>
            <a:avLst/>
            <a:gdLst>
              <a:gd name="connsiteX0" fmla="*/ 327022 w 3314697"/>
              <a:gd name="connsiteY0" fmla="*/ 317787 h 4655127"/>
              <a:gd name="connsiteX1" fmla="*/ 327022 w 3314697"/>
              <a:gd name="connsiteY1" fmla="*/ 4337339 h 4655127"/>
              <a:gd name="connsiteX2" fmla="*/ 2987674 w 3314697"/>
              <a:gd name="connsiteY2" fmla="*/ 4337339 h 4655127"/>
              <a:gd name="connsiteX3" fmla="*/ 2987674 w 3314697"/>
              <a:gd name="connsiteY3" fmla="*/ 317787 h 4655127"/>
              <a:gd name="connsiteX4" fmla="*/ 201572 w 3314697"/>
              <a:gd name="connsiteY4" fmla="*/ 0 h 4655127"/>
              <a:gd name="connsiteX5" fmla="*/ 202222 w 3314697"/>
              <a:gd name="connsiteY5" fmla="*/ 0 h 4655127"/>
              <a:gd name="connsiteX6" fmla="*/ 239846 w 3314697"/>
              <a:gd name="connsiteY6" fmla="*/ 44647 h 4655127"/>
              <a:gd name="connsiteX7" fmla="*/ 275524 w 3314697"/>
              <a:gd name="connsiteY7" fmla="*/ 9487 h 4655127"/>
              <a:gd name="connsiteX8" fmla="*/ 275524 w 3314697"/>
              <a:gd name="connsiteY8" fmla="*/ 10045 h 4655127"/>
              <a:gd name="connsiteX9" fmla="*/ 276173 w 3314697"/>
              <a:gd name="connsiteY9" fmla="*/ 9487 h 4655127"/>
              <a:gd name="connsiteX10" fmla="*/ 311851 w 3314697"/>
              <a:gd name="connsiteY10" fmla="*/ 44647 h 4655127"/>
              <a:gd name="connsiteX11" fmla="*/ 349476 w 3314697"/>
              <a:gd name="connsiteY11" fmla="*/ 0 h 4655127"/>
              <a:gd name="connsiteX12" fmla="*/ 350125 w 3314697"/>
              <a:gd name="connsiteY12" fmla="*/ 0 h 4655127"/>
              <a:gd name="connsiteX13" fmla="*/ 414995 w 3314697"/>
              <a:gd name="connsiteY13" fmla="*/ 54692 h 4655127"/>
              <a:gd name="connsiteX14" fmla="*/ 466992 w 3314697"/>
              <a:gd name="connsiteY14" fmla="*/ 89223 h 4655127"/>
              <a:gd name="connsiteX15" fmla="*/ 473206 w 3314697"/>
              <a:gd name="connsiteY15" fmla="*/ 89927 h 4655127"/>
              <a:gd name="connsiteX16" fmla="*/ 479419 w 3314697"/>
              <a:gd name="connsiteY16" fmla="*/ 89223 h 4655127"/>
              <a:gd name="connsiteX17" fmla="*/ 531417 w 3314697"/>
              <a:gd name="connsiteY17" fmla="*/ 54692 h 4655127"/>
              <a:gd name="connsiteX18" fmla="*/ 596287 w 3314697"/>
              <a:gd name="connsiteY18" fmla="*/ 0 h 4655127"/>
              <a:gd name="connsiteX19" fmla="*/ 596935 w 3314697"/>
              <a:gd name="connsiteY19" fmla="*/ 0 h 4655127"/>
              <a:gd name="connsiteX20" fmla="*/ 634560 w 3314697"/>
              <a:gd name="connsiteY20" fmla="*/ 44647 h 4655127"/>
              <a:gd name="connsiteX21" fmla="*/ 670238 w 3314697"/>
              <a:gd name="connsiteY21" fmla="*/ 9487 h 4655127"/>
              <a:gd name="connsiteX22" fmla="*/ 670238 w 3314697"/>
              <a:gd name="connsiteY22" fmla="*/ 10045 h 4655127"/>
              <a:gd name="connsiteX23" fmla="*/ 670887 w 3314697"/>
              <a:gd name="connsiteY23" fmla="*/ 9487 h 4655127"/>
              <a:gd name="connsiteX24" fmla="*/ 706566 w 3314697"/>
              <a:gd name="connsiteY24" fmla="*/ 44647 h 4655127"/>
              <a:gd name="connsiteX25" fmla="*/ 744191 w 3314697"/>
              <a:gd name="connsiteY25" fmla="*/ 0 h 4655127"/>
              <a:gd name="connsiteX26" fmla="*/ 744839 w 3314697"/>
              <a:gd name="connsiteY26" fmla="*/ 0 h 4655127"/>
              <a:gd name="connsiteX27" fmla="*/ 809709 w 3314697"/>
              <a:gd name="connsiteY27" fmla="*/ 54692 h 4655127"/>
              <a:gd name="connsiteX28" fmla="*/ 861706 w 3314697"/>
              <a:gd name="connsiteY28" fmla="*/ 89223 h 4655127"/>
              <a:gd name="connsiteX29" fmla="*/ 867921 w 3314697"/>
              <a:gd name="connsiteY29" fmla="*/ 89927 h 4655127"/>
              <a:gd name="connsiteX30" fmla="*/ 874134 w 3314697"/>
              <a:gd name="connsiteY30" fmla="*/ 89223 h 4655127"/>
              <a:gd name="connsiteX31" fmla="*/ 926131 w 3314697"/>
              <a:gd name="connsiteY31" fmla="*/ 54692 h 4655127"/>
              <a:gd name="connsiteX32" fmla="*/ 991001 w 3314697"/>
              <a:gd name="connsiteY32" fmla="*/ 0 h 4655127"/>
              <a:gd name="connsiteX33" fmla="*/ 991650 w 3314697"/>
              <a:gd name="connsiteY33" fmla="*/ 0 h 4655127"/>
              <a:gd name="connsiteX34" fmla="*/ 1029274 w 3314697"/>
              <a:gd name="connsiteY34" fmla="*/ 44647 h 4655127"/>
              <a:gd name="connsiteX35" fmla="*/ 1064953 w 3314697"/>
              <a:gd name="connsiteY35" fmla="*/ 9487 h 4655127"/>
              <a:gd name="connsiteX36" fmla="*/ 1064953 w 3314697"/>
              <a:gd name="connsiteY36" fmla="*/ 10045 h 4655127"/>
              <a:gd name="connsiteX37" fmla="*/ 1065601 w 3314697"/>
              <a:gd name="connsiteY37" fmla="*/ 9487 h 4655127"/>
              <a:gd name="connsiteX38" fmla="*/ 1101280 w 3314697"/>
              <a:gd name="connsiteY38" fmla="*/ 44647 h 4655127"/>
              <a:gd name="connsiteX39" fmla="*/ 1138904 w 3314697"/>
              <a:gd name="connsiteY39" fmla="*/ 0 h 4655127"/>
              <a:gd name="connsiteX40" fmla="*/ 1139553 w 3314697"/>
              <a:gd name="connsiteY40" fmla="*/ 0 h 4655127"/>
              <a:gd name="connsiteX41" fmla="*/ 1204423 w 3314697"/>
              <a:gd name="connsiteY41" fmla="*/ 54692 h 4655127"/>
              <a:gd name="connsiteX42" fmla="*/ 1256421 w 3314697"/>
              <a:gd name="connsiteY42" fmla="*/ 89223 h 4655127"/>
              <a:gd name="connsiteX43" fmla="*/ 1262634 w 3314697"/>
              <a:gd name="connsiteY43" fmla="*/ 89927 h 4655127"/>
              <a:gd name="connsiteX44" fmla="*/ 1268847 w 3314697"/>
              <a:gd name="connsiteY44" fmla="*/ 89223 h 4655127"/>
              <a:gd name="connsiteX45" fmla="*/ 1320845 w 3314697"/>
              <a:gd name="connsiteY45" fmla="*/ 54692 h 4655127"/>
              <a:gd name="connsiteX46" fmla="*/ 1385715 w 3314697"/>
              <a:gd name="connsiteY46" fmla="*/ 0 h 4655127"/>
              <a:gd name="connsiteX47" fmla="*/ 1386364 w 3314697"/>
              <a:gd name="connsiteY47" fmla="*/ 0 h 4655127"/>
              <a:gd name="connsiteX48" fmla="*/ 1423988 w 3314697"/>
              <a:gd name="connsiteY48" fmla="*/ 44647 h 4655127"/>
              <a:gd name="connsiteX49" fmla="*/ 1459667 w 3314697"/>
              <a:gd name="connsiteY49" fmla="*/ 9487 h 4655127"/>
              <a:gd name="connsiteX50" fmla="*/ 1459667 w 3314697"/>
              <a:gd name="connsiteY50" fmla="*/ 10045 h 4655127"/>
              <a:gd name="connsiteX51" fmla="*/ 1460315 w 3314697"/>
              <a:gd name="connsiteY51" fmla="*/ 9487 h 4655127"/>
              <a:gd name="connsiteX52" fmla="*/ 1495994 w 3314697"/>
              <a:gd name="connsiteY52" fmla="*/ 44647 h 4655127"/>
              <a:gd name="connsiteX53" fmla="*/ 1533619 w 3314697"/>
              <a:gd name="connsiteY53" fmla="*/ 0 h 4655127"/>
              <a:gd name="connsiteX54" fmla="*/ 1534267 w 3314697"/>
              <a:gd name="connsiteY54" fmla="*/ 0 h 4655127"/>
              <a:gd name="connsiteX55" fmla="*/ 1599137 w 3314697"/>
              <a:gd name="connsiteY55" fmla="*/ 54692 h 4655127"/>
              <a:gd name="connsiteX56" fmla="*/ 1651135 w 3314697"/>
              <a:gd name="connsiteY56" fmla="*/ 89223 h 4655127"/>
              <a:gd name="connsiteX57" fmla="*/ 1657349 w 3314697"/>
              <a:gd name="connsiteY57" fmla="*/ 89927 h 4655127"/>
              <a:gd name="connsiteX58" fmla="*/ 1663562 w 3314697"/>
              <a:gd name="connsiteY58" fmla="*/ 89223 h 4655127"/>
              <a:gd name="connsiteX59" fmla="*/ 1715559 w 3314697"/>
              <a:gd name="connsiteY59" fmla="*/ 54692 h 4655127"/>
              <a:gd name="connsiteX60" fmla="*/ 1780429 w 3314697"/>
              <a:gd name="connsiteY60" fmla="*/ 0 h 4655127"/>
              <a:gd name="connsiteX61" fmla="*/ 1781078 w 3314697"/>
              <a:gd name="connsiteY61" fmla="*/ 0 h 4655127"/>
              <a:gd name="connsiteX62" fmla="*/ 1818703 w 3314697"/>
              <a:gd name="connsiteY62" fmla="*/ 44647 h 4655127"/>
              <a:gd name="connsiteX63" fmla="*/ 1854381 w 3314697"/>
              <a:gd name="connsiteY63" fmla="*/ 9487 h 4655127"/>
              <a:gd name="connsiteX64" fmla="*/ 1854381 w 3314697"/>
              <a:gd name="connsiteY64" fmla="*/ 10045 h 4655127"/>
              <a:gd name="connsiteX65" fmla="*/ 1855030 w 3314697"/>
              <a:gd name="connsiteY65" fmla="*/ 9487 h 4655127"/>
              <a:gd name="connsiteX66" fmla="*/ 1890708 w 3314697"/>
              <a:gd name="connsiteY66" fmla="*/ 44647 h 4655127"/>
              <a:gd name="connsiteX67" fmla="*/ 1928333 w 3314697"/>
              <a:gd name="connsiteY67" fmla="*/ 0 h 4655127"/>
              <a:gd name="connsiteX68" fmla="*/ 1928982 w 3314697"/>
              <a:gd name="connsiteY68" fmla="*/ 0 h 4655127"/>
              <a:gd name="connsiteX69" fmla="*/ 1993852 w 3314697"/>
              <a:gd name="connsiteY69" fmla="*/ 54692 h 4655127"/>
              <a:gd name="connsiteX70" fmla="*/ 2045849 w 3314697"/>
              <a:gd name="connsiteY70" fmla="*/ 89223 h 4655127"/>
              <a:gd name="connsiteX71" fmla="*/ 2052063 w 3314697"/>
              <a:gd name="connsiteY71" fmla="*/ 89927 h 4655127"/>
              <a:gd name="connsiteX72" fmla="*/ 2058277 w 3314697"/>
              <a:gd name="connsiteY72" fmla="*/ 89223 h 4655127"/>
              <a:gd name="connsiteX73" fmla="*/ 2110273 w 3314697"/>
              <a:gd name="connsiteY73" fmla="*/ 54692 h 4655127"/>
              <a:gd name="connsiteX74" fmla="*/ 2175144 w 3314697"/>
              <a:gd name="connsiteY74" fmla="*/ 0 h 4655127"/>
              <a:gd name="connsiteX75" fmla="*/ 2175792 w 3314697"/>
              <a:gd name="connsiteY75" fmla="*/ 0 h 4655127"/>
              <a:gd name="connsiteX76" fmla="*/ 2213417 w 3314697"/>
              <a:gd name="connsiteY76" fmla="*/ 44647 h 4655127"/>
              <a:gd name="connsiteX77" fmla="*/ 2249096 w 3314697"/>
              <a:gd name="connsiteY77" fmla="*/ 9487 h 4655127"/>
              <a:gd name="connsiteX78" fmla="*/ 2249096 w 3314697"/>
              <a:gd name="connsiteY78" fmla="*/ 10045 h 4655127"/>
              <a:gd name="connsiteX79" fmla="*/ 2249744 w 3314697"/>
              <a:gd name="connsiteY79" fmla="*/ 9487 h 4655127"/>
              <a:gd name="connsiteX80" fmla="*/ 2285423 w 3314697"/>
              <a:gd name="connsiteY80" fmla="*/ 44647 h 4655127"/>
              <a:gd name="connsiteX81" fmla="*/ 2323048 w 3314697"/>
              <a:gd name="connsiteY81" fmla="*/ 0 h 4655127"/>
              <a:gd name="connsiteX82" fmla="*/ 2323696 w 3314697"/>
              <a:gd name="connsiteY82" fmla="*/ 0 h 4655127"/>
              <a:gd name="connsiteX83" fmla="*/ 2388566 w 3314697"/>
              <a:gd name="connsiteY83" fmla="*/ 54692 h 4655127"/>
              <a:gd name="connsiteX84" fmla="*/ 2440564 w 3314697"/>
              <a:gd name="connsiteY84" fmla="*/ 89223 h 4655127"/>
              <a:gd name="connsiteX85" fmla="*/ 2446777 w 3314697"/>
              <a:gd name="connsiteY85" fmla="*/ 89927 h 4655127"/>
              <a:gd name="connsiteX86" fmla="*/ 2452991 w 3314697"/>
              <a:gd name="connsiteY86" fmla="*/ 89223 h 4655127"/>
              <a:gd name="connsiteX87" fmla="*/ 2504988 w 3314697"/>
              <a:gd name="connsiteY87" fmla="*/ 54692 h 4655127"/>
              <a:gd name="connsiteX88" fmla="*/ 2569858 w 3314697"/>
              <a:gd name="connsiteY88" fmla="*/ 0 h 4655127"/>
              <a:gd name="connsiteX89" fmla="*/ 2570507 w 3314697"/>
              <a:gd name="connsiteY89" fmla="*/ 0 h 4655127"/>
              <a:gd name="connsiteX90" fmla="*/ 2608131 w 3314697"/>
              <a:gd name="connsiteY90" fmla="*/ 44647 h 4655127"/>
              <a:gd name="connsiteX91" fmla="*/ 2643810 w 3314697"/>
              <a:gd name="connsiteY91" fmla="*/ 9487 h 4655127"/>
              <a:gd name="connsiteX92" fmla="*/ 2643810 w 3314697"/>
              <a:gd name="connsiteY92" fmla="*/ 10045 h 4655127"/>
              <a:gd name="connsiteX93" fmla="*/ 2644459 w 3314697"/>
              <a:gd name="connsiteY93" fmla="*/ 9487 h 4655127"/>
              <a:gd name="connsiteX94" fmla="*/ 2680137 w 3314697"/>
              <a:gd name="connsiteY94" fmla="*/ 44647 h 4655127"/>
              <a:gd name="connsiteX95" fmla="*/ 2717762 w 3314697"/>
              <a:gd name="connsiteY95" fmla="*/ 0 h 4655127"/>
              <a:gd name="connsiteX96" fmla="*/ 2718410 w 3314697"/>
              <a:gd name="connsiteY96" fmla="*/ 0 h 4655127"/>
              <a:gd name="connsiteX97" fmla="*/ 2783281 w 3314697"/>
              <a:gd name="connsiteY97" fmla="*/ 54692 h 4655127"/>
              <a:gd name="connsiteX98" fmla="*/ 2835278 w 3314697"/>
              <a:gd name="connsiteY98" fmla="*/ 89223 h 4655127"/>
              <a:gd name="connsiteX99" fmla="*/ 2841492 w 3314697"/>
              <a:gd name="connsiteY99" fmla="*/ 89927 h 4655127"/>
              <a:gd name="connsiteX100" fmla="*/ 2847705 w 3314697"/>
              <a:gd name="connsiteY100" fmla="*/ 89223 h 4655127"/>
              <a:gd name="connsiteX101" fmla="*/ 2899703 w 3314697"/>
              <a:gd name="connsiteY101" fmla="*/ 54692 h 4655127"/>
              <a:gd name="connsiteX102" fmla="*/ 2964573 w 3314697"/>
              <a:gd name="connsiteY102" fmla="*/ 0 h 4655127"/>
              <a:gd name="connsiteX103" fmla="*/ 2965222 w 3314697"/>
              <a:gd name="connsiteY103" fmla="*/ 0 h 4655127"/>
              <a:gd name="connsiteX104" fmla="*/ 3002846 w 3314697"/>
              <a:gd name="connsiteY104" fmla="*/ 44647 h 4655127"/>
              <a:gd name="connsiteX105" fmla="*/ 3038524 w 3314697"/>
              <a:gd name="connsiteY105" fmla="*/ 9487 h 4655127"/>
              <a:gd name="connsiteX106" fmla="*/ 3038524 w 3314697"/>
              <a:gd name="connsiteY106" fmla="*/ 10045 h 4655127"/>
              <a:gd name="connsiteX107" fmla="*/ 3039173 w 3314697"/>
              <a:gd name="connsiteY107" fmla="*/ 9487 h 4655127"/>
              <a:gd name="connsiteX108" fmla="*/ 3074851 w 3314697"/>
              <a:gd name="connsiteY108" fmla="*/ 44647 h 4655127"/>
              <a:gd name="connsiteX109" fmla="*/ 3112476 w 3314697"/>
              <a:gd name="connsiteY109" fmla="*/ 0 h 4655127"/>
              <a:gd name="connsiteX110" fmla="*/ 3113125 w 3314697"/>
              <a:gd name="connsiteY110" fmla="*/ 0 h 4655127"/>
              <a:gd name="connsiteX111" fmla="*/ 3147992 w 3314697"/>
              <a:gd name="connsiteY111" fmla="*/ 17719 h 4655127"/>
              <a:gd name="connsiteX112" fmla="*/ 3156083 w 3314697"/>
              <a:gd name="connsiteY112" fmla="*/ 27689 h 4655127"/>
              <a:gd name="connsiteX113" fmla="*/ 3207952 w 3314697"/>
              <a:gd name="connsiteY113" fmla="*/ 27689 h 4655127"/>
              <a:gd name="connsiteX114" fmla="*/ 3207952 w 3314697"/>
              <a:gd name="connsiteY114" fmla="*/ 31047 h 4655127"/>
              <a:gd name="connsiteX115" fmla="*/ 3234153 w 3314697"/>
              <a:gd name="connsiteY115" fmla="*/ 86604 h 4655127"/>
              <a:gd name="connsiteX116" fmla="*/ 3239984 w 3314697"/>
              <a:gd name="connsiteY116" fmla="*/ 90357 h 4655127"/>
              <a:gd name="connsiteX117" fmla="*/ 3255190 w 3314697"/>
              <a:gd name="connsiteY117" fmla="*/ 92083 h 4655127"/>
              <a:gd name="connsiteX118" fmla="*/ 3259082 w 3314697"/>
              <a:gd name="connsiteY118" fmla="*/ 92083 h 4655127"/>
              <a:gd name="connsiteX119" fmla="*/ 3259082 w 3314697"/>
              <a:gd name="connsiteY119" fmla="*/ 101783 h 4655127"/>
              <a:gd name="connsiteX120" fmla="*/ 3273485 w 3314697"/>
              <a:gd name="connsiteY120" fmla="*/ 109451 h 4655127"/>
              <a:gd name="connsiteX121" fmla="*/ 3314697 w 3314697"/>
              <a:gd name="connsiteY121" fmla="*/ 153597 h 4655127"/>
              <a:gd name="connsiteX122" fmla="*/ 3314697 w 3314697"/>
              <a:gd name="connsiteY122" fmla="*/ 154157 h 4655127"/>
              <a:gd name="connsiteX123" fmla="*/ 3262942 w 3314697"/>
              <a:gd name="connsiteY123" fmla="*/ 186613 h 4655127"/>
              <a:gd name="connsiteX124" fmla="*/ 3303699 w 3314697"/>
              <a:gd name="connsiteY124" fmla="*/ 217390 h 4655127"/>
              <a:gd name="connsiteX125" fmla="*/ 3303052 w 3314697"/>
              <a:gd name="connsiteY125" fmla="*/ 217390 h 4655127"/>
              <a:gd name="connsiteX126" fmla="*/ 3303699 w 3314697"/>
              <a:gd name="connsiteY126" fmla="*/ 217950 h 4655127"/>
              <a:gd name="connsiteX127" fmla="*/ 3262942 w 3314697"/>
              <a:gd name="connsiteY127" fmla="*/ 248727 h 4655127"/>
              <a:gd name="connsiteX128" fmla="*/ 3314697 w 3314697"/>
              <a:gd name="connsiteY128" fmla="*/ 281184 h 4655127"/>
              <a:gd name="connsiteX129" fmla="*/ 3314697 w 3314697"/>
              <a:gd name="connsiteY129" fmla="*/ 281743 h 4655127"/>
              <a:gd name="connsiteX130" fmla="*/ 3251297 w 3314697"/>
              <a:gd name="connsiteY130" fmla="*/ 337702 h 4655127"/>
              <a:gd name="connsiteX131" fmla="*/ 3211267 w 3314697"/>
              <a:gd name="connsiteY131" fmla="*/ 382557 h 4655127"/>
              <a:gd name="connsiteX132" fmla="*/ 3210450 w 3314697"/>
              <a:gd name="connsiteY132" fmla="*/ 387917 h 4655127"/>
              <a:gd name="connsiteX133" fmla="*/ 3211267 w 3314697"/>
              <a:gd name="connsiteY133" fmla="*/ 393277 h 4655127"/>
              <a:gd name="connsiteX134" fmla="*/ 3251297 w 3314697"/>
              <a:gd name="connsiteY134" fmla="*/ 438131 h 4655127"/>
              <a:gd name="connsiteX135" fmla="*/ 3314697 w 3314697"/>
              <a:gd name="connsiteY135" fmla="*/ 494090 h 4655127"/>
              <a:gd name="connsiteX136" fmla="*/ 3314697 w 3314697"/>
              <a:gd name="connsiteY136" fmla="*/ 494650 h 4655127"/>
              <a:gd name="connsiteX137" fmla="*/ 3262942 w 3314697"/>
              <a:gd name="connsiteY137" fmla="*/ 527106 h 4655127"/>
              <a:gd name="connsiteX138" fmla="*/ 3303699 w 3314697"/>
              <a:gd name="connsiteY138" fmla="*/ 557884 h 4655127"/>
              <a:gd name="connsiteX139" fmla="*/ 3303052 w 3314697"/>
              <a:gd name="connsiteY139" fmla="*/ 557884 h 4655127"/>
              <a:gd name="connsiteX140" fmla="*/ 3303699 w 3314697"/>
              <a:gd name="connsiteY140" fmla="*/ 558443 h 4655127"/>
              <a:gd name="connsiteX141" fmla="*/ 3262942 w 3314697"/>
              <a:gd name="connsiteY141" fmla="*/ 589221 h 4655127"/>
              <a:gd name="connsiteX142" fmla="*/ 3314697 w 3314697"/>
              <a:gd name="connsiteY142" fmla="*/ 621677 h 4655127"/>
              <a:gd name="connsiteX143" fmla="*/ 3314697 w 3314697"/>
              <a:gd name="connsiteY143" fmla="*/ 622237 h 4655127"/>
              <a:gd name="connsiteX144" fmla="*/ 3251297 w 3314697"/>
              <a:gd name="connsiteY144" fmla="*/ 678195 h 4655127"/>
              <a:gd name="connsiteX145" fmla="*/ 3211267 w 3314697"/>
              <a:gd name="connsiteY145" fmla="*/ 723050 h 4655127"/>
              <a:gd name="connsiteX146" fmla="*/ 3210450 w 3314697"/>
              <a:gd name="connsiteY146" fmla="*/ 728410 h 4655127"/>
              <a:gd name="connsiteX147" fmla="*/ 3211267 w 3314697"/>
              <a:gd name="connsiteY147" fmla="*/ 733770 h 4655127"/>
              <a:gd name="connsiteX148" fmla="*/ 3251297 w 3314697"/>
              <a:gd name="connsiteY148" fmla="*/ 778625 h 4655127"/>
              <a:gd name="connsiteX149" fmla="*/ 3314697 w 3314697"/>
              <a:gd name="connsiteY149" fmla="*/ 834584 h 4655127"/>
              <a:gd name="connsiteX150" fmla="*/ 3314697 w 3314697"/>
              <a:gd name="connsiteY150" fmla="*/ 835144 h 4655127"/>
              <a:gd name="connsiteX151" fmla="*/ 3262942 w 3314697"/>
              <a:gd name="connsiteY151" fmla="*/ 867600 h 4655127"/>
              <a:gd name="connsiteX152" fmla="*/ 3303699 w 3314697"/>
              <a:gd name="connsiteY152" fmla="*/ 898377 h 4655127"/>
              <a:gd name="connsiteX153" fmla="*/ 3303052 w 3314697"/>
              <a:gd name="connsiteY153" fmla="*/ 898377 h 4655127"/>
              <a:gd name="connsiteX154" fmla="*/ 3303699 w 3314697"/>
              <a:gd name="connsiteY154" fmla="*/ 898937 h 4655127"/>
              <a:gd name="connsiteX155" fmla="*/ 3262942 w 3314697"/>
              <a:gd name="connsiteY155" fmla="*/ 929714 h 4655127"/>
              <a:gd name="connsiteX156" fmla="*/ 3314697 w 3314697"/>
              <a:gd name="connsiteY156" fmla="*/ 962170 h 4655127"/>
              <a:gd name="connsiteX157" fmla="*/ 3314697 w 3314697"/>
              <a:gd name="connsiteY157" fmla="*/ 962730 h 4655127"/>
              <a:gd name="connsiteX158" fmla="*/ 3251297 w 3314697"/>
              <a:gd name="connsiteY158" fmla="*/ 1018689 h 4655127"/>
              <a:gd name="connsiteX159" fmla="*/ 3211267 w 3314697"/>
              <a:gd name="connsiteY159" fmla="*/ 1063544 h 4655127"/>
              <a:gd name="connsiteX160" fmla="*/ 3210450 w 3314697"/>
              <a:gd name="connsiteY160" fmla="*/ 1068904 h 4655127"/>
              <a:gd name="connsiteX161" fmla="*/ 3211267 w 3314697"/>
              <a:gd name="connsiteY161" fmla="*/ 1074264 h 4655127"/>
              <a:gd name="connsiteX162" fmla="*/ 3251297 w 3314697"/>
              <a:gd name="connsiteY162" fmla="*/ 1119118 h 4655127"/>
              <a:gd name="connsiteX163" fmla="*/ 3314697 w 3314697"/>
              <a:gd name="connsiteY163" fmla="*/ 1175078 h 4655127"/>
              <a:gd name="connsiteX164" fmla="*/ 3314697 w 3314697"/>
              <a:gd name="connsiteY164" fmla="*/ 1175637 h 4655127"/>
              <a:gd name="connsiteX165" fmla="*/ 3262942 w 3314697"/>
              <a:gd name="connsiteY165" fmla="*/ 1208094 h 4655127"/>
              <a:gd name="connsiteX166" fmla="*/ 3303699 w 3314697"/>
              <a:gd name="connsiteY166" fmla="*/ 1238871 h 4655127"/>
              <a:gd name="connsiteX167" fmla="*/ 3303052 w 3314697"/>
              <a:gd name="connsiteY167" fmla="*/ 1238871 h 4655127"/>
              <a:gd name="connsiteX168" fmla="*/ 3303699 w 3314697"/>
              <a:gd name="connsiteY168" fmla="*/ 1239430 h 4655127"/>
              <a:gd name="connsiteX169" fmla="*/ 3262942 w 3314697"/>
              <a:gd name="connsiteY169" fmla="*/ 1270208 h 4655127"/>
              <a:gd name="connsiteX170" fmla="*/ 3314697 w 3314697"/>
              <a:gd name="connsiteY170" fmla="*/ 1302664 h 4655127"/>
              <a:gd name="connsiteX171" fmla="*/ 3314697 w 3314697"/>
              <a:gd name="connsiteY171" fmla="*/ 1303223 h 4655127"/>
              <a:gd name="connsiteX172" fmla="*/ 3251297 w 3314697"/>
              <a:gd name="connsiteY172" fmla="*/ 1359182 h 4655127"/>
              <a:gd name="connsiteX173" fmla="*/ 3211267 w 3314697"/>
              <a:gd name="connsiteY173" fmla="*/ 1404037 h 4655127"/>
              <a:gd name="connsiteX174" fmla="*/ 3210450 w 3314697"/>
              <a:gd name="connsiteY174" fmla="*/ 1409397 h 4655127"/>
              <a:gd name="connsiteX175" fmla="*/ 3211267 w 3314697"/>
              <a:gd name="connsiteY175" fmla="*/ 1414757 h 4655127"/>
              <a:gd name="connsiteX176" fmla="*/ 3251297 w 3314697"/>
              <a:gd name="connsiteY176" fmla="*/ 1459611 h 4655127"/>
              <a:gd name="connsiteX177" fmla="*/ 3314697 w 3314697"/>
              <a:gd name="connsiteY177" fmla="*/ 1515571 h 4655127"/>
              <a:gd name="connsiteX178" fmla="*/ 3314697 w 3314697"/>
              <a:gd name="connsiteY178" fmla="*/ 1516130 h 4655127"/>
              <a:gd name="connsiteX179" fmla="*/ 3262942 w 3314697"/>
              <a:gd name="connsiteY179" fmla="*/ 1548586 h 4655127"/>
              <a:gd name="connsiteX180" fmla="*/ 3303699 w 3314697"/>
              <a:gd name="connsiteY180" fmla="*/ 1579364 h 4655127"/>
              <a:gd name="connsiteX181" fmla="*/ 3303052 w 3314697"/>
              <a:gd name="connsiteY181" fmla="*/ 1579364 h 4655127"/>
              <a:gd name="connsiteX182" fmla="*/ 3303699 w 3314697"/>
              <a:gd name="connsiteY182" fmla="*/ 1579923 h 4655127"/>
              <a:gd name="connsiteX183" fmla="*/ 3262942 w 3314697"/>
              <a:gd name="connsiteY183" fmla="*/ 1610701 h 4655127"/>
              <a:gd name="connsiteX184" fmla="*/ 3314697 w 3314697"/>
              <a:gd name="connsiteY184" fmla="*/ 1643157 h 4655127"/>
              <a:gd name="connsiteX185" fmla="*/ 3314697 w 3314697"/>
              <a:gd name="connsiteY185" fmla="*/ 1643717 h 4655127"/>
              <a:gd name="connsiteX186" fmla="*/ 3251297 w 3314697"/>
              <a:gd name="connsiteY186" fmla="*/ 1699676 h 4655127"/>
              <a:gd name="connsiteX187" fmla="*/ 3211267 w 3314697"/>
              <a:gd name="connsiteY187" fmla="*/ 1744530 h 4655127"/>
              <a:gd name="connsiteX188" fmla="*/ 3210450 w 3314697"/>
              <a:gd name="connsiteY188" fmla="*/ 1749890 h 4655127"/>
              <a:gd name="connsiteX189" fmla="*/ 3211267 w 3314697"/>
              <a:gd name="connsiteY189" fmla="*/ 1755251 h 4655127"/>
              <a:gd name="connsiteX190" fmla="*/ 3251297 w 3314697"/>
              <a:gd name="connsiteY190" fmla="*/ 1800105 h 4655127"/>
              <a:gd name="connsiteX191" fmla="*/ 3314697 w 3314697"/>
              <a:gd name="connsiteY191" fmla="*/ 1856064 h 4655127"/>
              <a:gd name="connsiteX192" fmla="*/ 3314697 w 3314697"/>
              <a:gd name="connsiteY192" fmla="*/ 1856624 h 4655127"/>
              <a:gd name="connsiteX193" fmla="*/ 3262942 w 3314697"/>
              <a:gd name="connsiteY193" fmla="*/ 1889080 h 4655127"/>
              <a:gd name="connsiteX194" fmla="*/ 3303699 w 3314697"/>
              <a:gd name="connsiteY194" fmla="*/ 1919857 h 4655127"/>
              <a:gd name="connsiteX195" fmla="*/ 3303052 w 3314697"/>
              <a:gd name="connsiteY195" fmla="*/ 1919857 h 4655127"/>
              <a:gd name="connsiteX196" fmla="*/ 3303699 w 3314697"/>
              <a:gd name="connsiteY196" fmla="*/ 1920417 h 4655127"/>
              <a:gd name="connsiteX197" fmla="*/ 3262942 w 3314697"/>
              <a:gd name="connsiteY197" fmla="*/ 1951195 h 4655127"/>
              <a:gd name="connsiteX198" fmla="*/ 3314697 w 3314697"/>
              <a:gd name="connsiteY198" fmla="*/ 1983651 h 4655127"/>
              <a:gd name="connsiteX199" fmla="*/ 3314697 w 3314697"/>
              <a:gd name="connsiteY199" fmla="*/ 1984210 h 4655127"/>
              <a:gd name="connsiteX200" fmla="*/ 3251297 w 3314697"/>
              <a:gd name="connsiteY200" fmla="*/ 2040169 h 4655127"/>
              <a:gd name="connsiteX201" fmla="*/ 3211267 w 3314697"/>
              <a:gd name="connsiteY201" fmla="*/ 2085024 h 4655127"/>
              <a:gd name="connsiteX202" fmla="*/ 3210450 w 3314697"/>
              <a:gd name="connsiteY202" fmla="*/ 2090384 h 4655127"/>
              <a:gd name="connsiteX203" fmla="*/ 3211267 w 3314697"/>
              <a:gd name="connsiteY203" fmla="*/ 2095744 h 4655127"/>
              <a:gd name="connsiteX204" fmla="*/ 3251297 w 3314697"/>
              <a:gd name="connsiteY204" fmla="*/ 2140598 h 4655127"/>
              <a:gd name="connsiteX205" fmla="*/ 3314697 w 3314697"/>
              <a:gd name="connsiteY205" fmla="*/ 2196557 h 4655127"/>
              <a:gd name="connsiteX206" fmla="*/ 3314697 w 3314697"/>
              <a:gd name="connsiteY206" fmla="*/ 2197118 h 4655127"/>
              <a:gd name="connsiteX207" fmla="*/ 3262942 w 3314697"/>
              <a:gd name="connsiteY207" fmla="*/ 2229574 h 4655127"/>
              <a:gd name="connsiteX208" fmla="*/ 3303699 w 3314697"/>
              <a:gd name="connsiteY208" fmla="*/ 2260351 h 4655127"/>
              <a:gd name="connsiteX209" fmla="*/ 3303052 w 3314697"/>
              <a:gd name="connsiteY209" fmla="*/ 2260351 h 4655127"/>
              <a:gd name="connsiteX210" fmla="*/ 3303699 w 3314697"/>
              <a:gd name="connsiteY210" fmla="*/ 2260910 h 4655127"/>
              <a:gd name="connsiteX211" fmla="*/ 3262942 w 3314697"/>
              <a:gd name="connsiteY211" fmla="*/ 2291688 h 4655127"/>
              <a:gd name="connsiteX212" fmla="*/ 3314697 w 3314697"/>
              <a:gd name="connsiteY212" fmla="*/ 2324144 h 4655127"/>
              <a:gd name="connsiteX213" fmla="*/ 3314697 w 3314697"/>
              <a:gd name="connsiteY213" fmla="*/ 2324704 h 4655127"/>
              <a:gd name="connsiteX214" fmla="*/ 3251297 w 3314697"/>
              <a:gd name="connsiteY214" fmla="*/ 2380662 h 4655127"/>
              <a:gd name="connsiteX215" fmla="*/ 3211267 w 3314697"/>
              <a:gd name="connsiteY215" fmla="*/ 2425517 h 4655127"/>
              <a:gd name="connsiteX216" fmla="*/ 3210450 w 3314697"/>
              <a:gd name="connsiteY216" fmla="*/ 2430877 h 4655127"/>
              <a:gd name="connsiteX217" fmla="*/ 3211267 w 3314697"/>
              <a:gd name="connsiteY217" fmla="*/ 2436238 h 4655127"/>
              <a:gd name="connsiteX218" fmla="*/ 3251297 w 3314697"/>
              <a:gd name="connsiteY218" fmla="*/ 2481092 h 4655127"/>
              <a:gd name="connsiteX219" fmla="*/ 3314697 w 3314697"/>
              <a:gd name="connsiteY219" fmla="*/ 2537051 h 4655127"/>
              <a:gd name="connsiteX220" fmla="*/ 3314697 w 3314697"/>
              <a:gd name="connsiteY220" fmla="*/ 2537611 h 4655127"/>
              <a:gd name="connsiteX221" fmla="*/ 3262942 w 3314697"/>
              <a:gd name="connsiteY221" fmla="*/ 2570067 h 4655127"/>
              <a:gd name="connsiteX222" fmla="*/ 3303699 w 3314697"/>
              <a:gd name="connsiteY222" fmla="*/ 2600844 h 4655127"/>
              <a:gd name="connsiteX223" fmla="*/ 3303052 w 3314697"/>
              <a:gd name="connsiteY223" fmla="*/ 2600844 h 4655127"/>
              <a:gd name="connsiteX224" fmla="*/ 3303699 w 3314697"/>
              <a:gd name="connsiteY224" fmla="*/ 2601404 h 4655127"/>
              <a:gd name="connsiteX225" fmla="*/ 3262942 w 3314697"/>
              <a:gd name="connsiteY225" fmla="*/ 2632181 h 4655127"/>
              <a:gd name="connsiteX226" fmla="*/ 3314697 w 3314697"/>
              <a:gd name="connsiteY226" fmla="*/ 2664637 h 4655127"/>
              <a:gd name="connsiteX227" fmla="*/ 3314697 w 3314697"/>
              <a:gd name="connsiteY227" fmla="*/ 2665197 h 4655127"/>
              <a:gd name="connsiteX228" fmla="*/ 3251297 w 3314697"/>
              <a:gd name="connsiteY228" fmla="*/ 2721156 h 4655127"/>
              <a:gd name="connsiteX229" fmla="*/ 3211267 w 3314697"/>
              <a:gd name="connsiteY229" fmla="*/ 2766011 h 4655127"/>
              <a:gd name="connsiteX230" fmla="*/ 3210450 w 3314697"/>
              <a:gd name="connsiteY230" fmla="*/ 2771371 h 4655127"/>
              <a:gd name="connsiteX231" fmla="*/ 3211267 w 3314697"/>
              <a:gd name="connsiteY231" fmla="*/ 2776731 h 4655127"/>
              <a:gd name="connsiteX232" fmla="*/ 3251297 w 3314697"/>
              <a:gd name="connsiteY232" fmla="*/ 2821586 h 4655127"/>
              <a:gd name="connsiteX233" fmla="*/ 3314697 w 3314697"/>
              <a:gd name="connsiteY233" fmla="*/ 2877545 h 4655127"/>
              <a:gd name="connsiteX234" fmla="*/ 3314697 w 3314697"/>
              <a:gd name="connsiteY234" fmla="*/ 2878104 h 4655127"/>
              <a:gd name="connsiteX235" fmla="*/ 3262942 w 3314697"/>
              <a:gd name="connsiteY235" fmla="*/ 2910561 h 4655127"/>
              <a:gd name="connsiteX236" fmla="*/ 3303699 w 3314697"/>
              <a:gd name="connsiteY236" fmla="*/ 2941338 h 4655127"/>
              <a:gd name="connsiteX237" fmla="*/ 3303052 w 3314697"/>
              <a:gd name="connsiteY237" fmla="*/ 2941338 h 4655127"/>
              <a:gd name="connsiteX238" fmla="*/ 3303699 w 3314697"/>
              <a:gd name="connsiteY238" fmla="*/ 2941898 h 4655127"/>
              <a:gd name="connsiteX239" fmla="*/ 3262942 w 3314697"/>
              <a:gd name="connsiteY239" fmla="*/ 2972675 h 4655127"/>
              <a:gd name="connsiteX240" fmla="*/ 3314697 w 3314697"/>
              <a:gd name="connsiteY240" fmla="*/ 3005131 h 4655127"/>
              <a:gd name="connsiteX241" fmla="*/ 3314697 w 3314697"/>
              <a:gd name="connsiteY241" fmla="*/ 3005690 h 4655127"/>
              <a:gd name="connsiteX242" fmla="*/ 3251297 w 3314697"/>
              <a:gd name="connsiteY242" fmla="*/ 3061650 h 4655127"/>
              <a:gd name="connsiteX243" fmla="*/ 3211267 w 3314697"/>
              <a:gd name="connsiteY243" fmla="*/ 3106504 h 4655127"/>
              <a:gd name="connsiteX244" fmla="*/ 3209035 w 3314697"/>
              <a:gd name="connsiteY244" fmla="*/ 3121141 h 4655127"/>
              <a:gd name="connsiteX245" fmla="*/ 3211267 w 3314697"/>
              <a:gd name="connsiteY245" fmla="*/ 3135778 h 4655127"/>
              <a:gd name="connsiteX246" fmla="*/ 3251297 w 3314697"/>
              <a:gd name="connsiteY246" fmla="*/ 3180633 h 4655127"/>
              <a:gd name="connsiteX247" fmla="*/ 3314697 w 3314697"/>
              <a:gd name="connsiteY247" fmla="*/ 3236592 h 4655127"/>
              <a:gd name="connsiteX248" fmla="*/ 3314697 w 3314697"/>
              <a:gd name="connsiteY248" fmla="*/ 3237152 h 4655127"/>
              <a:gd name="connsiteX249" fmla="*/ 3262942 w 3314697"/>
              <a:gd name="connsiteY249" fmla="*/ 3269608 h 4655127"/>
              <a:gd name="connsiteX250" fmla="*/ 3303699 w 3314697"/>
              <a:gd name="connsiteY250" fmla="*/ 3300385 h 4655127"/>
              <a:gd name="connsiteX251" fmla="*/ 3303052 w 3314697"/>
              <a:gd name="connsiteY251" fmla="*/ 3300385 h 4655127"/>
              <a:gd name="connsiteX252" fmla="*/ 3303699 w 3314697"/>
              <a:gd name="connsiteY252" fmla="*/ 3300945 h 4655127"/>
              <a:gd name="connsiteX253" fmla="*/ 3262942 w 3314697"/>
              <a:gd name="connsiteY253" fmla="*/ 3331722 h 4655127"/>
              <a:gd name="connsiteX254" fmla="*/ 3314697 w 3314697"/>
              <a:gd name="connsiteY254" fmla="*/ 3364178 h 4655127"/>
              <a:gd name="connsiteX255" fmla="*/ 3314697 w 3314697"/>
              <a:gd name="connsiteY255" fmla="*/ 3364738 h 4655127"/>
              <a:gd name="connsiteX256" fmla="*/ 3251297 w 3314697"/>
              <a:gd name="connsiteY256" fmla="*/ 3420697 h 4655127"/>
              <a:gd name="connsiteX257" fmla="*/ 3211267 w 3314697"/>
              <a:gd name="connsiteY257" fmla="*/ 3465552 h 4655127"/>
              <a:gd name="connsiteX258" fmla="*/ 3209035 w 3314697"/>
              <a:gd name="connsiteY258" fmla="*/ 3480189 h 4655127"/>
              <a:gd name="connsiteX259" fmla="*/ 3211267 w 3314697"/>
              <a:gd name="connsiteY259" fmla="*/ 3494826 h 4655127"/>
              <a:gd name="connsiteX260" fmla="*/ 3251297 w 3314697"/>
              <a:gd name="connsiteY260" fmla="*/ 3539681 h 4655127"/>
              <a:gd name="connsiteX261" fmla="*/ 3314697 w 3314697"/>
              <a:gd name="connsiteY261" fmla="*/ 3595640 h 4655127"/>
              <a:gd name="connsiteX262" fmla="*/ 3314697 w 3314697"/>
              <a:gd name="connsiteY262" fmla="*/ 3596199 h 4655127"/>
              <a:gd name="connsiteX263" fmla="*/ 3262942 w 3314697"/>
              <a:gd name="connsiteY263" fmla="*/ 3628655 h 4655127"/>
              <a:gd name="connsiteX264" fmla="*/ 3303699 w 3314697"/>
              <a:gd name="connsiteY264" fmla="*/ 3659433 h 4655127"/>
              <a:gd name="connsiteX265" fmla="*/ 3303052 w 3314697"/>
              <a:gd name="connsiteY265" fmla="*/ 3659433 h 4655127"/>
              <a:gd name="connsiteX266" fmla="*/ 3303699 w 3314697"/>
              <a:gd name="connsiteY266" fmla="*/ 3659993 h 4655127"/>
              <a:gd name="connsiteX267" fmla="*/ 3262942 w 3314697"/>
              <a:gd name="connsiteY267" fmla="*/ 3690770 h 4655127"/>
              <a:gd name="connsiteX268" fmla="*/ 3314697 w 3314697"/>
              <a:gd name="connsiteY268" fmla="*/ 3723226 h 4655127"/>
              <a:gd name="connsiteX269" fmla="*/ 3314697 w 3314697"/>
              <a:gd name="connsiteY269" fmla="*/ 3723785 h 4655127"/>
              <a:gd name="connsiteX270" fmla="*/ 3251297 w 3314697"/>
              <a:gd name="connsiteY270" fmla="*/ 3779745 h 4655127"/>
              <a:gd name="connsiteX271" fmla="*/ 3211267 w 3314697"/>
              <a:gd name="connsiteY271" fmla="*/ 3824600 h 4655127"/>
              <a:gd name="connsiteX272" fmla="*/ 3209035 w 3314697"/>
              <a:gd name="connsiteY272" fmla="*/ 3839237 h 4655127"/>
              <a:gd name="connsiteX273" fmla="*/ 3211267 w 3314697"/>
              <a:gd name="connsiteY273" fmla="*/ 3853873 h 4655127"/>
              <a:gd name="connsiteX274" fmla="*/ 3251297 w 3314697"/>
              <a:gd name="connsiteY274" fmla="*/ 3898728 h 4655127"/>
              <a:gd name="connsiteX275" fmla="*/ 3314697 w 3314697"/>
              <a:gd name="connsiteY275" fmla="*/ 3954688 h 4655127"/>
              <a:gd name="connsiteX276" fmla="*/ 3314697 w 3314697"/>
              <a:gd name="connsiteY276" fmla="*/ 3955247 h 4655127"/>
              <a:gd name="connsiteX277" fmla="*/ 3262942 w 3314697"/>
              <a:gd name="connsiteY277" fmla="*/ 3987703 h 4655127"/>
              <a:gd name="connsiteX278" fmla="*/ 3303699 w 3314697"/>
              <a:gd name="connsiteY278" fmla="*/ 4018480 h 4655127"/>
              <a:gd name="connsiteX279" fmla="*/ 3303052 w 3314697"/>
              <a:gd name="connsiteY279" fmla="*/ 4018480 h 4655127"/>
              <a:gd name="connsiteX280" fmla="*/ 3303699 w 3314697"/>
              <a:gd name="connsiteY280" fmla="*/ 4019040 h 4655127"/>
              <a:gd name="connsiteX281" fmla="*/ 3262942 w 3314697"/>
              <a:gd name="connsiteY281" fmla="*/ 4049818 h 4655127"/>
              <a:gd name="connsiteX282" fmla="*/ 3314697 w 3314697"/>
              <a:gd name="connsiteY282" fmla="*/ 4082273 h 4655127"/>
              <a:gd name="connsiteX283" fmla="*/ 3314697 w 3314697"/>
              <a:gd name="connsiteY283" fmla="*/ 4082833 h 4655127"/>
              <a:gd name="connsiteX284" fmla="*/ 3251297 w 3314697"/>
              <a:gd name="connsiteY284" fmla="*/ 4138792 h 4655127"/>
              <a:gd name="connsiteX285" fmla="*/ 3211267 w 3314697"/>
              <a:gd name="connsiteY285" fmla="*/ 4183647 h 4655127"/>
              <a:gd name="connsiteX286" fmla="*/ 3209035 w 3314697"/>
              <a:gd name="connsiteY286" fmla="*/ 4198284 h 4655127"/>
              <a:gd name="connsiteX287" fmla="*/ 3211267 w 3314697"/>
              <a:gd name="connsiteY287" fmla="*/ 4212921 h 4655127"/>
              <a:gd name="connsiteX288" fmla="*/ 3251297 w 3314697"/>
              <a:gd name="connsiteY288" fmla="*/ 4257776 h 4655127"/>
              <a:gd name="connsiteX289" fmla="*/ 3314697 w 3314697"/>
              <a:gd name="connsiteY289" fmla="*/ 4313735 h 4655127"/>
              <a:gd name="connsiteX290" fmla="*/ 3314697 w 3314697"/>
              <a:gd name="connsiteY290" fmla="*/ 4314294 h 4655127"/>
              <a:gd name="connsiteX291" fmla="*/ 3262942 w 3314697"/>
              <a:gd name="connsiteY291" fmla="*/ 4346750 h 4655127"/>
              <a:gd name="connsiteX292" fmla="*/ 3303699 w 3314697"/>
              <a:gd name="connsiteY292" fmla="*/ 4377528 h 4655127"/>
              <a:gd name="connsiteX293" fmla="*/ 3303052 w 3314697"/>
              <a:gd name="connsiteY293" fmla="*/ 4377528 h 4655127"/>
              <a:gd name="connsiteX294" fmla="*/ 3303699 w 3314697"/>
              <a:gd name="connsiteY294" fmla="*/ 4378088 h 4655127"/>
              <a:gd name="connsiteX295" fmla="*/ 3262942 w 3314697"/>
              <a:gd name="connsiteY295" fmla="*/ 4408865 h 4655127"/>
              <a:gd name="connsiteX296" fmla="*/ 3314697 w 3314697"/>
              <a:gd name="connsiteY296" fmla="*/ 4441321 h 4655127"/>
              <a:gd name="connsiteX297" fmla="*/ 3314697 w 3314697"/>
              <a:gd name="connsiteY297" fmla="*/ 4441881 h 4655127"/>
              <a:gd name="connsiteX298" fmla="*/ 3251297 w 3314697"/>
              <a:gd name="connsiteY298" fmla="*/ 4497840 h 4655127"/>
              <a:gd name="connsiteX299" fmla="*/ 3220406 w 3314697"/>
              <a:gd name="connsiteY299" fmla="*/ 4524001 h 4655127"/>
              <a:gd name="connsiteX300" fmla="*/ 3217807 w 3314697"/>
              <a:gd name="connsiteY300" fmla="*/ 4529316 h 4655127"/>
              <a:gd name="connsiteX301" fmla="*/ 3217807 w 3314697"/>
              <a:gd name="connsiteY301" fmla="*/ 4563045 h 4655127"/>
              <a:gd name="connsiteX302" fmla="*/ 3213915 w 3314697"/>
              <a:gd name="connsiteY302" fmla="*/ 4563045 h 4655127"/>
              <a:gd name="connsiteX303" fmla="*/ 3208062 w 3314697"/>
              <a:gd name="connsiteY303" fmla="*/ 4563709 h 4655127"/>
              <a:gd name="connsiteX304" fmla="*/ 3207952 w 3314697"/>
              <a:gd name="connsiteY304" fmla="*/ 4564431 h 4655127"/>
              <a:gd name="connsiteX305" fmla="*/ 3207952 w 3314697"/>
              <a:gd name="connsiteY305" fmla="*/ 4567789 h 4655127"/>
              <a:gd name="connsiteX306" fmla="*/ 3183539 w 3314697"/>
              <a:gd name="connsiteY306" fmla="*/ 4567789 h 4655127"/>
              <a:gd name="connsiteX307" fmla="*/ 3167046 w 3314697"/>
              <a:gd name="connsiteY307" fmla="*/ 4573788 h 4655127"/>
              <a:gd name="connsiteX308" fmla="*/ 3136720 w 3314697"/>
              <a:gd name="connsiteY308" fmla="*/ 4600436 h 4655127"/>
              <a:gd name="connsiteX309" fmla="*/ 3071850 w 3314697"/>
              <a:gd name="connsiteY309" fmla="*/ 4655127 h 4655127"/>
              <a:gd name="connsiteX310" fmla="*/ 3071201 w 3314697"/>
              <a:gd name="connsiteY310" fmla="*/ 4655127 h 4655127"/>
              <a:gd name="connsiteX311" fmla="*/ 3033576 w 3314697"/>
              <a:gd name="connsiteY311" fmla="*/ 4610481 h 4655127"/>
              <a:gd name="connsiteX312" fmla="*/ 2997898 w 3314697"/>
              <a:gd name="connsiteY312" fmla="*/ 4645640 h 4655127"/>
              <a:gd name="connsiteX313" fmla="*/ 2997898 w 3314697"/>
              <a:gd name="connsiteY313" fmla="*/ 4645082 h 4655127"/>
              <a:gd name="connsiteX314" fmla="*/ 2997249 w 3314697"/>
              <a:gd name="connsiteY314" fmla="*/ 4645640 h 4655127"/>
              <a:gd name="connsiteX315" fmla="*/ 2961571 w 3314697"/>
              <a:gd name="connsiteY315" fmla="*/ 4610481 h 4655127"/>
              <a:gd name="connsiteX316" fmla="*/ 2923946 w 3314697"/>
              <a:gd name="connsiteY316" fmla="*/ 4655127 h 4655127"/>
              <a:gd name="connsiteX317" fmla="*/ 2923297 w 3314697"/>
              <a:gd name="connsiteY317" fmla="*/ 4655127 h 4655127"/>
              <a:gd name="connsiteX318" fmla="*/ 2858427 w 3314697"/>
              <a:gd name="connsiteY318" fmla="*/ 4600436 h 4655127"/>
              <a:gd name="connsiteX319" fmla="*/ 2806430 w 3314697"/>
              <a:gd name="connsiteY319" fmla="*/ 4565905 h 4655127"/>
              <a:gd name="connsiteX320" fmla="*/ 2800216 w 3314697"/>
              <a:gd name="connsiteY320" fmla="*/ 4565200 h 4655127"/>
              <a:gd name="connsiteX321" fmla="*/ 2794002 w 3314697"/>
              <a:gd name="connsiteY321" fmla="*/ 4565905 h 4655127"/>
              <a:gd name="connsiteX322" fmla="*/ 2742006 w 3314697"/>
              <a:gd name="connsiteY322" fmla="*/ 4600436 h 4655127"/>
              <a:gd name="connsiteX323" fmla="*/ 2677135 w 3314697"/>
              <a:gd name="connsiteY323" fmla="*/ 4655127 h 4655127"/>
              <a:gd name="connsiteX324" fmla="*/ 2676487 w 3314697"/>
              <a:gd name="connsiteY324" fmla="*/ 4655127 h 4655127"/>
              <a:gd name="connsiteX325" fmla="*/ 2638862 w 3314697"/>
              <a:gd name="connsiteY325" fmla="*/ 4610481 h 4655127"/>
              <a:gd name="connsiteX326" fmla="*/ 2603183 w 3314697"/>
              <a:gd name="connsiteY326" fmla="*/ 4645640 h 4655127"/>
              <a:gd name="connsiteX327" fmla="*/ 2603183 w 3314697"/>
              <a:gd name="connsiteY327" fmla="*/ 4645082 h 4655127"/>
              <a:gd name="connsiteX328" fmla="*/ 2602535 w 3314697"/>
              <a:gd name="connsiteY328" fmla="*/ 4645640 h 4655127"/>
              <a:gd name="connsiteX329" fmla="*/ 2566856 w 3314697"/>
              <a:gd name="connsiteY329" fmla="*/ 4610481 h 4655127"/>
              <a:gd name="connsiteX330" fmla="*/ 2529231 w 3314697"/>
              <a:gd name="connsiteY330" fmla="*/ 4655127 h 4655127"/>
              <a:gd name="connsiteX331" fmla="*/ 2528583 w 3314697"/>
              <a:gd name="connsiteY331" fmla="*/ 4655127 h 4655127"/>
              <a:gd name="connsiteX332" fmla="*/ 2463713 w 3314697"/>
              <a:gd name="connsiteY332" fmla="*/ 4600436 h 4655127"/>
              <a:gd name="connsiteX333" fmla="*/ 2411715 w 3314697"/>
              <a:gd name="connsiteY333" fmla="*/ 4565905 h 4655127"/>
              <a:gd name="connsiteX334" fmla="*/ 2405502 w 3314697"/>
              <a:gd name="connsiteY334" fmla="*/ 4565200 h 4655127"/>
              <a:gd name="connsiteX335" fmla="*/ 2399288 w 3314697"/>
              <a:gd name="connsiteY335" fmla="*/ 4565905 h 4655127"/>
              <a:gd name="connsiteX336" fmla="*/ 2347291 w 3314697"/>
              <a:gd name="connsiteY336" fmla="*/ 4600436 h 4655127"/>
              <a:gd name="connsiteX337" fmla="*/ 2282421 w 3314697"/>
              <a:gd name="connsiteY337" fmla="*/ 4655127 h 4655127"/>
              <a:gd name="connsiteX338" fmla="*/ 2281772 w 3314697"/>
              <a:gd name="connsiteY338" fmla="*/ 4655127 h 4655127"/>
              <a:gd name="connsiteX339" fmla="*/ 2244148 w 3314697"/>
              <a:gd name="connsiteY339" fmla="*/ 4610481 h 4655127"/>
              <a:gd name="connsiteX340" fmla="*/ 2208469 w 3314697"/>
              <a:gd name="connsiteY340" fmla="*/ 4645640 h 4655127"/>
              <a:gd name="connsiteX341" fmla="*/ 2208469 w 3314697"/>
              <a:gd name="connsiteY341" fmla="*/ 4645082 h 4655127"/>
              <a:gd name="connsiteX342" fmla="*/ 2207820 w 3314697"/>
              <a:gd name="connsiteY342" fmla="*/ 4645640 h 4655127"/>
              <a:gd name="connsiteX343" fmla="*/ 2172142 w 3314697"/>
              <a:gd name="connsiteY343" fmla="*/ 4610481 h 4655127"/>
              <a:gd name="connsiteX344" fmla="*/ 2134517 w 3314697"/>
              <a:gd name="connsiteY344" fmla="*/ 4655127 h 4655127"/>
              <a:gd name="connsiteX345" fmla="*/ 2133869 w 3314697"/>
              <a:gd name="connsiteY345" fmla="*/ 4655127 h 4655127"/>
              <a:gd name="connsiteX346" fmla="*/ 2068998 w 3314697"/>
              <a:gd name="connsiteY346" fmla="*/ 4600436 h 4655127"/>
              <a:gd name="connsiteX347" fmla="*/ 2017001 w 3314697"/>
              <a:gd name="connsiteY347" fmla="*/ 4565905 h 4655127"/>
              <a:gd name="connsiteX348" fmla="*/ 2010788 w 3314697"/>
              <a:gd name="connsiteY348" fmla="*/ 4565200 h 4655127"/>
              <a:gd name="connsiteX349" fmla="*/ 2004574 w 3314697"/>
              <a:gd name="connsiteY349" fmla="*/ 4565905 h 4655127"/>
              <a:gd name="connsiteX350" fmla="*/ 1952577 w 3314697"/>
              <a:gd name="connsiteY350" fmla="*/ 4600436 h 4655127"/>
              <a:gd name="connsiteX351" fmla="*/ 1887707 w 3314697"/>
              <a:gd name="connsiteY351" fmla="*/ 4655127 h 4655127"/>
              <a:gd name="connsiteX352" fmla="*/ 1887058 w 3314697"/>
              <a:gd name="connsiteY352" fmla="*/ 4655127 h 4655127"/>
              <a:gd name="connsiteX353" fmla="*/ 1849434 w 3314697"/>
              <a:gd name="connsiteY353" fmla="*/ 4610481 h 4655127"/>
              <a:gd name="connsiteX354" fmla="*/ 1813755 w 3314697"/>
              <a:gd name="connsiteY354" fmla="*/ 4645640 h 4655127"/>
              <a:gd name="connsiteX355" fmla="*/ 1813755 w 3314697"/>
              <a:gd name="connsiteY355" fmla="*/ 4645082 h 4655127"/>
              <a:gd name="connsiteX356" fmla="*/ 1813106 w 3314697"/>
              <a:gd name="connsiteY356" fmla="*/ 4645640 h 4655127"/>
              <a:gd name="connsiteX357" fmla="*/ 1777428 w 3314697"/>
              <a:gd name="connsiteY357" fmla="*/ 4610481 h 4655127"/>
              <a:gd name="connsiteX358" fmla="*/ 1739803 w 3314697"/>
              <a:gd name="connsiteY358" fmla="*/ 4655127 h 4655127"/>
              <a:gd name="connsiteX359" fmla="*/ 1739155 w 3314697"/>
              <a:gd name="connsiteY359" fmla="*/ 4655127 h 4655127"/>
              <a:gd name="connsiteX360" fmla="*/ 1674284 w 3314697"/>
              <a:gd name="connsiteY360" fmla="*/ 4600436 h 4655127"/>
              <a:gd name="connsiteX361" fmla="*/ 1622287 w 3314697"/>
              <a:gd name="connsiteY361" fmla="*/ 4565905 h 4655127"/>
              <a:gd name="connsiteX362" fmla="*/ 1616073 w 3314697"/>
              <a:gd name="connsiteY362" fmla="*/ 4565200 h 4655127"/>
              <a:gd name="connsiteX363" fmla="*/ 1609860 w 3314697"/>
              <a:gd name="connsiteY363" fmla="*/ 4565905 h 4655127"/>
              <a:gd name="connsiteX364" fmla="*/ 1557863 w 3314697"/>
              <a:gd name="connsiteY364" fmla="*/ 4600436 h 4655127"/>
              <a:gd name="connsiteX365" fmla="*/ 1492993 w 3314697"/>
              <a:gd name="connsiteY365" fmla="*/ 4655127 h 4655127"/>
              <a:gd name="connsiteX366" fmla="*/ 1492343 w 3314697"/>
              <a:gd name="connsiteY366" fmla="*/ 4655127 h 4655127"/>
              <a:gd name="connsiteX367" fmla="*/ 1454719 w 3314697"/>
              <a:gd name="connsiteY367" fmla="*/ 4610481 h 4655127"/>
              <a:gd name="connsiteX368" fmla="*/ 1419041 w 3314697"/>
              <a:gd name="connsiteY368" fmla="*/ 4645640 h 4655127"/>
              <a:gd name="connsiteX369" fmla="*/ 1419041 w 3314697"/>
              <a:gd name="connsiteY369" fmla="*/ 4645082 h 4655127"/>
              <a:gd name="connsiteX370" fmla="*/ 1418392 w 3314697"/>
              <a:gd name="connsiteY370" fmla="*/ 4645640 h 4655127"/>
              <a:gd name="connsiteX371" fmla="*/ 1382714 w 3314697"/>
              <a:gd name="connsiteY371" fmla="*/ 4610481 h 4655127"/>
              <a:gd name="connsiteX372" fmla="*/ 1345089 w 3314697"/>
              <a:gd name="connsiteY372" fmla="*/ 4655127 h 4655127"/>
              <a:gd name="connsiteX373" fmla="*/ 1344441 w 3314697"/>
              <a:gd name="connsiteY373" fmla="*/ 4655127 h 4655127"/>
              <a:gd name="connsiteX374" fmla="*/ 1279570 w 3314697"/>
              <a:gd name="connsiteY374" fmla="*/ 4600436 h 4655127"/>
              <a:gd name="connsiteX375" fmla="*/ 1227573 w 3314697"/>
              <a:gd name="connsiteY375" fmla="*/ 4565905 h 4655127"/>
              <a:gd name="connsiteX376" fmla="*/ 1221359 w 3314697"/>
              <a:gd name="connsiteY376" fmla="*/ 4565200 h 4655127"/>
              <a:gd name="connsiteX377" fmla="*/ 1215146 w 3314697"/>
              <a:gd name="connsiteY377" fmla="*/ 4565905 h 4655127"/>
              <a:gd name="connsiteX378" fmla="*/ 1163148 w 3314697"/>
              <a:gd name="connsiteY378" fmla="*/ 4600436 h 4655127"/>
              <a:gd name="connsiteX379" fmla="*/ 1098278 w 3314697"/>
              <a:gd name="connsiteY379" fmla="*/ 4655127 h 4655127"/>
              <a:gd name="connsiteX380" fmla="*/ 1097629 w 3314697"/>
              <a:gd name="connsiteY380" fmla="*/ 4655127 h 4655127"/>
              <a:gd name="connsiteX381" fmla="*/ 1060005 w 3314697"/>
              <a:gd name="connsiteY381" fmla="*/ 4610481 h 4655127"/>
              <a:gd name="connsiteX382" fmla="*/ 1024326 w 3314697"/>
              <a:gd name="connsiteY382" fmla="*/ 4645640 h 4655127"/>
              <a:gd name="connsiteX383" fmla="*/ 1024326 w 3314697"/>
              <a:gd name="connsiteY383" fmla="*/ 4645082 h 4655127"/>
              <a:gd name="connsiteX384" fmla="*/ 1023678 w 3314697"/>
              <a:gd name="connsiteY384" fmla="*/ 4645640 h 4655127"/>
              <a:gd name="connsiteX385" fmla="*/ 987999 w 3314697"/>
              <a:gd name="connsiteY385" fmla="*/ 4610481 h 4655127"/>
              <a:gd name="connsiteX386" fmla="*/ 950375 w 3314697"/>
              <a:gd name="connsiteY386" fmla="*/ 4655127 h 4655127"/>
              <a:gd name="connsiteX387" fmla="*/ 949726 w 3314697"/>
              <a:gd name="connsiteY387" fmla="*/ 4655127 h 4655127"/>
              <a:gd name="connsiteX388" fmla="*/ 884856 w 3314697"/>
              <a:gd name="connsiteY388" fmla="*/ 4600436 h 4655127"/>
              <a:gd name="connsiteX389" fmla="*/ 832859 w 3314697"/>
              <a:gd name="connsiteY389" fmla="*/ 4565905 h 4655127"/>
              <a:gd name="connsiteX390" fmla="*/ 826644 w 3314697"/>
              <a:gd name="connsiteY390" fmla="*/ 4565200 h 4655127"/>
              <a:gd name="connsiteX391" fmla="*/ 820431 w 3314697"/>
              <a:gd name="connsiteY391" fmla="*/ 4565905 h 4655127"/>
              <a:gd name="connsiteX392" fmla="*/ 768434 w 3314697"/>
              <a:gd name="connsiteY392" fmla="*/ 4600436 h 4655127"/>
              <a:gd name="connsiteX393" fmla="*/ 703564 w 3314697"/>
              <a:gd name="connsiteY393" fmla="*/ 4655127 h 4655127"/>
              <a:gd name="connsiteX394" fmla="*/ 702915 w 3314697"/>
              <a:gd name="connsiteY394" fmla="*/ 4655127 h 4655127"/>
              <a:gd name="connsiteX395" fmla="*/ 665291 w 3314697"/>
              <a:gd name="connsiteY395" fmla="*/ 4610481 h 4655127"/>
              <a:gd name="connsiteX396" fmla="*/ 629612 w 3314697"/>
              <a:gd name="connsiteY396" fmla="*/ 4645640 h 4655127"/>
              <a:gd name="connsiteX397" fmla="*/ 629612 w 3314697"/>
              <a:gd name="connsiteY397" fmla="*/ 4645082 h 4655127"/>
              <a:gd name="connsiteX398" fmla="*/ 628964 w 3314697"/>
              <a:gd name="connsiteY398" fmla="*/ 4645640 h 4655127"/>
              <a:gd name="connsiteX399" fmla="*/ 593285 w 3314697"/>
              <a:gd name="connsiteY399" fmla="*/ 4610481 h 4655127"/>
              <a:gd name="connsiteX400" fmla="*/ 555660 w 3314697"/>
              <a:gd name="connsiteY400" fmla="*/ 4655127 h 4655127"/>
              <a:gd name="connsiteX401" fmla="*/ 555012 w 3314697"/>
              <a:gd name="connsiteY401" fmla="*/ 4655127 h 4655127"/>
              <a:gd name="connsiteX402" fmla="*/ 490142 w 3314697"/>
              <a:gd name="connsiteY402" fmla="*/ 4600436 h 4655127"/>
              <a:gd name="connsiteX403" fmla="*/ 438144 w 3314697"/>
              <a:gd name="connsiteY403" fmla="*/ 4565905 h 4655127"/>
              <a:gd name="connsiteX404" fmla="*/ 431931 w 3314697"/>
              <a:gd name="connsiteY404" fmla="*/ 4565200 h 4655127"/>
              <a:gd name="connsiteX405" fmla="*/ 425717 w 3314697"/>
              <a:gd name="connsiteY405" fmla="*/ 4565905 h 4655127"/>
              <a:gd name="connsiteX406" fmla="*/ 373719 w 3314697"/>
              <a:gd name="connsiteY406" fmla="*/ 4600436 h 4655127"/>
              <a:gd name="connsiteX407" fmla="*/ 308849 w 3314697"/>
              <a:gd name="connsiteY407" fmla="*/ 4655127 h 4655127"/>
              <a:gd name="connsiteX408" fmla="*/ 308201 w 3314697"/>
              <a:gd name="connsiteY408" fmla="*/ 4655127 h 4655127"/>
              <a:gd name="connsiteX409" fmla="*/ 270576 w 3314697"/>
              <a:gd name="connsiteY409" fmla="*/ 4610481 h 4655127"/>
              <a:gd name="connsiteX410" fmla="*/ 234898 w 3314697"/>
              <a:gd name="connsiteY410" fmla="*/ 4645640 h 4655127"/>
              <a:gd name="connsiteX411" fmla="*/ 234898 w 3314697"/>
              <a:gd name="connsiteY411" fmla="*/ 4645082 h 4655127"/>
              <a:gd name="connsiteX412" fmla="*/ 234249 w 3314697"/>
              <a:gd name="connsiteY412" fmla="*/ 4645640 h 4655127"/>
              <a:gd name="connsiteX413" fmla="*/ 213734 w 3314697"/>
              <a:gd name="connsiteY413" fmla="*/ 4636013 h 4655127"/>
              <a:gd name="connsiteX414" fmla="*/ 202493 w 3314697"/>
              <a:gd name="connsiteY414" fmla="*/ 4617087 h 4655127"/>
              <a:gd name="connsiteX415" fmla="*/ 202493 w 3314697"/>
              <a:gd name="connsiteY415" fmla="*/ 4627438 h 4655127"/>
              <a:gd name="connsiteX416" fmla="*/ 190077 w 3314697"/>
              <a:gd name="connsiteY416" fmla="*/ 4627438 h 4655127"/>
              <a:gd name="connsiteX417" fmla="*/ 183407 w 3314697"/>
              <a:gd name="connsiteY417" fmla="*/ 4640757 h 4655127"/>
              <a:gd name="connsiteX418" fmla="*/ 160945 w 3314697"/>
              <a:gd name="connsiteY418" fmla="*/ 4655127 h 4655127"/>
              <a:gd name="connsiteX419" fmla="*/ 160297 w 3314697"/>
              <a:gd name="connsiteY419" fmla="*/ 4655127 h 4655127"/>
              <a:gd name="connsiteX420" fmla="*/ 125429 w 3314697"/>
              <a:gd name="connsiteY420" fmla="*/ 4637409 h 4655127"/>
              <a:gd name="connsiteX421" fmla="*/ 117339 w 3314697"/>
              <a:gd name="connsiteY421" fmla="*/ 4627438 h 4655127"/>
              <a:gd name="connsiteX422" fmla="*/ 106746 w 3314697"/>
              <a:gd name="connsiteY422" fmla="*/ 4627438 h 4655127"/>
              <a:gd name="connsiteX423" fmla="*/ 106746 w 3314697"/>
              <a:gd name="connsiteY423" fmla="*/ 4624081 h 4655127"/>
              <a:gd name="connsiteX424" fmla="*/ 104924 w 3314697"/>
              <a:gd name="connsiteY424" fmla="*/ 4612140 h 4655127"/>
              <a:gd name="connsiteX425" fmla="*/ 95427 w 3314697"/>
              <a:gd name="connsiteY425" fmla="*/ 4600436 h 4655127"/>
              <a:gd name="connsiteX426" fmla="*/ 18231 w 3314697"/>
              <a:gd name="connsiteY426" fmla="*/ 4563045 h 4655127"/>
              <a:gd name="connsiteX427" fmla="*/ 14339 w 3314697"/>
              <a:gd name="connsiteY427" fmla="*/ 4563045 h 4655127"/>
              <a:gd name="connsiteX428" fmla="*/ 14339 w 3314697"/>
              <a:gd name="connsiteY428" fmla="*/ 4525356 h 4655127"/>
              <a:gd name="connsiteX429" fmla="*/ 5812 w 3314697"/>
              <a:gd name="connsiteY429" fmla="*/ 4516805 h 4655127"/>
              <a:gd name="connsiteX430" fmla="*/ 0 w 3314697"/>
              <a:gd name="connsiteY430" fmla="*/ 4501530 h 4655127"/>
              <a:gd name="connsiteX431" fmla="*/ 0 w 3314697"/>
              <a:gd name="connsiteY431" fmla="*/ 4500971 h 4655127"/>
              <a:gd name="connsiteX432" fmla="*/ 4630 w 3314697"/>
              <a:gd name="connsiteY432" fmla="*/ 4489840 h 4655127"/>
              <a:gd name="connsiteX433" fmla="*/ 14339 w 3314697"/>
              <a:gd name="connsiteY433" fmla="*/ 4483185 h 4655127"/>
              <a:gd name="connsiteX434" fmla="*/ 14339 w 3314697"/>
              <a:gd name="connsiteY434" fmla="*/ 4480450 h 4655127"/>
              <a:gd name="connsiteX435" fmla="*/ 19515 w 3314697"/>
              <a:gd name="connsiteY435" fmla="*/ 4480450 h 4655127"/>
              <a:gd name="connsiteX436" fmla="*/ 33298 w 3314697"/>
              <a:gd name="connsiteY436" fmla="*/ 4474924 h 4655127"/>
              <a:gd name="connsiteX437" fmla="*/ 51756 w 3314697"/>
              <a:gd name="connsiteY437" fmla="*/ 4468515 h 4655127"/>
              <a:gd name="connsiteX438" fmla="*/ 10999 w 3314697"/>
              <a:gd name="connsiteY438" fmla="*/ 4437737 h 4655127"/>
              <a:gd name="connsiteX439" fmla="*/ 11645 w 3314697"/>
              <a:gd name="connsiteY439" fmla="*/ 4437737 h 4655127"/>
              <a:gd name="connsiteX440" fmla="*/ 10999 w 3314697"/>
              <a:gd name="connsiteY440" fmla="*/ 4437177 h 4655127"/>
              <a:gd name="connsiteX441" fmla="*/ 51756 w 3314697"/>
              <a:gd name="connsiteY441" fmla="*/ 4406400 h 4655127"/>
              <a:gd name="connsiteX442" fmla="*/ 0 w 3314697"/>
              <a:gd name="connsiteY442" fmla="*/ 4373944 h 4655127"/>
              <a:gd name="connsiteX443" fmla="*/ 0 w 3314697"/>
              <a:gd name="connsiteY443" fmla="*/ 4373384 h 4655127"/>
              <a:gd name="connsiteX444" fmla="*/ 63401 w 3314697"/>
              <a:gd name="connsiteY444" fmla="*/ 4317425 h 4655127"/>
              <a:gd name="connsiteX445" fmla="*/ 103430 w 3314697"/>
              <a:gd name="connsiteY445" fmla="*/ 4272570 h 4655127"/>
              <a:gd name="connsiteX446" fmla="*/ 104248 w 3314697"/>
              <a:gd name="connsiteY446" fmla="*/ 4267210 h 4655127"/>
              <a:gd name="connsiteX447" fmla="*/ 103430 w 3314697"/>
              <a:gd name="connsiteY447" fmla="*/ 4261851 h 4655127"/>
              <a:gd name="connsiteX448" fmla="*/ 63401 w 3314697"/>
              <a:gd name="connsiteY448" fmla="*/ 4216996 h 4655127"/>
              <a:gd name="connsiteX449" fmla="*/ 0 w 3314697"/>
              <a:gd name="connsiteY449" fmla="*/ 4161037 h 4655127"/>
              <a:gd name="connsiteX450" fmla="*/ 0 w 3314697"/>
              <a:gd name="connsiteY450" fmla="*/ 4160477 h 4655127"/>
              <a:gd name="connsiteX451" fmla="*/ 51756 w 3314697"/>
              <a:gd name="connsiteY451" fmla="*/ 4128021 h 4655127"/>
              <a:gd name="connsiteX452" fmla="*/ 10999 w 3314697"/>
              <a:gd name="connsiteY452" fmla="*/ 4097244 h 4655127"/>
              <a:gd name="connsiteX453" fmla="*/ 11645 w 3314697"/>
              <a:gd name="connsiteY453" fmla="*/ 4097244 h 4655127"/>
              <a:gd name="connsiteX454" fmla="*/ 10999 w 3314697"/>
              <a:gd name="connsiteY454" fmla="*/ 4096684 h 4655127"/>
              <a:gd name="connsiteX455" fmla="*/ 51756 w 3314697"/>
              <a:gd name="connsiteY455" fmla="*/ 4065906 h 4655127"/>
              <a:gd name="connsiteX456" fmla="*/ 0 w 3314697"/>
              <a:gd name="connsiteY456" fmla="*/ 4033450 h 4655127"/>
              <a:gd name="connsiteX457" fmla="*/ 0 w 3314697"/>
              <a:gd name="connsiteY457" fmla="*/ 4032891 h 4655127"/>
              <a:gd name="connsiteX458" fmla="*/ 63401 w 3314697"/>
              <a:gd name="connsiteY458" fmla="*/ 3976932 h 4655127"/>
              <a:gd name="connsiteX459" fmla="*/ 103430 w 3314697"/>
              <a:gd name="connsiteY459" fmla="*/ 3932077 h 4655127"/>
              <a:gd name="connsiteX460" fmla="*/ 104248 w 3314697"/>
              <a:gd name="connsiteY460" fmla="*/ 3926717 h 4655127"/>
              <a:gd name="connsiteX461" fmla="*/ 103430 w 3314697"/>
              <a:gd name="connsiteY461" fmla="*/ 3921357 h 4655127"/>
              <a:gd name="connsiteX462" fmla="*/ 63401 w 3314697"/>
              <a:gd name="connsiteY462" fmla="*/ 3876502 h 4655127"/>
              <a:gd name="connsiteX463" fmla="*/ 0 w 3314697"/>
              <a:gd name="connsiteY463" fmla="*/ 3820544 h 4655127"/>
              <a:gd name="connsiteX464" fmla="*/ 0 w 3314697"/>
              <a:gd name="connsiteY464" fmla="*/ 3819984 h 4655127"/>
              <a:gd name="connsiteX465" fmla="*/ 51756 w 3314697"/>
              <a:gd name="connsiteY465" fmla="*/ 3787527 h 4655127"/>
              <a:gd name="connsiteX466" fmla="*/ 10999 w 3314697"/>
              <a:gd name="connsiteY466" fmla="*/ 3756750 h 4655127"/>
              <a:gd name="connsiteX467" fmla="*/ 11645 w 3314697"/>
              <a:gd name="connsiteY467" fmla="*/ 3756750 h 4655127"/>
              <a:gd name="connsiteX468" fmla="*/ 10999 w 3314697"/>
              <a:gd name="connsiteY468" fmla="*/ 3756190 h 4655127"/>
              <a:gd name="connsiteX469" fmla="*/ 51756 w 3314697"/>
              <a:gd name="connsiteY469" fmla="*/ 3725413 h 4655127"/>
              <a:gd name="connsiteX470" fmla="*/ 0 w 3314697"/>
              <a:gd name="connsiteY470" fmla="*/ 3692957 h 4655127"/>
              <a:gd name="connsiteX471" fmla="*/ 0 w 3314697"/>
              <a:gd name="connsiteY471" fmla="*/ 3692397 h 4655127"/>
              <a:gd name="connsiteX472" fmla="*/ 63401 w 3314697"/>
              <a:gd name="connsiteY472" fmla="*/ 3636438 h 4655127"/>
              <a:gd name="connsiteX473" fmla="*/ 103430 w 3314697"/>
              <a:gd name="connsiteY473" fmla="*/ 3591584 h 4655127"/>
              <a:gd name="connsiteX474" fmla="*/ 104248 w 3314697"/>
              <a:gd name="connsiteY474" fmla="*/ 3586224 h 4655127"/>
              <a:gd name="connsiteX475" fmla="*/ 103430 w 3314697"/>
              <a:gd name="connsiteY475" fmla="*/ 3580863 h 4655127"/>
              <a:gd name="connsiteX476" fmla="*/ 63401 w 3314697"/>
              <a:gd name="connsiteY476" fmla="*/ 3536009 h 4655127"/>
              <a:gd name="connsiteX477" fmla="*/ 0 w 3314697"/>
              <a:gd name="connsiteY477" fmla="*/ 3480050 h 4655127"/>
              <a:gd name="connsiteX478" fmla="*/ 0 w 3314697"/>
              <a:gd name="connsiteY478" fmla="*/ 3479490 h 4655127"/>
              <a:gd name="connsiteX479" fmla="*/ 51756 w 3314697"/>
              <a:gd name="connsiteY479" fmla="*/ 3447034 h 4655127"/>
              <a:gd name="connsiteX480" fmla="*/ 10999 w 3314697"/>
              <a:gd name="connsiteY480" fmla="*/ 3416257 h 4655127"/>
              <a:gd name="connsiteX481" fmla="*/ 11645 w 3314697"/>
              <a:gd name="connsiteY481" fmla="*/ 3416257 h 4655127"/>
              <a:gd name="connsiteX482" fmla="*/ 10999 w 3314697"/>
              <a:gd name="connsiteY482" fmla="*/ 3415697 h 4655127"/>
              <a:gd name="connsiteX483" fmla="*/ 51756 w 3314697"/>
              <a:gd name="connsiteY483" fmla="*/ 3384920 h 4655127"/>
              <a:gd name="connsiteX484" fmla="*/ 0 w 3314697"/>
              <a:gd name="connsiteY484" fmla="*/ 3352463 h 4655127"/>
              <a:gd name="connsiteX485" fmla="*/ 0 w 3314697"/>
              <a:gd name="connsiteY485" fmla="*/ 3351904 h 4655127"/>
              <a:gd name="connsiteX486" fmla="*/ 63401 w 3314697"/>
              <a:gd name="connsiteY486" fmla="*/ 3295945 h 4655127"/>
              <a:gd name="connsiteX487" fmla="*/ 103430 w 3314697"/>
              <a:gd name="connsiteY487" fmla="*/ 3251090 h 4655127"/>
              <a:gd name="connsiteX488" fmla="*/ 104248 w 3314697"/>
              <a:gd name="connsiteY488" fmla="*/ 3245730 h 4655127"/>
              <a:gd name="connsiteX489" fmla="*/ 103430 w 3314697"/>
              <a:gd name="connsiteY489" fmla="*/ 3240370 h 4655127"/>
              <a:gd name="connsiteX490" fmla="*/ 63401 w 3314697"/>
              <a:gd name="connsiteY490" fmla="*/ 3195516 h 4655127"/>
              <a:gd name="connsiteX491" fmla="*/ 0 w 3314697"/>
              <a:gd name="connsiteY491" fmla="*/ 3139556 h 4655127"/>
              <a:gd name="connsiteX492" fmla="*/ 0 w 3314697"/>
              <a:gd name="connsiteY492" fmla="*/ 3138997 h 4655127"/>
              <a:gd name="connsiteX493" fmla="*/ 51756 w 3314697"/>
              <a:gd name="connsiteY493" fmla="*/ 3106541 h 4655127"/>
              <a:gd name="connsiteX494" fmla="*/ 10999 w 3314697"/>
              <a:gd name="connsiteY494" fmla="*/ 3075763 h 4655127"/>
              <a:gd name="connsiteX495" fmla="*/ 11645 w 3314697"/>
              <a:gd name="connsiteY495" fmla="*/ 3075763 h 4655127"/>
              <a:gd name="connsiteX496" fmla="*/ 10999 w 3314697"/>
              <a:gd name="connsiteY496" fmla="*/ 3075204 h 4655127"/>
              <a:gd name="connsiteX497" fmla="*/ 51756 w 3314697"/>
              <a:gd name="connsiteY497" fmla="*/ 3044426 h 4655127"/>
              <a:gd name="connsiteX498" fmla="*/ 0 w 3314697"/>
              <a:gd name="connsiteY498" fmla="*/ 3011970 h 4655127"/>
              <a:gd name="connsiteX499" fmla="*/ 0 w 3314697"/>
              <a:gd name="connsiteY499" fmla="*/ 3011410 h 4655127"/>
              <a:gd name="connsiteX500" fmla="*/ 63401 w 3314697"/>
              <a:gd name="connsiteY500" fmla="*/ 2955452 h 4655127"/>
              <a:gd name="connsiteX501" fmla="*/ 103430 w 3314697"/>
              <a:gd name="connsiteY501" fmla="*/ 2910597 h 4655127"/>
              <a:gd name="connsiteX502" fmla="*/ 104248 w 3314697"/>
              <a:gd name="connsiteY502" fmla="*/ 2905237 h 4655127"/>
              <a:gd name="connsiteX503" fmla="*/ 103430 w 3314697"/>
              <a:gd name="connsiteY503" fmla="*/ 2899877 h 4655127"/>
              <a:gd name="connsiteX504" fmla="*/ 63401 w 3314697"/>
              <a:gd name="connsiteY504" fmla="*/ 2855022 h 4655127"/>
              <a:gd name="connsiteX505" fmla="*/ 0 w 3314697"/>
              <a:gd name="connsiteY505" fmla="*/ 2799063 h 4655127"/>
              <a:gd name="connsiteX506" fmla="*/ 0 w 3314697"/>
              <a:gd name="connsiteY506" fmla="*/ 2798503 h 4655127"/>
              <a:gd name="connsiteX507" fmla="*/ 51756 w 3314697"/>
              <a:gd name="connsiteY507" fmla="*/ 2766047 h 4655127"/>
              <a:gd name="connsiteX508" fmla="*/ 10999 w 3314697"/>
              <a:gd name="connsiteY508" fmla="*/ 2735270 h 4655127"/>
              <a:gd name="connsiteX509" fmla="*/ 11645 w 3314697"/>
              <a:gd name="connsiteY509" fmla="*/ 2735270 h 4655127"/>
              <a:gd name="connsiteX510" fmla="*/ 10999 w 3314697"/>
              <a:gd name="connsiteY510" fmla="*/ 2734710 h 4655127"/>
              <a:gd name="connsiteX511" fmla="*/ 51756 w 3314697"/>
              <a:gd name="connsiteY511" fmla="*/ 2703933 h 4655127"/>
              <a:gd name="connsiteX512" fmla="*/ 0 w 3314697"/>
              <a:gd name="connsiteY512" fmla="*/ 2671476 h 4655127"/>
              <a:gd name="connsiteX513" fmla="*/ 0 w 3314697"/>
              <a:gd name="connsiteY513" fmla="*/ 2670917 h 4655127"/>
              <a:gd name="connsiteX514" fmla="*/ 63401 w 3314697"/>
              <a:gd name="connsiteY514" fmla="*/ 2614958 h 4655127"/>
              <a:gd name="connsiteX515" fmla="*/ 103430 w 3314697"/>
              <a:gd name="connsiteY515" fmla="*/ 2570104 h 4655127"/>
              <a:gd name="connsiteX516" fmla="*/ 104248 w 3314697"/>
              <a:gd name="connsiteY516" fmla="*/ 2564743 h 4655127"/>
              <a:gd name="connsiteX517" fmla="*/ 103430 w 3314697"/>
              <a:gd name="connsiteY517" fmla="*/ 2559383 h 4655127"/>
              <a:gd name="connsiteX518" fmla="*/ 63401 w 3314697"/>
              <a:gd name="connsiteY518" fmla="*/ 2514529 h 4655127"/>
              <a:gd name="connsiteX519" fmla="*/ 0 w 3314697"/>
              <a:gd name="connsiteY519" fmla="*/ 2458570 h 4655127"/>
              <a:gd name="connsiteX520" fmla="*/ 0 w 3314697"/>
              <a:gd name="connsiteY520" fmla="*/ 2458010 h 4655127"/>
              <a:gd name="connsiteX521" fmla="*/ 51756 w 3314697"/>
              <a:gd name="connsiteY521" fmla="*/ 2425553 h 4655127"/>
              <a:gd name="connsiteX522" fmla="*/ 10999 w 3314697"/>
              <a:gd name="connsiteY522" fmla="*/ 2394777 h 4655127"/>
              <a:gd name="connsiteX523" fmla="*/ 11645 w 3314697"/>
              <a:gd name="connsiteY523" fmla="*/ 2394777 h 4655127"/>
              <a:gd name="connsiteX524" fmla="*/ 10999 w 3314697"/>
              <a:gd name="connsiteY524" fmla="*/ 2394217 h 4655127"/>
              <a:gd name="connsiteX525" fmla="*/ 51756 w 3314697"/>
              <a:gd name="connsiteY525" fmla="*/ 2363439 h 4655127"/>
              <a:gd name="connsiteX526" fmla="*/ 0 w 3314697"/>
              <a:gd name="connsiteY526" fmla="*/ 2330983 h 4655127"/>
              <a:gd name="connsiteX527" fmla="*/ 0 w 3314697"/>
              <a:gd name="connsiteY527" fmla="*/ 2330424 h 4655127"/>
              <a:gd name="connsiteX528" fmla="*/ 63401 w 3314697"/>
              <a:gd name="connsiteY528" fmla="*/ 2274464 h 4655127"/>
              <a:gd name="connsiteX529" fmla="*/ 103430 w 3314697"/>
              <a:gd name="connsiteY529" fmla="*/ 2229610 h 4655127"/>
              <a:gd name="connsiteX530" fmla="*/ 104248 w 3314697"/>
              <a:gd name="connsiteY530" fmla="*/ 2224250 h 4655127"/>
              <a:gd name="connsiteX531" fmla="*/ 103430 w 3314697"/>
              <a:gd name="connsiteY531" fmla="*/ 2218890 h 4655127"/>
              <a:gd name="connsiteX532" fmla="*/ 63401 w 3314697"/>
              <a:gd name="connsiteY532" fmla="*/ 2174035 h 4655127"/>
              <a:gd name="connsiteX533" fmla="*/ 0 w 3314697"/>
              <a:gd name="connsiteY533" fmla="*/ 2118076 h 4655127"/>
              <a:gd name="connsiteX534" fmla="*/ 0 w 3314697"/>
              <a:gd name="connsiteY534" fmla="*/ 2117517 h 4655127"/>
              <a:gd name="connsiteX535" fmla="*/ 51756 w 3314697"/>
              <a:gd name="connsiteY535" fmla="*/ 2085060 h 4655127"/>
              <a:gd name="connsiteX536" fmla="*/ 10999 w 3314697"/>
              <a:gd name="connsiteY536" fmla="*/ 2054283 h 4655127"/>
              <a:gd name="connsiteX537" fmla="*/ 11645 w 3314697"/>
              <a:gd name="connsiteY537" fmla="*/ 2054283 h 4655127"/>
              <a:gd name="connsiteX538" fmla="*/ 10999 w 3314697"/>
              <a:gd name="connsiteY538" fmla="*/ 2053723 h 4655127"/>
              <a:gd name="connsiteX539" fmla="*/ 51756 w 3314697"/>
              <a:gd name="connsiteY539" fmla="*/ 2022946 h 4655127"/>
              <a:gd name="connsiteX540" fmla="*/ 0 w 3314697"/>
              <a:gd name="connsiteY540" fmla="*/ 1990490 h 4655127"/>
              <a:gd name="connsiteX541" fmla="*/ 0 w 3314697"/>
              <a:gd name="connsiteY541" fmla="*/ 1989930 h 4655127"/>
              <a:gd name="connsiteX542" fmla="*/ 63401 w 3314697"/>
              <a:gd name="connsiteY542" fmla="*/ 1933971 h 4655127"/>
              <a:gd name="connsiteX543" fmla="*/ 103430 w 3314697"/>
              <a:gd name="connsiteY543" fmla="*/ 1889116 h 4655127"/>
              <a:gd name="connsiteX544" fmla="*/ 104248 w 3314697"/>
              <a:gd name="connsiteY544" fmla="*/ 1883757 h 4655127"/>
              <a:gd name="connsiteX545" fmla="*/ 103430 w 3314697"/>
              <a:gd name="connsiteY545" fmla="*/ 1878396 h 4655127"/>
              <a:gd name="connsiteX546" fmla="*/ 63401 w 3314697"/>
              <a:gd name="connsiteY546" fmla="*/ 1833542 h 4655127"/>
              <a:gd name="connsiteX547" fmla="*/ 0 w 3314697"/>
              <a:gd name="connsiteY547" fmla="*/ 1777583 h 4655127"/>
              <a:gd name="connsiteX548" fmla="*/ 0 w 3314697"/>
              <a:gd name="connsiteY548" fmla="*/ 1777023 h 4655127"/>
              <a:gd name="connsiteX549" fmla="*/ 51756 w 3314697"/>
              <a:gd name="connsiteY549" fmla="*/ 1744567 h 4655127"/>
              <a:gd name="connsiteX550" fmla="*/ 10999 w 3314697"/>
              <a:gd name="connsiteY550" fmla="*/ 1713789 h 4655127"/>
              <a:gd name="connsiteX551" fmla="*/ 11645 w 3314697"/>
              <a:gd name="connsiteY551" fmla="*/ 1713789 h 4655127"/>
              <a:gd name="connsiteX552" fmla="*/ 10999 w 3314697"/>
              <a:gd name="connsiteY552" fmla="*/ 1713230 h 4655127"/>
              <a:gd name="connsiteX553" fmla="*/ 51756 w 3314697"/>
              <a:gd name="connsiteY553" fmla="*/ 1682453 h 4655127"/>
              <a:gd name="connsiteX554" fmla="*/ 0 w 3314697"/>
              <a:gd name="connsiteY554" fmla="*/ 1649996 h 4655127"/>
              <a:gd name="connsiteX555" fmla="*/ 0 w 3314697"/>
              <a:gd name="connsiteY555" fmla="*/ 1649436 h 4655127"/>
              <a:gd name="connsiteX556" fmla="*/ 63401 w 3314697"/>
              <a:gd name="connsiteY556" fmla="*/ 1593478 h 4655127"/>
              <a:gd name="connsiteX557" fmla="*/ 103430 w 3314697"/>
              <a:gd name="connsiteY557" fmla="*/ 1548623 h 4655127"/>
              <a:gd name="connsiteX558" fmla="*/ 105663 w 3314697"/>
              <a:gd name="connsiteY558" fmla="*/ 1533986 h 4655127"/>
              <a:gd name="connsiteX559" fmla="*/ 103430 w 3314697"/>
              <a:gd name="connsiteY559" fmla="*/ 1519349 h 4655127"/>
              <a:gd name="connsiteX560" fmla="*/ 63401 w 3314697"/>
              <a:gd name="connsiteY560" fmla="*/ 1474494 h 4655127"/>
              <a:gd name="connsiteX561" fmla="*/ 0 w 3314697"/>
              <a:gd name="connsiteY561" fmla="*/ 1418535 h 4655127"/>
              <a:gd name="connsiteX562" fmla="*/ 0 w 3314697"/>
              <a:gd name="connsiteY562" fmla="*/ 1417976 h 4655127"/>
              <a:gd name="connsiteX563" fmla="*/ 51756 w 3314697"/>
              <a:gd name="connsiteY563" fmla="*/ 1385519 h 4655127"/>
              <a:gd name="connsiteX564" fmla="*/ 10999 w 3314697"/>
              <a:gd name="connsiteY564" fmla="*/ 1354742 h 4655127"/>
              <a:gd name="connsiteX565" fmla="*/ 11645 w 3314697"/>
              <a:gd name="connsiteY565" fmla="*/ 1354742 h 4655127"/>
              <a:gd name="connsiteX566" fmla="*/ 10999 w 3314697"/>
              <a:gd name="connsiteY566" fmla="*/ 1354182 h 4655127"/>
              <a:gd name="connsiteX567" fmla="*/ 51756 w 3314697"/>
              <a:gd name="connsiteY567" fmla="*/ 1323405 h 4655127"/>
              <a:gd name="connsiteX568" fmla="*/ 0 w 3314697"/>
              <a:gd name="connsiteY568" fmla="*/ 1290948 h 4655127"/>
              <a:gd name="connsiteX569" fmla="*/ 0 w 3314697"/>
              <a:gd name="connsiteY569" fmla="*/ 1290389 h 4655127"/>
              <a:gd name="connsiteX570" fmla="*/ 63401 w 3314697"/>
              <a:gd name="connsiteY570" fmla="*/ 1234430 h 4655127"/>
              <a:gd name="connsiteX571" fmla="*/ 103430 w 3314697"/>
              <a:gd name="connsiteY571" fmla="*/ 1189575 h 4655127"/>
              <a:gd name="connsiteX572" fmla="*/ 105663 w 3314697"/>
              <a:gd name="connsiteY572" fmla="*/ 1174938 h 4655127"/>
              <a:gd name="connsiteX573" fmla="*/ 103430 w 3314697"/>
              <a:gd name="connsiteY573" fmla="*/ 1160302 h 4655127"/>
              <a:gd name="connsiteX574" fmla="*/ 63401 w 3314697"/>
              <a:gd name="connsiteY574" fmla="*/ 1115447 h 4655127"/>
              <a:gd name="connsiteX575" fmla="*/ 0 w 3314697"/>
              <a:gd name="connsiteY575" fmla="*/ 1059488 h 4655127"/>
              <a:gd name="connsiteX576" fmla="*/ 0 w 3314697"/>
              <a:gd name="connsiteY576" fmla="*/ 1058928 h 4655127"/>
              <a:gd name="connsiteX577" fmla="*/ 51756 w 3314697"/>
              <a:gd name="connsiteY577" fmla="*/ 1026472 h 4655127"/>
              <a:gd name="connsiteX578" fmla="*/ 10999 w 3314697"/>
              <a:gd name="connsiteY578" fmla="*/ 995694 h 4655127"/>
              <a:gd name="connsiteX579" fmla="*/ 11645 w 3314697"/>
              <a:gd name="connsiteY579" fmla="*/ 995694 h 4655127"/>
              <a:gd name="connsiteX580" fmla="*/ 10999 w 3314697"/>
              <a:gd name="connsiteY580" fmla="*/ 995135 h 4655127"/>
              <a:gd name="connsiteX581" fmla="*/ 51756 w 3314697"/>
              <a:gd name="connsiteY581" fmla="*/ 964358 h 4655127"/>
              <a:gd name="connsiteX582" fmla="*/ 0 w 3314697"/>
              <a:gd name="connsiteY582" fmla="*/ 931901 h 4655127"/>
              <a:gd name="connsiteX583" fmla="*/ 0 w 3314697"/>
              <a:gd name="connsiteY583" fmla="*/ 931342 h 4655127"/>
              <a:gd name="connsiteX584" fmla="*/ 63401 w 3314697"/>
              <a:gd name="connsiteY584" fmla="*/ 875382 h 4655127"/>
              <a:gd name="connsiteX585" fmla="*/ 103430 w 3314697"/>
              <a:gd name="connsiteY585" fmla="*/ 830528 h 4655127"/>
              <a:gd name="connsiteX586" fmla="*/ 105663 w 3314697"/>
              <a:gd name="connsiteY586" fmla="*/ 815891 h 4655127"/>
              <a:gd name="connsiteX587" fmla="*/ 103430 w 3314697"/>
              <a:gd name="connsiteY587" fmla="*/ 801254 h 4655127"/>
              <a:gd name="connsiteX588" fmla="*/ 63401 w 3314697"/>
              <a:gd name="connsiteY588" fmla="*/ 756399 h 4655127"/>
              <a:gd name="connsiteX589" fmla="*/ 0 w 3314697"/>
              <a:gd name="connsiteY589" fmla="*/ 700440 h 4655127"/>
              <a:gd name="connsiteX590" fmla="*/ 0 w 3314697"/>
              <a:gd name="connsiteY590" fmla="*/ 699881 h 4655127"/>
              <a:gd name="connsiteX591" fmla="*/ 51756 w 3314697"/>
              <a:gd name="connsiteY591" fmla="*/ 667424 h 4655127"/>
              <a:gd name="connsiteX592" fmla="*/ 10999 w 3314697"/>
              <a:gd name="connsiteY592" fmla="*/ 636647 h 4655127"/>
              <a:gd name="connsiteX593" fmla="*/ 11645 w 3314697"/>
              <a:gd name="connsiteY593" fmla="*/ 636647 h 4655127"/>
              <a:gd name="connsiteX594" fmla="*/ 10999 w 3314697"/>
              <a:gd name="connsiteY594" fmla="*/ 636087 h 4655127"/>
              <a:gd name="connsiteX595" fmla="*/ 51756 w 3314697"/>
              <a:gd name="connsiteY595" fmla="*/ 605310 h 4655127"/>
              <a:gd name="connsiteX596" fmla="*/ 0 w 3314697"/>
              <a:gd name="connsiteY596" fmla="*/ 572854 h 4655127"/>
              <a:gd name="connsiteX597" fmla="*/ 0 w 3314697"/>
              <a:gd name="connsiteY597" fmla="*/ 572294 h 4655127"/>
              <a:gd name="connsiteX598" fmla="*/ 63401 w 3314697"/>
              <a:gd name="connsiteY598" fmla="*/ 516335 h 4655127"/>
              <a:gd name="connsiteX599" fmla="*/ 103430 w 3314697"/>
              <a:gd name="connsiteY599" fmla="*/ 471480 h 4655127"/>
              <a:gd name="connsiteX600" fmla="*/ 105663 w 3314697"/>
              <a:gd name="connsiteY600" fmla="*/ 456843 h 4655127"/>
              <a:gd name="connsiteX601" fmla="*/ 103430 w 3314697"/>
              <a:gd name="connsiteY601" fmla="*/ 442206 h 4655127"/>
              <a:gd name="connsiteX602" fmla="*/ 63401 w 3314697"/>
              <a:gd name="connsiteY602" fmla="*/ 397352 h 4655127"/>
              <a:gd name="connsiteX603" fmla="*/ 0 w 3314697"/>
              <a:gd name="connsiteY603" fmla="*/ 341393 h 4655127"/>
              <a:gd name="connsiteX604" fmla="*/ 0 w 3314697"/>
              <a:gd name="connsiteY604" fmla="*/ 340833 h 4655127"/>
              <a:gd name="connsiteX605" fmla="*/ 51756 w 3314697"/>
              <a:gd name="connsiteY605" fmla="*/ 308377 h 4655127"/>
              <a:gd name="connsiteX606" fmla="*/ 10999 w 3314697"/>
              <a:gd name="connsiteY606" fmla="*/ 277599 h 4655127"/>
              <a:gd name="connsiteX607" fmla="*/ 11645 w 3314697"/>
              <a:gd name="connsiteY607" fmla="*/ 277599 h 4655127"/>
              <a:gd name="connsiteX608" fmla="*/ 10999 w 3314697"/>
              <a:gd name="connsiteY608" fmla="*/ 277040 h 4655127"/>
              <a:gd name="connsiteX609" fmla="*/ 51756 w 3314697"/>
              <a:gd name="connsiteY609" fmla="*/ 246263 h 4655127"/>
              <a:gd name="connsiteX610" fmla="*/ 0 w 3314697"/>
              <a:gd name="connsiteY610" fmla="*/ 213806 h 4655127"/>
              <a:gd name="connsiteX611" fmla="*/ 0 w 3314697"/>
              <a:gd name="connsiteY611" fmla="*/ 213247 h 4655127"/>
              <a:gd name="connsiteX612" fmla="*/ 40939 w 3314697"/>
              <a:gd name="connsiteY612" fmla="*/ 169336 h 4655127"/>
              <a:gd name="connsiteX613" fmla="*/ 55615 w 3314697"/>
              <a:gd name="connsiteY613" fmla="*/ 161464 h 4655127"/>
              <a:gd name="connsiteX614" fmla="*/ 55615 w 3314697"/>
              <a:gd name="connsiteY614" fmla="*/ 92083 h 4655127"/>
              <a:gd name="connsiteX615" fmla="*/ 59507 w 3314697"/>
              <a:gd name="connsiteY615" fmla="*/ 92083 h 4655127"/>
              <a:gd name="connsiteX616" fmla="*/ 136702 w 3314697"/>
              <a:gd name="connsiteY616" fmla="*/ 54692 h 4655127"/>
              <a:gd name="connsiteX617" fmla="*/ 201572 w 3314697"/>
              <a:gd name="connsiteY617" fmla="*/ 0 h 465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</a:cxnLst>
            <a:rect l="l" t="t" r="r" b="b"/>
            <a:pathLst>
              <a:path w="3314697" h="4655127">
                <a:moveTo>
                  <a:pt x="327022" y="317787"/>
                </a:moveTo>
                <a:lnTo>
                  <a:pt x="327022" y="4337339"/>
                </a:lnTo>
                <a:lnTo>
                  <a:pt x="2987674" y="4337339"/>
                </a:lnTo>
                <a:lnTo>
                  <a:pt x="2987674" y="317787"/>
                </a:lnTo>
                <a:close/>
                <a:moveTo>
                  <a:pt x="201572" y="0"/>
                </a:moveTo>
                <a:lnTo>
                  <a:pt x="202222" y="0"/>
                </a:lnTo>
                <a:cubicBezTo>
                  <a:pt x="222331" y="0"/>
                  <a:pt x="229467" y="23439"/>
                  <a:pt x="239846" y="44647"/>
                </a:cubicBezTo>
                <a:cubicBezTo>
                  <a:pt x="247630" y="23439"/>
                  <a:pt x="260604" y="9487"/>
                  <a:pt x="275524" y="9487"/>
                </a:cubicBezTo>
                <a:lnTo>
                  <a:pt x="275524" y="10045"/>
                </a:lnTo>
                <a:lnTo>
                  <a:pt x="276173" y="9487"/>
                </a:lnTo>
                <a:cubicBezTo>
                  <a:pt x="291093" y="9487"/>
                  <a:pt x="304067" y="23439"/>
                  <a:pt x="311851" y="44647"/>
                </a:cubicBezTo>
                <a:cubicBezTo>
                  <a:pt x="322231" y="23439"/>
                  <a:pt x="329366" y="0"/>
                  <a:pt x="349476" y="0"/>
                </a:cubicBezTo>
                <a:lnTo>
                  <a:pt x="350125" y="0"/>
                </a:lnTo>
                <a:cubicBezTo>
                  <a:pt x="373478" y="0"/>
                  <a:pt x="398129" y="29020"/>
                  <a:pt x="414995" y="54692"/>
                </a:cubicBezTo>
                <a:cubicBezTo>
                  <a:pt x="425212" y="70597"/>
                  <a:pt x="443457" y="83677"/>
                  <a:pt x="466992" y="89223"/>
                </a:cubicBezTo>
                <a:lnTo>
                  <a:pt x="473206" y="89927"/>
                </a:lnTo>
                <a:lnTo>
                  <a:pt x="479419" y="89223"/>
                </a:lnTo>
                <a:cubicBezTo>
                  <a:pt x="502955" y="83677"/>
                  <a:pt x="521200" y="70597"/>
                  <a:pt x="531417" y="54692"/>
                </a:cubicBezTo>
                <a:cubicBezTo>
                  <a:pt x="547634" y="29577"/>
                  <a:pt x="572934" y="0"/>
                  <a:pt x="596287" y="0"/>
                </a:cubicBezTo>
                <a:lnTo>
                  <a:pt x="596935" y="0"/>
                </a:lnTo>
                <a:cubicBezTo>
                  <a:pt x="617046" y="0"/>
                  <a:pt x="624181" y="23439"/>
                  <a:pt x="634560" y="44647"/>
                </a:cubicBezTo>
                <a:cubicBezTo>
                  <a:pt x="642345" y="23439"/>
                  <a:pt x="655319" y="9487"/>
                  <a:pt x="670238" y="9487"/>
                </a:cubicBezTo>
                <a:lnTo>
                  <a:pt x="670238" y="10045"/>
                </a:lnTo>
                <a:lnTo>
                  <a:pt x="670887" y="9487"/>
                </a:lnTo>
                <a:cubicBezTo>
                  <a:pt x="685807" y="9487"/>
                  <a:pt x="698782" y="23439"/>
                  <a:pt x="706566" y="44647"/>
                </a:cubicBezTo>
                <a:cubicBezTo>
                  <a:pt x="716945" y="23439"/>
                  <a:pt x="724081" y="0"/>
                  <a:pt x="744191" y="0"/>
                </a:cubicBezTo>
                <a:lnTo>
                  <a:pt x="744839" y="0"/>
                </a:lnTo>
                <a:cubicBezTo>
                  <a:pt x="768192" y="0"/>
                  <a:pt x="792843" y="29020"/>
                  <a:pt x="809709" y="54692"/>
                </a:cubicBezTo>
                <a:cubicBezTo>
                  <a:pt x="819926" y="70597"/>
                  <a:pt x="838171" y="83677"/>
                  <a:pt x="861706" y="89223"/>
                </a:cubicBezTo>
                <a:lnTo>
                  <a:pt x="867921" y="89927"/>
                </a:lnTo>
                <a:lnTo>
                  <a:pt x="874134" y="89223"/>
                </a:lnTo>
                <a:cubicBezTo>
                  <a:pt x="897670" y="83677"/>
                  <a:pt x="915914" y="70597"/>
                  <a:pt x="926131" y="54692"/>
                </a:cubicBezTo>
                <a:cubicBezTo>
                  <a:pt x="942348" y="29577"/>
                  <a:pt x="967648" y="0"/>
                  <a:pt x="991001" y="0"/>
                </a:cubicBezTo>
                <a:lnTo>
                  <a:pt x="991650" y="0"/>
                </a:lnTo>
                <a:cubicBezTo>
                  <a:pt x="1011760" y="0"/>
                  <a:pt x="1018895" y="23439"/>
                  <a:pt x="1029274" y="44647"/>
                </a:cubicBezTo>
                <a:cubicBezTo>
                  <a:pt x="1037059" y="23439"/>
                  <a:pt x="1050033" y="9487"/>
                  <a:pt x="1064953" y="9487"/>
                </a:cubicBezTo>
                <a:lnTo>
                  <a:pt x="1064953" y="10045"/>
                </a:lnTo>
                <a:lnTo>
                  <a:pt x="1065601" y="9487"/>
                </a:lnTo>
                <a:cubicBezTo>
                  <a:pt x="1080522" y="9487"/>
                  <a:pt x="1093496" y="23439"/>
                  <a:pt x="1101280" y="44647"/>
                </a:cubicBezTo>
                <a:cubicBezTo>
                  <a:pt x="1111659" y="23439"/>
                  <a:pt x="1118795" y="0"/>
                  <a:pt x="1138904" y="0"/>
                </a:cubicBezTo>
                <a:lnTo>
                  <a:pt x="1139553" y="0"/>
                </a:lnTo>
                <a:cubicBezTo>
                  <a:pt x="1162907" y="0"/>
                  <a:pt x="1187557" y="29020"/>
                  <a:pt x="1204423" y="54692"/>
                </a:cubicBezTo>
                <a:cubicBezTo>
                  <a:pt x="1214641" y="70597"/>
                  <a:pt x="1232885" y="83677"/>
                  <a:pt x="1256421" y="89223"/>
                </a:cubicBezTo>
                <a:lnTo>
                  <a:pt x="1262634" y="89927"/>
                </a:lnTo>
                <a:lnTo>
                  <a:pt x="1268847" y="89223"/>
                </a:lnTo>
                <a:cubicBezTo>
                  <a:pt x="1292383" y="83677"/>
                  <a:pt x="1310628" y="70597"/>
                  <a:pt x="1320845" y="54692"/>
                </a:cubicBezTo>
                <a:cubicBezTo>
                  <a:pt x="1337062" y="29577"/>
                  <a:pt x="1362362" y="0"/>
                  <a:pt x="1385715" y="0"/>
                </a:cubicBezTo>
                <a:lnTo>
                  <a:pt x="1386364" y="0"/>
                </a:lnTo>
                <a:cubicBezTo>
                  <a:pt x="1406474" y="0"/>
                  <a:pt x="1413610" y="23439"/>
                  <a:pt x="1423988" y="44647"/>
                </a:cubicBezTo>
                <a:cubicBezTo>
                  <a:pt x="1431773" y="23439"/>
                  <a:pt x="1444747" y="9487"/>
                  <a:pt x="1459667" y="9487"/>
                </a:cubicBezTo>
                <a:lnTo>
                  <a:pt x="1459667" y="10045"/>
                </a:lnTo>
                <a:lnTo>
                  <a:pt x="1460315" y="9487"/>
                </a:lnTo>
                <a:cubicBezTo>
                  <a:pt x="1475236" y="9487"/>
                  <a:pt x="1488210" y="23439"/>
                  <a:pt x="1495994" y="44647"/>
                </a:cubicBezTo>
                <a:cubicBezTo>
                  <a:pt x="1506373" y="23439"/>
                  <a:pt x="1513509" y="0"/>
                  <a:pt x="1533619" y="0"/>
                </a:cubicBezTo>
                <a:lnTo>
                  <a:pt x="1534267" y="0"/>
                </a:lnTo>
                <a:cubicBezTo>
                  <a:pt x="1557620" y="0"/>
                  <a:pt x="1582271" y="29020"/>
                  <a:pt x="1599137" y="54692"/>
                </a:cubicBezTo>
                <a:cubicBezTo>
                  <a:pt x="1609354" y="70597"/>
                  <a:pt x="1627599" y="83677"/>
                  <a:pt x="1651135" y="89223"/>
                </a:cubicBezTo>
                <a:lnTo>
                  <a:pt x="1657349" y="89927"/>
                </a:lnTo>
                <a:lnTo>
                  <a:pt x="1663562" y="89223"/>
                </a:lnTo>
                <a:cubicBezTo>
                  <a:pt x="1687097" y="83677"/>
                  <a:pt x="1705342" y="70597"/>
                  <a:pt x="1715559" y="54692"/>
                </a:cubicBezTo>
                <a:cubicBezTo>
                  <a:pt x="1731776" y="29577"/>
                  <a:pt x="1757076" y="0"/>
                  <a:pt x="1780429" y="0"/>
                </a:cubicBezTo>
                <a:lnTo>
                  <a:pt x="1781078" y="0"/>
                </a:lnTo>
                <a:cubicBezTo>
                  <a:pt x="1801188" y="0"/>
                  <a:pt x="1808324" y="23439"/>
                  <a:pt x="1818703" y="44647"/>
                </a:cubicBezTo>
                <a:cubicBezTo>
                  <a:pt x="1826487" y="23439"/>
                  <a:pt x="1839461" y="9487"/>
                  <a:pt x="1854381" y="9487"/>
                </a:cubicBezTo>
                <a:lnTo>
                  <a:pt x="1854381" y="10045"/>
                </a:lnTo>
                <a:lnTo>
                  <a:pt x="1855030" y="9487"/>
                </a:lnTo>
                <a:cubicBezTo>
                  <a:pt x="1869950" y="9487"/>
                  <a:pt x="1882924" y="23439"/>
                  <a:pt x="1890708" y="44647"/>
                </a:cubicBezTo>
                <a:cubicBezTo>
                  <a:pt x="1901088" y="23439"/>
                  <a:pt x="1908224" y="0"/>
                  <a:pt x="1928333" y="0"/>
                </a:cubicBezTo>
                <a:lnTo>
                  <a:pt x="1928982" y="0"/>
                </a:lnTo>
                <a:cubicBezTo>
                  <a:pt x="1952335" y="0"/>
                  <a:pt x="1976986" y="29020"/>
                  <a:pt x="1993852" y="54692"/>
                </a:cubicBezTo>
                <a:cubicBezTo>
                  <a:pt x="2004069" y="70597"/>
                  <a:pt x="2022313" y="83677"/>
                  <a:pt x="2045849" y="89223"/>
                </a:cubicBezTo>
                <a:lnTo>
                  <a:pt x="2052063" y="89927"/>
                </a:lnTo>
                <a:lnTo>
                  <a:pt x="2058277" y="89223"/>
                </a:lnTo>
                <a:cubicBezTo>
                  <a:pt x="2081812" y="83677"/>
                  <a:pt x="2100056" y="70597"/>
                  <a:pt x="2110273" y="54692"/>
                </a:cubicBezTo>
                <a:cubicBezTo>
                  <a:pt x="2126491" y="29577"/>
                  <a:pt x="2151790" y="0"/>
                  <a:pt x="2175144" y="0"/>
                </a:cubicBezTo>
                <a:lnTo>
                  <a:pt x="2175792" y="0"/>
                </a:lnTo>
                <a:cubicBezTo>
                  <a:pt x="2195902" y="0"/>
                  <a:pt x="2203038" y="23439"/>
                  <a:pt x="2213417" y="44647"/>
                </a:cubicBezTo>
                <a:cubicBezTo>
                  <a:pt x="2221202" y="23439"/>
                  <a:pt x="2234175" y="9487"/>
                  <a:pt x="2249096" y="9487"/>
                </a:cubicBezTo>
                <a:lnTo>
                  <a:pt x="2249096" y="10045"/>
                </a:lnTo>
                <a:lnTo>
                  <a:pt x="2249744" y="9487"/>
                </a:lnTo>
                <a:cubicBezTo>
                  <a:pt x="2264665" y="9487"/>
                  <a:pt x="2277638" y="23439"/>
                  <a:pt x="2285423" y="44647"/>
                </a:cubicBezTo>
                <a:cubicBezTo>
                  <a:pt x="2295802" y="23439"/>
                  <a:pt x="2302938" y="0"/>
                  <a:pt x="2323048" y="0"/>
                </a:cubicBezTo>
                <a:lnTo>
                  <a:pt x="2323696" y="0"/>
                </a:lnTo>
                <a:cubicBezTo>
                  <a:pt x="2347050" y="0"/>
                  <a:pt x="2371700" y="29020"/>
                  <a:pt x="2388566" y="54692"/>
                </a:cubicBezTo>
                <a:cubicBezTo>
                  <a:pt x="2398783" y="70597"/>
                  <a:pt x="2417028" y="83677"/>
                  <a:pt x="2440564" y="89223"/>
                </a:cubicBezTo>
                <a:lnTo>
                  <a:pt x="2446777" y="89927"/>
                </a:lnTo>
                <a:lnTo>
                  <a:pt x="2452991" y="89223"/>
                </a:lnTo>
                <a:cubicBezTo>
                  <a:pt x="2476527" y="83677"/>
                  <a:pt x="2494771" y="70597"/>
                  <a:pt x="2504988" y="54692"/>
                </a:cubicBezTo>
                <a:cubicBezTo>
                  <a:pt x="2521206" y="29577"/>
                  <a:pt x="2546505" y="0"/>
                  <a:pt x="2569858" y="0"/>
                </a:cubicBezTo>
                <a:lnTo>
                  <a:pt x="2570507" y="0"/>
                </a:lnTo>
                <a:cubicBezTo>
                  <a:pt x="2590617" y="0"/>
                  <a:pt x="2597752" y="23439"/>
                  <a:pt x="2608131" y="44647"/>
                </a:cubicBezTo>
                <a:cubicBezTo>
                  <a:pt x="2615916" y="23439"/>
                  <a:pt x="2628890" y="9487"/>
                  <a:pt x="2643810" y="9487"/>
                </a:cubicBezTo>
                <a:lnTo>
                  <a:pt x="2643810" y="10045"/>
                </a:lnTo>
                <a:lnTo>
                  <a:pt x="2644459" y="9487"/>
                </a:lnTo>
                <a:cubicBezTo>
                  <a:pt x="2659379" y="9487"/>
                  <a:pt x="2672353" y="23439"/>
                  <a:pt x="2680137" y="44647"/>
                </a:cubicBezTo>
                <a:cubicBezTo>
                  <a:pt x="2690517" y="23439"/>
                  <a:pt x="2697652" y="0"/>
                  <a:pt x="2717762" y="0"/>
                </a:cubicBezTo>
                <a:lnTo>
                  <a:pt x="2718410" y="0"/>
                </a:lnTo>
                <a:cubicBezTo>
                  <a:pt x="2741764" y="0"/>
                  <a:pt x="2766415" y="29020"/>
                  <a:pt x="2783281" y="54692"/>
                </a:cubicBezTo>
                <a:cubicBezTo>
                  <a:pt x="2793498" y="70597"/>
                  <a:pt x="2811742" y="83677"/>
                  <a:pt x="2835278" y="89223"/>
                </a:cubicBezTo>
                <a:lnTo>
                  <a:pt x="2841492" y="89927"/>
                </a:lnTo>
                <a:lnTo>
                  <a:pt x="2847705" y="89223"/>
                </a:lnTo>
                <a:cubicBezTo>
                  <a:pt x="2871241" y="83677"/>
                  <a:pt x="2889486" y="70597"/>
                  <a:pt x="2899703" y="54692"/>
                </a:cubicBezTo>
                <a:cubicBezTo>
                  <a:pt x="2915920" y="29577"/>
                  <a:pt x="2941219" y="0"/>
                  <a:pt x="2964573" y="0"/>
                </a:cubicBezTo>
                <a:lnTo>
                  <a:pt x="2965222" y="0"/>
                </a:lnTo>
                <a:cubicBezTo>
                  <a:pt x="2985331" y="0"/>
                  <a:pt x="2992467" y="23439"/>
                  <a:pt x="3002846" y="44647"/>
                </a:cubicBezTo>
                <a:cubicBezTo>
                  <a:pt x="3010630" y="23439"/>
                  <a:pt x="3023604" y="9487"/>
                  <a:pt x="3038524" y="9487"/>
                </a:cubicBezTo>
                <a:lnTo>
                  <a:pt x="3038524" y="10045"/>
                </a:lnTo>
                <a:lnTo>
                  <a:pt x="3039173" y="9487"/>
                </a:lnTo>
                <a:cubicBezTo>
                  <a:pt x="3054093" y="9487"/>
                  <a:pt x="3067067" y="23439"/>
                  <a:pt x="3074851" y="44647"/>
                </a:cubicBezTo>
                <a:cubicBezTo>
                  <a:pt x="3085231" y="23439"/>
                  <a:pt x="3092367" y="0"/>
                  <a:pt x="3112476" y="0"/>
                </a:cubicBezTo>
                <a:lnTo>
                  <a:pt x="3113125" y="0"/>
                </a:lnTo>
                <a:cubicBezTo>
                  <a:pt x="3124802" y="0"/>
                  <a:pt x="3136802" y="7255"/>
                  <a:pt x="3147992" y="17719"/>
                </a:cubicBezTo>
                <a:lnTo>
                  <a:pt x="3156083" y="27689"/>
                </a:lnTo>
                <a:lnTo>
                  <a:pt x="3207952" y="27689"/>
                </a:lnTo>
                <a:lnTo>
                  <a:pt x="3207952" y="31047"/>
                </a:lnTo>
                <a:cubicBezTo>
                  <a:pt x="3207952" y="54130"/>
                  <a:pt x="3218505" y="73435"/>
                  <a:pt x="3234153" y="86604"/>
                </a:cubicBezTo>
                <a:lnTo>
                  <a:pt x="3239984" y="90357"/>
                </a:lnTo>
                <a:lnTo>
                  <a:pt x="3255190" y="92083"/>
                </a:lnTo>
                <a:lnTo>
                  <a:pt x="3259082" y="92083"/>
                </a:lnTo>
                <a:lnTo>
                  <a:pt x="3259082" y="101783"/>
                </a:lnTo>
                <a:lnTo>
                  <a:pt x="3273485" y="109451"/>
                </a:lnTo>
                <a:cubicBezTo>
                  <a:pt x="3295410" y="122435"/>
                  <a:pt x="3314697" y="138488"/>
                  <a:pt x="3314697" y="153597"/>
                </a:cubicBezTo>
                <a:lnTo>
                  <a:pt x="3314697" y="154157"/>
                </a:lnTo>
                <a:cubicBezTo>
                  <a:pt x="3314697" y="171504"/>
                  <a:pt x="3287526" y="177659"/>
                  <a:pt x="3262942" y="186613"/>
                </a:cubicBezTo>
                <a:cubicBezTo>
                  <a:pt x="3287526" y="193328"/>
                  <a:pt x="3303699" y="204520"/>
                  <a:pt x="3303699" y="217390"/>
                </a:cubicBezTo>
                <a:lnTo>
                  <a:pt x="3303052" y="217390"/>
                </a:lnTo>
                <a:lnTo>
                  <a:pt x="3303699" y="217950"/>
                </a:lnTo>
                <a:cubicBezTo>
                  <a:pt x="3303699" y="230821"/>
                  <a:pt x="3287526" y="242012"/>
                  <a:pt x="3262942" y="248727"/>
                </a:cubicBezTo>
                <a:cubicBezTo>
                  <a:pt x="3287526" y="257680"/>
                  <a:pt x="3314697" y="263836"/>
                  <a:pt x="3314697" y="281184"/>
                </a:cubicBezTo>
                <a:lnTo>
                  <a:pt x="3314697" y="281743"/>
                </a:lnTo>
                <a:cubicBezTo>
                  <a:pt x="3314697" y="301888"/>
                  <a:pt x="3281056" y="323153"/>
                  <a:pt x="3251297" y="337702"/>
                </a:cubicBezTo>
                <a:cubicBezTo>
                  <a:pt x="3232859" y="346516"/>
                  <a:pt x="3217696" y="362254"/>
                  <a:pt x="3211267" y="382557"/>
                </a:cubicBezTo>
                <a:lnTo>
                  <a:pt x="3210450" y="387917"/>
                </a:lnTo>
                <a:lnTo>
                  <a:pt x="3211267" y="393277"/>
                </a:lnTo>
                <a:cubicBezTo>
                  <a:pt x="3217696" y="413580"/>
                  <a:pt x="3232859" y="429318"/>
                  <a:pt x="3251297" y="438131"/>
                </a:cubicBezTo>
                <a:cubicBezTo>
                  <a:pt x="3280409" y="452121"/>
                  <a:pt x="3314697" y="473945"/>
                  <a:pt x="3314697" y="494090"/>
                </a:cubicBezTo>
                <a:lnTo>
                  <a:pt x="3314697" y="494650"/>
                </a:lnTo>
                <a:cubicBezTo>
                  <a:pt x="3314697" y="511997"/>
                  <a:pt x="3287526" y="518153"/>
                  <a:pt x="3262942" y="527106"/>
                </a:cubicBezTo>
                <a:cubicBezTo>
                  <a:pt x="3287526" y="533821"/>
                  <a:pt x="3303699" y="545013"/>
                  <a:pt x="3303699" y="557884"/>
                </a:cubicBezTo>
                <a:lnTo>
                  <a:pt x="3303052" y="557884"/>
                </a:lnTo>
                <a:lnTo>
                  <a:pt x="3303699" y="558443"/>
                </a:lnTo>
                <a:cubicBezTo>
                  <a:pt x="3303699" y="571314"/>
                  <a:pt x="3287526" y="582505"/>
                  <a:pt x="3262942" y="589221"/>
                </a:cubicBezTo>
                <a:cubicBezTo>
                  <a:pt x="3287526" y="598175"/>
                  <a:pt x="3314697" y="604329"/>
                  <a:pt x="3314697" y="621677"/>
                </a:cubicBezTo>
                <a:lnTo>
                  <a:pt x="3314697" y="622237"/>
                </a:lnTo>
                <a:cubicBezTo>
                  <a:pt x="3314697" y="642382"/>
                  <a:pt x="3281056" y="663646"/>
                  <a:pt x="3251297" y="678195"/>
                </a:cubicBezTo>
                <a:cubicBezTo>
                  <a:pt x="3232859" y="687009"/>
                  <a:pt x="3217696" y="702747"/>
                  <a:pt x="3211267" y="723050"/>
                </a:cubicBezTo>
                <a:lnTo>
                  <a:pt x="3210450" y="728410"/>
                </a:lnTo>
                <a:lnTo>
                  <a:pt x="3211267" y="733770"/>
                </a:lnTo>
                <a:cubicBezTo>
                  <a:pt x="3217696" y="754073"/>
                  <a:pt x="3232859" y="769812"/>
                  <a:pt x="3251297" y="778625"/>
                </a:cubicBezTo>
                <a:cubicBezTo>
                  <a:pt x="3280409" y="792615"/>
                  <a:pt x="3314697" y="814439"/>
                  <a:pt x="3314697" y="834584"/>
                </a:cubicBezTo>
                <a:lnTo>
                  <a:pt x="3314697" y="835144"/>
                </a:lnTo>
                <a:cubicBezTo>
                  <a:pt x="3314697" y="852491"/>
                  <a:pt x="3287526" y="858646"/>
                  <a:pt x="3262942" y="867600"/>
                </a:cubicBezTo>
                <a:cubicBezTo>
                  <a:pt x="3287526" y="874315"/>
                  <a:pt x="3303699" y="885507"/>
                  <a:pt x="3303699" y="898377"/>
                </a:cubicBezTo>
                <a:lnTo>
                  <a:pt x="3303052" y="898377"/>
                </a:lnTo>
                <a:lnTo>
                  <a:pt x="3303699" y="898937"/>
                </a:lnTo>
                <a:cubicBezTo>
                  <a:pt x="3303699" y="911807"/>
                  <a:pt x="3287526" y="922999"/>
                  <a:pt x="3262942" y="929714"/>
                </a:cubicBezTo>
                <a:cubicBezTo>
                  <a:pt x="3287526" y="938667"/>
                  <a:pt x="3314697" y="944823"/>
                  <a:pt x="3314697" y="962170"/>
                </a:cubicBezTo>
                <a:lnTo>
                  <a:pt x="3314697" y="962730"/>
                </a:lnTo>
                <a:cubicBezTo>
                  <a:pt x="3314697" y="982876"/>
                  <a:pt x="3281056" y="1004140"/>
                  <a:pt x="3251297" y="1018689"/>
                </a:cubicBezTo>
                <a:cubicBezTo>
                  <a:pt x="3232859" y="1027503"/>
                  <a:pt x="3217696" y="1043241"/>
                  <a:pt x="3211267" y="1063544"/>
                </a:cubicBezTo>
                <a:lnTo>
                  <a:pt x="3210450" y="1068904"/>
                </a:lnTo>
                <a:lnTo>
                  <a:pt x="3211267" y="1074264"/>
                </a:lnTo>
                <a:cubicBezTo>
                  <a:pt x="3217696" y="1094566"/>
                  <a:pt x="3232859" y="1110304"/>
                  <a:pt x="3251297" y="1119118"/>
                </a:cubicBezTo>
                <a:cubicBezTo>
                  <a:pt x="3280409" y="1133108"/>
                  <a:pt x="3314697" y="1154932"/>
                  <a:pt x="3314697" y="1175078"/>
                </a:cubicBezTo>
                <a:lnTo>
                  <a:pt x="3314697" y="1175637"/>
                </a:lnTo>
                <a:cubicBezTo>
                  <a:pt x="3314697" y="1192984"/>
                  <a:pt x="3287526" y="1199140"/>
                  <a:pt x="3262942" y="1208094"/>
                </a:cubicBezTo>
                <a:cubicBezTo>
                  <a:pt x="3287526" y="1214808"/>
                  <a:pt x="3303699" y="1226000"/>
                  <a:pt x="3303699" y="1238871"/>
                </a:cubicBezTo>
                <a:lnTo>
                  <a:pt x="3303052" y="1238871"/>
                </a:lnTo>
                <a:lnTo>
                  <a:pt x="3303699" y="1239430"/>
                </a:lnTo>
                <a:cubicBezTo>
                  <a:pt x="3303699" y="1252301"/>
                  <a:pt x="3287526" y="1263493"/>
                  <a:pt x="3262942" y="1270208"/>
                </a:cubicBezTo>
                <a:cubicBezTo>
                  <a:pt x="3287526" y="1279161"/>
                  <a:pt x="3314697" y="1285317"/>
                  <a:pt x="3314697" y="1302664"/>
                </a:cubicBezTo>
                <a:lnTo>
                  <a:pt x="3314697" y="1303223"/>
                </a:lnTo>
                <a:cubicBezTo>
                  <a:pt x="3314697" y="1323368"/>
                  <a:pt x="3281056" y="1344633"/>
                  <a:pt x="3251297" y="1359182"/>
                </a:cubicBezTo>
                <a:cubicBezTo>
                  <a:pt x="3232859" y="1367996"/>
                  <a:pt x="3217696" y="1383735"/>
                  <a:pt x="3211267" y="1404037"/>
                </a:cubicBezTo>
                <a:lnTo>
                  <a:pt x="3210450" y="1409397"/>
                </a:lnTo>
                <a:lnTo>
                  <a:pt x="3211267" y="1414757"/>
                </a:lnTo>
                <a:cubicBezTo>
                  <a:pt x="3217696" y="1435060"/>
                  <a:pt x="3232859" y="1450798"/>
                  <a:pt x="3251297" y="1459611"/>
                </a:cubicBezTo>
                <a:cubicBezTo>
                  <a:pt x="3280409" y="1473601"/>
                  <a:pt x="3314697" y="1495425"/>
                  <a:pt x="3314697" y="1515571"/>
                </a:cubicBezTo>
                <a:lnTo>
                  <a:pt x="3314697" y="1516130"/>
                </a:lnTo>
                <a:cubicBezTo>
                  <a:pt x="3314697" y="1533478"/>
                  <a:pt x="3287526" y="1539633"/>
                  <a:pt x="3262942" y="1548586"/>
                </a:cubicBezTo>
                <a:cubicBezTo>
                  <a:pt x="3287526" y="1555302"/>
                  <a:pt x="3303699" y="1566493"/>
                  <a:pt x="3303699" y="1579364"/>
                </a:cubicBezTo>
                <a:lnTo>
                  <a:pt x="3303052" y="1579364"/>
                </a:lnTo>
                <a:lnTo>
                  <a:pt x="3303699" y="1579923"/>
                </a:lnTo>
                <a:cubicBezTo>
                  <a:pt x="3303699" y="1592794"/>
                  <a:pt x="3287526" y="1603985"/>
                  <a:pt x="3262942" y="1610701"/>
                </a:cubicBezTo>
                <a:cubicBezTo>
                  <a:pt x="3287526" y="1619654"/>
                  <a:pt x="3314697" y="1625810"/>
                  <a:pt x="3314697" y="1643157"/>
                </a:cubicBezTo>
                <a:lnTo>
                  <a:pt x="3314697" y="1643717"/>
                </a:lnTo>
                <a:cubicBezTo>
                  <a:pt x="3314697" y="1663862"/>
                  <a:pt x="3281056" y="1685126"/>
                  <a:pt x="3251297" y="1699676"/>
                </a:cubicBezTo>
                <a:cubicBezTo>
                  <a:pt x="3232859" y="1708489"/>
                  <a:pt x="3217696" y="1724228"/>
                  <a:pt x="3211267" y="1744530"/>
                </a:cubicBezTo>
                <a:lnTo>
                  <a:pt x="3210450" y="1749890"/>
                </a:lnTo>
                <a:lnTo>
                  <a:pt x="3211267" y="1755251"/>
                </a:lnTo>
                <a:cubicBezTo>
                  <a:pt x="3217696" y="1775553"/>
                  <a:pt x="3232859" y="1791292"/>
                  <a:pt x="3251297" y="1800105"/>
                </a:cubicBezTo>
                <a:cubicBezTo>
                  <a:pt x="3280409" y="1814095"/>
                  <a:pt x="3314697" y="1835919"/>
                  <a:pt x="3314697" y="1856064"/>
                </a:cubicBezTo>
                <a:lnTo>
                  <a:pt x="3314697" y="1856624"/>
                </a:lnTo>
                <a:cubicBezTo>
                  <a:pt x="3314697" y="1873971"/>
                  <a:pt x="3287526" y="1880127"/>
                  <a:pt x="3262942" y="1889080"/>
                </a:cubicBezTo>
                <a:cubicBezTo>
                  <a:pt x="3287526" y="1895795"/>
                  <a:pt x="3303699" y="1906987"/>
                  <a:pt x="3303699" y="1919857"/>
                </a:cubicBezTo>
                <a:lnTo>
                  <a:pt x="3303052" y="1919857"/>
                </a:lnTo>
                <a:lnTo>
                  <a:pt x="3303699" y="1920417"/>
                </a:lnTo>
                <a:cubicBezTo>
                  <a:pt x="3303699" y="1933288"/>
                  <a:pt x="3287526" y="1944479"/>
                  <a:pt x="3262942" y="1951195"/>
                </a:cubicBezTo>
                <a:cubicBezTo>
                  <a:pt x="3287526" y="1960148"/>
                  <a:pt x="3314697" y="1966303"/>
                  <a:pt x="3314697" y="1983651"/>
                </a:cubicBezTo>
                <a:lnTo>
                  <a:pt x="3314697" y="1984210"/>
                </a:lnTo>
                <a:cubicBezTo>
                  <a:pt x="3314697" y="2004356"/>
                  <a:pt x="3281056" y="2025620"/>
                  <a:pt x="3251297" y="2040169"/>
                </a:cubicBezTo>
                <a:cubicBezTo>
                  <a:pt x="3232859" y="2048983"/>
                  <a:pt x="3217696" y="2064721"/>
                  <a:pt x="3211267" y="2085024"/>
                </a:cubicBezTo>
                <a:lnTo>
                  <a:pt x="3210450" y="2090384"/>
                </a:lnTo>
                <a:lnTo>
                  <a:pt x="3211267" y="2095744"/>
                </a:lnTo>
                <a:cubicBezTo>
                  <a:pt x="3217696" y="2116046"/>
                  <a:pt x="3232859" y="2131785"/>
                  <a:pt x="3251297" y="2140598"/>
                </a:cubicBezTo>
                <a:cubicBezTo>
                  <a:pt x="3280409" y="2154588"/>
                  <a:pt x="3314697" y="2176413"/>
                  <a:pt x="3314697" y="2196557"/>
                </a:cubicBezTo>
                <a:lnTo>
                  <a:pt x="3314697" y="2197118"/>
                </a:lnTo>
                <a:cubicBezTo>
                  <a:pt x="3314697" y="2214464"/>
                  <a:pt x="3287526" y="2220620"/>
                  <a:pt x="3262942" y="2229574"/>
                </a:cubicBezTo>
                <a:cubicBezTo>
                  <a:pt x="3287526" y="2236288"/>
                  <a:pt x="3303699" y="2247480"/>
                  <a:pt x="3303699" y="2260351"/>
                </a:cubicBezTo>
                <a:lnTo>
                  <a:pt x="3303052" y="2260351"/>
                </a:lnTo>
                <a:lnTo>
                  <a:pt x="3303699" y="2260910"/>
                </a:lnTo>
                <a:cubicBezTo>
                  <a:pt x="3303699" y="2273781"/>
                  <a:pt x="3287526" y="2284973"/>
                  <a:pt x="3262942" y="2291688"/>
                </a:cubicBezTo>
                <a:cubicBezTo>
                  <a:pt x="3287526" y="2300641"/>
                  <a:pt x="3314697" y="2306796"/>
                  <a:pt x="3314697" y="2324144"/>
                </a:cubicBezTo>
                <a:lnTo>
                  <a:pt x="3314697" y="2324704"/>
                </a:lnTo>
                <a:cubicBezTo>
                  <a:pt x="3314697" y="2344849"/>
                  <a:pt x="3281056" y="2366114"/>
                  <a:pt x="3251297" y="2380662"/>
                </a:cubicBezTo>
                <a:cubicBezTo>
                  <a:pt x="3232859" y="2389476"/>
                  <a:pt x="3217696" y="2405215"/>
                  <a:pt x="3211267" y="2425517"/>
                </a:cubicBezTo>
                <a:lnTo>
                  <a:pt x="3210450" y="2430877"/>
                </a:lnTo>
                <a:lnTo>
                  <a:pt x="3211267" y="2436238"/>
                </a:lnTo>
                <a:cubicBezTo>
                  <a:pt x="3217696" y="2456540"/>
                  <a:pt x="3232859" y="2472278"/>
                  <a:pt x="3251297" y="2481092"/>
                </a:cubicBezTo>
                <a:cubicBezTo>
                  <a:pt x="3280409" y="2495082"/>
                  <a:pt x="3314697" y="2516906"/>
                  <a:pt x="3314697" y="2537051"/>
                </a:cubicBezTo>
                <a:lnTo>
                  <a:pt x="3314697" y="2537611"/>
                </a:lnTo>
                <a:cubicBezTo>
                  <a:pt x="3314697" y="2554958"/>
                  <a:pt x="3287526" y="2561113"/>
                  <a:pt x="3262942" y="2570067"/>
                </a:cubicBezTo>
                <a:cubicBezTo>
                  <a:pt x="3287526" y="2576782"/>
                  <a:pt x="3303699" y="2587974"/>
                  <a:pt x="3303699" y="2600844"/>
                </a:cubicBezTo>
                <a:lnTo>
                  <a:pt x="3303052" y="2600844"/>
                </a:lnTo>
                <a:lnTo>
                  <a:pt x="3303699" y="2601404"/>
                </a:lnTo>
                <a:cubicBezTo>
                  <a:pt x="3303699" y="2614274"/>
                  <a:pt x="3287526" y="2625466"/>
                  <a:pt x="3262942" y="2632181"/>
                </a:cubicBezTo>
                <a:cubicBezTo>
                  <a:pt x="3287526" y="2641134"/>
                  <a:pt x="3314697" y="2647290"/>
                  <a:pt x="3314697" y="2664637"/>
                </a:cubicBezTo>
                <a:lnTo>
                  <a:pt x="3314697" y="2665197"/>
                </a:lnTo>
                <a:cubicBezTo>
                  <a:pt x="3314697" y="2685342"/>
                  <a:pt x="3281056" y="2706607"/>
                  <a:pt x="3251297" y="2721156"/>
                </a:cubicBezTo>
                <a:cubicBezTo>
                  <a:pt x="3232859" y="2729970"/>
                  <a:pt x="3217696" y="2745708"/>
                  <a:pt x="3211267" y="2766011"/>
                </a:cubicBezTo>
                <a:lnTo>
                  <a:pt x="3210450" y="2771371"/>
                </a:lnTo>
                <a:lnTo>
                  <a:pt x="3211267" y="2776731"/>
                </a:lnTo>
                <a:cubicBezTo>
                  <a:pt x="3217696" y="2797033"/>
                  <a:pt x="3232859" y="2812772"/>
                  <a:pt x="3251297" y="2821586"/>
                </a:cubicBezTo>
                <a:cubicBezTo>
                  <a:pt x="3280409" y="2835575"/>
                  <a:pt x="3314697" y="2857399"/>
                  <a:pt x="3314697" y="2877545"/>
                </a:cubicBezTo>
                <a:lnTo>
                  <a:pt x="3314697" y="2878104"/>
                </a:lnTo>
                <a:cubicBezTo>
                  <a:pt x="3314697" y="2895452"/>
                  <a:pt x="3287526" y="2901607"/>
                  <a:pt x="3262942" y="2910561"/>
                </a:cubicBezTo>
                <a:cubicBezTo>
                  <a:pt x="3287526" y="2917276"/>
                  <a:pt x="3303699" y="2928467"/>
                  <a:pt x="3303699" y="2941338"/>
                </a:cubicBezTo>
                <a:lnTo>
                  <a:pt x="3303052" y="2941338"/>
                </a:lnTo>
                <a:lnTo>
                  <a:pt x="3303699" y="2941898"/>
                </a:lnTo>
                <a:cubicBezTo>
                  <a:pt x="3303699" y="2954768"/>
                  <a:pt x="3287526" y="2965960"/>
                  <a:pt x="3262942" y="2972675"/>
                </a:cubicBezTo>
                <a:cubicBezTo>
                  <a:pt x="3287526" y="2981628"/>
                  <a:pt x="3314697" y="2987784"/>
                  <a:pt x="3314697" y="3005131"/>
                </a:cubicBezTo>
                <a:lnTo>
                  <a:pt x="3314697" y="3005690"/>
                </a:lnTo>
                <a:cubicBezTo>
                  <a:pt x="3314697" y="3025836"/>
                  <a:pt x="3281056" y="3047100"/>
                  <a:pt x="3251297" y="3061650"/>
                </a:cubicBezTo>
                <a:cubicBezTo>
                  <a:pt x="3232859" y="3070463"/>
                  <a:pt x="3217696" y="3086202"/>
                  <a:pt x="3211267" y="3106504"/>
                </a:cubicBezTo>
                <a:lnTo>
                  <a:pt x="3209035" y="3121141"/>
                </a:lnTo>
                <a:lnTo>
                  <a:pt x="3211267" y="3135778"/>
                </a:lnTo>
                <a:cubicBezTo>
                  <a:pt x="3217696" y="3156081"/>
                  <a:pt x="3232859" y="3171819"/>
                  <a:pt x="3251297" y="3180633"/>
                </a:cubicBezTo>
                <a:cubicBezTo>
                  <a:pt x="3280409" y="3194623"/>
                  <a:pt x="3314697" y="3216447"/>
                  <a:pt x="3314697" y="3236592"/>
                </a:cubicBezTo>
                <a:lnTo>
                  <a:pt x="3314697" y="3237152"/>
                </a:lnTo>
                <a:cubicBezTo>
                  <a:pt x="3314697" y="3254499"/>
                  <a:pt x="3287526" y="3260654"/>
                  <a:pt x="3262942" y="3269608"/>
                </a:cubicBezTo>
                <a:cubicBezTo>
                  <a:pt x="3287526" y="3276323"/>
                  <a:pt x="3303699" y="3287515"/>
                  <a:pt x="3303699" y="3300385"/>
                </a:cubicBezTo>
                <a:lnTo>
                  <a:pt x="3303052" y="3300385"/>
                </a:lnTo>
                <a:lnTo>
                  <a:pt x="3303699" y="3300945"/>
                </a:lnTo>
                <a:cubicBezTo>
                  <a:pt x="3303699" y="3313815"/>
                  <a:pt x="3287526" y="3325007"/>
                  <a:pt x="3262942" y="3331722"/>
                </a:cubicBezTo>
                <a:cubicBezTo>
                  <a:pt x="3287526" y="3340676"/>
                  <a:pt x="3314697" y="3346831"/>
                  <a:pt x="3314697" y="3364178"/>
                </a:cubicBezTo>
                <a:lnTo>
                  <a:pt x="3314697" y="3364738"/>
                </a:lnTo>
                <a:cubicBezTo>
                  <a:pt x="3314697" y="3384883"/>
                  <a:pt x="3281056" y="3406148"/>
                  <a:pt x="3251297" y="3420697"/>
                </a:cubicBezTo>
                <a:cubicBezTo>
                  <a:pt x="3232859" y="3429511"/>
                  <a:pt x="3217696" y="3445249"/>
                  <a:pt x="3211267" y="3465552"/>
                </a:cubicBezTo>
                <a:lnTo>
                  <a:pt x="3209035" y="3480189"/>
                </a:lnTo>
                <a:lnTo>
                  <a:pt x="3211267" y="3494826"/>
                </a:lnTo>
                <a:cubicBezTo>
                  <a:pt x="3217696" y="3515128"/>
                  <a:pt x="3232859" y="3530867"/>
                  <a:pt x="3251297" y="3539681"/>
                </a:cubicBezTo>
                <a:cubicBezTo>
                  <a:pt x="3280409" y="3553671"/>
                  <a:pt x="3314697" y="3575494"/>
                  <a:pt x="3314697" y="3595640"/>
                </a:cubicBezTo>
                <a:lnTo>
                  <a:pt x="3314697" y="3596199"/>
                </a:lnTo>
                <a:cubicBezTo>
                  <a:pt x="3314697" y="3613546"/>
                  <a:pt x="3287526" y="3619702"/>
                  <a:pt x="3262942" y="3628655"/>
                </a:cubicBezTo>
                <a:cubicBezTo>
                  <a:pt x="3287526" y="3635370"/>
                  <a:pt x="3303699" y="3646562"/>
                  <a:pt x="3303699" y="3659433"/>
                </a:cubicBezTo>
                <a:lnTo>
                  <a:pt x="3303052" y="3659433"/>
                </a:lnTo>
                <a:lnTo>
                  <a:pt x="3303699" y="3659993"/>
                </a:lnTo>
                <a:cubicBezTo>
                  <a:pt x="3303699" y="3672863"/>
                  <a:pt x="3287526" y="3684055"/>
                  <a:pt x="3262942" y="3690770"/>
                </a:cubicBezTo>
                <a:cubicBezTo>
                  <a:pt x="3287526" y="3699723"/>
                  <a:pt x="3314697" y="3705879"/>
                  <a:pt x="3314697" y="3723226"/>
                </a:cubicBezTo>
                <a:lnTo>
                  <a:pt x="3314697" y="3723785"/>
                </a:lnTo>
                <a:cubicBezTo>
                  <a:pt x="3314697" y="3743931"/>
                  <a:pt x="3281056" y="3765195"/>
                  <a:pt x="3251297" y="3779745"/>
                </a:cubicBezTo>
                <a:cubicBezTo>
                  <a:pt x="3232859" y="3788558"/>
                  <a:pt x="3217696" y="3804297"/>
                  <a:pt x="3211267" y="3824600"/>
                </a:cubicBezTo>
                <a:lnTo>
                  <a:pt x="3209035" y="3839237"/>
                </a:lnTo>
                <a:lnTo>
                  <a:pt x="3211267" y="3853873"/>
                </a:lnTo>
                <a:cubicBezTo>
                  <a:pt x="3217696" y="3874176"/>
                  <a:pt x="3232859" y="3889915"/>
                  <a:pt x="3251297" y="3898728"/>
                </a:cubicBezTo>
                <a:cubicBezTo>
                  <a:pt x="3280409" y="3912718"/>
                  <a:pt x="3314697" y="3934542"/>
                  <a:pt x="3314697" y="3954688"/>
                </a:cubicBezTo>
                <a:lnTo>
                  <a:pt x="3314697" y="3955247"/>
                </a:lnTo>
                <a:cubicBezTo>
                  <a:pt x="3314697" y="3972594"/>
                  <a:pt x="3287526" y="3978750"/>
                  <a:pt x="3262942" y="3987703"/>
                </a:cubicBezTo>
                <a:cubicBezTo>
                  <a:pt x="3287526" y="3994418"/>
                  <a:pt x="3303699" y="4005610"/>
                  <a:pt x="3303699" y="4018480"/>
                </a:cubicBezTo>
                <a:lnTo>
                  <a:pt x="3303052" y="4018480"/>
                </a:lnTo>
                <a:lnTo>
                  <a:pt x="3303699" y="4019040"/>
                </a:lnTo>
                <a:cubicBezTo>
                  <a:pt x="3303699" y="4031911"/>
                  <a:pt x="3287526" y="4043103"/>
                  <a:pt x="3262942" y="4049818"/>
                </a:cubicBezTo>
                <a:cubicBezTo>
                  <a:pt x="3287526" y="4058771"/>
                  <a:pt x="3314697" y="4064926"/>
                  <a:pt x="3314697" y="4082273"/>
                </a:cubicBezTo>
                <a:lnTo>
                  <a:pt x="3314697" y="4082833"/>
                </a:lnTo>
                <a:cubicBezTo>
                  <a:pt x="3314697" y="4102978"/>
                  <a:pt x="3281056" y="4124243"/>
                  <a:pt x="3251297" y="4138792"/>
                </a:cubicBezTo>
                <a:cubicBezTo>
                  <a:pt x="3232859" y="4147606"/>
                  <a:pt x="3217696" y="4163345"/>
                  <a:pt x="3211267" y="4183647"/>
                </a:cubicBezTo>
                <a:lnTo>
                  <a:pt x="3209035" y="4198284"/>
                </a:lnTo>
                <a:lnTo>
                  <a:pt x="3211267" y="4212921"/>
                </a:lnTo>
                <a:cubicBezTo>
                  <a:pt x="3217696" y="4233224"/>
                  <a:pt x="3232859" y="4248962"/>
                  <a:pt x="3251297" y="4257776"/>
                </a:cubicBezTo>
                <a:cubicBezTo>
                  <a:pt x="3280409" y="4271766"/>
                  <a:pt x="3314697" y="4293590"/>
                  <a:pt x="3314697" y="4313735"/>
                </a:cubicBezTo>
                <a:lnTo>
                  <a:pt x="3314697" y="4314294"/>
                </a:lnTo>
                <a:cubicBezTo>
                  <a:pt x="3314697" y="4331642"/>
                  <a:pt x="3287526" y="4337797"/>
                  <a:pt x="3262942" y="4346750"/>
                </a:cubicBezTo>
                <a:cubicBezTo>
                  <a:pt x="3287526" y="4353466"/>
                  <a:pt x="3303699" y="4364657"/>
                  <a:pt x="3303699" y="4377528"/>
                </a:cubicBezTo>
                <a:lnTo>
                  <a:pt x="3303052" y="4377528"/>
                </a:lnTo>
                <a:lnTo>
                  <a:pt x="3303699" y="4378088"/>
                </a:lnTo>
                <a:cubicBezTo>
                  <a:pt x="3303699" y="4390958"/>
                  <a:pt x="3287526" y="4402150"/>
                  <a:pt x="3262942" y="4408865"/>
                </a:cubicBezTo>
                <a:cubicBezTo>
                  <a:pt x="3287526" y="4417818"/>
                  <a:pt x="3314697" y="4423974"/>
                  <a:pt x="3314697" y="4441321"/>
                </a:cubicBezTo>
                <a:lnTo>
                  <a:pt x="3314697" y="4441881"/>
                </a:lnTo>
                <a:cubicBezTo>
                  <a:pt x="3314697" y="4462026"/>
                  <a:pt x="3281056" y="4483290"/>
                  <a:pt x="3251297" y="4497840"/>
                </a:cubicBezTo>
                <a:cubicBezTo>
                  <a:pt x="3239005" y="4503715"/>
                  <a:pt x="3228169" y="4512669"/>
                  <a:pt x="3220406" y="4524001"/>
                </a:cubicBezTo>
                <a:lnTo>
                  <a:pt x="3217807" y="4529316"/>
                </a:lnTo>
                <a:lnTo>
                  <a:pt x="3217807" y="4563045"/>
                </a:lnTo>
                <a:lnTo>
                  <a:pt x="3213915" y="4563045"/>
                </a:lnTo>
                <a:lnTo>
                  <a:pt x="3208062" y="4563709"/>
                </a:lnTo>
                <a:lnTo>
                  <a:pt x="3207952" y="4564431"/>
                </a:lnTo>
                <a:lnTo>
                  <a:pt x="3207952" y="4567789"/>
                </a:lnTo>
                <a:lnTo>
                  <a:pt x="3183539" y="4567789"/>
                </a:lnTo>
                <a:lnTo>
                  <a:pt x="3167046" y="4573788"/>
                </a:lnTo>
                <a:cubicBezTo>
                  <a:pt x="3153910" y="4580484"/>
                  <a:pt x="3143531" y="4589833"/>
                  <a:pt x="3136720" y="4600436"/>
                </a:cubicBezTo>
                <a:cubicBezTo>
                  <a:pt x="3120502" y="4625549"/>
                  <a:pt x="3095203" y="4655127"/>
                  <a:pt x="3071850" y="4655127"/>
                </a:cubicBezTo>
                <a:lnTo>
                  <a:pt x="3071201" y="4655127"/>
                </a:lnTo>
                <a:cubicBezTo>
                  <a:pt x="3051091" y="4655127"/>
                  <a:pt x="3043955" y="4631688"/>
                  <a:pt x="3033576" y="4610481"/>
                </a:cubicBezTo>
                <a:cubicBezTo>
                  <a:pt x="3025792" y="4631688"/>
                  <a:pt x="3012818" y="4645640"/>
                  <a:pt x="2997898" y="4645640"/>
                </a:cubicBezTo>
                <a:lnTo>
                  <a:pt x="2997898" y="4645082"/>
                </a:lnTo>
                <a:lnTo>
                  <a:pt x="2997249" y="4645640"/>
                </a:lnTo>
                <a:cubicBezTo>
                  <a:pt x="2982329" y="4645640"/>
                  <a:pt x="2969355" y="4631688"/>
                  <a:pt x="2961571" y="4610481"/>
                </a:cubicBezTo>
                <a:cubicBezTo>
                  <a:pt x="2951191" y="4631688"/>
                  <a:pt x="2944055" y="4655127"/>
                  <a:pt x="2923946" y="4655127"/>
                </a:cubicBezTo>
                <a:lnTo>
                  <a:pt x="2923297" y="4655127"/>
                </a:lnTo>
                <a:cubicBezTo>
                  <a:pt x="2899944" y="4655127"/>
                  <a:pt x="2875293" y="4626107"/>
                  <a:pt x="2858427" y="4600436"/>
                </a:cubicBezTo>
                <a:cubicBezTo>
                  <a:pt x="2848210" y="4584531"/>
                  <a:pt x="2829966" y="4571451"/>
                  <a:pt x="2806430" y="4565905"/>
                </a:cubicBezTo>
                <a:lnTo>
                  <a:pt x="2800216" y="4565200"/>
                </a:lnTo>
                <a:lnTo>
                  <a:pt x="2794002" y="4565905"/>
                </a:lnTo>
                <a:cubicBezTo>
                  <a:pt x="2770467" y="4571451"/>
                  <a:pt x="2752222" y="4584531"/>
                  <a:pt x="2742006" y="4600436"/>
                </a:cubicBezTo>
                <a:cubicBezTo>
                  <a:pt x="2725788" y="4625549"/>
                  <a:pt x="2700489" y="4655127"/>
                  <a:pt x="2677135" y="4655127"/>
                </a:cubicBezTo>
                <a:lnTo>
                  <a:pt x="2676487" y="4655127"/>
                </a:lnTo>
                <a:cubicBezTo>
                  <a:pt x="2656377" y="4655127"/>
                  <a:pt x="2649241" y="4631688"/>
                  <a:pt x="2638862" y="4610481"/>
                </a:cubicBezTo>
                <a:cubicBezTo>
                  <a:pt x="2631077" y="4631688"/>
                  <a:pt x="2618104" y="4645640"/>
                  <a:pt x="2603183" y="4645640"/>
                </a:cubicBezTo>
                <a:lnTo>
                  <a:pt x="2603183" y="4645082"/>
                </a:lnTo>
                <a:lnTo>
                  <a:pt x="2602535" y="4645640"/>
                </a:lnTo>
                <a:cubicBezTo>
                  <a:pt x="2587614" y="4645640"/>
                  <a:pt x="2574641" y="4631688"/>
                  <a:pt x="2566856" y="4610481"/>
                </a:cubicBezTo>
                <a:cubicBezTo>
                  <a:pt x="2556477" y="4631688"/>
                  <a:pt x="2549341" y="4655127"/>
                  <a:pt x="2529231" y="4655127"/>
                </a:cubicBezTo>
                <a:lnTo>
                  <a:pt x="2528583" y="4655127"/>
                </a:lnTo>
                <a:cubicBezTo>
                  <a:pt x="2505229" y="4655127"/>
                  <a:pt x="2480579" y="4626107"/>
                  <a:pt x="2463713" y="4600436"/>
                </a:cubicBezTo>
                <a:cubicBezTo>
                  <a:pt x="2453496" y="4584531"/>
                  <a:pt x="2435251" y="4571451"/>
                  <a:pt x="2411715" y="4565905"/>
                </a:cubicBezTo>
                <a:lnTo>
                  <a:pt x="2405502" y="4565200"/>
                </a:lnTo>
                <a:lnTo>
                  <a:pt x="2399288" y="4565905"/>
                </a:lnTo>
                <a:cubicBezTo>
                  <a:pt x="2375752" y="4571451"/>
                  <a:pt x="2357508" y="4584531"/>
                  <a:pt x="2347291" y="4600436"/>
                </a:cubicBezTo>
                <a:cubicBezTo>
                  <a:pt x="2331073" y="4625549"/>
                  <a:pt x="2305774" y="4655127"/>
                  <a:pt x="2282421" y="4655127"/>
                </a:cubicBezTo>
                <a:lnTo>
                  <a:pt x="2281772" y="4655127"/>
                </a:lnTo>
                <a:cubicBezTo>
                  <a:pt x="2261662" y="4655127"/>
                  <a:pt x="2254527" y="4631688"/>
                  <a:pt x="2244148" y="4610481"/>
                </a:cubicBezTo>
                <a:cubicBezTo>
                  <a:pt x="2236363" y="4631688"/>
                  <a:pt x="2223389" y="4645640"/>
                  <a:pt x="2208469" y="4645640"/>
                </a:cubicBezTo>
                <a:lnTo>
                  <a:pt x="2208469" y="4645082"/>
                </a:lnTo>
                <a:lnTo>
                  <a:pt x="2207820" y="4645640"/>
                </a:lnTo>
                <a:cubicBezTo>
                  <a:pt x="2192900" y="4645640"/>
                  <a:pt x="2179926" y="4631688"/>
                  <a:pt x="2172142" y="4610481"/>
                </a:cubicBezTo>
                <a:cubicBezTo>
                  <a:pt x="2161763" y="4631688"/>
                  <a:pt x="2154627" y="4655127"/>
                  <a:pt x="2134517" y="4655127"/>
                </a:cubicBezTo>
                <a:lnTo>
                  <a:pt x="2133869" y="4655127"/>
                </a:lnTo>
                <a:cubicBezTo>
                  <a:pt x="2110515" y="4655127"/>
                  <a:pt x="2085864" y="4626107"/>
                  <a:pt x="2068998" y="4600436"/>
                </a:cubicBezTo>
                <a:cubicBezTo>
                  <a:pt x="2058781" y="4584531"/>
                  <a:pt x="2040537" y="4571451"/>
                  <a:pt x="2017001" y="4565905"/>
                </a:cubicBezTo>
                <a:lnTo>
                  <a:pt x="2010788" y="4565200"/>
                </a:lnTo>
                <a:lnTo>
                  <a:pt x="2004574" y="4565905"/>
                </a:lnTo>
                <a:cubicBezTo>
                  <a:pt x="1981038" y="4571451"/>
                  <a:pt x="1962794" y="4584531"/>
                  <a:pt x="1952577" y="4600436"/>
                </a:cubicBezTo>
                <a:cubicBezTo>
                  <a:pt x="1936359" y="4625549"/>
                  <a:pt x="1911060" y="4655127"/>
                  <a:pt x="1887707" y="4655127"/>
                </a:cubicBezTo>
                <a:lnTo>
                  <a:pt x="1887058" y="4655127"/>
                </a:lnTo>
                <a:cubicBezTo>
                  <a:pt x="1866948" y="4655127"/>
                  <a:pt x="1859813" y="4631688"/>
                  <a:pt x="1849434" y="4610481"/>
                </a:cubicBezTo>
                <a:cubicBezTo>
                  <a:pt x="1841649" y="4631688"/>
                  <a:pt x="1828675" y="4645640"/>
                  <a:pt x="1813755" y="4645640"/>
                </a:cubicBezTo>
                <a:lnTo>
                  <a:pt x="1813755" y="4645082"/>
                </a:lnTo>
                <a:lnTo>
                  <a:pt x="1813106" y="4645640"/>
                </a:lnTo>
                <a:cubicBezTo>
                  <a:pt x="1798186" y="4645640"/>
                  <a:pt x="1785212" y="4631688"/>
                  <a:pt x="1777428" y="4610481"/>
                </a:cubicBezTo>
                <a:cubicBezTo>
                  <a:pt x="1767049" y="4631688"/>
                  <a:pt x="1759913" y="4655127"/>
                  <a:pt x="1739803" y="4655127"/>
                </a:cubicBezTo>
                <a:lnTo>
                  <a:pt x="1739155" y="4655127"/>
                </a:lnTo>
                <a:cubicBezTo>
                  <a:pt x="1715801" y="4655127"/>
                  <a:pt x="1691150" y="4626107"/>
                  <a:pt x="1674284" y="4600436"/>
                </a:cubicBezTo>
                <a:cubicBezTo>
                  <a:pt x="1664067" y="4584531"/>
                  <a:pt x="1645823" y="4571451"/>
                  <a:pt x="1622287" y="4565905"/>
                </a:cubicBezTo>
                <a:lnTo>
                  <a:pt x="1616073" y="4565200"/>
                </a:lnTo>
                <a:lnTo>
                  <a:pt x="1609860" y="4565905"/>
                </a:lnTo>
                <a:cubicBezTo>
                  <a:pt x="1586324" y="4571451"/>
                  <a:pt x="1568080" y="4584531"/>
                  <a:pt x="1557863" y="4600436"/>
                </a:cubicBezTo>
                <a:cubicBezTo>
                  <a:pt x="1541645" y="4625549"/>
                  <a:pt x="1516346" y="4655127"/>
                  <a:pt x="1492993" y="4655127"/>
                </a:cubicBezTo>
                <a:lnTo>
                  <a:pt x="1492343" y="4655127"/>
                </a:lnTo>
                <a:cubicBezTo>
                  <a:pt x="1472234" y="4655127"/>
                  <a:pt x="1465099" y="4631688"/>
                  <a:pt x="1454719" y="4610481"/>
                </a:cubicBezTo>
                <a:cubicBezTo>
                  <a:pt x="1446935" y="4631688"/>
                  <a:pt x="1433961" y="4645640"/>
                  <a:pt x="1419041" y="4645640"/>
                </a:cubicBezTo>
                <a:lnTo>
                  <a:pt x="1419041" y="4645082"/>
                </a:lnTo>
                <a:lnTo>
                  <a:pt x="1418392" y="4645640"/>
                </a:lnTo>
                <a:cubicBezTo>
                  <a:pt x="1403472" y="4645640"/>
                  <a:pt x="1390498" y="4631688"/>
                  <a:pt x="1382714" y="4610481"/>
                </a:cubicBezTo>
                <a:cubicBezTo>
                  <a:pt x="1372334" y="4631688"/>
                  <a:pt x="1365199" y="4655127"/>
                  <a:pt x="1345089" y="4655127"/>
                </a:cubicBezTo>
                <a:lnTo>
                  <a:pt x="1344441" y="4655127"/>
                </a:lnTo>
                <a:cubicBezTo>
                  <a:pt x="1321087" y="4655127"/>
                  <a:pt x="1296436" y="4626107"/>
                  <a:pt x="1279570" y="4600436"/>
                </a:cubicBezTo>
                <a:cubicBezTo>
                  <a:pt x="1269353" y="4584531"/>
                  <a:pt x="1251108" y="4571451"/>
                  <a:pt x="1227573" y="4565905"/>
                </a:cubicBezTo>
                <a:lnTo>
                  <a:pt x="1221359" y="4565200"/>
                </a:lnTo>
                <a:lnTo>
                  <a:pt x="1215146" y="4565905"/>
                </a:lnTo>
                <a:cubicBezTo>
                  <a:pt x="1191610" y="4571451"/>
                  <a:pt x="1173365" y="4584531"/>
                  <a:pt x="1163148" y="4600436"/>
                </a:cubicBezTo>
                <a:cubicBezTo>
                  <a:pt x="1146931" y="4625549"/>
                  <a:pt x="1121631" y="4655127"/>
                  <a:pt x="1098278" y="4655127"/>
                </a:cubicBezTo>
                <a:lnTo>
                  <a:pt x="1097629" y="4655127"/>
                </a:lnTo>
                <a:cubicBezTo>
                  <a:pt x="1077520" y="4655127"/>
                  <a:pt x="1070384" y="4631688"/>
                  <a:pt x="1060005" y="4610481"/>
                </a:cubicBezTo>
                <a:cubicBezTo>
                  <a:pt x="1052220" y="4631688"/>
                  <a:pt x="1039246" y="4645640"/>
                  <a:pt x="1024326" y="4645640"/>
                </a:cubicBezTo>
                <a:lnTo>
                  <a:pt x="1024326" y="4645082"/>
                </a:lnTo>
                <a:lnTo>
                  <a:pt x="1023678" y="4645640"/>
                </a:lnTo>
                <a:cubicBezTo>
                  <a:pt x="1008757" y="4645640"/>
                  <a:pt x="995783" y="4631688"/>
                  <a:pt x="987999" y="4610481"/>
                </a:cubicBezTo>
                <a:cubicBezTo>
                  <a:pt x="977620" y="4631688"/>
                  <a:pt x="970484" y="4655127"/>
                  <a:pt x="950375" y="4655127"/>
                </a:cubicBezTo>
                <a:lnTo>
                  <a:pt x="949726" y="4655127"/>
                </a:lnTo>
                <a:cubicBezTo>
                  <a:pt x="926373" y="4655127"/>
                  <a:pt x="901722" y="4626107"/>
                  <a:pt x="884856" y="4600436"/>
                </a:cubicBezTo>
                <a:cubicBezTo>
                  <a:pt x="874639" y="4584531"/>
                  <a:pt x="856394" y="4571451"/>
                  <a:pt x="832859" y="4565905"/>
                </a:cubicBezTo>
                <a:lnTo>
                  <a:pt x="826644" y="4565200"/>
                </a:lnTo>
                <a:lnTo>
                  <a:pt x="820431" y="4565905"/>
                </a:lnTo>
                <a:cubicBezTo>
                  <a:pt x="796896" y="4571451"/>
                  <a:pt x="778651" y="4584531"/>
                  <a:pt x="768434" y="4600436"/>
                </a:cubicBezTo>
                <a:cubicBezTo>
                  <a:pt x="752217" y="4625549"/>
                  <a:pt x="726917" y="4655127"/>
                  <a:pt x="703564" y="4655127"/>
                </a:cubicBezTo>
                <a:lnTo>
                  <a:pt x="702915" y="4655127"/>
                </a:lnTo>
                <a:cubicBezTo>
                  <a:pt x="682805" y="4655127"/>
                  <a:pt x="675669" y="4631688"/>
                  <a:pt x="665291" y="4610481"/>
                </a:cubicBezTo>
                <a:cubicBezTo>
                  <a:pt x="657506" y="4631688"/>
                  <a:pt x="644532" y="4645640"/>
                  <a:pt x="629612" y="4645640"/>
                </a:cubicBezTo>
                <a:lnTo>
                  <a:pt x="629612" y="4645082"/>
                </a:lnTo>
                <a:lnTo>
                  <a:pt x="628964" y="4645640"/>
                </a:lnTo>
                <a:cubicBezTo>
                  <a:pt x="614043" y="4645640"/>
                  <a:pt x="601069" y="4631688"/>
                  <a:pt x="593285" y="4610481"/>
                </a:cubicBezTo>
                <a:cubicBezTo>
                  <a:pt x="582906" y="4631688"/>
                  <a:pt x="575770" y="4655127"/>
                  <a:pt x="555660" y="4655127"/>
                </a:cubicBezTo>
                <a:lnTo>
                  <a:pt x="555012" y="4655127"/>
                </a:lnTo>
                <a:cubicBezTo>
                  <a:pt x="531658" y="4655127"/>
                  <a:pt x="507008" y="4626107"/>
                  <a:pt x="490142" y="4600436"/>
                </a:cubicBezTo>
                <a:cubicBezTo>
                  <a:pt x="479924" y="4584531"/>
                  <a:pt x="461680" y="4571451"/>
                  <a:pt x="438144" y="4565905"/>
                </a:cubicBezTo>
                <a:lnTo>
                  <a:pt x="431931" y="4565200"/>
                </a:lnTo>
                <a:lnTo>
                  <a:pt x="425717" y="4565905"/>
                </a:lnTo>
                <a:cubicBezTo>
                  <a:pt x="402181" y="4571451"/>
                  <a:pt x="383936" y="4584531"/>
                  <a:pt x="373719" y="4600436"/>
                </a:cubicBezTo>
                <a:cubicBezTo>
                  <a:pt x="357501" y="4625549"/>
                  <a:pt x="332202" y="4655127"/>
                  <a:pt x="308849" y="4655127"/>
                </a:cubicBezTo>
                <a:lnTo>
                  <a:pt x="308201" y="4655127"/>
                </a:lnTo>
                <a:cubicBezTo>
                  <a:pt x="288091" y="4655127"/>
                  <a:pt x="280955" y="4631688"/>
                  <a:pt x="270576" y="4610481"/>
                </a:cubicBezTo>
                <a:cubicBezTo>
                  <a:pt x="262792" y="4631688"/>
                  <a:pt x="249818" y="4645640"/>
                  <a:pt x="234898" y="4645640"/>
                </a:cubicBezTo>
                <a:lnTo>
                  <a:pt x="234898" y="4645082"/>
                </a:lnTo>
                <a:lnTo>
                  <a:pt x="234249" y="4645640"/>
                </a:lnTo>
                <a:cubicBezTo>
                  <a:pt x="226789" y="4645640"/>
                  <a:pt x="219815" y="4642152"/>
                  <a:pt x="213734" y="4636013"/>
                </a:cubicBezTo>
                <a:lnTo>
                  <a:pt x="202493" y="4617087"/>
                </a:lnTo>
                <a:lnTo>
                  <a:pt x="202493" y="4627438"/>
                </a:lnTo>
                <a:lnTo>
                  <a:pt x="190077" y="4627438"/>
                </a:lnTo>
                <a:lnTo>
                  <a:pt x="183407" y="4640757"/>
                </a:lnTo>
                <a:cubicBezTo>
                  <a:pt x="177812" y="4649268"/>
                  <a:pt x="171000" y="4655127"/>
                  <a:pt x="160945" y="4655127"/>
                </a:cubicBezTo>
                <a:lnTo>
                  <a:pt x="160297" y="4655127"/>
                </a:lnTo>
                <a:cubicBezTo>
                  <a:pt x="148620" y="4655127"/>
                  <a:pt x="136619" y="4647872"/>
                  <a:pt x="125429" y="4637409"/>
                </a:cubicBezTo>
                <a:lnTo>
                  <a:pt x="117339" y="4627438"/>
                </a:lnTo>
                <a:lnTo>
                  <a:pt x="106746" y="4627438"/>
                </a:lnTo>
                <a:lnTo>
                  <a:pt x="106746" y="4624081"/>
                </a:lnTo>
                <a:lnTo>
                  <a:pt x="104924" y="4612140"/>
                </a:lnTo>
                <a:lnTo>
                  <a:pt x="95427" y="4600436"/>
                </a:lnTo>
                <a:cubicBezTo>
                  <a:pt x="81804" y="4579229"/>
                  <a:pt x="53910" y="4563045"/>
                  <a:pt x="18231" y="4563045"/>
                </a:cubicBezTo>
                <a:lnTo>
                  <a:pt x="14339" y="4563045"/>
                </a:lnTo>
                <a:lnTo>
                  <a:pt x="14339" y="4525356"/>
                </a:lnTo>
                <a:lnTo>
                  <a:pt x="5812" y="4516805"/>
                </a:lnTo>
                <a:cubicBezTo>
                  <a:pt x="2143" y="4511708"/>
                  <a:pt x="0" y="4506567"/>
                  <a:pt x="0" y="4501530"/>
                </a:cubicBezTo>
                <a:lnTo>
                  <a:pt x="0" y="4500971"/>
                </a:lnTo>
                <a:cubicBezTo>
                  <a:pt x="0" y="4496634"/>
                  <a:pt x="1698" y="4492997"/>
                  <a:pt x="4630" y="4489840"/>
                </a:cubicBezTo>
                <a:lnTo>
                  <a:pt x="14339" y="4483185"/>
                </a:lnTo>
                <a:lnTo>
                  <a:pt x="14339" y="4480450"/>
                </a:lnTo>
                <a:lnTo>
                  <a:pt x="19515" y="4480450"/>
                </a:lnTo>
                <a:lnTo>
                  <a:pt x="33298" y="4474924"/>
                </a:lnTo>
                <a:cubicBezTo>
                  <a:pt x="39302" y="4472817"/>
                  <a:pt x="45610" y="4470753"/>
                  <a:pt x="51756" y="4468515"/>
                </a:cubicBezTo>
                <a:cubicBezTo>
                  <a:pt x="27172" y="4461800"/>
                  <a:pt x="10999" y="4450608"/>
                  <a:pt x="10999" y="4437737"/>
                </a:cubicBezTo>
                <a:lnTo>
                  <a:pt x="11645" y="4437737"/>
                </a:lnTo>
                <a:lnTo>
                  <a:pt x="10999" y="4437177"/>
                </a:lnTo>
                <a:cubicBezTo>
                  <a:pt x="10999" y="4424307"/>
                  <a:pt x="27172" y="4413115"/>
                  <a:pt x="51756" y="4406400"/>
                </a:cubicBezTo>
                <a:cubicBezTo>
                  <a:pt x="27172" y="4397447"/>
                  <a:pt x="0" y="4391291"/>
                  <a:pt x="0" y="4373944"/>
                </a:cubicBezTo>
                <a:lnTo>
                  <a:pt x="0" y="4373384"/>
                </a:lnTo>
                <a:cubicBezTo>
                  <a:pt x="0" y="4353239"/>
                  <a:pt x="33641" y="4331975"/>
                  <a:pt x="63401" y="4317425"/>
                </a:cubicBezTo>
                <a:cubicBezTo>
                  <a:pt x="81839" y="4308612"/>
                  <a:pt x="97002" y="4292873"/>
                  <a:pt x="103430" y="4272570"/>
                </a:cubicBezTo>
                <a:lnTo>
                  <a:pt x="104248" y="4267210"/>
                </a:lnTo>
                <a:lnTo>
                  <a:pt x="103430" y="4261851"/>
                </a:lnTo>
                <a:cubicBezTo>
                  <a:pt x="97002" y="4241548"/>
                  <a:pt x="81839" y="4225810"/>
                  <a:pt x="63401" y="4216996"/>
                </a:cubicBezTo>
                <a:cubicBezTo>
                  <a:pt x="34288" y="4203006"/>
                  <a:pt x="0" y="4181182"/>
                  <a:pt x="0" y="4161037"/>
                </a:cubicBezTo>
                <a:lnTo>
                  <a:pt x="0" y="4160477"/>
                </a:lnTo>
                <a:cubicBezTo>
                  <a:pt x="0" y="4143130"/>
                  <a:pt x="27172" y="4136974"/>
                  <a:pt x="51756" y="4128021"/>
                </a:cubicBezTo>
                <a:cubicBezTo>
                  <a:pt x="27172" y="4121306"/>
                  <a:pt x="10999" y="4110114"/>
                  <a:pt x="10999" y="4097244"/>
                </a:cubicBezTo>
                <a:lnTo>
                  <a:pt x="11645" y="4097244"/>
                </a:lnTo>
                <a:lnTo>
                  <a:pt x="10999" y="4096684"/>
                </a:lnTo>
                <a:cubicBezTo>
                  <a:pt x="10999" y="4083813"/>
                  <a:pt x="27172" y="4072622"/>
                  <a:pt x="51756" y="4065906"/>
                </a:cubicBezTo>
                <a:cubicBezTo>
                  <a:pt x="27172" y="4056953"/>
                  <a:pt x="0" y="4050797"/>
                  <a:pt x="0" y="4033450"/>
                </a:cubicBezTo>
                <a:lnTo>
                  <a:pt x="0" y="4032891"/>
                </a:lnTo>
                <a:cubicBezTo>
                  <a:pt x="0" y="4012746"/>
                  <a:pt x="33641" y="3991481"/>
                  <a:pt x="63401" y="3976932"/>
                </a:cubicBezTo>
                <a:cubicBezTo>
                  <a:pt x="81839" y="3968118"/>
                  <a:pt x="97002" y="3952380"/>
                  <a:pt x="103430" y="3932077"/>
                </a:cubicBezTo>
                <a:lnTo>
                  <a:pt x="104248" y="3926717"/>
                </a:lnTo>
                <a:lnTo>
                  <a:pt x="103430" y="3921357"/>
                </a:lnTo>
                <a:cubicBezTo>
                  <a:pt x="97002" y="3901054"/>
                  <a:pt x="81839" y="3885316"/>
                  <a:pt x="63401" y="3876502"/>
                </a:cubicBezTo>
                <a:cubicBezTo>
                  <a:pt x="34288" y="3862512"/>
                  <a:pt x="0" y="3840688"/>
                  <a:pt x="0" y="3820544"/>
                </a:cubicBezTo>
                <a:lnTo>
                  <a:pt x="0" y="3819984"/>
                </a:lnTo>
                <a:cubicBezTo>
                  <a:pt x="0" y="3802636"/>
                  <a:pt x="27172" y="3796481"/>
                  <a:pt x="51756" y="3787527"/>
                </a:cubicBezTo>
                <a:cubicBezTo>
                  <a:pt x="27172" y="3780812"/>
                  <a:pt x="10999" y="3769621"/>
                  <a:pt x="10999" y="3756750"/>
                </a:cubicBezTo>
                <a:lnTo>
                  <a:pt x="11645" y="3756750"/>
                </a:lnTo>
                <a:lnTo>
                  <a:pt x="10999" y="3756190"/>
                </a:lnTo>
                <a:cubicBezTo>
                  <a:pt x="10999" y="3743320"/>
                  <a:pt x="27172" y="3732128"/>
                  <a:pt x="51756" y="3725413"/>
                </a:cubicBezTo>
                <a:cubicBezTo>
                  <a:pt x="27172" y="3716459"/>
                  <a:pt x="0" y="3710304"/>
                  <a:pt x="0" y="3692957"/>
                </a:cubicBezTo>
                <a:lnTo>
                  <a:pt x="0" y="3692397"/>
                </a:lnTo>
                <a:cubicBezTo>
                  <a:pt x="0" y="3672252"/>
                  <a:pt x="33641" y="3650987"/>
                  <a:pt x="63401" y="3636438"/>
                </a:cubicBezTo>
                <a:cubicBezTo>
                  <a:pt x="81839" y="3627624"/>
                  <a:pt x="97002" y="3611886"/>
                  <a:pt x="103430" y="3591584"/>
                </a:cubicBezTo>
                <a:lnTo>
                  <a:pt x="104248" y="3586224"/>
                </a:lnTo>
                <a:lnTo>
                  <a:pt x="103430" y="3580863"/>
                </a:lnTo>
                <a:cubicBezTo>
                  <a:pt x="97002" y="3560561"/>
                  <a:pt x="81839" y="3544823"/>
                  <a:pt x="63401" y="3536009"/>
                </a:cubicBezTo>
                <a:cubicBezTo>
                  <a:pt x="34288" y="3522019"/>
                  <a:pt x="0" y="3500195"/>
                  <a:pt x="0" y="3480050"/>
                </a:cubicBezTo>
                <a:lnTo>
                  <a:pt x="0" y="3479490"/>
                </a:lnTo>
                <a:cubicBezTo>
                  <a:pt x="0" y="3462143"/>
                  <a:pt x="27172" y="3455987"/>
                  <a:pt x="51756" y="3447034"/>
                </a:cubicBezTo>
                <a:cubicBezTo>
                  <a:pt x="27172" y="3440319"/>
                  <a:pt x="10999" y="3429127"/>
                  <a:pt x="10999" y="3416257"/>
                </a:cubicBezTo>
                <a:lnTo>
                  <a:pt x="11645" y="3416257"/>
                </a:lnTo>
                <a:lnTo>
                  <a:pt x="10999" y="3415697"/>
                </a:lnTo>
                <a:cubicBezTo>
                  <a:pt x="10999" y="3402826"/>
                  <a:pt x="27172" y="3391635"/>
                  <a:pt x="51756" y="3384920"/>
                </a:cubicBezTo>
                <a:cubicBezTo>
                  <a:pt x="27172" y="3375966"/>
                  <a:pt x="0" y="3369810"/>
                  <a:pt x="0" y="3352463"/>
                </a:cubicBezTo>
                <a:lnTo>
                  <a:pt x="0" y="3351904"/>
                </a:lnTo>
                <a:cubicBezTo>
                  <a:pt x="0" y="3331758"/>
                  <a:pt x="33641" y="3310494"/>
                  <a:pt x="63401" y="3295945"/>
                </a:cubicBezTo>
                <a:cubicBezTo>
                  <a:pt x="81839" y="3287131"/>
                  <a:pt x="97002" y="3271393"/>
                  <a:pt x="103430" y="3251090"/>
                </a:cubicBezTo>
                <a:lnTo>
                  <a:pt x="104248" y="3245730"/>
                </a:lnTo>
                <a:lnTo>
                  <a:pt x="103430" y="3240370"/>
                </a:lnTo>
                <a:cubicBezTo>
                  <a:pt x="97002" y="3220067"/>
                  <a:pt x="81839" y="3204329"/>
                  <a:pt x="63401" y="3195516"/>
                </a:cubicBezTo>
                <a:cubicBezTo>
                  <a:pt x="34288" y="3181526"/>
                  <a:pt x="0" y="3159702"/>
                  <a:pt x="0" y="3139556"/>
                </a:cubicBezTo>
                <a:lnTo>
                  <a:pt x="0" y="3138997"/>
                </a:lnTo>
                <a:cubicBezTo>
                  <a:pt x="0" y="3121650"/>
                  <a:pt x="27172" y="3115494"/>
                  <a:pt x="51756" y="3106541"/>
                </a:cubicBezTo>
                <a:cubicBezTo>
                  <a:pt x="27172" y="3099826"/>
                  <a:pt x="10999" y="3088634"/>
                  <a:pt x="10999" y="3075763"/>
                </a:cubicBezTo>
                <a:lnTo>
                  <a:pt x="11645" y="3075763"/>
                </a:lnTo>
                <a:lnTo>
                  <a:pt x="10999" y="3075204"/>
                </a:lnTo>
                <a:cubicBezTo>
                  <a:pt x="10999" y="3062333"/>
                  <a:pt x="27172" y="3051142"/>
                  <a:pt x="51756" y="3044426"/>
                </a:cubicBezTo>
                <a:cubicBezTo>
                  <a:pt x="27172" y="3035473"/>
                  <a:pt x="0" y="3029318"/>
                  <a:pt x="0" y="3011970"/>
                </a:cubicBezTo>
                <a:lnTo>
                  <a:pt x="0" y="3011410"/>
                </a:lnTo>
                <a:cubicBezTo>
                  <a:pt x="0" y="2991266"/>
                  <a:pt x="33641" y="2970001"/>
                  <a:pt x="63401" y="2955452"/>
                </a:cubicBezTo>
                <a:cubicBezTo>
                  <a:pt x="81839" y="2946638"/>
                  <a:pt x="97002" y="2930900"/>
                  <a:pt x="103430" y="2910597"/>
                </a:cubicBezTo>
                <a:lnTo>
                  <a:pt x="104248" y="2905237"/>
                </a:lnTo>
                <a:lnTo>
                  <a:pt x="103430" y="2899877"/>
                </a:lnTo>
                <a:cubicBezTo>
                  <a:pt x="97002" y="2879574"/>
                  <a:pt x="81839" y="2863835"/>
                  <a:pt x="63401" y="2855022"/>
                </a:cubicBezTo>
                <a:cubicBezTo>
                  <a:pt x="34288" y="2841033"/>
                  <a:pt x="0" y="2819209"/>
                  <a:pt x="0" y="2799063"/>
                </a:cubicBezTo>
                <a:lnTo>
                  <a:pt x="0" y="2798503"/>
                </a:lnTo>
                <a:cubicBezTo>
                  <a:pt x="0" y="2781156"/>
                  <a:pt x="27172" y="2775001"/>
                  <a:pt x="51756" y="2766047"/>
                </a:cubicBezTo>
                <a:cubicBezTo>
                  <a:pt x="27172" y="2759332"/>
                  <a:pt x="10999" y="2748140"/>
                  <a:pt x="10999" y="2735270"/>
                </a:cubicBezTo>
                <a:lnTo>
                  <a:pt x="11645" y="2735270"/>
                </a:lnTo>
                <a:lnTo>
                  <a:pt x="10999" y="2734710"/>
                </a:lnTo>
                <a:cubicBezTo>
                  <a:pt x="10999" y="2721839"/>
                  <a:pt x="27172" y="2710648"/>
                  <a:pt x="51756" y="2703933"/>
                </a:cubicBezTo>
                <a:cubicBezTo>
                  <a:pt x="27172" y="2694979"/>
                  <a:pt x="0" y="2688824"/>
                  <a:pt x="0" y="2671476"/>
                </a:cubicBezTo>
                <a:lnTo>
                  <a:pt x="0" y="2670917"/>
                </a:lnTo>
                <a:cubicBezTo>
                  <a:pt x="0" y="2650772"/>
                  <a:pt x="33641" y="2629507"/>
                  <a:pt x="63401" y="2614958"/>
                </a:cubicBezTo>
                <a:cubicBezTo>
                  <a:pt x="81839" y="2606144"/>
                  <a:pt x="97001" y="2590406"/>
                  <a:pt x="103430" y="2570104"/>
                </a:cubicBezTo>
                <a:lnTo>
                  <a:pt x="104248" y="2564743"/>
                </a:lnTo>
                <a:lnTo>
                  <a:pt x="103430" y="2559383"/>
                </a:lnTo>
                <a:cubicBezTo>
                  <a:pt x="97001" y="2539081"/>
                  <a:pt x="81839" y="2523342"/>
                  <a:pt x="63401" y="2514529"/>
                </a:cubicBezTo>
                <a:cubicBezTo>
                  <a:pt x="34288" y="2500539"/>
                  <a:pt x="0" y="2478715"/>
                  <a:pt x="0" y="2458570"/>
                </a:cubicBezTo>
                <a:lnTo>
                  <a:pt x="0" y="2458010"/>
                </a:lnTo>
                <a:cubicBezTo>
                  <a:pt x="0" y="2440663"/>
                  <a:pt x="27172" y="2434508"/>
                  <a:pt x="51756" y="2425553"/>
                </a:cubicBezTo>
                <a:cubicBezTo>
                  <a:pt x="27172" y="2418839"/>
                  <a:pt x="10999" y="2407646"/>
                  <a:pt x="10999" y="2394777"/>
                </a:cubicBezTo>
                <a:lnTo>
                  <a:pt x="11645" y="2394777"/>
                </a:lnTo>
                <a:lnTo>
                  <a:pt x="10999" y="2394217"/>
                </a:lnTo>
                <a:cubicBezTo>
                  <a:pt x="10999" y="2381346"/>
                  <a:pt x="27172" y="2370154"/>
                  <a:pt x="51756" y="2363439"/>
                </a:cubicBezTo>
                <a:cubicBezTo>
                  <a:pt x="27172" y="2354486"/>
                  <a:pt x="0" y="2348330"/>
                  <a:pt x="0" y="2330983"/>
                </a:cubicBezTo>
                <a:lnTo>
                  <a:pt x="0" y="2330424"/>
                </a:lnTo>
                <a:cubicBezTo>
                  <a:pt x="0" y="2310279"/>
                  <a:pt x="33641" y="2289014"/>
                  <a:pt x="63401" y="2274464"/>
                </a:cubicBezTo>
                <a:cubicBezTo>
                  <a:pt x="81839" y="2265651"/>
                  <a:pt x="97001" y="2249913"/>
                  <a:pt x="103430" y="2229610"/>
                </a:cubicBezTo>
                <a:lnTo>
                  <a:pt x="104248" y="2224250"/>
                </a:lnTo>
                <a:lnTo>
                  <a:pt x="103430" y="2218890"/>
                </a:lnTo>
                <a:cubicBezTo>
                  <a:pt x="97001" y="2198588"/>
                  <a:pt x="81839" y="2182849"/>
                  <a:pt x="63401" y="2174035"/>
                </a:cubicBezTo>
                <a:cubicBezTo>
                  <a:pt x="34288" y="2160045"/>
                  <a:pt x="0" y="2138221"/>
                  <a:pt x="0" y="2118076"/>
                </a:cubicBezTo>
                <a:lnTo>
                  <a:pt x="0" y="2117517"/>
                </a:lnTo>
                <a:cubicBezTo>
                  <a:pt x="0" y="2100169"/>
                  <a:pt x="27172" y="2094014"/>
                  <a:pt x="51756" y="2085060"/>
                </a:cubicBezTo>
                <a:cubicBezTo>
                  <a:pt x="27172" y="2078345"/>
                  <a:pt x="10999" y="2067154"/>
                  <a:pt x="10999" y="2054283"/>
                </a:cubicBezTo>
                <a:lnTo>
                  <a:pt x="11645" y="2054283"/>
                </a:lnTo>
                <a:lnTo>
                  <a:pt x="10999" y="2053723"/>
                </a:lnTo>
                <a:cubicBezTo>
                  <a:pt x="10999" y="2040853"/>
                  <a:pt x="27172" y="2029661"/>
                  <a:pt x="51756" y="2022946"/>
                </a:cubicBezTo>
                <a:cubicBezTo>
                  <a:pt x="27172" y="2013992"/>
                  <a:pt x="0" y="2007837"/>
                  <a:pt x="0" y="1990490"/>
                </a:cubicBezTo>
                <a:lnTo>
                  <a:pt x="0" y="1989930"/>
                </a:lnTo>
                <a:cubicBezTo>
                  <a:pt x="0" y="1969785"/>
                  <a:pt x="33641" y="1948520"/>
                  <a:pt x="63401" y="1933971"/>
                </a:cubicBezTo>
                <a:cubicBezTo>
                  <a:pt x="81839" y="1925158"/>
                  <a:pt x="97001" y="1909419"/>
                  <a:pt x="103430" y="1889116"/>
                </a:cubicBezTo>
                <a:lnTo>
                  <a:pt x="104248" y="1883757"/>
                </a:lnTo>
                <a:lnTo>
                  <a:pt x="103430" y="1878396"/>
                </a:lnTo>
                <a:cubicBezTo>
                  <a:pt x="97001" y="1858094"/>
                  <a:pt x="81839" y="1842355"/>
                  <a:pt x="63401" y="1833542"/>
                </a:cubicBezTo>
                <a:cubicBezTo>
                  <a:pt x="34288" y="1819552"/>
                  <a:pt x="0" y="1797728"/>
                  <a:pt x="0" y="1777583"/>
                </a:cubicBezTo>
                <a:lnTo>
                  <a:pt x="0" y="1777023"/>
                </a:lnTo>
                <a:cubicBezTo>
                  <a:pt x="0" y="1759676"/>
                  <a:pt x="27172" y="1753520"/>
                  <a:pt x="51756" y="1744567"/>
                </a:cubicBezTo>
                <a:cubicBezTo>
                  <a:pt x="27172" y="1737852"/>
                  <a:pt x="10999" y="1726660"/>
                  <a:pt x="10999" y="1713789"/>
                </a:cubicBezTo>
                <a:lnTo>
                  <a:pt x="11645" y="1713789"/>
                </a:lnTo>
                <a:lnTo>
                  <a:pt x="10999" y="1713230"/>
                </a:lnTo>
                <a:cubicBezTo>
                  <a:pt x="10999" y="1700359"/>
                  <a:pt x="27172" y="1689168"/>
                  <a:pt x="51756" y="1682453"/>
                </a:cubicBezTo>
                <a:cubicBezTo>
                  <a:pt x="27172" y="1673499"/>
                  <a:pt x="0" y="1667344"/>
                  <a:pt x="0" y="1649996"/>
                </a:cubicBezTo>
                <a:lnTo>
                  <a:pt x="0" y="1649436"/>
                </a:lnTo>
                <a:cubicBezTo>
                  <a:pt x="0" y="1629291"/>
                  <a:pt x="33641" y="1608027"/>
                  <a:pt x="63401" y="1593478"/>
                </a:cubicBezTo>
                <a:cubicBezTo>
                  <a:pt x="81839" y="1584664"/>
                  <a:pt x="97001" y="1568926"/>
                  <a:pt x="103430" y="1548623"/>
                </a:cubicBezTo>
                <a:lnTo>
                  <a:pt x="105663" y="1533986"/>
                </a:lnTo>
                <a:lnTo>
                  <a:pt x="103430" y="1519349"/>
                </a:lnTo>
                <a:cubicBezTo>
                  <a:pt x="97001" y="1499047"/>
                  <a:pt x="81839" y="1483308"/>
                  <a:pt x="63401" y="1474494"/>
                </a:cubicBezTo>
                <a:cubicBezTo>
                  <a:pt x="34288" y="1460504"/>
                  <a:pt x="0" y="1438680"/>
                  <a:pt x="0" y="1418535"/>
                </a:cubicBezTo>
                <a:lnTo>
                  <a:pt x="0" y="1417976"/>
                </a:lnTo>
                <a:cubicBezTo>
                  <a:pt x="0" y="1400629"/>
                  <a:pt x="27172" y="1394473"/>
                  <a:pt x="51756" y="1385519"/>
                </a:cubicBezTo>
                <a:cubicBezTo>
                  <a:pt x="27172" y="1378804"/>
                  <a:pt x="10999" y="1367613"/>
                  <a:pt x="10999" y="1354742"/>
                </a:cubicBezTo>
                <a:lnTo>
                  <a:pt x="11645" y="1354742"/>
                </a:lnTo>
                <a:lnTo>
                  <a:pt x="10999" y="1354182"/>
                </a:lnTo>
                <a:cubicBezTo>
                  <a:pt x="10999" y="1341312"/>
                  <a:pt x="27172" y="1330120"/>
                  <a:pt x="51756" y="1323405"/>
                </a:cubicBezTo>
                <a:cubicBezTo>
                  <a:pt x="27172" y="1314451"/>
                  <a:pt x="0" y="1308296"/>
                  <a:pt x="0" y="1290948"/>
                </a:cubicBezTo>
                <a:lnTo>
                  <a:pt x="0" y="1290389"/>
                </a:lnTo>
                <a:cubicBezTo>
                  <a:pt x="0" y="1270244"/>
                  <a:pt x="33641" y="1248979"/>
                  <a:pt x="63401" y="1234430"/>
                </a:cubicBezTo>
                <a:cubicBezTo>
                  <a:pt x="81839" y="1225617"/>
                  <a:pt x="97001" y="1209878"/>
                  <a:pt x="103430" y="1189575"/>
                </a:cubicBezTo>
                <a:lnTo>
                  <a:pt x="105663" y="1174938"/>
                </a:lnTo>
                <a:lnTo>
                  <a:pt x="103430" y="1160302"/>
                </a:lnTo>
                <a:cubicBezTo>
                  <a:pt x="97001" y="1139999"/>
                  <a:pt x="81839" y="1124260"/>
                  <a:pt x="63401" y="1115447"/>
                </a:cubicBezTo>
                <a:cubicBezTo>
                  <a:pt x="34288" y="1101457"/>
                  <a:pt x="0" y="1079633"/>
                  <a:pt x="0" y="1059488"/>
                </a:cubicBezTo>
                <a:lnTo>
                  <a:pt x="0" y="1058928"/>
                </a:lnTo>
                <a:cubicBezTo>
                  <a:pt x="0" y="1041581"/>
                  <a:pt x="27172" y="1035426"/>
                  <a:pt x="51756" y="1026472"/>
                </a:cubicBezTo>
                <a:cubicBezTo>
                  <a:pt x="27172" y="1019756"/>
                  <a:pt x="10999" y="1008565"/>
                  <a:pt x="10999" y="995694"/>
                </a:cubicBezTo>
                <a:lnTo>
                  <a:pt x="11645" y="995694"/>
                </a:lnTo>
                <a:lnTo>
                  <a:pt x="10999" y="995135"/>
                </a:lnTo>
                <a:cubicBezTo>
                  <a:pt x="10999" y="982264"/>
                  <a:pt x="27172" y="971072"/>
                  <a:pt x="51756" y="964358"/>
                </a:cubicBezTo>
                <a:cubicBezTo>
                  <a:pt x="27172" y="955404"/>
                  <a:pt x="0" y="949248"/>
                  <a:pt x="0" y="931901"/>
                </a:cubicBezTo>
                <a:lnTo>
                  <a:pt x="0" y="931342"/>
                </a:lnTo>
                <a:cubicBezTo>
                  <a:pt x="0" y="911197"/>
                  <a:pt x="33641" y="889932"/>
                  <a:pt x="63401" y="875382"/>
                </a:cubicBezTo>
                <a:cubicBezTo>
                  <a:pt x="81839" y="866569"/>
                  <a:pt x="97001" y="850831"/>
                  <a:pt x="103430" y="830528"/>
                </a:cubicBezTo>
                <a:lnTo>
                  <a:pt x="105663" y="815891"/>
                </a:lnTo>
                <a:lnTo>
                  <a:pt x="103430" y="801254"/>
                </a:lnTo>
                <a:cubicBezTo>
                  <a:pt x="97001" y="780951"/>
                  <a:pt x="81839" y="765212"/>
                  <a:pt x="63401" y="756399"/>
                </a:cubicBezTo>
                <a:cubicBezTo>
                  <a:pt x="34288" y="742409"/>
                  <a:pt x="0" y="720586"/>
                  <a:pt x="0" y="700440"/>
                </a:cubicBezTo>
                <a:lnTo>
                  <a:pt x="0" y="699881"/>
                </a:lnTo>
                <a:cubicBezTo>
                  <a:pt x="0" y="682533"/>
                  <a:pt x="27172" y="676378"/>
                  <a:pt x="51756" y="667424"/>
                </a:cubicBezTo>
                <a:cubicBezTo>
                  <a:pt x="27172" y="660709"/>
                  <a:pt x="10999" y="649517"/>
                  <a:pt x="10999" y="636647"/>
                </a:cubicBezTo>
                <a:lnTo>
                  <a:pt x="11645" y="636647"/>
                </a:lnTo>
                <a:lnTo>
                  <a:pt x="10999" y="636087"/>
                </a:lnTo>
                <a:cubicBezTo>
                  <a:pt x="10999" y="623216"/>
                  <a:pt x="27172" y="612025"/>
                  <a:pt x="51756" y="605310"/>
                </a:cubicBezTo>
                <a:cubicBezTo>
                  <a:pt x="27172" y="596357"/>
                  <a:pt x="0" y="590201"/>
                  <a:pt x="0" y="572854"/>
                </a:cubicBezTo>
                <a:lnTo>
                  <a:pt x="0" y="572294"/>
                </a:lnTo>
                <a:cubicBezTo>
                  <a:pt x="0" y="552149"/>
                  <a:pt x="33641" y="530884"/>
                  <a:pt x="63401" y="516335"/>
                </a:cubicBezTo>
                <a:cubicBezTo>
                  <a:pt x="81839" y="507521"/>
                  <a:pt x="97001" y="491783"/>
                  <a:pt x="103430" y="471480"/>
                </a:cubicBezTo>
                <a:lnTo>
                  <a:pt x="105663" y="456843"/>
                </a:lnTo>
                <a:lnTo>
                  <a:pt x="103430" y="442206"/>
                </a:lnTo>
                <a:cubicBezTo>
                  <a:pt x="97001" y="421904"/>
                  <a:pt x="81839" y="406165"/>
                  <a:pt x="63401" y="397352"/>
                </a:cubicBezTo>
                <a:cubicBezTo>
                  <a:pt x="34288" y="383362"/>
                  <a:pt x="0" y="361538"/>
                  <a:pt x="0" y="341393"/>
                </a:cubicBezTo>
                <a:lnTo>
                  <a:pt x="0" y="340833"/>
                </a:lnTo>
                <a:cubicBezTo>
                  <a:pt x="0" y="323486"/>
                  <a:pt x="27172" y="317330"/>
                  <a:pt x="51756" y="308377"/>
                </a:cubicBezTo>
                <a:cubicBezTo>
                  <a:pt x="27172" y="301662"/>
                  <a:pt x="10999" y="290470"/>
                  <a:pt x="10999" y="277599"/>
                </a:cubicBezTo>
                <a:lnTo>
                  <a:pt x="11645" y="277599"/>
                </a:lnTo>
                <a:lnTo>
                  <a:pt x="10999" y="277040"/>
                </a:lnTo>
                <a:cubicBezTo>
                  <a:pt x="10999" y="264169"/>
                  <a:pt x="27172" y="252978"/>
                  <a:pt x="51756" y="246263"/>
                </a:cubicBezTo>
                <a:cubicBezTo>
                  <a:pt x="27172" y="237309"/>
                  <a:pt x="0" y="231154"/>
                  <a:pt x="0" y="213806"/>
                </a:cubicBezTo>
                <a:lnTo>
                  <a:pt x="0" y="213247"/>
                </a:lnTo>
                <a:cubicBezTo>
                  <a:pt x="0" y="198138"/>
                  <a:pt x="18923" y="182399"/>
                  <a:pt x="40939" y="169336"/>
                </a:cubicBezTo>
                <a:lnTo>
                  <a:pt x="55615" y="161464"/>
                </a:lnTo>
                <a:lnTo>
                  <a:pt x="55615" y="92083"/>
                </a:lnTo>
                <a:lnTo>
                  <a:pt x="59507" y="92083"/>
                </a:lnTo>
                <a:cubicBezTo>
                  <a:pt x="95185" y="92083"/>
                  <a:pt x="123080" y="75898"/>
                  <a:pt x="136702" y="54692"/>
                </a:cubicBezTo>
                <a:cubicBezTo>
                  <a:pt x="152920" y="29577"/>
                  <a:pt x="178219" y="0"/>
                  <a:pt x="20157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34</a:t>
            </a:fld>
            <a:endParaRPr lang="zh-TW" altLang="en-US"/>
          </a:p>
        </p:txBody>
      </p:sp>
      <p:pic>
        <p:nvPicPr>
          <p:cNvPr id="19" name="圖片版面配置區 18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5" r="25425"/>
          <a:stretch>
            <a:fillRect/>
          </a:stretch>
        </p:blipFill>
        <p:spPr/>
      </p:pic>
      <p:pic>
        <p:nvPicPr>
          <p:cNvPr id="20" name="圖片版面配置區 19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2" r="28142"/>
          <a:stretch>
            <a:fillRect/>
          </a:stretch>
        </p:blipFill>
        <p:spPr/>
      </p:pic>
      <p:pic>
        <p:nvPicPr>
          <p:cNvPr id="21" name="圖片版面配置區 20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9" r="28149"/>
          <a:stretch>
            <a:fillRect/>
          </a:stretch>
        </p:blipFill>
        <p:spPr/>
      </p:pic>
      <p:grpSp>
        <p:nvGrpSpPr>
          <p:cNvPr id="7" name="群組 6"/>
          <p:cNvGrpSpPr/>
          <p:nvPr/>
        </p:nvGrpSpPr>
        <p:grpSpPr>
          <a:xfrm>
            <a:off x="3777097" y="418524"/>
            <a:ext cx="4637808" cy="717432"/>
            <a:chOff x="2253100" y="418524"/>
            <a:chExt cx="4637808" cy="717432"/>
          </a:xfrm>
        </p:grpSpPr>
        <p:sp>
          <p:nvSpPr>
            <p:cNvPr id="8" name="矩形 7"/>
            <p:cNvSpPr/>
            <p:nvPr/>
          </p:nvSpPr>
          <p:spPr>
            <a:xfrm>
              <a:off x="2253100" y="418524"/>
              <a:ext cx="46378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3200" b="1" spc="-150" dirty="0" smtClean="0">
                  <a:solidFill>
                    <a:schemeClr val="bg1">
                      <a:lumMod val="50000"/>
                    </a:schemeClr>
                  </a:solidFill>
                </a:rPr>
                <a:t>Photo Frame  Design 017</a:t>
              </a:r>
              <a:endParaRPr lang="en-US" altLang="zh-TW" sz="3200" b="1" spc="-1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155318" y="1019594"/>
              <a:ext cx="2833352" cy="116362"/>
            </a:xfrm>
            <a:prstGeom prst="rect">
              <a:avLst/>
            </a:prstGeom>
            <a:gradFill flip="none" rotWithShape="1">
              <a:gsLst>
                <a:gs pos="61000">
                  <a:srgbClr val="C9C828"/>
                </a:gs>
                <a:gs pos="0">
                  <a:srgbClr val="00B050"/>
                </a:gs>
                <a:gs pos="99000">
                  <a:srgbClr val="FFC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310875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/>
          <p:nvPr/>
        </p:nvSpPr>
        <p:spPr>
          <a:xfrm>
            <a:off x="612335" y="1517073"/>
            <a:ext cx="3179052" cy="4464628"/>
          </a:xfrm>
          <a:custGeom>
            <a:avLst/>
            <a:gdLst>
              <a:gd name="connsiteX0" fmla="*/ 327022 w 3314697"/>
              <a:gd name="connsiteY0" fmla="*/ 317787 h 4655127"/>
              <a:gd name="connsiteX1" fmla="*/ 327022 w 3314697"/>
              <a:gd name="connsiteY1" fmla="*/ 4337339 h 4655127"/>
              <a:gd name="connsiteX2" fmla="*/ 2987674 w 3314697"/>
              <a:gd name="connsiteY2" fmla="*/ 4337339 h 4655127"/>
              <a:gd name="connsiteX3" fmla="*/ 2987674 w 3314697"/>
              <a:gd name="connsiteY3" fmla="*/ 317787 h 4655127"/>
              <a:gd name="connsiteX4" fmla="*/ 201572 w 3314697"/>
              <a:gd name="connsiteY4" fmla="*/ 0 h 4655127"/>
              <a:gd name="connsiteX5" fmla="*/ 202222 w 3314697"/>
              <a:gd name="connsiteY5" fmla="*/ 0 h 4655127"/>
              <a:gd name="connsiteX6" fmla="*/ 239846 w 3314697"/>
              <a:gd name="connsiteY6" fmla="*/ 44647 h 4655127"/>
              <a:gd name="connsiteX7" fmla="*/ 275524 w 3314697"/>
              <a:gd name="connsiteY7" fmla="*/ 9487 h 4655127"/>
              <a:gd name="connsiteX8" fmla="*/ 275524 w 3314697"/>
              <a:gd name="connsiteY8" fmla="*/ 10045 h 4655127"/>
              <a:gd name="connsiteX9" fmla="*/ 276173 w 3314697"/>
              <a:gd name="connsiteY9" fmla="*/ 9487 h 4655127"/>
              <a:gd name="connsiteX10" fmla="*/ 311851 w 3314697"/>
              <a:gd name="connsiteY10" fmla="*/ 44647 h 4655127"/>
              <a:gd name="connsiteX11" fmla="*/ 349476 w 3314697"/>
              <a:gd name="connsiteY11" fmla="*/ 0 h 4655127"/>
              <a:gd name="connsiteX12" fmla="*/ 350125 w 3314697"/>
              <a:gd name="connsiteY12" fmla="*/ 0 h 4655127"/>
              <a:gd name="connsiteX13" fmla="*/ 414995 w 3314697"/>
              <a:gd name="connsiteY13" fmla="*/ 54692 h 4655127"/>
              <a:gd name="connsiteX14" fmla="*/ 466992 w 3314697"/>
              <a:gd name="connsiteY14" fmla="*/ 89223 h 4655127"/>
              <a:gd name="connsiteX15" fmla="*/ 473206 w 3314697"/>
              <a:gd name="connsiteY15" fmla="*/ 89927 h 4655127"/>
              <a:gd name="connsiteX16" fmla="*/ 479419 w 3314697"/>
              <a:gd name="connsiteY16" fmla="*/ 89223 h 4655127"/>
              <a:gd name="connsiteX17" fmla="*/ 531417 w 3314697"/>
              <a:gd name="connsiteY17" fmla="*/ 54692 h 4655127"/>
              <a:gd name="connsiteX18" fmla="*/ 596287 w 3314697"/>
              <a:gd name="connsiteY18" fmla="*/ 0 h 4655127"/>
              <a:gd name="connsiteX19" fmla="*/ 596935 w 3314697"/>
              <a:gd name="connsiteY19" fmla="*/ 0 h 4655127"/>
              <a:gd name="connsiteX20" fmla="*/ 634560 w 3314697"/>
              <a:gd name="connsiteY20" fmla="*/ 44647 h 4655127"/>
              <a:gd name="connsiteX21" fmla="*/ 670238 w 3314697"/>
              <a:gd name="connsiteY21" fmla="*/ 9487 h 4655127"/>
              <a:gd name="connsiteX22" fmla="*/ 670238 w 3314697"/>
              <a:gd name="connsiteY22" fmla="*/ 10045 h 4655127"/>
              <a:gd name="connsiteX23" fmla="*/ 670887 w 3314697"/>
              <a:gd name="connsiteY23" fmla="*/ 9487 h 4655127"/>
              <a:gd name="connsiteX24" fmla="*/ 706566 w 3314697"/>
              <a:gd name="connsiteY24" fmla="*/ 44647 h 4655127"/>
              <a:gd name="connsiteX25" fmla="*/ 744191 w 3314697"/>
              <a:gd name="connsiteY25" fmla="*/ 0 h 4655127"/>
              <a:gd name="connsiteX26" fmla="*/ 744839 w 3314697"/>
              <a:gd name="connsiteY26" fmla="*/ 0 h 4655127"/>
              <a:gd name="connsiteX27" fmla="*/ 809709 w 3314697"/>
              <a:gd name="connsiteY27" fmla="*/ 54692 h 4655127"/>
              <a:gd name="connsiteX28" fmla="*/ 861706 w 3314697"/>
              <a:gd name="connsiteY28" fmla="*/ 89223 h 4655127"/>
              <a:gd name="connsiteX29" fmla="*/ 867921 w 3314697"/>
              <a:gd name="connsiteY29" fmla="*/ 89927 h 4655127"/>
              <a:gd name="connsiteX30" fmla="*/ 874134 w 3314697"/>
              <a:gd name="connsiteY30" fmla="*/ 89223 h 4655127"/>
              <a:gd name="connsiteX31" fmla="*/ 926131 w 3314697"/>
              <a:gd name="connsiteY31" fmla="*/ 54692 h 4655127"/>
              <a:gd name="connsiteX32" fmla="*/ 991001 w 3314697"/>
              <a:gd name="connsiteY32" fmla="*/ 0 h 4655127"/>
              <a:gd name="connsiteX33" fmla="*/ 991650 w 3314697"/>
              <a:gd name="connsiteY33" fmla="*/ 0 h 4655127"/>
              <a:gd name="connsiteX34" fmla="*/ 1029274 w 3314697"/>
              <a:gd name="connsiteY34" fmla="*/ 44647 h 4655127"/>
              <a:gd name="connsiteX35" fmla="*/ 1064953 w 3314697"/>
              <a:gd name="connsiteY35" fmla="*/ 9487 h 4655127"/>
              <a:gd name="connsiteX36" fmla="*/ 1064953 w 3314697"/>
              <a:gd name="connsiteY36" fmla="*/ 10045 h 4655127"/>
              <a:gd name="connsiteX37" fmla="*/ 1065601 w 3314697"/>
              <a:gd name="connsiteY37" fmla="*/ 9487 h 4655127"/>
              <a:gd name="connsiteX38" fmla="*/ 1101280 w 3314697"/>
              <a:gd name="connsiteY38" fmla="*/ 44647 h 4655127"/>
              <a:gd name="connsiteX39" fmla="*/ 1138904 w 3314697"/>
              <a:gd name="connsiteY39" fmla="*/ 0 h 4655127"/>
              <a:gd name="connsiteX40" fmla="*/ 1139553 w 3314697"/>
              <a:gd name="connsiteY40" fmla="*/ 0 h 4655127"/>
              <a:gd name="connsiteX41" fmla="*/ 1204423 w 3314697"/>
              <a:gd name="connsiteY41" fmla="*/ 54692 h 4655127"/>
              <a:gd name="connsiteX42" fmla="*/ 1256421 w 3314697"/>
              <a:gd name="connsiteY42" fmla="*/ 89223 h 4655127"/>
              <a:gd name="connsiteX43" fmla="*/ 1262634 w 3314697"/>
              <a:gd name="connsiteY43" fmla="*/ 89927 h 4655127"/>
              <a:gd name="connsiteX44" fmla="*/ 1268847 w 3314697"/>
              <a:gd name="connsiteY44" fmla="*/ 89223 h 4655127"/>
              <a:gd name="connsiteX45" fmla="*/ 1320845 w 3314697"/>
              <a:gd name="connsiteY45" fmla="*/ 54692 h 4655127"/>
              <a:gd name="connsiteX46" fmla="*/ 1385715 w 3314697"/>
              <a:gd name="connsiteY46" fmla="*/ 0 h 4655127"/>
              <a:gd name="connsiteX47" fmla="*/ 1386364 w 3314697"/>
              <a:gd name="connsiteY47" fmla="*/ 0 h 4655127"/>
              <a:gd name="connsiteX48" fmla="*/ 1423988 w 3314697"/>
              <a:gd name="connsiteY48" fmla="*/ 44647 h 4655127"/>
              <a:gd name="connsiteX49" fmla="*/ 1459667 w 3314697"/>
              <a:gd name="connsiteY49" fmla="*/ 9487 h 4655127"/>
              <a:gd name="connsiteX50" fmla="*/ 1459667 w 3314697"/>
              <a:gd name="connsiteY50" fmla="*/ 10045 h 4655127"/>
              <a:gd name="connsiteX51" fmla="*/ 1460315 w 3314697"/>
              <a:gd name="connsiteY51" fmla="*/ 9487 h 4655127"/>
              <a:gd name="connsiteX52" fmla="*/ 1495994 w 3314697"/>
              <a:gd name="connsiteY52" fmla="*/ 44647 h 4655127"/>
              <a:gd name="connsiteX53" fmla="*/ 1533619 w 3314697"/>
              <a:gd name="connsiteY53" fmla="*/ 0 h 4655127"/>
              <a:gd name="connsiteX54" fmla="*/ 1534267 w 3314697"/>
              <a:gd name="connsiteY54" fmla="*/ 0 h 4655127"/>
              <a:gd name="connsiteX55" fmla="*/ 1599137 w 3314697"/>
              <a:gd name="connsiteY55" fmla="*/ 54692 h 4655127"/>
              <a:gd name="connsiteX56" fmla="*/ 1651135 w 3314697"/>
              <a:gd name="connsiteY56" fmla="*/ 89223 h 4655127"/>
              <a:gd name="connsiteX57" fmla="*/ 1657349 w 3314697"/>
              <a:gd name="connsiteY57" fmla="*/ 89927 h 4655127"/>
              <a:gd name="connsiteX58" fmla="*/ 1663562 w 3314697"/>
              <a:gd name="connsiteY58" fmla="*/ 89223 h 4655127"/>
              <a:gd name="connsiteX59" fmla="*/ 1715559 w 3314697"/>
              <a:gd name="connsiteY59" fmla="*/ 54692 h 4655127"/>
              <a:gd name="connsiteX60" fmla="*/ 1780429 w 3314697"/>
              <a:gd name="connsiteY60" fmla="*/ 0 h 4655127"/>
              <a:gd name="connsiteX61" fmla="*/ 1781078 w 3314697"/>
              <a:gd name="connsiteY61" fmla="*/ 0 h 4655127"/>
              <a:gd name="connsiteX62" fmla="*/ 1818703 w 3314697"/>
              <a:gd name="connsiteY62" fmla="*/ 44647 h 4655127"/>
              <a:gd name="connsiteX63" fmla="*/ 1854381 w 3314697"/>
              <a:gd name="connsiteY63" fmla="*/ 9487 h 4655127"/>
              <a:gd name="connsiteX64" fmla="*/ 1854381 w 3314697"/>
              <a:gd name="connsiteY64" fmla="*/ 10045 h 4655127"/>
              <a:gd name="connsiteX65" fmla="*/ 1855030 w 3314697"/>
              <a:gd name="connsiteY65" fmla="*/ 9487 h 4655127"/>
              <a:gd name="connsiteX66" fmla="*/ 1890708 w 3314697"/>
              <a:gd name="connsiteY66" fmla="*/ 44647 h 4655127"/>
              <a:gd name="connsiteX67" fmla="*/ 1928333 w 3314697"/>
              <a:gd name="connsiteY67" fmla="*/ 0 h 4655127"/>
              <a:gd name="connsiteX68" fmla="*/ 1928982 w 3314697"/>
              <a:gd name="connsiteY68" fmla="*/ 0 h 4655127"/>
              <a:gd name="connsiteX69" fmla="*/ 1993852 w 3314697"/>
              <a:gd name="connsiteY69" fmla="*/ 54692 h 4655127"/>
              <a:gd name="connsiteX70" fmla="*/ 2045849 w 3314697"/>
              <a:gd name="connsiteY70" fmla="*/ 89223 h 4655127"/>
              <a:gd name="connsiteX71" fmla="*/ 2052063 w 3314697"/>
              <a:gd name="connsiteY71" fmla="*/ 89927 h 4655127"/>
              <a:gd name="connsiteX72" fmla="*/ 2058277 w 3314697"/>
              <a:gd name="connsiteY72" fmla="*/ 89223 h 4655127"/>
              <a:gd name="connsiteX73" fmla="*/ 2110273 w 3314697"/>
              <a:gd name="connsiteY73" fmla="*/ 54692 h 4655127"/>
              <a:gd name="connsiteX74" fmla="*/ 2175144 w 3314697"/>
              <a:gd name="connsiteY74" fmla="*/ 0 h 4655127"/>
              <a:gd name="connsiteX75" fmla="*/ 2175792 w 3314697"/>
              <a:gd name="connsiteY75" fmla="*/ 0 h 4655127"/>
              <a:gd name="connsiteX76" fmla="*/ 2213417 w 3314697"/>
              <a:gd name="connsiteY76" fmla="*/ 44647 h 4655127"/>
              <a:gd name="connsiteX77" fmla="*/ 2249096 w 3314697"/>
              <a:gd name="connsiteY77" fmla="*/ 9487 h 4655127"/>
              <a:gd name="connsiteX78" fmla="*/ 2249096 w 3314697"/>
              <a:gd name="connsiteY78" fmla="*/ 10045 h 4655127"/>
              <a:gd name="connsiteX79" fmla="*/ 2249744 w 3314697"/>
              <a:gd name="connsiteY79" fmla="*/ 9487 h 4655127"/>
              <a:gd name="connsiteX80" fmla="*/ 2285423 w 3314697"/>
              <a:gd name="connsiteY80" fmla="*/ 44647 h 4655127"/>
              <a:gd name="connsiteX81" fmla="*/ 2323048 w 3314697"/>
              <a:gd name="connsiteY81" fmla="*/ 0 h 4655127"/>
              <a:gd name="connsiteX82" fmla="*/ 2323696 w 3314697"/>
              <a:gd name="connsiteY82" fmla="*/ 0 h 4655127"/>
              <a:gd name="connsiteX83" fmla="*/ 2388566 w 3314697"/>
              <a:gd name="connsiteY83" fmla="*/ 54692 h 4655127"/>
              <a:gd name="connsiteX84" fmla="*/ 2440564 w 3314697"/>
              <a:gd name="connsiteY84" fmla="*/ 89223 h 4655127"/>
              <a:gd name="connsiteX85" fmla="*/ 2446777 w 3314697"/>
              <a:gd name="connsiteY85" fmla="*/ 89927 h 4655127"/>
              <a:gd name="connsiteX86" fmla="*/ 2452991 w 3314697"/>
              <a:gd name="connsiteY86" fmla="*/ 89223 h 4655127"/>
              <a:gd name="connsiteX87" fmla="*/ 2504988 w 3314697"/>
              <a:gd name="connsiteY87" fmla="*/ 54692 h 4655127"/>
              <a:gd name="connsiteX88" fmla="*/ 2569858 w 3314697"/>
              <a:gd name="connsiteY88" fmla="*/ 0 h 4655127"/>
              <a:gd name="connsiteX89" fmla="*/ 2570507 w 3314697"/>
              <a:gd name="connsiteY89" fmla="*/ 0 h 4655127"/>
              <a:gd name="connsiteX90" fmla="*/ 2608131 w 3314697"/>
              <a:gd name="connsiteY90" fmla="*/ 44647 h 4655127"/>
              <a:gd name="connsiteX91" fmla="*/ 2643810 w 3314697"/>
              <a:gd name="connsiteY91" fmla="*/ 9487 h 4655127"/>
              <a:gd name="connsiteX92" fmla="*/ 2643810 w 3314697"/>
              <a:gd name="connsiteY92" fmla="*/ 10045 h 4655127"/>
              <a:gd name="connsiteX93" fmla="*/ 2644459 w 3314697"/>
              <a:gd name="connsiteY93" fmla="*/ 9487 h 4655127"/>
              <a:gd name="connsiteX94" fmla="*/ 2680137 w 3314697"/>
              <a:gd name="connsiteY94" fmla="*/ 44647 h 4655127"/>
              <a:gd name="connsiteX95" fmla="*/ 2717762 w 3314697"/>
              <a:gd name="connsiteY95" fmla="*/ 0 h 4655127"/>
              <a:gd name="connsiteX96" fmla="*/ 2718410 w 3314697"/>
              <a:gd name="connsiteY96" fmla="*/ 0 h 4655127"/>
              <a:gd name="connsiteX97" fmla="*/ 2783281 w 3314697"/>
              <a:gd name="connsiteY97" fmla="*/ 54692 h 4655127"/>
              <a:gd name="connsiteX98" fmla="*/ 2835278 w 3314697"/>
              <a:gd name="connsiteY98" fmla="*/ 89223 h 4655127"/>
              <a:gd name="connsiteX99" fmla="*/ 2841492 w 3314697"/>
              <a:gd name="connsiteY99" fmla="*/ 89927 h 4655127"/>
              <a:gd name="connsiteX100" fmla="*/ 2847705 w 3314697"/>
              <a:gd name="connsiteY100" fmla="*/ 89223 h 4655127"/>
              <a:gd name="connsiteX101" fmla="*/ 2899703 w 3314697"/>
              <a:gd name="connsiteY101" fmla="*/ 54692 h 4655127"/>
              <a:gd name="connsiteX102" fmla="*/ 2964573 w 3314697"/>
              <a:gd name="connsiteY102" fmla="*/ 0 h 4655127"/>
              <a:gd name="connsiteX103" fmla="*/ 2965222 w 3314697"/>
              <a:gd name="connsiteY103" fmla="*/ 0 h 4655127"/>
              <a:gd name="connsiteX104" fmla="*/ 3002846 w 3314697"/>
              <a:gd name="connsiteY104" fmla="*/ 44647 h 4655127"/>
              <a:gd name="connsiteX105" fmla="*/ 3038524 w 3314697"/>
              <a:gd name="connsiteY105" fmla="*/ 9487 h 4655127"/>
              <a:gd name="connsiteX106" fmla="*/ 3038524 w 3314697"/>
              <a:gd name="connsiteY106" fmla="*/ 10045 h 4655127"/>
              <a:gd name="connsiteX107" fmla="*/ 3039173 w 3314697"/>
              <a:gd name="connsiteY107" fmla="*/ 9487 h 4655127"/>
              <a:gd name="connsiteX108" fmla="*/ 3074851 w 3314697"/>
              <a:gd name="connsiteY108" fmla="*/ 44647 h 4655127"/>
              <a:gd name="connsiteX109" fmla="*/ 3112476 w 3314697"/>
              <a:gd name="connsiteY109" fmla="*/ 0 h 4655127"/>
              <a:gd name="connsiteX110" fmla="*/ 3113125 w 3314697"/>
              <a:gd name="connsiteY110" fmla="*/ 0 h 4655127"/>
              <a:gd name="connsiteX111" fmla="*/ 3147992 w 3314697"/>
              <a:gd name="connsiteY111" fmla="*/ 17719 h 4655127"/>
              <a:gd name="connsiteX112" fmla="*/ 3156083 w 3314697"/>
              <a:gd name="connsiteY112" fmla="*/ 27689 h 4655127"/>
              <a:gd name="connsiteX113" fmla="*/ 3207952 w 3314697"/>
              <a:gd name="connsiteY113" fmla="*/ 27689 h 4655127"/>
              <a:gd name="connsiteX114" fmla="*/ 3207952 w 3314697"/>
              <a:gd name="connsiteY114" fmla="*/ 31047 h 4655127"/>
              <a:gd name="connsiteX115" fmla="*/ 3234153 w 3314697"/>
              <a:gd name="connsiteY115" fmla="*/ 86604 h 4655127"/>
              <a:gd name="connsiteX116" fmla="*/ 3239984 w 3314697"/>
              <a:gd name="connsiteY116" fmla="*/ 90357 h 4655127"/>
              <a:gd name="connsiteX117" fmla="*/ 3255190 w 3314697"/>
              <a:gd name="connsiteY117" fmla="*/ 92083 h 4655127"/>
              <a:gd name="connsiteX118" fmla="*/ 3259082 w 3314697"/>
              <a:gd name="connsiteY118" fmla="*/ 92083 h 4655127"/>
              <a:gd name="connsiteX119" fmla="*/ 3259082 w 3314697"/>
              <a:gd name="connsiteY119" fmla="*/ 101783 h 4655127"/>
              <a:gd name="connsiteX120" fmla="*/ 3273485 w 3314697"/>
              <a:gd name="connsiteY120" fmla="*/ 109451 h 4655127"/>
              <a:gd name="connsiteX121" fmla="*/ 3314697 w 3314697"/>
              <a:gd name="connsiteY121" fmla="*/ 153597 h 4655127"/>
              <a:gd name="connsiteX122" fmla="*/ 3314697 w 3314697"/>
              <a:gd name="connsiteY122" fmla="*/ 154157 h 4655127"/>
              <a:gd name="connsiteX123" fmla="*/ 3262942 w 3314697"/>
              <a:gd name="connsiteY123" fmla="*/ 186613 h 4655127"/>
              <a:gd name="connsiteX124" fmla="*/ 3303699 w 3314697"/>
              <a:gd name="connsiteY124" fmla="*/ 217390 h 4655127"/>
              <a:gd name="connsiteX125" fmla="*/ 3303052 w 3314697"/>
              <a:gd name="connsiteY125" fmla="*/ 217390 h 4655127"/>
              <a:gd name="connsiteX126" fmla="*/ 3303699 w 3314697"/>
              <a:gd name="connsiteY126" fmla="*/ 217950 h 4655127"/>
              <a:gd name="connsiteX127" fmla="*/ 3262942 w 3314697"/>
              <a:gd name="connsiteY127" fmla="*/ 248727 h 4655127"/>
              <a:gd name="connsiteX128" fmla="*/ 3314697 w 3314697"/>
              <a:gd name="connsiteY128" fmla="*/ 281184 h 4655127"/>
              <a:gd name="connsiteX129" fmla="*/ 3314697 w 3314697"/>
              <a:gd name="connsiteY129" fmla="*/ 281743 h 4655127"/>
              <a:gd name="connsiteX130" fmla="*/ 3251297 w 3314697"/>
              <a:gd name="connsiteY130" fmla="*/ 337702 h 4655127"/>
              <a:gd name="connsiteX131" fmla="*/ 3211267 w 3314697"/>
              <a:gd name="connsiteY131" fmla="*/ 382557 h 4655127"/>
              <a:gd name="connsiteX132" fmla="*/ 3210450 w 3314697"/>
              <a:gd name="connsiteY132" fmla="*/ 387917 h 4655127"/>
              <a:gd name="connsiteX133" fmla="*/ 3211267 w 3314697"/>
              <a:gd name="connsiteY133" fmla="*/ 393277 h 4655127"/>
              <a:gd name="connsiteX134" fmla="*/ 3251297 w 3314697"/>
              <a:gd name="connsiteY134" fmla="*/ 438131 h 4655127"/>
              <a:gd name="connsiteX135" fmla="*/ 3314697 w 3314697"/>
              <a:gd name="connsiteY135" fmla="*/ 494090 h 4655127"/>
              <a:gd name="connsiteX136" fmla="*/ 3314697 w 3314697"/>
              <a:gd name="connsiteY136" fmla="*/ 494650 h 4655127"/>
              <a:gd name="connsiteX137" fmla="*/ 3262942 w 3314697"/>
              <a:gd name="connsiteY137" fmla="*/ 527106 h 4655127"/>
              <a:gd name="connsiteX138" fmla="*/ 3303699 w 3314697"/>
              <a:gd name="connsiteY138" fmla="*/ 557884 h 4655127"/>
              <a:gd name="connsiteX139" fmla="*/ 3303052 w 3314697"/>
              <a:gd name="connsiteY139" fmla="*/ 557884 h 4655127"/>
              <a:gd name="connsiteX140" fmla="*/ 3303699 w 3314697"/>
              <a:gd name="connsiteY140" fmla="*/ 558443 h 4655127"/>
              <a:gd name="connsiteX141" fmla="*/ 3262942 w 3314697"/>
              <a:gd name="connsiteY141" fmla="*/ 589221 h 4655127"/>
              <a:gd name="connsiteX142" fmla="*/ 3314697 w 3314697"/>
              <a:gd name="connsiteY142" fmla="*/ 621677 h 4655127"/>
              <a:gd name="connsiteX143" fmla="*/ 3314697 w 3314697"/>
              <a:gd name="connsiteY143" fmla="*/ 622237 h 4655127"/>
              <a:gd name="connsiteX144" fmla="*/ 3251297 w 3314697"/>
              <a:gd name="connsiteY144" fmla="*/ 678195 h 4655127"/>
              <a:gd name="connsiteX145" fmla="*/ 3211267 w 3314697"/>
              <a:gd name="connsiteY145" fmla="*/ 723050 h 4655127"/>
              <a:gd name="connsiteX146" fmla="*/ 3210450 w 3314697"/>
              <a:gd name="connsiteY146" fmla="*/ 728410 h 4655127"/>
              <a:gd name="connsiteX147" fmla="*/ 3211267 w 3314697"/>
              <a:gd name="connsiteY147" fmla="*/ 733770 h 4655127"/>
              <a:gd name="connsiteX148" fmla="*/ 3251297 w 3314697"/>
              <a:gd name="connsiteY148" fmla="*/ 778625 h 4655127"/>
              <a:gd name="connsiteX149" fmla="*/ 3314697 w 3314697"/>
              <a:gd name="connsiteY149" fmla="*/ 834584 h 4655127"/>
              <a:gd name="connsiteX150" fmla="*/ 3314697 w 3314697"/>
              <a:gd name="connsiteY150" fmla="*/ 835144 h 4655127"/>
              <a:gd name="connsiteX151" fmla="*/ 3262942 w 3314697"/>
              <a:gd name="connsiteY151" fmla="*/ 867600 h 4655127"/>
              <a:gd name="connsiteX152" fmla="*/ 3303699 w 3314697"/>
              <a:gd name="connsiteY152" fmla="*/ 898377 h 4655127"/>
              <a:gd name="connsiteX153" fmla="*/ 3303052 w 3314697"/>
              <a:gd name="connsiteY153" fmla="*/ 898377 h 4655127"/>
              <a:gd name="connsiteX154" fmla="*/ 3303699 w 3314697"/>
              <a:gd name="connsiteY154" fmla="*/ 898937 h 4655127"/>
              <a:gd name="connsiteX155" fmla="*/ 3262942 w 3314697"/>
              <a:gd name="connsiteY155" fmla="*/ 929714 h 4655127"/>
              <a:gd name="connsiteX156" fmla="*/ 3314697 w 3314697"/>
              <a:gd name="connsiteY156" fmla="*/ 962170 h 4655127"/>
              <a:gd name="connsiteX157" fmla="*/ 3314697 w 3314697"/>
              <a:gd name="connsiteY157" fmla="*/ 962730 h 4655127"/>
              <a:gd name="connsiteX158" fmla="*/ 3251297 w 3314697"/>
              <a:gd name="connsiteY158" fmla="*/ 1018689 h 4655127"/>
              <a:gd name="connsiteX159" fmla="*/ 3211267 w 3314697"/>
              <a:gd name="connsiteY159" fmla="*/ 1063544 h 4655127"/>
              <a:gd name="connsiteX160" fmla="*/ 3210450 w 3314697"/>
              <a:gd name="connsiteY160" fmla="*/ 1068904 h 4655127"/>
              <a:gd name="connsiteX161" fmla="*/ 3211267 w 3314697"/>
              <a:gd name="connsiteY161" fmla="*/ 1074264 h 4655127"/>
              <a:gd name="connsiteX162" fmla="*/ 3251297 w 3314697"/>
              <a:gd name="connsiteY162" fmla="*/ 1119118 h 4655127"/>
              <a:gd name="connsiteX163" fmla="*/ 3314697 w 3314697"/>
              <a:gd name="connsiteY163" fmla="*/ 1175078 h 4655127"/>
              <a:gd name="connsiteX164" fmla="*/ 3314697 w 3314697"/>
              <a:gd name="connsiteY164" fmla="*/ 1175637 h 4655127"/>
              <a:gd name="connsiteX165" fmla="*/ 3262942 w 3314697"/>
              <a:gd name="connsiteY165" fmla="*/ 1208094 h 4655127"/>
              <a:gd name="connsiteX166" fmla="*/ 3303699 w 3314697"/>
              <a:gd name="connsiteY166" fmla="*/ 1238871 h 4655127"/>
              <a:gd name="connsiteX167" fmla="*/ 3303052 w 3314697"/>
              <a:gd name="connsiteY167" fmla="*/ 1238871 h 4655127"/>
              <a:gd name="connsiteX168" fmla="*/ 3303699 w 3314697"/>
              <a:gd name="connsiteY168" fmla="*/ 1239430 h 4655127"/>
              <a:gd name="connsiteX169" fmla="*/ 3262942 w 3314697"/>
              <a:gd name="connsiteY169" fmla="*/ 1270208 h 4655127"/>
              <a:gd name="connsiteX170" fmla="*/ 3314697 w 3314697"/>
              <a:gd name="connsiteY170" fmla="*/ 1302664 h 4655127"/>
              <a:gd name="connsiteX171" fmla="*/ 3314697 w 3314697"/>
              <a:gd name="connsiteY171" fmla="*/ 1303223 h 4655127"/>
              <a:gd name="connsiteX172" fmla="*/ 3251297 w 3314697"/>
              <a:gd name="connsiteY172" fmla="*/ 1359182 h 4655127"/>
              <a:gd name="connsiteX173" fmla="*/ 3211267 w 3314697"/>
              <a:gd name="connsiteY173" fmla="*/ 1404037 h 4655127"/>
              <a:gd name="connsiteX174" fmla="*/ 3210450 w 3314697"/>
              <a:gd name="connsiteY174" fmla="*/ 1409397 h 4655127"/>
              <a:gd name="connsiteX175" fmla="*/ 3211267 w 3314697"/>
              <a:gd name="connsiteY175" fmla="*/ 1414757 h 4655127"/>
              <a:gd name="connsiteX176" fmla="*/ 3251297 w 3314697"/>
              <a:gd name="connsiteY176" fmla="*/ 1459611 h 4655127"/>
              <a:gd name="connsiteX177" fmla="*/ 3314697 w 3314697"/>
              <a:gd name="connsiteY177" fmla="*/ 1515571 h 4655127"/>
              <a:gd name="connsiteX178" fmla="*/ 3314697 w 3314697"/>
              <a:gd name="connsiteY178" fmla="*/ 1516130 h 4655127"/>
              <a:gd name="connsiteX179" fmla="*/ 3262942 w 3314697"/>
              <a:gd name="connsiteY179" fmla="*/ 1548586 h 4655127"/>
              <a:gd name="connsiteX180" fmla="*/ 3303699 w 3314697"/>
              <a:gd name="connsiteY180" fmla="*/ 1579364 h 4655127"/>
              <a:gd name="connsiteX181" fmla="*/ 3303052 w 3314697"/>
              <a:gd name="connsiteY181" fmla="*/ 1579364 h 4655127"/>
              <a:gd name="connsiteX182" fmla="*/ 3303699 w 3314697"/>
              <a:gd name="connsiteY182" fmla="*/ 1579923 h 4655127"/>
              <a:gd name="connsiteX183" fmla="*/ 3262942 w 3314697"/>
              <a:gd name="connsiteY183" fmla="*/ 1610701 h 4655127"/>
              <a:gd name="connsiteX184" fmla="*/ 3314697 w 3314697"/>
              <a:gd name="connsiteY184" fmla="*/ 1643157 h 4655127"/>
              <a:gd name="connsiteX185" fmla="*/ 3314697 w 3314697"/>
              <a:gd name="connsiteY185" fmla="*/ 1643717 h 4655127"/>
              <a:gd name="connsiteX186" fmla="*/ 3251297 w 3314697"/>
              <a:gd name="connsiteY186" fmla="*/ 1699676 h 4655127"/>
              <a:gd name="connsiteX187" fmla="*/ 3211267 w 3314697"/>
              <a:gd name="connsiteY187" fmla="*/ 1744530 h 4655127"/>
              <a:gd name="connsiteX188" fmla="*/ 3210450 w 3314697"/>
              <a:gd name="connsiteY188" fmla="*/ 1749890 h 4655127"/>
              <a:gd name="connsiteX189" fmla="*/ 3211267 w 3314697"/>
              <a:gd name="connsiteY189" fmla="*/ 1755251 h 4655127"/>
              <a:gd name="connsiteX190" fmla="*/ 3251297 w 3314697"/>
              <a:gd name="connsiteY190" fmla="*/ 1800105 h 4655127"/>
              <a:gd name="connsiteX191" fmla="*/ 3314697 w 3314697"/>
              <a:gd name="connsiteY191" fmla="*/ 1856064 h 4655127"/>
              <a:gd name="connsiteX192" fmla="*/ 3314697 w 3314697"/>
              <a:gd name="connsiteY192" fmla="*/ 1856624 h 4655127"/>
              <a:gd name="connsiteX193" fmla="*/ 3262942 w 3314697"/>
              <a:gd name="connsiteY193" fmla="*/ 1889080 h 4655127"/>
              <a:gd name="connsiteX194" fmla="*/ 3303699 w 3314697"/>
              <a:gd name="connsiteY194" fmla="*/ 1919857 h 4655127"/>
              <a:gd name="connsiteX195" fmla="*/ 3303052 w 3314697"/>
              <a:gd name="connsiteY195" fmla="*/ 1919857 h 4655127"/>
              <a:gd name="connsiteX196" fmla="*/ 3303699 w 3314697"/>
              <a:gd name="connsiteY196" fmla="*/ 1920417 h 4655127"/>
              <a:gd name="connsiteX197" fmla="*/ 3262942 w 3314697"/>
              <a:gd name="connsiteY197" fmla="*/ 1951195 h 4655127"/>
              <a:gd name="connsiteX198" fmla="*/ 3314697 w 3314697"/>
              <a:gd name="connsiteY198" fmla="*/ 1983651 h 4655127"/>
              <a:gd name="connsiteX199" fmla="*/ 3314697 w 3314697"/>
              <a:gd name="connsiteY199" fmla="*/ 1984210 h 4655127"/>
              <a:gd name="connsiteX200" fmla="*/ 3251297 w 3314697"/>
              <a:gd name="connsiteY200" fmla="*/ 2040169 h 4655127"/>
              <a:gd name="connsiteX201" fmla="*/ 3211267 w 3314697"/>
              <a:gd name="connsiteY201" fmla="*/ 2085024 h 4655127"/>
              <a:gd name="connsiteX202" fmla="*/ 3210450 w 3314697"/>
              <a:gd name="connsiteY202" fmla="*/ 2090384 h 4655127"/>
              <a:gd name="connsiteX203" fmla="*/ 3211267 w 3314697"/>
              <a:gd name="connsiteY203" fmla="*/ 2095744 h 4655127"/>
              <a:gd name="connsiteX204" fmla="*/ 3251297 w 3314697"/>
              <a:gd name="connsiteY204" fmla="*/ 2140598 h 4655127"/>
              <a:gd name="connsiteX205" fmla="*/ 3314697 w 3314697"/>
              <a:gd name="connsiteY205" fmla="*/ 2196557 h 4655127"/>
              <a:gd name="connsiteX206" fmla="*/ 3314697 w 3314697"/>
              <a:gd name="connsiteY206" fmla="*/ 2197118 h 4655127"/>
              <a:gd name="connsiteX207" fmla="*/ 3262942 w 3314697"/>
              <a:gd name="connsiteY207" fmla="*/ 2229574 h 4655127"/>
              <a:gd name="connsiteX208" fmla="*/ 3303699 w 3314697"/>
              <a:gd name="connsiteY208" fmla="*/ 2260351 h 4655127"/>
              <a:gd name="connsiteX209" fmla="*/ 3303052 w 3314697"/>
              <a:gd name="connsiteY209" fmla="*/ 2260351 h 4655127"/>
              <a:gd name="connsiteX210" fmla="*/ 3303699 w 3314697"/>
              <a:gd name="connsiteY210" fmla="*/ 2260910 h 4655127"/>
              <a:gd name="connsiteX211" fmla="*/ 3262942 w 3314697"/>
              <a:gd name="connsiteY211" fmla="*/ 2291688 h 4655127"/>
              <a:gd name="connsiteX212" fmla="*/ 3314697 w 3314697"/>
              <a:gd name="connsiteY212" fmla="*/ 2324144 h 4655127"/>
              <a:gd name="connsiteX213" fmla="*/ 3314697 w 3314697"/>
              <a:gd name="connsiteY213" fmla="*/ 2324704 h 4655127"/>
              <a:gd name="connsiteX214" fmla="*/ 3251297 w 3314697"/>
              <a:gd name="connsiteY214" fmla="*/ 2380662 h 4655127"/>
              <a:gd name="connsiteX215" fmla="*/ 3211267 w 3314697"/>
              <a:gd name="connsiteY215" fmla="*/ 2425517 h 4655127"/>
              <a:gd name="connsiteX216" fmla="*/ 3210450 w 3314697"/>
              <a:gd name="connsiteY216" fmla="*/ 2430877 h 4655127"/>
              <a:gd name="connsiteX217" fmla="*/ 3211267 w 3314697"/>
              <a:gd name="connsiteY217" fmla="*/ 2436238 h 4655127"/>
              <a:gd name="connsiteX218" fmla="*/ 3251297 w 3314697"/>
              <a:gd name="connsiteY218" fmla="*/ 2481092 h 4655127"/>
              <a:gd name="connsiteX219" fmla="*/ 3314697 w 3314697"/>
              <a:gd name="connsiteY219" fmla="*/ 2537051 h 4655127"/>
              <a:gd name="connsiteX220" fmla="*/ 3314697 w 3314697"/>
              <a:gd name="connsiteY220" fmla="*/ 2537611 h 4655127"/>
              <a:gd name="connsiteX221" fmla="*/ 3262942 w 3314697"/>
              <a:gd name="connsiteY221" fmla="*/ 2570067 h 4655127"/>
              <a:gd name="connsiteX222" fmla="*/ 3303699 w 3314697"/>
              <a:gd name="connsiteY222" fmla="*/ 2600844 h 4655127"/>
              <a:gd name="connsiteX223" fmla="*/ 3303052 w 3314697"/>
              <a:gd name="connsiteY223" fmla="*/ 2600844 h 4655127"/>
              <a:gd name="connsiteX224" fmla="*/ 3303699 w 3314697"/>
              <a:gd name="connsiteY224" fmla="*/ 2601404 h 4655127"/>
              <a:gd name="connsiteX225" fmla="*/ 3262942 w 3314697"/>
              <a:gd name="connsiteY225" fmla="*/ 2632181 h 4655127"/>
              <a:gd name="connsiteX226" fmla="*/ 3314697 w 3314697"/>
              <a:gd name="connsiteY226" fmla="*/ 2664637 h 4655127"/>
              <a:gd name="connsiteX227" fmla="*/ 3314697 w 3314697"/>
              <a:gd name="connsiteY227" fmla="*/ 2665197 h 4655127"/>
              <a:gd name="connsiteX228" fmla="*/ 3251297 w 3314697"/>
              <a:gd name="connsiteY228" fmla="*/ 2721156 h 4655127"/>
              <a:gd name="connsiteX229" fmla="*/ 3211267 w 3314697"/>
              <a:gd name="connsiteY229" fmla="*/ 2766011 h 4655127"/>
              <a:gd name="connsiteX230" fmla="*/ 3210450 w 3314697"/>
              <a:gd name="connsiteY230" fmla="*/ 2771371 h 4655127"/>
              <a:gd name="connsiteX231" fmla="*/ 3211267 w 3314697"/>
              <a:gd name="connsiteY231" fmla="*/ 2776731 h 4655127"/>
              <a:gd name="connsiteX232" fmla="*/ 3251297 w 3314697"/>
              <a:gd name="connsiteY232" fmla="*/ 2821586 h 4655127"/>
              <a:gd name="connsiteX233" fmla="*/ 3314697 w 3314697"/>
              <a:gd name="connsiteY233" fmla="*/ 2877545 h 4655127"/>
              <a:gd name="connsiteX234" fmla="*/ 3314697 w 3314697"/>
              <a:gd name="connsiteY234" fmla="*/ 2878104 h 4655127"/>
              <a:gd name="connsiteX235" fmla="*/ 3262942 w 3314697"/>
              <a:gd name="connsiteY235" fmla="*/ 2910561 h 4655127"/>
              <a:gd name="connsiteX236" fmla="*/ 3303699 w 3314697"/>
              <a:gd name="connsiteY236" fmla="*/ 2941338 h 4655127"/>
              <a:gd name="connsiteX237" fmla="*/ 3303052 w 3314697"/>
              <a:gd name="connsiteY237" fmla="*/ 2941338 h 4655127"/>
              <a:gd name="connsiteX238" fmla="*/ 3303699 w 3314697"/>
              <a:gd name="connsiteY238" fmla="*/ 2941898 h 4655127"/>
              <a:gd name="connsiteX239" fmla="*/ 3262942 w 3314697"/>
              <a:gd name="connsiteY239" fmla="*/ 2972675 h 4655127"/>
              <a:gd name="connsiteX240" fmla="*/ 3314697 w 3314697"/>
              <a:gd name="connsiteY240" fmla="*/ 3005131 h 4655127"/>
              <a:gd name="connsiteX241" fmla="*/ 3314697 w 3314697"/>
              <a:gd name="connsiteY241" fmla="*/ 3005690 h 4655127"/>
              <a:gd name="connsiteX242" fmla="*/ 3251297 w 3314697"/>
              <a:gd name="connsiteY242" fmla="*/ 3061650 h 4655127"/>
              <a:gd name="connsiteX243" fmla="*/ 3211267 w 3314697"/>
              <a:gd name="connsiteY243" fmla="*/ 3106504 h 4655127"/>
              <a:gd name="connsiteX244" fmla="*/ 3209035 w 3314697"/>
              <a:gd name="connsiteY244" fmla="*/ 3121141 h 4655127"/>
              <a:gd name="connsiteX245" fmla="*/ 3211267 w 3314697"/>
              <a:gd name="connsiteY245" fmla="*/ 3135778 h 4655127"/>
              <a:gd name="connsiteX246" fmla="*/ 3251297 w 3314697"/>
              <a:gd name="connsiteY246" fmla="*/ 3180633 h 4655127"/>
              <a:gd name="connsiteX247" fmla="*/ 3314697 w 3314697"/>
              <a:gd name="connsiteY247" fmla="*/ 3236592 h 4655127"/>
              <a:gd name="connsiteX248" fmla="*/ 3314697 w 3314697"/>
              <a:gd name="connsiteY248" fmla="*/ 3237152 h 4655127"/>
              <a:gd name="connsiteX249" fmla="*/ 3262942 w 3314697"/>
              <a:gd name="connsiteY249" fmla="*/ 3269608 h 4655127"/>
              <a:gd name="connsiteX250" fmla="*/ 3303699 w 3314697"/>
              <a:gd name="connsiteY250" fmla="*/ 3300385 h 4655127"/>
              <a:gd name="connsiteX251" fmla="*/ 3303052 w 3314697"/>
              <a:gd name="connsiteY251" fmla="*/ 3300385 h 4655127"/>
              <a:gd name="connsiteX252" fmla="*/ 3303699 w 3314697"/>
              <a:gd name="connsiteY252" fmla="*/ 3300945 h 4655127"/>
              <a:gd name="connsiteX253" fmla="*/ 3262942 w 3314697"/>
              <a:gd name="connsiteY253" fmla="*/ 3331722 h 4655127"/>
              <a:gd name="connsiteX254" fmla="*/ 3314697 w 3314697"/>
              <a:gd name="connsiteY254" fmla="*/ 3364178 h 4655127"/>
              <a:gd name="connsiteX255" fmla="*/ 3314697 w 3314697"/>
              <a:gd name="connsiteY255" fmla="*/ 3364738 h 4655127"/>
              <a:gd name="connsiteX256" fmla="*/ 3251297 w 3314697"/>
              <a:gd name="connsiteY256" fmla="*/ 3420697 h 4655127"/>
              <a:gd name="connsiteX257" fmla="*/ 3211267 w 3314697"/>
              <a:gd name="connsiteY257" fmla="*/ 3465552 h 4655127"/>
              <a:gd name="connsiteX258" fmla="*/ 3209035 w 3314697"/>
              <a:gd name="connsiteY258" fmla="*/ 3480189 h 4655127"/>
              <a:gd name="connsiteX259" fmla="*/ 3211267 w 3314697"/>
              <a:gd name="connsiteY259" fmla="*/ 3494826 h 4655127"/>
              <a:gd name="connsiteX260" fmla="*/ 3251297 w 3314697"/>
              <a:gd name="connsiteY260" fmla="*/ 3539681 h 4655127"/>
              <a:gd name="connsiteX261" fmla="*/ 3314697 w 3314697"/>
              <a:gd name="connsiteY261" fmla="*/ 3595640 h 4655127"/>
              <a:gd name="connsiteX262" fmla="*/ 3314697 w 3314697"/>
              <a:gd name="connsiteY262" fmla="*/ 3596199 h 4655127"/>
              <a:gd name="connsiteX263" fmla="*/ 3262942 w 3314697"/>
              <a:gd name="connsiteY263" fmla="*/ 3628655 h 4655127"/>
              <a:gd name="connsiteX264" fmla="*/ 3303699 w 3314697"/>
              <a:gd name="connsiteY264" fmla="*/ 3659433 h 4655127"/>
              <a:gd name="connsiteX265" fmla="*/ 3303052 w 3314697"/>
              <a:gd name="connsiteY265" fmla="*/ 3659433 h 4655127"/>
              <a:gd name="connsiteX266" fmla="*/ 3303699 w 3314697"/>
              <a:gd name="connsiteY266" fmla="*/ 3659993 h 4655127"/>
              <a:gd name="connsiteX267" fmla="*/ 3262942 w 3314697"/>
              <a:gd name="connsiteY267" fmla="*/ 3690770 h 4655127"/>
              <a:gd name="connsiteX268" fmla="*/ 3314697 w 3314697"/>
              <a:gd name="connsiteY268" fmla="*/ 3723226 h 4655127"/>
              <a:gd name="connsiteX269" fmla="*/ 3314697 w 3314697"/>
              <a:gd name="connsiteY269" fmla="*/ 3723785 h 4655127"/>
              <a:gd name="connsiteX270" fmla="*/ 3251297 w 3314697"/>
              <a:gd name="connsiteY270" fmla="*/ 3779745 h 4655127"/>
              <a:gd name="connsiteX271" fmla="*/ 3211267 w 3314697"/>
              <a:gd name="connsiteY271" fmla="*/ 3824600 h 4655127"/>
              <a:gd name="connsiteX272" fmla="*/ 3209035 w 3314697"/>
              <a:gd name="connsiteY272" fmla="*/ 3839237 h 4655127"/>
              <a:gd name="connsiteX273" fmla="*/ 3211267 w 3314697"/>
              <a:gd name="connsiteY273" fmla="*/ 3853873 h 4655127"/>
              <a:gd name="connsiteX274" fmla="*/ 3251297 w 3314697"/>
              <a:gd name="connsiteY274" fmla="*/ 3898728 h 4655127"/>
              <a:gd name="connsiteX275" fmla="*/ 3314697 w 3314697"/>
              <a:gd name="connsiteY275" fmla="*/ 3954688 h 4655127"/>
              <a:gd name="connsiteX276" fmla="*/ 3314697 w 3314697"/>
              <a:gd name="connsiteY276" fmla="*/ 3955247 h 4655127"/>
              <a:gd name="connsiteX277" fmla="*/ 3262942 w 3314697"/>
              <a:gd name="connsiteY277" fmla="*/ 3987703 h 4655127"/>
              <a:gd name="connsiteX278" fmla="*/ 3303699 w 3314697"/>
              <a:gd name="connsiteY278" fmla="*/ 4018480 h 4655127"/>
              <a:gd name="connsiteX279" fmla="*/ 3303052 w 3314697"/>
              <a:gd name="connsiteY279" fmla="*/ 4018480 h 4655127"/>
              <a:gd name="connsiteX280" fmla="*/ 3303699 w 3314697"/>
              <a:gd name="connsiteY280" fmla="*/ 4019040 h 4655127"/>
              <a:gd name="connsiteX281" fmla="*/ 3262942 w 3314697"/>
              <a:gd name="connsiteY281" fmla="*/ 4049818 h 4655127"/>
              <a:gd name="connsiteX282" fmla="*/ 3314697 w 3314697"/>
              <a:gd name="connsiteY282" fmla="*/ 4082273 h 4655127"/>
              <a:gd name="connsiteX283" fmla="*/ 3314697 w 3314697"/>
              <a:gd name="connsiteY283" fmla="*/ 4082833 h 4655127"/>
              <a:gd name="connsiteX284" fmla="*/ 3251297 w 3314697"/>
              <a:gd name="connsiteY284" fmla="*/ 4138792 h 4655127"/>
              <a:gd name="connsiteX285" fmla="*/ 3211267 w 3314697"/>
              <a:gd name="connsiteY285" fmla="*/ 4183647 h 4655127"/>
              <a:gd name="connsiteX286" fmla="*/ 3209035 w 3314697"/>
              <a:gd name="connsiteY286" fmla="*/ 4198284 h 4655127"/>
              <a:gd name="connsiteX287" fmla="*/ 3211267 w 3314697"/>
              <a:gd name="connsiteY287" fmla="*/ 4212921 h 4655127"/>
              <a:gd name="connsiteX288" fmla="*/ 3251297 w 3314697"/>
              <a:gd name="connsiteY288" fmla="*/ 4257776 h 4655127"/>
              <a:gd name="connsiteX289" fmla="*/ 3314697 w 3314697"/>
              <a:gd name="connsiteY289" fmla="*/ 4313735 h 4655127"/>
              <a:gd name="connsiteX290" fmla="*/ 3314697 w 3314697"/>
              <a:gd name="connsiteY290" fmla="*/ 4314294 h 4655127"/>
              <a:gd name="connsiteX291" fmla="*/ 3262942 w 3314697"/>
              <a:gd name="connsiteY291" fmla="*/ 4346750 h 4655127"/>
              <a:gd name="connsiteX292" fmla="*/ 3303699 w 3314697"/>
              <a:gd name="connsiteY292" fmla="*/ 4377528 h 4655127"/>
              <a:gd name="connsiteX293" fmla="*/ 3303052 w 3314697"/>
              <a:gd name="connsiteY293" fmla="*/ 4377528 h 4655127"/>
              <a:gd name="connsiteX294" fmla="*/ 3303699 w 3314697"/>
              <a:gd name="connsiteY294" fmla="*/ 4378088 h 4655127"/>
              <a:gd name="connsiteX295" fmla="*/ 3262942 w 3314697"/>
              <a:gd name="connsiteY295" fmla="*/ 4408865 h 4655127"/>
              <a:gd name="connsiteX296" fmla="*/ 3314697 w 3314697"/>
              <a:gd name="connsiteY296" fmla="*/ 4441321 h 4655127"/>
              <a:gd name="connsiteX297" fmla="*/ 3314697 w 3314697"/>
              <a:gd name="connsiteY297" fmla="*/ 4441881 h 4655127"/>
              <a:gd name="connsiteX298" fmla="*/ 3251297 w 3314697"/>
              <a:gd name="connsiteY298" fmla="*/ 4497840 h 4655127"/>
              <a:gd name="connsiteX299" fmla="*/ 3220406 w 3314697"/>
              <a:gd name="connsiteY299" fmla="*/ 4524001 h 4655127"/>
              <a:gd name="connsiteX300" fmla="*/ 3217807 w 3314697"/>
              <a:gd name="connsiteY300" fmla="*/ 4529316 h 4655127"/>
              <a:gd name="connsiteX301" fmla="*/ 3217807 w 3314697"/>
              <a:gd name="connsiteY301" fmla="*/ 4563045 h 4655127"/>
              <a:gd name="connsiteX302" fmla="*/ 3213915 w 3314697"/>
              <a:gd name="connsiteY302" fmla="*/ 4563045 h 4655127"/>
              <a:gd name="connsiteX303" fmla="*/ 3208062 w 3314697"/>
              <a:gd name="connsiteY303" fmla="*/ 4563709 h 4655127"/>
              <a:gd name="connsiteX304" fmla="*/ 3207952 w 3314697"/>
              <a:gd name="connsiteY304" fmla="*/ 4564431 h 4655127"/>
              <a:gd name="connsiteX305" fmla="*/ 3207952 w 3314697"/>
              <a:gd name="connsiteY305" fmla="*/ 4567789 h 4655127"/>
              <a:gd name="connsiteX306" fmla="*/ 3183539 w 3314697"/>
              <a:gd name="connsiteY306" fmla="*/ 4567789 h 4655127"/>
              <a:gd name="connsiteX307" fmla="*/ 3167046 w 3314697"/>
              <a:gd name="connsiteY307" fmla="*/ 4573788 h 4655127"/>
              <a:gd name="connsiteX308" fmla="*/ 3136720 w 3314697"/>
              <a:gd name="connsiteY308" fmla="*/ 4600436 h 4655127"/>
              <a:gd name="connsiteX309" fmla="*/ 3071850 w 3314697"/>
              <a:gd name="connsiteY309" fmla="*/ 4655127 h 4655127"/>
              <a:gd name="connsiteX310" fmla="*/ 3071201 w 3314697"/>
              <a:gd name="connsiteY310" fmla="*/ 4655127 h 4655127"/>
              <a:gd name="connsiteX311" fmla="*/ 3033576 w 3314697"/>
              <a:gd name="connsiteY311" fmla="*/ 4610481 h 4655127"/>
              <a:gd name="connsiteX312" fmla="*/ 2997898 w 3314697"/>
              <a:gd name="connsiteY312" fmla="*/ 4645640 h 4655127"/>
              <a:gd name="connsiteX313" fmla="*/ 2997898 w 3314697"/>
              <a:gd name="connsiteY313" fmla="*/ 4645082 h 4655127"/>
              <a:gd name="connsiteX314" fmla="*/ 2997249 w 3314697"/>
              <a:gd name="connsiteY314" fmla="*/ 4645640 h 4655127"/>
              <a:gd name="connsiteX315" fmla="*/ 2961571 w 3314697"/>
              <a:gd name="connsiteY315" fmla="*/ 4610481 h 4655127"/>
              <a:gd name="connsiteX316" fmla="*/ 2923946 w 3314697"/>
              <a:gd name="connsiteY316" fmla="*/ 4655127 h 4655127"/>
              <a:gd name="connsiteX317" fmla="*/ 2923297 w 3314697"/>
              <a:gd name="connsiteY317" fmla="*/ 4655127 h 4655127"/>
              <a:gd name="connsiteX318" fmla="*/ 2858427 w 3314697"/>
              <a:gd name="connsiteY318" fmla="*/ 4600436 h 4655127"/>
              <a:gd name="connsiteX319" fmla="*/ 2806430 w 3314697"/>
              <a:gd name="connsiteY319" fmla="*/ 4565905 h 4655127"/>
              <a:gd name="connsiteX320" fmla="*/ 2800216 w 3314697"/>
              <a:gd name="connsiteY320" fmla="*/ 4565200 h 4655127"/>
              <a:gd name="connsiteX321" fmla="*/ 2794002 w 3314697"/>
              <a:gd name="connsiteY321" fmla="*/ 4565905 h 4655127"/>
              <a:gd name="connsiteX322" fmla="*/ 2742006 w 3314697"/>
              <a:gd name="connsiteY322" fmla="*/ 4600436 h 4655127"/>
              <a:gd name="connsiteX323" fmla="*/ 2677135 w 3314697"/>
              <a:gd name="connsiteY323" fmla="*/ 4655127 h 4655127"/>
              <a:gd name="connsiteX324" fmla="*/ 2676487 w 3314697"/>
              <a:gd name="connsiteY324" fmla="*/ 4655127 h 4655127"/>
              <a:gd name="connsiteX325" fmla="*/ 2638862 w 3314697"/>
              <a:gd name="connsiteY325" fmla="*/ 4610481 h 4655127"/>
              <a:gd name="connsiteX326" fmla="*/ 2603183 w 3314697"/>
              <a:gd name="connsiteY326" fmla="*/ 4645640 h 4655127"/>
              <a:gd name="connsiteX327" fmla="*/ 2603183 w 3314697"/>
              <a:gd name="connsiteY327" fmla="*/ 4645082 h 4655127"/>
              <a:gd name="connsiteX328" fmla="*/ 2602535 w 3314697"/>
              <a:gd name="connsiteY328" fmla="*/ 4645640 h 4655127"/>
              <a:gd name="connsiteX329" fmla="*/ 2566856 w 3314697"/>
              <a:gd name="connsiteY329" fmla="*/ 4610481 h 4655127"/>
              <a:gd name="connsiteX330" fmla="*/ 2529231 w 3314697"/>
              <a:gd name="connsiteY330" fmla="*/ 4655127 h 4655127"/>
              <a:gd name="connsiteX331" fmla="*/ 2528583 w 3314697"/>
              <a:gd name="connsiteY331" fmla="*/ 4655127 h 4655127"/>
              <a:gd name="connsiteX332" fmla="*/ 2463713 w 3314697"/>
              <a:gd name="connsiteY332" fmla="*/ 4600436 h 4655127"/>
              <a:gd name="connsiteX333" fmla="*/ 2411715 w 3314697"/>
              <a:gd name="connsiteY333" fmla="*/ 4565905 h 4655127"/>
              <a:gd name="connsiteX334" fmla="*/ 2405502 w 3314697"/>
              <a:gd name="connsiteY334" fmla="*/ 4565200 h 4655127"/>
              <a:gd name="connsiteX335" fmla="*/ 2399288 w 3314697"/>
              <a:gd name="connsiteY335" fmla="*/ 4565905 h 4655127"/>
              <a:gd name="connsiteX336" fmla="*/ 2347291 w 3314697"/>
              <a:gd name="connsiteY336" fmla="*/ 4600436 h 4655127"/>
              <a:gd name="connsiteX337" fmla="*/ 2282421 w 3314697"/>
              <a:gd name="connsiteY337" fmla="*/ 4655127 h 4655127"/>
              <a:gd name="connsiteX338" fmla="*/ 2281772 w 3314697"/>
              <a:gd name="connsiteY338" fmla="*/ 4655127 h 4655127"/>
              <a:gd name="connsiteX339" fmla="*/ 2244148 w 3314697"/>
              <a:gd name="connsiteY339" fmla="*/ 4610481 h 4655127"/>
              <a:gd name="connsiteX340" fmla="*/ 2208469 w 3314697"/>
              <a:gd name="connsiteY340" fmla="*/ 4645640 h 4655127"/>
              <a:gd name="connsiteX341" fmla="*/ 2208469 w 3314697"/>
              <a:gd name="connsiteY341" fmla="*/ 4645082 h 4655127"/>
              <a:gd name="connsiteX342" fmla="*/ 2207820 w 3314697"/>
              <a:gd name="connsiteY342" fmla="*/ 4645640 h 4655127"/>
              <a:gd name="connsiteX343" fmla="*/ 2172142 w 3314697"/>
              <a:gd name="connsiteY343" fmla="*/ 4610481 h 4655127"/>
              <a:gd name="connsiteX344" fmla="*/ 2134517 w 3314697"/>
              <a:gd name="connsiteY344" fmla="*/ 4655127 h 4655127"/>
              <a:gd name="connsiteX345" fmla="*/ 2133869 w 3314697"/>
              <a:gd name="connsiteY345" fmla="*/ 4655127 h 4655127"/>
              <a:gd name="connsiteX346" fmla="*/ 2068998 w 3314697"/>
              <a:gd name="connsiteY346" fmla="*/ 4600436 h 4655127"/>
              <a:gd name="connsiteX347" fmla="*/ 2017001 w 3314697"/>
              <a:gd name="connsiteY347" fmla="*/ 4565905 h 4655127"/>
              <a:gd name="connsiteX348" fmla="*/ 2010788 w 3314697"/>
              <a:gd name="connsiteY348" fmla="*/ 4565200 h 4655127"/>
              <a:gd name="connsiteX349" fmla="*/ 2004574 w 3314697"/>
              <a:gd name="connsiteY349" fmla="*/ 4565905 h 4655127"/>
              <a:gd name="connsiteX350" fmla="*/ 1952577 w 3314697"/>
              <a:gd name="connsiteY350" fmla="*/ 4600436 h 4655127"/>
              <a:gd name="connsiteX351" fmla="*/ 1887707 w 3314697"/>
              <a:gd name="connsiteY351" fmla="*/ 4655127 h 4655127"/>
              <a:gd name="connsiteX352" fmla="*/ 1887058 w 3314697"/>
              <a:gd name="connsiteY352" fmla="*/ 4655127 h 4655127"/>
              <a:gd name="connsiteX353" fmla="*/ 1849434 w 3314697"/>
              <a:gd name="connsiteY353" fmla="*/ 4610481 h 4655127"/>
              <a:gd name="connsiteX354" fmla="*/ 1813755 w 3314697"/>
              <a:gd name="connsiteY354" fmla="*/ 4645640 h 4655127"/>
              <a:gd name="connsiteX355" fmla="*/ 1813755 w 3314697"/>
              <a:gd name="connsiteY355" fmla="*/ 4645082 h 4655127"/>
              <a:gd name="connsiteX356" fmla="*/ 1813106 w 3314697"/>
              <a:gd name="connsiteY356" fmla="*/ 4645640 h 4655127"/>
              <a:gd name="connsiteX357" fmla="*/ 1777428 w 3314697"/>
              <a:gd name="connsiteY357" fmla="*/ 4610481 h 4655127"/>
              <a:gd name="connsiteX358" fmla="*/ 1739803 w 3314697"/>
              <a:gd name="connsiteY358" fmla="*/ 4655127 h 4655127"/>
              <a:gd name="connsiteX359" fmla="*/ 1739155 w 3314697"/>
              <a:gd name="connsiteY359" fmla="*/ 4655127 h 4655127"/>
              <a:gd name="connsiteX360" fmla="*/ 1674284 w 3314697"/>
              <a:gd name="connsiteY360" fmla="*/ 4600436 h 4655127"/>
              <a:gd name="connsiteX361" fmla="*/ 1622287 w 3314697"/>
              <a:gd name="connsiteY361" fmla="*/ 4565905 h 4655127"/>
              <a:gd name="connsiteX362" fmla="*/ 1616073 w 3314697"/>
              <a:gd name="connsiteY362" fmla="*/ 4565200 h 4655127"/>
              <a:gd name="connsiteX363" fmla="*/ 1609860 w 3314697"/>
              <a:gd name="connsiteY363" fmla="*/ 4565905 h 4655127"/>
              <a:gd name="connsiteX364" fmla="*/ 1557863 w 3314697"/>
              <a:gd name="connsiteY364" fmla="*/ 4600436 h 4655127"/>
              <a:gd name="connsiteX365" fmla="*/ 1492993 w 3314697"/>
              <a:gd name="connsiteY365" fmla="*/ 4655127 h 4655127"/>
              <a:gd name="connsiteX366" fmla="*/ 1492343 w 3314697"/>
              <a:gd name="connsiteY366" fmla="*/ 4655127 h 4655127"/>
              <a:gd name="connsiteX367" fmla="*/ 1454719 w 3314697"/>
              <a:gd name="connsiteY367" fmla="*/ 4610481 h 4655127"/>
              <a:gd name="connsiteX368" fmla="*/ 1419041 w 3314697"/>
              <a:gd name="connsiteY368" fmla="*/ 4645640 h 4655127"/>
              <a:gd name="connsiteX369" fmla="*/ 1419041 w 3314697"/>
              <a:gd name="connsiteY369" fmla="*/ 4645082 h 4655127"/>
              <a:gd name="connsiteX370" fmla="*/ 1418392 w 3314697"/>
              <a:gd name="connsiteY370" fmla="*/ 4645640 h 4655127"/>
              <a:gd name="connsiteX371" fmla="*/ 1382714 w 3314697"/>
              <a:gd name="connsiteY371" fmla="*/ 4610481 h 4655127"/>
              <a:gd name="connsiteX372" fmla="*/ 1345089 w 3314697"/>
              <a:gd name="connsiteY372" fmla="*/ 4655127 h 4655127"/>
              <a:gd name="connsiteX373" fmla="*/ 1344441 w 3314697"/>
              <a:gd name="connsiteY373" fmla="*/ 4655127 h 4655127"/>
              <a:gd name="connsiteX374" fmla="*/ 1279570 w 3314697"/>
              <a:gd name="connsiteY374" fmla="*/ 4600436 h 4655127"/>
              <a:gd name="connsiteX375" fmla="*/ 1227573 w 3314697"/>
              <a:gd name="connsiteY375" fmla="*/ 4565905 h 4655127"/>
              <a:gd name="connsiteX376" fmla="*/ 1221359 w 3314697"/>
              <a:gd name="connsiteY376" fmla="*/ 4565200 h 4655127"/>
              <a:gd name="connsiteX377" fmla="*/ 1215146 w 3314697"/>
              <a:gd name="connsiteY377" fmla="*/ 4565905 h 4655127"/>
              <a:gd name="connsiteX378" fmla="*/ 1163148 w 3314697"/>
              <a:gd name="connsiteY378" fmla="*/ 4600436 h 4655127"/>
              <a:gd name="connsiteX379" fmla="*/ 1098278 w 3314697"/>
              <a:gd name="connsiteY379" fmla="*/ 4655127 h 4655127"/>
              <a:gd name="connsiteX380" fmla="*/ 1097629 w 3314697"/>
              <a:gd name="connsiteY380" fmla="*/ 4655127 h 4655127"/>
              <a:gd name="connsiteX381" fmla="*/ 1060005 w 3314697"/>
              <a:gd name="connsiteY381" fmla="*/ 4610481 h 4655127"/>
              <a:gd name="connsiteX382" fmla="*/ 1024326 w 3314697"/>
              <a:gd name="connsiteY382" fmla="*/ 4645640 h 4655127"/>
              <a:gd name="connsiteX383" fmla="*/ 1024326 w 3314697"/>
              <a:gd name="connsiteY383" fmla="*/ 4645082 h 4655127"/>
              <a:gd name="connsiteX384" fmla="*/ 1023678 w 3314697"/>
              <a:gd name="connsiteY384" fmla="*/ 4645640 h 4655127"/>
              <a:gd name="connsiteX385" fmla="*/ 987999 w 3314697"/>
              <a:gd name="connsiteY385" fmla="*/ 4610481 h 4655127"/>
              <a:gd name="connsiteX386" fmla="*/ 950375 w 3314697"/>
              <a:gd name="connsiteY386" fmla="*/ 4655127 h 4655127"/>
              <a:gd name="connsiteX387" fmla="*/ 949726 w 3314697"/>
              <a:gd name="connsiteY387" fmla="*/ 4655127 h 4655127"/>
              <a:gd name="connsiteX388" fmla="*/ 884856 w 3314697"/>
              <a:gd name="connsiteY388" fmla="*/ 4600436 h 4655127"/>
              <a:gd name="connsiteX389" fmla="*/ 832859 w 3314697"/>
              <a:gd name="connsiteY389" fmla="*/ 4565905 h 4655127"/>
              <a:gd name="connsiteX390" fmla="*/ 826644 w 3314697"/>
              <a:gd name="connsiteY390" fmla="*/ 4565200 h 4655127"/>
              <a:gd name="connsiteX391" fmla="*/ 820431 w 3314697"/>
              <a:gd name="connsiteY391" fmla="*/ 4565905 h 4655127"/>
              <a:gd name="connsiteX392" fmla="*/ 768434 w 3314697"/>
              <a:gd name="connsiteY392" fmla="*/ 4600436 h 4655127"/>
              <a:gd name="connsiteX393" fmla="*/ 703564 w 3314697"/>
              <a:gd name="connsiteY393" fmla="*/ 4655127 h 4655127"/>
              <a:gd name="connsiteX394" fmla="*/ 702915 w 3314697"/>
              <a:gd name="connsiteY394" fmla="*/ 4655127 h 4655127"/>
              <a:gd name="connsiteX395" fmla="*/ 665291 w 3314697"/>
              <a:gd name="connsiteY395" fmla="*/ 4610481 h 4655127"/>
              <a:gd name="connsiteX396" fmla="*/ 629612 w 3314697"/>
              <a:gd name="connsiteY396" fmla="*/ 4645640 h 4655127"/>
              <a:gd name="connsiteX397" fmla="*/ 629612 w 3314697"/>
              <a:gd name="connsiteY397" fmla="*/ 4645082 h 4655127"/>
              <a:gd name="connsiteX398" fmla="*/ 628964 w 3314697"/>
              <a:gd name="connsiteY398" fmla="*/ 4645640 h 4655127"/>
              <a:gd name="connsiteX399" fmla="*/ 593285 w 3314697"/>
              <a:gd name="connsiteY399" fmla="*/ 4610481 h 4655127"/>
              <a:gd name="connsiteX400" fmla="*/ 555660 w 3314697"/>
              <a:gd name="connsiteY400" fmla="*/ 4655127 h 4655127"/>
              <a:gd name="connsiteX401" fmla="*/ 555012 w 3314697"/>
              <a:gd name="connsiteY401" fmla="*/ 4655127 h 4655127"/>
              <a:gd name="connsiteX402" fmla="*/ 490142 w 3314697"/>
              <a:gd name="connsiteY402" fmla="*/ 4600436 h 4655127"/>
              <a:gd name="connsiteX403" fmla="*/ 438144 w 3314697"/>
              <a:gd name="connsiteY403" fmla="*/ 4565905 h 4655127"/>
              <a:gd name="connsiteX404" fmla="*/ 431931 w 3314697"/>
              <a:gd name="connsiteY404" fmla="*/ 4565200 h 4655127"/>
              <a:gd name="connsiteX405" fmla="*/ 425717 w 3314697"/>
              <a:gd name="connsiteY405" fmla="*/ 4565905 h 4655127"/>
              <a:gd name="connsiteX406" fmla="*/ 373719 w 3314697"/>
              <a:gd name="connsiteY406" fmla="*/ 4600436 h 4655127"/>
              <a:gd name="connsiteX407" fmla="*/ 308849 w 3314697"/>
              <a:gd name="connsiteY407" fmla="*/ 4655127 h 4655127"/>
              <a:gd name="connsiteX408" fmla="*/ 308201 w 3314697"/>
              <a:gd name="connsiteY408" fmla="*/ 4655127 h 4655127"/>
              <a:gd name="connsiteX409" fmla="*/ 270576 w 3314697"/>
              <a:gd name="connsiteY409" fmla="*/ 4610481 h 4655127"/>
              <a:gd name="connsiteX410" fmla="*/ 234898 w 3314697"/>
              <a:gd name="connsiteY410" fmla="*/ 4645640 h 4655127"/>
              <a:gd name="connsiteX411" fmla="*/ 234898 w 3314697"/>
              <a:gd name="connsiteY411" fmla="*/ 4645082 h 4655127"/>
              <a:gd name="connsiteX412" fmla="*/ 234249 w 3314697"/>
              <a:gd name="connsiteY412" fmla="*/ 4645640 h 4655127"/>
              <a:gd name="connsiteX413" fmla="*/ 213734 w 3314697"/>
              <a:gd name="connsiteY413" fmla="*/ 4636013 h 4655127"/>
              <a:gd name="connsiteX414" fmla="*/ 202493 w 3314697"/>
              <a:gd name="connsiteY414" fmla="*/ 4617087 h 4655127"/>
              <a:gd name="connsiteX415" fmla="*/ 202493 w 3314697"/>
              <a:gd name="connsiteY415" fmla="*/ 4627438 h 4655127"/>
              <a:gd name="connsiteX416" fmla="*/ 190077 w 3314697"/>
              <a:gd name="connsiteY416" fmla="*/ 4627438 h 4655127"/>
              <a:gd name="connsiteX417" fmla="*/ 183407 w 3314697"/>
              <a:gd name="connsiteY417" fmla="*/ 4640757 h 4655127"/>
              <a:gd name="connsiteX418" fmla="*/ 160945 w 3314697"/>
              <a:gd name="connsiteY418" fmla="*/ 4655127 h 4655127"/>
              <a:gd name="connsiteX419" fmla="*/ 160297 w 3314697"/>
              <a:gd name="connsiteY419" fmla="*/ 4655127 h 4655127"/>
              <a:gd name="connsiteX420" fmla="*/ 125429 w 3314697"/>
              <a:gd name="connsiteY420" fmla="*/ 4637409 h 4655127"/>
              <a:gd name="connsiteX421" fmla="*/ 117339 w 3314697"/>
              <a:gd name="connsiteY421" fmla="*/ 4627438 h 4655127"/>
              <a:gd name="connsiteX422" fmla="*/ 106746 w 3314697"/>
              <a:gd name="connsiteY422" fmla="*/ 4627438 h 4655127"/>
              <a:gd name="connsiteX423" fmla="*/ 106746 w 3314697"/>
              <a:gd name="connsiteY423" fmla="*/ 4624081 h 4655127"/>
              <a:gd name="connsiteX424" fmla="*/ 104924 w 3314697"/>
              <a:gd name="connsiteY424" fmla="*/ 4612140 h 4655127"/>
              <a:gd name="connsiteX425" fmla="*/ 95427 w 3314697"/>
              <a:gd name="connsiteY425" fmla="*/ 4600436 h 4655127"/>
              <a:gd name="connsiteX426" fmla="*/ 18231 w 3314697"/>
              <a:gd name="connsiteY426" fmla="*/ 4563045 h 4655127"/>
              <a:gd name="connsiteX427" fmla="*/ 14339 w 3314697"/>
              <a:gd name="connsiteY427" fmla="*/ 4563045 h 4655127"/>
              <a:gd name="connsiteX428" fmla="*/ 14339 w 3314697"/>
              <a:gd name="connsiteY428" fmla="*/ 4525356 h 4655127"/>
              <a:gd name="connsiteX429" fmla="*/ 5812 w 3314697"/>
              <a:gd name="connsiteY429" fmla="*/ 4516805 h 4655127"/>
              <a:gd name="connsiteX430" fmla="*/ 0 w 3314697"/>
              <a:gd name="connsiteY430" fmla="*/ 4501530 h 4655127"/>
              <a:gd name="connsiteX431" fmla="*/ 0 w 3314697"/>
              <a:gd name="connsiteY431" fmla="*/ 4500971 h 4655127"/>
              <a:gd name="connsiteX432" fmla="*/ 4630 w 3314697"/>
              <a:gd name="connsiteY432" fmla="*/ 4489840 h 4655127"/>
              <a:gd name="connsiteX433" fmla="*/ 14339 w 3314697"/>
              <a:gd name="connsiteY433" fmla="*/ 4483185 h 4655127"/>
              <a:gd name="connsiteX434" fmla="*/ 14339 w 3314697"/>
              <a:gd name="connsiteY434" fmla="*/ 4480450 h 4655127"/>
              <a:gd name="connsiteX435" fmla="*/ 19515 w 3314697"/>
              <a:gd name="connsiteY435" fmla="*/ 4480450 h 4655127"/>
              <a:gd name="connsiteX436" fmla="*/ 33298 w 3314697"/>
              <a:gd name="connsiteY436" fmla="*/ 4474924 h 4655127"/>
              <a:gd name="connsiteX437" fmla="*/ 51756 w 3314697"/>
              <a:gd name="connsiteY437" fmla="*/ 4468515 h 4655127"/>
              <a:gd name="connsiteX438" fmla="*/ 10999 w 3314697"/>
              <a:gd name="connsiteY438" fmla="*/ 4437737 h 4655127"/>
              <a:gd name="connsiteX439" fmla="*/ 11645 w 3314697"/>
              <a:gd name="connsiteY439" fmla="*/ 4437737 h 4655127"/>
              <a:gd name="connsiteX440" fmla="*/ 10999 w 3314697"/>
              <a:gd name="connsiteY440" fmla="*/ 4437177 h 4655127"/>
              <a:gd name="connsiteX441" fmla="*/ 51756 w 3314697"/>
              <a:gd name="connsiteY441" fmla="*/ 4406400 h 4655127"/>
              <a:gd name="connsiteX442" fmla="*/ 0 w 3314697"/>
              <a:gd name="connsiteY442" fmla="*/ 4373944 h 4655127"/>
              <a:gd name="connsiteX443" fmla="*/ 0 w 3314697"/>
              <a:gd name="connsiteY443" fmla="*/ 4373384 h 4655127"/>
              <a:gd name="connsiteX444" fmla="*/ 63401 w 3314697"/>
              <a:gd name="connsiteY444" fmla="*/ 4317425 h 4655127"/>
              <a:gd name="connsiteX445" fmla="*/ 103430 w 3314697"/>
              <a:gd name="connsiteY445" fmla="*/ 4272570 h 4655127"/>
              <a:gd name="connsiteX446" fmla="*/ 104248 w 3314697"/>
              <a:gd name="connsiteY446" fmla="*/ 4267210 h 4655127"/>
              <a:gd name="connsiteX447" fmla="*/ 103430 w 3314697"/>
              <a:gd name="connsiteY447" fmla="*/ 4261851 h 4655127"/>
              <a:gd name="connsiteX448" fmla="*/ 63401 w 3314697"/>
              <a:gd name="connsiteY448" fmla="*/ 4216996 h 4655127"/>
              <a:gd name="connsiteX449" fmla="*/ 0 w 3314697"/>
              <a:gd name="connsiteY449" fmla="*/ 4161037 h 4655127"/>
              <a:gd name="connsiteX450" fmla="*/ 0 w 3314697"/>
              <a:gd name="connsiteY450" fmla="*/ 4160477 h 4655127"/>
              <a:gd name="connsiteX451" fmla="*/ 51756 w 3314697"/>
              <a:gd name="connsiteY451" fmla="*/ 4128021 h 4655127"/>
              <a:gd name="connsiteX452" fmla="*/ 10999 w 3314697"/>
              <a:gd name="connsiteY452" fmla="*/ 4097244 h 4655127"/>
              <a:gd name="connsiteX453" fmla="*/ 11645 w 3314697"/>
              <a:gd name="connsiteY453" fmla="*/ 4097244 h 4655127"/>
              <a:gd name="connsiteX454" fmla="*/ 10999 w 3314697"/>
              <a:gd name="connsiteY454" fmla="*/ 4096684 h 4655127"/>
              <a:gd name="connsiteX455" fmla="*/ 51756 w 3314697"/>
              <a:gd name="connsiteY455" fmla="*/ 4065906 h 4655127"/>
              <a:gd name="connsiteX456" fmla="*/ 0 w 3314697"/>
              <a:gd name="connsiteY456" fmla="*/ 4033450 h 4655127"/>
              <a:gd name="connsiteX457" fmla="*/ 0 w 3314697"/>
              <a:gd name="connsiteY457" fmla="*/ 4032891 h 4655127"/>
              <a:gd name="connsiteX458" fmla="*/ 63401 w 3314697"/>
              <a:gd name="connsiteY458" fmla="*/ 3976932 h 4655127"/>
              <a:gd name="connsiteX459" fmla="*/ 103430 w 3314697"/>
              <a:gd name="connsiteY459" fmla="*/ 3932077 h 4655127"/>
              <a:gd name="connsiteX460" fmla="*/ 104248 w 3314697"/>
              <a:gd name="connsiteY460" fmla="*/ 3926717 h 4655127"/>
              <a:gd name="connsiteX461" fmla="*/ 103430 w 3314697"/>
              <a:gd name="connsiteY461" fmla="*/ 3921357 h 4655127"/>
              <a:gd name="connsiteX462" fmla="*/ 63401 w 3314697"/>
              <a:gd name="connsiteY462" fmla="*/ 3876502 h 4655127"/>
              <a:gd name="connsiteX463" fmla="*/ 0 w 3314697"/>
              <a:gd name="connsiteY463" fmla="*/ 3820544 h 4655127"/>
              <a:gd name="connsiteX464" fmla="*/ 0 w 3314697"/>
              <a:gd name="connsiteY464" fmla="*/ 3819984 h 4655127"/>
              <a:gd name="connsiteX465" fmla="*/ 51756 w 3314697"/>
              <a:gd name="connsiteY465" fmla="*/ 3787527 h 4655127"/>
              <a:gd name="connsiteX466" fmla="*/ 10999 w 3314697"/>
              <a:gd name="connsiteY466" fmla="*/ 3756750 h 4655127"/>
              <a:gd name="connsiteX467" fmla="*/ 11645 w 3314697"/>
              <a:gd name="connsiteY467" fmla="*/ 3756750 h 4655127"/>
              <a:gd name="connsiteX468" fmla="*/ 10999 w 3314697"/>
              <a:gd name="connsiteY468" fmla="*/ 3756190 h 4655127"/>
              <a:gd name="connsiteX469" fmla="*/ 51756 w 3314697"/>
              <a:gd name="connsiteY469" fmla="*/ 3725413 h 4655127"/>
              <a:gd name="connsiteX470" fmla="*/ 0 w 3314697"/>
              <a:gd name="connsiteY470" fmla="*/ 3692957 h 4655127"/>
              <a:gd name="connsiteX471" fmla="*/ 0 w 3314697"/>
              <a:gd name="connsiteY471" fmla="*/ 3692397 h 4655127"/>
              <a:gd name="connsiteX472" fmla="*/ 63401 w 3314697"/>
              <a:gd name="connsiteY472" fmla="*/ 3636438 h 4655127"/>
              <a:gd name="connsiteX473" fmla="*/ 103430 w 3314697"/>
              <a:gd name="connsiteY473" fmla="*/ 3591584 h 4655127"/>
              <a:gd name="connsiteX474" fmla="*/ 104248 w 3314697"/>
              <a:gd name="connsiteY474" fmla="*/ 3586224 h 4655127"/>
              <a:gd name="connsiteX475" fmla="*/ 103430 w 3314697"/>
              <a:gd name="connsiteY475" fmla="*/ 3580863 h 4655127"/>
              <a:gd name="connsiteX476" fmla="*/ 63401 w 3314697"/>
              <a:gd name="connsiteY476" fmla="*/ 3536009 h 4655127"/>
              <a:gd name="connsiteX477" fmla="*/ 0 w 3314697"/>
              <a:gd name="connsiteY477" fmla="*/ 3480050 h 4655127"/>
              <a:gd name="connsiteX478" fmla="*/ 0 w 3314697"/>
              <a:gd name="connsiteY478" fmla="*/ 3479490 h 4655127"/>
              <a:gd name="connsiteX479" fmla="*/ 51756 w 3314697"/>
              <a:gd name="connsiteY479" fmla="*/ 3447034 h 4655127"/>
              <a:gd name="connsiteX480" fmla="*/ 10999 w 3314697"/>
              <a:gd name="connsiteY480" fmla="*/ 3416257 h 4655127"/>
              <a:gd name="connsiteX481" fmla="*/ 11645 w 3314697"/>
              <a:gd name="connsiteY481" fmla="*/ 3416257 h 4655127"/>
              <a:gd name="connsiteX482" fmla="*/ 10999 w 3314697"/>
              <a:gd name="connsiteY482" fmla="*/ 3415697 h 4655127"/>
              <a:gd name="connsiteX483" fmla="*/ 51756 w 3314697"/>
              <a:gd name="connsiteY483" fmla="*/ 3384920 h 4655127"/>
              <a:gd name="connsiteX484" fmla="*/ 0 w 3314697"/>
              <a:gd name="connsiteY484" fmla="*/ 3352463 h 4655127"/>
              <a:gd name="connsiteX485" fmla="*/ 0 w 3314697"/>
              <a:gd name="connsiteY485" fmla="*/ 3351904 h 4655127"/>
              <a:gd name="connsiteX486" fmla="*/ 63401 w 3314697"/>
              <a:gd name="connsiteY486" fmla="*/ 3295945 h 4655127"/>
              <a:gd name="connsiteX487" fmla="*/ 103430 w 3314697"/>
              <a:gd name="connsiteY487" fmla="*/ 3251090 h 4655127"/>
              <a:gd name="connsiteX488" fmla="*/ 104248 w 3314697"/>
              <a:gd name="connsiteY488" fmla="*/ 3245730 h 4655127"/>
              <a:gd name="connsiteX489" fmla="*/ 103430 w 3314697"/>
              <a:gd name="connsiteY489" fmla="*/ 3240370 h 4655127"/>
              <a:gd name="connsiteX490" fmla="*/ 63401 w 3314697"/>
              <a:gd name="connsiteY490" fmla="*/ 3195516 h 4655127"/>
              <a:gd name="connsiteX491" fmla="*/ 0 w 3314697"/>
              <a:gd name="connsiteY491" fmla="*/ 3139556 h 4655127"/>
              <a:gd name="connsiteX492" fmla="*/ 0 w 3314697"/>
              <a:gd name="connsiteY492" fmla="*/ 3138997 h 4655127"/>
              <a:gd name="connsiteX493" fmla="*/ 51756 w 3314697"/>
              <a:gd name="connsiteY493" fmla="*/ 3106541 h 4655127"/>
              <a:gd name="connsiteX494" fmla="*/ 10999 w 3314697"/>
              <a:gd name="connsiteY494" fmla="*/ 3075763 h 4655127"/>
              <a:gd name="connsiteX495" fmla="*/ 11645 w 3314697"/>
              <a:gd name="connsiteY495" fmla="*/ 3075763 h 4655127"/>
              <a:gd name="connsiteX496" fmla="*/ 10999 w 3314697"/>
              <a:gd name="connsiteY496" fmla="*/ 3075204 h 4655127"/>
              <a:gd name="connsiteX497" fmla="*/ 51756 w 3314697"/>
              <a:gd name="connsiteY497" fmla="*/ 3044426 h 4655127"/>
              <a:gd name="connsiteX498" fmla="*/ 0 w 3314697"/>
              <a:gd name="connsiteY498" fmla="*/ 3011970 h 4655127"/>
              <a:gd name="connsiteX499" fmla="*/ 0 w 3314697"/>
              <a:gd name="connsiteY499" fmla="*/ 3011410 h 4655127"/>
              <a:gd name="connsiteX500" fmla="*/ 63401 w 3314697"/>
              <a:gd name="connsiteY500" fmla="*/ 2955452 h 4655127"/>
              <a:gd name="connsiteX501" fmla="*/ 103430 w 3314697"/>
              <a:gd name="connsiteY501" fmla="*/ 2910597 h 4655127"/>
              <a:gd name="connsiteX502" fmla="*/ 104248 w 3314697"/>
              <a:gd name="connsiteY502" fmla="*/ 2905237 h 4655127"/>
              <a:gd name="connsiteX503" fmla="*/ 103430 w 3314697"/>
              <a:gd name="connsiteY503" fmla="*/ 2899877 h 4655127"/>
              <a:gd name="connsiteX504" fmla="*/ 63401 w 3314697"/>
              <a:gd name="connsiteY504" fmla="*/ 2855022 h 4655127"/>
              <a:gd name="connsiteX505" fmla="*/ 0 w 3314697"/>
              <a:gd name="connsiteY505" fmla="*/ 2799063 h 4655127"/>
              <a:gd name="connsiteX506" fmla="*/ 0 w 3314697"/>
              <a:gd name="connsiteY506" fmla="*/ 2798503 h 4655127"/>
              <a:gd name="connsiteX507" fmla="*/ 51756 w 3314697"/>
              <a:gd name="connsiteY507" fmla="*/ 2766047 h 4655127"/>
              <a:gd name="connsiteX508" fmla="*/ 10999 w 3314697"/>
              <a:gd name="connsiteY508" fmla="*/ 2735270 h 4655127"/>
              <a:gd name="connsiteX509" fmla="*/ 11645 w 3314697"/>
              <a:gd name="connsiteY509" fmla="*/ 2735270 h 4655127"/>
              <a:gd name="connsiteX510" fmla="*/ 10999 w 3314697"/>
              <a:gd name="connsiteY510" fmla="*/ 2734710 h 4655127"/>
              <a:gd name="connsiteX511" fmla="*/ 51756 w 3314697"/>
              <a:gd name="connsiteY511" fmla="*/ 2703933 h 4655127"/>
              <a:gd name="connsiteX512" fmla="*/ 0 w 3314697"/>
              <a:gd name="connsiteY512" fmla="*/ 2671476 h 4655127"/>
              <a:gd name="connsiteX513" fmla="*/ 0 w 3314697"/>
              <a:gd name="connsiteY513" fmla="*/ 2670917 h 4655127"/>
              <a:gd name="connsiteX514" fmla="*/ 63401 w 3314697"/>
              <a:gd name="connsiteY514" fmla="*/ 2614958 h 4655127"/>
              <a:gd name="connsiteX515" fmla="*/ 103430 w 3314697"/>
              <a:gd name="connsiteY515" fmla="*/ 2570104 h 4655127"/>
              <a:gd name="connsiteX516" fmla="*/ 104248 w 3314697"/>
              <a:gd name="connsiteY516" fmla="*/ 2564743 h 4655127"/>
              <a:gd name="connsiteX517" fmla="*/ 103430 w 3314697"/>
              <a:gd name="connsiteY517" fmla="*/ 2559383 h 4655127"/>
              <a:gd name="connsiteX518" fmla="*/ 63401 w 3314697"/>
              <a:gd name="connsiteY518" fmla="*/ 2514529 h 4655127"/>
              <a:gd name="connsiteX519" fmla="*/ 0 w 3314697"/>
              <a:gd name="connsiteY519" fmla="*/ 2458570 h 4655127"/>
              <a:gd name="connsiteX520" fmla="*/ 0 w 3314697"/>
              <a:gd name="connsiteY520" fmla="*/ 2458010 h 4655127"/>
              <a:gd name="connsiteX521" fmla="*/ 51756 w 3314697"/>
              <a:gd name="connsiteY521" fmla="*/ 2425553 h 4655127"/>
              <a:gd name="connsiteX522" fmla="*/ 10999 w 3314697"/>
              <a:gd name="connsiteY522" fmla="*/ 2394777 h 4655127"/>
              <a:gd name="connsiteX523" fmla="*/ 11645 w 3314697"/>
              <a:gd name="connsiteY523" fmla="*/ 2394777 h 4655127"/>
              <a:gd name="connsiteX524" fmla="*/ 10999 w 3314697"/>
              <a:gd name="connsiteY524" fmla="*/ 2394217 h 4655127"/>
              <a:gd name="connsiteX525" fmla="*/ 51756 w 3314697"/>
              <a:gd name="connsiteY525" fmla="*/ 2363439 h 4655127"/>
              <a:gd name="connsiteX526" fmla="*/ 0 w 3314697"/>
              <a:gd name="connsiteY526" fmla="*/ 2330983 h 4655127"/>
              <a:gd name="connsiteX527" fmla="*/ 0 w 3314697"/>
              <a:gd name="connsiteY527" fmla="*/ 2330424 h 4655127"/>
              <a:gd name="connsiteX528" fmla="*/ 63401 w 3314697"/>
              <a:gd name="connsiteY528" fmla="*/ 2274464 h 4655127"/>
              <a:gd name="connsiteX529" fmla="*/ 103430 w 3314697"/>
              <a:gd name="connsiteY529" fmla="*/ 2229610 h 4655127"/>
              <a:gd name="connsiteX530" fmla="*/ 104248 w 3314697"/>
              <a:gd name="connsiteY530" fmla="*/ 2224250 h 4655127"/>
              <a:gd name="connsiteX531" fmla="*/ 103430 w 3314697"/>
              <a:gd name="connsiteY531" fmla="*/ 2218890 h 4655127"/>
              <a:gd name="connsiteX532" fmla="*/ 63401 w 3314697"/>
              <a:gd name="connsiteY532" fmla="*/ 2174035 h 4655127"/>
              <a:gd name="connsiteX533" fmla="*/ 0 w 3314697"/>
              <a:gd name="connsiteY533" fmla="*/ 2118076 h 4655127"/>
              <a:gd name="connsiteX534" fmla="*/ 0 w 3314697"/>
              <a:gd name="connsiteY534" fmla="*/ 2117517 h 4655127"/>
              <a:gd name="connsiteX535" fmla="*/ 51756 w 3314697"/>
              <a:gd name="connsiteY535" fmla="*/ 2085060 h 4655127"/>
              <a:gd name="connsiteX536" fmla="*/ 10999 w 3314697"/>
              <a:gd name="connsiteY536" fmla="*/ 2054283 h 4655127"/>
              <a:gd name="connsiteX537" fmla="*/ 11645 w 3314697"/>
              <a:gd name="connsiteY537" fmla="*/ 2054283 h 4655127"/>
              <a:gd name="connsiteX538" fmla="*/ 10999 w 3314697"/>
              <a:gd name="connsiteY538" fmla="*/ 2053723 h 4655127"/>
              <a:gd name="connsiteX539" fmla="*/ 51756 w 3314697"/>
              <a:gd name="connsiteY539" fmla="*/ 2022946 h 4655127"/>
              <a:gd name="connsiteX540" fmla="*/ 0 w 3314697"/>
              <a:gd name="connsiteY540" fmla="*/ 1990490 h 4655127"/>
              <a:gd name="connsiteX541" fmla="*/ 0 w 3314697"/>
              <a:gd name="connsiteY541" fmla="*/ 1989930 h 4655127"/>
              <a:gd name="connsiteX542" fmla="*/ 63401 w 3314697"/>
              <a:gd name="connsiteY542" fmla="*/ 1933971 h 4655127"/>
              <a:gd name="connsiteX543" fmla="*/ 103430 w 3314697"/>
              <a:gd name="connsiteY543" fmla="*/ 1889116 h 4655127"/>
              <a:gd name="connsiteX544" fmla="*/ 104248 w 3314697"/>
              <a:gd name="connsiteY544" fmla="*/ 1883757 h 4655127"/>
              <a:gd name="connsiteX545" fmla="*/ 103430 w 3314697"/>
              <a:gd name="connsiteY545" fmla="*/ 1878396 h 4655127"/>
              <a:gd name="connsiteX546" fmla="*/ 63401 w 3314697"/>
              <a:gd name="connsiteY546" fmla="*/ 1833542 h 4655127"/>
              <a:gd name="connsiteX547" fmla="*/ 0 w 3314697"/>
              <a:gd name="connsiteY547" fmla="*/ 1777583 h 4655127"/>
              <a:gd name="connsiteX548" fmla="*/ 0 w 3314697"/>
              <a:gd name="connsiteY548" fmla="*/ 1777023 h 4655127"/>
              <a:gd name="connsiteX549" fmla="*/ 51756 w 3314697"/>
              <a:gd name="connsiteY549" fmla="*/ 1744567 h 4655127"/>
              <a:gd name="connsiteX550" fmla="*/ 10999 w 3314697"/>
              <a:gd name="connsiteY550" fmla="*/ 1713789 h 4655127"/>
              <a:gd name="connsiteX551" fmla="*/ 11645 w 3314697"/>
              <a:gd name="connsiteY551" fmla="*/ 1713789 h 4655127"/>
              <a:gd name="connsiteX552" fmla="*/ 10999 w 3314697"/>
              <a:gd name="connsiteY552" fmla="*/ 1713230 h 4655127"/>
              <a:gd name="connsiteX553" fmla="*/ 51756 w 3314697"/>
              <a:gd name="connsiteY553" fmla="*/ 1682453 h 4655127"/>
              <a:gd name="connsiteX554" fmla="*/ 0 w 3314697"/>
              <a:gd name="connsiteY554" fmla="*/ 1649996 h 4655127"/>
              <a:gd name="connsiteX555" fmla="*/ 0 w 3314697"/>
              <a:gd name="connsiteY555" fmla="*/ 1649436 h 4655127"/>
              <a:gd name="connsiteX556" fmla="*/ 63401 w 3314697"/>
              <a:gd name="connsiteY556" fmla="*/ 1593478 h 4655127"/>
              <a:gd name="connsiteX557" fmla="*/ 103430 w 3314697"/>
              <a:gd name="connsiteY557" fmla="*/ 1548623 h 4655127"/>
              <a:gd name="connsiteX558" fmla="*/ 105663 w 3314697"/>
              <a:gd name="connsiteY558" fmla="*/ 1533986 h 4655127"/>
              <a:gd name="connsiteX559" fmla="*/ 103430 w 3314697"/>
              <a:gd name="connsiteY559" fmla="*/ 1519349 h 4655127"/>
              <a:gd name="connsiteX560" fmla="*/ 63401 w 3314697"/>
              <a:gd name="connsiteY560" fmla="*/ 1474494 h 4655127"/>
              <a:gd name="connsiteX561" fmla="*/ 0 w 3314697"/>
              <a:gd name="connsiteY561" fmla="*/ 1418535 h 4655127"/>
              <a:gd name="connsiteX562" fmla="*/ 0 w 3314697"/>
              <a:gd name="connsiteY562" fmla="*/ 1417976 h 4655127"/>
              <a:gd name="connsiteX563" fmla="*/ 51756 w 3314697"/>
              <a:gd name="connsiteY563" fmla="*/ 1385519 h 4655127"/>
              <a:gd name="connsiteX564" fmla="*/ 10999 w 3314697"/>
              <a:gd name="connsiteY564" fmla="*/ 1354742 h 4655127"/>
              <a:gd name="connsiteX565" fmla="*/ 11645 w 3314697"/>
              <a:gd name="connsiteY565" fmla="*/ 1354742 h 4655127"/>
              <a:gd name="connsiteX566" fmla="*/ 10999 w 3314697"/>
              <a:gd name="connsiteY566" fmla="*/ 1354182 h 4655127"/>
              <a:gd name="connsiteX567" fmla="*/ 51756 w 3314697"/>
              <a:gd name="connsiteY567" fmla="*/ 1323405 h 4655127"/>
              <a:gd name="connsiteX568" fmla="*/ 0 w 3314697"/>
              <a:gd name="connsiteY568" fmla="*/ 1290948 h 4655127"/>
              <a:gd name="connsiteX569" fmla="*/ 0 w 3314697"/>
              <a:gd name="connsiteY569" fmla="*/ 1290389 h 4655127"/>
              <a:gd name="connsiteX570" fmla="*/ 63401 w 3314697"/>
              <a:gd name="connsiteY570" fmla="*/ 1234430 h 4655127"/>
              <a:gd name="connsiteX571" fmla="*/ 103430 w 3314697"/>
              <a:gd name="connsiteY571" fmla="*/ 1189575 h 4655127"/>
              <a:gd name="connsiteX572" fmla="*/ 105663 w 3314697"/>
              <a:gd name="connsiteY572" fmla="*/ 1174938 h 4655127"/>
              <a:gd name="connsiteX573" fmla="*/ 103430 w 3314697"/>
              <a:gd name="connsiteY573" fmla="*/ 1160302 h 4655127"/>
              <a:gd name="connsiteX574" fmla="*/ 63401 w 3314697"/>
              <a:gd name="connsiteY574" fmla="*/ 1115447 h 4655127"/>
              <a:gd name="connsiteX575" fmla="*/ 0 w 3314697"/>
              <a:gd name="connsiteY575" fmla="*/ 1059488 h 4655127"/>
              <a:gd name="connsiteX576" fmla="*/ 0 w 3314697"/>
              <a:gd name="connsiteY576" fmla="*/ 1058928 h 4655127"/>
              <a:gd name="connsiteX577" fmla="*/ 51756 w 3314697"/>
              <a:gd name="connsiteY577" fmla="*/ 1026472 h 4655127"/>
              <a:gd name="connsiteX578" fmla="*/ 10999 w 3314697"/>
              <a:gd name="connsiteY578" fmla="*/ 995694 h 4655127"/>
              <a:gd name="connsiteX579" fmla="*/ 11645 w 3314697"/>
              <a:gd name="connsiteY579" fmla="*/ 995694 h 4655127"/>
              <a:gd name="connsiteX580" fmla="*/ 10999 w 3314697"/>
              <a:gd name="connsiteY580" fmla="*/ 995135 h 4655127"/>
              <a:gd name="connsiteX581" fmla="*/ 51756 w 3314697"/>
              <a:gd name="connsiteY581" fmla="*/ 964358 h 4655127"/>
              <a:gd name="connsiteX582" fmla="*/ 0 w 3314697"/>
              <a:gd name="connsiteY582" fmla="*/ 931901 h 4655127"/>
              <a:gd name="connsiteX583" fmla="*/ 0 w 3314697"/>
              <a:gd name="connsiteY583" fmla="*/ 931342 h 4655127"/>
              <a:gd name="connsiteX584" fmla="*/ 63401 w 3314697"/>
              <a:gd name="connsiteY584" fmla="*/ 875382 h 4655127"/>
              <a:gd name="connsiteX585" fmla="*/ 103430 w 3314697"/>
              <a:gd name="connsiteY585" fmla="*/ 830528 h 4655127"/>
              <a:gd name="connsiteX586" fmla="*/ 105663 w 3314697"/>
              <a:gd name="connsiteY586" fmla="*/ 815891 h 4655127"/>
              <a:gd name="connsiteX587" fmla="*/ 103430 w 3314697"/>
              <a:gd name="connsiteY587" fmla="*/ 801254 h 4655127"/>
              <a:gd name="connsiteX588" fmla="*/ 63401 w 3314697"/>
              <a:gd name="connsiteY588" fmla="*/ 756399 h 4655127"/>
              <a:gd name="connsiteX589" fmla="*/ 0 w 3314697"/>
              <a:gd name="connsiteY589" fmla="*/ 700440 h 4655127"/>
              <a:gd name="connsiteX590" fmla="*/ 0 w 3314697"/>
              <a:gd name="connsiteY590" fmla="*/ 699881 h 4655127"/>
              <a:gd name="connsiteX591" fmla="*/ 51756 w 3314697"/>
              <a:gd name="connsiteY591" fmla="*/ 667424 h 4655127"/>
              <a:gd name="connsiteX592" fmla="*/ 10999 w 3314697"/>
              <a:gd name="connsiteY592" fmla="*/ 636647 h 4655127"/>
              <a:gd name="connsiteX593" fmla="*/ 11645 w 3314697"/>
              <a:gd name="connsiteY593" fmla="*/ 636647 h 4655127"/>
              <a:gd name="connsiteX594" fmla="*/ 10999 w 3314697"/>
              <a:gd name="connsiteY594" fmla="*/ 636087 h 4655127"/>
              <a:gd name="connsiteX595" fmla="*/ 51756 w 3314697"/>
              <a:gd name="connsiteY595" fmla="*/ 605310 h 4655127"/>
              <a:gd name="connsiteX596" fmla="*/ 0 w 3314697"/>
              <a:gd name="connsiteY596" fmla="*/ 572854 h 4655127"/>
              <a:gd name="connsiteX597" fmla="*/ 0 w 3314697"/>
              <a:gd name="connsiteY597" fmla="*/ 572294 h 4655127"/>
              <a:gd name="connsiteX598" fmla="*/ 63401 w 3314697"/>
              <a:gd name="connsiteY598" fmla="*/ 516335 h 4655127"/>
              <a:gd name="connsiteX599" fmla="*/ 103430 w 3314697"/>
              <a:gd name="connsiteY599" fmla="*/ 471480 h 4655127"/>
              <a:gd name="connsiteX600" fmla="*/ 105663 w 3314697"/>
              <a:gd name="connsiteY600" fmla="*/ 456843 h 4655127"/>
              <a:gd name="connsiteX601" fmla="*/ 103430 w 3314697"/>
              <a:gd name="connsiteY601" fmla="*/ 442206 h 4655127"/>
              <a:gd name="connsiteX602" fmla="*/ 63401 w 3314697"/>
              <a:gd name="connsiteY602" fmla="*/ 397352 h 4655127"/>
              <a:gd name="connsiteX603" fmla="*/ 0 w 3314697"/>
              <a:gd name="connsiteY603" fmla="*/ 341393 h 4655127"/>
              <a:gd name="connsiteX604" fmla="*/ 0 w 3314697"/>
              <a:gd name="connsiteY604" fmla="*/ 340833 h 4655127"/>
              <a:gd name="connsiteX605" fmla="*/ 51756 w 3314697"/>
              <a:gd name="connsiteY605" fmla="*/ 308377 h 4655127"/>
              <a:gd name="connsiteX606" fmla="*/ 10999 w 3314697"/>
              <a:gd name="connsiteY606" fmla="*/ 277599 h 4655127"/>
              <a:gd name="connsiteX607" fmla="*/ 11645 w 3314697"/>
              <a:gd name="connsiteY607" fmla="*/ 277599 h 4655127"/>
              <a:gd name="connsiteX608" fmla="*/ 10999 w 3314697"/>
              <a:gd name="connsiteY608" fmla="*/ 277040 h 4655127"/>
              <a:gd name="connsiteX609" fmla="*/ 51756 w 3314697"/>
              <a:gd name="connsiteY609" fmla="*/ 246263 h 4655127"/>
              <a:gd name="connsiteX610" fmla="*/ 0 w 3314697"/>
              <a:gd name="connsiteY610" fmla="*/ 213806 h 4655127"/>
              <a:gd name="connsiteX611" fmla="*/ 0 w 3314697"/>
              <a:gd name="connsiteY611" fmla="*/ 213247 h 4655127"/>
              <a:gd name="connsiteX612" fmla="*/ 40939 w 3314697"/>
              <a:gd name="connsiteY612" fmla="*/ 169336 h 4655127"/>
              <a:gd name="connsiteX613" fmla="*/ 55615 w 3314697"/>
              <a:gd name="connsiteY613" fmla="*/ 161464 h 4655127"/>
              <a:gd name="connsiteX614" fmla="*/ 55615 w 3314697"/>
              <a:gd name="connsiteY614" fmla="*/ 92083 h 4655127"/>
              <a:gd name="connsiteX615" fmla="*/ 59507 w 3314697"/>
              <a:gd name="connsiteY615" fmla="*/ 92083 h 4655127"/>
              <a:gd name="connsiteX616" fmla="*/ 136702 w 3314697"/>
              <a:gd name="connsiteY616" fmla="*/ 54692 h 4655127"/>
              <a:gd name="connsiteX617" fmla="*/ 201572 w 3314697"/>
              <a:gd name="connsiteY617" fmla="*/ 0 h 465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</a:cxnLst>
            <a:rect l="l" t="t" r="r" b="b"/>
            <a:pathLst>
              <a:path w="3314697" h="4655127">
                <a:moveTo>
                  <a:pt x="327022" y="317787"/>
                </a:moveTo>
                <a:lnTo>
                  <a:pt x="327022" y="4337339"/>
                </a:lnTo>
                <a:lnTo>
                  <a:pt x="2987674" y="4337339"/>
                </a:lnTo>
                <a:lnTo>
                  <a:pt x="2987674" y="317787"/>
                </a:lnTo>
                <a:close/>
                <a:moveTo>
                  <a:pt x="201572" y="0"/>
                </a:moveTo>
                <a:lnTo>
                  <a:pt x="202222" y="0"/>
                </a:lnTo>
                <a:cubicBezTo>
                  <a:pt x="222331" y="0"/>
                  <a:pt x="229467" y="23439"/>
                  <a:pt x="239846" y="44647"/>
                </a:cubicBezTo>
                <a:cubicBezTo>
                  <a:pt x="247630" y="23439"/>
                  <a:pt x="260604" y="9487"/>
                  <a:pt x="275524" y="9487"/>
                </a:cubicBezTo>
                <a:lnTo>
                  <a:pt x="275524" y="10045"/>
                </a:lnTo>
                <a:lnTo>
                  <a:pt x="276173" y="9487"/>
                </a:lnTo>
                <a:cubicBezTo>
                  <a:pt x="291093" y="9487"/>
                  <a:pt x="304067" y="23439"/>
                  <a:pt x="311851" y="44647"/>
                </a:cubicBezTo>
                <a:cubicBezTo>
                  <a:pt x="322231" y="23439"/>
                  <a:pt x="329366" y="0"/>
                  <a:pt x="349476" y="0"/>
                </a:cubicBezTo>
                <a:lnTo>
                  <a:pt x="350125" y="0"/>
                </a:lnTo>
                <a:cubicBezTo>
                  <a:pt x="373478" y="0"/>
                  <a:pt x="398129" y="29020"/>
                  <a:pt x="414995" y="54692"/>
                </a:cubicBezTo>
                <a:cubicBezTo>
                  <a:pt x="425212" y="70597"/>
                  <a:pt x="443457" y="83677"/>
                  <a:pt x="466992" y="89223"/>
                </a:cubicBezTo>
                <a:lnTo>
                  <a:pt x="473206" y="89927"/>
                </a:lnTo>
                <a:lnTo>
                  <a:pt x="479419" y="89223"/>
                </a:lnTo>
                <a:cubicBezTo>
                  <a:pt x="502955" y="83677"/>
                  <a:pt x="521200" y="70597"/>
                  <a:pt x="531417" y="54692"/>
                </a:cubicBezTo>
                <a:cubicBezTo>
                  <a:pt x="547634" y="29577"/>
                  <a:pt x="572934" y="0"/>
                  <a:pt x="596287" y="0"/>
                </a:cubicBezTo>
                <a:lnTo>
                  <a:pt x="596935" y="0"/>
                </a:lnTo>
                <a:cubicBezTo>
                  <a:pt x="617046" y="0"/>
                  <a:pt x="624181" y="23439"/>
                  <a:pt x="634560" y="44647"/>
                </a:cubicBezTo>
                <a:cubicBezTo>
                  <a:pt x="642345" y="23439"/>
                  <a:pt x="655319" y="9487"/>
                  <a:pt x="670238" y="9487"/>
                </a:cubicBezTo>
                <a:lnTo>
                  <a:pt x="670238" y="10045"/>
                </a:lnTo>
                <a:lnTo>
                  <a:pt x="670887" y="9487"/>
                </a:lnTo>
                <a:cubicBezTo>
                  <a:pt x="685807" y="9487"/>
                  <a:pt x="698782" y="23439"/>
                  <a:pt x="706566" y="44647"/>
                </a:cubicBezTo>
                <a:cubicBezTo>
                  <a:pt x="716945" y="23439"/>
                  <a:pt x="724081" y="0"/>
                  <a:pt x="744191" y="0"/>
                </a:cubicBezTo>
                <a:lnTo>
                  <a:pt x="744839" y="0"/>
                </a:lnTo>
                <a:cubicBezTo>
                  <a:pt x="768192" y="0"/>
                  <a:pt x="792843" y="29020"/>
                  <a:pt x="809709" y="54692"/>
                </a:cubicBezTo>
                <a:cubicBezTo>
                  <a:pt x="819926" y="70597"/>
                  <a:pt x="838171" y="83677"/>
                  <a:pt x="861706" y="89223"/>
                </a:cubicBezTo>
                <a:lnTo>
                  <a:pt x="867921" y="89927"/>
                </a:lnTo>
                <a:lnTo>
                  <a:pt x="874134" y="89223"/>
                </a:lnTo>
                <a:cubicBezTo>
                  <a:pt x="897670" y="83677"/>
                  <a:pt x="915914" y="70597"/>
                  <a:pt x="926131" y="54692"/>
                </a:cubicBezTo>
                <a:cubicBezTo>
                  <a:pt x="942348" y="29577"/>
                  <a:pt x="967648" y="0"/>
                  <a:pt x="991001" y="0"/>
                </a:cubicBezTo>
                <a:lnTo>
                  <a:pt x="991650" y="0"/>
                </a:lnTo>
                <a:cubicBezTo>
                  <a:pt x="1011760" y="0"/>
                  <a:pt x="1018895" y="23439"/>
                  <a:pt x="1029274" y="44647"/>
                </a:cubicBezTo>
                <a:cubicBezTo>
                  <a:pt x="1037059" y="23439"/>
                  <a:pt x="1050033" y="9487"/>
                  <a:pt x="1064953" y="9487"/>
                </a:cubicBezTo>
                <a:lnTo>
                  <a:pt x="1064953" y="10045"/>
                </a:lnTo>
                <a:lnTo>
                  <a:pt x="1065601" y="9487"/>
                </a:lnTo>
                <a:cubicBezTo>
                  <a:pt x="1080522" y="9487"/>
                  <a:pt x="1093496" y="23439"/>
                  <a:pt x="1101280" y="44647"/>
                </a:cubicBezTo>
                <a:cubicBezTo>
                  <a:pt x="1111659" y="23439"/>
                  <a:pt x="1118795" y="0"/>
                  <a:pt x="1138904" y="0"/>
                </a:cubicBezTo>
                <a:lnTo>
                  <a:pt x="1139553" y="0"/>
                </a:lnTo>
                <a:cubicBezTo>
                  <a:pt x="1162907" y="0"/>
                  <a:pt x="1187557" y="29020"/>
                  <a:pt x="1204423" y="54692"/>
                </a:cubicBezTo>
                <a:cubicBezTo>
                  <a:pt x="1214641" y="70597"/>
                  <a:pt x="1232885" y="83677"/>
                  <a:pt x="1256421" y="89223"/>
                </a:cubicBezTo>
                <a:lnTo>
                  <a:pt x="1262634" y="89927"/>
                </a:lnTo>
                <a:lnTo>
                  <a:pt x="1268847" y="89223"/>
                </a:lnTo>
                <a:cubicBezTo>
                  <a:pt x="1292383" y="83677"/>
                  <a:pt x="1310628" y="70597"/>
                  <a:pt x="1320845" y="54692"/>
                </a:cubicBezTo>
                <a:cubicBezTo>
                  <a:pt x="1337062" y="29577"/>
                  <a:pt x="1362362" y="0"/>
                  <a:pt x="1385715" y="0"/>
                </a:cubicBezTo>
                <a:lnTo>
                  <a:pt x="1386364" y="0"/>
                </a:lnTo>
                <a:cubicBezTo>
                  <a:pt x="1406474" y="0"/>
                  <a:pt x="1413610" y="23439"/>
                  <a:pt x="1423988" y="44647"/>
                </a:cubicBezTo>
                <a:cubicBezTo>
                  <a:pt x="1431773" y="23439"/>
                  <a:pt x="1444747" y="9487"/>
                  <a:pt x="1459667" y="9487"/>
                </a:cubicBezTo>
                <a:lnTo>
                  <a:pt x="1459667" y="10045"/>
                </a:lnTo>
                <a:lnTo>
                  <a:pt x="1460315" y="9487"/>
                </a:lnTo>
                <a:cubicBezTo>
                  <a:pt x="1475236" y="9487"/>
                  <a:pt x="1488210" y="23439"/>
                  <a:pt x="1495994" y="44647"/>
                </a:cubicBezTo>
                <a:cubicBezTo>
                  <a:pt x="1506373" y="23439"/>
                  <a:pt x="1513509" y="0"/>
                  <a:pt x="1533619" y="0"/>
                </a:cubicBezTo>
                <a:lnTo>
                  <a:pt x="1534267" y="0"/>
                </a:lnTo>
                <a:cubicBezTo>
                  <a:pt x="1557620" y="0"/>
                  <a:pt x="1582271" y="29020"/>
                  <a:pt x="1599137" y="54692"/>
                </a:cubicBezTo>
                <a:cubicBezTo>
                  <a:pt x="1609354" y="70597"/>
                  <a:pt x="1627599" y="83677"/>
                  <a:pt x="1651135" y="89223"/>
                </a:cubicBezTo>
                <a:lnTo>
                  <a:pt x="1657349" y="89927"/>
                </a:lnTo>
                <a:lnTo>
                  <a:pt x="1663562" y="89223"/>
                </a:lnTo>
                <a:cubicBezTo>
                  <a:pt x="1687097" y="83677"/>
                  <a:pt x="1705342" y="70597"/>
                  <a:pt x="1715559" y="54692"/>
                </a:cubicBezTo>
                <a:cubicBezTo>
                  <a:pt x="1731776" y="29577"/>
                  <a:pt x="1757076" y="0"/>
                  <a:pt x="1780429" y="0"/>
                </a:cubicBezTo>
                <a:lnTo>
                  <a:pt x="1781078" y="0"/>
                </a:lnTo>
                <a:cubicBezTo>
                  <a:pt x="1801188" y="0"/>
                  <a:pt x="1808324" y="23439"/>
                  <a:pt x="1818703" y="44647"/>
                </a:cubicBezTo>
                <a:cubicBezTo>
                  <a:pt x="1826487" y="23439"/>
                  <a:pt x="1839461" y="9487"/>
                  <a:pt x="1854381" y="9487"/>
                </a:cubicBezTo>
                <a:lnTo>
                  <a:pt x="1854381" y="10045"/>
                </a:lnTo>
                <a:lnTo>
                  <a:pt x="1855030" y="9487"/>
                </a:lnTo>
                <a:cubicBezTo>
                  <a:pt x="1869950" y="9487"/>
                  <a:pt x="1882924" y="23439"/>
                  <a:pt x="1890708" y="44647"/>
                </a:cubicBezTo>
                <a:cubicBezTo>
                  <a:pt x="1901088" y="23439"/>
                  <a:pt x="1908224" y="0"/>
                  <a:pt x="1928333" y="0"/>
                </a:cubicBezTo>
                <a:lnTo>
                  <a:pt x="1928982" y="0"/>
                </a:lnTo>
                <a:cubicBezTo>
                  <a:pt x="1952335" y="0"/>
                  <a:pt x="1976986" y="29020"/>
                  <a:pt x="1993852" y="54692"/>
                </a:cubicBezTo>
                <a:cubicBezTo>
                  <a:pt x="2004069" y="70597"/>
                  <a:pt x="2022313" y="83677"/>
                  <a:pt x="2045849" y="89223"/>
                </a:cubicBezTo>
                <a:lnTo>
                  <a:pt x="2052063" y="89927"/>
                </a:lnTo>
                <a:lnTo>
                  <a:pt x="2058277" y="89223"/>
                </a:lnTo>
                <a:cubicBezTo>
                  <a:pt x="2081812" y="83677"/>
                  <a:pt x="2100056" y="70597"/>
                  <a:pt x="2110273" y="54692"/>
                </a:cubicBezTo>
                <a:cubicBezTo>
                  <a:pt x="2126491" y="29577"/>
                  <a:pt x="2151790" y="0"/>
                  <a:pt x="2175144" y="0"/>
                </a:cubicBezTo>
                <a:lnTo>
                  <a:pt x="2175792" y="0"/>
                </a:lnTo>
                <a:cubicBezTo>
                  <a:pt x="2195902" y="0"/>
                  <a:pt x="2203038" y="23439"/>
                  <a:pt x="2213417" y="44647"/>
                </a:cubicBezTo>
                <a:cubicBezTo>
                  <a:pt x="2221202" y="23439"/>
                  <a:pt x="2234175" y="9487"/>
                  <a:pt x="2249096" y="9487"/>
                </a:cubicBezTo>
                <a:lnTo>
                  <a:pt x="2249096" y="10045"/>
                </a:lnTo>
                <a:lnTo>
                  <a:pt x="2249744" y="9487"/>
                </a:lnTo>
                <a:cubicBezTo>
                  <a:pt x="2264665" y="9487"/>
                  <a:pt x="2277638" y="23439"/>
                  <a:pt x="2285423" y="44647"/>
                </a:cubicBezTo>
                <a:cubicBezTo>
                  <a:pt x="2295802" y="23439"/>
                  <a:pt x="2302938" y="0"/>
                  <a:pt x="2323048" y="0"/>
                </a:cubicBezTo>
                <a:lnTo>
                  <a:pt x="2323696" y="0"/>
                </a:lnTo>
                <a:cubicBezTo>
                  <a:pt x="2347050" y="0"/>
                  <a:pt x="2371700" y="29020"/>
                  <a:pt x="2388566" y="54692"/>
                </a:cubicBezTo>
                <a:cubicBezTo>
                  <a:pt x="2398783" y="70597"/>
                  <a:pt x="2417028" y="83677"/>
                  <a:pt x="2440564" y="89223"/>
                </a:cubicBezTo>
                <a:lnTo>
                  <a:pt x="2446777" y="89927"/>
                </a:lnTo>
                <a:lnTo>
                  <a:pt x="2452991" y="89223"/>
                </a:lnTo>
                <a:cubicBezTo>
                  <a:pt x="2476527" y="83677"/>
                  <a:pt x="2494771" y="70597"/>
                  <a:pt x="2504988" y="54692"/>
                </a:cubicBezTo>
                <a:cubicBezTo>
                  <a:pt x="2521206" y="29577"/>
                  <a:pt x="2546505" y="0"/>
                  <a:pt x="2569858" y="0"/>
                </a:cubicBezTo>
                <a:lnTo>
                  <a:pt x="2570507" y="0"/>
                </a:lnTo>
                <a:cubicBezTo>
                  <a:pt x="2590617" y="0"/>
                  <a:pt x="2597752" y="23439"/>
                  <a:pt x="2608131" y="44647"/>
                </a:cubicBezTo>
                <a:cubicBezTo>
                  <a:pt x="2615916" y="23439"/>
                  <a:pt x="2628890" y="9487"/>
                  <a:pt x="2643810" y="9487"/>
                </a:cubicBezTo>
                <a:lnTo>
                  <a:pt x="2643810" y="10045"/>
                </a:lnTo>
                <a:lnTo>
                  <a:pt x="2644459" y="9487"/>
                </a:lnTo>
                <a:cubicBezTo>
                  <a:pt x="2659379" y="9487"/>
                  <a:pt x="2672353" y="23439"/>
                  <a:pt x="2680137" y="44647"/>
                </a:cubicBezTo>
                <a:cubicBezTo>
                  <a:pt x="2690517" y="23439"/>
                  <a:pt x="2697652" y="0"/>
                  <a:pt x="2717762" y="0"/>
                </a:cubicBezTo>
                <a:lnTo>
                  <a:pt x="2718410" y="0"/>
                </a:lnTo>
                <a:cubicBezTo>
                  <a:pt x="2741764" y="0"/>
                  <a:pt x="2766415" y="29020"/>
                  <a:pt x="2783281" y="54692"/>
                </a:cubicBezTo>
                <a:cubicBezTo>
                  <a:pt x="2793498" y="70597"/>
                  <a:pt x="2811742" y="83677"/>
                  <a:pt x="2835278" y="89223"/>
                </a:cubicBezTo>
                <a:lnTo>
                  <a:pt x="2841492" y="89927"/>
                </a:lnTo>
                <a:lnTo>
                  <a:pt x="2847705" y="89223"/>
                </a:lnTo>
                <a:cubicBezTo>
                  <a:pt x="2871241" y="83677"/>
                  <a:pt x="2889486" y="70597"/>
                  <a:pt x="2899703" y="54692"/>
                </a:cubicBezTo>
                <a:cubicBezTo>
                  <a:pt x="2915920" y="29577"/>
                  <a:pt x="2941219" y="0"/>
                  <a:pt x="2964573" y="0"/>
                </a:cubicBezTo>
                <a:lnTo>
                  <a:pt x="2965222" y="0"/>
                </a:lnTo>
                <a:cubicBezTo>
                  <a:pt x="2985331" y="0"/>
                  <a:pt x="2992467" y="23439"/>
                  <a:pt x="3002846" y="44647"/>
                </a:cubicBezTo>
                <a:cubicBezTo>
                  <a:pt x="3010630" y="23439"/>
                  <a:pt x="3023604" y="9487"/>
                  <a:pt x="3038524" y="9487"/>
                </a:cubicBezTo>
                <a:lnTo>
                  <a:pt x="3038524" y="10045"/>
                </a:lnTo>
                <a:lnTo>
                  <a:pt x="3039173" y="9487"/>
                </a:lnTo>
                <a:cubicBezTo>
                  <a:pt x="3054093" y="9487"/>
                  <a:pt x="3067067" y="23439"/>
                  <a:pt x="3074851" y="44647"/>
                </a:cubicBezTo>
                <a:cubicBezTo>
                  <a:pt x="3085231" y="23439"/>
                  <a:pt x="3092367" y="0"/>
                  <a:pt x="3112476" y="0"/>
                </a:cubicBezTo>
                <a:lnTo>
                  <a:pt x="3113125" y="0"/>
                </a:lnTo>
                <a:cubicBezTo>
                  <a:pt x="3124802" y="0"/>
                  <a:pt x="3136802" y="7255"/>
                  <a:pt x="3147992" y="17719"/>
                </a:cubicBezTo>
                <a:lnTo>
                  <a:pt x="3156083" y="27689"/>
                </a:lnTo>
                <a:lnTo>
                  <a:pt x="3207952" y="27689"/>
                </a:lnTo>
                <a:lnTo>
                  <a:pt x="3207952" y="31047"/>
                </a:lnTo>
                <a:cubicBezTo>
                  <a:pt x="3207952" y="54130"/>
                  <a:pt x="3218505" y="73435"/>
                  <a:pt x="3234153" y="86604"/>
                </a:cubicBezTo>
                <a:lnTo>
                  <a:pt x="3239984" y="90357"/>
                </a:lnTo>
                <a:lnTo>
                  <a:pt x="3255190" y="92083"/>
                </a:lnTo>
                <a:lnTo>
                  <a:pt x="3259082" y="92083"/>
                </a:lnTo>
                <a:lnTo>
                  <a:pt x="3259082" y="101783"/>
                </a:lnTo>
                <a:lnTo>
                  <a:pt x="3273485" y="109451"/>
                </a:lnTo>
                <a:cubicBezTo>
                  <a:pt x="3295410" y="122435"/>
                  <a:pt x="3314697" y="138488"/>
                  <a:pt x="3314697" y="153597"/>
                </a:cubicBezTo>
                <a:lnTo>
                  <a:pt x="3314697" y="154157"/>
                </a:lnTo>
                <a:cubicBezTo>
                  <a:pt x="3314697" y="171504"/>
                  <a:pt x="3287526" y="177659"/>
                  <a:pt x="3262942" y="186613"/>
                </a:cubicBezTo>
                <a:cubicBezTo>
                  <a:pt x="3287526" y="193328"/>
                  <a:pt x="3303699" y="204520"/>
                  <a:pt x="3303699" y="217390"/>
                </a:cubicBezTo>
                <a:lnTo>
                  <a:pt x="3303052" y="217390"/>
                </a:lnTo>
                <a:lnTo>
                  <a:pt x="3303699" y="217950"/>
                </a:lnTo>
                <a:cubicBezTo>
                  <a:pt x="3303699" y="230821"/>
                  <a:pt x="3287526" y="242012"/>
                  <a:pt x="3262942" y="248727"/>
                </a:cubicBezTo>
                <a:cubicBezTo>
                  <a:pt x="3287526" y="257680"/>
                  <a:pt x="3314697" y="263836"/>
                  <a:pt x="3314697" y="281184"/>
                </a:cubicBezTo>
                <a:lnTo>
                  <a:pt x="3314697" y="281743"/>
                </a:lnTo>
                <a:cubicBezTo>
                  <a:pt x="3314697" y="301888"/>
                  <a:pt x="3281056" y="323153"/>
                  <a:pt x="3251297" y="337702"/>
                </a:cubicBezTo>
                <a:cubicBezTo>
                  <a:pt x="3232859" y="346516"/>
                  <a:pt x="3217696" y="362254"/>
                  <a:pt x="3211267" y="382557"/>
                </a:cubicBezTo>
                <a:lnTo>
                  <a:pt x="3210450" y="387917"/>
                </a:lnTo>
                <a:lnTo>
                  <a:pt x="3211267" y="393277"/>
                </a:lnTo>
                <a:cubicBezTo>
                  <a:pt x="3217696" y="413580"/>
                  <a:pt x="3232859" y="429318"/>
                  <a:pt x="3251297" y="438131"/>
                </a:cubicBezTo>
                <a:cubicBezTo>
                  <a:pt x="3280409" y="452121"/>
                  <a:pt x="3314697" y="473945"/>
                  <a:pt x="3314697" y="494090"/>
                </a:cubicBezTo>
                <a:lnTo>
                  <a:pt x="3314697" y="494650"/>
                </a:lnTo>
                <a:cubicBezTo>
                  <a:pt x="3314697" y="511997"/>
                  <a:pt x="3287526" y="518153"/>
                  <a:pt x="3262942" y="527106"/>
                </a:cubicBezTo>
                <a:cubicBezTo>
                  <a:pt x="3287526" y="533821"/>
                  <a:pt x="3303699" y="545013"/>
                  <a:pt x="3303699" y="557884"/>
                </a:cubicBezTo>
                <a:lnTo>
                  <a:pt x="3303052" y="557884"/>
                </a:lnTo>
                <a:lnTo>
                  <a:pt x="3303699" y="558443"/>
                </a:lnTo>
                <a:cubicBezTo>
                  <a:pt x="3303699" y="571314"/>
                  <a:pt x="3287526" y="582505"/>
                  <a:pt x="3262942" y="589221"/>
                </a:cubicBezTo>
                <a:cubicBezTo>
                  <a:pt x="3287526" y="598175"/>
                  <a:pt x="3314697" y="604329"/>
                  <a:pt x="3314697" y="621677"/>
                </a:cubicBezTo>
                <a:lnTo>
                  <a:pt x="3314697" y="622237"/>
                </a:lnTo>
                <a:cubicBezTo>
                  <a:pt x="3314697" y="642382"/>
                  <a:pt x="3281056" y="663646"/>
                  <a:pt x="3251297" y="678195"/>
                </a:cubicBezTo>
                <a:cubicBezTo>
                  <a:pt x="3232859" y="687009"/>
                  <a:pt x="3217696" y="702747"/>
                  <a:pt x="3211267" y="723050"/>
                </a:cubicBezTo>
                <a:lnTo>
                  <a:pt x="3210450" y="728410"/>
                </a:lnTo>
                <a:lnTo>
                  <a:pt x="3211267" y="733770"/>
                </a:lnTo>
                <a:cubicBezTo>
                  <a:pt x="3217696" y="754073"/>
                  <a:pt x="3232859" y="769812"/>
                  <a:pt x="3251297" y="778625"/>
                </a:cubicBezTo>
                <a:cubicBezTo>
                  <a:pt x="3280409" y="792615"/>
                  <a:pt x="3314697" y="814439"/>
                  <a:pt x="3314697" y="834584"/>
                </a:cubicBezTo>
                <a:lnTo>
                  <a:pt x="3314697" y="835144"/>
                </a:lnTo>
                <a:cubicBezTo>
                  <a:pt x="3314697" y="852491"/>
                  <a:pt x="3287526" y="858646"/>
                  <a:pt x="3262942" y="867600"/>
                </a:cubicBezTo>
                <a:cubicBezTo>
                  <a:pt x="3287526" y="874315"/>
                  <a:pt x="3303699" y="885507"/>
                  <a:pt x="3303699" y="898377"/>
                </a:cubicBezTo>
                <a:lnTo>
                  <a:pt x="3303052" y="898377"/>
                </a:lnTo>
                <a:lnTo>
                  <a:pt x="3303699" y="898937"/>
                </a:lnTo>
                <a:cubicBezTo>
                  <a:pt x="3303699" y="911807"/>
                  <a:pt x="3287526" y="922999"/>
                  <a:pt x="3262942" y="929714"/>
                </a:cubicBezTo>
                <a:cubicBezTo>
                  <a:pt x="3287526" y="938667"/>
                  <a:pt x="3314697" y="944823"/>
                  <a:pt x="3314697" y="962170"/>
                </a:cubicBezTo>
                <a:lnTo>
                  <a:pt x="3314697" y="962730"/>
                </a:lnTo>
                <a:cubicBezTo>
                  <a:pt x="3314697" y="982876"/>
                  <a:pt x="3281056" y="1004140"/>
                  <a:pt x="3251297" y="1018689"/>
                </a:cubicBezTo>
                <a:cubicBezTo>
                  <a:pt x="3232859" y="1027503"/>
                  <a:pt x="3217696" y="1043241"/>
                  <a:pt x="3211267" y="1063544"/>
                </a:cubicBezTo>
                <a:lnTo>
                  <a:pt x="3210450" y="1068904"/>
                </a:lnTo>
                <a:lnTo>
                  <a:pt x="3211267" y="1074264"/>
                </a:lnTo>
                <a:cubicBezTo>
                  <a:pt x="3217696" y="1094566"/>
                  <a:pt x="3232859" y="1110304"/>
                  <a:pt x="3251297" y="1119118"/>
                </a:cubicBezTo>
                <a:cubicBezTo>
                  <a:pt x="3280409" y="1133108"/>
                  <a:pt x="3314697" y="1154932"/>
                  <a:pt x="3314697" y="1175078"/>
                </a:cubicBezTo>
                <a:lnTo>
                  <a:pt x="3314697" y="1175637"/>
                </a:lnTo>
                <a:cubicBezTo>
                  <a:pt x="3314697" y="1192984"/>
                  <a:pt x="3287526" y="1199140"/>
                  <a:pt x="3262942" y="1208094"/>
                </a:cubicBezTo>
                <a:cubicBezTo>
                  <a:pt x="3287526" y="1214808"/>
                  <a:pt x="3303699" y="1226000"/>
                  <a:pt x="3303699" y="1238871"/>
                </a:cubicBezTo>
                <a:lnTo>
                  <a:pt x="3303052" y="1238871"/>
                </a:lnTo>
                <a:lnTo>
                  <a:pt x="3303699" y="1239430"/>
                </a:lnTo>
                <a:cubicBezTo>
                  <a:pt x="3303699" y="1252301"/>
                  <a:pt x="3287526" y="1263493"/>
                  <a:pt x="3262942" y="1270208"/>
                </a:cubicBezTo>
                <a:cubicBezTo>
                  <a:pt x="3287526" y="1279161"/>
                  <a:pt x="3314697" y="1285317"/>
                  <a:pt x="3314697" y="1302664"/>
                </a:cubicBezTo>
                <a:lnTo>
                  <a:pt x="3314697" y="1303223"/>
                </a:lnTo>
                <a:cubicBezTo>
                  <a:pt x="3314697" y="1323368"/>
                  <a:pt x="3281056" y="1344633"/>
                  <a:pt x="3251297" y="1359182"/>
                </a:cubicBezTo>
                <a:cubicBezTo>
                  <a:pt x="3232859" y="1367996"/>
                  <a:pt x="3217696" y="1383735"/>
                  <a:pt x="3211267" y="1404037"/>
                </a:cubicBezTo>
                <a:lnTo>
                  <a:pt x="3210450" y="1409397"/>
                </a:lnTo>
                <a:lnTo>
                  <a:pt x="3211267" y="1414757"/>
                </a:lnTo>
                <a:cubicBezTo>
                  <a:pt x="3217696" y="1435060"/>
                  <a:pt x="3232859" y="1450798"/>
                  <a:pt x="3251297" y="1459611"/>
                </a:cubicBezTo>
                <a:cubicBezTo>
                  <a:pt x="3280409" y="1473601"/>
                  <a:pt x="3314697" y="1495425"/>
                  <a:pt x="3314697" y="1515571"/>
                </a:cubicBezTo>
                <a:lnTo>
                  <a:pt x="3314697" y="1516130"/>
                </a:lnTo>
                <a:cubicBezTo>
                  <a:pt x="3314697" y="1533478"/>
                  <a:pt x="3287526" y="1539633"/>
                  <a:pt x="3262942" y="1548586"/>
                </a:cubicBezTo>
                <a:cubicBezTo>
                  <a:pt x="3287526" y="1555302"/>
                  <a:pt x="3303699" y="1566493"/>
                  <a:pt x="3303699" y="1579364"/>
                </a:cubicBezTo>
                <a:lnTo>
                  <a:pt x="3303052" y="1579364"/>
                </a:lnTo>
                <a:lnTo>
                  <a:pt x="3303699" y="1579923"/>
                </a:lnTo>
                <a:cubicBezTo>
                  <a:pt x="3303699" y="1592794"/>
                  <a:pt x="3287526" y="1603985"/>
                  <a:pt x="3262942" y="1610701"/>
                </a:cubicBezTo>
                <a:cubicBezTo>
                  <a:pt x="3287526" y="1619654"/>
                  <a:pt x="3314697" y="1625810"/>
                  <a:pt x="3314697" y="1643157"/>
                </a:cubicBezTo>
                <a:lnTo>
                  <a:pt x="3314697" y="1643717"/>
                </a:lnTo>
                <a:cubicBezTo>
                  <a:pt x="3314697" y="1663862"/>
                  <a:pt x="3281056" y="1685126"/>
                  <a:pt x="3251297" y="1699676"/>
                </a:cubicBezTo>
                <a:cubicBezTo>
                  <a:pt x="3232859" y="1708489"/>
                  <a:pt x="3217696" y="1724228"/>
                  <a:pt x="3211267" y="1744530"/>
                </a:cubicBezTo>
                <a:lnTo>
                  <a:pt x="3210450" y="1749890"/>
                </a:lnTo>
                <a:lnTo>
                  <a:pt x="3211267" y="1755251"/>
                </a:lnTo>
                <a:cubicBezTo>
                  <a:pt x="3217696" y="1775553"/>
                  <a:pt x="3232859" y="1791292"/>
                  <a:pt x="3251297" y="1800105"/>
                </a:cubicBezTo>
                <a:cubicBezTo>
                  <a:pt x="3280409" y="1814095"/>
                  <a:pt x="3314697" y="1835919"/>
                  <a:pt x="3314697" y="1856064"/>
                </a:cubicBezTo>
                <a:lnTo>
                  <a:pt x="3314697" y="1856624"/>
                </a:lnTo>
                <a:cubicBezTo>
                  <a:pt x="3314697" y="1873971"/>
                  <a:pt x="3287526" y="1880127"/>
                  <a:pt x="3262942" y="1889080"/>
                </a:cubicBezTo>
                <a:cubicBezTo>
                  <a:pt x="3287526" y="1895795"/>
                  <a:pt x="3303699" y="1906987"/>
                  <a:pt x="3303699" y="1919857"/>
                </a:cubicBezTo>
                <a:lnTo>
                  <a:pt x="3303052" y="1919857"/>
                </a:lnTo>
                <a:lnTo>
                  <a:pt x="3303699" y="1920417"/>
                </a:lnTo>
                <a:cubicBezTo>
                  <a:pt x="3303699" y="1933288"/>
                  <a:pt x="3287526" y="1944479"/>
                  <a:pt x="3262942" y="1951195"/>
                </a:cubicBezTo>
                <a:cubicBezTo>
                  <a:pt x="3287526" y="1960148"/>
                  <a:pt x="3314697" y="1966303"/>
                  <a:pt x="3314697" y="1983651"/>
                </a:cubicBezTo>
                <a:lnTo>
                  <a:pt x="3314697" y="1984210"/>
                </a:lnTo>
                <a:cubicBezTo>
                  <a:pt x="3314697" y="2004356"/>
                  <a:pt x="3281056" y="2025620"/>
                  <a:pt x="3251297" y="2040169"/>
                </a:cubicBezTo>
                <a:cubicBezTo>
                  <a:pt x="3232859" y="2048983"/>
                  <a:pt x="3217696" y="2064721"/>
                  <a:pt x="3211267" y="2085024"/>
                </a:cubicBezTo>
                <a:lnTo>
                  <a:pt x="3210450" y="2090384"/>
                </a:lnTo>
                <a:lnTo>
                  <a:pt x="3211267" y="2095744"/>
                </a:lnTo>
                <a:cubicBezTo>
                  <a:pt x="3217696" y="2116046"/>
                  <a:pt x="3232859" y="2131785"/>
                  <a:pt x="3251297" y="2140598"/>
                </a:cubicBezTo>
                <a:cubicBezTo>
                  <a:pt x="3280409" y="2154588"/>
                  <a:pt x="3314697" y="2176413"/>
                  <a:pt x="3314697" y="2196557"/>
                </a:cubicBezTo>
                <a:lnTo>
                  <a:pt x="3314697" y="2197118"/>
                </a:lnTo>
                <a:cubicBezTo>
                  <a:pt x="3314697" y="2214464"/>
                  <a:pt x="3287526" y="2220620"/>
                  <a:pt x="3262942" y="2229574"/>
                </a:cubicBezTo>
                <a:cubicBezTo>
                  <a:pt x="3287526" y="2236288"/>
                  <a:pt x="3303699" y="2247480"/>
                  <a:pt x="3303699" y="2260351"/>
                </a:cubicBezTo>
                <a:lnTo>
                  <a:pt x="3303052" y="2260351"/>
                </a:lnTo>
                <a:lnTo>
                  <a:pt x="3303699" y="2260910"/>
                </a:lnTo>
                <a:cubicBezTo>
                  <a:pt x="3303699" y="2273781"/>
                  <a:pt x="3287526" y="2284973"/>
                  <a:pt x="3262942" y="2291688"/>
                </a:cubicBezTo>
                <a:cubicBezTo>
                  <a:pt x="3287526" y="2300641"/>
                  <a:pt x="3314697" y="2306796"/>
                  <a:pt x="3314697" y="2324144"/>
                </a:cubicBezTo>
                <a:lnTo>
                  <a:pt x="3314697" y="2324704"/>
                </a:lnTo>
                <a:cubicBezTo>
                  <a:pt x="3314697" y="2344849"/>
                  <a:pt x="3281056" y="2366114"/>
                  <a:pt x="3251297" y="2380662"/>
                </a:cubicBezTo>
                <a:cubicBezTo>
                  <a:pt x="3232859" y="2389476"/>
                  <a:pt x="3217696" y="2405215"/>
                  <a:pt x="3211267" y="2425517"/>
                </a:cubicBezTo>
                <a:lnTo>
                  <a:pt x="3210450" y="2430877"/>
                </a:lnTo>
                <a:lnTo>
                  <a:pt x="3211267" y="2436238"/>
                </a:lnTo>
                <a:cubicBezTo>
                  <a:pt x="3217696" y="2456540"/>
                  <a:pt x="3232859" y="2472278"/>
                  <a:pt x="3251297" y="2481092"/>
                </a:cubicBezTo>
                <a:cubicBezTo>
                  <a:pt x="3280409" y="2495082"/>
                  <a:pt x="3314697" y="2516906"/>
                  <a:pt x="3314697" y="2537051"/>
                </a:cubicBezTo>
                <a:lnTo>
                  <a:pt x="3314697" y="2537611"/>
                </a:lnTo>
                <a:cubicBezTo>
                  <a:pt x="3314697" y="2554958"/>
                  <a:pt x="3287526" y="2561113"/>
                  <a:pt x="3262942" y="2570067"/>
                </a:cubicBezTo>
                <a:cubicBezTo>
                  <a:pt x="3287526" y="2576782"/>
                  <a:pt x="3303699" y="2587974"/>
                  <a:pt x="3303699" y="2600844"/>
                </a:cubicBezTo>
                <a:lnTo>
                  <a:pt x="3303052" y="2600844"/>
                </a:lnTo>
                <a:lnTo>
                  <a:pt x="3303699" y="2601404"/>
                </a:lnTo>
                <a:cubicBezTo>
                  <a:pt x="3303699" y="2614274"/>
                  <a:pt x="3287526" y="2625466"/>
                  <a:pt x="3262942" y="2632181"/>
                </a:cubicBezTo>
                <a:cubicBezTo>
                  <a:pt x="3287526" y="2641134"/>
                  <a:pt x="3314697" y="2647290"/>
                  <a:pt x="3314697" y="2664637"/>
                </a:cubicBezTo>
                <a:lnTo>
                  <a:pt x="3314697" y="2665197"/>
                </a:lnTo>
                <a:cubicBezTo>
                  <a:pt x="3314697" y="2685342"/>
                  <a:pt x="3281056" y="2706607"/>
                  <a:pt x="3251297" y="2721156"/>
                </a:cubicBezTo>
                <a:cubicBezTo>
                  <a:pt x="3232859" y="2729970"/>
                  <a:pt x="3217696" y="2745708"/>
                  <a:pt x="3211267" y="2766011"/>
                </a:cubicBezTo>
                <a:lnTo>
                  <a:pt x="3210450" y="2771371"/>
                </a:lnTo>
                <a:lnTo>
                  <a:pt x="3211267" y="2776731"/>
                </a:lnTo>
                <a:cubicBezTo>
                  <a:pt x="3217696" y="2797033"/>
                  <a:pt x="3232859" y="2812772"/>
                  <a:pt x="3251297" y="2821586"/>
                </a:cubicBezTo>
                <a:cubicBezTo>
                  <a:pt x="3280409" y="2835575"/>
                  <a:pt x="3314697" y="2857399"/>
                  <a:pt x="3314697" y="2877545"/>
                </a:cubicBezTo>
                <a:lnTo>
                  <a:pt x="3314697" y="2878104"/>
                </a:lnTo>
                <a:cubicBezTo>
                  <a:pt x="3314697" y="2895452"/>
                  <a:pt x="3287526" y="2901607"/>
                  <a:pt x="3262942" y="2910561"/>
                </a:cubicBezTo>
                <a:cubicBezTo>
                  <a:pt x="3287526" y="2917276"/>
                  <a:pt x="3303699" y="2928467"/>
                  <a:pt x="3303699" y="2941338"/>
                </a:cubicBezTo>
                <a:lnTo>
                  <a:pt x="3303052" y="2941338"/>
                </a:lnTo>
                <a:lnTo>
                  <a:pt x="3303699" y="2941898"/>
                </a:lnTo>
                <a:cubicBezTo>
                  <a:pt x="3303699" y="2954768"/>
                  <a:pt x="3287526" y="2965960"/>
                  <a:pt x="3262942" y="2972675"/>
                </a:cubicBezTo>
                <a:cubicBezTo>
                  <a:pt x="3287526" y="2981628"/>
                  <a:pt x="3314697" y="2987784"/>
                  <a:pt x="3314697" y="3005131"/>
                </a:cubicBezTo>
                <a:lnTo>
                  <a:pt x="3314697" y="3005690"/>
                </a:lnTo>
                <a:cubicBezTo>
                  <a:pt x="3314697" y="3025836"/>
                  <a:pt x="3281056" y="3047100"/>
                  <a:pt x="3251297" y="3061650"/>
                </a:cubicBezTo>
                <a:cubicBezTo>
                  <a:pt x="3232859" y="3070463"/>
                  <a:pt x="3217696" y="3086202"/>
                  <a:pt x="3211267" y="3106504"/>
                </a:cubicBezTo>
                <a:lnTo>
                  <a:pt x="3209035" y="3121141"/>
                </a:lnTo>
                <a:lnTo>
                  <a:pt x="3211267" y="3135778"/>
                </a:lnTo>
                <a:cubicBezTo>
                  <a:pt x="3217696" y="3156081"/>
                  <a:pt x="3232859" y="3171819"/>
                  <a:pt x="3251297" y="3180633"/>
                </a:cubicBezTo>
                <a:cubicBezTo>
                  <a:pt x="3280409" y="3194623"/>
                  <a:pt x="3314697" y="3216447"/>
                  <a:pt x="3314697" y="3236592"/>
                </a:cubicBezTo>
                <a:lnTo>
                  <a:pt x="3314697" y="3237152"/>
                </a:lnTo>
                <a:cubicBezTo>
                  <a:pt x="3314697" y="3254499"/>
                  <a:pt x="3287526" y="3260654"/>
                  <a:pt x="3262942" y="3269608"/>
                </a:cubicBezTo>
                <a:cubicBezTo>
                  <a:pt x="3287526" y="3276323"/>
                  <a:pt x="3303699" y="3287515"/>
                  <a:pt x="3303699" y="3300385"/>
                </a:cubicBezTo>
                <a:lnTo>
                  <a:pt x="3303052" y="3300385"/>
                </a:lnTo>
                <a:lnTo>
                  <a:pt x="3303699" y="3300945"/>
                </a:lnTo>
                <a:cubicBezTo>
                  <a:pt x="3303699" y="3313815"/>
                  <a:pt x="3287526" y="3325007"/>
                  <a:pt x="3262942" y="3331722"/>
                </a:cubicBezTo>
                <a:cubicBezTo>
                  <a:pt x="3287526" y="3340676"/>
                  <a:pt x="3314697" y="3346831"/>
                  <a:pt x="3314697" y="3364178"/>
                </a:cubicBezTo>
                <a:lnTo>
                  <a:pt x="3314697" y="3364738"/>
                </a:lnTo>
                <a:cubicBezTo>
                  <a:pt x="3314697" y="3384883"/>
                  <a:pt x="3281056" y="3406148"/>
                  <a:pt x="3251297" y="3420697"/>
                </a:cubicBezTo>
                <a:cubicBezTo>
                  <a:pt x="3232859" y="3429511"/>
                  <a:pt x="3217696" y="3445249"/>
                  <a:pt x="3211267" y="3465552"/>
                </a:cubicBezTo>
                <a:lnTo>
                  <a:pt x="3209035" y="3480189"/>
                </a:lnTo>
                <a:lnTo>
                  <a:pt x="3211267" y="3494826"/>
                </a:lnTo>
                <a:cubicBezTo>
                  <a:pt x="3217696" y="3515128"/>
                  <a:pt x="3232859" y="3530867"/>
                  <a:pt x="3251297" y="3539681"/>
                </a:cubicBezTo>
                <a:cubicBezTo>
                  <a:pt x="3280409" y="3553671"/>
                  <a:pt x="3314697" y="3575494"/>
                  <a:pt x="3314697" y="3595640"/>
                </a:cubicBezTo>
                <a:lnTo>
                  <a:pt x="3314697" y="3596199"/>
                </a:lnTo>
                <a:cubicBezTo>
                  <a:pt x="3314697" y="3613546"/>
                  <a:pt x="3287526" y="3619702"/>
                  <a:pt x="3262942" y="3628655"/>
                </a:cubicBezTo>
                <a:cubicBezTo>
                  <a:pt x="3287526" y="3635370"/>
                  <a:pt x="3303699" y="3646562"/>
                  <a:pt x="3303699" y="3659433"/>
                </a:cubicBezTo>
                <a:lnTo>
                  <a:pt x="3303052" y="3659433"/>
                </a:lnTo>
                <a:lnTo>
                  <a:pt x="3303699" y="3659993"/>
                </a:lnTo>
                <a:cubicBezTo>
                  <a:pt x="3303699" y="3672863"/>
                  <a:pt x="3287526" y="3684055"/>
                  <a:pt x="3262942" y="3690770"/>
                </a:cubicBezTo>
                <a:cubicBezTo>
                  <a:pt x="3287526" y="3699723"/>
                  <a:pt x="3314697" y="3705879"/>
                  <a:pt x="3314697" y="3723226"/>
                </a:cubicBezTo>
                <a:lnTo>
                  <a:pt x="3314697" y="3723785"/>
                </a:lnTo>
                <a:cubicBezTo>
                  <a:pt x="3314697" y="3743931"/>
                  <a:pt x="3281056" y="3765195"/>
                  <a:pt x="3251297" y="3779745"/>
                </a:cubicBezTo>
                <a:cubicBezTo>
                  <a:pt x="3232859" y="3788558"/>
                  <a:pt x="3217696" y="3804297"/>
                  <a:pt x="3211267" y="3824600"/>
                </a:cubicBezTo>
                <a:lnTo>
                  <a:pt x="3209035" y="3839237"/>
                </a:lnTo>
                <a:lnTo>
                  <a:pt x="3211267" y="3853873"/>
                </a:lnTo>
                <a:cubicBezTo>
                  <a:pt x="3217696" y="3874176"/>
                  <a:pt x="3232859" y="3889915"/>
                  <a:pt x="3251297" y="3898728"/>
                </a:cubicBezTo>
                <a:cubicBezTo>
                  <a:pt x="3280409" y="3912718"/>
                  <a:pt x="3314697" y="3934542"/>
                  <a:pt x="3314697" y="3954688"/>
                </a:cubicBezTo>
                <a:lnTo>
                  <a:pt x="3314697" y="3955247"/>
                </a:lnTo>
                <a:cubicBezTo>
                  <a:pt x="3314697" y="3972594"/>
                  <a:pt x="3287526" y="3978750"/>
                  <a:pt x="3262942" y="3987703"/>
                </a:cubicBezTo>
                <a:cubicBezTo>
                  <a:pt x="3287526" y="3994418"/>
                  <a:pt x="3303699" y="4005610"/>
                  <a:pt x="3303699" y="4018480"/>
                </a:cubicBezTo>
                <a:lnTo>
                  <a:pt x="3303052" y="4018480"/>
                </a:lnTo>
                <a:lnTo>
                  <a:pt x="3303699" y="4019040"/>
                </a:lnTo>
                <a:cubicBezTo>
                  <a:pt x="3303699" y="4031911"/>
                  <a:pt x="3287526" y="4043103"/>
                  <a:pt x="3262942" y="4049818"/>
                </a:cubicBezTo>
                <a:cubicBezTo>
                  <a:pt x="3287526" y="4058771"/>
                  <a:pt x="3314697" y="4064926"/>
                  <a:pt x="3314697" y="4082273"/>
                </a:cubicBezTo>
                <a:lnTo>
                  <a:pt x="3314697" y="4082833"/>
                </a:lnTo>
                <a:cubicBezTo>
                  <a:pt x="3314697" y="4102978"/>
                  <a:pt x="3281056" y="4124243"/>
                  <a:pt x="3251297" y="4138792"/>
                </a:cubicBezTo>
                <a:cubicBezTo>
                  <a:pt x="3232859" y="4147606"/>
                  <a:pt x="3217696" y="4163345"/>
                  <a:pt x="3211267" y="4183647"/>
                </a:cubicBezTo>
                <a:lnTo>
                  <a:pt x="3209035" y="4198284"/>
                </a:lnTo>
                <a:lnTo>
                  <a:pt x="3211267" y="4212921"/>
                </a:lnTo>
                <a:cubicBezTo>
                  <a:pt x="3217696" y="4233224"/>
                  <a:pt x="3232859" y="4248962"/>
                  <a:pt x="3251297" y="4257776"/>
                </a:cubicBezTo>
                <a:cubicBezTo>
                  <a:pt x="3280409" y="4271766"/>
                  <a:pt x="3314697" y="4293590"/>
                  <a:pt x="3314697" y="4313735"/>
                </a:cubicBezTo>
                <a:lnTo>
                  <a:pt x="3314697" y="4314294"/>
                </a:lnTo>
                <a:cubicBezTo>
                  <a:pt x="3314697" y="4331642"/>
                  <a:pt x="3287526" y="4337797"/>
                  <a:pt x="3262942" y="4346750"/>
                </a:cubicBezTo>
                <a:cubicBezTo>
                  <a:pt x="3287526" y="4353466"/>
                  <a:pt x="3303699" y="4364657"/>
                  <a:pt x="3303699" y="4377528"/>
                </a:cubicBezTo>
                <a:lnTo>
                  <a:pt x="3303052" y="4377528"/>
                </a:lnTo>
                <a:lnTo>
                  <a:pt x="3303699" y="4378088"/>
                </a:lnTo>
                <a:cubicBezTo>
                  <a:pt x="3303699" y="4390958"/>
                  <a:pt x="3287526" y="4402150"/>
                  <a:pt x="3262942" y="4408865"/>
                </a:cubicBezTo>
                <a:cubicBezTo>
                  <a:pt x="3287526" y="4417818"/>
                  <a:pt x="3314697" y="4423974"/>
                  <a:pt x="3314697" y="4441321"/>
                </a:cubicBezTo>
                <a:lnTo>
                  <a:pt x="3314697" y="4441881"/>
                </a:lnTo>
                <a:cubicBezTo>
                  <a:pt x="3314697" y="4462026"/>
                  <a:pt x="3281056" y="4483290"/>
                  <a:pt x="3251297" y="4497840"/>
                </a:cubicBezTo>
                <a:cubicBezTo>
                  <a:pt x="3239005" y="4503715"/>
                  <a:pt x="3228169" y="4512669"/>
                  <a:pt x="3220406" y="4524001"/>
                </a:cubicBezTo>
                <a:lnTo>
                  <a:pt x="3217807" y="4529316"/>
                </a:lnTo>
                <a:lnTo>
                  <a:pt x="3217807" y="4563045"/>
                </a:lnTo>
                <a:lnTo>
                  <a:pt x="3213915" y="4563045"/>
                </a:lnTo>
                <a:lnTo>
                  <a:pt x="3208062" y="4563709"/>
                </a:lnTo>
                <a:lnTo>
                  <a:pt x="3207952" y="4564431"/>
                </a:lnTo>
                <a:lnTo>
                  <a:pt x="3207952" y="4567789"/>
                </a:lnTo>
                <a:lnTo>
                  <a:pt x="3183539" y="4567789"/>
                </a:lnTo>
                <a:lnTo>
                  <a:pt x="3167046" y="4573788"/>
                </a:lnTo>
                <a:cubicBezTo>
                  <a:pt x="3153910" y="4580484"/>
                  <a:pt x="3143531" y="4589833"/>
                  <a:pt x="3136720" y="4600436"/>
                </a:cubicBezTo>
                <a:cubicBezTo>
                  <a:pt x="3120502" y="4625549"/>
                  <a:pt x="3095203" y="4655127"/>
                  <a:pt x="3071850" y="4655127"/>
                </a:cubicBezTo>
                <a:lnTo>
                  <a:pt x="3071201" y="4655127"/>
                </a:lnTo>
                <a:cubicBezTo>
                  <a:pt x="3051091" y="4655127"/>
                  <a:pt x="3043955" y="4631688"/>
                  <a:pt x="3033576" y="4610481"/>
                </a:cubicBezTo>
                <a:cubicBezTo>
                  <a:pt x="3025792" y="4631688"/>
                  <a:pt x="3012818" y="4645640"/>
                  <a:pt x="2997898" y="4645640"/>
                </a:cubicBezTo>
                <a:lnTo>
                  <a:pt x="2997898" y="4645082"/>
                </a:lnTo>
                <a:lnTo>
                  <a:pt x="2997249" y="4645640"/>
                </a:lnTo>
                <a:cubicBezTo>
                  <a:pt x="2982329" y="4645640"/>
                  <a:pt x="2969355" y="4631688"/>
                  <a:pt x="2961571" y="4610481"/>
                </a:cubicBezTo>
                <a:cubicBezTo>
                  <a:pt x="2951191" y="4631688"/>
                  <a:pt x="2944055" y="4655127"/>
                  <a:pt x="2923946" y="4655127"/>
                </a:cubicBezTo>
                <a:lnTo>
                  <a:pt x="2923297" y="4655127"/>
                </a:lnTo>
                <a:cubicBezTo>
                  <a:pt x="2899944" y="4655127"/>
                  <a:pt x="2875293" y="4626107"/>
                  <a:pt x="2858427" y="4600436"/>
                </a:cubicBezTo>
                <a:cubicBezTo>
                  <a:pt x="2848210" y="4584531"/>
                  <a:pt x="2829966" y="4571451"/>
                  <a:pt x="2806430" y="4565905"/>
                </a:cubicBezTo>
                <a:lnTo>
                  <a:pt x="2800216" y="4565200"/>
                </a:lnTo>
                <a:lnTo>
                  <a:pt x="2794002" y="4565905"/>
                </a:lnTo>
                <a:cubicBezTo>
                  <a:pt x="2770467" y="4571451"/>
                  <a:pt x="2752222" y="4584531"/>
                  <a:pt x="2742006" y="4600436"/>
                </a:cubicBezTo>
                <a:cubicBezTo>
                  <a:pt x="2725788" y="4625549"/>
                  <a:pt x="2700489" y="4655127"/>
                  <a:pt x="2677135" y="4655127"/>
                </a:cubicBezTo>
                <a:lnTo>
                  <a:pt x="2676487" y="4655127"/>
                </a:lnTo>
                <a:cubicBezTo>
                  <a:pt x="2656377" y="4655127"/>
                  <a:pt x="2649241" y="4631688"/>
                  <a:pt x="2638862" y="4610481"/>
                </a:cubicBezTo>
                <a:cubicBezTo>
                  <a:pt x="2631077" y="4631688"/>
                  <a:pt x="2618104" y="4645640"/>
                  <a:pt x="2603183" y="4645640"/>
                </a:cubicBezTo>
                <a:lnTo>
                  <a:pt x="2603183" y="4645082"/>
                </a:lnTo>
                <a:lnTo>
                  <a:pt x="2602535" y="4645640"/>
                </a:lnTo>
                <a:cubicBezTo>
                  <a:pt x="2587614" y="4645640"/>
                  <a:pt x="2574641" y="4631688"/>
                  <a:pt x="2566856" y="4610481"/>
                </a:cubicBezTo>
                <a:cubicBezTo>
                  <a:pt x="2556477" y="4631688"/>
                  <a:pt x="2549341" y="4655127"/>
                  <a:pt x="2529231" y="4655127"/>
                </a:cubicBezTo>
                <a:lnTo>
                  <a:pt x="2528583" y="4655127"/>
                </a:lnTo>
                <a:cubicBezTo>
                  <a:pt x="2505229" y="4655127"/>
                  <a:pt x="2480579" y="4626107"/>
                  <a:pt x="2463713" y="4600436"/>
                </a:cubicBezTo>
                <a:cubicBezTo>
                  <a:pt x="2453496" y="4584531"/>
                  <a:pt x="2435251" y="4571451"/>
                  <a:pt x="2411715" y="4565905"/>
                </a:cubicBezTo>
                <a:lnTo>
                  <a:pt x="2405502" y="4565200"/>
                </a:lnTo>
                <a:lnTo>
                  <a:pt x="2399288" y="4565905"/>
                </a:lnTo>
                <a:cubicBezTo>
                  <a:pt x="2375752" y="4571451"/>
                  <a:pt x="2357508" y="4584531"/>
                  <a:pt x="2347291" y="4600436"/>
                </a:cubicBezTo>
                <a:cubicBezTo>
                  <a:pt x="2331073" y="4625549"/>
                  <a:pt x="2305774" y="4655127"/>
                  <a:pt x="2282421" y="4655127"/>
                </a:cubicBezTo>
                <a:lnTo>
                  <a:pt x="2281772" y="4655127"/>
                </a:lnTo>
                <a:cubicBezTo>
                  <a:pt x="2261662" y="4655127"/>
                  <a:pt x="2254527" y="4631688"/>
                  <a:pt x="2244148" y="4610481"/>
                </a:cubicBezTo>
                <a:cubicBezTo>
                  <a:pt x="2236363" y="4631688"/>
                  <a:pt x="2223389" y="4645640"/>
                  <a:pt x="2208469" y="4645640"/>
                </a:cubicBezTo>
                <a:lnTo>
                  <a:pt x="2208469" y="4645082"/>
                </a:lnTo>
                <a:lnTo>
                  <a:pt x="2207820" y="4645640"/>
                </a:lnTo>
                <a:cubicBezTo>
                  <a:pt x="2192900" y="4645640"/>
                  <a:pt x="2179926" y="4631688"/>
                  <a:pt x="2172142" y="4610481"/>
                </a:cubicBezTo>
                <a:cubicBezTo>
                  <a:pt x="2161763" y="4631688"/>
                  <a:pt x="2154627" y="4655127"/>
                  <a:pt x="2134517" y="4655127"/>
                </a:cubicBezTo>
                <a:lnTo>
                  <a:pt x="2133869" y="4655127"/>
                </a:lnTo>
                <a:cubicBezTo>
                  <a:pt x="2110515" y="4655127"/>
                  <a:pt x="2085864" y="4626107"/>
                  <a:pt x="2068998" y="4600436"/>
                </a:cubicBezTo>
                <a:cubicBezTo>
                  <a:pt x="2058781" y="4584531"/>
                  <a:pt x="2040537" y="4571451"/>
                  <a:pt x="2017001" y="4565905"/>
                </a:cubicBezTo>
                <a:lnTo>
                  <a:pt x="2010788" y="4565200"/>
                </a:lnTo>
                <a:lnTo>
                  <a:pt x="2004574" y="4565905"/>
                </a:lnTo>
                <a:cubicBezTo>
                  <a:pt x="1981038" y="4571451"/>
                  <a:pt x="1962794" y="4584531"/>
                  <a:pt x="1952577" y="4600436"/>
                </a:cubicBezTo>
                <a:cubicBezTo>
                  <a:pt x="1936359" y="4625549"/>
                  <a:pt x="1911060" y="4655127"/>
                  <a:pt x="1887707" y="4655127"/>
                </a:cubicBezTo>
                <a:lnTo>
                  <a:pt x="1887058" y="4655127"/>
                </a:lnTo>
                <a:cubicBezTo>
                  <a:pt x="1866948" y="4655127"/>
                  <a:pt x="1859813" y="4631688"/>
                  <a:pt x="1849434" y="4610481"/>
                </a:cubicBezTo>
                <a:cubicBezTo>
                  <a:pt x="1841649" y="4631688"/>
                  <a:pt x="1828675" y="4645640"/>
                  <a:pt x="1813755" y="4645640"/>
                </a:cubicBezTo>
                <a:lnTo>
                  <a:pt x="1813755" y="4645082"/>
                </a:lnTo>
                <a:lnTo>
                  <a:pt x="1813106" y="4645640"/>
                </a:lnTo>
                <a:cubicBezTo>
                  <a:pt x="1798186" y="4645640"/>
                  <a:pt x="1785212" y="4631688"/>
                  <a:pt x="1777428" y="4610481"/>
                </a:cubicBezTo>
                <a:cubicBezTo>
                  <a:pt x="1767049" y="4631688"/>
                  <a:pt x="1759913" y="4655127"/>
                  <a:pt x="1739803" y="4655127"/>
                </a:cubicBezTo>
                <a:lnTo>
                  <a:pt x="1739155" y="4655127"/>
                </a:lnTo>
                <a:cubicBezTo>
                  <a:pt x="1715801" y="4655127"/>
                  <a:pt x="1691150" y="4626107"/>
                  <a:pt x="1674284" y="4600436"/>
                </a:cubicBezTo>
                <a:cubicBezTo>
                  <a:pt x="1664067" y="4584531"/>
                  <a:pt x="1645823" y="4571451"/>
                  <a:pt x="1622287" y="4565905"/>
                </a:cubicBezTo>
                <a:lnTo>
                  <a:pt x="1616073" y="4565200"/>
                </a:lnTo>
                <a:lnTo>
                  <a:pt x="1609860" y="4565905"/>
                </a:lnTo>
                <a:cubicBezTo>
                  <a:pt x="1586324" y="4571451"/>
                  <a:pt x="1568080" y="4584531"/>
                  <a:pt x="1557863" y="4600436"/>
                </a:cubicBezTo>
                <a:cubicBezTo>
                  <a:pt x="1541645" y="4625549"/>
                  <a:pt x="1516346" y="4655127"/>
                  <a:pt x="1492993" y="4655127"/>
                </a:cubicBezTo>
                <a:lnTo>
                  <a:pt x="1492343" y="4655127"/>
                </a:lnTo>
                <a:cubicBezTo>
                  <a:pt x="1472234" y="4655127"/>
                  <a:pt x="1465099" y="4631688"/>
                  <a:pt x="1454719" y="4610481"/>
                </a:cubicBezTo>
                <a:cubicBezTo>
                  <a:pt x="1446935" y="4631688"/>
                  <a:pt x="1433961" y="4645640"/>
                  <a:pt x="1419041" y="4645640"/>
                </a:cubicBezTo>
                <a:lnTo>
                  <a:pt x="1419041" y="4645082"/>
                </a:lnTo>
                <a:lnTo>
                  <a:pt x="1418392" y="4645640"/>
                </a:lnTo>
                <a:cubicBezTo>
                  <a:pt x="1403472" y="4645640"/>
                  <a:pt x="1390498" y="4631688"/>
                  <a:pt x="1382714" y="4610481"/>
                </a:cubicBezTo>
                <a:cubicBezTo>
                  <a:pt x="1372334" y="4631688"/>
                  <a:pt x="1365199" y="4655127"/>
                  <a:pt x="1345089" y="4655127"/>
                </a:cubicBezTo>
                <a:lnTo>
                  <a:pt x="1344441" y="4655127"/>
                </a:lnTo>
                <a:cubicBezTo>
                  <a:pt x="1321087" y="4655127"/>
                  <a:pt x="1296436" y="4626107"/>
                  <a:pt x="1279570" y="4600436"/>
                </a:cubicBezTo>
                <a:cubicBezTo>
                  <a:pt x="1269353" y="4584531"/>
                  <a:pt x="1251108" y="4571451"/>
                  <a:pt x="1227573" y="4565905"/>
                </a:cubicBezTo>
                <a:lnTo>
                  <a:pt x="1221359" y="4565200"/>
                </a:lnTo>
                <a:lnTo>
                  <a:pt x="1215146" y="4565905"/>
                </a:lnTo>
                <a:cubicBezTo>
                  <a:pt x="1191610" y="4571451"/>
                  <a:pt x="1173365" y="4584531"/>
                  <a:pt x="1163148" y="4600436"/>
                </a:cubicBezTo>
                <a:cubicBezTo>
                  <a:pt x="1146931" y="4625549"/>
                  <a:pt x="1121631" y="4655127"/>
                  <a:pt x="1098278" y="4655127"/>
                </a:cubicBezTo>
                <a:lnTo>
                  <a:pt x="1097629" y="4655127"/>
                </a:lnTo>
                <a:cubicBezTo>
                  <a:pt x="1077520" y="4655127"/>
                  <a:pt x="1070384" y="4631688"/>
                  <a:pt x="1060005" y="4610481"/>
                </a:cubicBezTo>
                <a:cubicBezTo>
                  <a:pt x="1052220" y="4631688"/>
                  <a:pt x="1039246" y="4645640"/>
                  <a:pt x="1024326" y="4645640"/>
                </a:cubicBezTo>
                <a:lnTo>
                  <a:pt x="1024326" y="4645082"/>
                </a:lnTo>
                <a:lnTo>
                  <a:pt x="1023678" y="4645640"/>
                </a:lnTo>
                <a:cubicBezTo>
                  <a:pt x="1008757" y="4645640"/>
                  <a:pt x="995783" y="4631688"/>
                  <a:pt x="987999" y="4610481"/>
                </a:cubicBezTo>
                <a:cubicBezTo>
                  <a:pt x="977620" y="4631688"/>
                  <a:pt x="970484" y="4655127"/>
                  <a:pt x="950375" y="4655127"/>
                </a:cubicBezTo>
                <a:lnTo>
                  <a:pt x="949726" y="4655127"/>
                </a:lnTo>
                <a:cubicBezTo>
                  <a:pt x="926373" y="4655127"/>
                  <a:pt x="901722" y="4626107"/>
                  <a:pt x="884856" y="4600436"/>
                </a:cubicBezTo>
                <a:cubicBezTo>
                  <a:pt x="874639" y="4584531"/>
                  <a:pt x="856394" y="4571451"/>
                  <a:pt x="832859" y="4565905"/>
                </a:cubicBezTo>
                <a:lnTo>
                  <a:pt x="826644" y="4565200"/>
                </a:lnTo>
                <a:lnTo>
                  <a:pt x="820431" y="4565905"/>
                </a:lnTo>
                <a:cubicBezTo>
                  <a:pt x="796896" y="4571451"/>
                  <a:pt x="778651" y="4584531"/>
                  <a:pt x="768434" y="4600436"/>
                </a:cubicBezTo>
                <a:cubicBezTo>
                  <a:pt x="752217" y="4625549"/>
                  <a:pt x="726917" y="4655127"/>
                  <a:pt x="703564" y="4655127"/>
                </a:cubicBezTo>
                <a:lnTo>
                  <a:pt x="702915" y="4655127"/>
                </a:lnTo>
                <a:cubicBezTo>
                  <a:pt x="682805" y="4655127"/>
                  <a:pt x="675669" y="4631688"/>
                  <a:pt x="665291" y="4610481"/>
                </a:cubicBezTo>
                <a:cubicBezTo>
                  <a:pt x="657506" y="4631688"/>
                  <a:pt x="644532" y="4645640"/>
                  <a:pt x="629612" y="4645640"/>
                </a:cubicBezTo>
                <a:lnTo>
                  <a:pt x="629612" y="4645082"/>
                </a:lnTo>
                <a:lnTo>
                  <a:pt x="628964" y="4645640"/>
                </a:lnTo>
                <a:cubicBezTo>
                  <a:pt x="614043" y="4645640"/>
                  <a:pt x="601069" y="4631688"/>
                  <a:pt x="593285" y="4610481"/>
                </a:cubicBezTo>
                <a:cubicBezTo>
                  <a:pt x="582906" y="4631688"/>
                  <a:pt x="575770" y="4655127"/>
                  <a:pt x="555660" y="4655127"/>
                </a:cubicBezTo>
                <a:lnTo>
                  <a:pt x="555012" y="4655127"/>
                </a:lnTo>
                <a:cubicBezTo>
                  <a:pt x="531658" y="4655127"/>
                  <a:pt x="507008" y="4626107"/>
                  <a:pt x="490142" y="4600436"/>
                </a:cubicBezTo>
                <a:cubicBezTo>
                  <a:pt x="479924" y="4584531"/>
                  <a:pt x="461680" y="4571451"/>
                  <a:pt x="438144" y="4565905"/>
                </a:cubicBezTo>
                <a:lnTo>
                  <a:pt x="431931" y="4565200"/>
                </a:lnTo>
                <a:lnTo>
                  <a:pt x="425717" y="4565905"/>
                </a:lnTo>
                <a:cubicBezTo>
                  <a:pt x="402181" y="4571451"/>
                  <a:pt x="383936" y="4584531"/>
                  <a:pt x="373719" y="4600436"/>
                </a:cubicBezTo>
                <a:cubicBezTo>
                  <a:pt x="357501" y="4625549"/>
                  <a:pt x="332202" y="4655127"/>
                  <a:pt x="308849" y="4655127"/>
                </a:cubicBezTo>
                <a:lnTo>
                  <a:pt x="308201" y="4655127"/>
                </a:lnTo>
                <a:cubicBezTo>
                  <a:pt x="288091" y="4655127"/>
                  <a:pt x="280955" y="4631688"/>
                  <a:pt x="270576" y="4610481"/>
                </a:cubicBezTo>
                <a:cubicBezTo>
                  <a:pt x="262792" y="4631688"/>
                  <a:pt x="249818" y="4645640"/>
                  <a:pt x="234898" y="4645640"/>
                </a:cubicBezTo>
                <a:lnTo>
                  <a:pt x="234898" y="4645082"/>
                </a:lnTo>
                <a:lnTo>
                  <a:pt x="234249" y="4645640"/>
                </a:lnTo>
                <a:cubicBezTo>
                  <a:pt x="226789" y="4645640"/>
                  <a:pt x="219815" y="4642152"/>
                  <a:pt x="213734" y="4636013"/>
                </a:cubicBezTo>
                <a:lnTo>
                  <a:pt x="202493" y="4617087"/>
                </a:lnTo>
                <a:lnTo>
                  <a:pt x="202493" y="4627438"/>
                </a:lnTo>
                <a:lnTo>
                  <a:pt x="190077" y="4627438"/>
                </a:lnTo>
                <a:lnTo>
                  <a:pt x="183407" y="4640757"/>
                </a:lnTo>
                <a:cubicBezTo>
                  <a:pt x="177812" y="4649268"/>
                  <a:pt x="171000" y="4655127"/>
                  <a:pt x="160945" y="4655127"/>
                </a:cubicBezTo>
                <a:lnTo>
                  <a:pt x="160297" y="4655127"/>
                </a:lnTo>
                <a:cubicBezTo>
                  <a:pt x="148620" y="4655127"/>
                  <a:pt x="136619" y="4647872"/>
                  <a:pt x="125429" y="4637409"/>
                </a:cubicBezTo>
                <a:lnTo>
                  <a:pt x="117339" y="4627438"/>
                </a:lnTo>
                <a:lnTo>
                  <a:pt x="106746" y="4627438"/>
                </a:lnTo>
                <a:lnTo>
                  <a:pt x="106746" y="4624081"/>
                </a:lnTo>
                <a:lnTo>
                  <a:pt x="104924" y="4612140"/>
                </a:lnTo>
                <a:lnTo>
                  <a:pt x="95427" y="4600436"/>
                </a:lnTo>
                <a:cubicBezTo>
                  <a:pt x="81804" y="4579229"/>
                  <a:pt x="53910" y="4563045"/>
                  <a:pt x="18231" y="4563045"/>
                </a:cubicBezTo>
                <a:lnTo>
                  <a:pt x="14339" y="4563045"/>
                </a:lnTo>
                <a:lnTo>
                  <a:pt x="14339" y="4525356"/>
                </a:lnTo>
                <a:lnTo>
                  <a:pt x="5812" y="4516805"/>
                </a:lnTo>
                <a:cubicBezTo>
                  <a:pt x="2143" y="4511708"/>
                  <a:pt x="0" y="4506567"/>
                  <a:pt x="0" y="4501530"/>
                </a:cubicBezTo>
                <a:lnTo>
                  <a:pt x="0" y="4500971"/>
                </a:lnTo>
                <a:cubicBezTo>
                  <a:pt x="0" y="4496634"/>
                  <a:pt x="1698" y="4492997"/>
                  <a:pt x="4630" y="4489840"/>
                </a:cubicBezTo>
                <a:lnTo>
                  <a:pt x="14339" y="4483185"/>
                </a:lnTo>
                <a:lnTo>
                  <a:pt x="14339" y="4480450"/>
                </a:lnTo>
                <a:lnTo>
                  <a:pt x="19515" y="4480450"/>
                </a:lnTo>
                <a:lnTo>
                  <a:pt x="33298" y="4474924"/>
                </a:lnTo>
                <a:cubicBezTo>
                  <a:pt x="39302" y="4472817"/>
                  <a:pt x="45610" y="4470753"/>
                  <a:pt x="51756" y="4468515"/>
                </a:cubicBezTo>
                <a:cubicBezTo>
                  <a:pt x="27172" y="4461800"/>
                  <a:pt x="10999" y="4450608"/>
                  <a:pt x="10999" y="4437737"/>
                </a:cubicBezTo>
                <a:lnTo>
                  <a:pt x="11645" y="4437737"/>
                </a:lnTo>
                <a:lnTo>
                  <a:pt x="10999" y="4437177"/>
                </a:lnTo>
                <a:cubicBezTo>
                  <a:pt x="10999" y="4424307"/>
                  <a:pt x="27172" y="4413115"/>
                  <a:pt x="51756" y="4406400"/>
                </a:cubicBezTo>
                <a:cubicBezTo>
                  <a:pt x="27172" y="4397447"/>
                  <a:pt x="0" y="4391291"/>
                  <a:pt x="0" y="4373944"/>
                </a:cubicBezTo>
                <a:lnTo>
                  <a:pt x="0" y="4373384"/>
                </a:lnTo>
                <a:cubicBezTo>
                  <a:pt x="0" y="4353239"/>
                  <a:pt x="33641" y="4331975"/>
                  <a:pt x="63401" y="4317425"/>
                </a:cubicBezTo>
                <a:cubicBezTo>
                  <a:pt x="81839" y="4308612"/>
                  <a:pt x="97002" y="4292873"/>
                  <a:pt x="103430" y="4272570"/>
                </a:cubicBezTo>
                <a:lnTo>
                  <a:pt x="104248" y="4267210"/>
                </a:lnTo>
                <a:lnTo>
                  <a:pt x="103430" y="4261851"/>
                </a:lnTo>
                <a:cubicBezTo>
                  <a:pt x="97002" y="4241548"/>
                  <a:pt x="81839" y="4225810"/>
                  <a:pt x="63401" y="4216996"/>
                </a:cubicBezTo>
                <a:cubicBezTo>
                  <a:pt x="34288" y="4203006"/>
                  <a:pt x="0" y="4181182"/>
                  <a:pt x="0" y="4161037"/>
                </a:cubicBezTo>
                <a:lnTo>
                  <a:pt x="0" y="4160477"/>
                </a:lnTo>
                <a:cubicBezTo>
                  <a:pt x="0" y="4143130"/>
                  <a:pt x="27172" y="4136974"/>
                  <a:pt x="51756" y="4128021"/>
                </a:cubicBezTo>
                <a:cubicBezTo>
                  <a:pt x="27172" y="4121306"/>
                  <a:pt x="10999" y="4110114"/>
                  <a:pt x="10999" y="4097244"/>
                </a:cubicBezTo>
                <a:lnTo>
                  <a:pt x="11645" y="4097244"/>
                </a:lnTo>
                <a:lnTo>
                  <a:pt x="10999" y="4096684"/>
                </a:lnTo>
                <a:cubicBezTo>
                  <a:pt x="10999" y="4083813"/>
                  <a:pt x="27172" y="4072622"/>
                  <a:pt x="51756" y="4065906"/>
                </a:cubicBezTo>
                <a:cubicBezTo>
                  <a:pt x="27172" y="4056953"/>
                  <a:pt x="0" y="4050797"/>
                  <a:pt x="0" y="4033450"/>
                </a:cubicBezTo>
                <a:lnTo>
                  <a:pt x="0" y="4032891"/>
                </a:lnTo>
                <a:cubicBezTo>
                  <a:pt x="0" y="4012746"/>
                  <a:pt x="33641" y="3991481"/>
                  <a:pt x="63401" y="3976932"/>
                </a:cubicBezTo>
                <a:cubicBezTo>
                  <a:pt x="81839" y="3968118"/>
                  <a:pt x="97002" y="3952380"/>
                  <a:pt x="103430" y="3932077"/>
                </a:cubicBezTo>
                <a:lnTo>
                  <a:pt x="104248" y="3926717"/>
                </a:lnTo>
                <a:lnTo>
                  <a:pt x="103430" y="3921357"/>
                </a:lnTo>
                <a:cubicBezTo>
                  <a:pt x="97002" y="3901054"/>
                  <a:pt x="81839" y="3885316"/>
                  <a:pt x="63401" y="3876502"/>
                </a:cubicBezTo>
                <a:cubicBezTo>
                  <a:pt x="34288" y="3862512"/>
                  <a:pt x="0" y="3840688"/>
                  <a:pt x="0" y="3820544"/>
                </a:cubicBezTo>
                <a:lnTo>
                  <a:pt x="0" y="3819984"/>
                </a:lnTo>
                <a:cubicBezTo>
                  <a:pt x="0" y="3802636"/>
                  <a:pt x="27172" y="3796481"/>
                  <a:pt x="51756" y="3787527"/>
                </a:cubicBezTo>
                <a:cubicBezTo>
                  <a:pt x="27172" y="3780812"/>
                  <a:pt x="10999" y="3769621"/>
                  <a:pt x="10999" y="3756750"/>
                </a:cubicBezTo>
                <a:lnTo>
                  <a:pt x="11645" y="3756750"/>
                </a:lnTo>
                <a:lnTo>
                  <a:pt x="10999" y="3756190"/>
                </a:lnTo>
                <a:cubicBezTo>
                  <a:pt x="10999" y="3743320"/>
                  <a:pt x="27172" y="3732128"/>
                  <a:pt x="51756" y="3725413"/>
                </a:cubicBezTo>
                <a:cubicBezTo>
                  <a:pt x="27172" y="3716459"/>
                  <a:pt x="0" y="3710304"/>
                  <a:pt x="0" y="3692957"/>
                </a:cubicBezTo>
                <a:lnTo>
                  <a:pt x="0" y="3692397"/>
                </a:lnTo>
                <a:cubicBezTo>
                  <a:pt x="0" y="3672252"/>
                  <a:pt x="33641" y="3650987"/>
                  <a:pt x="63401" y="3636438"/>
                </a:cubicBezTo>
                <a:cubicBezTo>
                  <a:pt x="81839" y="3627624"/>
                  <a:pt x="97002" y="3611886"/>
                  <a:pt x="103430" y="3591584"/>
                </a:cubicBezTo>
                <a:lnTo>
                  <a:pt x="104248" y="3586224"/>
                </a:lnTo>
                <a:lnTo>
                  <a:pt x="103430" y="3580863"/>
                </a:lnTo>
                <a:cubicBezTo>
                  <a:pt x="97002" y="3560561"/>
                  <a:pt x="81839" y="3544823"/>
                  <a:pt x="63401" y="3536009"/>
                </a:cubicBezTo>
                <a:cubicBezTo>
                  <a:pt x="34288" y="3522019"/>
                  <a:pt x="0" y="3500195"/>
                  <a:pt x="0" y="3480050"/>
                </a:cubicBezTo>
                <a:lnTo>
                  <a:pt x="0" y="3479490"/>
                </a:lnTo>
                <a:cubicBezTo>
                  <a:pt x="0" y="3462143"/>
                  <a:pt x="27172" y="3455987"/>
                  <a:pt x="51756" y="3447034"/>
                </a:cubicBezTo>
                <a:cubicBezTo>
                  <a:pt x="27172" y="3440319"/>
                  <a:pt x="10999" y="3429127"/>
                  <a:pt x="10999" y="3416257"/>
                </a:cubicBezTo>
                <a:lnTo>
                  <a:pt x="11645" y="3416257"/>
                </a:lnTo>
                <a:lnTo>
                  <a:pt x="10999" y="3415697"/>
                </a:lnTo>
                <a:cubicBezTo>
                  <a:pt x="10999" y="3402826"/>
                  <a:pt x="27172" y="3391635"/>
                  <a:pt x="51756" y="3384920"/>
                </a:cubicBezTo>
                <a:cubicBezTo>
                  <a:pt x="27172" y="3375966"/>
                  <a:pt x="0" y="3369810"/>
                  <a:pt x="0" y="3352463"/>
                </a:cubicBezTo>
                <a:lnTo>
                  <a:pt x="0" y="3351904"/>
                </a:lnTo>
                <a:cubicBezTo>
                  <a:pt x="0" y="3331758"/>
                  <a:pt x="33641" y="3310494"/>
                  <a:pt x="63401" y="3295945"/>
                </a:cubicBezTo>
                <a:cubicBezTo>
                  <a:pt x="81839" y="3287131"/>
                  <a:pt x="97002" y="3271393"/>
                  <a:pt x="103430" y="3251090"/>
                </a:cubicBezTo>
                <a:lnTo>
                  <a:pt x="104248" y="3245730"/>
                </a:lnTo>
                <a:lnTo>
                  <a:pt x="103430" y="3240370"/>
                </a:lnTo>
                <a:cubicBezTo>
                  <a:pt x="97002" y="3220067"/>
                  <a:pt x="81839" y="3204329"/>
                  <a:pt x="63401" y="3195516"/>
                </a:cubicBezTo>
                <a:cubicBezTo>
                  <a:pt x="34288" y="3181526"/>
                  <a:pt x="0" y="3159702"/>
                  <a:pt x="0" y="3139556"/>
                </a:cubicBezTo>
                <a:lnTo>
                  <a:pt x="0" y="3138997"/>
                </a:lnTo>
                <a:cubicBezTo>
                  <a:pt x="0" y="3121650"/>
                  <a:pt x="27172" y="3115494"/>
                  <a:pt x="51756" y="3106541"/>
                </a:cubicBezTo>
                <a:cubicBezTo>
                  <a:pt x="27172" y="3099826"/>
                  <a:pt x="10999" y="3088634"/>
                  <a:pt x="10999" y="3075763"/>
                </a:cubicBezTo>
                <a:lnTo>
                  <a:pt x="11645" y="3075763"/>
                </a:lnTo>
                <a:lnTo>
                  <a:pt x="10999" y="3075204"/>
                </a:lnTo>
                <a:cubicBezTo>
                  <a:pt x="10999" y="3062333"/>
                  <a:pt x="27172" y="3051142"/>
                  <a:pt x="51756" y="3044426"/>
                </a:cubicBezTo>
                <a:cubicBezTo>
                  <a:pt x="27172" y="3035473"/>
                  <a:pt x="0" y="3029318"/>
                  <a:pt x="0" y="3011970"/>
                </a:cubicBezTo>
                <a:lnTo>
                  <a:pt x="0" y="3011410"/>
                </a:lnTo>
                <a:cubicBezTo>
                  <a:pt x="0" y="2991266"/>
                  <a:pt x="33641" y="2970001"/>
                  <a:pt x="63401" y="2955452"/>
                </a:cubicBezTo>
                <a:cubicBezTo>
                  <a:pt x="81839" y="2946638"/>
                  <a:pt x="97002" y="2930900"/>
                  <a:pt x="103430" y="2910597"/>
                </a:cubicBezTo>
                <a:lnTo>
                  <a:pt x="104248" y="2905237"/>
                </a:lnTo>
                <a:lnTo>
                  <a:pt x="103430" y="2899877"/>
                </a:lnTo>
                <a:cubicBezTo>
                  <a:pt x="97002" y="2879574"/>
                  <a:pt x="81839" y="2863835"/>
                  <a:pt x="63401" y="2855022"/>
                </a:cubicBezTo>
                <a:cubicBezTo>
                  <a:pt x="34288" y="2841033"/>
                  <a:pt x="0" y="2819209"/>
                  <a:pt x="0" y="2799063"/>
                </a:cubicBezTo>
                <a:lnTo>
                  <a:pt x="0" y="2798503"/>
                </a:lnTo>
                <a:cubicBezTo>
                  <a:pt x="0" y="2781156"/>
                  <a:pt x="27172" y="2775001"/>
                  <a:pt x="51756" y="2766047"/>
                </a:cubicBezTo>
                <a:cubicBezTo>
                  <a:pt x="27172" y="2759332"/>
                  <a:pt x="10999" y="2748140"/>
                  <a:pt x="10999" y="2735270"/>
                </a:cubicBezTo>
                <a:lnTo>
                  <a:pt x="11645" y="2735270"/>
                </a:lnTo>
                <a:lnTo>
                  <a:pt x="10999" y="2734710"/>
                </a:lnTo>
                <a:cubicBezTo>
                  <a:pt x="10999" y="2721839"/>
                  <a:pt x="27172" y="2710648"/>
                  <a:pt x="51756" y="2703933"/>
                </a:cubicBezTo>
                <a:cubicBezTo>
                  <a:pt x="27172" y="2694979"/>
                  <a:pt x="0" y="2688824"/>
                  <a:pt x="0" y="2671476"/>
                </a:cubicBezTo>
                <a:lnTo>
                  <a:pt x="0" y="2670917"/>
                </a:lnTo>
                <a:cubicBezTo>
                  <a:pt x="0" y="2650772"/>
                  <a:pt x="33641" y="2629507"/>
                  <a:pt x="63401" y="2614958"/>
                </a:cubicBezTo>
                <a:cubicBezTo>
                  <a:pt x="81839" y="2606144"/>
                  <a:pt x="97001" y="2590406"/>
                  <a:pt x="103430" y="2570104"/>
                </a:cubicBezTo>
                <a:lnTo>
                  <a:pt x="104248" y="2564743"/>
                </a:lnTo>
                <a:lnTo>
                  <a:pt x="103430" y="2559383"/>
                </a:lnTo>
                <a:cubicBezTo>
                  <a:pt x="97001" y="2539081"/>
                  <a:pt x="81839" y="2523342"/>
                  <a:pt x="63401" y="2514529"/>
                </a:cubicBezTo>
                <a:cubicBezTo>
                  <a:pt x="34288" y="2500539"/>
                  <a:pt x="0" y="2478715"/>
                  <a:pt x="0" y="2458570"/>
                </a:cubicBezTo>
                <a:lnTo>
                  <a:pt x="0" y="2458010"/>
                </a:lnTo>
                <a:cubicBezTo>
                  <a:pt x="0" y="2440663"/>
                  <a:pt x="27172" y="2434508"/>
                  <a:pt x="51756" y="2425553"/>
                </a:cubicBezTo>
                <a:cubicBezTo>
                  <a:pt x="27172" y="2418839"/>
                  <a:pt x="10999" y="2407646"/>
                  <a:pt x="10999" y="2394777"/>
                </a:cubicBezTo>
                <a:lnTo>
                  <a:pt x="11645" y="2394777"/>
                </a:lnTo>
                <a:lnTo>
                  <a:pt x="10999" y="2394217"/>
                </a:lnTo>
                <a:cubicBezTo>
                  <a:pt x="10999" y="2381346"/>
                  <a:pt x="27172" y="2370154"/>
                  <a:pt x="51756" y="2363439"/>
                </a:cubicBezTo>
                <a:cubicBezTo>
                  <a:pt x="27172" y="2354486"/>
                  <a:pt x="0" y="2348330"/>
                  <a:pt x="0" y="2330983"/>
                </a:cubicBezTo>
                <a:lnTo>
                  <a:pt x="0" y="2330424"/>
                </a:lnTo>
                <a:cubicBezTo>
                  <a:pt x="0" y="2310279"/>
                  <a:pt x="33641" y="2289014"/>
                  <a:pt x="63401" y="2274464"/>
                </a:cubicBezTo>
                <a:cubicBezTo>
                  <a:pt x="81839" y="2265651"/>
                  <a:pt x="97001" y="2249913"/>
                  <a:pt x="103430" y="2229610"/>
                </a:cubicBezTo>
                <a:lnTo>
                  <a:pt x="104248" y="2224250"/>
                </a:lnTo>
                <a:lnTo>
                  <a:pt x="103430" y="2218890"/>
                </a:lnTo>
                <a:cubicBezTo>
                  <a:pt x="97001" y="2198588"/>
                  <a:pt x="81839" y="2182849"/>
                  <a:pt x="63401" y="2174035"/>
                </a:cubicBezTo>
                <a:cubicBezTo>
                  <a:pt x="34288" y="2160045"/>
                  <a:pt x="0" y="2138221"/>
                  <a:pt x="0" y="2118076"/>
                </a:cubicBezTo>
                <a:lnTo>
                  <a:pt x="0" y="2117517"/>
                </a:lnTo>
                <a:cubicBezTo>
                  <a:pt x="0" y="2100169"/>
                  <a:pt x="27172" y="2094014"/>
                  <a:pt x="51756" y="2085060"/>
                </a:cubicBezTo>
                <a:cubicBezTo>
                  <a:pt x="27172" y="2078345"/>
                  <a:pt x="10999" y="2067154"/>
                  <a:pt x="10999" y="2054283"/>
                </a:cubicBezTo>
                <a:lnTo>
                  <a:pt x="11645" y="2054283"/>
                </a:lnTo>
                <a:lnTo>
                  <a:pt x="10999" y="2053723"/>
                </a:lnTo>
                <a:cubicBezTo>
                  <a:pt x="10999" y="2040853"/>
                  <a:pt x="27172" y="2029661"/>
                  <a:pt x="51756" y="2022946"/>
                </a:cubicBezTo>
                <a:cubicBezTo>
                  <a:pt x="27172" y="2013992"/>
                  <a:pt x="0" y="2007837"/>
                  <a:pt x="0" y="1990490"/>
                </a:cubicBezTo>
                <a:lnTo>
                  <a:pt x="0" y="1989930"/>
                </a:lnTo>
                <a:cubicBezTo>
                  <a:pt x="0" y="1969785"/>
                  <a:pt x="33641" y="1948520"/>
                  <a:pt x="63401" y="1933971"/>
                </a:cubicBezTo>
                <a:cubicBezTo>
                  <a:pt x="81839" y="1925158"/>
                  <a:pt x="97001" y="1909419"/>
                  <a:pt x="103430" y="1889116"/>
                </a:cubicBezTo>
                <a:lnTo>
                  <a:pt x="104248" y="1883757"/>
                </a:lnTo>
                <a:lnTo>
                  <a:pt x="103430" y="1878396"/>
                </a:lnTo>
                <a:cubicBezTo>
                  <a:pt x="97001" y="1858094"/>
                  <a:pt x="81839" y="1842355"/>
                  <a:pt x="63401" y="1833542"/>
                </a:cubicBezTo>
                <a:cubicBezTo>
                  <a:pt x="34288" y="1819552"/>
                  <a:pt x="0" y="1797728"/>
                  <a:pt x="0" y="1777583"/>
                </a:cubicBezTo>
                <a:lnTo>
                  <a:pt x="0" y="1777023"/>
                </a:lnTo>
                <a:cubicBezTo>
                  <a:pt x="0" y="1759676"/>
                  <a:pt x="27172" y="1753520"/>
                  <a:pt x="51756" y="1744567"/>
                </a:cubicBezTo>
                <a:cubicBezTo>
                  <a:pt x="27172" y="1737852"/>
                  <a:pt x="10999" y="1726660"/>
                  <a:pt x="10999" y="1713789"/>
                </a:cubicBezTo>
                <a:lnTo>
                  <a:pt x="11645" y="1713789"/>
                </a:lnTo>
                <a:lnTo>
                  <a:pt x="10999" y="1713230"/>
                </a:lnTo>
                <a:cubicBezTo>
                  <a:pt x="10999" y="1700359"/>
                  <a:pt x="27172" y="1689168"/>
                  <a:pt x="51756" y="1682453"/>
                </a:cubicBezTo>
                <a:cubicBezTo>
                  <a:pt x="27172" y="1673499"/>
                  <a:pt x="0" y="1667344"/>
                  <a:pt x="0" y="1649996"/>
                </a:cubicBezTo>
                <a:lnTo>
                  <a:pt x="0" y="1649436"/>
                </a:lnTo>
                <a:cubicBezTo>
                  <a:pt x="0" y="1629291"/>
                  <a:pt x="33641" y="1608027"/>
                  <a:pt x="63401" y="1593478"/>
                </a:cubicBezTo>
                <a:cubicBezTo>
                  <a:pt x="81839" y="1584664"/>
                  <a:pt x="97001" y="1568926"/>
                  <a:pt x="103430" y="1548623"/>
                </a:cubicBezTo>
                <a:lnTo>
                  <a:pt x="105663" y="1533986"/>
                </a:lnTo>
                <a:lnTo>
                  <a:pt x="103430" y="1519349"/>
                </a:lnTo>
                <a:cubicBezTo>
                  <a:pt x="97001" y="1499047"/>
                  <a:pt x="81839" y="1483308"/>
                  <a:pt x="63401" y="1474494"/>
                </a:cubicBezTo>
                <a:cubicBezTo>
                  <a:pt x="34288" y="1460504"/>
                  <a:pt x="0" y="1438680"/>
                  <a:pt x="0" y="1418535"/>
                </a:cubicBezTo>
                <a:lnTo>
                  <a:pt x="0" y="1417976"/>
                </a:lnTo>
                <a:cubicBezTo>
                  <a:pt x="0" y="1400629"/>
                  <a:pt x="27172" y="1394473"/>
                  <a:pt x="51756" y="1385519"/>
                </a:cubicBezTo>
                <a:cubicBezTo>
                  <a:pt x="27172" y="1378804"/>
                  <a:pt x="10999" y="1367613"/>
                  <a:pt x="10999" y="1354742"/>
                </a:cubicBezTo>
                <a:lnTo>
                  <a:pt x="11645" y="1354742"/>
                </a:lnTo>
                <a:lnTo>
                  <a:pt x="10999" y="1354182"/>
                </a:lnTo>
                <a:cubicBezTo>
                  <a:pt x="10999" y="1341312"/>
                  <a:pt x="27172" y="1330120"/>
                  <a:pt x="51756" y="1323405"/>
                </a:cubicBezTo>
                <a:cubicBezTo>
                  <a:pt x="27172" y="1314451"/>
                  <a:pt x="0" y="1308296"/>
                  <a:pt x="0" y="1290948"/>
                </a:cubicBezTo>
                <a:lnTo>
                  <a:pt x="0" y="1290389"/>
                </a:lnTo>
                <a:cubicBezTo>
                  <a:pt x="0" y="1270244"/>
                  <a:pt x="33641" y="1248979"/>
                  <a:pt x="63401" y="1234430"/>
                </a:cubicBezTo>
                <a:cubicBezTo>
                  <a:pt x="81839" y="1225617"/>
                  <a:pt x="97001" y="1209878"/>
                  <a:pt x="103430" y="1189575"/>
                </a:cubicBezTo>
                <a:lnTo>
                  <a:pt x="105663" y="1174938"/>
                </a:lnTo>
                <a:lnTo>
                  <a:pt x="103430" y="1160302"/>
                </a:lnTo>
                <a:cubicBezTo>
                  <a:pt x="97001" y="1139999"/>
                  <a:pt x="81839" y="1124260"/>
                  <a:pt x="63401" y="1115447"/>
                </a:cubicBezTo>
                <a:cubicBezTo>
                  <a:pt x="34288" y="1101457"/>
                  <a:pt x="0" y="1079633"/>
                  <a:pt x="0" y="1059488"/>
                </a:cubicBezTo>
                <a:lnTo>
                  <a:pt x="0" y="1058928"/>
                </a:lnTo>
                <a:cubicBezTo>
                  <a:pt x="0" y="1041581"/>
                  <a:pt x="27172" y="1035426"/>
                  <a:pt x="51756" y="1026472"/>
                </a:cubicBezTo>
                <a:cubicBezTo>
                  <a:pt x="27172" y="1019756"/>
                  <a:pt x="10999" y="1008565"/>
                  <a:pt x="10999" y="995694"/>
                </a:cubicBezTo>
                <a:lnTo>
                  <a:pt x="11645" y="995694"/>
                </a:lnTo>
                <a:lnTo>
                  <a:pt x="10999" y="995135"/>
                </a:lnTo>
                <a:cubicBezTo>
                  <a:pt x="10999" y="982264"/>
                  <a:pt x="27172" y="971072"/>
                  <a:pt x="51756" y="964358"/>
                </a:cubicBezTo>
                <a:cubicBezTo>
                  <a:pt x="27172" y="955404"/>
                  <a:pt x="0" y="949248"/>
                  <a:pt x="0" y="931901"/>
                </a:cubicBezTo>
                <a:lnTo>
                  <a:pt x="0" y="931342"/>
                </a:lnTo>
                <a:cubicBezTo>
                  <a:pt x="0" y="911197"/>
                  <a:pt x="33641" y="889932"/>
                  <a:pt x="63401" y="875382"/>
                </a:cubicBezTo>
                <a:cubicBezTo>
                  <a:pt x="81839" y="866569"/>
                  <a:pt x="97001" y="850831"/>
                  <a:pt x="103430" y="830528"/>
                </a:cubicBezTo>
                <a:lnTo>
                  <a:pt x="105663" y="815891"/>
                </a:lnTo>
                <a:lnTo>
                  <a:pt x="103430" y="801254"/>
                </a:lnTo>
                <a:cubicBezTo>
                  <a:pt x="97001" y="780951"/>
                  <a:pt x="81839" y="765212"/>
                  <a:pt x="63401" y="756399"/>
                </a:cubicBezTo>
                <a:cubicBezTo>
                  <a:pt x="34288" y="742409"/>
                  <a:pt x="0" y="720586"/>
                  <a:pt x="0" y="700440"/>
                </a:cubicBezTo>
                <a:lnTo>
                  <a:pt x="0" y="699881"/>
                </a:lnTo>
                <a:cubicBezTo>
                  <a:pt x="0" y="682533"/>
                  <a:pt x="27172" y="676378"/>
                  <a:pt x="51756" y="667424"/>
                </a:cubicBezTo>
                <a:cubicBezTo>
                  <a:pt x="27172" y="660709"/>
                  <a:pt x="10999" y="649517"/>
                  <a:pt x="10999" y="636647"/>
                </a:cubicBezTo>
                <a:lnTo>
                  <a:pt x="11645" y="636647"/>
                </a:lnTo>
                <a:lnTo>
                  <a:pt x="10999" y="636087"/>
                </a:lnTo>
                <a:cubicBezTo>
                  <a:pt x="10999" y="623216"/>
                  <a:pt x="27172" y="612025"/>
                  <a:pt x="51756" y="605310"/>
                </a:cubicBezTo>
                <a:cubicBezTo>
                  <a:pt x="27172" y="596357"/>
                  <a:pt x="0" y="590201"/>
                  <a:pt x="0" y="572854"/>
                </a:cubicBezTo>
                <a:lnTo>
                  <a:pt x="0" y="572294"/>
                </a:lnTo>
                <a:cubicBezTo>
                  <a:pt x="0" y="552149"/>
                  <a:pt x="33641" y="530884"/>
                  <a:pt x="63401" y="516335"/>
                </a:cubicBezTo>
                <a:cubicBezTo>
                  <a:pt x="81839" y="507521"/>
                  <a:pt x="97001" y="491783"/>
                  <a:pt x="103430" y="471480"/>
                </a:cubicBezTo>
                <a:lnTo>
                  <a:pt x="105663" y="456843"/>
                </a:lnTo>
                <a:lnTo>
                  <a:pt x="103430" y="442206"/>
                </a:lnTo>
                <a:cubicBezTo>
                  <a:pt x="97001" y="421904"/>
                  <a:pt x="81839" y="406165"/>
                  <a:pt x="63401" y="397352"/>
                </a:cubicBezTo>
                <a:cubicBezTo>
                  <a:pt x="34288" y="383362"/>
                  <a:pt x="0" y="361538"/>
                  <a:pt x="0" y="341393"/>
                </a:cubicBezTo>
                <a:lnTo>
                  <a:pt x="0" y="340833"/>
                </a:lnTo>
                <a:cubicBezTo>
                  <a:pt x="0" y="323486"/>
                  <a:pt x="27172" y="317330"/>
                  <a:pt x="51756" y="308377"/>
                </a:cubicBezTo>
                <a:cubicBezTo>
                  <a:pt x="27172" y="301662"/>
                  <a:pt x="10999" y="290470"/>
                  <a:pt x="10999" y="277599"/>
                </a:cubicBezTo>
                <a:lnTo>
                  <a:pt x="11645" y="277599"/>
                </a:lnTo>
                <a:lnTo>
                  <a:pt x="10999" y="277040"/>
                </a:lnTo>
                <a:cubicBezTo>
                  <a:pt x="10999" y="264169"/>
                  <a:pt x="27172" y="252978"/>
                  <a:pt x="51756" y="246263"/>
                </a:cubicBezTo>
                <a:cubicBezTo>
                  <a:pt x="27172" y="237309"/>
                  <a:pt x="0" y="231154"/>
                  <a:pt x="0" y="213806"/>
                </a:cubicBezTo>
                <a:lnTo>
                  <a:pt x="0" y="213247"/>
                </a:lnTo>
                <a:cubicBezTo>
                  <a:pt x="0" y="198138"/>
                  <a:pt x="18923" y="182399"/>
                  <a:pt x="40939" y="169336"/>
                </a:cubicBezTo>
                <a:lnTo>
                  <a:pt x="55615" y="161464"/>
                </a:lnTo>
                <a:lnTo>
                  <a:pt x="55615" y="92083"/>
                </a:lnTo>
                <a:lnTo>
                  <a:pt x="59507" y="92083"/>
                </a:lnTo>
                <a:cubicBezTo>
                  <a:pt x="95185" y="92083"/>
                  <a:pt x="123080" y="75898"/>
                  <a:pt x="136702" y="54692"/>
                </a:cubicBezTo>
                <a:cubicBezTo>
                  <a:pt x="152920" y="29577"/>
                  <a:pt x="178219" y="0"/>
                  <a:pt x="20157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手繪多邊形 7"/>
          <p:cNvSpPr/>
          <p:nvPr/>
        </p:nvSpPr>
        <p:spPr>
          <a:xfrm>
            <a:off x="4506474" y="1517073"/>
            <a:ext cx="3179052" cy="4464628"/>
          </a:xfrm>
          <a:custGeom>
            <a:avLst/>
            <a:gdLst>
              <a:gd name="connsiteX0" fmla="*/ 327022 w 3314697"/>
              <a:gd name="connsiteY0" fmla="*/ 317787 h 4655127"/>
              <a:gd name="connsiteX1" fmla="*/ 327022 w 3314697"/>
              <a:gd name="connsiteY1" fmla="*/ 4337339 h 4655127"/>
              <a:gd name="connsiteX2" fmla="*/ 2987674 w 3314697"/>
              <a:gd name="connsiteY2" fmla="*/ 4337339 h 4655127"/>
              <a:gd name="connsiteX3" fmla="*/ 2987674 w 3314697"/>
              <a:gd name="connsiteY3" fmla="*/ 317787 h 4655127"/>
              <a:gd name="connsiteX4" fmla="*/ 201572 w 3314697"/>
              <a:gd name="connsiteY4" fmla="*/ 0 h 4655127"/>
              <a:gd name="connsiteX5" fmla="*/ 202222 w 3314697"/>
              <a:gd name="connsiteY5" fmla="*/ 0 h 4655127"/>
              <a:gd name="connsiteX6" fmla="*/ 239846 w 3314697"/>
              <a:gd name="connsiteY6" fmla="*/ 44647 h 4655127"/>
              <a:gd name="connsiteX7" fmla="*/ 275524 w 3314697"/>
              <a:gd name="connsiteY7" fmla="*/ 9487 h 4655127"/>
              <a:gd name="connsiteX8" fmla="*/ 275524 w 3314697"/>
              <a:gd name="connsiteY8" fmla="*/ 10045 h 4655127"/>
              <a:gd name="connsiteX9" fmla="*/ 276173 w 3314697"/>
              <a:gd name="connsiteY9" fmla="*/ 9487 h 4655127"/>
              <a:gd name="connsiteX10" fmla="*/ 311851 w 3314697"/>
              <a:gd name="connsiteY10" fmla="*/ 44647 h 4655127"/>
              <a:gd name="connsiteX11" fmla="*/ 349476 w 3314697"/>
              <a:gd name="connsiteY11" fmla="*/ 0 h 4655127"/>
              <a:gd name="connsiteX12" fmla="*/ 350125 w 3314697"/>
              <a:gd name="connsiteY12" fmla="*/ 0 h 4655127"/>
              <a:gd name="connsiteX13" fmla="*/ 414995 w 3314697"/>
              <a:gd name="connsiteY13" fmla="*/ 54692 h 4655127"/>
              <a:gd name="connsiteX14" fmla="*/ 466992 w 3314697"/>
              <a:gd name="connsiteY14" fmla="*/ 89223 h 4655127"/>
              <a:gd name="connsiteX15" fmla="*/ 473206 w 3314697"/>
              <a:gd name="connsiteY15" fmla="*/ 89927 h 4655127"/>
              <a:gd name="connsiteX16" fmla="*/ 479419 w 3314697"/>
              <a:gd name="connsiteY16" fmla="*/ 89223 h 4655127"/>
              <a:gd name="connsiteX17" fmla="*/ 531417 w 3314697"/>
              <a:gd name="connsiteY17" fmla="*/ 54692 h 4655127"/>
              <a:gd name="connsiteX18" fmla="*/ 596287 w 3314697"/>
              <a:gd name="connsiteY18" fmla="*/ 0 h 4655127"/>
              <a:gd name="connsiteX19" fmla="*/ 596935 w 3314697"/>
              <a:gd name="connsiteY19" fmla="*/ 0 h 4655127"/>
              <a:gd name="connsiteX20" fmla="*/ 634560 w 3314697"/>
              <a:gd name="connsiteY20" fmla="*/ 44647 h 4655127"/>
              <a:gd name="connsiteX21" fmla="*/ 670238 w 3314697"/>
              <a:gd name="connsiteY21" fmla="*/ 9487 h 4655127"/>
              <a:gd name="connsiteX22" fmla="*/ 670238 w 3314697"/>
              <a:gd name="connsiteY22" fmla="*/ 10045 h 4655127"/>
              <a:gd name="connsiteX23" fmla="*/ 670887 w 3314697"/>
              <a:gd name="connsiteY23" fmla="*/ 9487 h 4655127"/>
              <a:gd name="connsiteX24" fmla="*/ 706566 w 3314697"/>
              <a:gd name="connsiteY24" fmla="*/ 44647 h 4655127"/>
              <a:gd name="connsiteX25" fmla="*/ 744191 w 3314697"/>
              <a:gd name="connsiteY25" fmla="*/ 0 h 4655127"/>
              <a:gd name="connsiteX26" fmla="*/ 744839 w 3314697"/>
              <a:gd name="connsiteY26" fmla="*/ 0 h 4655127"/>
              <a:gd name="connsiteX27" fmla="*/ 809709 w 3314697"/>
              <a:gd name="connsiteY27" fmla="*/ 54692 h 4655127"/>
              <a:gd name="connsiteX28" fmla="*/ 861706 w 3314697"/>
              <a:gd name="connsiteY28" fmla="*/ 89223 h 4655127"/>
              <a:gd name="connsiteX29" fmla="*/ 867921 w 3314697"/>
              <a:gd name="connsiteY29" fmla="*/ 89927 h 4655127"/>
              <a:gd name="connsiteX30" fmla="*/ 874134 w 3314697"/>
              <a:gd name="connsiteY30" fmla="*/ 89223 h 4655127"/>
              <a:gd name="connsiteX31" fmla="*/ 926131 w 3314697"/>
              <a:gd name="connsiteY31" fmla="*/ 54692 h 4655127"/>
              <a:gd name="connsiteX32" fmla="*/ 991001 w 3314697"/>
              <a:gd name="connsiteY32" fmla="*/ 0 h 4655127"/>
              <a:gd name="connsiteX33" fmla="*/ 991650 w 3314697"/>
              <a:gd name="connsiteY33" fmla="*/ 0 h 4655127"/>
              <a:gd name="connsiteX34" fmla="*/ 1029274 w 3314697"/>
              <a:gd name="connsiteY34" fmla="*/ 44647 h 4655127"/>
              <a:gd name="connsiteX35" fmla="*/ 1064953 w 3314697"/>
              <a:gd name="connsiteY35" fmla="*/ 9487 h 4655127"/>
              <a:gd name="connsiteX36" fmla="*/ 1064953 w 3314697"/>
              <a:gd name="connsiteY36" fmla="*/ 10045 h 4655127"/>
              <a:gd name="connsiteX37" fmla="*/ 1065601 w 3314697"/>
              <a:gd name="connsiteY37" fmla="*/ 9487 h 4655127"/>
              <a:gd name="connsiteX38" fmla="*/ 1101280 w 3314697"/>
              <a:gd name="connsiteY38" fmla="*/ 44647 h 4655127"/>
              <a:gd name="connsiteX39" fmla="*/ 1138904 w 3314697"/>
              <a:gd name="connsiteY39" fmla="*/ 0 h 4655127"/>
              <a:gd name="connsiteX40" fmla="*/ 1139553 w 3314697"/>
              <a:gd name="connsiteY40" fmla="*/ 0 h 4655127"/>
              <a:gd name="connsiteX41" fmla="*/ 1204423 w 3314697"/>
              <a:gd name="connsiteY41" fmla="*/ 54692 h 4655127"/>
              <a:gd name="connsiteX42" fmla="*/ 1256421 w 3314697"/>
              <a:gd name="connsiteY42" fmla="*/ 89223 h 4655127"/>
              <a:gd name="connsiteX43" fmla="*/ 1262634 w 3314697"/>
              <a:gd name="connsiteY43" fmla="*/ 89927 h 4655127"/>
              <a:gd name="connsiteX44" fmla="*/ 1268847 w 3314697"/>
              <a:gd name="connsiteY44" fmla="*/ 89223 h 4655127"/>
              <a:gd name="connsiteX45" fmla="*/ 1320845 w 3314697"/>
              <a:gd name="connsiteY45" fmla="*/ 54692 h 4655127"/>
              <a:gd name="connsiteX46" fmla="*/ 1385715 w 3314697"/>
              <a:gd name="connsiteY46" fmla="*/ 0 h 4655127"/>
              <a:gd name="connsiteX47" fmla="*/ 1386364 w 3314697"/>
              <a:gd name="connsiteY47" fmla="*/ 0 h 4655127"/>
              <a:gd name="connsiteX48" fmla="*/ 1423988 w 3314697"/>
              <a:gd name="connsiteY48" fmla="*/ 44647 h 4655127"/>
              <a:gd name="connsiteX49" fmla="*/ 1459667 w 3314697"/>
              <a:gd name="connsiteY49" fmla="*/ 9487 h 4655127"/>
              <a:gd name="connsiteX50" fmla="*/ 1459667 w 3314697"/>
              <a:gd name="connsiteY50" fmla="*/ 10045 h 4655127"/>
              <a:gd name="connsiteX51" fmla="*/ 1460315 w 3314697"/>
              <a:gd name="connsiteY51" fmla="*/ 9487 h 4655127"/>
              <a:gd name="connsiteX52" fmla="*/ 1495994 w 3314697"/>
              <a:gd name="connsiteY52" fmla="*/ 44647 h 4655127"/>
              <a:gd name="connsiteX53" fmla="*/ 1533619 w 3314697"/>
              <a:gd name="connsiteY53" fmla="*/ 0 h 4655127"/>
              <a:gd name="connsiteX54" fmla="*/ 1534267 w 3314697"/>
              <a:gd name="connsiteY54" fmla="*/ 0 h 4655127"/>
              <a:gd name="connsiteX55" fmla="*/ 1599137 w 3314697"/>
              <a:gd name="connsiteY55" fmla="*/ 54692 h 4655127"/>
              <a:gd name="connsiteX56" fmla="*/ 1651135 w 3314697"/>
              <a:gd name="connsiteY56" fmla="*/ 89223 h 4655127"/>
              <a:gd name="connsiteX57" fmla="*/ 1657349 w 3314697"/>
              <a:gd name="connsiteY57" fmla="*/ 89927 h 4655127"/>
              <a:gd name="connsiteX58" fmla="*/ 1663562 w 3314697"/>
              <a:gd name="connsiteY58" fmla="*/ 89223 h 4655127"/>
              <a:gd name="connsiteX59" fmla="*/ 1715559 w 3314697"/>
              <a:gd name="connsiteY59" fmla="*/ 54692 h 4655127"/>
              <a:gd name="connsiteX60" fmla="*/ 1780429 w 3314697"/>
              <a:gd name="connsiteY60" fmla="*/ 0 h 4655127"/>
              <a:gd name="connsiteX61" fmla="*/ 1781078 w 3314697"/>
              <a:gd name="connsiteY61" fmla="*/ 0 h 4655127"/>
              <a:gd name="connsiteX62" fmla="*/ 1818703 w 3314697"/>
              <a:gd name="connsiteY62" fmla="*/ 44647 h 4655127"/>
              <a:gd name="connsiteX63" fmla="*/ 1854381 w 3314697"/>
              <a:gd name="connsiteY63" fmla="*/ 9487 h 4655127"/>
              <a:gd name="connsiteX64" fmla="*/ 1854381 w 3314697"/>
              <a:gd name="connsiteY64" fmla="*/ 10045 h 4655127"/>
              <a:gd name="connsiteX65" fmla="*/ 1855030 w 3314697"/>
              <a:gd name="connsiteY65" fmla="*/ 9487 h 4655127"/>
              <a:gd name="connsiteX66" fmla="*/ 1890708 w 3314697"/>
              <a:gd name="connsiteY66" fmla="*/ 44647 h 4655127"/>
              <a:gd name="connsiteX67" fmla="*/ 1928333 w 3314697"/>
              <a:gd name="connsiteY67" fmla="*/ 0 h 4655127"/>
              <a:gd name="connsiteX68" fmla="*/ 1928982 w 3314697"/>
              <a:gd name="connsiteY68" fmla="*/ 0 h 4655127"/>
              <a:gd name="connsiteX69" fmla="*/ 1993852 w 3314697"/>
              <a:gd name="connsiteY69" fmla="*/ 54692 h 4655127"/>
              <a:gd name="connsiteX70" fmla="*/ 2045849 w 3314697"/>
              <a:gd name="connsiteY70" fmla="*/ 89223 h 4655127"/>
              <a:gd name="connsiteX71" fmla="*/ 2052063 w 3314697"/>
              <a:gd name="connsiteY71" fmla="*/ 89927 h 4655127"/>
              <a:gd name="connsiteX72" fmla="*/ 2058277 w 3314697"/>
              <a:gd name="connsiteY72" fmla="*/ 89223 h 4655127"/>
              <a:gd name="connsiteX73" fmla="*/ 2110273 w 3314697"/>
              <a:gd name="connsiteY73" fmla="*/ 54692 h 4655127"/>
              <a:gd name="connsiteX74" fmla="*/ 2175144 w 3314697"/>
              <a:gd name="connsiteY74" fmla="*/ 0 h 4655127"/>
              <a:gd name="connsiteX75" fmla="*/ 2175792 w 3314697"/>
              <a:gd name="connsiteY75" fmla="*/ 0 h 4655127"/>
              <a:gd name="connsiteX76" fmla="*/ 2213417 w 3314697"/>
              <a:gd name="connsiteY76" fmla="*/ 44647 h 4655127"/>
              <a:gd name="connsiteX77" fmla="*/ 2249096 w 3314697"/>
              <a:gd name="connsiteY77" fmla="*/ 9487 h 4655127"/>
              <a:gd name="connsiteX78" fmla="*/ 2249096 w 3314697"/>
              <a:gd name="connsiteY78" fmla="*/ 10045 h 4655127"/>
              <a:gd name="connsiteX79" fmla="*/ 2249744 w 3314697"/>
              <a:gd name="connsiteY79" fmla="*/ 9487 h 4655127"/>
              <a:gd name="connsiteX80" fmla="*/ 2285423 w 3314697"/>
              <a:gd name="connsiteY80" fmla="*/ 44647 h 4655127"/>
              <a:gd name="connsiteX81" fmla="*/ 2323048 w 3314697"/>
              <a:gd name="connsiteY81" fmla="*/ 0 h 4655127"/>
              <a:gd name="connsiteX82" fmla="*/ 2323696 w 3314697"/>
              <a:gd name="connsiteY82" fmla="*/ 0 h 4655127"/>
              <a:gd name="connsiteX83" fmla="*/ 2388566 w 3314697"/>
              <a:gd name="connsiteY83" fmla="*/ 54692 h 4655127"/>
              <a:gd name="connsiteX84" fmla="*/ 2440564 w 3314697"/>
              <a:gd name="connsiteY84" fmla="*/ 89223 h 4655127"/>
              <a:gd name="connsiteX85" fmla="*/ 2446777 w 3314697"/>
              <a:gd name="connsiteY85" fmla="*/ 89927 h 4655127"/>
              <a:gd name="connsiteX86" fmla="*/ 2452991 w 3314697"/>
              <a:gd name="connsiteY86" fmla="*/ 89223 h 4655127"/>
              <a:gd name="connsiteX87" fmla="*/ 2504988 w 3314697"/>
              <a:gd name="connsiteY87" fmla="*/ 54692 h 4655127"/>
              <a:gd name="connsiteX88" fmla="*/ 2569858 w 3314697"/>
              <a:gd name="connsiteY88" fmla="*/ 0 h 4655127"/>
              <a:gd name="connsiteX89" fmla="*/ 2570507 w 3314697"/>
              <a:gd name="connsiteY89" fmla="*/ 0 h 4655127"/>
              <a:gd name="connsiteX90" fmla="*/ 2608131 w 3314697"/>
              <a:gd name="connsiteY90" fmla="*/ 44647 h 4655127"/>
              <a:gd name="connsiteX91" fmla="*/ 2643810 w 3314697"/>
              <a:gd name="connsiteY91" fmla="*/ 9487 h 4655127"/>
              <a:gd name="connsiteX92" fmla="*/ 2643810 w 3314697"/>
              <a:gd name="connsiteY92" fmla="*/ 10045 h 4655127"/>
              <a:gd name="connsiteX93" fmla="*/ 2644459 w 3314697"/>
              <a:gd name="connsiteY93" fmla="*/ 9487 h 4655127"/>
              <a:gd name="connsiteX94" fmla="*/ 2680137 w 3314697"/>
              <a:gd name="connsiteY94" fmla="*/ 44647 h 4655127"/>
              <a:gd name="connsiteX95" fmla="*/ 2717762 w 3314697"/>
              <a:gd name="connsiteY95" fmla="*/ 0 h 4655127"/>
              <a:gd name="connsiteX96" fmla="*/ 2718410 w 3314697"/>
              <a:gd name="connsiteY96" fmla="*/ 0 h 4655127"/>
              <a:gd name="connsiteX97" fmla="*/ 2783281 w 3314697"/>
              <a:gd name="connsiteY97" fmla="*/ 54692 h 4655127"/>
              <a:gd name="connsiteX98" fmla="*/ 2835278 w 3314697"/>
              <a:gd name="connsiteY98" fmla="*/ 89223 h 4655127"/>
              <a:gd name="connsiteX99" fmla="*/ 2841492 w 3314697"/>
              <a:gd name="connsiteY99" fmla="*/ 89927 h 4655127"/>
              <a:gd name="connsiteX100" fmla="*/ 2847705 w 3314697"/>
              <a:gd name="connsiteY100" fmla="*/ 89223 h 4655127"/>
              <a:gd name="connsiteX101" fmla="*/ 2899703 w 3314697"/>
              <a:gd name="connsiteY101" fmla="*/ 54692 h 4655127"/>
              <a:gd name="connsiteX102" fmla="*/ 2964573 w 3314697"/>
              <a:gd name="connsiteY102" fmla="*/ 0 h 4655127"/>
              <a:gd name="connsiteX103" fmla="*/ 2965222 w 3314697"/>
              <a:gd name="connsiteY103" fmla="*/ 0 h 4655127"/>
              <a:gd name="connsiteX104" fmla="*/ 3002846 w 3314697"/>
              <a:gd name="connsiteY104" fmla="*/ 44647 h 4655127"/>
              <a:gd name="connsiteX105" fmla="*/ 3038524 w 3314697"/>
              <a:gd name="connsiteY105" fmla="*/ 9487 h 4655127"/>
              <a:gd name="connsiteX106" fmla="*/ 3038524 w 3314697"/>
              <a:gd name="connsiteY106" fmla="*/ 10045 h 4655127"/>
              <a:gd name="connsiteX107" fmla="*/ 3039173 w 3314697"/>
              <a:gd name="connsiteY107" fmla="*/ 9487 h 4655127"/>
              <a:gd name="connsiteX108" fmla="*/ 3074851 w 3314697"/>
              <a:gd name="connsiteY108" fmla="*/ 44647 h 4655127"/>
              <a:gd name="connsiteX109" fmla="*/ 3112476 w 3314697"/>
              <a:gd name="connsiteY109" fmla="*/ 0 h 4655127"/>
              <a:gd name="connsiteX110" fmla="*/ 3113125 w 3314697"/>
              <a:gd name="connsiteY110" fmla="*/ 0 h 4655127"/>
              <a:gd name="connsiteX111" fmla="*/ 3147992 w 3314697"/>
              <a:gd name="connsiteY111" fmla="*/ 17719 h 4655127"/>
              <a:gd name="connsiteX112" fmla="*/ 3156083 w 3314697"/>
              <a:gd name="connsiteY112" fmla="*/ 27689 h 4655127"/>
              <a:gd name="connsiteX113" fmla="*/ 3207952 w 3314697"/>
              <a:gd name="connsiteY113" fmla="*/ 27689 h 4655127"/>
              <a:gd name="connsiteX114" fmla="*/ 3207952 w 3314697"/>
              <a:gd name="connsiteY114" fmla="*/ 31047 h 4655127"/>
              <a:gd name="connsiteX115" fmla="*/ 3234153 w 3314697"/>
              <a:gd name="connsiteY115" fmla="*/ 86604 h 4655127"/>
              <a:gd name="connsiteX116" fmla="*/ 3239984 w 3314697"/>
              <a:gd name="connsiteY116" fmla="*/ 90357 h 4655127"/>
              <a:gd name="connsiteX117" fmla="*/ 3255190 w 3314697"/>
              <a:gd name="connsiteY117" fmla="*/ 92083 h 4655127"/>
              <a:gd name="connsiteX118" fmla="*/ 3259082 w 3314697"/>
              <a:gd name="connsiteY118" fmla="*/ 92083 h 4655127"/>
              <a:gd name="connsiteX119" fmla="*/ 3259082 w 3314697"/>
              <a:gd name="connsiteY119" fmla="*/ 101783 h 4655127"/>
              <a:gd name="connsiteX120" fmla="*/ 3273485 w 3314697"/>
              <a:gd name="connsiteY120" fmla="*/ 109451 h 4655127"/>
              <a:gd name="connsiteX121" fmla="*/ 3314697 w 3314697"/>
              <a:gd name="connsiteY121" fmla="*/ 153597 h 4655127"/>
              <a:gd name="connsiteX122" fmla="*/ 3314697 w 3314697"/>
              <a:gd name="connsiteY122" fmla="*/ 154157 h 4655127"/>
              <a:gd name="connsiteX123" fmla="*/ 3262942 w 3314697"/>
              <a:gd name="connsiteY123" fmla="*/ 186613 h 4655127"/>
              <a:gd name="connsiteX124" fmla="*/ 3303699 w 3314697"/>
              <a:gd name="connsiteY124" fmla="*/ 217390 h 4655127"/>
              <a:gd name="connsiteX125" fmla="*/ 3303052 w 3314697"/>
              <a:gd name="connsiteY125" fmla="*/ 217390 h 4655127"/>
              <a:gd name="connsiteX126" fmla="*/ 3303699 w 3314697"/>
              <a:gd name="connsiteY126" fmla="*/ 217950 h 4655127"/>
              <a:gd name="connsiteX127" fmla="*/ 3262942 w 3314697"/>
              <a:gd name="connsiteY127" fmla="*/ 248727 h 4655127"/>
              <a:gd name="connsiteX128" fmla="*/ 3314697 w 3314697"/>
              <a:gd name="connsiteY128" fmla="*/ 281184 h 4655127"/>
              <a:gd name="connsiteX129" fmla="*/ 3314697 w 3314697"/>
              <a:gd name="connsiteY129" fmla="*/ 281743 h 4655127"/>
              <a:gd name="connsiteX130" fmla="*/ 3251297 w 3314697"/>
              <a:gd name="connsiteY130" fmla="*/ 337702 h 4655127"/>
              <a:gd name="connsiteX131" fmla="*/ 3211267 w 3314697"/>
              <a:gd name="connsiteY131" fmla="*/ 382557 h 4655127"/>
              <a:gd name="connsiteX132" fmla="*/ 3210450 w 3314697"/>
              <a:gd name="connsiteY132" fmla="*/ 387917 h 4655127"/>
              <a:gd name="connsiteX133" fmla="*/ 3211267 w 3314697"/>
              <a:gd name="connsiteY133" fmla="*/ 393277 h 4655127"/>
              <a:gd name="connsiteX134" fmla="*/ 3251297 w 3314697"/>
              <a:gd name="connsiteY134" fmla="*/ 438131 h 4655127"/>
              <a:gd name="connsiteX135" fmla="*/ 3314697 w 3314697"/>
              <a:gd name="connsiteY135" fmla="*/ 494090 h 4655127"/>
              <a:gd name="connsiteX136" fmla="*/ 3314697 w 3314697"/>
              <a:gd name="connsiteY136" fmla="*/ 494650 h 4655127"/>
              <a:gd name="connsiteX137" fmla="*/ 3262942 w 3314697"/>
              <a:gd name="connsiteY137" fmla="*/ 527106 h 4655127"/>
              <a:gd name="connsiteX138" fmla="*/ 3303699 w 3314697"/>
              <a:gd name="connsiteY138" fmla="*/ 557884 h 4655127"/>
              <a:gd name="connsiteX139" fmla="*/ 3303052 w 3314697"/>
              <a:gd name="connsiteY139" fmla="*/ 557884 h 4655127"/>
              <a:gd name="connsiteX140" fmla="*/ 3303699 w 3314697"/>
              <a:gd name="connsiteY140" fmla="*/ 558443 h 4655127"/>
              <a:gd name="connsiteX141" fmla="*/ 3262942 w 3314697"/>
              <a:gd name="connsiteY141" fmla="*/ 589221 h 4655127"/>
              <a:gd name="connsiteX142" fmla="*/ 3314697 w 3314697"/>
              <a:gd name="connsiteY142" fmla="*/ 621677 h 4655127"/>
              <a:gd name="connsiteX143" fmla="*/ 3314697 w 3314697"/>
              <a:gd name="connsiteY143" fmla="*/ 622237 h 4655127"/>
              <a:gd name="connsiteX144" fmla="*/ 3251297 w 3314697"/>
              <a:gd name="connsiteY144" fmla="*/ 678195 h 4655127"/>
              <a:gd name="connsiteX145" fmla="*/ 3211267 w 3314697"/>
              <a:gd name="connsiteY145" fmla="*/ 723050 h 4655127"/>
              <a:gd name="connsiteX146" fmla="*/ 3210450 w 3314697"/>
              <a:gd name="connsiteY146" fmla="*/ 728410 h 4655127"/>
              <a:gd name="connsiteX147" fmla="*/ 3211267 w 3314697"/>
              <a:gd name="connsiteY147" fmla="*/ 733770 h 4655127"/>
              <a:gd name="connsiteX148" fmla="*/ 3251297 w 3314697"/>
              <a:gd name="connsiteY148" fmla="*/ 778625 h 4655127"/>
              <a:gd name="connsiteX149" fmla="*/ 3314697 w 3314697"/>
              <a:gd name="connsiteY149" fmla="*/ 834584 h 4655127"/>
              <a:gd name="connsiteX150" fmla="*/ 3314697 w 3314697"/>
              <a:gd name="connsiteY150" fmla="*/ 835144 h 4655127"/>
              <a:gd name="connsiteX151" fmla="*/ 3262942 w 3314697"/>
              <a:gd name="connsiteY151" fmla="*/ 867600 h 4655127"/>
              <a:gd name="connsiteX152" fmla="*/ 3303699 w 3314697"/>
              <a:gd name="connsiteY152" fmla="*/ 898377 h 4655127"/>
              <a:gd name="connsiteX153" fmla="*/ 3303052 w 3314697"/>
              <a:gd name="connsiteY153" fmla="*/ 898377 h 4655127"/>
              <a:gd name="connsiteX154" fmla="*/ 3303699 w 3314697"/>
              <a:gd name="connsiteY154" fmla="*/ 898937 h 4655127"/>
              <a:gd name="connsiteX155" fmla="*/ 3262942 w 3314697"/>
              <a:gd name="connsiteY155" fmla="*/ 929714 h 4655127"/>
              <a:gd name="connsiteX156" fmla="*/ 3314697 w 3314697"/>
              <a:gd name="connsiteY156" fmla="*/ 962170 h 4655127"/>
              <a:gd name="connsiteX157" fmla="*/ 3314697 w 3314697"/>
              <a:gd name="connsiteY157" fmla="*/ 962730 h 4655127"/>
              <a:gd name="connsiteX158" fmla="*/ 3251297 w 3314697"/>
              <a:gd name="connsiteY158" fmla="*/ 1018689 h 4655127"/>
              <a:gd name="connsiteX159" fmla="*/ 3211267 w 3314697"/>
              <a:gd name="connsiteY159" fmla="*/ 1063544 h 4655127"/>
              <a:gd name="connsiteX160" fmla="*/ 3210450 w 3314697"/>
              <a:gd name="connsiteY160" fmla="*/ 1068904 h 4655127"/>
              <a:gd name="connsiteX161" fmla="*/ 3211267 w 3314697"/>
              <a:gd name="connsiteY161" fmla="*/ 1074264 h 4655127"/>
              <a:gd name="connsiteX162" fmla="*/ 3251297 w 3314697"/>
              <a:gd name="connsiteY162" fmla="*/ 1119118 h 4655127"/>
              <a:gd name="connsiteX163" fmla="*/ 3314697 w 3314697"/>
              <a:gd name="connsiteY163" fmla="*/ 1175078 h 4655127"/>
              <a:gd name="connsiteX164" fmla="*/ 3314697 w 3314697"/>
              <a:gd name="connsiteY164" fmla="*/ 1175637 h 4655127"/>
              <a:gd name="connsiteX165" fmla="*/ 3262942 w 3314697"/>
              <a:gd name="connsiteY165" fmla="*/ 1208094 h 4655127"/>
              <a:gd name="connsiteX166" fmla="*/ 3303699 w 3314697"/>
              <a:gd name="connsiteY166" fmla="*/ 1238871 h 4655127"/>
              <a:gd name="connsiteX167" fmla="*/ 3303052 w 3314697"/>
              <a:gd name="connsiteY167" fmla="*/ 1238871 h 4655127"/>
              <a:gd name="connsiteX168" fmla="*/ 3303699 w 3314697"/>
              <a:gd name="connsiteY168" fmla="*/ 1239430 h 4655127"/>
              <a:gd name="connsiteX169" fmla="*/ 3262942 w 3314697"/>
              <a:gd name="connsiteY169" fmla="*/ 1270208 h 4655127"/>
              <a:gd name="connsiteX170" fmla="*/ 3314697 w 3314697"/>
              <a:gd name="connsiteY170" fmla="*/ 1302664 h 4655127"/>
              <a:gd name="connsiteX171" fmla="*/ 3314697 w 3314697"/>
              <a:gd name="connsiteY171" fmla="*/ 1303223 h 4655127"/>
              <a:gd name="connsiteX172" fmla="*/ 3251297 w 3314697"/>
              <a:gd name="connsiteY172" fmla="*/ 1359182 h 4655127"/>
              <a:gd name="connsiteX173" fmla="*/ 3211267 w 3314697"/>
              <a:gd name="connsiteY173" fmla="*/ 1404037 h 4655127"/>
              <a:gd name="connsiteX174" fmla="*/ 3210450 w 3314697"/>
              <a:gd name="connsiteY174" fmla="*/ 1409397 h 4655127"/>
              <a:gd name="connsiteX175" fmla="*/ 3211267 w 3314697"/>
              <a:gd name="connsiteY175" fmla="*/ 1414757 h 4655127"/>
              <a:gd name="connsiteX176" fmla="*/ 3251297 w 3314697"/>
              <a:gd name="connsiteY176" fmla="*/ 1459611 h 4655127"/>
              <a:gd name="connsiteX177" fmla="*/ 3314697 w 3314697"/>
              <a:gd name="connsiteY177" fmla="*/ 1515571 h 4655127"/>
              <a:gd name="connsiteX178" fmla="*/ 3314697 w 3314697"/>
              <a:gd name="connsiteY178" fmla="*/ 1516130 h 4655127"/>
              <a:gd name="connsiteX179" fmla="*/ 3262942 w 3314697"/>
              <a:gd name="connsiteY179" fmla="*/ 1548586 h 4655127"/>
              <a:gd name="connsiteX180" fmla="*/ 3303699 w 3314697"/>
              <a:gd name="connsiteY180" fmla="*/ 1579364 h 4655127"/>
              <a:gd name="connsiteX181" fmla="*/ 3303052 w 3314697"/>
              <a:gd name="connsiteY181" fmla="*/ 1579364 h 4655127"/>
              <a:gd name="connsiteX182" fmla="*/ 3303699 w 3314697"/>
              <a:gd name="connsiteY182" fmla="*/ 1579923 h 4655127"/>
              <a:gd name="connsiteX183" fmla="*/ 3262942 w 3314697"/>
              <a:gd name="connsiteY183" fmla="*/ 1610701 h 4655127"/>
              <a:gd name="connsiteX184" fmla="*/ 3314697 w 3314697"/>
              <a:gd name="connsiteY184" fmla="*/ 1643157 h 4655127"/>
              <a:gd name="connsiteX185" fmla="*/ 3314697 w 3314697"/>
              <a:gd name="connsiteY185" fmla="*/ 1643717 h 4655127"/>
              <a:gd name="connsiteX186" fmla="*/ 3251297 w 3314697"/>
              <a:gd name="connsiteY186" fmla="*/ 1699676 h 4655127"/>
              <a:gd name="connsiteX187" fmla="*/ 3211267 w 3314697"/>
              <a:gd name="connsiteY187" fmla="*/ 1744530 h 4655127"/>
              <a:gd name="connsiteX188" fmla="*/ 3210450 w 3314697"/>
              <a:gd name="connsiteY188" fmla="*/ 1749890 h 4655127"/>
              <a:gd name="connsiteX189" fmla="*/ 3211267 w 3314697"/>
              <a:gd name="connsiteY189" fmla="*/ 1755251 h 4655127"/>
              <a:gd name="connsiteX190" fmla="*/ 3251297 w 3314697"/>
              <a:gd name="connsiteY190" fmla="*/ 1800105 h 4655127"/>
              <a:gd name="connsiteX191" fmla="*/ 3314697 w 3314697"/>
              <a:gd name="connsiteY191" fmla="*/ 1856064 h 4655127"/>
              <a:gd name="connsiteX192" fmla="*/ 3314697 w 3314697"/>
              <a:gd name="connsiteY192" fmla="*/ 1856624 h 4655127"/>
              <a:gd name="connsiteX193" fmla="*/ 3262942 w 3314697"/>
              <a:gd name="connsiteY193" fmla="*/ 1889080 h 4655127"/>
              <a:gd name="connsiteX194" fmla="*/ 3303699 w 3314697"/>
              <a:gd name="connsiteY194" fmla="*/ 1919857 h 4655127"/>
              <a:gd name="connsiteX195" fmla="*/ 3303052 w 3314697"/>
              <a:gd name="connsiteY195" fmla="*/ 1919857 h 4655127"/>
              <a:gd name="connsiteX196" fmla="*/ 3303699 w 3314697"/>
              <a:gd name="connsiteY196" fmla="*/ 1920417 h 4655127"/>
              <a:gd name="connsiteX197" fmla="*/ 3262942 w 3314697"/>
              <a:gd name="connsiteY197" fmla="*/ 1951195 h 4655127"/>
              <a:gd name="connsiteX198" fmla="*/ 3314697 w 3314697"/>
              <a:gd name="connsiteY198" fmla="*/ 1983651 h 4655127"/>
              <a:gd name="connsiteX199" fmla="*/ 3314697 w 3314697"/>
              <a:gd name="connsiteY199" fmla="*/ 1984210 h 4655127"/>
              <a:gd name="connsiteX200" fmla="*/ 3251297 w 3314697"/>
              <a:gd name="connsiteY200" fmla="*/ 2040169 h 4655127"/>
              <a:gd name="connsiteX201" fmla="*/ 3211267 w 3314697"/>
              <a:gd name="connsiteY201" fmla="*/ 2085024 h 4655127"/>
              <a:gd name="connsiteX202" fmla="*/ 3210450 w 3314697"/>
              <a:gd name="connsiteY202" fmla="*/ 2090384 h 4655127"/>
              <a:gd name="connsiteX203" fmla="*/ 3211267 w 3314697"/>
              <a:gd name="connsiteY203" fmla="*/ 2095744 h 4655127"/>
              <a:gd name="connsiteX204" fmla="*/ 3251297 w 3314697"/>
              <a:gd name="connsiteY204" fmla="*/ 2140598 h 4655127"/>
              <a:gd name="connsiteX205" fmla="*/ 3314697 w 3314697"/>
              <a:gd name="connsiteY205" fmla="*/ 2196557 h 4655127"/>
              <a:gd name="connsiteX206" fmla="*/ 3314697 w 3314697"/>
              <a:gd name="connsiteY206" fmla="*/ 2197118 h 4655127"/>
              <a:gd name="connsiteX207" fmla="*/ 3262942 w 3314697"/>
              <a:gd name="connsiteY207" fmla="*/ 2229574 h 4655127"/>
              <a:gd name="connsiteX208" fmla="*/ 3303699 w 3314697"/>
              <a:gd name="connsiteY208" fmla="*/ 2260351 h 4655127"/>
              <a:gd name="connsiteX209" fmla="*/ 3303052 w 3314697"/>
              <a:gd name="connsiteY209" fmla="*/ 2260351 h 4655127"/>
              <a:gd name="connsiteX210" fmla="*/ 3303699 w 3314697"/>
              <a:gd name="connsiteY210" fmla="*/ 2260910 h 4655127"/>
              <a:gd name="connsiteX211" fmla="*/ 3262942 w 3314697"/>
              <a:gd name="connsiteY211" fmla="*/ 2291688 h 4655127"/>
              <a:gd name="connsiteX212" fmla="*/ 3314697 w 3314697"/>
              <a:gd name="connsiteY212" fmla="*/ 2324144 h 4655127"/>
              <a:gd name="connsiteX213" fmla="*/ 3314697 w 3314697"/>
              <a:gd name="connsiteY213" fmla="*/ 2324704 h 4655127"/>
              <a:gd name="connsiteX214" fmla="*/ 3251297 w 3314697"/>
              <a:gd name="connsiteY214" fmla="*/ 2380662 h 4655127"/>
              <a:gd name="connsiteX215" fmla="*/ 3211267 w 3314697"/>
              <a:gd name="connsiteY215" fmla="*/ 2425517 h 4655127"/>
              <a:gd name="connsiteX216" fmla="*/ 3210450 w 3314697"/>
              <a:gd name="connsiteY216" fmla="*/ 2430877 h 4655127"/>
              <a:gd name="connsiteX217" fmla="*/ 3211267 w 3314697"/>
              <a:gd name="connsiteY217" fmla="*/ 2436238 h 4655127"/>
              <a:gd name="connsiteX218" fmla="*/ 3251297 w 3314697"/>
              <a:gd name="connsiteY218" fmla="*/ 2481092 h 4655127"/>
              <a:gd name="connsiteX219" fmla="*/ 3314697 w 3314697"/>
              <a:gd name="connsiteY219" fmla="*/ 2537051 h 4655127"/>
              <a:gd name="connsiteX220" fmla="*/ 3314697 w 3314697"/>
              <a:gd name="connsiteY220" fmla="*/ 2537611 h 4655127"/>
              <a:gd name="connsiteX221" fmla="*/ 3262942 w 3314697"/>
              <a:gd name="connsiteY221" fmla="*/ 2570067 h 4655127"/>
              <a:gd name="connsiteX222" fmla="*/ 3303699 w 3314697"/>
              <a:gd name="connsiteY222" fmla="*/ 2600844 h 4655127"/>
              <a:gd name="connsiteX223" fmla="*/ 3303052 w 3314697"/>
              <a:gd name="connsiteY223" fmla="*/ 2600844 h 4655127"/>
              <a:gd name="connsiteX224" fmla="*/ 3303699 w 3314697"/>
              <a:gd name="connsiteY224" fmla="*/ 2601404 h 4655127"/>
              <a:gd name="connsiteX225" fmla="*/ 3262942 w 3314697"/>
              <a:gd name="connsiteY225" fmla="*/ 2632181 h 4655127"/>
              <a:gd name="connsiteX226" fmla="*/ 3314697 w 3314697"/>
              <a:gd name="connsiteY226" fmla="*/ 2664637 h 4655127"/>
              <a:gd name="connsiteX227" fmla="*/ 3314697 w 3314697"/>
              <a:gd name="connsiteY227" fmla="*/ 2665197 h 4655127"/>
              <a:gd name="connsiteX228" fmla="*/ 3251297 w 3314697"/>
              <a:gd name="connsiteY228" fmla="*/ 2721156 h 4655127"/>
              <a:gd name="connsiteX229" fmla="*/ 3211267 w 3314697"/>
              <a:gd name="connsiteY229" fmla="*/ 2766011 h 4655127"/>
              <a:gd name="connsiteX230" fmla="*/ 3210450 w 3314697"/>
              <a:gd name="connsiteY230" fmla="*/ 2771371 h 4655127"/>
              <a:gd name="connsiteX231" fmla="*/ 3211267 w 3314697"/>
              <a:gd name="connsiteY231" fmla="*/ 2776731 h 4655127"/>
              <a:gd name="connsiteX232" fmla="*/ 3251297 w 3314697"/>
              <a:gd name="connsiteY232" fmla="*/ 2821586 h 4655127"/>
              <a:gd name="connsiteX233" fmla="*/ 3314697 w 3314697"/>
              <a:gd name="connsiteY233" fmla="*/ 2877545 h 4655127"/>
              <a:gd name="connsiteX234" fmla="*/ 3314697 w 3314697"/>
              <a:gd name="connsiteY234" fmla="*/ 2878104 h 4655127"/>
              <a:gd name="connsiteX235" fmla="*/ 3262942 w 3314697"/>
              <a:gd name="connsiteY235" fmla="*/ 2910561 h 4655127"/>
              <a:gd name="connsiteX236" fmla="*/ 3303699 w 3314697"/>
              <a:gd name="connsiteY236" fmla="*/ 2941338 h 4655127"/>
              <a:gd name="connsiteX237" fmla="*/ 3303052 w 3314697"/>
              <a:gd name="connsiteY237" fmla="*/ 2941338 h 4655127"/>
              <a:gd name="connsiteX238" fmla="*/ 3303699 w 3314697"/>
              <a:gd name="connsiteY238" fmla="*/ 2941898 h 4655127"/>
              <a:gd name="connsiteX239" fmla="*/ 3262942 w 3314697"/>
              <a:gd name="connsiteY239" fmla="*/ 2972675 h 4655127"/>
              <a:gd name="connsiteX240" fmla="*/ 3314697 w 3314697"/>
              <a:gd name="connsiteY240" fmla="*/ 3005131 h 4655127"/>
              <a:gd name="connsiteX241" fmla="*/ 3314697 w 3314697"/>
              <a:gd name="connsiteY241" fmla="*/ 3005690 h 4655127"/>
              <a:gd name="connsiteX242" fmla="*/ 3251297 w 3314697"/>
              <a:gd name="connsiteY242" fmla="*/ 3061650 h 4655127"/>
              <a:gd name="connsiteX243" fmla="*/ 3211267 w 3314697"/>
              <a:gd name="connsiteY243" fmla="*/ 3106504 h 4655127"/>
              <a:gd name="connsiteX244" fmla="*/ 3209035 w 3314697"/>
              <a:gd name="connsiteY244" fmla="*/ 3121141 h 4655127"/>
              <a:gd name="connsiteX245" fmla="*/ 3211267 w 3314697"/>
              <a:gd name="connsiteY245" fmla="*/ 3135778 h 4655127"/>
              <a:gd name="connsiteX246" fmla="*/ 3251297 w 3314697"/>
              <a:gd name="connsiteY246" fmla="*/ 3180633 h 4655127"/>
              <a:gd name="connsiteX247" fmla="*/ 3314697 w 3314697"/>
              <a:gd name="connsiteY247" fmla="*/ 3236592 h 4655127"/>
              <a:gd name="connsiteX248" fmla="*/ 3314697 w 3314697"/>
              <a:gd name="connsiteY248" fmla="*/ 3237152 h 4655127"/>
              <a:gd name="connsiteX249" fmla="*/ 3262942 w 3314697"/>
              <a:gd name="connsiteY249" fmla="*/ 3269608 h 4655127"/>
              <a:gd name="connsiteX250" fmla="*/ 3303699 w 3314697"/>
              <a:gd name="connsiteY250" fmla="*/ 3300385 h 4655127"/>
              <a:gd name="connsiteX251" fmla="*/ 3303052 w 3314697"/>
              <a:gd name="connsiteY251" fmla="*/ 3300385 h 4655127"/>
              <a:gd name="connsiteX252" fmla="*/ 3303699 w 3314697"/>
              <a:gd name="connsiteY252" fmla="*/ 3300945 h 4655127"/>
              <a:gd name="connsiteX253" fmla="*/ 3262942 w 3314697"/>
              <a:gd name="connsiteY253" fmla="*/ 3331722 h 4655127"/>
              <a:gd name="connsiteX254" fmla="*/ 3314697 w 3314697"/>
              <a:gd name="connsiteY254" fmla="*/ 3364178 h 4655127"/>
              <a:gd name="connsiteX255" fmla="*/ 3314697 w 3314697"/>
              <a:gd name="connsiteY255" fmla="*/ 3364738 h 4655127"/>
              <a:gd name="connsiteX256" fmla="*/ 3251297 w 3314697"/>
              <a:gd name="connsiteY256" fmla="*/ 3420697 h 4655127"/>
              <a:gd name="connsiteX257" fmla="*/ 3211267 w 3314697"/>
              <a:gd name="connsiteY257" fmla="*/ 3465552 h 4655127"/>
              <a:gd name="connsiteX258" fmla="*/ 3209035 w 3314697"/>
              <a:gd name="connsiteY258" fmla="*/ 3480189 h 4655127"/>
              <a:gd name="connsiteX259" fmla="*/ 3211267 w 3314697"/>
              <a:gd name="connsiteY259" fmla="*/ 3494826 h 4655127"/>
              <a:gd name="connsiteX260" fmla="*/ 3251297 w 3314697"/>
              <a:gd name="connsiteY260" fmla="*/ 3539681 h 4655127"/>
              <a:gd name="connsiteX261" fmla="*/ 3314697 w 3314697"/>
              <a:gd name="connsiteY261" fmla="*/ 3595640 h 4655127"/>
              <a:gd name="connsiteX262" fmla="*/ 3314697 w 3314697"/>
              <a:gd name="connsiteY262" fmla="*/ 3596199 h 4655127"/>
              <a:gd name="connsiteX263" fmla="*/ 3262942 w 3314697"/>
              <a:gd name="connsiteY263" fmla="*/ 3628655 h 4655127"/>
              <a:gd name="connsiteX264" fmla="*/ 3303699 w 3314697"/>
              <a:gd name="connsiteY264" fmla="*/ 3659433 h 4655127"/>
              <a:gd name="connsiteX265" fmla="*/ 3303052 w 3314697"/>
              <a:gd name="connsiteY265" fmla="*/ 3659433 h 4655127"/>
              <a:gd name="connsiteX266" fmla="*/ 3303699 w 3314697"/>
              <a:gd name="connsiteY266" fmla="*/ 3659993 h 4655127"/>
              <a:gd name="connsiteX267" fmla="*/ 3262942 w 3314697"/>
              <a:gd name="connsiteY267" fmla="*/ 3690770 h 4655127"/>
              <a:gd name="connsiteX268" fmla="*/ 3314697 w 3314697"/>
              <a:gd name="connsiteY268" fmla="*/ 3723226 h 4655127"/>
              <a:gd name="connsiteX269" fmla="*/ 3314697 w 3314697"/>
              <a:gd name="connsiteY269" fmla="*/ 3723785 h 4655127"/>
              <a:gd name="connsiteX270" fmla="*/ 3251297 w 3314697"/>
              <a:gd name="connsiteY270" fmla="*/ 3779745 h 4655127"/>
              <a:gd name="connsiteX271" fmla="*/ 3211267 w 3314697"/>
              <a:gd name="connsiteY271" fmla="*/ 3824600 h 4655127"/>
              <a:gd name="connsiteX272" fmla="*/ 3209035 w 3314697"/>
              <a:gd name="connsiteY272" fmla="*/ 3839237 h 4655127"/>
              <a:gd name="connsiteX273" fmla="*/ 3211267 w 3314697"/>
              <a:gd name="connsiteY273" fmla="*/ 3853873 h 4655127"/>
              <a:gd name="connsiteX274" fmla="*/ 3251297 w 3314697"/>
              <a:gd name="connsiteY274" fmla="*/ 3898728 h 4655127"/>
              <a:gd name="connsiteX275" fmla="*/ 3314697 w 3314697"/>
              <a:gd name="connsiteY275" fmla="*/ 3954688 h 4655127"/>
              <a:gd name="connsiteX276" fmla="*/ 3314697 w 3314697"/>
              <a:gd name="connsiteY276" fmla="*/ 3955247 h 4655127"/>
              <a:gd name="connsiteX277" fmla="*/ 3262942 w 3314697"/>
              <a:gd name="connsiteY277" fmla="*/ 3987703 h 4655127"/>
              <a:gd name="connsiteX278" fmla="*/ 3303699 w 3314697"/>
              <a:gd name="connsiteY278" fmla="*/ 4018480 h 4655127"/>
              <a:gd name="connsiteX279" fmla="*/ 3303052 w 3314697"/>
              <a:gd name="connsiteY279" fmla="*/ 4018480 h 4655127"/>
              <a:gd name="connsiteX280" fmla="*/ 3303699 w 3314697"/>
              <a:gd name="connsiteY280" fmla="*/ 4019040 h 4655127"/>
              <a:gd name="connsiteX281" fmla="*/ 3262942 w 3314697"/>
              <a:gd name="connsiteY281" fmla="*/ 4049818 h 4655127"/>
              <a:gd name="connsiteX282" fmla="*/ 3314697 w 3314697"/>
              <a:gd name="connsiteY282" fmla="*/ 4082273 h 4655127"/>
              <a:gd name="connsiteX283" fmla="*/ 3314697 w 3314697"/>
              <a:gd name="connsiteY283" fmla="*/ 4082833 h 4655127"/>
              <a:gd name="connsiteX284" fmla="*/ 3251297 w 3314697"/>
              <a:gd name="connsiteY284" fmla="*/ 4138792 h 4655127"/>
              <a:gd name="connsiteX285" fmla="*/ 3211267 w 3314697"/>
              <a:gd name="connsiteY285" fmla="*/ 4183647 h 4655127"/>
              <a:gd name="connsiteX286" fmla="*/ 3209035 w 3314697"/>
              <a:gd name="connsiteY286" fmla="*/ 4198284 h 4655127"/>
              <a:gd name="connsiteX287" fmla="*/ 3211267 w 3314697"/>
              <a:gd name="connsiteY287" fmla="*/ 4212921 h 4655127"/>
              <a:gd name="connsiteX288" fmla="*/ 3251297 w 3314697"/>
              <a:gd name="connsiteY288" fmla="*/ 4257776 h 4655127"/>
              <a:gd name="connsiteX289" fmla="*/ 3314697 w 3314697"/>
              <a:gd name="connsiteY289" fmla="*/ 4313735 h 4655127"/>
              <a:gd name="connsiteX290" fmla="*/ 3314697 w 3314697"/>
              <a:gd name="connsiteY290" fmla="*/ 4314294 h 4655127"/>
              <a:gd name="connsiteX291" fmla="*/ 3262942 w 3314697"/>
              <a:gd name="connsiteY291" fmla="*/ 4346750 h 4655127"/>
              <a:gd name="connsiteX292" fmla="*/ 3303699 w 3314697"/>
              <a:gd name="connsiteY292" fmla="*/ 4377528 h 4655127"/>
              <a:gd name="connsiteX293" fmla="*/ 3303052 w 3314697"/>
              <a:gd name="connsiteY293" fmla="*/ 4377528 h 4655127"/>
              <a:gd name="connsiteX294" fmla="*/ 3303699 w 3314697"/>
              <a:gd name="connsiteY294" fmla="*/ 4378088 h 4655127"/>
              <a:gd name="connsiteX295" fmla="*/ 3262942 w 3314697"/>
              <a:gd name="connsiteY295" fmla="*/ 4408865 h 4655127"/>
              <a:gd name="connsiteX296" fmla="*/ 3314697 w 3314697"/>
              <a:gd name="connsiteY296" fmla="*/ 4441321 h 4655127"/>
              <a:gd name="connsiteX297" fmla="*/ 3314697 w 3314697"/>
              <a:gd name="connsiteY297" fmla="*/ 4441881 h 4655127"/>
              <a:gd name="connsiteX298" fmla="*/ 3251297 w 3314697"/>
              <a:gd name="connsiteY298" fmla="*/ 4497840 h 4655127"/>
              <a:gd name="connsiteX299" fmla="*/ 3220406 w 3314697"/>
              <a:gd name="connsiteY299" fmla="*/ 4524001 h 4655127"/>
              <a:gd name="connsiteX300" fmla="*/ 3217807 w 3314697"/>
              <a:gd name="connsiteY300" fmla="*/ 4529316 h 4655127"/>
              <a:gd name="connsiteX301" fmla="*/ 3217807 w 3314697"/>
              <a:gd name="connsiteY301" fmla="*/ 4563045 h 4655127"/>
              <a:gd name="connsiteX302" fmla="*/ 3213915 w 3314697"/>
              <a:gd name="connsiteY302" fmla="*/ 4563045 h 4655127"/>
              <a:gd name="connsiteX303" fmla="*/ 3208062 w 3314697"/>
              <a:gd name="connsiteY303" fmla="*/ 4563709 h 4655127"/>
              <a:gd name="connsiteX304" fmla="*/ 3207952 w 3314697"/>
              <a:gd name="connsiteY304" fmla="*/ 4564431 h 4655127"/>
              <a:gd name="connsiteX305" fmla="*/ 3207952 w 3314697"/>
              <a:gd name="connsiteY305" fmla="*/ 4567789 h 4655127"/>
              <a:gd name="connsiteX306" fmla="*/ 3183539 w 3314697"/>
              <a:gd name="connsiteY306" fmla="*/ 4567789 h 4655127"/>
              <a:gd name="connsiteX307" fmla="*/ 3167046 w 3314697"/>
              <a:gd name="connsiteY307" fmla="*/ 4573788 h 4655127"/>
              <a:gd name="connsiteX308" fmla="*/ 3136720 w 3314697"/>
              <a:gd name="connsiteY308" fmla="*/ 4600436 h 4655127"/>
              <a:gd name="connsiteX309" fmla="*/ 3071850 w 3314697"/>
              <a:gd name="connsiteY309" fmla="*/ 4655127 h 4655127"/>
              <a:gd name="connsiteX310" fmla="*/ 3071201 w 3314697"/>
              <a:gd name="connsiteY310" fmla="*/ 4655127 h 4655127"/>
              <a:gd name="connsiteX311" fmla="*/ 3033576 w 3314697"/>
              <a:gd name="connsiteY311" fmla="*/ 4610481 h 4655127"/>
              <a:gd name="connsiteX312" fmla="*/ 2997898 w 3314697"/>
              <a:gd name="connsiteY312" fmla="*/ 4645640 h 4655127"/>
              <a:gd name="connsiteX313" fmla="*/ 2997898 w 3314697"/>
              <a:gd name="connsiteY313" fmla="*/ 4645082 h 4655127"/>
              <a:gd name="connsiteX314" fmla="*/ 2997249 w 3314697"/>
              <a:gd name="connsiteY314" fmla="*/ 4645640 h 4655127"/>
              <a:gd name="connsiteX315" fmla="*/ 2961571 w 3314697"/>
              <a:gd name="connsiteY315" fmla="*/ 4610481 h 4655127"/>
              <a:gd name="connsiteX316" fmla="*/ 2923946 w 3314697"/>
              <a:gd name="connsiteY316" fmla="*/ 4655127 h 4655127"/>
              <a:gd name="connsiteX317" fmla="*/ 2923297 w 3314697"/>
              <a:gd name="connsiteY317" fmla="*/ 4655127 h 4655127"/>
              <a:gd name="connsiteX318" fmla="*/ 2858427 w 3314697"/>
              <a:gd name="connsiteY318" fmla="*/ 4600436 h 4655127"/>
              <a:gd name="connsiteX319" fmla="*/ 2806430 w 3314697"/>
              <a:gd name="connsiteY319" fmla="*/ 4565905 h 4655127"/>
              <a:gd name="connsiteX320" fmla="*/ 2800216 w 3314697"/>
              <a:gd name="connsiteY320" fmla="*/ 4565200 h 4655127"/>
              <a:gd name="connsiteX321" fmla="*/ 2794002 w 3314697"/>
              <a:gd name="connsiteY321" fmla="*/ 4565905 h 4655127"/>
              <a:gd name="connsiteX322" fmla="*/ 2742006 w 3314697"/>
              <a:gd name="connsiteY322" fmla="*/ 4600436 h 4655127"/>
              <a:gd name="connsiteX323" fmla="*/ 2677135 w 3314697"/>
              <a:gd name="connsiteY323" fmla="*/ 4655127 h 4655127"/>
              <a:gd name="connsiteX324" fmla="*/ 2676487 w 3314697"/>
              <a:gd name="connsiteY324" fmla="*/ 4655127 h 4655127"/>
              <a:gd name="connsiteX325" fmla="*/ 2638862 w 3314697"/>
              <a:gd name="connsiteY325" fmla="*/ 4610481 h 4655127"/>
              <a:gd name="connsiteX326" fmla="*/ 2603183 w 3314697"/>
              <a:gd name="connsiteY326" fmla="*/ 4645640 h 4655127"/>
              <a:gd name="connsiteX327" fmla="*/ 2603183 w 3314697"/>
              <a:gd name="connsiteY327" fmla="*/ 4645082 h 4655127"/>
              <a:gd name="connsiteX328" fmla="*/ 2602535 w 3314697"/>
              <a:gd name="connsiteY328" fmla="*/ 4645640 h 4655127"/>
              <a:gd name="connsiteX329" fmla="*/ 2566856 w 3314697"/>
              <a:gd name="connsiteY329" fmla="*/ 4610481 h 4655127"/>
              <a:gd name="connsiteX330" fmla="*/ 2529231 w 3314697"/>
              <a:gd name="connsiteY330" fmla="*/ 4655127 h 4655127"/>
              <a:gd name="connsiteX331" fmla="*/ 2528583 w 3314697"/>
              <a:gd name="connsiteY331" fmla="*/ 4655127 h 4655127"/>
              <a:gd name="connsiteX332" fmla="*/ 2463713 w 3314697"/>
              <a:gd name="connsiteY332" fmla="*/ 4600436 h 4655127"/>
              <a:gd name="connsiteX333" fmla="*/ 2411715 w 3314697"/>
              <a:gd name="connsiteY333" fmla="*/ 4565905 h 4655127"/>
              <a:gd name="connsiteX334" fmla="*/ 2405502 w 3314697"/>
              <a:gd name="connsiteY334" fmla="*/ 4565200 h 4655127"/>
              <a:gd name="connsiteX335" fmla="*/ 2399288 w 3314697"/>
              <a:gd name="connsiteY335" fmla="*/ 4565905 h 4655127"/>
              <a:gd name="connsiteX336" fmla="*/ 2347291 w 3314697"/>
              <a:gd name="connsiteY336" fmla="*/ 4600436 h 4655127"/>
              <a:gd name="connsiteX337" fmla="*/ 2282421 w 3314697"/>
              <a:gd name="connsiteY337" fmla="*/ 4655127 h 4655127"/>
              <a:gd name="connsiteX338" fmla="*/ 2281772 w 3314697"/>
              <a:gd name="connsiteY338" fmla="*/ 4655127 h 4655127"/>
              <a:gd name="connsiteX339" fmla="*/ 2244148 w 3314697"/>
              <a:gd name="connsiteY339" fmla="*/ 4610481 h 4655127"/>
              <a:gd name="connsiteX340" fmla="*/ 2208469 w 3314697"/>
              <a:gd name="connsiteY340" fmla="*/ 4645640 h 4655127"/>
              <a:gd name="connsiteX341" fmla="*/ 2208469 w 3314697"/>
              <a:gd name="connsiteY341" fmla="*/ 4645082 h 4655127"/>
              <a:gd name="connsiteX342" fmla="*/ 2207820 w 3314697"/>
              <a:gd name="connsiteY342" fmla="*/ 4645640 h 4655127"/>
              <a:gd name="connsiteX343" fmla="*/ 2172142 w 3314697"/>
              <a:gd name="connsiteY343" fmla="*/ 4610481 h 4655127"/>
              <a:gd name="connsiteX344" fmla="*/ 2134517 w 3314697"/>
              <a:gd name="connsiteY344" fmla="*/ 4655127 h 4655127"/>
              <a:gd name="connsiteX345" fmla="*/ 2133869 w 3314697"/>
              <a:gd name="connsiteY345" fmla="*/ 4655127 h 4655127"/>
              <a:gd name="connsiteX346" fmla="*/ 2068998 w 3314697"/>
              <a:gd name="connsiteY346" fmla="*/ 4600436 h 4655127"/>
              <a:gd name="connsiteX347" fmla="*/ 2017001 w 3314697"/>
              <a:gd name="connsiteY347" fmla="*/ 4565905 h 4655127"/>
              <a:gd name="connsiteX348" fmla="*/ 2010788 w 3314697"/>
              <a:gd name="connsiteY348" fmla="*/ 4565200 h 4655127"/>
              <a:gd name="connsiteX349" fmla="*/ 2004574 w 3314697"/>
              <a:gd name="connsiteY349" fmla="*/ 4565905 h 4655127"/>
              <a:gd name="connsiteX350" fmla="*/ 1952577 w 3314697"/>
              <a:gd name="connsiteY350" fmla="*/ 4600436 h 4655127"/>
              <a:gd name="connsiteX351" fmla="*/ 1887707 w 3314697"/>
              <a:gd name="connsiteY351" fmla="*/ 4655127 h 4655127"/>
              <a:gd name="connsiteX352" fmla="*/ 1887058 w 3314697"/>
              <a:gd name="connsiteY352" fmla="*/ 4655127 h 4655127"/>
              <a:gd name="connsiteX353" fmla="*/ 1849434 w 3314697"/>
              <a:gd name="connsiteY353" fmla="*/ 4610481 h 4655127"/>
              <a:gd name="connsiteX354" fmla="*/ 1813755 w 3314697"/>
              <a:gd name="connsiteY354" fmla="*/ 4645640 h 4655127"/>
              <a:gd name="connsiteX355" fmla="*/ 1813755 w 3314697"/>
              <a:gd name="connsiteY355" fmla="*/ 4645082 h 4655127"/>
              <a:gd name="connsiteX356" fmla="*/ 1813106 w 3314697"/>
              <a:gd name="connsiteY356" fmla="*/ 4645640 h 4655127"/>
              <a:gd name="connsiteX357" fmla="*/ 1777428 w 3314697"/>
              <a:gd name="connsiteY357" fmla="*/ 4610481 h 4655127"/>
              <a:gd name="connsiteX358" fmla="*/ 1739803 w 3314697"/>
              <a:gd name="connsiteY358" fmla="*/ 4655127 h 4655127"/>
              <a:gd name="connsiteX359" fmla="*/ 1739155 w 3314697"/>
              <a:gd name="connsiteY359" fmla="*/ 4655127 h 4655127"/>
              <a:gd name="connsiteX360" fmla="*/ 1674284 w 3314697"/>
              <a:gd name="connsiteY360" fmla="*/ 4600436 h 4655127"/>
              <a:gd name="connsiteX361" fmla="*/ 1622287 w 3314697"/>
              <a:gd name="connsiteY361" fmla="*/ 4565905 h 4655127"/>
              <a:gd name="connsiteX362" fmla="*/ 1616073 w 3314697"/>
              <a:gd name="connsiteY362" fmla="*/ 4565200 h 4655127"/>
              <a:gd name="connsiteX363" fmla="*/ 1609860 w 3314697"/>
              <a:gd name="connsiteY363" fmla="*/ 4565905 h 4655127"/>
              <a:gd name="connsiteX364" fmla="*/ 1557863 w 3314697"/>
              <a:gd name="connsiteY364" fmla="*/ 4600436 h 4655127"/>
              <a:gd name="connsiteX365" fmla="*/ 1492993 w 3314697"/>
              <a:gd name="connsiteY365" fmla="*/ 4655127 h 4655127"/>
              <a:gd name="connsiteX366" fmla="*/ 1492343 w 3314697"/>
              <a:gd name="connsiteY366" fmla="*/ 4655127 h 4655127"/>
              <a:gd name="connsiteX367" fmla="*/ 1454719 w 3314697"/>
              <a:gd name="connsiteY367" fmla="*/ 4610481 h 4655127"/>
              <a:gd name="connsiteX368" fmla="*/ 1419041 w 3314697"/>
              <a:gd name="connsiteY368" fmla="*/ 4645640 h 4655127"/>
              <a:gd name="connsiteX369" fmla="*/ 1419041 w 3314697"/>
              <a:gd name="connsiteY369" fmla="*/ 4645082 h 4655127"/>
              <a:gd name="connsiteX370" fmla="*/ 1418392 w 3314697"/>
              <a:gd name="connsiteY370" fmla="*/ 4645640 h 4655127"/>
              <a:gd name="connsiteX371" fmla="*/ 1382714 w 3314697"/>
              <a:gd name="connsiteY371" fmla="*/ 4610481 h 4655127"/>
              <a:gd name="connsiteX372" fmla="*/ 1345089 w 3314697"/>
              <a:gd name="connsiteY372" fmla="*/ 4655127 h 4655127"/>
              <a:gd name="connsiteX373" fmla="*/ 1344441 w 3314697"/>
              <a:gd name="connsiteY373" fmla="*/ 4655127 h 4655127"/>
              <a:gd name="connsiteX374" fmla="*/ 1279570 w 3314697"/>
              <a:gd name="connsiteY374" fmla="*/ 4600436 h 4655127"/>
              <a:gd name="connsiteX375" fmla="*/ 1227573 w 3314697"/>
              <a:gd name="connsiteY375" fmla="*/ 4565905 h 4655127"/>
              <a:gd name="connsiteX376" fmla="*/ 1221359 w 3314697"/>
              <a:gd name="connsiteY376" fmla="*/ 4565200 h 4655127"/>
              <a:gd name="connsiteX377" fmla="*/ 1215146 w 3314697"/>
              <a:gd name="connsiteY377" fmla="*/ 4565905 h 4655127"/>
              <a:gd name="connsiteX378" fmla="*/ 1163148 w 3314697"/>
              <a:gd name="connsiteY378" fmla="*/ 4600436 h 4655127"/>
              <a:gd name="connsiteX379" fmla="*/ 1098278 w 3314697"/>
              <a:gd name="connsiteY379" fmla="*/ 4655127 h 4655127"/>
              <a:gd name="connsiteX380" fmla="*/ 1097629 w 3314697"/>
              <a:gd name="connsiteY380" fmla="*/ 4655127 h 4655127"/>
              <a:gd name="connsiteX381" fmla="*/ 1060005 w 3314697"/>
              <a:gd name="connsiteY381" fmla="*/ 4610481 h 4655127"/>
              <a:gd name="connsiteX382" fmla="*/ 1024326 w 3314697"/>
              <a:gd name="connsiteY382" fmla="*/ 4645640 h 4655127"/>
              <a:gd name="connsiteX383" fmla="*/ 1024326 w 3314697"/>
              <a:gd name="connsiteY383" fmla="*/ 4645082 h 4655127"/>
              <a:gd name="connsiteX384" fmla="*/ 1023678 w 3314697"/>
              <a:gd name="connsiteY384" fmla="*/ 4645640 h 4655127"/>
              <a:gd name="connsiteX385" fmla="*/ 987999 w 3314697"/>
              <a:gd name="connsiteY385" fmla="*/ 4610481 h 4655127"/>
              <a:gd name="connsiteX386" fmla="*/ 950375 w 3314697"/>
              <a:gd name="connsiteY386" fmla="*/ 4655127 h 4655127"/>
              <a:gd name="connsiteX387" fmla="*/ 949726 w 3314697"/>
              <a:gd name="connsiteY387" fmla="*/ 4655127 h 4655127"/>
              <a:gd name="connsiteX388" fmla="*/ 884856 w 3314697"/>
              <a:gd name="connsiteY388" fmla="*/ 4600436 h 4655127"/>
              <a:gd name="connsiteX389" fmla="*/ 832859 w 3314697"/>
              <a:gd name="connsiteY389" fmla="*/ 4565905 h 4655127"/>
              <a:gd name="connsiteX390" fmla="*/ 826644 w 3314697"/>
              <a:gd name="connsiteY390" fmla="*/ 4565200 h 4655127"/>
              <a:gd name="connsiteX391" fmla="*/ 820431 w 3314697"/>
              <a:gd name="connsiteY391" fmla="*/ 4565905 h 4655127"/>
              <a:gd name="connsiteX392" fmla="*/ 768434 w 3314697"/>
              <a:gd name="connsiteY392" fmla="*/ 4600436 h 4655127"/>
              <a:gd name="connsiteX393" fmla="*/ 703564 w 3314697"/>
              <a:gd name="connsiteY393" fmla="*/ 4655127 h 4655127"/>
              <a:gd name="connsiteX394" fmla="*/ 702915 w 3314697"/>
              <a:gd name="connsiteY394" fmla="*/ 4655127 h 4655127"/>
              <a:gd name="connsiteX395" fmla="*/ 665291 w 3314697"/>
              <a:gd name="connsiteY395" fmla="*/ 4610481 h 4655127"/>
              <a:gd name="connsiteX396" fmla="*/ 629612 w 3314697"/>
              <a:gd name="connsiteY396" fmla="*/ 4645640 h 4655127"/>
              <a:gd name="connsiteX397" fmla="*/ 629612 w 3314697"/>
              <a:gd name="connsiteY397" fmla="*/ 4645082 h 4655127"/>
              <a:gd name="connsiteX398" fmla="*/ 628964 w 3314697"/>
              <a:gd name="connsiteY398" fmla="*/ 4645640 h 4655127"/>
              <a:gd name="connsiteX399" fmla="*/ 593285 w 3314697"/>
              <a:gd name="connsiteY399" fmla="*/ 4610481 h 4655127"/>
              <a:gd name="connsiteX400" fmla="*/ 555660 w 3314697"/>
              <a:gd name="connsiteY400" fmla="*/ 4655127 h 4655127"/>
              <a:gd name="connsiteX401" fmla="*/ 555012 w 3314697"/>
              <a:gd name="connsiteY401" fmla="*/ 4655127 h 4655127"/>
              <a:gd name="connsiteX402" fmla="*/ 490142 w 3314697"/>
              <a:gd name="connsiteY402" fmla="*/ 4600436 h 4655127"/>
              <a:gd name="connsiteX403" fmla="*/ 438144 w 3314697"/>
              <a:gd name="connsiteY403" fmla="*/ 4565905 h 4655127"/>
              <a:gd name="connsiteX404" fmla="*/ 431931 w 3314697"/>
              <a:gd name="connsiteY404" fmla="*/ 4565200 h 4655127"/>
              <a:gd name="connsiteX405" fmla="*/ 425717 w 3314697"/>
              <a:gd name="connsiteY405" fmla="*/ 4565905 h 4655127"/>
              <a:gd name="connsiteX406" fmla="*/ 373719 w 3314697"/>
              <a:gd name="connsiteY406" fmla="*/ 4600436 h 4655127"/>
              <a:gd name="connsiteX407" fmla="*/ 308849 w 3314697"/>
              <a:gd name="connsiteY407" fmla="*/ 4655127 h 4655127"/>
              <a:gd name="connsiteX408" fmla="*/ 308201 w 3314697"/>
              <a:gd name="connsiteY408" fmla="*/ 4655127 h 4655127"/>
              <a:gd name="connsiteX409" fmla="*/ 270576 w 3314697"/>
              <a:gd name="connsiteY409" fmla="*/ 4610481 h 4655127"/>
              <a:gd name="connsiteX410" fmla="*/ 234898 w 3314697"/>
              <a:gd name="connsiteY410" fmla="*/ 4645640 h 4655127"/>
              <a:gd name="connsiteX411" fmla="*/ 234898 w 3314697"/>
              <a:gd name="connsiteY411" fmla="*/ 4645082 h 4655127"/>
              <a:gd name="connsiteX412" fmla="*/ 234249 w 3314697"/>
              <a:gd name="connsiteY412" fmla="*/ 4645640 h 4655127"/>
              <a:gd name="connsiteX413" fmla="*/ 213734 w 3314697"/>
              <a:gd name="connsiteY413" fmla="*/ 4636013 h 4655127"/>
              <a:gd name="connsiteX414" fmla="*/ 202493 w 3314697"/>
              <a:gd name="connsiteY414" fmla="*/ 4617087 h 4655127"/>
              <a:gd name="connsiteX415" fmla="*/ 202493 w 3314697"/>
              <a:gd name="connsiteY415" fmla="*/ 4627438 h 4655127"/>
              <a:gd name="connsiteX416" fmla="*/ 190077 w 3314697"/>
              <a:gd name="connsiteY416" fmla="*/ 4627438 h 4655127"/>
              <a:gd name="connsiteX417" fmla="*/ 183407 w 3314697"/>
              <a:gd name="connsiteY417" fmla="*/ 4640757 h 4655127"/>
              <a:gd name="connsiteX418" fmla="*/ 160945 w 3314697"/>
              <a:gd name="connsiteY418" fmla="*/ 4655127 h 4655127"/>
              <a:gd name="connsiteX419" fmla="*/ 160297 w 3314697"/>
              <a:gd name="connsiteY419" fmla="*/ 4655127 h 4655127"/>
              <a:gd name="connsiteX420" fmla="*/ 125429 w 3314697"/>
              <a:gd name="connsiteY420" fmla="*/ 4637409 h 4655127"/>
              <a:gd name="connsiteX421" fmla="*/ 117339 w 3314697"/>
              <a:gd name="connsiteY421" fmla="*/ 4627438 h 4655127"/>
              <a:gd name="connsiteX422" fmla="*/ 106746 w 3314697"/>
              <a:gd name="connsiteY422" fmla="*/ 4627438 h 4655127"/>
              <a:gd name="connsiteX423" fmla="*/ 106746 w 3314697"/>
              <a:gd name="connsiteY423" fmla="*/ 4624081 h 4655127"/>
              <a:gd name="connsiteX424" fmla="*/ 104924 w 3314697"/>
              <a:gd name="connsiteY424" fmla="*/ 4612140 h 4655127"/>
              <a:gd name="connsiteX425" fmla="*/ 95427 w 3314697"/>
              <a:gd name="connsiteY425" fmla="*/ 4600436 h 4655127"/>
              <a:gd name="connsiteX426" fmla="*/ 18231 w 3314697"/>
              <a:gd name="connsiteY426" fmla="*/ 4563045 h 4655127"/>
              <a:gd name="connsiteX427" fmla="*/ 14339 w 3314697"/>
              <a:gd name="connsiteY427" fmla="*/ 4563045 h 4655127"/>
              <a:gd name="connsiteX428" fmla="*/ 14339 w 3314697"/>
              <a:gd name="connsiteY428" fmla="*/ 4525356 h 4655127"/>
              <a:gd name="connsiteX429" fmla="*/ 5812 w 3314697"/>
              <a:gd name="connsiteY429" fmla="*/ 4516805 h 4655127"/>
              <a:gd name="connsiteX430" fmla="*/ 0 w 3314697"/>
              <a:gd name="connsiteY430" fmla="*/ 4501530 h 4655127"/>
              <a:gd name="connsiteX431" fmla="*/ 0 w 3314697"/>
              <a:gd name="connsiteY431" fmla="*/ 4500971 h 4655127"/>
              <a:gd name="connsiteX432" fmla="*/ 4630 w 3314697"/>
              <a:gd name="connsiteY432" fmla="*/ 4489840 h 4655127"/>
              <a:gd name="connsiteX433" fmla="*/ 14339 w 3314697"/>
              <a:gd name="connsiteY433" fmla="*/ 4483185 h 4655127"/>
              <a:gd name="connsiteX434" fmla="*/ 14339 w 3314697"/>
              <a:gd name="connsiteY434" fmla="*/ 4480450 h 4655127"/>
              <a:gd name="connsiteX435" fmla="*/ 19515 w 3314697"/>
              <a:gd name="connsiteY435" fmla="*/ 4480450 h 4655127"/>
              <a:gd name="connsiteX436" fmla="*/ 33298 w 3314697"/>
              <a:gd name="connsiteY436" fmla="*/ 4474924 h 4655127"/>
              <a:gd name="connsiteX437" fmla="*/ 51756 w 3314697"/>
              <a:gd name="connsiteY437" fmla="*/ 4468515 h 4655127"/>
              <a:gd name="connsiteX438" fmla="*/ 10999 w 3314697"/>
              <a:gd name="connsiteY438" fmla="*/ 4437737 h 4655127"/>
              <a:gd name="connsiteX439" fmla="*/ 11645 w 3314697"/>
              <a:gd name="connsiteY439" fmla="*/ 4437737 h 4655127"/>
              <a:gd name="connsiteX440" fmla="*/ 10999 w 3314697"/>
              <a:gd name="connsiteY440" fmla="*/ 4437177 h 4655127"/>
              <a:gd name="connsiteX441" fmla="*/ 51756 w 3314697"/>
              <a:gd name="connsiteY441" fmla="*/ 4406400 h 4655127"/>
              <a:gd name="connsiteX442" fmla="*/ 0 w 3314697"/>
              <a:gd name="connsiteY442" fmla="*/ 4373944 h 4655127"/>
              <a:gd name="connsiteX443" fmla="*/ 0 w 3314697"/>
              <a:gd name="connsiteY443" fmla="*/ 4373384 h 4655127"/>
              <a:gd name="connsiteX444" fmla="*/ 63401 w 3314697"/>
              <a:gd name="connsiteY444" fmla="*/ 4317425 h 4655127"/>
              <a:gd name="connsiteX445" fmla="*/ 103430 w 3314697"/>
              <a:gd name="connsiteY445" fmla="*/ 4272570 h 4655127"/>
              <a:gd name="connsiteX446" fmla="*/ 104248 w 3314697"/>
              <a:gd name="connsiteY446" fmla="*/ 4267210 h 4655127"/>
              <a:gd name="connsiteX447" fmla="*/ 103430 w 3314697"/>
              <a:gd name="connsiteY447" fmla="*/ 4261851 h 4655127"/>
              <a:gd name="connsiteX448" fmla="*/ 63401 w 3314697"/>
              <a:gd name="connsiteY448" fmla="*/ 4216996 h 4655127"/>
              <a:gd name="connsiteX449" fmla="*/ 0 w 3314697"/>
              <a:gd name="connsiteY449" fmla="*/ 4161037 h 4655127"/>
              <a:gd name="connsiteX450" fmla="*/ 0 w 3314697"/>
              <a:gd name="connsiteY450" fmla="*/ 4160477 h 4655127"/>
              <a:gd name="connsiteX451" fmla="*/ 51756 w 3314697"/>
              <a:gd name="connsiteY451" fmla="*/ 4128021 h 4655127"/>
              <a:gd name="connsiteX452" fmla="*/ 10999 w 3314697"/>
              <a:gd name="connsiteY452" fmla="*/ 4097244 h 4655127"/>
              <a:gd name="connsiteX453" fmla="*/ 11645 w 3314697"/>
              <a:gd name="connsiteY453" fmla="*/ 4097244 h 4655127"/>
              <a:gd name="connsiteX454" fmla="*/ 10999 w 3314697"/>
              <a:gd name="connsiteY454" fmla="*/ 4096684 h 4655127"/>
              <a:gd name="connsiteX455" fmla="*/ 51756 w 3314697"/>
              <a:gd name="connsiteY455" fmla="*/ 4065906 h 4655127"/>
              <a:gd name="connsiteX456" fmla="*/ 0 w 3314697"/>
              <a:gd name="connsiteY456" fmla="*/ 4033450 h 4655127"/>
              <a:gd name="connsiteX457" fmla="*/ 0 w 3314697"/>
              <a:gd name="connsiteY457" fmla="*/ 4032891 h 4655127"/>
              <a:gd name="connsiteX458" fmla="*/ 63401 w 3314697"/>
              <a:gd name="connsiteY458" fmla="*/ 3976932 h 4655127"/>
              <a:gd name="connsiteX459" fmla="*/ 103430 w 3314697"/>
              <a:gd name="connsiteY459" fmla="*/ 3932077 h 4655127"/>
              <a:gd name="connsiteX460" fmla="*/ 104248 w 3314697"/>
              <a:gd name="connsiteY460" fmla="*/ 3926717 h 4655127"/>
              <a:gd name="connsiteX461" fmla="*/ 103430 w 3314697"/>
              <a:gd name="connsiteY461" fmla="*/ 3921357 h 4655127"/>
              <a:gd name="connsiteX462" fmla="*/ 63401 w 3314697"/>
              <a:gd name="connsiteY462" fmla="*/ 3876502 h 4655127"/>
              <a:gd name="connsiteX463" fmla="*/ 0 w 3314697"/>
              <a:gd name="connsiteY463" fmla="*/ 3820544 h 4655127"/>
              <a:gd name="connsiteX464" fmla="*/ 0 w 3314697"/>
              <a:gd name="connsiteY464" fmla="*/ 3819984 h 4655127"/>
              <a:gd name="connsiteX465" fmla="*/ 51756 w 3314697"/>
              <a:gd name="connsiteY465" fmla="*/ 3787527 h 4655127"/>
              <a:gd name="connsiteX466" fmla="*/ 10999 w 3314697"/>
              <a:gd name="connsiteY466" fmla="*/ 3756750 h 4655127"/>
              <a:gd name="connsiteX467" fmla="*/ 11645 w 3314697"/>
              <a:gd name="connsiteY467" fmla="*/ 3756750 h 4655127"/>
              <a:gd name="connsiteX468" fmla="*/ 10999 w 3314697"/>
              <a:gd name="connsiteY468" fmla="*/ 3756190 h 4655127"/>
              <a:gd name="connsiteX469" fmla="*/ 51756 w 3314697"/>
              <a:gd name="connsiteY469" fmla="*/ 3725413 h 4655127"/>
              <a:gd name="connsiteX470" fmla="*/ 0 w 3314697"/>
              <a:gd name="connsiteY470" fmla="*/ 3692957 h 4655127"/>
              <a:gd name="connsiteX471" fmla="*/ 0 w 3314697"/>
              <a:gd name="connsiteY471" fmla="*/ 3692397 h 4655127"/>
              <a:gd name="connsiteX472" fmla="*/ 63401 w 3314697"/>
              <a:gd name="connsiteY472" fmla="*/ 3636438 h 4655127"/>
              <a:gd name="connsiteX473" fmla="*/ 103430 w 3314697"/>
              <a:gd name="connsiteY473" fmla="*/ 3591584 h 4655127"/>
              <a:gd name="connsiteX474" fmla="*/ 104248 w 3314697"/>
              <a:gd name="connsiteY474" fmla="*/ 3586224 h 4655127"/>
              <a:gd name="connsiteX475" fmla="*/ 103430 w 3314697"/>
              <a:gd name="connsiteY475" fmla="*/ 3580863 h 4655127"/>
              <a:gd name="connsiteX476" fmla="*/ 63401 w 3314697"/>
              <a:gd name="connsiteY476" fmla="*/ 3536009 h 4655127"/>
              <a:gd name="connsiteX477" fmla="*/ 0 w 3314697"/>
              <a:gd name="connsiteY477" fmla="*/ 3480050 h 4655127"/>
              <a:gd name="connsiteX478" fmla="*/ 0 w 3314697"/>
              <a:gd name="connsiteY478" fmla="*/ 3479490 h 4655127"/>
              <a:gd name="connsiteX479" fmla="*/ 51756 w 3314697"/>
              <a:gd name="connsiteY479" fmla="*/ 3447034 h 4655127"/>
              <a:gd name="connsiteX480" fmla="*/ 10999 w 3314697"/>
              <a:gd name="connsiteY480" fmla="*/ 3416257 h 4655127"/>
              <a:gd name="connsiteX481" fmla="*/ 11645 w 3314697"/>
              <a:gd name="connsiteY481" fmla="*/ 3416257 h 4655127"/>
              <a:gd name="connsiteX482" fmla="*/ 10999 w 3314697"/>
              <a:gd name="connsiteY482" fmla="*/ 3415697 h 4655127"/>
              <a:gd name="connsiteX483" fmla="*/ 51756 w 3314697"/>
              <a:gd name="connsiteY483" fmla="*/ 3384920 h 4655127"/>
              <a:gd name="connsiteX484" fmla="*/ 0 w 3314697"/>
              <a:gd name="connsiteY484" fmla="*/ 3352463 h 4655127"/>
              <a:gd name="connsiteX485" fmla="*/ 0 w 3314697"/>
              <a:gd name="connsiteY485" fmla="*/ 3351904 h 4655127"/>
              <a:gd name="connsiteX486" fmla="*/ 63401 w 3314697"/>
              <a:gd name="connsiteY486" fmla="*/ 3295945 h 4655127"/>
              <a:gd name="connsiteX487" fmla="*/ 103430 w 3314697"/>
              <a:gd name="connsiteY487" fmla="*/ 3251090 h 4655127"/>
              <a:gd name="connsiteX488" fmla="*/ 104248 w 3314697"/>
              <a:gd name="connsiteY488" fmla="*/ 3245730 h 4655127"/>
              <a:gd name="connsiteX489" fmla="*/ 103430 w 3314697"/>
              <a:gd name="connsiteY489" fmla="*/ 3240370 h 4655127"/>
              <a:gd name="connsiteX490" fmla="*/ 63401 w 3314697"/>
              <a:gd name="connsiteY490" fmla="*/ 3195516 h 4655127"/>
              <a:gd name="connsiteX491" fmla="*/ 0 w 3314697"/>
              <a:gd name="connsiteY491" fmla="*/ 3139556 h 4655127"/>
              <a:gd name="connsiteX492" fmla="*/ 0 w 3314697"/>
              <a:gd name="connsiteY492" fmla="*/ 3138997 h 4655127"/>
              <a:gd name="connsiteX493" fmla="*/ 51756 w 3314697"/>
              <a:gd name="connsiteY493" fmla="*/ 3106541 h 4655127"/>
              <a:gd name="connsiteX494" fmla="*/ 10999 w 3314697"/>
              <a:gd name="connsiteY494" fmla="*/ 3075763 h 4655127"/>
              <a:gd name="connsiteX495" fmla="*/ 11645 w 3314697"/>
              <a:gd name="connsiteY495" fmla="*/ 3075763 h 4655127"/>
              <a:gd name="connsiteX496" fmla="*/ 10999 w 3314697"/>
              <a:gd name="connsiteY496" fmla="*/ 3075204 h 4655127"/>
              <a:gd name="connsiteX497" fmla="*/ 51756 w 3314697"/>
              <a:gd name="connsiteY497" fmla="*/ 3044426 h 4655127"/>
              <a:gd name="connsiteX498" fmla="*/ 0 w 3314697"/>
              <a:gd name="connsiteY498" fmla="*/ 3011970 h 4655127"/>
              <a:gd name="connsiteX499" fmla="*/ 0 w 3314697"/>
              <a:gd name="connsiteY499" fmla="*/ 3011410 h 4655127"/>
              <a:gd name="connsiteX500" fmla="*/ 63401 w 3314697"/>
              <a:gd name="connsiteY500" fmla="*/ 2955452 h 4655127"/>
              <a:gd name="connsiteX501" fmla="*/ 103430 w 3314697"/>
              <a:gd name="connsiteY501" fmla="*/ 2910597 h 4655127"/>
              <a:gd name="connsiteX502" fmla="*/ 104248 w 3314697"/>
              <a:gd name="connsiteY502" fmla="*/ 2905237 h 4655127"/>
              <a:gd name="connsiteX503" fmla="*/ 103430 w 3314697"/>
              <a:gd name="connsiteY503" fmla="*/ 2899877 h 4655127"/>
              <a:gd name="connsiteX504" fmla="*/ 63401 w 3314697"/>
              <a:gd name="connsiteY504" fmla="*/ 2855022 h 4655127"/>
              <a:gd name="connsiteX505" fmla="*/ 0 w 3314697"/>
              <a:gd name="connsiteY505" fmla="*/ 2799063 h 4655127"/>
              <a:gd name="connsiteX506" fmla="*/ 0 w 3314697"/>
              <a:gd name="connsiteY506" fmla="*/ 2798503 h 4655127"/>
              <a:gd name="connsiteX507" fmla="*/ 51756 w 3314697"/>
              <a:gd name="connsiteY507" fmla="*/ 2766047 h 4655127"/>
              <a:gd name="connsiteX508" fmla="*/ 10999 w 3314697"/>
              <a:gd name="connsiteY508" fmla="*/ 2735270 h 4655127"/>
              <a:gd name="connsiteX509" fmla="*/ 11645 w 3314697"/>
              <a:gd name="connsiteY509" fmla="*/ 2735270 h 4655127"/>
              <a:gd name="connsiteX510" fmla="*/ 10999 w 3314697"/>
              <a:gd name="connsiteY510" fmla="*/ 2734710 h 4655127"/>
              <a:gd name="connsiteX511" fmla="*/ 51756 w 3314697"/>
              <a:gd name="connsiteY511" fmla="*/ 2703933 h 4655127"/>
              <a:gd name="connsiteX512" fmla="*/ 0 w 3314697"/>
              <a:gd name="connsiteY512" fmla="*/ 2671476 h 4655127"/>
              <a:gd name="connsiteX513" fmla="*/ 0 w 3314697"/>
              <a:gd name="connsiteY513" fmla="*/ 2670917 h 4655127"/>
              <a:gd name="connsiteX514" fmla="*/ 63401 w 3314697"/>
              <a:gd name="connsiteY514" fmla="*/ 2614958 h 4655127"/>
              <a:gd name="connsiteX515" fmla="*/ 103430 w 3314697"/>
              <a:gd name="connsiteY515" fmla="*/ 2570104 h 4655127"/>
              <a:gd name="connsiteX516" fmla="*/ 104248 w 3314697"/>
              <a:gd name="connsiteY516" fmla="*/ 2564743 h 4655127"/>
              <a:gd name="connsiteX517" fmla="*/ 103430 w 3314697"/>
              <a:gd name="connsiteY517" fmla="*/ 2559383 h 4655127"/>
              <a:gd name="connsiteX518" fmla="*/ 63401 w 3314697"/>
              <a:gd name="connsiteY518" fmla="*/ 2514529 h 4655127"/>
              <a:gd name="connsiteX519" fmla="*/ 0 w 3314697"/>
              <a:gd name="connsiteY519" fmla="*/ 2458570 h 4655127"/>
              <a:gd name="connsiteX520" fmla="*/ 0 w 3314697"/>
              <a:gd name="connsiteY520" fmla="*/ 2458010 h 4655127"/>
              <a:gd name="connsiteX521" fmla="*/ 51756 w 3314697"/>
              <a:gd name="connsiteY521" fmla="*/ 2425553 h 4655127"/>
              <a:gd name="connsiteX522" fmla="*/ 10999 w 3314697"/>
              <a:gd name="connsiteY522" fmla="*/ 2394777 h 4655127"/>
              <a:gd name="connsiteX523" fmla="*/ 11645 w 3314697"/>
              <a:gd name="connsiteY523" fmla="*/ 2394777 h 4655127"/>
              <a:gd name="connsiteX524" fmla="*/ 10999 w 3314697"/>
              <a:gd name="connsiteY524" fmla="*/ 2394217 h 4655127"/>
              <a:gd name="connsiteX525" fmla="*/ 51756 w 3314697"/>
              <a:gd name="connsiteY525" fmla="*/ 2363439 h 4655127"/>
              <a:gd name="connsiteX526" fmla="*/ 0 w 3314697"/>
              <a:gd name="connsiteY526" fmla="*/ 2330983 h 4655127"/>
              <a:gd name="connsiteX527" fmla="*/ 0 w 3314697"/>
              <a:gd name="connsiteY527" fmla="*/ 2330424 h 4655127"/>
              <a:gd name="connsiteX528" fmla="*/ 63401 w 3314697"/>
              <a:gd name="connsiteY528" fmla="*/ 2274464 h 4655127"/>
              <a:gd name="connsiteX529" fmla="*/ 103430 w 3314697"/>
              <a:gd name="connsiteY529" fmla="*/ 2229610 h 4655127"/>
              <a:gd name="connsiteX530" fmla="*/ 104248 w 3314697"/>
              <a:gd name="connsiteY530" fmla="*/ 2224250 h 4655127"/>
              <a:gd name="connsiteX531" fmla="*/ 103430 w 3314697"/>
              <a:gd name="connsiteY531" fmla="*/ 2218890 h 4655127"/>
              <a:gd name="connsiteX532" fmla="*/ 63401 w 3314697"/>
              <a:gd name="connsiteY532" fmla="*/ 2174035 h 4655127"/>
              <a:gd name="connsiteX533" fmla="*/ 0 w 3314697"/>
              <a:gd name="connsiteY533" fmla="*/ 2118076 h 4655127"/>
              <a:gd name="connsiteX534" fmla="*/ 0 w 3314697"/>
              <a:gd name="connsiteY534" fmla="*/ 2117517 h 4655127"/>
              <a:gd name="connsiteX535" fmla="*/ 51756 w 3314697"/>
              <a:gd name="connsiteY535" fmla="*/ 2085060 h 4655127"/>
              <a:gd name="connsiteX536" fmla="*/ 10999 w 3314697"/>
              <a:gd name="connsiteY536" fmla="*/ 2054283 h 4655127"/>
              <a:gd name="connsiteX537" fmla="*/ 11645 w 3314697"/>
              <a:gd name="connsiteY537" fmla="*/ 2054283 h 4655127"/>
              <a:gd name="connsiteX538" fmla="*/ 10999 w 3314697"/>
              <a:gd name="connsiteY538" fmla="*/ 2053723 h 4655127"/>
              <a:gd name="connsiteX539" fmla="*/ 51756 w 3314697"/>
              <a:gd name="connsiteY539" fmla="*/ 2022946 h 4655127"/>
              <a:gd name="connsiteX540" fmla="*/ 0 w 3314697"/>
              <a:gd name="connsiteY540" fmla="*/ 1990490 h 4655127"/>
              <a:gd name="connsiteX541" fmla="*/ 0 w 3314697"/>
              <a:gd name="connsiteY541" fmla="*/ 1989930 h 4655127"/>
              <a:gd name="connsiteX542" fmla="*/ 63401 w 3314697"/>
              <a:gd name="connsiteY542" fmla="*/ 1933971 h 4655127"/>
              <a:gd name="connsiteX543" fmla="*/ 103430 w 3314697"/>
              <a:gd name="connsiteY543" fmla="*/ 1889116 h 4655127"/>
              <a:gd name="connsiteX544" fmla="*/ 104248 w 3314697"/>
              <a:gd name="connsiteY544" fmla="*/ 1883757 h 4655127"/>
              <a:gd name="connsiteX545" fmla="*/ 103430 w 3314697"/>
              <a:gd name="connsiteY545" fmla="*/ 1878396 h 4655127"/>
              <a:gd name="connsiteX546" fmla="*/ 63401 w 3314697"/>
              <a:gd name="connsiteY546" fmla="*/ 1833542 h 4655127"/>
              <a:gd name="connsiteX547" fmla="*/ 0 w 3314697"/>
              <a:gd name="connsiteY547" fmla="*/ 1777583 h 4655127"/>
              <a:gd name="connsiteX548" fmla="*/ 0 w 3314697"/>
              <a:gd name="connsiteY548" fmla="*/ 1777023 h 4655127"/>
              <a:gd name="connsiteX549" fmla="*/ 51756 w 3314697"/>
              <a:gd name="connsiteY549" fmla="*/ 1744567 h 4655127"/>
              <a:gd name="connsiteX550" fmla="*/ 10999 w 3314697"/>
              <a:gd name="connsiteY550" fmla="*/ 1713789 h 4655127"/>
              <a:gd name="connsiteX551" fmla="*/ 11645 w 3314697"/>
              <a:gd name="connsiteY551" fmla="*/ 1713789 h 4655127"/>
              <a:gd name="connsiteX552" fmla="*/ 10999 w 3314697"/>
              <a:gd name="connsiteY552" fmla="*/ 1713230 h 4655127"/>
              <a:gd name="connsiteX553" fmla="*/ 51756 w 3314697"/>
              <a:gd name="connsiteY553" fmla="*/ 1682453 h 4655127"/>
              <a:gd name="connsiteX554" fmla="*/ 0 w 3314697"/>
              <a:gd name="connsiteY554" fmla="*/ 1649996 h 4655127"/>
              <a:gd name="connsiteX555" fmla="*/ 0 w 3314697"/>
              <a:gd name="connsiteY555" fmla="*/ 1649436 h 4655127"/>
              <a:gd name="connsiteX556" fmla="*/ 63401 w 3314697"/>
              <a:gd name="connsiteY556" fmla="*/ 1593478 h 4655127"/>
              <a:gd name="connsiteX557" fmla="*/ 103430 w 3314697"/>
              <a:gd name="connsiteY557" fmla="*/ 1548623 h 4655127"/>
              <a:gd name="connsiteX558" fmla="*/ 105663 w 3314697"/>
              <a:gd name="connsiteY558" fmla="*/ 1533986 h 4655127"/>
              <a:gd name="connsiteX559" fmla="*/ 103430 w 3314697"/>
              <a:gd name="connsiteY559" fmla="*/ 1519349 h 4655127"/>
              <a:gd name="connsiteX560" fmla="*/ 63401 w 3314697"/>
              <a:gd name="connsiteY560" fmla="*/ 1474494 h 4655127"/>
              <a:gd name="connsiteX561" fmla="*/ 0 w 3314697"/>
              <a:gd name="connsiteY561" fmla="*/ 1418535 h 4655127"/>
              <a:gd name="connsiteX562" fmla="*/ 0 w 3314697"/>
              <a:gd name="connsiteY562" fmla="*/ 1417976 h 4655127"/>
              <a:gd name="connsiteX563" fmla="*/ 51756 w 3314697"/>
              <a:gd name="connsiteY563" fmla="*/ 1385519 h 4655127"/>
              <a:gd name="connsiteX564" fmla="*/ 10999 w 3314697"/>
              <a:gd name="connsiteY564" fmla="*/ 1354742 h 4655127"/>
              <a:gd name="connsiteX565" fmla="*/ 11645 w 3314697"/>
              <a:gd name="connsiteY565" fmla="*/ 1354742 h 4655127"/>
              <a:gd name="connsiteX566" fmla="*/ 10999 w 3314697"/>
              <a:gd name="connsiteY566" fmla="*/ 1354182 h 4655127"/>
              <a:gd name="connsiteX567" fmla="*/ 51756 w 3314697"/>
              <a:gd name="connsiteY567" fmla="*/ 1323405 h 4655127"/>
              <a:gd name="connsiteX568" fmla="*/ 0 w 3314697"/>
              <a:gd name="connsiteY568" fmla="*/ 1290948 h 4655127"/>
              <a:gd name="connsiteX569" fmla="*/ 0 w 3314697"/>
              <a:gd name="connsiteY569" fmla="*/ 1290389 h 4655127"/>
              <a:gd name="connsiteX570" fmla="*/ 63401 w 3314697"/>
              <a:gd name="connsiteY570" fmla="*/ 1234430 h 4655127"/>
              <a:gd name="connsiteX571" fmla="*/ 103430 w 3314697"/>
              <a:gd name="connsiteY571" fmla="*/ 1189575 h 4655127"/>
              <a:gd name="connsiteX572" fmla="*/ 105663 w 3314697"/>
              <a:gd name="connsiteY572" fmla="*/ 1174938 h 4655127"/>
              <a:gd name="connsiteX573" fmla="*/ 103430 w 3314697"/>
              <a:gd name="connsiteY573" fmla="*/ 1160302 h 4655127"/>
              <a:gd name="connsiteX574" fmla="*/ 63401 w 3314697"/>
              <a:gd name="connsiteY574" fmla="*/ 1115447 h 4655127"/>
              <a:gd name="connsiteX575" fmla="*/ 0 w 3314697"/>
              <a:gd name="connsiteY575" fmla="*/ 1059488 h 4655127"/>
              <a:gd name="connsiteX576" fmla="*/ 0 w 3314697"/>
              <a:gd name="connsiteY576" fmla="*/ 1058928 h 4655127"/>
              <a:gd name="connsiteX577" fmla="*/ 51756 w 3314697"/>
              <a:gd name="connsiteY577" fmla="*/ 1026472 h 4655127"/>
              <a:gd name="connsiteX578" fmla="*/ 10999 w 3314697"/>
              <a:gd name="connsiteY578" fmla="*/ 995694 h 4655127"/>
              <a:gd name="connsiteX579" fmla="*/ 11645 w 3314697"/>
              <a:gd name="connsiteY579" fmla="*/ 995694 h 4655127"/>
              <a:gd name="connsiteX580" fmla="*/ 10999 w 3314697"/>
              <a:gd name="connsiteY580" fmla="*/ 995135 h 4655127"/>
              <a:gd name="connsiteX581" fmla="*/ 51756 w 3314697"/>
              <a:gd name="connsiteY581" fmla="*/ 964358 h 4655127"/>
              <a:gd name="connsiteX582" fmla="*/ 0 w 3314697"/>
              <a:gd name="connsiteY582" fmla="*/ 931901 h 4655127"/>
              <a:gd name="connsiteX583" fmla="*/ 0 w 3314697"/>
              <a:gd name="connsiteY583" fmla="*/ 931342 h 4655127"/>
              <a:gd name="connsiteX584" fmla="*/ 63401 w 3314697"/>
              <a:gd name="connsiteY584" fmla="*/ 875382 h 4655127"/>
              <a:gd name="connsiteX585" fmla="*/ 103430 w 3314697"/>
              <a:gd name="connsiteY585" fmla="*/ 830528 h 4655127"/>
              <a:gd name="connsiteX586" fmla="*/ 105663 w 3314697"/>
              <a:gd name="connsiteY586" fmla="*/ 815891 h 4655127"/>
              <a:gd name="connsiteX587" fmla="*/ 103430 w 3314697"/>
              <a:gd name="connsiteY587" fmla="*/ 801254 h 4655127"/>
              <a:gd name="connsiteX588" fmla="*/ 63401 w 3314697"/>
              <a:gd name="connsiteY588" fmla="*/ 756399 h 4655127"/>
              <a:gd name="connsiteX589" fmla="*/ 0 w 3314697"/>
              <a:gd name="connsiteY589" fmla="*/ 700440 h 4655127"/>
              <a:gd name="connsiteX590" fmla="*/ 0 w 3314697"/>
              <a:gd name="connsiteY590" fmla="*/ 699881 h 4655127"/>
              <a:gd name="connsiteX591" fmla="*/ 51756 w 3314697"/>
              <a:gd name="connsiteY591" fmla="*/ 667424 h 4655127"/>
              <a:gd name="connsiteX592" fmla="*/ 10999 w 3314697"/>
              <a:gd name="connsiteY592" fmla="*/ 636647 h 4655127"/>
              <a:gd name="connsiteX593" fmla="*/ 11645 w 3314697"/>
              <a:gd name="connsiteY593" fmla="*/ 636647 h 4655127"/>
              <a:gd name="connsiteX594" fmla="*/ 10999 w 3314697"/>
              <a:gd name="connsiteY594" fmla="*/ 636087 h 4655127"/>
              <a:gd name="connsiteX595" fmla="*/ 51756 w 3314697"/>
              <a:gd name="connsiteY595" fmla="*/ 605310 h 4655127"/>
              <a:gd name="connsiteX596" fmla="*/ 0 w 3314697"/>
              <a:gd name="connsiteY596" fmla="*/ 572854 h 4655127"/>
              <a:gd name="connsiteX597" fmla="*/ 0 w 3314697"/>
              <a:gd name="connsiteY597" fmla="*/ 572294 h 4655127"/>
              <a:gd name="connsiteX598" fmla="*/ 63401 w 3314697"/>
              <a:gd name="connsiteY598" fmla="*/ 516335 h 4655127"/>
              <a:gd name="connsiteX599" fmla="*/ 103430 w 3314697"/>
              <a:gd name="connsiteY599" fmla="*/ 471480 h 4655127"/>
              <a:gd name="connsiteX600" fmla="*/ 105663 w 3314697"/>
              <a:gd name="connsiteY600" fmla="*/ 456843 h 4655127"/>
              <a:gd name="connsiteX601" fmla="*/ 103430 w 3314697"/>
              <a:gd name="connsiteY601" fmla="*/ 442206 h 4655127"/>
              <a:gd name="connsiteX602" fmla="*/ 63401 w 3314697"/>
              <a:gd name="connsiteY602" fmla="*/ 397352 h 4655127"/>
              <a:gd name="connsiteX603" fmla="*/ 0 w 3314697"/>
              <a:gd name="connsiteY603" fmla="*/ 341393 h 4655127"/>
              <a:gd name="connsiteX604" fmla="*/ 0 w 3314697"/>
              <a:gd name="connsiteY604" fmla="*/ 340833 h 4655127"/>
              <a:gd name="connsiteX605" fmla="*/ 51756 w 3314697"/>
              <a:gd name="connsiteY605" fmla="*/ 308377 h 4655127"/>
              <a:gd name="connsiteX606" fmla="*/ 10999 w 3314697"/>
              <a:gd name="connsiteY606" fmla="*/ 277599 h 4655127"/>
              <a:gd name="connsiteX607" fmla="*/ 11645 w 3314697"/>
              <a:gd name="connsiteY607" fmla="*/ 277599 h 4655127"/>
              <a:gd name="connsiteX608" fmla="*/ 10999 w 3314697"/>
              <a:gd name="connsiteY608" fmla="*/ 277040 h 4655127"/>
              <a:gd name="connsiteX609" fmla="*/ 51756 w 3314697"/>
              <a:gd name="connsiteY609" fmla="*/ 246263 h 4655127"/>
              <a:gd name="connsiteX610" fmla="*/ 0 w 3314697"/>
              <a:gd name="connsiteY610" fmla="*/ 213806 h 4655127"/>
              <a:gd name="connsiteX611" fmla="*/ 0 w 3314697"/>
              <a:gd name="connsiteY611" fmla="*/ 213247 h 4655127"/>
              <a:gd name="connsiteX612" fmla="*/ 40939 w 3314697"/>
              <a:gd name="connsiteY612" fmla="*/ 169336 h 4655127"/>
              <a:gd name="connsiteX613" fmla="*/ 55615 w 3314697"/>
              <a:gd name="connsiteY613" fmla="*/ 161464 h 4655127"/>
              <a:gd name="connsiteX614" fmla="*/ 55615 w 3314697"/>
              <a:gd name="connsiteY614" fmla="*/ 92083 h 4655127"/>
              <a:gd name="connsiteX615" fmla="*/ 59507 w 3314697"/>
              <a:gd name="connsiteY615" fmla="*/ 92083 h 4655127"/>
              <a:gd name="connsiteX616" fmla="*/ 136702 w 3314697"/>
              <a:gd name="connsiteY616" fmla="*/ 54692 h 4655127"/>
              <a:gd name="connsiteX617" fmla="*/ 201572 w 3314697"/>
              <a:gd name="connsiteY617" fmla="*/ 0 h 465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</a:cxnLst>
            <a:rect l="l" t="t" r="r" b="b"/>
            <a:pathLst>
              <a:path w="3314697" h="4655127">
                <a:moveTo>
                  <a:pt x="327022" y="317787"/>
                </a:moveTo>
                <a:lnTo>
                  <a:pt x="327022" y="4337339"/>
                </a:lnTo>
                <a:lnTo>
                  <a:pt x="2987674" y="4337339"/>
                </a:lnTo>
                <a:lnTo>
                  <a:pt x="2987674" y="317787"/>
                </a:lnTo>
                <a:close/>
                <a:moveTo>
                  <a:pt x="201572" y="0"/>
                </a:moveTo>
                <a:lnTo>
                  <a:pt x="202222" y="0"/>
                </a:lnTo>
                <a:cubicBezTo>
                  <a:pt x="222331" y="0"/>
                  <a:pt x="229467" y="23439"/>
                  <a:pt x="239846" y="44647"/>
                </a:cubicBezTo>
                <a:cubicBezTo>
                  <a:pt x="247630" y="23439"/>
                  <a:pt x="260604" y="9487"/>
                  <a:pt x="275524" y="9487"/>
                </a:cubicBezTo>
                <a:lnTo>
                  <a:pt x="275524" y="10045"/>
                </a:lnTo>
                <a:lnTo>
                  <a:pt x="276173" y="9487"/>
                </a:lnTo>
                <a:cubicBezTo>
                  <a:pt x="291093" y="9487"/>
                  <a:pt x="304067" y="23439"/>
                  <a:pt x="311851" y="44647"/>
                </a:cubicBezTo>
                <a:cubicBezTo>
                  <a:pt x="322231" y="23439"/>
                  <a:pt x="329366" y="0"/>
                  <a:pt x="349476" y="0"/>
                </a:cubicBezTo>
                <a:lnTo>
                  <a:pt x="350125" y="0"/>
                </a:lnTo>
                <a:cubicBezTo>
                  <a:pt x="373478" y="0"/>
                  <a:pt x="398129" y="29020"/>
                  <a:pt x="414995" y="54692"/>
                </a:cubicBezTo>
                <a:cubicBezTo>
                  <a:pt x="425212" y="70597"/>
                  <a:pt x="443457" y="83677"/>
                  <a:pt x="466992" y="89223"/>
                </a:cubicBezTo>
                <a:lnTo>
                  <a:pt x="473206" y="89927"/>
                </a:lnTo>
                <a:lnTo>
                  <a:pt x="479419" y="89223"/>
                </a:lnTo>
                <a:cubicBezTo>
                  <a:pt x="502955" y="83677"/>
                  <a:pt x="521200" y="70597"/>
                  <a:pt x="531417" y="54692"/>
                </a:cubicBezTo>
                <a:cubicBezTo>
                  <a:pt x="547634" y="29577"/>
                  <a:pt x="572934" y="0"/>
                  <a:pt x="596287" y="0"/>
                </a:cubicBezTo>
                <a:lnTo>
                  <a:pt x="596935" y="0"/>
                </a:lnTo>
                <a:cubicBezTo>
                  <a:pt x="617046" y="0"/>
                  <a:pt x="624181" y="23439"/>
                  <a:pt x="634560" y="44647"/>
                </a:cubicBezTo>
                <a:cubicBezTo>
                  <a:pt x="642345" y="23439"/>
                  <a:pt x="655319" y="9487"/>
                  <a:pt x="670238" y="9487"/>
                </a:cubicBezTo>
                <a:lnTo>
                  <a:pt x="670238" y="10045"/>
                </a:lnTo>
                <a:lnTo>
                  <a:pt x="670887" y="9487"/>
                </a:lnTo>
                <a:cubicBezTo>
                  <a:pt x="685807" y="9487"/>
                  <a:pt x="698782" y="23439"/>
                  <a:pt x="706566" y="44647"/>
                </a:cubicBezTo>
                <a:cubicBezTo>
                  <a:pt x="716945" y="23439"/>
                  <a:pt x="724081" y="0"/>
                  <a:pt x="744191" y="0"/>
                </a:cubicBezTo>
                <a:lnTo>
                  <a:pt x="744839" y="0"/>
                </a:lnTo>
                <a:cubicBezTo>
                  <a:pt x="768192" y="0"/>
                  <a:pt x="792843" y="29020"/>
                  <a:pt x="809709" y="54692"/>
                </a:cubicBezTo>
                <a:cubicBezTo>
                  <a:pt x="819926" y="70597"/>
                  <a:pt x="838171" y="83677"/>
                  <a:pt x="861706" y="89223"/>
                </a:cubicBezTo>
                <a:lnTo>
                  <a:pt x="867921" y="89927"/>
                </a:lnTo>
                <a:lnTo>
                  <a:pt x="874134" y="89223"/>
                </a:lnTo>
                <a:cubicBezTo>
                  <a:pt x="897670" y="83677"/>
                  <a:pt x="915914" y="70597"/>
                  <a:pt x="926131" y="54692"/>
                </a:cubicBezTo>
                <a:cubicBezTo>
                  <a:pt x="942348" y="29577"/>
                  <a:pt x="967648" y="0"/>
                  <a:pt x="991001" y="0"/>
                </a:cubicBezTo>
                <a:lnTo>
                  <a:pt x="991650" y="0"/>
                </a:lnTo>
                <a:cubicBezTo>
                  <a:pt x="1011760" y="0"/>
                  <a:pt x="1018895" y="23439"/>
                  <a:pt x="1029274" y="44647"/>
                </a:cubicBezTo>
                <a:cubicBezTo>
                  <a:pt x="1037059" y="23439"/>
                  <a:pt x="1050033" y="9487"/>
                  <a:pt x="1064953" y="9487"/>
                </a:cubicBezTo>
                <a:lnTo>
                  <a:pt x="1064953" y="10045"/>
                </a:lnTo>
                <a:lnTo>
                  <a:pt x="1065601" y="9487"/>
                </a:lnTo>
                <a:cubicBezTo>
                  <a:pt x="1080522" y="9487"/>
                  <a:pt x="1093496" y="23439"/>
                  <a:pt x="1101280" y="44647"/>
                </a:cubicBezTo>
                <a:cubicBezTo>
                  <a:pt x="1111659" y="23439"/>
                  <a:pt x="1118795" y="0"/>
                  <a:pt x="1138904" y="0"/>
                </a:cubicBezTo>
                <a:lnTo>
                  <a:pt x="1139553" y="0"/>
                </a:lnTo>
                <a:cubicBezTo>
                  <a:pt x="1162907" y="0"/>
                  <a:pt x="1187557" y="29020"/>
                  <a:pt x="1204423" y="54692"/>
                </a:cubicBezTo>
                <a:cubicBezTo>
                  <a:pt x="1214641" y="70597"/>
                  <a:pt x="1232885" y="83677"/>
                  <a:pt x="1256421" y="89223"/>
                </a:cubicBezTo>
                <a:lnTo>
                  <a:pt x="1262634" y="89927"/>
                </a:lnTo>
                <a:lnTo>
                  <a:pt x="1268847" y="89223"/>
                </a:lnTo>
                <a:cubicBezTo>
                  <a:pt x="1292383" y="83677"/>
                  <a:pt x="1310628" y="70597"/>
                  <a:pt x="1320845" y="54692"/>
                </a:cubicBezTo>
                <a:cubicBezTo>
                  <a:pt x="1337062" y="29577"/>
                  <a:pt x="1362362" y="0"/>
                  <a:pt x="1385715" y="0"/>
                </a:cubicBezTo>
                <a:lnTo>
                  <a:pt x="1386364" y="0"/>
                </a:lnTo>
                <a:cubicBezTo>
                  <a:pt x="1406474" y="0"/>
                  <a:pt x="1413610" y="23439"/>
                  <a:pt x="1423988" y="44647"/>
                </a:cubicBezTo>
                <a:cubicBezTo>
                  <a:pt x="1431773" y="23439"/>
                  <a:pt x="1444747" y="9487"/>
                  <a:pt x="1459667" y="9487"/>
                </a:cubicBezTo>
                <a:lnTo>
                  <a:pt x="1459667" y="10045"/>
                </a:lnTo>
                <a:lnTo>
                  <a:pt x="1460315" y="9487"/>
                </a:lnTo>
                <a:cubicBezTo>
                  <a:pt x="1475236" y="9487"/>
                  <a:pt x="1488210" y="23439"/>
                  <a:pt x="1495994" y="44647"/>
                </a:cubicBezTo>
                <a:cubicBezTo>
                  <a:pt x="1506373" y="23439"/>
                  <a:pt x="1513509" y="0"/>
                  <a:pt x="1533619" y="0"/>
                </a:cubicBezTo>
                <a:lnTo>
                  <a:pt x="1534267" y="0"/>
                </a:lnTo>
                <a:cubicBezTo>
                  <a:pt x="1557620" y="0"/>
                  <a:pt x="1582271" y="29020"/>
                  <a:pt x="1599137" y="54692"/>
                </a:cubicBezTo>
                <a:cubicBezTo>
                  <a:pt x="1609354" y="70597"/>
                  <a:pt x="1627599" y="83677"/>
                  <a:pt x="1651135" y="89223"/>
                </a:cubicBezTo>
                <a:lnTo>
                  <a:pt x="1657349" y="89927"/>
                </a:lnTo>
                <a:lnTo>
                  <a:pt x="1663562" y="89223"/>
                </a:lnTo>
                <a:cubicBezTo>
                  <a:pt x="1687097" y="83677"/>
                  <a:pt x="1705342" y="70597"/>
                  <a:pt x="1715559" y="54692"/>
                </a:cubicBezTo>
                <a:cubicBezTo>
                  <a:pt x="1731776" y="29577"/>
                  <a:pt x="1757076" y="0"/>
                  <a:pt x="1780429" y="0"/>
                </a:cubicBezTo>
                <a:lnTo>
                  <a:pt x="1781078" y="0"/>
                </a:lnTo>
                <a:cubicBezTo>
                  <a:pt x="1801188" y="0"/>
                  <a:pt x="1808324" y="23439"/>
                  <a:pt x="1818703" y="44647"/>
                </a:cubicBezTo>
                <a:cubicBezTo>
                  <a:pt x="1826487" y="23439"/>
                  <a:pt x="1839461" y="9487"/>
                  <a:pt x="1854381" y="9487"/>
                </a:cubicBezTo>
                <a:lnTo>
                  <a:pt x="1854381" y="10045"/>
                </a:lnTo>
                <a:lnTo>
                  <a:pt x="1855030" y="9487"/>
                </a:lnTo>
                <a:cubicBezTo>
                  <a:pt x="1869950" y="9487"/>
                  <a:pt x="1882924" y="23439"/>
                  <a:pt x="1890708" y="44647"/>
                </a:cubicBezTo>
                <a:cubicBezTo>
                  <a:pt x="1901088" y="23439"/>
                  <a:pt x="1908224" y="0"/>
                  <a:pt x="1928333" y="0"/>
                </a:cubicBezTo>
                <a:lnTo>
                  <a:pt x="1928982" y="0"/>
                </a:lnTo>
                <a:cubicBezTo>
                  <a:pt x="1952335" y="0"/>
                  <a:pt x="1976986" y="29020"/>
                  <a:pt x="1993852" y="54692"/>
                </a:cubicBezTo>
                <a:cubicBezTo>
                  <a:pt x="2004069" y="70597"/>
                  <a:pt x="2022313" y="83677"/>
                  <a:pt x="2045849" y="89223"/>
                </a:cubicBezTo>
                <a:lnTo>
                  <a:pt x="2052063" y="89927"/>
                </a:lnTo>
                <a:lnTo>
                  <a:pt x="2058277" y="89223"/>
                </a:lnTo>
                <a:cubicBezTo>
                  <a:pt x="2081812" y="83677"/>
                  <a:pt x="2100056" y="70597"/>
                  <a:pt x="2110273" y="54692"/>
                </a:cubicBezTo>
                <a:cubicBezTo>
                  <a:pt x="2126491" y="29577"/>
                  <a:pt x="2151790" y="0"/>
                  <a:pt x="2175144" y="0"/>
                </a:cubicBezTo>
                <a:lnTo>
                  <a:pt x="2175792" y="0"/>
                </a:lnTo>
                <a:cubicBezTo>
                  <a:pt x="2195902" y="0"/>
                  <a:pt x="2203038" y="23439"/>
                  <a:pt x="2213417" y="44647"/>
                </a:cubicBezTo>
                <a:cubicBezTo>
                  <a:pt x="2221202" y="23439"/>
                  <a:pt x="2234175" y="9487"/>
                  <a:pt x="2249096" y="9487"/>
                </a:cubicBezTo>
                <a:lnTo>
                  <a:pt x="2249096" y="10045"/>
                </a:lnTo>
                <a:lnTo>
                  <a:pt x="2249744" y="9487"/>
                </a:lnTo>
                <a:cubicBezTo>
                  <a:pt x="2264665" y="9487"/>
                  <a:pt x="2277638" y="23439"/>
                  <a:pt x="2285423" y="44647"/>
                </a:cubicBezTo>
                <a:cubicBezTo>
                  <a:pt x="2295802" y="23439"/>
                  <a:pt x="2302938" y="0"/>
                  <a:pt x="2323048" y="0"/>
                </a:cubicBezTo>
                <a:lnTo>
                  <a:pt x="2323696" y="0"/>
                </a:lnTo>
                <a:cubicBezTo>
                  <a:pt x="2347050" y="0"/>
                  <a:pt x="2371700" y="29020"/>
                  <a:pt x="2388566" y="54692"/>
                </a:cubicBezTo>
                <a:cubicBezTo>
                  <a:pt x="2398783" y="70597"/>
                  <a:pt x="2417028" y="83677"/>
                  <a:pt x="2440564" y="89223"/>
                </a:cubicBezTo>
                <a:lnTo>
                  <a:pt x="2446777" y="89927"/>
                </a:lnTo>
                <a:lnTo>
                  <a:pt x="2452991" y="89223"/>
                </a:lnTo>
                <a:cubicBezTo>
                  <a:pt x="2476527" y="83677"/>
                  <a:pt x="2494771" y="70597"/>
                  <a:pt x="2504988" y="54692"/>
                </a:cubicBezTo>
                <a:cubicBezTo>
                  <a:pt x="2521206" y="29577"/>
                  <a:pt x="2546505" y="0"/>
                  <a:pt x="2569858" y="0"/>
                </a:cubicBezTo>
                <a:lnTo>
                  <a:pt x="2570507" y="0"/>
                </a:lnTo>
                <a:cubicBezTo>
                  <a:pt x="2590617" y="0"/>
                  <a:pt x="2597752" y="23439"/>
                  <a:pt x="2608131" y="44647"/>
                </a:cubicBezTo>
                <a:cubicBezTo>
                  <a:pt x="2615916" y="23439"/>
                  <a:pt x="2628890" y="9487"/>
                  <a:pt x="2643810" y="9487"/>
                </a:cubicBezTo>
                <a:lnTo>
                  <a:pt x="2643810" y="10045"/>
                </a:lnTo>
                <a:lnTo>
                  <a:pt x="2644459" y="9487"/>
                </a:lnTo>
                <a:cubicBezTo>
                  <a:pt x="2659379" y="9487"/>
                  <a:pt x="2672353" y="23439"/>
                  <a:pt x="2680137" y="44647"/>
                </a:cubicBezTo>
                <a:cubicBezTo>
                  <a:pt x="2690517" y="23439"/>
                  <a:pt x="2697652" y="0"/>
                  <a:pt x="2717762" y="0"/>
                </a:cubicBezTo>
                <a:lnTo>
                  <a:pt x="2718410" y="0"/>
                </a:lnTo>
                <a:cubicBezTo>
                  <a:pt x="2741764" y="0"/>
                  <a:pt x="2766415" y="29020"/>
                  <a:pt x="2783281" y="54692"/>
                </a:cubicBezTo>
                <a:cubicBezTo>
                  <a:pt x="2793498" y="70597"/>
                  <a:pt x="2811742" y="83677"/>
                  <a:pt x="2835278" y="89223"/>
                </a:cubicBezTo>
                <a:lnTo>
                  <a:pt x="2841492" y="89927"/>
                </a:lnTo>
                <a:lnTo>
                  <a:pt x="2847705" y="89223"/>
                </a:lnTo>
                <a:cubicBezTo>
                  <a:pt x="2871241" y="83677"/>
                  <a:pt x="2889486" y="70597"/>
                  <a:pt x="2899703" y="54692"/>
                </a:cubicBezTo>
                <a:cubicBezTo>
                  <a:pt x="2915920" y="29577"/>
                  <a:pt x="2941219" y="0"/>
                  <a:pt x="2964573" y="0"/>
                </a:cubicBezTo>
                <a:lnTo>
                  <a:pt x="2965222" y="0"/>
                </a:lnTo>
                <a:cubicBezTo>
                  <a:pt x="2985331" y="0"/>
                  <a:pt x="2992467" y="23439"/>
                  <a:pt x="3002846" y="44647"/>
                </a:cubicBezTo>
                <a:cubicBezTo>
                  <a:pt x="3010630" y="23439"/>
                  <a:pt x="3023604" y="9487"/>
                  <a:pt x="3038524" y="9487"/>
                </a:cubicBezTo>
                <a:lnTo>
                  <a:pt x="3038524" y="10045"/>
                </a:lnTo>
                <a:lnTo>
                  <a:pt x="3039173" y="9487"/>
                </a:lnTo>
                <a:cubicBezTo>
                  <a:pt x="3054093" y="9487"/>
                  <a:pt x="3067067" y="23439"/>
                  <a:pt x="3074851" y="44647"/>
                </a:cubicBezTo>
                <a:cubicBezTo>
                  <a:pt x="3085231" y="23439"/>
                  <a:pt x="3092367" y="0"/>
                  <a:pt x="3112476" y="0"/>
                </a:cubicBezTo>
                <a:lnTo>
                  <a:pt x="3113125" y="0"/>
                </a:lnTo>
                <a:cubicBezTo>
                  <a:pt x="3124802" y="0"/>
                  <a:pt x="3136802" y="7255"/>
                  <a:pt x="3147992" y="17719"/>
                </a:cubicBezTo>
                <a:lnTo>
                  <a:pt x="3156083" y="27689"/>
                </a:lnTo>
                <a:lnTo>
                  <a:pt x="3207952" y="27689"/>
                </a:lnTo>
                <a:lnTo>
                  <a:pt x="3207952" y="31047"/>
                </a:lnTo>
                <a:cubicBezTo>
                  <a:pt x="3207952" y="54130"/>
                  <a:pt x="3218505" y="73435"/>
                  <a:pt x="3234153" y="86604"/>
                </a:cubicBezTo>
                <a:lnTo>
                  <a:pt x="3239984" y="90357"/>
                </a:lnTo>
                <a:lnTo>
                  <a:pt x="3255190" y="92083"/>
                </a:lnTo>
                <a:lnTo>
                  <a:pt x="3259082" y="92083"/>
                </a:lnTo>
                <a:lnTo>
                  <a:pt x="3259082" y="101783"/>
                </a:lnTo>
                <a:lnTo>
                  <a:pt x="3273485" y="109451"/>
                </a:lnTo>
                <a:cubicBezTo>
                  <a:pt x="3295410" y="122435"/>
                  <a:pt x="3314697" y="138488"/>
                  <a:pt x="3314697" y="153597"/>
                </a:cubicBezTo>
                <a:lnTo>
                  <a:pt x="3314697" y="154157"/>
                </a:lnTo>
                <a:cubicBezTo>
                  <a:pt x="3314697" y="171504"/>
                  <a:pt x="3287526" y="177659"/>
                  <a:pt x="3262942" y="186613"/>
                </a:cubicBezTo>
                <a:cubicBezTo>
                  <a:pt x="3287526" y="193328"/>
                  <a:pt x="3303699" y="204520"/>
                  <a:pt x="3303699" y="217390"/>
                </a:cubicBezTo>
                <a:lnTo>
                  <a:pt x="3303052" y="217390"/>
                </a:lnTo>
                <a:lnTo>
                  <a:pt x="3303699" y="217950"/>
                </a:lnTo>
                <a:cubicBezTo>
                  <a:pt x="3303699" y="230821"/>
                  <a:pt x="3287526" y="242012"/>
                  <a:pt x="3262942" y="248727"/>
                </a:cubicBezTo>
                <a:cubicBezTo>
                  <a:pt x="3287526" y="257680"/>
                  <a:pt x="3314697" y="263836"/>
                  <a:pt x="3314697" y="281184"/>
                </a:cubicBezTo>
                <a:lnTo>
                  <a:pt x="3314697" y="281743"/>
                </a:lnTo>
                <a:cubicBezTo>
                  <a:pt x="3314697" y="301888"/>
                  <a:pt x="3281056" y="323153"/>
                  <a:pt x="3251297" y="337702"/>
                </a:cubicBezTo>
                <a:cubicBezTo>
                  <a:pt x="3232859" y="346516"/>
                  <a:pt x="3217696" y="362254"/>
                  <a:pt x="3211267" y="382557"/>
                </a:cubicBezTo>
                <a:lnTo>
                  <a:pt x="3210450" y="387917"/>
                </a:lnTo>
                <a:lnTo>
                  <a:pt x="3211267" y="393277"/>
                </a:lnTo>
                <a:cubicBezTo>
                  <a:pt x="3217696" y="413580"/>
                  <a:pt x="3232859" y="429318"/>
                  <a:pt x="3251297" y="438131"/>
                </a:cubicBezTo>
                <a:cubicBezTo>
                  <a:pt x="3280409" y="452121"/>
                  <a:pt x="3314697" y="473945"/>
                  <a:pt x="3314697" y="494090"/>
                </a:cubicBezTo>
                <a:lnTo>
                  <a:pt x="3314697" y="494650"/>
                </a:lnTo>
                <a:cubicBezTo>
                  <a:pt x="3314697" y="511997"/>
                  <a:pt x="3287526" y="518153"/>
                  <a:pt x="3262942" y="527106"/>
                </a:cubicBezTo>
                <a:cubicBezTo>
                  <a:pt x="3287526" y="533821"/>
                  <a:pt x="3303699" y="545013"/>
                  <a:pt x="3303699" y="557884"/>
                </a:cubicBezTo>
                <a:lnTo>
                  <a:pt x="3303052" y="557884"/>
                </a:lnTo>
                <a:lnTo>
                  <a:pt x="3303699" y="558443"/>
                </a:lnTo>
                <a:cubicBezTo>
                  <a:pt x="3303699" y="571314"/>
                  <a:pt x="3287526" y="582505"/>
                  <a:pt x="3262942" y="589221"/>
                </a:cubicBezTo>
                <a:cubicBezTo>
                  <a:pt x="3287526" y="598175"/>
                  <a:pt x="3314697" y="604329"/>
                  <a:pt x="3314697" y="621677"/>
                </a:cubicBezTo>
                <a:lnTo>
                  <a:pt x="3314697" y="622237"/>
                </a:lnTo>
                <a:cubicBezTo>
                  <a:pt x="3314697" y="642382"/>
                  <a:pt x="3281056" y="663646"/>
                  <a:pt x="3251297" y="678195"/>
                </a:cubicBezTo>
                <a:cubicBezTo>
                  <a:pt x="3232859" y="687009"/>
                  <a:pt x="3217696" y="702747"/>
                  <a:pt x="3211267" y="723050"/>
                </a:cubicBezTo>
                <a:lnTo>
                  <a:pt x="3210450" y="728410"/>
                </a:lnTo>
                <a:lnTo>
                  <a:pt x="3211267" y="733770"/>
                </a:lnTo>
                <a:cubicBezTo>
                  <a:pt x="3217696" y="754073"/>
                  <a:pt x="3232859" y="769812"/>
                  <a:pt x="3251297" y="778625"/>
                </a:cubicBezTo>
                <a:cubicBezTo>
                  <a:pt x="3280409" y="792615"/>
                  <a:pt x="3314697" y="814439"/>
                  <a:pt x="3314697" y="834584"/>
                </a:cubicBezTo>
                <a:lnTo>
                  <a:pt x="3314697" y="835144"/>
                </a:lnTo>
                <a:cubicBezTo>
                  <a:pt x="3314697" y="852491"/>
                  <a:pt x="3287526" y="858646"/>
                  <a:pt x="3262942" y="867600"/>
                </a:cubicBezTo>
                <a:cubicBezTo>
                  <a:pt x="3287526" y="874315"/>
                  <a:pt x="3303699" y="885507"/>
                  <a:pt x="3303699" y="898377"/>
                </a:cubicBezTo>
                <a:lnTo>
                  <a:pt x="3303052" y="898377"/>
                </a:lnTo>
                <a:lnTo>
                  <a:pt x="3303699" y="898937"/>
                </a:lnTo>
                <a:cubicBezTo>
                  <a:pt x="3303699" y="911807"/>
                  <a:pt x="3287526" y="922999"/>
                  <a:pt x="3262942" y="929714"/>
                </a:cubicBezTo>
                <a:cubicBezTo>
                  <a:pt x="3287526" y="938667"/>
                  <a:pt x="3314697" y="944823"/>
                  <a:pt x="3314697" y="962170"/>
                </a:cubicBezTo>
                <a:lnTo>
                  <a:pt x="3314697" y="962730"/>
                </a:lnTo>
                <a:cubicBezTo>
                  <a:pt x="3314697" y="982876"/>
                  <a:pt x="3281056" y="1004140"/>
                  <a:pt x="3251297" y="1018689"/>
                </a:cubicBezTo>
                <a:cubicBezTo>
                  <a:pt x="3232859" y="1027503"/>
                  <a:pt x="3217696" y="1043241"/>
                  <a:pt x="3211267" y="1063544"/>
                </a:cubicBezTo>
                <a:lnTo>
                  <a:pt x="3210450" y="1068904"/>
                </a:lnTo>
                <a:lnTo>
                  <a:pt x="3211267" y="1074264"/>
                </a:lnTo>
                <a:cubicBezTo>
                  <a:pt x="3217696" y="1094566"/>
                  <a:pt x="3232859" y="1110304"/>
                  <a:pt x="3251297" y="1119118"/>
                </a:cubicBezTo>
                <a:cubicBezTo>
                  <a:pt x="3280409" y="1133108"/>
                  <a:pt x="3314697" y="1154932"/>
                  <a:pt x="3314697" y="1175078"/>
                </a:cubicBezTo>
                <a:lnTo>
                  <a:pt x="3314697" y="1175637"/>
                </a:lnTo>
                <a:cubicBezTo>
                  <a:pt x="3314697" y="1192984"/>
                  <a:pt x="3287526" y="1199140"/>
                  <a:pt x="3262942" y="1208094"/>
                </a:cubicBezTo>
                <a:cubicBezTo>
                  <a:pt x="3287526" y="1214808"/>
                  <a:pt x="3303699" y="1226000"/>
                  <a:pt x="3303699" y="1238871"/>
                </a:cubicBezTo>
                <a:lnTo>
                  <a:pt x="3303052" y="1238871"/>
                </a:lnTo>
                <a:lnTo>
                  <a:pt x="3303699" y="1239430"/>
                </a:lnTo>
                <a:cubicBezTo>
                  <a:pt x="3303699" y="1252301"/>
                  <a:pt x="3287526" y="1263493"/>
                  <a:pt x="3262942" y="1270208"/>
                </a:cubicBezTo>
                <a:cubicBezTo>
                  <a:pt x="3287526" y="1279161"/>
                  <a:pt x="3314697" y="1285317"/>
                  <a:pt x="3314697" y="1302664"/>
                </a:cubicBezTo>
                <a:lnTo>
                  <a:pt x="3314697" y="1303223"/>
                </a:lnTo>
                <a:cubicBezTo>
                  <a:pt x="3314697" y="1323368"/>
                  <a:pt x="3281056" y="1344633"/>
                  <a:pt x="3251297" y="1359182"/>
                </a:cubicBezTo>
                <a:cubicBezTo>
                  <a:pt x="3232859" y="1367996"/>
                  <a:pt x="3217696" y="1383735"/>
                  <a:pt x="3211267" y="1404037"/>
                </a:cubicBezTo>
                <a:lnTo>
                  <a:pt x="3210450" y="1409397"/>
                </a:lnTo>
                <a:lnTo>
                  <a:pt x="3211267" y="1414757"/>
                </a:lnTo>
                <a:cubicBezTo>
                  <a:pt x="3217696" y="1435060"/>
                  <a:pt x="3232859" y="1450798"/>
                  <a:pt x="3251297" y="1459611"/>
                </a:cubicBezTo>
                <a:cubicBezTo>
                  <a:pt x="3280409" y="1473601"/>
                  <a:pt x="3314697" y="1495425"/>
                  <a:pt x="3314697" y="1515571"/>
                </a:cubicBezTo>
                <a:lnTo>
                  <a:pt x="3314697" y="1516130"/>
                </a:lnTo>
                <a:cubicBezTo>
                  <a:pt x="3314697" y="1533478"/>
                  <a:pt x="3287526" y="1539633"/>
                  <a:pt x="3262942" y="1548586"/>
                </a:cubicBezTo>
                <a:cubicBezTo>
                  <a:pt x="3287526" y="1555302"/>
                  <a:pt x="3303699" y="1566493"/>
                  <a:pt x="3303699" y="1579364"/>
                </a:cubicBezTo>
                <a:lnTo>
                  <a:pt x="3303052" y="1579364"/>
                </a:lnTo>
                <a:lnTo>
                  <a:pt x="3303699" y="1579923"/>
                </a:lnTo>
                <a:cubicBezTo>
                  <a:pt x="3303699" y="1592794"/>
                  <a:pt x="3287526" y="1603985"/>
                  <a:pt x="3262942" y="1610701"/>
                </a:cubicBezTo>
                <a:cubicBezTo>
                  <a:pt x="3287526" y="1619654"/>
                  <a:pt x="3314697" y="1625810"/>
                  <a:pt x="3314697" y="1643157"/>
                </a:cubicBezTo>
                <a:lnTo>
                  <a:pt x="3314697" y="1643717"/>
                </a:lnTo>
                <a:cubicBezTo>
                  <a:pt x="3314697" y="1663862"/>
                  <a:pt x="3281056" y="1685126"/>
                  <a:pt x="3251297" y="1699676"/>
                </a:cubicBezTo>
                <a:cubicBezTo>
                  <a:pt x="3232859" y="1708489"/>
                  <a:pt x="3217696" y="1724228"/>
                  <a:pt x="3211267" y="1744530"/>
                </a:cubicBezTo>
                <a:lnTo>
                  <a:pt x="3210450" y="1749890"/>
                </a:lnTo>
                <a:lnTo>
                  <a:pt x="3211267" y="1755251"/>
                </a:lnTo>
                <a:cubicBezTo>
                  <a:pt x="3217696" y="1775553"/>
                  <a:pt x="3232859" y="1791292"/>
                  <a:pt x="3251297" y="1800105"/>
                </a:cubicBezTo>
                <a:cubicBezTo>
                  <a:pt x="3280409" y="1814095"/>
                  <a:pt x="3314697" y="1835919"/>
                  <a:pt x="3314697" y="1856064"/>
                </a:cubicBezTo>
                <a:lnTo>
                  <a:pt x="3314697" y="1856624"/>
                </a:lnTo>
                <a:cubicBezTo>
                  <a:pt x="3314697" y="1873971"/>
                  <a:pt x="3287526" y="1880127"/>
                  <a:pt x="3262942" y="1889080"/>
                </a:cubicBezTo>
                <a:cubicBezTo>
                  <a:pt x="3287526" y="1895795"/>
                  <a:pt x="3303699" y="1906987"/>
                  <a:pt x="3303699" y="1919857"/>
                </a:cubicBezTo>
                <a:lnTo>
                  <a:pt x="3303052" y="1919857"/>
                </a:lnTo>
                <a:lnTo>
                  <a:pt x="3303699" y="1920417"/>
                </a:lnTo>
                <a:cubicBezTo>
                  <a:pt x="3303699" y="1933288"/>
                  <a:pt x="3287526" y="1944479"/>
                  <a:pt x="3262942" y="1951195"/>
                </a:cubicBezTo>
                <a:cubicBezTo>
                  <a:pt x="3287526" y="1960148"/>
                  <a:pt x="3314697" y="1966303"/>
                  <a:pt x="3314697" y="1983651"/>
                </a:cubicBezTo>
                <a:lnTo>
                  <a:pt x="3314697" y="1984210"/>
                </a:lnTo>
                <a:cubicBezTo>
                  <a:pt x="3314697" y="2004356"/>
                  <a:pt x="3281056" y="2025620"/>
                  <a:pt x="3251297" y="2040169"/>
                </a:cubicBezTo>
                <a:cubicBezTo>
                  <a:pt x="3232859" y="2048983"/>
                  <a:pt x="3217696" y="2064721"/>
                  <a:pt x="3211267" y="2085024"/>
                </a:cubicBezTo>
                <a:lnTo>
                  <a:pt x="3210450" y="2090384"/>
                </a:lnTo>
                <a:lnTo>
                  <a:pt x="3211267" y="2095744"/>
                </a:lnTo>
                <a:cubicBezTo>
                  <a:pt x="3217696" y="2116046"/>
                  <a:pt x="3232859" y="2131785"/>
                  <a:pt x="3251297" y="2140598"/>
                </a:cubicBezTo>
                <a:cubicBezTo>
                  <a:pt x="3280409" y="2154588"/>
                  <a:pt x="3314697" y="2176413"/>
                  <a:pt x="3314697" y="2196557"/>
                </a:cubicBezTo>
                <a:lnTo>
                  <a:pt x="3314697" y="2197118"/>
                </a:lnTo>
                <a:cubicBezTo>
                  <a:pt x="3314697" y="2214464"/>
                  <a:pt x="3287526" y="2220620"/>
                  <a:pt x="3262942" y="2229574"/>
                </a:cubicBezTo>
                <a:cubicBezTo>
                  <a:pt x="3287526" y="2236288"/>
                  <a:pt x="3303699" y="2247480"/>
                  <a:pt x="3303699" y="2260351"/>
                </a:cubicBezTo>
                <a:lnTo>
                  <a:pt x="3303052" y="2260351"/>
                </a:lnTo>
                <a:lnTo>
                  <a:pt x="3303699" y="2260910"/>
                </a:lnTo>
                <a:cubicBezTo>
                  <a:pt x="3303699" y="2273781"/>
                  <a:pt x="3287526" y="2284973"/>
                  <a:pt x="3262942" y="2291688"/>
                </a:cubicBezTo>
                <a:cubicBezTo>
                  <a:pt x="3287526" y="2300641"/>
                  <a:pt x="3314697" y="2306796"/>
                  <a:pt x="3314697" y="2324144"/>
                </a:cubicBezTo>
                <a:lnTo>
                  <a:pt x="3314697" y="2324704"/>
                </a:lnTo>
                <a:cubicBezTo>
                  <a:pt x="3314697" y="2344849"/>
                  <a:pt x="3281056" y="2366114"/>
                  <a:pt x="3251297" y="2380662"/>
                </a:cubicBezTo>
                <a:cubicBezTo>
                  <a:pt x="3232859" y="2389476"/>
                  <a:pt x="3217696" y="2405215"/>
                  <a:pt x="3211267" y="2425517"/>
                </a:cubicBezTo>
                <a:lnTo>
                  <a:pt x="3210450" y="2430877"/>
                </a:lnTo>
                <a:lnTo>
                  <a:pt x="3211267" y="2436238"/>
                </a:lnTo>
                <a:cubicBezTo>
                  <a:pt x="3217696" y="2456540"/>
                  <a:pt x="3232859" y="2472278"/>
                  <a:pt x="3251297" y="2481092"/>
                </a:cubicBezTo>
                <a:cubicBezTo>
                  <a:pt x="3280409" y="2495082"/>
                  <a:pt x="3314697" y="2516906"/>
                  <a:pt x="3314697" y="2537051"/>
                </a:cubicBezTo>
                <a:lnTo>
                  <a:pt x="3314697" y="2537611"/>
                </a:lnTo>
                <a:cubicBezTo>
                  <a:pt x="3314697" y="2554958"/>
                  <a:pt x="3287526" y="2561113"/>
                  <a:pt x="3262942" y="2570067"/>
                </a:cubicBezTo>
                <a:cubicBezTo>
                  <a:pt x="3287526" y="2576782"/>
                  <a:pt x="3303699" y="2587974"/>
                  <a:pt x="3303699" y="2600844"/>
                </a:cubicBezTo>
                <a:lnTo>
                  <a:pt x="3303052" y="2600844"/>
                </a:lnTo>
                <a:lnTo>
                  <a:pt x="3303699" y="2601404"/>
                </a:lnTo>
                <a:cubicBezTo>
                  <a:pt x="3303699" y="2614274"/>
                  <a:pt x="3287526" y="2625466"/>
                  <a:pt x="3262942" y="2632181"/>
                </a:cubicBezTo>
                <a:cubicBezTo>
                  <a:pt x="3287526" y="2641134"/>
                  <a:pt x="3314697" y="2647290"/>
                  <a:pt x="3314697" y="2664637"/>
                </a:cubicBezTo>
                <a:lnTo>
                  <a:pt x="3314697" y="2665197"/>
                </a:lnTo>
                <a:cubicBezTo>
                  <a:pt x="3314697" y="2685342"/>
                  <a:pt x="3281056" y="2706607"/>
                  <a:pt x="3251297" y="2721156"/>
                </a:cubicBezTo>
                <a:cubicBezTo>
                  <a:pt x="3232859" y="2729970"/>
                  <a:pt x="3217696" y="2745708"/>
                  <a:pt x="3211267" y="2766011"/>
                </a:cubicBezTo>
                <a:lnTo>
                  <a:pt x="3210450" y="2771371"/>
                </a:lnTo>
                <a:lnTo>
                  <a:pt x="3211267" y="2776731"/>
                </a:lnTo>
                <a:cubicBezTo>
                  <a:pt x="3217696" y="2797033"/>
                  <a:pt x="3232859" y="2812772"/>
                  <a:pt x="3251297" y="2821586"/>
                </a:cubicBezTo>
                <a:cubicBezTo>
                  <a:pt x="3280409" y="2835575"/>
                  <a:pt x="3314697" y="2857399"/>
                  <a:pt x="3314697" y="2877545"/>
                </a:cubicBezTo>
                <a:lnTo>
                  <a:pt x="3314697" y="2878104"/>
                </a:lnTo>
                <a:cubicBezTo>
                  <a:pt x="3314697" y="2895452"/>
                  <a:pt x="3287526" y="2901607"/>
                  <a:pt x="3262942" y="2910561"/>
                </a:cubicBezTo>
                <a:cubicBezTo>
                  <a:pt x="3287526" y="2917276"/>
                  <a:pt x="3303699" y="2928467"/>
                  <a:pt x="3303699" y="2941338"/>
                </a:cubicBezTo>
                <a:lnTo>
                  <a:pt x="3303052" y="2941338"/>
                </a:lnTo>
                <a:lnTo>
                  <a:pt x="3303699" y="2941898"/>
                </a:lnTo>
                <a:cubicBezTo>
                  <a:pt x="3303699" y="2954768"/>
                  <a:pt x="3287526" y="2965960"/>
                  <a:pt x="3262942" y="2972675"/>
                </a:cubicBezTo>
                <a:cubicBezTo>
                  <a:pt x="3287526" y="2981628"/>
                  <a:pt x="3314697" y="2987784"/>
                  <a:pt x="3314697" y="3005131"/>
                </a:cubicBezTo>
                <a:lnTo>
                  <a:pt x="3314697" y="3005690"/>
                </a:lnTo>
                <a:cubicBezTo>
                  <a:pt x="3314697" y="3025836"/>
                  <a:pt x="3281056" y="3047100"/>
                  <a:pt x="3251297" y="3061650"/>
                </a:cubicBezTo>
                <a:cubicBezTo>
                  <a:pt x="3232859" y="3070463"/>
                  <a:pt x="3217696" y="3086202"/>
                  <a:pt x="3211267" y="3106504"/>
                </a:cubicBezTo>
                <a:lnTo>
                  <a:pt x="3209035" y="3121141"/>
                </a:lnTo>
                <a:lnTo>
                  <a:pt x="3211267" y="3135778"/>
                </a:lnTo>
                <a:cubicBezTo>
                  <a:pt x="3217696" y="3156081"/>
                  <a:pt x="3232859" y="3171819"/>
                  <a:pt x="3251297" y="3180633"/>
                </a:cubicBezTo>
                <a:cubicBezTo>
                  <a:pt x="3280409" y="3194623"/>
                  <a:pt x="3314697" y="3216447"/>
                  <a:pt x="3314697" y="3236592"/>
                </a:cubicBezTo>
                <a:lnTo>
                  <a:pt x="3314697" y="3237152"/>
                </a:lnTo>
                <a:cubicBezTo>
                  <a:pt x="3314697" y="3254499"/>
                  <a:pt x="3287526" y="3260654"/>
                  <a:pt x="3262942" y="3269608"/>
                </a:cubicBezTo>
                <a:cubicBezTo>
                  <a:pt x="3287526" y="3276323"/>
                  <a:pt x="3303699" y="3287515"/>
                  <a:pt x="3303699" y="3300385"/>
                </a:cubicBezTo>
                <a:lnTo>
                  <a:pt x="3303052" y="3300385"/>
                </a:lnTo>
                <a:lnTo>
                  <a:pt x="3303699" y="3300945"/>
                </a:lnTo>
                <a:cubicBezTo>
                  <a:pt x="3303699" y="3313815"/>
                  <a:pt x="3287526" y="3325007"/>
                  <a:pt x="3262942" y="3331722"/>
                </a:cubicBezTo>
                <a:cubicBezTo>
                  <a:pt x="3287526" y="3340676"/>
                  <a:pt x="3314697" y="3346831"/>
                  <a:pt x="3314697" y="3364178"/>
                </a:cubicBezTo>
                <a:lnTo>
                  <a:pt x="3314697" y="3364738"/>
                </a:lnTo>
                <a:cubicBezTo>
                  <a:pt x="3314697" y="3384883"/>
                  <a:pt x="3281056" y="3406148"/>
                  <a:pt x="3251297" y="3420697"/>
                </a:cubicBezTo>
                <a:cubicBezTo>
                  <a:pt x="3232859" y="3429511"/>
                  <a:pt x="3217696" y="3445249"/>
                  <a:pt x="3211267" y="3465552"/>
                </a:cubicBezTo>
                <a:lnTo>
                  <a:pt x="3209035" y="3480189"/>
                </a:lnTo>
                <a:lnTo>
                  <a:pt x="3211267" y="3494826"/>
                </a:lnTo>
                <a:cubicBezTo>
                  <a:pt x="3217696" y="3515128"/>
                  <a:pt x="3232859" y="3530867"/>
                  <a:pt x="3251297" y="3539681"/>
                </a:cubicBezTo>
                <a:cubicBezTo>
                  <a:pt x="3280409" y="3553671"/>
                  <a:pt x="3314697" y="3575494"/>
                  <a:pt x="3314697" y="3595640"/>
                </a:cubicBezTo>
                <a:lnTo>
                  <a:pt x="3314697" y="3596199"/>
                </a:lnTo>
                <a:cubicBezTo>
                  <a:pt x="3314697" y="3613546"/>
                  <a:pt x="3287526" y="3619702"/>
                  <a:pt x="3262942" y="3628655"/>
                </a:cubicBezTo>
                <a:cubicBezTo>
                  <a:pt x="3287526" y="3635370"/>
                  <a:pt x="3303699" y="3646562"/>
                  <a:pt x="3303699" y="3659433"/>
                </a:cubicBezTo>
                <a:lnTo>
                  <a:pt x="3303052" y="3659433"/>
                </a:lnTo>
                <a:lnTo>
                  <a:pt x="3303699" y="3659993"/>
                </a:lnTo>
                <a:cubicBezTo>
                  <a:pt x="3303699" y="3672863"/>
                  <a:pt x="3287526" y="3684055"/>
                  <a:pt x="3262942" y="3690770"/>
                </a:cubicBezTo>
                <a:cubicBezTo>
                  <a:pt x="3287526" y="3699723"/>
                  <a:pt x="3314697" y="3705879"/>
                  <a:pt x="3314697" y="3723226"/>
                </a:cubicBezTo>
                <a:lnTo>
                  <a:pt x="3314697" y="3723785"/>
                </a:lnTo>
                <a:cubicBezTo>
                  <a:pt x="3314697" y="3743931"/>
                  <a:pt x="3281056" y="3765195"/>
                  <a:pt x="3251297" y="3779745"/>
                </a:cubicBezTo>
                <a:cubicBezTo>
                  <a:pt x="3232859" y="3788558"/>
                  <a:pt x="3217696" y="3804297"/>
                  <a:pt x="3211267" y="3824600"/>
                </a:cubicBezTo>
                <a:lnTo>
                  <a:pt x="3209035" y="3839237"/>
                </a:lnTo>
                <a:lnTo>
                  <a:pt x="3211267" y="3853873"/>
                </a:lnTo>
                <a:cubicBezTo>
                  <a:pt x="3217696" y="3874176"/>
                  <a:pt x="3232859" y="3889915"/>
                  <a:pt x="3251297" y="3898728"/>
                </a:cubicBezTo>
                <a:cubicBezTo>
                  <a:pt x="3280409" y="3912718"/>
                  <a:pt x="3314697" y="3934542"/>
                  <a:pt x="3314697" y="3954688"/>
                </a:cubicBezTo>
                <a:lnTo>
                  <a:pt x="3314697" y="3955247"/>
                </a:lnTo>
                <a:cubicBezTo>
                  <a:pt x="3314697" y="3972594"/>
                  <a:pt x="3287526" y="3978750"/>
                  <a:pt x="3262942" y="3987703"/>
                </a:cubicBezTo>
                <a:cubicBezTo>
                  <a:pt x="3287526" y="3994418"/>
                  <a:pt x="3303699" y="4005610"/>
                  <a:pt x="3303699" y="4018480"/>
                </a:cubicBezTo>
                <a:lnTo>
                  <a:pt x="3303052" y="4018480"/>
                </a:lnTo>
                <a:lnTo>
                  <a:pt x="3303699" y="4019040"/>
                </a:lnTo>
                <a:cubicBezTo>
                  <a:pt x="3303699" y="4031911"/>
                  <a:pt x="3287526" y="4043103"/>
                  <a:pt x="3262942" y="4049818"/>
                </a:cubicBezTo>
                <a:cubicBezTo>
                  <a:pt x="3287526" y="4058771"/>
                  <a:pt x="3314697" y="4064926"/>
                  <a:pt x="3314697" y="4082273"/>
                </a:cubicBezTo>
                <a:lnTo>
                  <a:pt x="3314697" y="4082833"/>
                </a:lnTo>
                <a:cubicBezTo>
                  <a:pt x="3314697" y="4102978"/>
                  <a:pt x="3281056" y="4124243"/>
                  <a:pt x="3251297" y="4138792"/>
                </a:cubicBezTo>
                <a:cubicBezTo>
                  <a:pt x="3232859" y="4147606"/>
                  <a:pt x="3217696" y="4163345"/>
                  <a:pt x="3211267" y="4183647"/>
                </a:cubicBezTo>
                <a:lnTo>
                  <a:pt x="3209035" y="4198284"/>
                </a:lnTo>
                <a:lnTo>
                  <a:pt x="3211267" y="4212921"/>
                </a:lnTo>
                <a:cubicBezTo>
                  <a:pt x="3217696" y="4233224"/>
                  <a:pt x="3232859" y="4248962"/>
                  <a:pt x="3251297" y="4257776"/>
                </a:cubicBezTo>
                <a:cubicBezTo>
                  <a:pt x="3280409" y="4271766"/>
                  <a:pt x="3314697" y="4293590"/>
                  <a:pt x="3314697" y="4313735"/>
                </a:cubicBezTo>
                <a:lnTo>
                  <a:pt x="3314697" y="4314294"/>
                </a:lnTo>
                <a:cubicBezTo>
                  <a:pt x="3314697" y="4331642"/>
                  <a:pt x="3287526" y="4337797"/>
                  <a:pt x="3262942" y="4346750"/>
                </a:cubicBezTo>
                <a:cubicBezTo>
                  <a:pt x="3287526" y="4353466"/>
                  <a:pt x="3303699" y="4364657"/>
                  <a:pt x="3303699" y="4377528"/>
                </a:cubicBezTo>
                <a:lnTo>
                  <a:pt x="3303052" y="4377528"/>
                </a:lnTo>
                <a:lnTo>
                  <a:pt x="3303699" y="4378088"/>
                </a:lnTo>
                <a:cubicBezTo>
                  <a:pt x="3303699" y="4390958"/>
                  <a:pt x="3287526" y="4402150"/>
                  <a:pt x="3262942" y="4408865"/>
                </a:cubicBezTo>
                <a:cubicBezTo>
                  <a:pt x="3287526" y="4417818"/>
                  <a:pt x="3314697" y="4423974"/>
                  <a:pt x="3314697" y="4441321"/>
                </a:cubicBezTo>
                <a:lnTo>
                  <a:pt x="3314697" y="4441881"/>
                </a:lnTo>
                <a:cubicBezTo>
                  <a:pt x="3314697" y="4462026"/>
                  <a:pt x="3281056" y="4483290"/>
                  <a:pt x="3251297" y="4497840"/>
                </a:cubicBezTo>
                <a:cubicBezTo>
                  <a:pt x="3239005" y="4503715"/>
                  <a:pt x="3228169" y="4512669"/>
                  <a:pt x="3220406" y="4524001"/>
                </a:cubicBezTo>
                <a:lnTo>
                  <a:pt x="3217807" y="4529316"/>
                </a:lnTo>
                <a:lnTo>
                  <a:pt x="3217807" y="4563045"/>
                </a:lnTo>
                <a:lnTo>
                  <a:pt x="3213915" y="4563045"/>
                </a:lnTo>
                <a:lnTo>
                  <a:pt x="3208062" y="4563709"/>
                </a:lnTo>
                <a:lnTo>
                  <a:pt x="3207952" y="4564431"/>
                </a:lnTo>
                <a:lnTo>
                  <a:pt x="3207952" y="4567789"/>
                </a:lnTo>
                <a:lnTo>
                  <a:pt x="3183539" y="4567789"/>
                </a:lnTo>
                <a:lnTo>
                  <a:pt x="3167046" y="4573788"/>
                </a:lnTo>
                <a:cubicBezTo>
                  <a:pt x="3153910" y="4580484"/>
                  <a:pt x="3143531" y="4589833"/>
                  <a:pt x="3136720" y="4600436"/>
                </a:cubicBezTo>
                <a:cubicBezTo>
                  <a:pt x="3120502" y="4625549"/>
                  <a:pt x="3095203" y="4655127"/>
                  <a:pt x="3071850" y="4655127"/>
                </a:cubicBezTo>
                <a:lnTo>
                  <a:pt x="3071201" y="4655127"/>
                </a:lnTo>
                <a:cubicBezTo>
                  <a:pt x="3051091" y="4655127"/>
                  <a:pt x="3043955" y="4631688"/>
                  <a:pt x="3033576" y="4610481"/>
                </a:cubicBezTo>
                <a:cubicBezTo>
                  <a:pt x="3025792" y="4631688"/>
                  <a:pt x="3012818" y="4645640"/>
                  <a:pt x="2997898" y="4645640"/>
                </a:cubicBezTo>
                <a:lnTo>
                  <a:pt x="2997898" y="4645082"/>
                </a:lnTo>
                <a:lnTo>
                  <a:pt x="2997249" y="4645640"/>
                </a:lnTo>
                <a:cubicBezTo>
                  <a:pt x="2982329" y="4645640"/>
                  <a:pt x="2969355" y="4631688"/>
                  <a:pt x="2961571" y="4610481"/>
                </a:cubicBezTo>
                <a:cubicBezTo>
                  <a:pt x="2951191" y="4631688"/>
                  <a:pt x="2944055" y="4655127"/>
                  <a:pt x="2923946" y="4655127"/>
                </a:cubicBezTo>
                <a:lnTo>
                  <a:pt x="2923297" y="4655127"/>
                </a:lnTo>
                <a:cubicBezTo>
                  <a:pt x="2899944" y="4655127"/>
                  <a:pt x="2875293" y="4626107"/>
                  <a:pt x="2858427" y="4600436"/>
                </a:cubicBezTo>
                <a:cubicBezTo>
                  <a:pt x="2848210" y="4584531"/>
                  <a:pt x="2829966" y="4571451"/>
                  <a:pt x="2806430" y="4565905"/>
                </a:cubicBezTo>
                <a:lnTo>
                  <a:pt x="2800216" y="4565200"/>
                </a:lnTo>
                <a:lnTo>
                  <a:pt x="2794002" y="4565905"/>
                </a:lnTo>
                <a:cubicBezTo>
                  <a:pt x="2770467" y="4571451"/>
                  <a:pt x="2752222" y="4584531"/>
                  <a:pt x="2742006" y="4600436"/>
                </a:cubicBezTo>
                <a:cubicBezTo>
                  <a:pt x="2725788" y="4625549"/>
                  <a:pt x="2700489" y="4655127"/>
                  <a:pt x="2677135" y="4655127"/>
                </a:cubicBezTo>
                <a:lnTo>
                  <a:pt x="2676487" y="4655127"/>
                </a:lnTo>
                <a:cubicBezTo>
                  <a:pt x="2656377" y="4655127"/>
                  <a:pt x="2649241" y="4631688"/>
                  <a:pt x="2638862" y="4610481"/>
                </a:cubicBezTo>
                <a:cubicBezTo>
                  <a:pt x="2631077" y="4631688"/>
                  <a:pt x="2618104" y="4645640"/>
                  <a:pt x="2603183" y="4645640"/>
                </a:cubicBezTo>
                <a:lnTo>
                  <a:pt x="2603183" y="4645082"/>
                </a:lnTo>
                <a:lnTo>
                  <a:pt x="2602535" y="4645640"/>
                </a:lnTo>
                <a:cubicBezTo>
                  <a:pt x="2587614" y="4645640"/>
                  <a:pt x="2574641" y="4631688"/>
                  <a:pt x="2566856" y="4610481"/>
                </a:cubicBezTo>
                <a:cubicBezTo>
                  <a:pt x="2556477" y="4631688"/>
                  <a:pt x="2549341" y="4655127"/>
                  <a:pt x="2529231" y="4655127"/>
                </a:cubicBezTo>
                <a:lnTo>
                  <a:pt x="2528583" y="4655127"/>
                </a:lnTo>
                <a:cubicBezTo>
                  <a:pt x="2505229" y="4655127"/>
                  <a:pt x="2480579" y="4626107"/>
                  <a:pt x="2463713" y="4600436"/>
                </a:cubicBezTo>
                <a:cubicBezTo>
                  <a:pt x="2453496" y="4584531"/>
                  <a:pt x="2435251" y="4571451"/>
                  <a:pt x="2411715" y="4565905"/>
                </a:cubicBezTo>
                <a:lnTo>
                  <a:pt x="2405502" y="4565200"/>
                </a:lnTo>
                <a:lnTo>
                  <a:pt x="2399288" y="4565905"/>
                </a:lnTo>
                <a:cubicBezTo>
                  <a:pt x="2375752" y="4571451"/>
                  <a:pt x="2357508" y="4584531"/>
                  <a:pt x="2347291" y="4600436"/>
                </a:cubicBezTo>
                <a:cubicBezTo>
                  <a:pt x="2331073" y="4625549"/>
                  <a:pt x="2305774" y="4655127"/>
                  <a:pt x="2282421" y="4655127"/>
                </a:cubicBezTo>
                <a:lnTo>
                  <a:pt x="2281772" y="4655127"/>
                </a:lnTo>
                <a:cubicBezTo>
                  <a:pt x="2261662" y="4655127"/>
                  <a:pt x="2254527" y="4631688"/>
                  <a:pt x="2244148" y="4610481"/>
                </a:cubicBezTo>
                <a:cubicBezTo>
                  <a:pt x="2236363" y="4631688"/>
                  <a:pt x="2223389" y="4645640"/>
                  <a:pt x="2208469" y="4645640"/>
                </a:cubicBezTo>
                <a:lnTo>
                  <a:pt x="2208469" y="4645082"/>
                </a:lnTo>
                <a:lnTo>
                  <a:pt x="2207820" y="4645640"/>
                </a:lnTo>
                <a:cubicBezTo>
                  <a:pt x="2192900" y="4645640"/>
                  <a:pt x="2179926" y="4631688"/>
                  <a:pt x="2172142" y="4610481"/>
                </a:cubicBezTo>
                <a:cubicBezTo>
                  <a:pt x="2161763" y="4631688"/>
                  <a:pt x="2154627" y="4655127"/>
                  <a:pt x="2134517" y="4655127"/>
                </a:cubicBezTo>
                <a:lnTo>
                  <a:pt x="2133869" y="4655127"/>
                </a:lnTo>
                <a:cubicBezTo>
                  <a:pt x="2110515" y="4655127"/>
                  <a:pt x="2085864" y="4626107"/>
                  <a:pt x="2068998" y="4600436"/>
                </a:cubicBezTo>
                <a:cubicBezTo>
                  <a:pt x="2058781" y="4584531"/>
                  <a:pt x="2040537" y="4571451"/>
                  <a:pt x="2017001" y="4565905"/>
                </a:cubicBezTo>
                <a:lnTo>
                  <a:pt x="2010788" y="4565200"/>
                </a:lnTo>
                <a:lnTo>
                  <a:pt x="2004574" y="4565905"/>
                </a:lnTo>
                <a:cubicBezTo>
                  <a:pt x="1981038" y="4571451"/>
                  <a:pt x="1962794" y="4584531"/>
                  <a:pt x="1952577" y="4600436"/>
                </a:cubicBezTo>
                <a:cubicBezTo>
                  <a:pt x="1936359" y="4625549"/>
                  <a:pt x="1911060" y="4655127"/>
                  <a:pt x="1887707" y="4655127"/>
                </a:cubicBezTo>
                <a:lnTo>
                  <a:pt x="1887058" y="4655127"/>
                </a:lnTo>
                <a:cubicBezTo>
                  <a:pt x="1866948" y="4655127"/>
                  <a:pt x="1859813" y="4631688"/>
                  <a:pt x="1849434" y="4610481"/>
                </a:cubicBezTo>
                <a:cubicBezTo>
                  <a:pt x="1841649" y="4631688"/>
                  <a:pt x="1828675" y="4645640"/>
                  <a:pt x="1813755" y="4645640"/>
                </a:cubicBezTo>
                <a:lnTo>
                  <a:pt x="1813755" y="4645082"/>
                </a:lnTo>
                <a:lnTo>
                  <a:pt x="1813106" y="4645640"/>
                </a:lnTo>
                <a:cubicBezTo>
                  <a:pt x="1798186" y="4645640"/>
                  <a:pt x="1785212" y="4631688"/>
                  <a:pt x="1777428" y="4610481"/>
                </a:cubicBezTo>
                <a:cubicBezTo>
                  <a:pt x="1767049" y="4631688"/>
                  <a:pt x="1759913" y="4655127"/>
                  <a:pt x="1739803" y="4655127"/>
                </a:cubicBezTo>
                <a:lnTo>
                  <a:pt x="1739155" y="4655127"/>
                </a:lnTo>
                <a:cubicBezTo>
                  <a:pt x="1715801" y="4655127"/>
                  <a:pt x="1691150" y="4626107"/>
                  <a:pt x="1674284" y="4600436"/>
                </a:cubicBezTo>
                <a:cubicBezTo>
                  <a:pt x="1664067" y="4584531"/>
                  <a:pt x="1645823" y="4571451"/>
                  <a:pt x="1622287" y="4565905"/>
                </a:cubicBezTo>
                <a:lnTo>
                  <a:pt x="1616073" y="4565200"/>
                </a:lnTo>
                <a:lnTo>
                  <a:pt x="1609860" y="4565905"/>
                </a:lnTo>
                <a:cubicBezTo>
                  <a:pt x="1586324" y="4571451"/>
                  <a:pt x="1568080" y="4584531"/>
                  <a:pt x="1557863" y="4600436"/>
                </a:cubicBezTo>
                <a:cubicBezTo>
                  <a:pt x="1541645" y="4625549"/>
                  <a:pt x="1516346" y="4655127"/>
                  <a:pt x="1492993" y="4655127"/>
                </a:cubicBezTo>
                <a:lnTo>
                  <a:pt x="1492343" y="4655127"/>
                </a:lnTo>
                <a:cubicBezTo>
                  <a:pt x="1472234" y="4655127"/>
                  <a:pt x="1465099" y="4631688"/>
                  <a:pt x="1454719" y="4610481"/>
                </a:cubicBezTo>
                <a:cubicBezTo>
                  <a:pt x="1446935" y="4631688"/>
                  <a:pt x="1433961" y="4645640"/>
                  <a:pt x="1419041" y="4645640"/>
                </a:cubicBezTo>
                <a:lnTo>
                  <a:pt x="1419041" y="4645082"/>
                </a:lnTo>
                <a:lnTo>
                  <a:pt x="1418392" y="4645640"/>
                </a:lnTo>
                <a:cubicBezTo>
                  <a:pt x="1403472" y="4645640"/>
                  <a:pt x="1390498" y="4631688"/>
                  <a:pt x="1382714" y="4610481"/>
                </a:cubicBezTo>
                <a:cubicBezTo>
                  <a:pt x="1372334" y="4631688"/>
                  <a:pt x="1365199" y="4655127"/>
                  <a:pt x="1345089" y="4655127"/>
                </a:cubicBezTo>
                <a:lnTo>
                  <a:pt x="1344441" y="4655127"/>
                </a:lnTo>
                <a:cubicBezTo>
                  <a:pt x="1321087" y="4655127"/>
                  <a:pt x="1296436" y="4626107"/>
                  <a:pt x="1279570" y="4600436"/>
                </a:cubicBezTo>
                <a:cubicBezTo>
                  <a:pt x="1269353" y="4584531"/>
                  <a:pt x="1251108" y="4571451"/>
                  <a:pt x="1227573" y="4565905"/>
                </a:cubicBezTo>
                <a:lnTo>
                  <a:pt x="1221359" y="4565200"/>
                </a:lnTo>
                <a:lnTo>
                  <a:pt x="1215146" y="4565905"/>
                </a:lnTo>
                <a:cubicBezTo>
                  <a:pt x="1191610" y="4571451"/>
                  <a:pt x="1173365" y="4584531"/>
                  <a:pt x="1163148" y="4600436"/>
                </a:cubicBezTo>
                <a:cubicBezTo>
                  <a:pt x="1146931" y="4625549"/>
                  <a:pt x="1121631" y="4655127"/>
                  <a:pt x="1098278" y="4655127"/>
                </a:cubicBezTo>
                <a:lnTo>
                  <a:pt x="1097629" y="4655127"/>
                </a:lnTo>
                <a:cubicBezTo>
                  <a:pt x="1077520" y="4655127"/>
                  <a:pt x="1070384" y="4631688"/>
                  <a:pt x="1060005" y="4610481"/>
                </a:cubicBezTo>
                <a:cubicBezTo>
                  <a:pt x="1052220" y="4631688"/>
                  <a:pt x="1039246" y="4645640"/>
                  <a:pt x="1024326" y="4645640"/>
                </a:cubicBezTo>
                <a:lnTo>
                  <a:pt x="1024326" y="4645082"/>
                </a:lnTo>
                <a:lnTo>
                  <a:pt x="1023678" y="4645640"/>
                </a:lnTo>
                <a:cubicBezTo>
                  <a:pt x="1008757" y="4645640"/>
                  <a:pt x="995783" y="4631688"/>
                  <a:pt x="987999" y="4610481"/>
                </a:cubicBezTo>
                <a:cubicBezTo>
                  <a:pt x="977620" y="4631688"/>
                  <a:pt x="970484" y="4655127"/>
                  <a:pt x="950375" y="4655127"/>
                </a:cubicBezTo>
                <a:lnTo>
                  <a:pt x="949726" y="4655127"/>
                </a:lnTo>
                <a:cubicBezTo>
                  <a:pt x="926373" y="4655127"/>
                  <a:pt x="901722" y="4626107"/>
                  <a:pt x="884856" y="4600436"/>
                </a:cubicBezTo>
                <a:cubicBezTo>
                  <a:pt x="874639" y="4584531"/>
                  <a:pt x="856394" y="4571451"/>
                  <a:pt x="832859" y="4565905"/>
                </a:cubicBezTo>
                <a:lnTo>
                  <a:pt x="826644" y="4565200"/>
                </a:lnTo>
                <a:lnTo>
                  <a:pt x="820431" y="4565905"/>
                </a:lnTo>
                <a:cubicBezTo>
                  <a:pt x="796896" y="4571451"/>
                  <a:pt x="778651" y="4584531"/>
                  <a:pt x="768434" y="4600436"/>
                </a:cubicBezTo>
                <a:cubicBezTo>
                  <a:pt x="752217" y="4625549"/>
                  <a:pt x="726917" y="4655127"/>
                  <a:pt x="703564" y="4655127"/>
                </a:cubicBezTo>
                <a:lnTo>
                  <a:pt x="702915" y="4655127"/>
                </a:lnTo>
                <a:cubicBezTo>
                  <a:pt x="682805" y="4655127"/>
                  <a:pt x="675669" y="4631688"/>
                  <a:pt x="665291" y="4610481"/>
                </a:cubicBezTo>
                <a:cubicBezTo>
                  <a:pt x="657506" y="4631688"/>
                  <a:pt x="644532" y="4645640"/>
                  <a:pt x="629612" y="4645640"/>
                </a:cubicBezTo>
                <a:lnTo>
                  <a:pt x="629612" y="4645082"/>
                </a:lnTo>
                <a:lnTo>
                  <a:pt x="628964" y="4645640"/>
                </a:lnTo>
                <a:cubicBezTo>
                  <a:pt x="614043" y="4645640"/>
                  <a:pt x="601069" y="4631688"/>
                  <a:pt x="593285" y="4610481"/>
                </a:cubicBezTo>
                <a:cubicBezTo>
                  <a:pt x="582906" y="4631688"/>
                  <a:pt x="575770" y="4655127"/>
                  <a:pt x="555660" y="4655127"/>
                </a:cubicBezTo>
                <a:lnTo>
                  <a:pt x="555012" y="4655127"/>
                </a:lnTo>
                <a:cubicBezTo>
                  <a:pt x="531658" y="4655127"/>
                  <a:pt x="507008" y="4626107"/>
                  <a:pt x="490142" y="4600436"/>
                </a:cubicBezTo>
                <a:cubicBezTo>
                  <a:pt x="479924" y="4584531"/>
                  <a:pt x="461680" y="4571451"/>
                  <a:pt x="438144" y="4565905"/>
                </a:cubicBezTo>
                <a:lnTo>
                  <a:pt x="431931" y="4565200"/>
                </a:lnTo>
                <a:lnTo>
                  <a:pt x="425717" y="4565905"/>
                </a:lnTo>
                <a:cubicBezTo>
                  <a:pt x="402181" y="4571451"/>
                  <a:pt x="383936" y="4584531"/>
                  <a:pt x="373719" y="4600436"/>
                </a:cubicBezTo>
                <a:cubicBezTo>
                  <a:pt x="357501" y="4625549"/>
                  <a:pt x="332202" y="4655127"/>
                  <a:pt x="308849" y="4655127"/>
                </a:cubicBezTo>
                <a:lnTo>
                  <a:pt x="308201" y="4655127"/>
                </a:lnTo>
                <a:cubicBezTo>
                  <a:pt x="288091" y="4655127"/>
                  <a:pt x="280955" y="4631688"/>
                  <a:pt x="270576" y="4610481"/>
                </a:cubicBezTo>
                <a:cubicBezTo>
                  <a:pt x="262792" y="4631688"/>
                  <a:pt x="249818" y="4645640"/>
                  <a:pt x="234898" y="4645640"/>
                </a:cubicBezTo>
                <a:lnTo>
                  <a:pt x="234898" y="4645082"/>
                </a:lnTo>
                <a:lnTo>
                  <a:pt x="234249" y="4645640"/>
                </a:lnTo>
                <a:cubicBezTo>
                  <a:pt x="226789" y="4645640"/>
                  <a:pt x="219815" y="4642152"/>
                  <a:pt x="213734" y="4636013"/>
                </a:cubicBezTo>
                <a:lnTo>
                  <a:pt x="202493" y="4617087"/>
                </a:lnTo>
                <a:lnTo>
                  <a:pt x="202493" y="4627438"/>
                </a:lnTo>
                <a:lnTo>
                  <a:pt x="190077" y="4627438"/>
                </a:lnTo>
                <a:lnTo>
                  <a:pt x="183407" y="4640757"/>
                </a:lnTo>
                <a:cubicBezTo>
                  <a:pt x="177812" y="4649268"/>
                  <a:pt x="171000" y="4655127"/>
                  <a:pt x="160945" y="4655127"/>
                </a:cubicBezTo>
                <a:lnTo>
                  <a:pt x="160297" y="4655127"/>
                </a:lnTo>
                <a:cubicBezTo>
                  <a:pt x="148620" y="4655127"/>
                  <a:pt x="136619" y="4647872"/>
                  <a:pt x="125429" y="4637409"/>
                </a:cubicBezTo>
                <a:lnTo>
                  <a:pt x="117339" y="4627438"/>
                </a:lnTo>
                <a:lnTo>
                  <a:pt x="106746" y="4627438"/>
                </a:lnTo>
                <a:lnTo>
                  <a:pt x="106746" y="4624081"/>
                </a:lnTo>
                <a:lnTo>
                  <a:pt x="104924" y="4612140"/>
                </a:lnTo>
                <a:lnTo>
                  <a:pt x="95427" y="4600436"/>
                </a:lnTo>
                <a:cubicBezTo>
                  <a:pt x="81804" y="4579229"/>
                  <a:pt x="53910" y="4563045"/>
                  <a:pt x="18231" y="4563045"/>
                </a:cubicBezTo>
                <a:lnTo>
                  <a:pt x="14339" y="4563045"/>
                </a:lnTo>
                <a:lnTo>
                  <a:pt x="14339" y="4525356"/>
                </a:lnTo>
                <a:lnTo>
                  <a:pt x="5812" y="4516805"/>
                </a:lnTo>
                <a:cubicBezTo>
                  <a:pt x="2143" y="4511708"/>
                  <a:pt x="0" y="4506567"/>
                  <a:pt x="0" y="4501530"/>
                </a:cubicBezTo>
                <a:lnTo>
                  <a:pt x="0" y="4500971"/>
                </a:lnTo>
                <a:cubicBezTo>
                  <a:pt x="0" y="4496634"/>
                  <a:pt x="1698" y="4492997"/>
                  <a:pt x="4630" y="4489840"/>
                </a:cubicBezTo>
                <a:lnTo>
                  <a:pt x="14339" y="4483185"/>
                </a:lnTo>
                <a:lnTo>
                  <a:pt x="14339" y="4480450"/>
                </a:lnTo>
                <a:lnTo>
                  <a:pt x="19515" y="4480450"/>
                </a:lnTo>
                <a:lnTo>
                  <a:pt x="33298" y="4474924"/>
                </a:lnTo>
                <a:cubicBezTo>
                  <a:pt x="39302" y="4472817"/>
                  <a:pt x="45610" y="4470753"/>
                  <a:pt x="51756" y="4468515"/>
                </a:cubicBezTo>
                <a:cubicBezTo>
                  <a:pt x="27172" y="4461800"/>
                  <a:pt x="10999" y="4450608"/>
                  <a:pt x="10999" y="4437737"/>
                </a:cubicBezTo>
                <a:lnTo>
                  <a:pt x="11645" y="4437737"/>
                </a:lnTo>
                <a:lnTo>
                  <a:pt x="10999" y="4437177"/>
                </a:lnTo>
                <a:cubicBezTo>
                  <a:pt x="10999" y="4424307"/>
                  <a:pt x="27172" y="4413115"/>
                  <a:pt x="51756" y="4406400"/>
                </a:cubicBezTo>
                <a:cubicBezTo>
                  <a:pt x="27172" y="4397447"/>
                  <a:pt x="0" y="4391291"/>
                  <a:pt x="0" y="4373944"/>
                </a:cubicBezTo>
                <a:lnTo>
                  <a:pt x="0" y="4373384"/>
                </a:lnTo>
                <a:cubicBezTo>
                  <a:pt x="0" y="4353239"/>
                  <a:pt x="33641" y="4331975"/>
                  <a:pt x="63401" y="4317425"/>
                </a:cubicBezTo>
                <a:cubicBezTo>
                  <a:pt x="81839" y="4308612"/>
                  <a:pt x="97002" y="4292873"/>
                  <a:pt x="103430" y="4272570"/>
                </a:cubicBezTo>
                <a:lnTo>
                  <a:pt x="104248" y="4267210"/>
                </a:lnTo>
                <a:lnTo>
                  <a:pt x="103430" y="4261851"/>
                </a:lnTo>
                <a:cubicBezTo>
                  <a:pt x="97002" y="4241548"/>
                  <a:pt x="81839" y="4225810"/>
                  <a:pt x="63401" y="4216996"/>
                </a:cubicBezTo>
                <a:cubicBezTo>
                  <a:pt x="34288" y="4203006"/>
                  <a:pt x="0" y="4181182"/>
                  <a:pt x="0" y="4161037"/>
                </a:cubicBezTo>
                <a:lnTo>
                  <a:pt x="0" y="4160477"/>
                </a:lnTo>
                <a:cubicBezTo>
                  <a:pt x="0" y="4143130"/>
                  <a:pt x="27172" y="4136974"/>
                  <a:pt x="51756" y="4128021"/>
                </a:cubicBezTo>
                <a:cubicBezTo>
                  <a:pt x="27172" y="4121306"/>
                  <a:pt x="10999" y="4110114"/>
                  <a:pt x="10999" y="4097244"/>
                </a:cubicBezTo>
                <a:lnTo>
                  <a:pt x="11645" y="4097244"/>
                </a:lnTo>
                <a:lnTo>
                  <a:pt x="10999" y="4096684"/>
                </a:lnTo>
                <a:cubicBezTo>
                  <a:pt x="10999" y="4083813"/>
                  <a:pt x="27172" y="4072622"/>
                  <a:pt x="51756" y="4065906"/>
                </a:cubicBezTo>
                <a:cubicBezTo>
                  <a:pt x="27172" y="4056953"/>
                  <a:pt x="0" y="4050797"/>
                  <a:pt x="0" y="4033450"/>
                </a:cubicBezTo>
                <a:lnTo>
                  <a:pt x="0" y="4032891"/>
                </a:lnTo>
                <a:cubicBezTo>
                  <a:pt x="0" y="4012746"/>
                  <a:pt x="33641" y="3991481"/>
                  <a:pt x="63401" y="3976932"/>
                </a:cubicBezTo>
                <a:cubicBezTo>
                  <a:pt x="81839" y="3968118"/>
                  <a:pt x="97002" y="3952380"/>
                  <a:pt x="103430" y="3932077"/>
                </a:cubicBezTo>
                <a:lnTo>
                  <a:pt x="104248" y="3926717"/>
                </a:lnTo>
                <a:lnTo>
                  <a:pt x="103430" y="3921357"/>
                </a:lnTo>
                <a:cubicBezTo>
                  <a:pt x="97002" y="3901054"/>
                  <a:pt x="81839" y="3885316"/>
                  <a:pt x="63401" y="3876502"/>
                </a:cubicBezTo>
                <a:cubicBezTo>
                  <a:pt x="34288" y="3862512"/>
                  <a:pt x="0" y="3840688"/>
                  <a:pt x="0" y="3820544"/>
                </a:cubicBezTo>
                <a:lnTo>
                  <a:pt x="0" y="3819984"/>
                </a:lnTo>
                <a:cubicBezTo>
                  <a:pt x="0" y="3802636"/>
                  <a:pt x="27172" y="3796481"/>
                  <a:pt x="51756" y="3787527"/>
                </a:cubicBezTo>
                <a:cubicBezTo>
                  <a:pt x="27172" y="3780812"/>
                  <a:pt x="10999" y="3769621"/>
                  <a:pt x="10999" y="3756750"/>
                </a:cubicBezTo>
                <a:lnTo>
                  <a:pt x="11645" y="3756750"/>
                </a:lnTo>
                <a:lnTo>
                  <a:pt x="10999" y="3756190"/>
                </a:lnTo>
                <a:cubicBezTo>
                  <a:pt x="10999" y="3743320"/>
                  <a:pt x="27172" y="3732128"/>
                  <a:pt x="51756" y="3725413"/>
                </a:cubicBezTo>
                <a:cubicBezTo>
                  <a:pt x="27172" y="3716459"/>
                  <a:pt x="0" y="3710304"/>
                  <a:pt x="0" y="3692957"/>
                </a:cubicBezTo>
                <a:lnTo>
                  <a:pt x="0" y="3692397"/>
                </a:lnTo>
                <a:cubicBezTo>
                  <a:pt x="0" y="3672252"/>
                  <a:pt x="33641" y="3650987"/>
                  <a:pt x="63401" y="3636438"/>
                </a:cubicBezTo>
                <a:cubicBezTo>
                  <a:pt x="81839" y="3627624"/>
                  <a:pt x="97002" y="3611886"/>
                  <a:pt x="103430" y="3591584"/>
                </a:cubicBezTo>
                <a:lnTo>
                  <a:pt x="104248" y="3586224"/>
                </a:lnTo>
                <a:lnTo>
                  <a:pt x="103430" y="3580863"/>
                </a:lnTo>
                <a:cubicBezTo>
                  <a:pt x="97002" y="3560561"/>
                  <a:pt x="81839" y="3544823"/>
                  <a:pt x="63401" y="3536009"/>
                </a:cubicBezTo>
                <a:cubicBezTo>
                  <a:pt x="34288" y="3522019"/>
                  <a:pt x="0" y="3500195"/>
                  <a:pt x="0" y="3480050"/>
                </a:cubicBezTo>
                <a:lnTo>
                  <a:pt x="0" y="3479490"/>
                </a:lnTo>
                <a:cubicBezTo>
                  <a:pt x="0" y="3462143"/>
                  <a:pt x="27172" y="3455987"/>
                  <a:pt x="51756" y="3447034"/>
                </a:cubicBezTo>
                <a:cubicBezTo>
                  <a:pt x="27172" y="3440319"/>
                  <a:pt x="10999" y="3429127"/>
                  <a:pt x="10999" y="3416257"/>
                </a:cubicBezTo>
                <a:lnTo>
                  <a:pt x="11645" y="3416257"/>
                </a:lnTo>
                <a:lnTo>
                  <a:pt x="10999" y="3415697"/>
                </a:lnTo>
                <a:cubicBezTo>
                  <a:pt x="10999" y="3402826"/>
                  <a:pt x="27172" y="3391635"/>
                  <a:pt x="51756" y="3384920"/>
                </a:cubicBezTo>
                <a:cubicBezTo>
                  <a:pt x="27172" y="3375966"/>
                  <a:pt x="0" y="3369810"/>
                  <a:pt x="0" y="3352463"/>
                </a:cubicBezTo>
                <a:lnTo>
                  <a:pt x="0" y="3351904"/>
                </a:lnTo>
                <a:cubicBezTo>
                  <a:pt x="0" y="3331758"/>
                  <a:pt x="33641" y="3310494"/>
                  <a:pt x="63401" y="3295945"/>
                </a:cubicBezTo>
                <a:cubicBezTo>
                  <a:pt x="81839" y="3287131"/>
                  <a:pt x="97002" y="3271393"/>
                  <a:pt x="103430" y="3251090"/>
                </a:cubicBezTo>
                <a:lnTo>
                  <a:pt x="104248" y="3245730"/>
                </a:lnTo>
                <a:lnTo>
                  <a:pt x="103430" y="3240370"/>
                </a:lnTo>
                <a:cubicBezTo>
                  <a:pt x="97002" y="3220067"/>
                  <a:pt x="81839" y="3204329"/>
                  <a:pt x="63401" y="3195516"/>
                </a:cubicBezTo>
                <a:cubicBezTo>
                  <a:pt x="34288" y="3181526"/>
                  <a:pt x="0" y="3159702"/>
                  <a:pt x="0" y="3139556"/>
                </a:cubicBezTo>
                <a:lnTo>
                  <a:pt x="0" y="3138997"/>
                </a:lnTo>
                <a:cubicBezTo>
                  <a:pt x="0" y="3121650"/>
                  <a:pt x="27172" y="3115494"/>
                  <a:pt x="51756" y="3106541"/>
                </a:cubicBezTo>
                <a:cubicBezTo>
                  <a:pt x="27172" y="3099826"/>
                  <a:pt x="10999" y="3088634"/>
                  <a:pt x="10999" y="3075763"/>
                </a:cubicBezTo>
                <a:lnTo>
                  <a:pt x="11645" y="3075763"/>
                </a:lnTo>
                <a:lnTo>
                  <a:pt x="10999" y="3075204"/>
                </a:lnTo>
                <a:cubicBezTo>
                  <a:pt x="10999" y="3062333"/>
                  <a:pt x="27172" y="3051142"/>
                  <a:pt x="51756" y="3044426"/>
                </a:cubicBezTo>
                <a:cubicBezTo>
                  <a:pt x="27172" y="3035473"/>
                  <a:pt x="0" y="3029318"/>
                  <a:pt x="0" y="3011970"/>
                </a:cubicBezTo>
                <a:lnTo>
                  <a:pt x="0" y="3011410"/>
                </a:lnTo>
                <a:cubicBezTo>
                  <a:pt x="0" y="2991266"/>
                  <a:pt x="33641" y="2970001"/>
                  <a:pt x="63401" y="2955452"/>
                </a:cubicBezTo>
                <a:cubicBezTo>
                  <a:pt x="81839" y="2946638"/>
                  <a:pt x="97002" y="2930900"/>
                  <a:pt x="103430" y="2910597"/>
                </a:cubicBezTo>
                <a:lnTo>
                  <a:pt x="104248" y="2905237"/>
                </a:lnTo>
                <a:lnTo>
                  <a:pt x="103430" y="2899877"/>
                </a:lnTo>
                <a:cubicBezTo>
                  <a:pt x="97002" y="2879574"/>
                  <a:pt x="81839" y="2863835"/>
                  <a:pt x="63401" y="2855022"/>
                </a:cubicBezTo>
                <a:cubicBezTo>
                  <a:pt x="34288" y="2841033"/>
                  <a:pt x="0" y="2819209"/>
                  <a:pt x="0" y="2799063"/>
                </a:cubicBezTo>
                <a:lnTo>
                  <a:pt x="0" y="2798503"/>
                </a:lnTo>
                <a:cubicBezTo>
                  <a:pt x="0" y="2781156"/>
                  <a:pt x="27172" y="2775001"/>
                  <a:pt x="51756" y="2766047"/>
                </a:cubicBezTo>
                <a:cubicBezTo>
                  <a:pt x="27172" y="2759332"/>
                  <a:pt x="10999" y="2748140"/>
                  <a:pt x="10999" y="2735270"/>
                </a:cubicBezTo>
                <a:lnTo>
                  <a:pt x="11645" y="2735270"/>
                </a:lnTo>
                <a:lnTo>
                  <a:pt x="10999" y="2734710"/>
                </a:lnTo>
                <a:cubicBezTo>
                  <a:pt x="10999" y="2721839"/>
                  <a:pt x="27172" y="2710648"/>
                  <a:pt x="51756" y="2703933"/>
                </a:cubicBezTo>
                <a:cubicBezTo>
                  <a:pt x="27172" y="2694979"/>
                  <a:pt x="0" y="2688824"/>
                  <a:pt x="0" y="2671476"/>
                </a:cubicBezTo>
                <a:lnTo>
                  <a:pt x="0" y="2670917"/>
                </a:lnTo>
                <a:cubicBezTo>
                  <a:pt x="0" y="2650772"/>
                  <a:pt x="33641" y="2629507"/>
                  <a:pt x="63401" y="2614958"/>
                </a:cubicBezTo>
                <a:cubicBezTo>
                  <a:pt x="81839" y="2606144"/>
                  <a:pt x="97001" y="2590406"/>
                  <a:pt x="103430" y="2570104"/>
                </a:cubicBezTo>
                <a:lnTo>
                  <a:pt x="104248" y="2564743"/>
                </a:lnTo>
                <a:lnTo>
                  <a:pt x="103430" y="2559383"/>
                </a:lnTo>
                <a:cubicBezTo>
                  <a:pt x="97001" y="2539081"/>
                  <a:pt x="81839" y="2523342"/>
                  <a:pt x="63401" y="2514529"/>
                </a:cubicBezTo>
                <a:cubicBezTo>
                  <a:pt x="34288" y="2500539"/>
                  <a:pt x="0" y="2478715"/>
                  <a:pt x="0" y="2458570"/>
                </a:cubicBezTo>
                <a:lnTo>
                  <a:pt x="0" y="2458010"/>
                </a:lnTo>
                <a:cubicBezTo>
                  <a:pt x="0" y="2440663"/>
                  <a:pt x="27172" y="2434508"/>
                  <a:pt x="51756" y="2425553"/>
                </a:cubicBezTo>
                <a:cubicBezTo>
                  <a:pt x="27172" y="2418839"/>
                  <a:pt x="10999" y="2407646"/>
                  <a:pt x="10999" y="2394777"/>
                </a:cubicBezTo>
                <a:lnTo>
                  <a:pt x="11645" y="2394777"/>
                </a:lnTo>
                <a:lnTo>
                  <a:pt x="10999" y="2394217"/>
                </a:lnTo>
                <a:cubicBezTo>
                  <a:pt x="10999" y="2381346"/>
                  <a:pt x="27172" y="2370154"/>
                  <a:pt x="51756" y="2363439"/>
                </a:cubicBezTo>
                <a:cubicBezTo>
                  <a:pt x="27172" y="2354486"/>
                  <a:pt x="0" y="2348330"/>
                  <a:pt x="0" y="2330983"/>
                </a:cubicBezTo>
                <a:lnTo>
                  <a:pt x="0" y="2330424"/>
                </a:lnTo>
                <a:cubicBezTo>
                  <a:pt x="0" y="2310279"/>
                  <a:pt x="33641" y="2289014"/>
                  <a:pt x="63401" y="2274464"/>
                </a:cubicBezTo>
                <a:cubicBezTo>
                  <a:pt x="81839" y="2265651"/>
                  <a:pt x="97001" y="2249913"/>
                  <a:pt x="103430" y="2229610"/>
                </a:cubicBezTo>
                <a:lnTo>
                  <a:pt x="104248" y="2224250"/>
                </a:lnTo>
                <a:lnTo>
                  <a:pt x="103430" y="2218890"/>
                </a:lnTo>
                <a:cubicBezTo>
                  <a:pt x="97001" y="2198588"/>
                  <a:pt x="81839" y="2182849"/>
                  <a:pt x="63401" y="2174035"/>
                </a:cubicBezTo>
                <a:cubicBezTo>
                  <a:pt x="34288" y="2160045"/>
                  <a:pt x="0" y="2138221"/>
                  <a:pt x="0" y="2118076"/>
                </a:cubicBezTo>
                <a:lnTo>
                  <a:pt x="0" y="2117517"/>
                </a:lnTo>
                <a:cubicBezTo>
                  <a:pt x="0" y="2100169"/>
                  <a:pt x="27172" y="2094014"/>
                  <a:pt x="51756" y="2085060"/>
                </a:cubicBezTo>
                <a:cubicBezTo>
                  <a:pt x="27172" y="2078345"/>
                  <a:pt x="10999" y="2067154"/>
                  <a:pt x="10999" y="2054283"/>
                </a:cubicBezTo>
                <a:lnTo>
                  <a:pt x="11645" y="2054283"/>
                </a:lnTo>
                <a:lnTo>
                  <a:pt x="10999" y="2053723"/>
                </a:lnTo>
                <a:cubicBezTo>
                  <a:pt x="10999" y="2040853"/>
                  <a:pt x="27172" y="2029661"/>
                  <a:pt x="51756" y="2022946"/>
                </a:cubicBezTo>
                <a:cubicBezTo>
                  <a:pt x="27172" y="2013992"/>
                  <a:pt x="0" y="2007837"/>
                  <a:pt x="0" y="1990490"/>
                </a:cubicBezTo>
                <a:lnTo>
                  <a:pt x="0" y="1989930"/>
                </a:lnTo>
                <a:cubicBezTo>
                  <a:pt x="0" y="1969785"/>
                  <a:pt x="33641" y="1948520"/>
                  <a:pt x="63401" y="1933971"/>
                </a:cubicBezTo>
                <a:cubicBezTo>
                  <a:pt x="81839" y="1925158"/>
                  <a:pt x="97001" y="1909419"/>
                  <a:pt x="103430" y="1889116"/>
                </a:cubicBezTo>
                <a:lnTo>
                  <a:pt x="104248" y="1883757"/>
                </a:lnTo>
                <a:lnTo>
                  <a:pt x="103430" y="1878396"/>
                </a:lnTo>
                <a:cubicBezTo>
                  <a:pt x="97001" y="1858094"/>
                  <a:pt x="81839" y="1842355"/>
                  <a:pt x="63401" y="1833542"/>
                </a:cubicBezTo>
                <a:cubicBezTo>
                  <a:pt x="34288" y="1819552"/>
                  <a:pt x="0" y="1797728"/>
                  <a:pt x="0" y="1777583"/>
                </a:cubicBezTo>
                <a:lnTo>
                  <a:pt x="0" y="1777023"/>
                </a:lnTo>
                <a:cubicBezTo>
                  <a:pt x="0" y="1759676"/>
                  <a:pt x="27172" y="1753520"/>
                  <a:pt x="51756" y="1744567"/>
                </a:cubicBezTo>
                <a:cubicBezTo>
                  <a:pt x="27172" y="1737852"/>
                  <a:pt x="10999" y="1726660"/>
                  <a:pt x="10999" y="1713789"/>
                </a:cubicBezTo>
                <a:lnTo>
                  <a:pt x="11645" y="1713789"/>
                </a:lnTo>
                <a:lnTo>
                  <a:pt x="10999" y="1713230"/>
                </a:lnTo>
                <a:cubicBezTo>
                  <a:pt x="10999" y="1700359"/>
                  <a:pt x="27172" y="1689168"/>
                  <a:pt x="51756" y="1682453"/>
                </a:cubicBezTo>
                <a:cubicBezTo>
                  <a:pt x="27172" y="1673499"/>
                  <a:pt x="0" y="1667344"/>
                  <a:pt x="0" y="1649996"/>
                </a:cubicBezTo>
                <a:lnTo>
                  <a:pt x="0" y="1649436"/>
                </a:lnTo>
                <a:cubicBezTo>
                  <a:pt x="0" y="1629291"/>
                  <a:pt x="33641" y="1608027"/>
                  <a:pt x="63401" y="1593478"/>
                </a:cubicBezTo>
                <a:cubicBezTo>
                  <a:pt x="81839" y="1584664"/>
                  <a:pt x="97001" y="1568926"/>
                  <a:pt x="103430" y="1548623"/>
                </a:cubicBezTo>
                <a:lnTo>
                  <a:pt x="105663" y="1533986"/>
                </a:lnTo>
                <a:lnTo>
                  <a:pt x="103430" y="1519349"/>
                </a:lnTo>
                <a:cubicBezTo>
                  <a:pt x="97001" y="1499047"/>
                  <a:pt x="81839" y="1483308"/>
                  <a:pt x="63401" y="1474494"/>
                </a:cubicBezTo>
                <a:cubicBezTo>
                  <a:pt x="34288" y="1460504"/>
                  <a:pt x="0" y="1438680"/>
                  <a:pt x="0" y="1418535"/>
                </a:cubicBezTo>
                <a:lnTo>
                  <a:pt x="0" y="1417976"/>
                </a:lnTo>
                <a:cubicBezTo>
                  <a:pt x="0" y="1400629"/>
                  <a:pt x="27172" y="1394473"/>
                  <a:pt x="51756" y="1385519"/>
                </a:cubicBezTo>
                <a:cubicBezTo>
                  <a:pt x="27172" y="1378804"/>
                  <a:pt x="10999" y="1367613"/>
                  <a:pt x="10999" y="1354742"/>
                </a:cubicBezTo>
                <a:lnTo>
                  <a:pt x="11645" y="1354742"/>
                </a:lnTo>
                <a:lnTo>
                  <a:pt x="10999" y="1354182"/>
                </a:lnTo>
                <a:cubicBezTo>
                  <a:pt x="10999" y="1341312"/>
                  <a:pt x="27172" y="1330120"/>
                  <a:pt x="51756" y="1323405"/>
                </a:cubicBezTo>
                <a:cubicBezTo>
                  <a:pt x="27172" y="1314451"/>
                  <a:pt x="0" y="1308296"/>
                  <a:pt x="0" y="1290948"/>
                </a:cubicBezTo>
                <a:lnTo>
                  <a:pt x="0" y="1290389"/>
                </a:lnTo>
                <a:cubicBezTo>
                  <a:pt x="0" y="1270244"/>
                  <a:pt x="33641" y="1248979"/>
                  <a:pt x="63401" y="1234430"/>
                </a:cubicBezTo>
                <a:cubicBezTo>
                  <a:pt x="81839" y="1225617"/>
                  <a:pt x="97001" y="1209878"/>
                  <a:pt x="103430" y="1189575"/>
                </a:cubicBezTo>
                <a:lnTo>
                  <a:pt x="105663" y="1174938"/>
                </a:lnTo>
                <a:lnTo>
                  <a:pt x="103430" y="1160302"/>
                </a:lnTo>
                <a:cubicBezTo>
                  <a:pt x="97001" y="1139999"/>
                  <a:pt x="81839" y="1124260"/>
                  <a:pt x="63401" y="1115447"/>
                </a:cubicBezTo>
                <a:cubicBezTo>
                  <a:pt x="34288" y="1101457"/>
                  <a:pt x="0" y="1079633"/>
                  <a:pt x="0" y="1059488"/>
                </a:cubicBezTo>
                <a:lnTo>
                  <a:pt x="0" y="1058928"/>
                </a:lnTo>
                <a:cubicBezTo>
                  <a:pt x="0" y="1041581"/>
                  <a:pt x="27172" y="1035426"/>
                  <a:pt x="51756" y="1026472"/>
                </a:cubicBezTo>
                <a:cubicBezTo>
                  <a:pt x="27172" y="1019756"/>
                  <a:pt x="10999" y="1008565"/>
                  <a:pt x="10999" y="995694"/>
                </a:cubicBezTo>
                <a:lnTo>
                  <a:pt x="11645" y="995694"/>
                </a:lnTo>
                <a:lnTo>
                  <a:pt x="10999" y="995135"/>
                </a:lnTo>
                <a:cubicBezTo>
                  <a:pt x="10999" y="982264"/>
                  <a:pt x="27172" y="971072"/>
                  <a:pt x="51756" y="964358"/>
                </a:cubicBezTo>
                <a:cubicBezTo>
                  <a:pt x="27172" y="955404"/>
                  <a:pt x="0" y="949248"/>
                  <a:pt x="0" y="931901"/>
                </a:cubicBezTo>
                <a:lnTo>
                  <a:pt x="0" y="931342"/>
                </a:lnTo>
                <a:cubicBezTo>
                  <a:pt x="0" y="911197"/>
                  <a:pt x="33641" y="889932"/>
                  <a:pt x="63401" y="875382"/>
                </a:cubicBezTo>
                <a:cubicBezTo>
                  <a:pt x="81839" y="866569"/>
                  <a:pt x="97001" y="850831"/>
                  <a:pt x="103430" y="830528"/>
                </a:cubicBezTo>
                <a:lnTo>
                  <a:pt x="105663" y="815891"/>
                </a:lnTo>
                <a:lnTo>
                  <a:pt x="103430" y="801254"/>
                </a:lnTo>
                <a:cubicBezTo>
                  <a:pt x="97001" y="780951"/>
                  <a:pt x="81839" y="765212"/>
                  <a:pt x="63401" y="756399"/>
                </a:cubicBezTo>
                <a:cubicBezTo>
                  <a:pt x="34288" y="742409"/>
                  <a:pt x="0" y="720586"/>
                  <a:pt x="0" y="700440"/>
                </a:cubicBezTo>
                <a:lnTo>
                  <a:pt x="0" y="699881"/>
                </a:lnTo>
                <a:cubicBezTo>
                  <a:pt x="0" y="682533"/>
                  <a:pt x="27172" y="676378"/>
                  <a:pt x="51756" y="667424"/>
                </a:cubicBezTo>
                <a:cubicBezTo>
                  <a:pt x="27172" y="660709"/>
                  <a:pt x="10999" y="649517"/>
                  <a:pt x="10999" y="636647"/>
                </a:cubicBezTo>
                <a:lnTo>
                  <a:pt x="11645" y="636647"/>
                </a:lnTo>
                <a:lnTo>
                  <a:pt x="10999" y="636087"/>
                </a:lnTo>
                <a:cubicBezTo>
                  <a:pt x="10999" y="623216"/>
                  <a:pt x="27172" y="612025"/>
                  <a:pt x="51756" y="605310"/>
                </a:cubicBezTo>
                <a:cubicBezTo>
                  <a:pt x="27172" y="596357"/>
                  <a:pt x="0" y="590201"/>
                  <a:pt x="0" y="572854"/>
                </a:cubicBezTo>
                <a:lnTo>
                  <a:pt x="0" y="572294"/>
                </a:lnTo>
                <a:cubicBezTo>
                  <a:pt x="0" y="552149"/>
                  <a:pt x="33641" y="530884"/>
                  <a:pt x="63401" y="516335"/>
                </a:cubicBezTo>
                <a:cubicBezTo>
                  <a:pt x="81839" y="507521"/>
                  <a:pt x="97001" y="491783"/>
                  <a:pt x="103430" y="471480"/>
                </a:cubicBezTo>
                <a:lnTo>
                  <a:pt x="105663" y="456843"/>
                </a:lnTo>
                <a:lnTo>
                  <a:pt x="103430" y="442206"/>
                </a:lnTo>
                <a:cubicBezTo>
                  <a:pt x="97001" y="421904"/>
                  <a:pt x="81839" y="406165"/>
                  <a:pt x="63401" y="397352"/>
                </a:cubicBezTo>
                <a:cubicBezTo>
                  <a:pt x="34288" y="383362"/>
                  <a:pt x="0" y="361538"/>
                  <a:pt x="0" y="341393"/>
                </a:cubicBezTo>
                <a:lnTo>
                  <a:pt x="0" y="340833"/>
                </a:lnTo>
                <a:cubicBezTo>
                  <a:pt x="0" y="323486"/>
                  <a:pt x="27172" y="317330"/>
                  <a:pt x="51756" y="308377"/>
                </a:cubicBezTo>
                <a:cubicBezTo>
                  <a:pt x="27172" y="301662"/>
                  <a:pt x="10999" y="290470"/>
                  <a:pt x="10999" y="277599"/>
                </a:cubicBezTo>
                <a:lnTo>
                  <a:pt x="11645" y="277599"/>
                </a:lnTo>
                <a:lnTo>
                  <a:pt x="10999" y="277040"/>
                </a:lnTo>
                <a:cubicBezTo>
                  <a:pt x="10999" y="264169"/>
                  <a:pt x="27172" y="252978"/>
                  <a:pt x="51756" y="246263"/>
                </a:cubicBezTo>
                <a:cubicBezTo>
                  <a:pt x="27172" y="237309"/>
                  <a:pt x="0" y="231154"/>
                  <a:pt x="0" y="213806"/>
                </a:cubicBezTo>
                <a:lnTo>
                  <a:pt x="0" y="213247"/>
                </a:lnTo>
                <a:cubicBezTo>
                  <a:pt x="0" y="198138"/>
                  <a:pt x="18923" y="182399"/>
                  <a:pt x="40939" y="169336"/>
                </a:cubicBezTo>
                <a:lnTo>
                  <a:pt x="55615" y="161464"/>
                </a:lnTo>
                <a:lnTo>
                  <a:pt x="55615" y="92083"/>
                </a:lnTo>
                <a:lnTo>
                  <a:pt x="59507" y="92083"/>
                </a:lnTo>
                <a:cubicBezTo>
                  <a:pt x="95185" y="92083"/>
                  <a:pt x="123080" y="75898"/>
                  <a:pt x="136702" y="54692"/>
                </a:cubicBezTo>
                <a:cubicBezTo>
                  <a:pt x="152920" y="29577"/>
                  <a:pt x="178219" y="0"/>
                  <a:pt x="20157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手繪多邊形 8"/>
          <p:cNvSpPr/>
          <p:nvPr/>
        </p:nvSpPr>
        <p:spPr>
          <a:xfrm>
            <a:off x="8400614" y="1517073"/>
            <a:ext cx="3179052" cy="4464628"/>
          </a:xfrm>
          <a:custGeom>
            <a:avLst/>
            <a:gdLst>
              <a:gd name="connsiteX0" fmla="*/ 327022 w 3314697"/>
              <a:gd name="connsiteY0" fmla="*/ 317787 h 4655127"/>
              <a:gd name="connsiteX1" fmla="*/ 327022 w 3314697"/>
              <a:gd name="connsiteY1" fmla="*/ 4337339 h 4655127"/>
              <a:gd name="connsiteX2" fmla="*/ 2987674 w 3314697"/>
              <a:gd name="connsiteY2" fmla="*/ 4337339 h 4655127"/>
              <a:gd name="connsiteX3" fmla="*/ 2987674 w 3314697"/>
              <a:gd name="connsiteY3" fmla="*/ 317787 h 4655127"/>
              <a:gd name="connsiteX4" fmla="*/ 201572 w 3314697"/>
              <a:gd name="connsiteY4" fmla="*/ 0 h 4655127"/>
              <a:gd name="connsiteX5" fmla="*/ 202222 w 3314697"/>
              <a:gd name="connsiteY5" fmla="*/ 0 h 4655127"/>
              <a:gd name="connsiteX6" fmla="*/ 239846 w 3314697"/>
              <a:gd name="connsiteY6" fmla="*/ 44647 h 4655127"/>
              <a:gd name="connsiteX7" fmla="*/ 275524 w 3314697"/>
              <a:gd name="connsiteY7" fmla="*/ 9487 h 4655127"/>
              <a:gd name="connsiteX8" fmla="*/ 275524 w 3314697"/>
              <a:gd name="connsiteY8" fmla="*/ 10045 h 4655127"/>
              <a:gd name="connsiteX9" fmla="*/ 276173 w 3314697"/>
              <a:gd name="connsiteY9" fmla="*/ 9487 h 4655127"/>
              <a:gd name="connsiteX10" fmla="*/ 311851 w 3314697"/>
              <a:gd name="connsiteY10" fmla="*/ 44647 h 4655127"/>
              <a:gd name="connsiteX11" fmla="*/ 349476 w 3314697"/>
              <a:gd name="connsiteY11" fmla="*/ 0 h 4655127"/>
              <a:gd name="connsiteX12" fmla="*/ 350125 w 3314697"/>
              <a:gd name="connsiteY12" fmla="*/ 0 h 4655127"/>
              <a:gd name="connsiteX13" fmla="*/ 414995 w 3314697"/>
              <a:gd name="connsiteY13" fmla="*/ 54692 h 4655127"/>
              <a:gd name="connsiteX14" fmla="*/ 466992 w 3314697"/>
              <a:gd name="connsiteY14" fmla="*/ 89223 h 4655127"/>
              <a:gd name="connsiteX15" fmla="*/ 473206 w 3314697"/>
              <a:gd name="connsiteY15" fmla="*/ 89927 h 4655127"/>
              <a:gd name="connsiteX16" fmla="*/ 479419 w 3314697"/>
              <a:gd name="connsiteY16" fmla="*/ 89223 h 4655127"/>
              <a:gd name="connsiteX17" fmla="*/ 531417 w 3314697"/>
              <a:gd name="connsiteY17" fmla="*/ 54692 h 4655127"/>
              <a:gd name="connsiteX18" fmla="*/ 596287 w 3314697"/>
              <a:gd name="connsiteY18" fmla="*/ 0 h 4655127"/>
              <a:gd name="connsiteX19" fmla="*/ 596935 w 3314697"/>
              <a:gd name="connsiteY19" fmla="*/ 0 h 4655127"/>
              <a:gd name="connsiteX20" fmla="*/ 634560 w 3314697"/>
              <a:gd name="connsiteY20" fmla="*/ 44647 h 4655127"/>
              <a:gd name="connsiteX21" fmla="*/ 670238 w 3314697"/>
              <a:gd name="connsiteY21" fmla="*/ 9487 h 4655127"/>
              <a:gd name="connsiteX22" fmla="*/ 670238 w 3314697"/>
              <a:gd name="connsiteY22" fmla="*/ 10045 h 4655127"/>
              <a:gd name="connsiteX23" fmla="*/ 670887 w 3314697"/>
              <a:gd name="connsiteY23" fmla="*/ 9487 h 4655127"/>
              <a:gd name="connsiteX24" fmla="*/ 706566 w 3314697"/>
              <a:gd name="connsiteY24" fmla="*/ 44647 h 4655127"/>
              <a:gd name="connsiteX25" fmla="*/ 744191 w 3314697"/>
              <a:gd name="connsiteY25" fmla="*/ 0 h 4655127"/>
              <a:gd name="connsiteX26" fmla="*/ 744839 w 3314697"/>
              <a:gd name="connsiteY26" fmla="*/ 0 h 4655127"/>
              <a:gd name="connsiteX27" fmla="*/ 809709 w 3314697"/>
              <a:gd name="connsiteY27" fmla="*/ 54692 h 4655127"/>
              <a:gd name="connsiteX28" fmla="*/ 861706 w 3314697"/>
              <a:gd name="connsiteY28" fmla="*/ 89223 h 4655127"/>
              <a:gd name="connsiteX29" fmla="*/ 867921 w 3314697"/>
              <a:gd name="connsiteY29" fmla="*/ 89927 h 4655127"/>
              <a:gd name="connsiteX30" fmla="*/ 874134 w 3314697"/>
              <a:gd name="connsiteY30" fmla="*/ 89223 h 4655127"/>
              <a:gd name="connsiteX31" fmla="*/ 926131 w 3314697"/>
              <a:gd name="connsiteY31" fmla="*/ 54692 h 4655127"/>
              <a:gd name="connsiteX32" fmla="*/ 991001 w 3314697"/>
              <a:gd name="connsiteY32" fmla="*/ 0 h 4655127"/>
              <a:gd name="connsiteX33" fmla="*/ 991650 w 3314697"/>
              <a:gd name="connsiteY33" fmla="*/ 0 h 4655127"/>
              <a:gd name="connsiteX34" fmla="*/ 1029274 w 3314697"/>
              <a:gd name="connsiteY34" fmla="*/ 44647 h 4655127"/>
              <a:gd name="connsiteX35" fmla="*/ 1064953 w 3314697"/>
              <a:gd name="connsiteY35" fmla="*/ 9487 h 4655127"/>
              <a:gd name="connsiteX36" fmla="*/ 1064953 w 3314697"/>
              <a:gd name="connsiteY36" fmla="*/ 10045 h 4655127"/>
              <a:gd name="connsiteX37" fmla="*/ 1065601 w 3314697"/>
              <a:gd name="connsiteY37" fmla="*/ 9487 h 4655127"/>
              <a:gd name="connsiteX38" fmla="*/ 1101280 w 3314697"/>
              <a:gd name="connsiteY38" fmla="*/ 44647 h 4655127"/>
              <a:gd name="connsiteX39" fmla="*/ 1138904 w 3314697"/>
              <a:gd name="connsiteY39" fmla="*/ 0 h 4655127"/>
              <a:gd name="connsiteX40" fmla="*/ 1139553 w 3314697"/>
              <a:gd name="connsiteY40" fmla="*/ 0 h 4655127"/>
              <a:gd name="connsiteX41" fmla="*/ 1204423 w 3314697"/>
              <a:gd name="connsiteY41" fmla="*/ 54692 h 4655127"/>
              <a:gd name="connsiteX42" fmla="*/ 1256421 w 3314697"/>
              <a:gd name="connsiteY42" fmla="*/ 89223 h 4655127"/>
              <a:gd name="connsiteX43" fmla="*/ 1262634 w 3314697"/>
              <a:gd name="connsiteY43" fmla="*/ 89927 h 4655127"/>
              <a:gd name="connsiteX44" fmla="*/ 1268847 w 3314697"/>
              <a:gd name="connsiteY44" fmla="*/ 89223 h 4655127"/>
              <a:gd name="connsiteX45" fmla="*/ 1320845 w 3314697"/>
              <a:gd name="connsiteY45" fmla="*/ 54692 h 4655127"/>
              <a:gd name="connsiteX46" fmla="*/ 1385715 w 3314697"/>
              <a:gd name="connsiteY46" fmla="*/ 0 h 4655127"/>
              <a:gd name="connsiteX47" fmla="*/ 1386364 w 3314697"/>
              <a:gd name="connsiteY47" fmla="*/ 0 h 4655127"/>
              <a:gd name="connsiteX48" fmla="*/ 1423988 w 3314697"/>
              <a:gd name="connsiteY48" fmla="*/ 44647 h 4655127"/>
              <a:gd name="connsiteX49" fmla="*/ 1459667 w 3314697"/>
              <a:gd name="connsiteY49" fmla="*/ 9487 h 4655127"/>
              <a:gd name="connsiteX50" fmla="*/ 1459667 w 3314697"/>
              <a:gd name="connsiteY50" fmla="*/ 10045 h 4655127"/>
              <a:gd name="connsiteX51" fmla="*/ 1460315 w 3314697"/>
              <a:gd name="connsiteY51" fmla="*/ 9487 h 4655127"/>
              <a:gd name="connsiteX52" fmla="*/ 1495994 w 3314697"/>
              <a:gd name="connsiteY52" fmla="*/ 44647 h 4655127"/>
              <a:gd name="connsiteX53" fmla="*/ 1533619 w 3314697"/>
              <a:gd name="connsiteY53" fmla="*/ 0 h 4655127"/>
              <a:gd name="connsiteX54" fmla="*/ 1534267 w 3314697"/>
              <a:gd name="connsiteY54" fmla="*/ 0 h 4655127"/>
              <a:gd name="connsiteX55" fmla="*/ 1599137 w 3314697"/>
              <a:gd name="connsiteY55" fmla="*/ 54692 h 4655127"/>
              <a:gd name="connsiteX56" fmla="*/ 1651135 w 3314697"/>
              <a:gd name="connsiteY56" fmla="*/ 89223 h 4655127"/>
              <a:gd name="connsiteX57" fmla="*/ 1657349 w 3314697"/>
              <a:gd name="connsiteY57" fmla="*/ 89927 h 4655127"/>
              <a:gd name="connsiteX58" fmla="*/ 1663562 w 3314697"/>
              <a:gd name="connsiteY58" fmla="*/ 89223 h 4655127"/>
              <a:gd name="connsiteX59" fmla="*/ 1715559 w 3314697"/>
              <a:gd name="connsiteY59" fmla="*/ 54692 h 4655127"/>
              <a:gd name="connsiteX60" fmla="*/ 1780429 w 3314697"/>
              <a:gd name="connsiteY60" fmla="*/ 0 h 4655127"/>
              <a:gd name="connsiteX61" fmla="*/ 1781078 w 3314697"/>
              <a:gd name="connsiteY61" fmla="*/ 0 h 4655127"/>
              <a:gd name="connsiteX62" fmla="*/ 1818703 w 3314697"/>
              <a:gd name="connsiteY62" fmla="*/ 44647 h 4655127"/>
              <a:gd name="connsiteX63" fmla="*/ 1854381 w 3314697"/>
              <a:gd name="connsiteY63" fmla="*/ 9487 h 4655127"/>
              <a:gd name="connsiteX64" fmla="*/ 1854381 w 3314697"/>
              <a:gd name="connsiteY64" fmla="*/ 10045 h 4655127"/>
              <a:gd name="connsiteX65" fmla="*/ 1855030 w 3314697"/>
              <a:gd name="connsiteY65" fmla="*/ 9487 h 4655127"/>
              <a:gd name="connsiteX66" fmla="*/ 1890708 w 3314697"/>
              <a:gd name="connsiteY66" fmla="*/ 44647 h 4655127"/>
              <a:gd name="connsiteX67" fmla="*/ 1928333 w 3314697"/>
              <a:gd name="connsiteY67" fmla="*/ 0 h 4655127"/>
              <a:gd name="connsiteX68" fmla="*/ 1928982 w 3314697"/>
              <a:gd name="connsiteY68" fmla="*/ 0 h 4655127"/>
              <a:gd name="connsiteX69" fmla="*/ 1993852 w 3314697"/>
              <a:gd name="connsiteY69" fmla="*/ 54692 h 4655127"/>
              <a:gd name="connsiteX70" fmla="*/ 2045849 w 3314697"/>
              <a:gd name="connsiteY70" fmla="*/ 89223 h 4655127"/>
              <a:gd name="connsiteX71" fmla="*/ 2052063 w 3314697"/>
              <a:gd name="connsiteY71" fmla="*/ 89927 h 4655127"/>
              <a:gd name="connsiteX72" fmla="*/ 2058277 w 3314697"/>
              <a:gd name="connsiteY72" fmla="*/ 89223 h 4655127"/>
              <a:gd name="connsiteX73" fmla="*/ 2110273 w 3314697"/>
              <a:gd name="connsiteY73" fmla="*/ 54692 h 4655127"/>
              <a:gd name="connsiteX74" fmla="*/ 2175144 w 3314697"/>
              <a:gd name="connsiteY74" fmla="*/ 0 h 4655127"/>
              <a:gd name="connsiteX75" fmla="*/ 2175792 w 3314697"/>
              <a:gd name="connsiteY75" fmla="*/ 0 h 4655127"/>
              <a:gd name="connsiteX76" fmla="*/ 2213417 w 3314697"/>
              <a:gd name="connsiteY76" fmla="*/ 44647 h 4655127"/>
              <a:gd name="connsiteX77" fmla="*/ 2249096 w 3314697"/>
              <a:gd name="connsiteY77" fmla="*/ 9487 h 4655127"/>
              <a:gd name="connsiteX78" fmla="*/ 2249096 w 3314697"/>
              <a:gd name="connsiteY78" fmla="*/ 10045 h 4655127"/>
              <a:gd name="connsiteX79" fmla="*/ 2249744 w 3314697"/>
              <a:gd name="connsiteY79" fmla="*/ 9487 h 4655127"/>
              <a:gd name="connsiteX80" fmla="*/ 2285423 w 3314697"/>
              <a:gd name="connsiteY80" fmla="*/ 44647 h 4655127"/>
              <a:gd name="connsiteX81" fmla="*/ 2323048 w 3314697"/>
              <a:gd name="connsiteY81" fmla="*/ 0 h 4655127"/>
              <a:gd name="connsiteX82" fmla="*/ 2323696 w 3314697"/>
              <a:gd name="connsiteY82" fmla="*/ 0 h 4655127"/>
              <a:gd name="connsiteX83" fmla="*/ 2388566 w 3314697"/>
              <a:gd name="connsiteY83" fmla="*/ 54692 h 4655127"/>
              <a:gd name="connsiteX84" fmla="*/ 2440564 w 3314697"/>
              <a:gd name="connsiteY84" fmla="*/ 89223 h 4655127"/>
              <a:gd name="connsiteX85" fmla="*/ 2446777 w 3314697"/>
              <a:gd name="connsiteY85" fmla="*/ 89927 h 4655127"/>
              <a:gd name="connsiteX86" fmla="*/ 2452991 w 3314697"/>
              <a:gd name="connsiteY86" fmla="*/ 89223 h 4655127"/>
              <a:gd name="connsiteX87" fmla="*/ 2504988 w 3314697"/>
              <a:gd name="connsiteY87" fmla="*/ 54692 h 4655127"/>
              <a:gd name="connsiteX88" fmla="*/ 2569858 w 3314697"/>
              <a:gd name="connsiteY88" fmla="*/ 0 h 4655127"/>
              <a:gd name="connsiteX89" fmla="*/ 2570507 w 3314697"/>
              <a:gd name="connsiteY89" fmla="*/ 0 h 4655127"/>
              <a:gd name="connsiteX90" fmla="*/ 2608131 w 3314697"/>
              <a:gd name="connsiteY90" fmla="*/ 44647 h 4655127"/>
              <a:gd name="connsiteX91" fmla="*/ 2643810 w 3314697"/>
              <a:gd name="connsiteY91" fmla="*/ 9487 h 4655127"/>
              <a:gd name="connsiteX92" fmla="*/ 2643810 w 3314697"/>
              <a:gd name="connsiteY92" fmla="*/ 10045 h 4655127"/>
              <a:gd name="connsiteX93" fmla="*/ 2644459 w 3314697"/>
              <a:gd name="connsiteY93" fmla="*/ 9487 h 4655127"/>
              <a:gd name="connsiteX94" fmla="*/ 2680137 w 3314697"/>
              <a:gd name="connsiteY94" fmla="*/ 44647 h 4655127"/>
              <a:gd name="connsiteX95" fmla="*/ 2717762 w 3314697"/>
              <a:gd name="connsiteY95" fmla="*/ 0 h 4655127"/>
              <a:gd name="connsiteX96" fmla="*/ 2718410 w 3314697"/>
              <a:gd name="connsiteY96" fmla="*/ 0 h 4655127"/>
              <a:gd name="connsiteX97" fmla="*/ 2783281 w 3314697"/>
              <a:gd name="connsiteY97" fmla="*/ 54692 h 4655127"/>
              <a:gd name="connsiteX98" fmla="*/ 2835278 w 3314697"/>
              <a:gd name="connsiteY98" fmla="*/ 89223 h 4655127"/>
              <a:gd name="connsiteX99" fmla="*/ 2841492 w 3314697"/>
              <a:gd name="connsiteY99" fmla="*/ 89927 h 4655127"/>
              <a:gd name="connsiteX100" fmla="*/ 2847705 w 3314697"/>
              <a:gd name="connsiteY100" fmla="*/ 89223 h 4655127"/>
              <a:gd name="connsiteX101" fmla="*/ 2899703 w 3314697"/>
              <a:gd name="connsiteY101" fmla="*/ 54692 h 4655127"/>
              <a:gd name="connsiteX102" fmla="*/ 2964573 w 3314697"/>
              <a:gd name="connsiteY102" fmla="*/ 0 h 4655127"/>
              <a:gd name="connsiteX103" fmla="*/ 2965222 w 3314697"/>
              <a:gd name="connsiteY103" fmla="*/ 0 h 4655127"/>
              <a:gd name="connsiteX104" fmla="*/ 3002846 w 3314697"/>
              <a:gd name="connsiteY104" fmla="*/ 44647 h 4655127"/>
              <a:gd name="connsiteX105" fmla="*/ 3038524 w 3314697"/>
              <a:gd name="connsiteY105" fmla="*/ 9487 h 4655127"/>
              <a:gd name="connsiteX106" fmla="*/ 3038524 w 3314697"/>
              <a:gd name="connsiteY106" fmla="*/ 10045 h 4655127"/>
              <a:gd name="connsiteX107" fmla="*/ 3039173 w 3314697"/>
              <a:gd name="connsiteY107" fmla="*/ 9487 h 4655127"/>
              <a:gd name="connsiteX108" fmla="*/ 3074851 w 3314697"/>
              <a:gd name="connsiteY108" fmla="*/ 44647 h 4655127"/>
              <a:gd name="connsiteX109" fmla="*/ 3112476 w 3314697"/>
              <a:gd name="connsiteY109" fmla="*/ 0 h 4655127"/>
              <a:gd name="connsiteX110" fmla="*/ 3113125 w 3314697"/>
              <a:gd name="connsiteY110" fmla="*/ 0 h 4655127"/>
              <a:gd name="connsiteX111" fmla="*/ 3147992 w 3314697"/>
              <a:gd name="connsiteY111" fmla="*/ 17719 h 4655127"/>
              <a:gd name="connsiteX112" fmla="*/ 3156083 w 3314697"/>
              <a:gd name="connsiteY112" fmla="*/ 27689 h 4655127"/>
              <a:gd name="connsiteX113" fmla="*/ 3207952 w 3314697"/>
              <a:gd name="connsiteY113" fmla="*/ 27689 h 4655127"/>
              <a:gd name="connsiteX114" fmla="*/ 3207952 w 3314697"/>
              <a:gd name="connsiteY114" fmla="*/ 31047 h 4655127"/>
              <a:gd name="connsiteX115" fmla="*/ 3234153 w 3314697"/>
              <a:gd name="connsiteY115" fmla="*/ 86604 h 4655127"/>
              <a:gd name="connsiteX116" fmla="*/ 3239984 w 3314697"/>
              <a:gd name="connsiteY116" fmla="*/ 90357 h 4655127"/>
              <a:gd name="connsiteX117" fmla="*/ 3255190 w 3314697"/>
              <a:gd name="connsiteY117" fmla="*/ 92083 h 4655127"/>
              <a:gd name="connsiteX118" fmla="*/ 3259082 w 3314697"/>
              <a:gd name="connsiteY118" fmla="*/ 92083 h 4655127"/>
              <a:gd name="connsiteX119" fmla="*/ 3259082 w 3314697"/>
              <a:gd name="connsiteY119" fmla="*/ 101783 h 4655127"/>
              <a:gd name="connsiteX120" fmla="*/ 3273485 w 3314697"/>
              <a:gd name="connsiteY120" fmla="*/ 109451 h 4655127"/>
              <a:gd name="connsiteX121" fmla="*/ 3314697 w 3314697"/>
              <a:gd name="connsiteY121" fmla="*/ 153597 h 4655127"/>
              <a:gd name="connsiteX122" fmla="*/ 3314697 w 3314697"/>
              <a:gd name="connsiteY122" fmla="*/ 154157 h 4655127"/>
              <a:gd name="connsiteX123" fmla="*/ 3262942 w 3314697"/>
              <a:gd name="connsiteY123" fmla="*/ 186613 h 4655127"/>
              <a:gd name="connsiteX124" fmla="*/ 3303699 w 3314697"/>
              <a:gd name="connsiteY124" fmla="*/ 217390 h 4655127"/>
              <a:gd name="connsiteX125" fmla="*/ 3303052 w 3314697"/>
              <a:gd name="connsiteY125" fmla="*/ 217390 h 4655127"/>
              <a:gd name="connsiteX126" fmla="*/ 3303699 w 3314697"/>
              <a:gd name="connsiteY126" fmla="*/ 217950 h 4655127"/>
              <a:gd name="connsiteX127" fmla="*/ 3262942 w 3314697"/>
              <a:gd name="connsiteY127" fmla="*/ 248727 h 4655127"/>
              <a:gd name="connsiteX128" fmla="*/ 3314697 w 3314697"/>
              <a:gd name="connsiteY128" fmla="*/ 281184 h 4655127"/>
              <a:gd name="connsiteX129" fmla="*/ 3314697 w 3314697"/>
              <a:gd name="connsiteY129" fmla="*/ 281743 h 4655127"/>
              <a:gd name="connsiteX130" fmla="*/ 3251297 w 3314697"/>
              <a:gd name="connsiteY130" fmla="*/ 337702 h 4655127"/>
              <a:gd name="connsiteX131" fmla="*/ 3211267 w 3314697"/>
              <a:gd name="connsiteY131" fmla="*/ 382557 h 4655127"/>
              <a:gd name="connsiteX132" fmla="*/ 3210450 w 3314697"/>
              <a:gd name="connsiteY132" fmla="*/ 387917 h 4655127"/>
              <a:gd name="connsiteX133" fmla="*/ 3211267 w 3314697"/>
              <a:gd name="connsiteY133" fmla="*/ 393277 h 4655127"/>
              <a:gd name="connsiteX134" fmla="*/ 3251297 w 3314697"/>
              <a:gd name="connsiteY134" fmla="*/ 438131 h 4655127"/>
              <a:gd name="connsiteX135" fmla="*/ 3314697 w 3314697"/>
              <a:gd name="connsiteY135" fmla="*/ 494090 h 4655127"/>
              <a:gd name="connsiteX136" fmla="*/ 3314697 w 3314697"/>
              <a:gd name="connsiteY136" fmla="*/ 494650 h 4655127"/>
              <a:gd name="connsiteX137" fmla="*/ 3262942 w 3314697"/>
              <a:gd name="connsiteY137" fmla="*/ 527106 h 4655127"/>
              <a:gd name="connsiteX138" fmla="*/ 3303699 w 3314697"/>
              <a:gd name="connsiteY138" fmla="*/ 557884 h 4655127"/>
              <a:gd name="connsiteX139" fmla="*/ 3303052 w 3314697"/>
              <a:gd name="connsiteY139" fmla="*/ 557884 h 4655127"/>
              <a:gd name="connsiteX140" fmla="*/ 3303699 w 3314697"/>
              <a:gd name="connsiteY140" fmla="*/ 558443 h 4655127"/>
              <a:gd name="connsiteX141" fmla="*/ 3262942 w 3314697"/>
              <a:gd name="connsiteY141" fmla="*/ 589221 h 4655127"/>
              <a:gd name="connsiteX142" fmla="*/ 3314697 w 3314697"/>
              <a:gd name="connsiteY142" fmla="*/ 621677 h 4655127"/>
              <a:gd name="connsiteX143" fmla="*/ 3314697 w 3314697"/>
              <a:gd name="connsiteY143" fmla="*/ 622237 h 4655127"/>
              <a:gd name="connsiteX144" fmla="*/ 3251297 w 3314697"/>
              <a:gd name="connsiteY144" fmla="*/ 678195 h 4655127"/>
              <a:gd name="connsiteX145" fmla="*/ 3211267 w 3314697"/>
              <a:gd name="connsiteY145" fmla="*/ 723050 h 4655127"/>
              <a:gd name="connsiteX146" fmla="*/ 3210450 w 3314697"/>
              <a:gd name="connsiteY146" fmla="*/ 728410 h 4655127"/>
              <a:gd name="connsiteX147" fmla="*/ 3211267 w 3314697"/>
              <a:gd name="connsiteY147" fmla="*/ 733770 h 4655127"/>
              <a:gd name="connsiteX148" fmla="*/ 3251297 w 3314697"/>
              <a:gd name="connsiteY148" fmla="*/ 778625 h 4655127"/>
              <a:gd name="connsiteX149" fmla="*/ 3314697 w 3314697"/>
              <a:gd name="connsiteY149" fmla="*/ 834584 h 4655127"/>
              <a:gd name="connsiteX150" fmla="*/ 3314697 w 3314697"/>
              <a:gd name="connsiteY150" fmla="*/ 835144 h 4655127"/>
              <a:gd name="connsiteX151" fmla="*/ 3262942 w 3314697"/>
              <a:gd name="connsiteY151" fmla="*/ 867600 h 4655127"/>
              <a:gd name="connsiteX152" fmla="*/ 3303699 w 3314697"/>
              <a:gd name="connsiteY152" fmla="*/ 898377 h 4655127"/>
              <a:gd name="connsiteX153" fmla="*/ 3303052 w 3314697"/>
              <a:gd name="connsiteY153" fmla="*/ 898377 h 4655127"/>
              <a:gd name="connsiteX154" fmla="*/ 3303699 w 3314697"/>
              <a:gd name="connsiteY154" fmla="*/ 898937 h 4655127"/>
              <a:gd name="connsiteX155" fmla="*/ 3262942 w 3314697"/>
              <a:gd name="connsiteY155" fmla="*/ 929714 h 4655127"/>
              <a:gd name="connsiteX156" fmla="*/ 3314697 w 3314697"/>
              <a:gd name="connsiteY156" fmla="*/ 962170 h 4655127"/>
              <a:gd name="connsiteX157" fmla="*/ 3314697 w 3314697"/>
              <a:gd name="connsiteY157" fmla="*/ 962730 h 4655127"/>
              <a:gd name="connsiteX158" fmla="*/ 3251297 w 3314697"/>
              <a:gd name="connsiteY158" fmla="*/ 1018689 h 4655127"/>
              <a:gd name="connsiteX159" fmla="*/ 3211267 w 3314697"/>
              <a:gd name="connsiteY159" fmla="*/ 1063544 h 4655127"/>
              <a:gd name="connsiteX160" fmla="*/ 3210450 w 3314697"/>
              <a:gd name="connsiteY160" fmla="*/ 1068904 h 4655127"/>
              <a:gd name="connsiteX161" fmla="*/ 3211267 w 3314697"/>
              <a:gd name="connsiteY161" fmla="*/ 1074264 h 4655127"/>
              <a:gd name="connsiteX162" fmla="*/ 3251297 w 3314697"/>
              <a:gd name="connsiteY162" fmla="*/ 1119118 h 4655127"/>
              <a:gd name="connsiteX163" fmla="*/ 3314697 w 3314697"/>
              <a:gd name="connsiteY163" fmla="*/ 1175078 h 4655127"/>
              <a:gd name="connsiteX164" fmla="*/ 3314697 w 3314697"/>
              <a:gd name="connsiteY164" fmla="*/ 1175637 h 4655127"/>
              <a:gd name="connsiteX165" fmla="*/ 3262942 w 3314697"/>
              <a:gd name="connsiteY165" fmla="*/ 1208094 h 4655127"/>
              <a:gd name="connsiteX166" fmla="*/ 3303699 w 3314697"/>
              <a:gd name="connsiteY166" fmla="*/ 1238871 h 4655127"/>
              <a:gd name="connsiteX167" fmla="*/ 3303052 w 3314697"/>
              <a:gd name="connsiteY167" fmla="*/ 1238871 h 4655127"/>
              <a:gd name="connsiteX168" fmla="*/ 3303699 w 3314697"/>
              <a:gd name="connsiteY168" fmla="*/ 1239430 h 4655127"/>
              <a:gd name="connsiteX169" fmla="*/ 3262942 w 3314697"/>
              <a:gd name="connsiteY169" fmla="*/ 1270208 h 4655127"/>
              <a:gd name="connsiteX170" fmla="*/ 3314697 w 3314697"/>
              <a:gd name="connsiteY170" fmla="*/ 1302664 h 4655127"/>
              <a:gd name="connsiteX171" fmla="*/ 3314697 w 3314697"/>
              <a:gd name="connsiteY171" fmla="*/ 1303223 h 4655127"/>
              <a:gd name="connsiteX172" fmla="*/ 3251297 w 3314697"/>
              <a:gd name="connsiteY172" fmla="*/ 1359182 h 4655127"/>
              <a:gd name="connsiteX173" fmla="*/ 3211267 w 3314697"/>
              <a:gd name="connsiteY173" fmla="*/ 1404037 h 4655127"/>
              <a:gd name="connsiteX174" fmla="*/ 3210450 w 3314697"/>
              <a:gd name="connsiteY174" fmla="*/ 1409397 h 4655127"/>
              <a:gd name="connsiteX175" fmla="*/ 3211267 w 3314697"/>
              <a:gd name="connsiteY175" fmla="*/ 1414757 h 4655127"/>
              <a:gd name="connsiteX176" fmla="*/ 3251297 w 3314697"/>
              <a:gd name="connsiteY176" fmla="*/ 1459611 h 4655127"/>
              <a:gd name="connsiteX177" fmla="*/ 3314697 w 3314697"/>
              <a:gd name="connsiteY177" fmla="*/ 1515571 h 4655127"/>
              <a:gd name="connsiteX178" fmla="*/ 3314697 w 3314697"/>
              <a:gd name="connsiteY178" fmla="*/ 1516130 h 4655127"/>
              <a:gd name="connsiteX179" fmla="*/ 3262942 w 3314697"/>
              <a:gd name="connsiteY179" fmla="*/ 1548586 h 4655127"/>
              <a:gd name="connsiteX180" fmla="*/ 3303699 w 3314697"/>
              <a:gd name="connsiteY180" fmla="*/ 1579364 h 4655127"/>
              <a:gd name="connsiteX181" fmla="*/ 3303052 w 3314697"/>
              <a:gd name="connsiteY181" fmla="*/ 1579364 h 4655127"/>
              <a:gd name="connsiteX182" fmla="*/ 3303699 w 3314697"/>
              <a:gd name="connsiteY182" fmla="*/ 1579923 h 4655127"/>
              <a:gd name="connsiteX183" fmla="*/ 3262942 w 3314697"/>
              <a:gd name="connsiteY183" fmla="*/ 1610701 h 4655127"/>
              <a:gd name="connsiteX184" fmla="*/ 3314697 w 3314697"/>
              <a:gd name="connsiteY184" fmla="*/ 1643157 h 4655127"/>
              <a:gd name="connsiteX185" fmla="*/ 3314697 w 3314697"/>
              <a:gd name="connsiteY185" fmla="*/ 1643717 h 4655127"/>
              <a:gd name="connsiteX186" fmla="*/ 3251297 w 3314697"/>
              <a:gd name="connsiteY186" fmla="*/ 1699676 h 4655127"/>
              <a:gd name="connsiteX187" fmla="*/ 3211267 w 3314697"/>
              <a:gd name="connsiteY187" fmla="*/ 1744530 h 4655127"/>
              <a:gd name="connsiteX188" fmla="*/ 3210450 w 3314697"/>
              <a:gd name="connsiteY188" fmla="*/ 1749890 h 4655127"/>
              <a:gd name="connsiteX189" fmla="*/ 3211267 w 3314697"/>
              <a:gd name="connsiteY189" fmla="*/ 1755251 h 4655127"/>
              <a:gd name="connsiteX190" fmla="*/ 3251297 w 3314697"/>
              <a:gd name="connsiteY190" fmla="*/ 1800105 h 4655127"/>
              <a:gd name="connsiteX191" fmla="*/ 3314697 w 3314697"/>
              <a:gd name="connsiteY191" fmla="*/ 1856064 h 4655127"/>
              <a:gd name="connsiteX192" fmla="*/ 3314697 w 3314697"/>
              <a:gd name="connsiteY192" fmla="*/ 1856624 h 4655127"/>
              <a:gd name="connsiteX193" fmla="*/ 3262942 w 3314697"/>
              <a:gd name="connsiteY193" fmla="*/ 1889080 h 4655127"/>
              <a:gd name="connsiteX194" fmla="*/ 3303699 w 3314697"/>
              <a:gd name="connsiteY194" fmla="*/ 1919857 h 4655127"/>
              <a:gd name="connsiteX195" fmla="*/ 3303052 w 3314697"/>
              <a:gd name="connsiteY195" fmla="*/ 1919857 h 4655127"/>
              <a:gd name="connsiteX196" fmla="*/ 3303699 w 3314697"/>
              <a:gd name="connsiteY196" fmla="*/ 1920417 h 4655127"/>
              <a:gd name="connsiteX197" fmla="*/ 3262942 w 3314697"/>
              <a:gd name="connsiteY197" fmla="*/ 1951195 h 4655127"/>
              <a:gd name="connsiteX198" fmla="*/ 3314697 w 3314697"/>
              <a:gd name="connsiteY198" fmla="*/ 1983651 h 4655127"/>
              <a:gd name="connsiteX199" fmla="*/ 3314697 w 3314697"/>
              <a:gd name="connsiteY199" fmla="*/ 1984210 h 4655127"/>
              <a:gd name="connsiteX200" fmla="*/ 3251297 w 3314697"/>
              <a:gd name="connsiteY200" fmla="*/ 2040169 h 4655127"/>
              <a:gd name="connsiteX201" fmla="*/ 3211267 w 3314697"/>
              <a:gd name="connsiteY201" fmla="*/ 2085024 h 4655127"/>
              <a:gd name="connsiteX202" fmla="*/ 3210450 w 3314697"/>
              <a:gd name="connsiteY202" fmla="*/ 2090384 h 4655127"/>
              <a:gd name="connsiteX203" fmla="*/ 3211267 w 3314697"/>
              <a:gd name="connsiteY203" fmla="*/ 2095744 h 4655127"/>
              <a:gd name="connsiteX204" fmla="*/ 3251297 w 3314697"/>
              <a:gd name="connsiteY204" fmla="*/ 2140598 h 4655127"/>
              <a:gd name="connsiteX205" fmla="*/ 3314697 w 3314697"/>
              <a:gd name="connsiteY205" fmla="*/ 2196557 h 4655127"/>
              <a:gd name="connsiteX206" fmla="*/ 3314697 w 3314697"/>
              <a:gd name="connsiteY206" fmla="*/ 2197118 h 4655127"/>
              <a:gd name="connsiteX207" fmla="*/ 3262942 w 3314697"/>
              <a:gd name="connsiteY207" fmla="*/ 2229574 h 4655127"/>
              <a:gd name="connsiteX208" fmla="*/ 3303699 w 3314697"/>
              <a:gd name="connsiteY208" fmla="*/ 2260351 h 4655127"/>
              <a:gd name="connsiteX209" fmla="*/ 3303052 w 3314697"/>
              <a:gd name="connsiteY209" fmla="*/ 2260351 h 4655127"/>
              <a:gd name="connsiteX210" fmla="*/ 3303699 w 3314697"/>
              <a:gd name="connsiteY210" fmla="*/ 2260910 h 4655127"/>
              <a:gd name="connsiteX211" fmla="*/ 3262942 w 3314697"/>
              <a:gd name="connsiteY211" fmla="*/ 2291688 h 4655127"/>
              <a:gd name="connsiteX212" fmla="*/ 3314697 w 3314697"/>
              <a:gd name="connsiteY212" fmla="*/ 2324144 h 4655127"/>
              <a:gd name="connsiteX213" fmla="*/ 3314697 w 3314697"/>
              <a:gd name="connsiteY213" fmla="*/ 2324704 h 4655127"/>
              <a:gd name="connsiteX214" fmla="*/ 3251297 w 3314697"/>
              <a:gd name="connsiteY214" fmla="*/ 2380662 h 4655127"/>
              <a:gd name="connsiteX215" fmla="*/ 3211267 w 3314697"/>
              <a:gd name="connsiteY215" fmla="*/ 2425517 h 4655127"/>
              <a:gd name="connsiteX216" fmla="*/ 3210450 w 3314697"/>
              <a:gd name="connsiteY216" fmla="*/ 2430877 h 4655127"/>
              <a:gd name="connsiteX217" fmla="*/ 3211267 w 3314697"/>
              <a:gd name="connsiteY217" fmla="*/ 2436238 h 4655127"/>
              <a:gd name="connsiteX218" fmla="*/ 3251297 w 3314697"/>
              <a:gd name="connsiteY218" fmla="*/ 2481092 h 4655127"/>
              <a:gd name="connsiteX219" fmla="*/ 3314697 w 3314697"/>
              <a:gd name="connsiteY219" fmla="*/ 2537051 h 4655127"/>
              <a:gd name="connsiteX220" fmla="*/ 3314697 w 3314697"/>
              <a:gd name="connsiteY220" fmla="*/ 2537611 h 4655127"/>
              <a:gd name="connsiteX221" fmla="*/ 3262942 w 3314697"/>
              <a:gd name="connsiteY221" fmla="*/ 2570067 h 4655127"/>
              <a:gd name="connsiteX222" fmla="*/ 3303699 w 3314697"/>
              <a:gd name="connsiteY222" fmla="*/ 2600844 h 4655127"/>
              <a:gd name="connsiteX223" fmla="*/ 3303052 w 3314697"/>
              <a:gd name="connsiteY223" fmla="*/ 2600844 h 4655127"/>
              <a:gd name="connsiteX224" fmla="*/ 3303699 w 3314697"/>
              <a:gd name="connsiteY224" fmla="*/ 2601404 h 4655127"/>
              <a:gd name="connsiteX225" fmla="*/ 3262942 w 3314697"/>
              <a:gd name="connsiteY225" fmla="*/ 2632181 h 4655127"/>
              <a:gd name="connsiteX226" fmla="*/ 3314697 w 3314697"/>
              <a:gd name="connsiteY226" fmla="*/ 2664637 h 4655127"/>
              <a:gd name="connsiteX227" fmla="*/ 3314697 w 3314697"/>
              <a:gd name="connsiteY227" fmla="*/ 2665197 h 4655127"/>
              <a:gd name="connsiteX228" fmla="*/ 3251297 w 3314697"/>
              <a:gd name="connsiteY228" fmla="*/ 2721156 h 4655127"/>
              <a:gd name="connsiteX229" fmla="*/ 3211267 w 3314697"/>
              <a:gd name="connsiteY229" fmla="*/ 2766011 h 4655127"/>
              <a:gd name="connsiteX230" fmla="*/ 3210450 w 3314697"/>
              <a:gd name="connsiteY230" fmla="*/ 2771371 h 4655127"/>
              <a:gd name="connsiteX231" fmla="*/ 3211267 w 3314697"/>
              <a:gd name="connsiteY231" fmla="*/ 2776731 h 4655127"/>
              <a:gd name="connsiteX232" fmla="*/ 3251297 w 3314697"/>
              <a:gd name="connsiteY232" fmla="*/ 2821586 h 4655127"/>
              <a:gd name="connsiteX233" fmla="*/ 3314697 w 3314697"/>
              <a:gd name="connsiteY233" fmla="*/ 2877545 h 4655127"/>
              <a:gd name="connsiteX234" fmla="*/ 3314697 w 3314697"/>
              <a:gd name="connsiteY234" fmla="*/ 2878104 h 4655127"/>
              <a:gd name="connsiteX235" fmla="*/ 3262942 w 3314697"/>
              <a:gd name="connsiteY235" fmla="*/ 2910561 h 4655127"/>
              <a:gd name="connsiteX236" fmla="*/ 3303699 w 3314697"/>
              <a:gd name="connsiteY236" fmla="*/ 2941338 h 4655127"/>
              <a:gd name="connsiteX237" fmla="*/ 3303052 w 3314697"/>
              <a:gd name="connsiteY237" fmla="*/ 2941338 h 4655127"/>
              <a:gd name="connsiteX238" fmla="*/ 3303699 w 3314697"/>
              <a:gd name="connsiteY238" fmla="*/ 2941898 h 4655127"/>
              <a:gd name="connsiteX239" fmla="*/ 3262942 w 3314697"/>
              <a:gd name="connsiteY239" fmla="*/ 2972675 h 4655127"/>
              <a:gd name="connsiteX240" fmla="*/ 3314697 w 3314697"/>
              <a:gd name="connsiteY240" fmla="*/ 3005131 h 4655127"/>
              <a:gd name="connsiteX241" fmla="*/ 3314697 w 3314697"/>
              <a:gd name="connsiteY241" fmla="*/ 3005690 h 4655127"/>
              <a:gd name="connsiteX242" fmla="*/ 3251297 w 3314697"/>
              <a:gd name="connsiteY242" fmla="*/ 3061650 h 4655127"/>
              <a:gd name="connsiteX243" fmla="*/ 3211267 w 3314697"/>
              <a:gd name="connsiteY243" fmla="*/ 3106504 h 4655127"/>
              <a:gd name="connsiteX244" fmla="*/ 3209035 w 3314697"/>
              <a:gd name="connsiteY244" fmla="*/ 3121141 h 4655127"/>
              <a:gd name="connsiteX245" fmla="*/ 3211267 w 3314697"/>
              <a:gd name="connsiteY245" fmla="*/ 3135778 h 4655127"/>
              <a:gd name="connsiteX246" fmla="*/ 3251297 w 3314697"/>
              <a:gd name="connsiteY246" fmla="*/ 3180633 h 4655127"/>
              <a:gd name="connsiteX247" fmla="*/ 3314697 w 3314697"/>
              <a:gd name="connsiteY247" fmla="*/ 3236592 h 4655127"/>
              <a:gd name="connsiteX248" fmla="*/ 3314697 w 3314697"/>
              <a:gd name="connsiteY248" fmla="*/ 3237152 h 4655127"/>
              <a:gd name="connsiteX249" fmla="*/ 3262942 w 3314697"/>
              <a:gd name="connsiteY249" fmla="*/ 3269608 h 4655127"/>
              <a:gd name="connsiteX250" fmla="*/ 3303699 w 3314697"/>
              <a:gd name="connsiteY250" fmla="*/ 3300385 h 4655127"/>
              <a:gd name="connsiteX251" fmla="*/ 3303052 w 3314697"/>
              <a:gd name="connsiteY251" fmla="*/ 3300385 h 4655127"/>
              <a:gd name="connsiteX252" fmla="*/ 3303699 w 3314697"/>
              <a:gd name="connsiteY252" fmla="*/ 3300945 h 4655127"/>
              <a:gd name="connsiteX253" fmla="*/ 3262942 w 3314697"/>
              <a:gd name="connsiteY253" fmla="*/ 3331722 h 4655127"/>
              <a:gd name="connsiteX254" fmla="*/ 3314697 w 3314697"/>
              <a:gd name="connsiteY254" fmla="*/ 3364178 h 4655127"/>
              <a:gd name="connsiteX255" fmla="*/ 3314697 w 3314697"/>
              <a:gd name="connsiteY255" fmla="*/ 3364738 h 4655127"/>
              <a:gd name="connsiteX256" fmla="*/ 3251297 w 3314697"/>
              <a:gd name="connsiteY256" fmla="*/ 3420697 h 4655127"/>
              <a:gd name="connsiteX257" fmla="*/ 3211267 w 3314697"/>
              <a:gd name="connsiteY257" fmla="*/ 3465552 h 4655127"/>
              <a:gd name="connsiteX258" fmla="*/ 3209035 w 3314697"/>
              <a:gd name="connsiteY258" fmla="*/ 3480189 h 4655127"/>
              <a:gd name="connsiteX259" fmla="*/ 3211267 w 3314697"/>
              <a:gd name="connsiteY259" fmla="*/ 3494826 h 4655127"/>
              <a:gd name="connsiteX260" fmla="*/ 3251297 w 3314697"/>
              <a:gd name="connsiteY260" fmla="*/ 3539681 h 4655127"/>
              <a:gd name="connsiteX261" fmla="*/ 3314697 w 3314697"/>
              <a:gd name="connsiteY261" fmla="*/ 3595640 h 4655127"/>
              <a:gd name="connsiteX262" fmla="*/ 3314697 w 3314697"/>
              <a:gd name="connsiteY262" fmla="*/ 3596199 h 4655127"/>
              <a:gd name="connsiteX263" fmla="*/ 3262942 w 3314697"/>
              <a:gd name="connsiteY263" fmla="*/ 3628655 h 4655127"/>
              <a:gd name="connsiteX264" fmla="*/ 3303699 w 3314697"/>
              <a:gd name="connsiteY264" fmla="*/ 3659433 h 4655127"/>
              <a:gd name="connsiteX265" fmla="*/ 3303052 w 3314697"/>
              <a:gd name="connsiteY265" fmla="*/ 3659433 h 4655127"/>
              <a:gd name="connsiteX266" fmla="*/ 3303699 w 3314697"/>
              <a:gd name="connsiteY266" fmla="*/ 3659993 h 4655127"/>
              <a:gd name="connsiteX267" fmla="*/ 3262942 w 3314697"/>
              <a:gd name="connsiteY267" fmla="*/ 3690770 h 4655127"/>
              <a:gd name="connsiteX268" fmla="*/ 3314697 w 3314697"/>
              <a:gd name="connsiteY268" fmla="*/ 3723226 h 4655127"/>
              <a:gd name="connsiteX269" fmla="*/ 3314697 w 3314697"/>
              <a:gd name="connsiteY269" fmla="*/ 3723785 h 4655127"/>
              <a:gd name="connsiteX270" fmla="*/ 3251297 w 3314697"/>
              <a:gd name="connsiteY270" fmla="*/ 3779745 h 4655127"/>
              <a:gd name="connsiteX271" fmla="*/ 3211267 w 3314697"/>
              <a:gd name="connsiteY271" fmla="*/ 3824600 h 4655127"/>
              <a:gd name="connsiteX272" fmla="*/ 3209035 w 3314697"/>
              <a:gd name="connsiteY272" fmla="*/ 3839237 h 4655127"/>
              <a:gd name="connsiteX273" fmla="*/ 3211267 w 3314697"/>
              <a:gd name="connsiteY273" fmla="*/ 3853873 h 4655127"/>
              <a:gd name="connsiteX274" fmla="*/ 3251297 w 3314697"/>
              <a:gd name="connsiteY274" fmla="*/ 3898728 h 4655127"/>
              <a:gd name="connsiteX275" fmla="*/ 3314697 w 3314697"/>
              <a:gd name="connsiteY275" fmla="*/ 3954688 h 4655127"/>
              <a:gd name="connsiteX276" fmla="*/ 3314697 w 3314697"/>
              <a:gd name="connsiteY276" fmla="*/ 3955247 h 4655127"/>
              <a:gd name="connsiteX277" fmla="*/ 3262942 w 3314697"/>
              <a:gd name="connsiteY277" fmla="*/ 3987703 h 4655127"/>
              <a:gd name="connsiteX278" fmla="*/ 3303699 w 3314697"/>
              <a:gd name="connsiteY278" fmla="*/ 4018480 h 4655127"/>
              <a:gd name="connsiteX279" fmla="*/ 3303052 w 3314697"/>
              <a:gd name="connsiteY279" fmla="*/ 4018480 h 4655127"/>
              <a:gd name="connsiteX280" fmla="*/ 3303699 w 3314697"/>
              <a:gd name="connsiteY280" fmla="*/ 4019040 h 4655127"/>
              <a:gd name="connsiteX281" fmla="*/ 3262942 w 3314697"/>
              <a:gd name="connsiteY281" fmla="*/ 4049818 h 4655127"/>
              <a:gd name="connsiteX282" fmla="*/ 3314697 w 3314697"/>
              <a:gd name="connsiteY282" fmla="*/ 4082273 h 4655127"/>
              <a:gd name="connsiteX283" fmla="*/ 3314697 w 3314697"/>
              <a:gd name="connsiteY283" fmla="*/ 4082833 h 4655127"/>
              <a:gd name="connsiteX284" fmla="*/ 3251297 w 3314697"/>
              <a:gd name="connsiteY284" fmla="*/ 4138792 h 4655127"/>
              <a:gd name="connsiteX285" fmla="*/ 3211267 w 3314697"/>
              <a:gd name="connsiteY285" fmla="*/ 4183647 h 4655127"/>
              <a:gd name="connsiteX286" fmla="*/ 3209035 w 3314697"/>
              <a:gd name="connsiteY286" fmla="*/ 4198284 h 4655127"/>
              <a:gd name="connsiteX287" fmla="*/ 3211267 w 3314697"/>
              <a:gd name="connsiteY287" fmla="*/ 4212921 h 4655127"/>
              <a:gd name="connsiteX288" fmla="*/ 3251297 w 3314697"/>
              <a:gd name="connsiteY288" fmla="*/ 4257776 h 4655127"/>
              <a:gd name="connsiteX289" fmla="*/ 3314697 w 3314697"/>
              <a:gd name="connsiteY289" fmla="*/ 4313735 h 4655127"/>
              <a:gd name="connsiteX290" fmla="*/ 3314697 w 3314697"/>
              <a:gd name="connsiteY290" fmla="*/ 4314294 h 4655127"/>
              <a:gd name="connsiteX291" fmla="*/ 3262942 w 3314697"/>
              <a:gd name="connsiteY291" fmla="*/ 4346750 h 4655127"/>
              <a:gd name="connsiteX292" fmla="*/ 3303699 w 3314697"/>
              <a:gd name="connsiteY292" fmla="*/ 4377528 h 4655127"/>
              <a:gd name="connsiteX293" fmla="*/ 3303052 w 3314697"/>
              <a:gd name="connsiteY293" fmla="*/ 4377528 h 4655127"/>
              <a:gd name="connsiteX294" fmla="*/ 3303699 w 3314697"/>
              <a:gd name="connsiteY294" fmla="*/ 4378088 h 4655127"/>
              <a:gd name="connsiteX295" fmla="*/ 3262942 w 3314697"/>
              <a:gd name="connsiteY295" fmla="*/ 4408865 h 4655127"/>
              <a:gd name="connsiteX296" fmla="*/ 3314697 w 3314697"/>
              <a:gd name="connsiteY296" fmla="*/ 4441321 h 4655127"/>
              <a:gd name="connsiteX297" fmla="*/ 3314697 w 3314697"/>
              <a:gd name="connsiteY297" fmla="*/ 4441881 h 4655127"/>
              <a:gd name="connsiteX298" fmla="*/ 3251297 w 3314697"/>
              <a:gd name="connsiteY298" fmla="*/ 4497840 h 4655127"/>
              <a:gd name="connsiteX299" fmla="*/ 3220406 w 3314697"/>
              <a:gd name="connsiteY299" fmla="*/ 4524001 h 4655127"/>
              <a:gd name="connsiteX300" fmla="*/ 3217807 w 3314697"/>
              <a:gd name="connsiteY300" fmla="*/ 4529316 h 4655127"/>
              <a:gd name="connsiteX301" fmla="*/ 3217807 w 3314697"/>
              <a:gd name="connsiteY301" fmla="*/ 4563045 h 4655127"/>
              <a:gd name="connsiteX302" fmla="*/ 3213915 w 3314697"/>
              <a:gd name="connsiteY302" fmla="*/ 4563045 h 4655127"/>
              <a:gd name="connsiteX303" fmla="*/ 3208062 w 3314697"/>
              <a:gd name="connsiteY303" fmla="*/ 4563709 h 4655127"/>
              <a:gd name="connsiteX304" fmla="*/ 3207952 w 3314697"/>
              <a:gd name="connsiteY304" fmla="*/ 4564431 h 4655127"/>
              <a:gd name="connsiteX305" fmla="*/ 3207952 w 3314697"/>
              <a:gd name="connsiteY305" fmla="*/ 4567789 h 4655127"/>
              <a:gd name="connsiteX306" fmla="*/ 3183539 w 3314697"/>
              <a:gd name="connsiteY306" fmla="*/ 4567789 h 4655127"/>
              <a:gd name="connsiteX307" fmla="*/ 3167046 w 3314697"/>
              <a:gd name="connsiteY307" fmla="*/ 4573788 h 4655127"/>
              <a:gd name="connsiteX308" fmla="*/ 3136720 w 3314697"/>
              <a:gd name="connsiteY308" fmla="*/ 4600436 h 4655127"/>
              <a:gd name="connsiteX309" fmla="*/ 3071850 w 3314697"/>
              <a:gd name="connsiteY309" fmla="*/ 4655127 h 4655127"/>
              <a:gd name="connsiteX310" fmla="*/ 3071201 w 3314697"/>
              <a:gd name="connsiteY310" fmla="*/ 4655127 h 4655127"/>
              <a:gd name="connsiteX311" fmla="*/ 3033576 w 3314697"/>
              <a:gd name="connsiteY311" fmla="*/ 4610481 h 4655127"/>
              <a:gd name="connsiteX312" fmla="*/ 2997898 w 3314697"/>
              <a:gd name="connsiteY312" fmla="*/ 4645640 h 4655127"/>
              <a:gd name="connsiteX313" fmla="*/ 2997898 w 3314697"/>
              <a:gd name="connsiteY313" fmla="*/ 4645082 h 4655127"/>
              <a:gd name="connsiteX314" fmla="*/ 2997249 w 3314697"/>
              <a:gd name="connsiteY314" fmla="*/ 4645640 h 4655127"/>
              <a:gd name="connsiteX315" fmla="*/ 2961571 w 3314697"/>
              <a:gd name="connsiteY315" fmla="*/ 4610481 h 4655127"/>
              <a:gd name="connsiteX316" fmla="*/ 2923946 w 3314697"/>
              <a:gd name="connsiteY316" fmla="*/ 4655127 h 4655127"/>
              <a:gd name="connsiteX317" fmla="*/ 2923297 w 3314697"/>
              <a:gd name="connsiteY317" fmla="*/ 4655127 h 4655127"/>
              <a:gd name="connsiteX318" fmla="*/ 2858427 w 3314697"/>
              <a:gd name="connsiteY318" fmla="*/ 4600436 h 4655127"/>
              <a:gd name="connsiteX319" fmla="*/ 2806430 w 3314697"/>
              <a:gd name="connsiteY319" fmla="*/ 4565905 h 4655127"/>
              <a:gd name="connsiteX320" fmla="*/ 2800216 w 3314697"/>
              <a:gd name="connsiteY320" fmla="*/ 4565200 h 4655127"/>
              <a:gd name="connsiteX321" fmla="*/ 2794002 w 3314697"/>
              <a:gd name="connsiteY321" fmla="*/ 4565905 h 4655127"/>
              <a:gd name="connsiteX322" fmla="*/ 2742006 w 3314697"/>
              <a:gd name="connsiteY322" fmla="*/ 4600436 h 4655127"/>
              <a:gd name="connsiteX323" fmla="*/ 2677135 w 3314697"/>
              <a:gd name="connsiteY323" fmla="*/ 4655127 h 4655127"/>
              <a:gd name="connsiteX324" fmla="*/ 2676487 w 3314697"/>
              <a:gd name="connsiteY324" fmla="*/ 4655127 h 4655127"/>
              <a:gd name="connsiteX325" fmla="*/ 2638862 w 3314697"/>
              <a:gd name="connsiteY325" fmla="*/ 4610481 h 4655127"/>
              <a:gd name="connsiteX326" fmla="*/ 2603183 w 3314697"/>
              <a:gd name="connsiteY326" fmla="*/ 4645640 h 4655127"/>
              <a:gd name="connsiteX327" fmla="*/ 2603183 w 3314697"/>
              <a:gd name="connsiteY327" fmla="*/ 4645082 h 4655127"/>
              <a:gd name="connsiteX328" fmla="*/ 2602535 w 3314697"/>
              <a:gd name="connsiteY328" fmla="*/ 4645640 h 4655127"/>
              <a:gd name="connsiteX329" fmla="*/ 2566856 w 3314697"/>
              <a:gd name="connsiteY329" fmla="*/ 4610481 h 4655127"/>
              <a:gd name="connsiteX330" fmla="*/ 2529231 w 3314697"/>
              <a:gd name="connsiteY330" fmla="*/ 4655127 h 4655127"/>
              <a:gd name="connsiteX331" fmla="*/ 2528583 w 3314697"/>
              <a:gd name="connsiteY331" fmla="*/ 4655127 h 4655127"/>
              <a:gd name="connsiteX332" fmla="*/ 2463713 w 3314697"/>
              <a:gd name="connsiteY332" fmla="*/ 4600436 h 4655127"/>
              <a:gd name="connsiteX333" fmla="*/ 2411715 w 3314697"/>
              <a:gd name="connsiteY333" fmla="*/ 4565905 h 4655127"/>
              <a:gd name="connsiteX334" fmla="*/ 2405502 w 3314697"/>
              <a:gd name="connsiteY334" fmla="*/ 4565200 h 4655127"/>
              <a:gd name="connsiteX335" fmla="*/ 2399288 w 3314697"/>
              <a:gd name="connsiteY335" fmla="*/ 4565905 h 4655127"/>
              <a:gd name="connsiteX336" fmla="*/ 2347291 w 3314697"/>
              <a:gd name="connsiteY336" fmla="*/ 4600436 h 4655127"/>
              <a:gd name="connsiteX337" fmla="*/ 2282421 w 3314697"/>
              <a:gd name="connsiteY337" fmla="*/ 4655127 h 4655127"/>
              <a:gd name="connsiteX338" fmla="*/ 2281772 w 3314697"/>
              <a:gd name="connsiteY338" fmla="*/ 4655127 h 4655127"/>
              <a:gd name="connsiteX339" fmla="*/ 2244148 w 3314697"/>
              <a:gd name="connsiteY339" fmla="*/ 4610481 h 4655127"/>
              <a:gd name="connsiteX340" fmla="*/ 2208469 w 3314697"/>
              <a:gd name="connsiteY340" fmla="*/ 4645640 h 4655127"/>
              <a:gd name="connsiteX341" fmla="*/ 2208469 w 3314697"/>
              <a:gd name="connsiteY341" fmla="*/ 4645082 h 4655127"/>
              <a:gd name="connsiteX342" fmla="*/ 2207820 w 3314697"/>
              <a:gd name="connsiteY342" fmla="*/ 4645640 h 4655127"/>
              <a:gd name="connsiteX343" fmla="*/ 2172142 w 3314697"/>
              <a:gd name="connsiteY343" fmla="*/ 4610481 h 4655127"/>
              <a:gd name="connsiteX344" fmla="*/ 2134517 w 3314697"/>
              <a:gd name="connsiteY344" fmla="*/ 4655127 h 4655127"/>
              <a:gd name="connsiteX345" fmla="*/ 2133869 w 3314697"/>
              <a:gd name="connsiteY345" fmla="*/ 4655127 h 4655127"/>
              <a:gd name="connsiteX346" fmla="*/ 2068998 w 3314697"/>
              <a:gd name="connsiteY346" fmla="*/ 4600436 h 4655127"/>
              <a:gd name="connsiteX347" fmla="*/ 2017001 w 3314697"/>
              <a:gd name="connsiteY347" fmla="*/ 4565905 h 4655127"/>
              <a:gd name="connsiteX348" fmla="*/ 2010788 w 3314697"/>
              <a:gd name="connsiteY348" fmla="*/ 4565200 h 4655127"/>
              <a:gd name="connsiteX349" fmla="*/ 2004574 w 3314697"/>
              <a:gd name="connsiteY349" fmla="*/ 4565905 h 4655127"/>
              <a:gd name="connsiteX350" fmla="*/ 1952577 w 3314697"/>
              <a:gd name="connsiteY350" fmla="*/ 4600436 h 4655127"/>
              <a:gd name="connsiteX351" fmla="*/ 1887707 w 3314697"/>
              <a:gd name="connsiteY351" fmla="*/ 4655127 h 4655127"/>
              <a:gd name="connsiteX352" fmla="*/ 1887058 w 3314697"/>
              <a:gd name="connsiteY352" fmla="*/ 4655127 h 4655127"/>
              <a:gd name="connsiteX353" fmla="*/ 1849434 w 3314697"/>
              <a:gd name="connsiteY353" fmla="*/ 4610481 h 4655127"/>
              <a:gd name="connsiteX354" fmla="*/ 1813755 w 3314697"/>
              <a:gd name="connsiteY354" fmla="*/ 4645640 h 4655127"/>
              <a:gd name="connsiteX355" fmla="*/ 1813755 w 3314697"/>
              <a:gd name="connsiteY355" fmla="*/ 4645082 h 4655127"/>
              <a:gd name="connsiteX356" fmla="*/ 1813106 w 3314697"/>
              <a:gd name="connsiteY356" fmla="*/ 4645640 h 4655127"/>
              <a:gd name="connsiteX357" fmla="*/ 1777428 w 3314697"/>
              <a:gd name="connsiteY357" fmla="*/ 4610481 h 4655127"/>
              <a:gd name="connsiteX358" fmla="*/ 1739803 w 3314697"/>
              <a:gd name="connsiteY358" fmla="*/ 4655127 h 4655127"/>
              <a:gd name="connsiteX359" fmla="*/ 1739155 w 3314697"/>
              <a:gd name="connsiteY359" fmla="*/ 4655127 h 4655127"/>
              <a:gd name="connsiteX360" fmla="*/ 1674284 w 3314697"/>
              <a:gd name="connsiteY360" fmla="*/ 4600436 h 4655127"/>
              <a:gd name="connsiteX361" fmla="*/ 1622287 w 3314697"/>
              <a:gd name="connsiteY361" fmla="*/ 4565905 h 4655127"/>
              <a:gd name="connsiteX362" fmla="*/ 1616073 w 3314697"/>
              <a:gd name="connsiteY362" fmla="*/ 4565200 h 4655127"/>
              <a:gd name="connsiteX363" fmla="*/ 1609860 w 3314697"/>
              <a:gd name="connsiteY363" fmla="*/ 4565905 h 4655127"/>
              <a:gd name="connsiteX364" fmla="*/ 1557863 w 3314697"/>
              <a:gd name="connsiteY364" fmla="*/ 4600436 h 4655127"/>
              <a:gd name="connsiteX365" fmla="*/ 1492993 w 3314697"/>
              <a:gd name="connsiteY365" fmla="*/ 4655127 h 4655127"/>
              <a:gd name="connsiteX366" fmla="*/ 1492343 w 3314697"/>
              <a:gd name="connsiteY366" fmla="*/ 4655127 h 4655127"/>
              <a:gd name="connsiteX367" fmla="*/ 1454719 w 3314697"/>
              <a:gd name="connsiteY367" fmla="*/ 4610481 h 4655127"/>
              <a:gd name="connsiteX368" fmla="*/ 1419041 w 3314697"/>
              <a:gd name="connsiteY368" fmla="*/ 4645640 h 4655127"/>
              <a:gd name="connsiteX369" fmla="*/ 1419041 w 3314697"/>
              <a:gd name="connsiteY369" fmla="*/ 4645082 h 4655127"/>
              <a:gd name="connsiteX370" fmla="*/ 1418392 w 3314697"/>
              <a:gd name="connsiteY370" fmla="*/ 4645640 h 4655127"/>
              <a:gd name="connsiteX371" fmla="*/ 1382714 w 3314697"/>
              <a:gd name="connsiteY371" fmla="*/ 4610481 h 4655127"/>
              <a:gd name="connsiteX372" fmla="*/ 1345089 w 3314697"/>
              <a:gd name="connsiteY372" fmla="*/ 4655127 h 4655127"/>
              <a:gd name="connsiteX373" fmla="*/ 1344441 w 3314697"/>
              <a:gd name="connsiteY373" fmla="*/ 4655127 h 4655127"/>
              <a:gd name="connsiteX374" fmla="*/ 1279570 w 3314697"/>
              <a:gd name="connsiteY374" fmla="*/ 4600436 h 4655127"/>
              <a:gd name="connsiteX375" fmla="*/ 1227573 w 3314697"/>
              <a:gd name="connsiteY375" fmla="*/ 4565905 h 4655127"/>
              <a:gd name="connsiteX376" fmla="*/ 1221359 w 3314697"/>
              <a:gd name="connsiteY376" fmla="*/ 4565200 h 4655127"/>
              <a:gd name="connsiteX377" fmla="*/ 1215146 w 3314697"/>
              <a:gd name="connsiteY377" fmla="*/ 4565905 h 4655127"/>
              <a:gd name="connsiteX378" fmla="*/ 1163148 w 3314697"/>
              <a:gd name="connsiteY378" fmla="*/ 4600436 h 4655127"/>
              <a:gd name="connsiteX379" fmla="*/ 1098278 w 3314697"/>
              <a:gd name="connsiteY379" fmla="*/ 4655127 h 4655127"/>
              <a:gd name="connsiteX380" fmla="*/ 1097629 w 3314697"/>
              <a:gd name="connsiteY380" fmla="*/ 4655127 h 4655127"/>
              <a:gd name="connsiteX381" fmla="*/ 1060005 w 3314697"/>
              <a:gd name="connsiteY381" fmla="*/ 4610481 h 4655127"/>
              <a:gd name="connsiteX382" fmla="*/ 1024326 w 3314697"/>
              <a:gd name="connsiteY382" fmla="*/ 4645640 h 4655127"/>
              <a:gd name="connsiteX383" fmla="*/ 1024326 w 3314697"/>
              <a:gd name="connsiteY383" fmla="*/ 4645082 h 4655127"/>
              <a:gd name="connsiteX384" fmla="*/ 1023678 w 3314697"/>
              <a:gd name="connsiteY384" fmla="*/ 4645640 h 4655127"/>
              <a:gd name="connsiteX385" fmla="*/ 987999 w 3314697"/>
              <a:gd name="connsiteY385" fmla="*/ 4610481 h 4655127"/>
              <a:gd name="connsiteX386" fmla="*/ 950375 w 3314697"/>
              <a:gd name="connsiteY386" fmla="*/ 4655127 h 4655127"/>
              <a:gd name="connsiteX387" fmla="*/ 949726 w 3314697"/>
              <a:gd name="connsiteY387" fmla="*/ 4655127 h 4655127"/>
              <a:gd name="connsiteX388" fmla="*/ 884856 w 3314697"/>
              <a:gd name="connsiteY388" fmla="*/ 4600436 h 4655127"/>
              <a:gd name="connsiteX389" fmla="*/ 832859 w 3314697"/>
              <a:gd name="connsiteY389" fmla="*/ 4565905 h 4655127"/>
              <a:gd name="connsiteX390" fmla="*/ 826644 w 3314697"/>
              <a:gd name="connsiteY390" fmla="*/ 4565200 h 4655127"/>
              <a:gd name="connsiteX391" fmla="*/ 820431 w 3314697"/>
              <a:gd name="connsiteY391" fmla="*/ 4565905 h 4655127"/>
              <a:gd name="connsiteX392" fmla="*/ 768434 w 3314697"/>
              <a:gd name="connsiteY392" fmla="*/ 4600436 h 4655127"/>
              <a:gd name="connsiteX393" fmla="*/ 703564 w 3314697"/>
              <a:gd name="connsiteY393" fmla="*/ 4655127 h 4655127"/>
              <a:gd name="connsiteX394" fmla="*/ 702915 w 3314697"/>
              <a:gd name="connsiteY394" fmla="*/ 4655127 h 4655127"/>
              <a:gd name="connsiteX395" fmla="*/ 665291 w 3314697"/>
              <a:gd name="connsiteY395" fmla="*/ 4610481 h 4655127"/>
              <a:gd name="connsiteX396" fmla="*/ 629612 w 3314697"/>
              <a:gd name="connsiteY396" fmla="*/ 4645640 h 4655127"/>
              <a:gd name="connsiteX397" fmla="*/ 629612 w 3314697"/>
              <a:gd name="connsiteY397" fmla="*/ 4645082 h 4655127"/>
              <a:gd name="connsiteX398" fmla="*/ 628964 w 3314697"/>
              <a:gd name="connsiteY398" fmla="*/ 4645640 h 4655127"/>
              <a:gd name="connsiteX399" fmla="*/ 593285 w 3314697"/>
              <a:gd name="connsiteY399" fmla="*/ 4610481 h 4655127"/>
              <a:gd name="connsiteX400" fmla="*/ 555660 w 3314697"/>
              <a:gd name="connsiteY400" fmla="*/ 4655127 h 4655127"/>
              <a:gd name="connsiteX401" fmla="*/ 555012 w 3314697"/>
              <a:gd name="connsiteY401" fmla="*/ 4655127 h 4655127"/>
              <a:gd name="connsiteX402" fmla="*/ 490142 w 3314697"/>
              <a:gd name="connsiteY402" fmla="*/ 4600436 h 4655127"/>
              <a:gd name="connsiteX403" fmla="*/ 438144 w 3314697"/>
              <a:gd name="connsiteY403" fmla="*/ 4565905 h 4655127"/>
              <a:gd name="connsiteX404" fmla="*/ 431931 w 3314697"/>
              <a:gd name="connsiteY404" fmla="*/ 4565200 h 4655127"/>
              <a:gd name="connsiteX405" fmla="*/ 425717 w 3314697"/>
              <a:gd name="connsiteY405" fmla="*/ 4565905 h 4655127"/>
              <a:gd name="connsiteX406" fmla="*/ 373719 w 3314697"/>
              <a:gd name="connsiteY406" fmla="*/ 4600436 h 4655127"/>
              <a:gd name="connsiteX407" fmla="*/ 308849 w 3314697"/>
              <a:gd name="connsiteY407" fmla="*/ 4655127 h 4655127"/>
              <a:gd name="connsiteX408" fmla="*/ 308201 w 3314697"/>
              <a:gd name="connsiteY408" fmla="*/ 4655127 h 4655127"/>
              <a:gd name="connsiteX409" fmla="*/ 270576 w 3314697"/>
              <a:gd name="connsiteY409" fmla="*/ 4610481 h 4655127"/>
              <a:gd name="connsiteX410" fmla="*/ 234898 w 3314697"/>
              <a:gd name="connsiteY410" fmla="*/ 4645640 h 4655127"/>
              <a:gd name="connsiteX411" fmla="*/ 234898 w 3314697"/>
              <a:gd name="connsiteY411" fmla="*/ 4645082 h 4655127"/>
              <a:gd name="connsiteX412" fmla="*/ 234249 w 3314697"/>
              <a:gd name="connsiteY412" fmla="*/ 4645640 h 4655127"/>
              <a:gd name="connsiteX413" fmla="*/ 213734 w 3314697"/>
              <a:gd name="connsiteY413" fmla="*/ 4636013 h 4655127"/>
              <a:gd name="connsiteX414" fmla="*/ 202493 w 3314697"/>
              <a:gd name="connsiteY414" fmla="*/ 4617087 h 4655127"/>
              <a:gd name="connsiteX415" fmla="*/ 202493 w 3314697"/>
              <a:gd name="connsiteY415" fmla="*/ 4627438 h 4655127"/>
              <a:gd name="connsiteX416" fmla="*/ 190077 w 3314697"/>
              <a:gd name="connsiteY416" fmla="*/ 4627438 h 4655127"/>
              <a:gd name="connsiteX417" fmla="*/ 183407 w 3314697"/>
              <a:gd name="connsiteY417" fmla="*/ 4640757 h 4655127"/>
              <a:gd name="connsiteX418" fmla="*/ 160945 w 3314697"/>
              <a:gd name="connsiteY418" fmla="*/ 4655127 h 4655127"/>
              <a:gd name="connsiteX419" fmla="*/ 160297 w 3314697"/>
              <a:gd name="connsiteY419" fmla="*/ 4655127 h 4655127"/>
              <a:gd name="connsiteX420" fmla="*/ 125429 w 3314697"/>
              <a:gd name="connsiteY420" fmla="*/ 4637409 h 4655127"/>
              <a:gd name="connsiteX421" fmla="*/ 117339 w 3314697"/>
              <a:gd name="connsiteY421" fmla="*/ 4627438 h 4655127"/>
              <a:gd name="connsiteX422" fmla="*/ 106746 w 3314697"/>
              <a:gd name="connsiteY422" fmla="*/ 4627438 h 4655127"/>
              <a:gd name="connsiteX423" fmla="*/ 106746 w 3314697"/>
              <a:gd name="connsiteY423" fmla="*/ 4624081 h 4655127"/>
              <a:gd name="connsiteX424" fmla="*/ 104924 w 3314697"/>
              <a:gd name="connsiteY424" fmla="*/ 4612140 h 4655127"/>
              <a:gd name="connsiteX425" fmla="*/ 95427 w 3314697"/>
              <a:gd name="connsiteY425" fmla="*/ 4600436 h 4655127"/>
              <a:gd name="connsiteX426" fmla="*/ 18231 w 3314697"/>
              <a:gd name="connsiteY426" fmla="*/ 4563045 h 4655127"/>
              <a:gd name="connsiteX427" fmla="*/ 14339 w 3314697"/>
              <a:gd name="connsiteY427" fmla="*/ 4563045 h 4655127"/>
              <a:gd name="connsiteX428" fmla="*/ 14339 w 3314697"/>
              <a:gd name="connsiteY428" fmla="*/ 4525356 h 4655127"/>
              <a:gd name="connsiteX429" fmla="*/ 5812 w 3314697"/>
              <a:gd name="connsiteY429" fmla="*/ 4516805 h 4655127"/>
              <a:gd name="connsiteX430" fmla="*/ 0 w 3314697"/>
              <a:gd name="connsiteY430" fmla="*/ 4501530 h 4655127"/>
              <a:gd name="connsiteX431" fmla="*/ 0 w 3314697"/>
              <a:gd name="connsiteY431" fmla="*/ 4500971 h 4655127"/>
              <a:gd name="connsiteX432" fmla="*/ 4630 w 3314697"/>
              <a:gd name="connsiteY432" fmla="*/ 4489840 h 4655127"/>
              <a:gd name="connsiteX433" fmla="*/ 14339 w 3314697"/>
              <a:gd name="connsiteY433" fmla="*/ 4483185 h 4655127"/>
              <a:gd name="connsiteX434" fmla="*/ 14339 w 3314697"/>
              <a:gd name="connsiteY434" fmla="*/ 4480450 h 4655127"/>
              <a:gd name="connsiteX435" fmla="*/ 19515 w 3314697"/>
              <a:gd name="connsiteY435" fmla="*/ 4480450 h 4655127"/>
              <a:gd name="connsiteX436" fmla="*/ 33298 w 3314697"/>
              <a:gd name="connsiteY436" fmla="*/ 4474924 h 4655127"/>
              <a:gd name="connsiteX437" fmla="*/ 51756 w 3314697"/>
              <a:gd name="connsiteY437" fmla="*/ 4468515 h 4655127"/>
              <a:gd name="connsiteX438" fmla="*/ 10999 w 3314697"/>
              <a:gd name="connsiteY438" fmla="*/ 4437737 h 4655127"/>
              <a:gd name="connsiteX439" fmla="*/ 11645 w 3314697"/>
              <a:gd name="connsiteY439" fmla="*/ 4437737 h 4655127"/>
              <a:gd name="connsiteX440" fmla="*/ 10999 w 3314697"/>
              <a:gd name="connsiteY440" fmla="*/ 4437177 h 4655127"/>
              <a:gd name="connsiteX441" fmla="*/ 51756 w 3314697"/>
              <a:gd name="connsiteY441" fmla="*/ 4406400 h 4655127"/>
              <a:gd name="connsiteX442" fmla="*/ 0 w 3314697"/>
              <a:gd name="connsiteY442" fmla="*/ 4373944 h 4655127"/>
              <a:gd name="connsiteX443" fmla="*/ 0 w 3314697"/>
              <a:gd name="connsiteY443" fmla="*/ 4373384 h 4655127"/>
              <a:gd name="connsiteX444" fmla="*/ 63401 w 3314697"/>
              <a:gd name="connsiteY444" fmla="*/ 4317425 h 4655127"/>
              <a:gd name="connsiteX445" fmla="*/ 103430 w 3314697"/>
              <a:gd name="connsiteY445" fmla="*/ 4272570 h 4655127"/>
              <a:gd name="connsiteX446" fmla="*/ 104248 w 3314697"/>
              <a:gd name="connsiteY446" fmla="*/ 4267210 h 4655127"/>
              <a:gd name="connsiteX447" fmla="*/ 103430 w 3314697"/>
              <a:gd name="connsiteY447" fmla="*/ 4261851 h 4655127"/>
              <a:gd name="connsiteX448" fmla="*/ 63401 w 3314697"/>
              <a:gd name="connsiteY448" fmla="*/ 4216996 h 4655127"/>
              <a:gd name="connsiteX449" fmla="*/ 0 w 3314697"/>
              <a:gd name="connsiteY449" fmla="*/ 4161037 h 4655127"/>
              <a:gd name="connsiteX450" fmla="*/ 0 w 3314697"/>
              <a:gd name="connsiteY450" fmla="*/ 4160477 h 4655127"/>
              <a:gd name="connsiteX451" fmla="*/ 51756 w 3314697"/>
              <a:gd name="connsiteY451" fmla="*/ 4128021 h 4655127"/>
              <a:gd name="connsiteX452" fmla="*/ 10999 w 3314697"/>
              <a:gd name="connsiteY452" fmla="*/ 4097244 h 4655127"/>
              <a:gd name="connsiteX453" fmla="*/ 11645 w 3314697"/>
              <a:gd name="connsiteY453" fmla="*/ 4097244 h 4655127"/>
              <a:gd name="connsiteX454" fmla="*/ 10999 w 3314697"/>
              <a:gd name="connsiteY454" fmla="*/ 4096684 h 4655127"/>
              <a:gd name="connsiteX455" fmla="*/ 51756 w 3314697"/>
              <a:gd name="connsiteY455" fmla="*/ 4065906 h 4655127"/>
              <a:gd name="connsiteX456" fmla="*/ 0 w 3314697"/>
              <a:gd name="connsiteY456" fmla="*/ 4033450 h 4655127"/>
              <a:gd name="connsiteX457" fmla="*/ 0 w 3314697"/>
              <a:gd name="connsiteY457" fmla="*/ 4032891 h 4655127"/>
              <a:gd name="connsiteX458" fmla="*/ 63401 w 3314697"/>
              <a:gd name="connsiteY458" fmla="*/ 3976932 h 4655127"/>
              <a:gd name="connsiteX459" fmla="*/ 103430 w 3314697"/>
              <a:gd name="connsiteY459" fmla="*/ 3932077 h 4655127"/>
              <a:gd name="connsiteX460" fmla="*/ 104248 w 3314697"/>
              <a:gd name="connsiteY460" fmla="*/ 3926717 h 4655127"/>
              <a:gd name="connsiteX461" fmla="*/ 103430 w 3314697"/>
              <a:gd name="connsiteY461" fmla="*/ 3921357 h 4655127"/>
              <a:gd name="connsiteX462" fmla="*/ 63401 w 3314697"/>
              <a:gd name="connsiteY462" fmla="*/ 3876502 h 4655127"/>
              <a:gd name="connsiteX463" fmla="*/ 0 w 3314697"/>
              <a:gd name="connsiteY463" fmla="*/ 3820544 h 4655127"/>
              <a:gd name="connsiteX464" fmla="*/ 0 w 3314697"/>
              <a:gd name="connsiteY464" fmla="*/ 3819984 h 4655127"/>
              <a:gd name="connsiteX465" fmla="*/ 51756 w 3314697"/>
              <a:gd name="connsiteY465" fmla="*/ 3787527 h 4655127"/>
              <a:gd name="connsiteX466" fmla="*/ 10999 w 3314697"/>
              <a:gd name="connsiteY466" fmla="*/ 3756750 h 4655127"/>
              <a:gd name="connsiteX467" fmla="*/ 11645 w 3314697"/>
              <a:gd name="connsiteY467" fmla="*/ 3756750 h 4655127"/>
              <a:gd name="connsiteX468" fmla="*/ 10999 w 3314697"/>
              <a:gd name="connsiteY468" fmla="*/ 3756190 h 4655127"/>
              <a:gd name="connsiteX469" fmla="*/ 51756 w 3314697"/>
              <a:gd name="connsiteY469" fmla="*/ 3725413 h 4655127"/>
              <a:gd name="connsiteX470" fmla="*/ 0 w 3314697"/>
              <a:gd name="connsiteY470" fmla="*/ 3692957 h 4655127"/>
              <a:gd name="connsiteX471" fmla="*/ 0 w 3314697"/>
              <a:gd name="connsiteY471" fmla="*/ 3692397 h 4655127"/>
              <a:gd name="connsiteX472" fmla="*/ 63401 w 3314697"/>
              <a:gd name="connsiteY472" fmla="*/ 3636438 h 4655127"/>
              <a:gd name="connsiteX473" fmla="*/ 103430 w 3314697"/>
              <a:gd name="connsiteY473" fmla="*/ 3591584 h 4655127"/>
              <a:gd name="connsiteX474" fmla="*/ 104248 w 3314697"/>
              <a:gd name="connsiteY474" fmla="*/ 3586224 h 4655127"/>
              <a:gd name="connsiteX475" fmla="*/ 103430 w 3314697"/>
              <a:gd name="connsiteY475" fmla="*/ 3580863 h 4655127"/>
              <a:gd name="connsiteX476" fmla="*/ 63401 w 3314697"/>
              <a:gd name="connsiteY476" fmla="*/ 3536009 h 4655127"/>
              <a:gd name="connsiteX477" fmla="*/ 0 w 3314697"/>
              <a:gd name="connsiteY477" fmla="*/ 3480050 h 4655127"/>
              <a:gd name="connsiteX478" fmla="*/ 0 w 3314697"/>
              <a:gd name="connsiteY478" fmla="*/ 3479490 h 4655127"/>
              <a:gd name="connsiteX479" fmla="*/ 51756 w 3314697"/>
              <a:gd name="connsiteY479" fmla="*/ 3447034 h 4655127"/>
              <a:gd name="connsiteX480" fmla="*/ 10999 w 3314697"/>
              <a:gd name="connsiteY480" fmla="*/ 3416257 h 4655127"/>
              <a:gd name="connsiteX481" fmla="*/ 11645 w 3314697"/>
              <a:gd name="connsiteY481" fmla="*/ 3416257 h 4655127"/>
              <a:gd name="connsiteX482" fmla="*/ 10999 w 3314697"/>
              <a:gd name="connsiteY482" fmla="*/ 3415697 h 4655127"/>
              <a:gd name="connsiteX483" fmla="*/ 51756 w 3314697"/>
              <a:gd name="connsiteY483" fmla="*/ 3384920 h 4655127"/>
              <a:gd name="connsiteX484" fmla="*/ 0 w 3314697"/>
              <a:gd name="connsiteY484" fmla="*/ 3352463 h 4655127"/>
              <a:gd name="connsiteX485" fmla="*/ 0 w 3314697"/>
              <a:gd name="connsiteY485" fmla="*/ 3351904 h 4655127"/>
              <a:gd name="connsiteX486" fmla="*/ 63401 w 3314697"/>
              <a:gd name="connsiteY486" fmla="*/ 3295945 h 4655127"/>
              <a:gd name="connsiteX487" fmla="*/ 103430 w 3314697"/>
              <a:gd name="connsiteY487" fmla="*/ 3251090 h 4655127"/>
              <a:gd name="connsiteX488" fmla="*/ 104248 w 3314697"/>
              <a:gd name="connsiteY488" fmla="*/ 3245730 h 4655127"/>
              <a:gd name="connsiteX489" fmla="*/ 103430 w 3314697"/>
              <a:gd name="connsiteY489" fmla="*/ 3240370 h 4655127"/>
              <a:gd name="connsiteX490" fmla="*/ 63401 w 3314697"/>
              <a:gd name="connsiteY490" fmla="*/ 3195516 h 4655127"/>
              <a:gd name="connsiteX491" fmla="*/ 0 w 3314697"/>
              <a:gd name="connsiteY491" fmla="*/ 3139556 h 4655127"/>
              <a:gd name="connsiteX492" fmla="*/ 0 w 3314697"/>
              <a:gd name="connsiteY492" fmla="*/ 3138997 h 4655127"/>
              <a:gd name="connsiteX493" fmla="*/ 51756 w 3314697"/>
              <a:gd name="connsiteY493" fmla="*/ 3106541 h 4655127"/>
              <a:gd name="connsiteX494" fmla="*/ 10999 w 3314697"/>
              <a:gd name="connsiteY494" fmla="*/ 3075763 h 4655127"/>
              <a:gd name="connsiteX495" fmla="*/ 11645 w 3314697"/>
              <a:gd name="connsiteY495" fmla="*/ 3075763 h 4655127"/>
              <a:gd name="connsiteX496" fmla="*/ 10999 w 3314697"/>
              <a:gd name="connsiteY496" fmla="*/ 3075204 h 4655127"/>
              <a:gd name="connsiteX497" fmla="*/ 51756 w 3314697"/>
              <a:gd name="connsiteY497" fmla="*/ 3044426 h 4655127"/>
              <a:gd name="connsiteX498" fmla="*/ 0 w 3314697"/>
              <a:gd name="connsiteY498" fmla="*/ 3011970 h 4655127"/>
              <a:gd name="connsiteX499" fmla="*/ 0 w 3314697"/>
              <a:gd name="connsiteY499" fmla="*/ 3011410 h 4655127"/>
              <a:gd name="connsiteX500" fmla="*/ 63401 w 3314697"/>
              <a:gd name="connsiteY500" fmla="*/ 2955452 h 4655127"/>
              <a:gd name="connsiteX501" fmla="*/ 103430 w 3314697"/>
              <a:gd name="connsiteY501" fmla="*/ 2910597 h 4655127"/>
              <a:gd name="connsiteX502" fmla="*/ 104248 w 3314697"/>
              <a:gd name="connsiteY502" fmla="*/ 2905237 h 4655127"/>
              <a:gd name="connsiteX503" fmla="*/ 103430 w 3314697"/>
              <a:gd name="connsiteY503" fmla="*/ 2899877 h 4655127"/>
              <a:gd name="connsiteX504" fmla="*/ 63401 w 3314697"/>
              <a:gd name="connsiteY504" fmla="*/ 2855022 h 4655127"/>
              <a:gd name="connsiteX505" fmla="*/ 0 w 3314697"/>
              <a:gd name="connsiteY505" fmla="*/ 2799063 h 4655127"/>
              <a:gd name="connsiteX506" fmla="*/ 0 w 3314697"/>
              <a:gd name="connsiteY506" fmla="*/ 2798503 h 4655127"/>
              <a:gd name="connsiteX507" fmla="*/ 51756 w 3314697"/>
              <a:gd name="connsiteY507" fmla="*/ 2766047 h 4655127"/>
              <a:gd name="connsiteX508" fmla="*/ 10999 w 3314697"/>
              <a:gd name="connsiteY508" fmla="*/ 2735270 h 4655127"/>
              <a:gd name="connsiteX509" fmla="*/ 11645 w 3314697"/>
              <a:gd name="connsiteY509" fmla="*/ 2735270 h 4655127"/>
              <a:gd name="connsiteX510" fmla="*/ 10999 w 3314697"/>
              <a:gd name="connsiteY510" fmla="*/ 2734710 h 4655127"/>
              <a:gd name="connsiteX511" fmla="*/ 51756 w 3314697"/>
              <a:gd name="connsiteY511" fmla="*/ 2703933 h 4655127"/>
              <a:gd name="connsiteX512" fmla="*/ 0 w 3314697"/>
              <a:gd name="connsiteY512" fmla="*/ 2671476 h 4655127"/>
              <a:gd name="connsiteX513" fmla="*/ 0 w 3314697"/>
              <a:gd name="connsiteY513" fmla="*/ 2670917 h 4655127"/>
              <a:gd name="connsiteX514" fmla="*/ 63401 w 3314697"/>
              <a:gd name="connsiteY514" fmla="*/ 2614958 h 4655127"/>
              <a:gd name="connsiteX515" fmla="*/ 103430 w 3314697"/>
              <a:gd name="connsiteY515" fmla="*/ 2570104 h 4655127"/>
              <a:gd name="connsiteX516" fmla="*/ 104248 w 3314697"/>
              <a:gd name="connsiteY516" fmla="*/ 2564743 h 4655127"/>
              <a:gd name="connsiteX517" fmla="*/ 103430 w 3314697"/>
              <a:gd name="connsiteY517" fmla="*/ 2559383 h 4655127"/>
              <a:gd name="connsiteX518" fmla="*/ 63401 w 3314697"/>
              <a:gd name="connsiteY518" fmla="*/ 2514529 h 4655127"/>
              <a:gd name="connsiteX519" fmla="*/ 0 w 3314697"/>
              <a:gd name="connsiteY519" fmla="*/ 2458570 h 4655127"/>
              <a:gd name="connsiteX520" fmla="*/ 0 w 3314697"/>
              <a:gd name="connsiteY520" fmla="*/ 2458010 h 4655127"/>
              <a:gd name="connsiteX521" fmla="*/ 51756 w 3314697"/>
              <a:gd name="connsiteY521" fmla="*/ 2425553 h 4655127"/>
              <a:gd name="connsiteX522" fmla="*/ 10999 w 3314697"/>
              <a:gd name="connsiteY522" fmla="*/ 2394777 h 4655127"/>
              <a:gd name="connsiteX523" fmla="*/ 11645 w 3314697"/>
              <a:gd name="connsiteY523" fmla="*/ 2394777 h 4655127"/>
              <a:gd name="connsiteX524" fmla="*/ 10999 w 3314697"/>
              <a:gd name="connsiteY524" fmla="*/ 2394217 h 4655127"/>
              <a:gd name="connsiteX525" fmla="*/ 51756 w 3314697"/>
              <a:gd name="connsiteY525" fmla="*/ 2363439 h 4655127"/>
              <a:gd name="connsiteX526" fmla="*/ 0 w 3314697"/>
              <a:gd name="connsiteY526" fmla="*/ 2330983 h 4655127"/>
              <a:gd name="connsiteX527" fmla="*/ 0 w 3314697"/>
              <a:gd name="connsiteY527" fmla="*/ 2330424 h 4655127"/>
              <a:gd name="connsiteX528" fmla="*/ 63401 w 3314697"/>
              <a:gd name="connsiteY528" fmla="*/ 2274464 h 4655127"/>
              <a:gd name="connsiteX529" fmla="*/ 103430 w 3314697"/>
              <a:gd name="connsiteY529" fmla="*/ 2229610 h 4655127"/>
              <a:gd name="connsiteX530" fmla="*/ 104248 w 3314697"/>
              <a:gd name="connsiteY530" fmla="*/ 2224250 h 4655127"/>
              <a:gd name="connsiteX531" fmla="*/ 103430 w 3314697"/>
              <a:gd name="connsiteY531" fmla="*/ 2218890 h 4655127"/>
              <a:gd name="connsiteX532" fmla="*/ 63401 w 3314697"/>
              <a:gd name="connsiteY532" fmla="*/ 2174035 h 4655127"/>
              <a:gd name="connsiteX533" fmla="*/ 0 w 3314697"/>
              <a:gd name="connsiteY533" fmla="*/ 2118076 h 4655127"/>
              <a:gd name="connsiteX534" fmla="*/ 0 w 3314697"/>
              <a:gd name="connsiteY534" fmla="*/ 2117517 h 4655127"/>
              <a:gd name="connsiteX535" fmla="*/ 51756 w 3314697"/>
              <a:gd name="connsiteY535" fmla="*/ 2085060 h 4655127"/>
              <a:gd name="connsiteX536" fmla="*/ 10999 w 3314697"/>
              <a:gd name="connsiteY536" fmla="*/ 2054283 h 4655127"/>
              <a:gd name="connsiteX537" fmla="*/ 11645 w 3314697"/>
              <a:gd name="connsiteY537" fmla="*/ 2054283 h 4655127"/>
              <a:gd name="connsiteX538" fmla="*/ 10999 w 3314697"/>
              <a:gd name="connsiteY538" fmla="*/ 2053723 h 4655127"/>
              <a:gd name="connsiteX539" fmla="*/ 51756 w 3314697"/>
              <a:gd name="connsiteY539" fmla="*/ 2022946 h 4655127"/>
              <a:gd name="connsiteX540" fmla="*/ 0 w 3314697"/>
              <a:gd name="connsiteY540" fmla="*/ 1990490 h 4655127"/>
              <a:gd name="connsiteX541" fmla="*/ 0 w 3314697"/>
              <a:gd name="connsiteY541" fmla="*/ 1989930 h 4655127"/>
              <a:gd name="connsiteX542" fmla="*/ 63401 w 3314697"/>
              <a:gd name="connsiteY542" fmla="*/ 1933971 h 4655127"/>
              <a:gd name="connsiteX543" fmla="*/ 103430 w 3314697"/>
              <a:gd name="connsiteY543" fmla="*/ 1889116 h 4655127"/>
              <a:gd name="connsiteX544" fmla="*/ 104248 w 3314697"/>
              <a:gd name="connsiteY544" fmla="*/ 1883757 h 4655127"/>
              <a:gd name="connsiteX545" fmla="*/ 103430 w 3314697"/>
              <a:gd name="connsiteY545" fmla="*/ 1878396 h 4655127"/>
              <a:gd name="connsiteX546" fmla="*/ 63401 w 3314697"/>
              <a:gd name="connsiteY546" fmla="*/ 1833542 h 4655127"/>
              <a:gd name="connsiteX547" fmla="*/ 0 w 3314697"/>
              <a:gd name="connsiteY547" fmla="*/ 1777583 h 4655127"/>
              <a:gd name="connsiteX548" fmla="*/ 0 w 3314697"/>
              <a:gd name="connsiteY548" fmla="*/ 1777023 h 4655127"/>
              <a:gd name="connsiteX549" fmla="*/ 51756 w 3314697"/>
              <a:gd name="connsiteY549" fmla="*/ 1744567 h 4655127"/>
              <a:gd name="connsiteX550" fmla="*/ 10999 w 3314697"/>
              <a:gd name="connsiteY550" fmla="*/ 1713789 h 4655127"/>
              <a:gd name="connsiteX551" fmla="*/ 11645 w 3314697"/>
              <a:gd name="connsiteY551" fmla="*/ 1713789 h 4655127"/>
              <a:gd name="connsiteX552" fmla="*/ 10999 w 3314697"/>
              <a:gd name="connsiteY552" fmla="*/ 1713230 h 4655127"/>
              <a:gd name="connsiteX553" fmla="*/ 51756 w 3314697"/>
              <a:gd name="connsiteY553" fmla="*/ 1682453 h 4655127"/>
              <a:gd name="connsiteX554" fmla="*/ 0 w 3314697"/>
              <a:gd name="connsiteY554" fmla="*/ 1649996 h 4655127"/>
              <a:gd name="connsiteX555" fmla="*/ 0 w 3314697"/>
              <a:gd name="connsiteY555" fmla="*/ 1649436 h 4655127"/>
              <a:gd name="connsiteX556" fmla="*/ 63401 w 3314697"/>
              <a:gd name="connsiteY556" fmla="*/ 1593478 h 4655127"/>
              <a:gd name="connsiteX557" fmla="*/ 103430 w 3314697"/>
              <a:gd name="connsiteY557" fmla="*/ 1548623 h 4655127"/>
              <a:gd name="connsiteX558" fmla="*/ 105663 w 3314697"/>
              <a:gd name="connsiteY558" fmla="*/ 1533986 h 4655127"/>
              <a:gd name="connsiteX559" fmla="*/ 103430 w 3314697"/>
              <a:gd name="connsiteY559" fmla="*/ 1519349 h 4655127"/>
              <a:gd name="connsiteX560" fmla="*/ 63401 w 3314697"/>
              <a:gd name="connsiteY560" fmla="*/ 1474494 h 4655127"/>
              <a:gd name="connsiteX561" fmla="*/ 0 w 3314697"/>
              <a:gd name="connsiteY561" fmla="*/ 1418535 h 4655127"/>
              <a:gd name="connsiteX562" fmla="*/ 0 w 3314697"/>
              <a:gd name="connsiteY562" fmla="*/ 1417976 h 4655127"/>
              <a:gd name="connsiteX563" fmla="*/ 51756 w 3314697"/>
              <a:gd name="connsiteY563" fmla="*/ 1385519 h 4655127"/>
              <a:gd name="connsiteX564" fmla="*/ 10999 w 3314697"/>
              <a:gd name="connsiteY564" fmla="*/ 1354742 h 4655127"/>
              <a:gd name="connsiteX565" fmla="*/ 11645 w 3314697"/>
              <a:gd name="connsiteY565" fmla="*/ 1354742 h 4655127"/>
              <a:gd name="connsiteX566" fmla="*/ 10999 w 3314697"/>
              <a:gd name="connsiteY566" fmla="*/ 1354182 h 4655127"/>
              <a:gd name="connsiteX567" fmla="*/ 51756 w 3314697"/>
              <a:gd name="connsiteY567" fmla="*/ 1323405 h 4655127"/>
              <a:gd name="connsiteX568" fmla="*/ 0 w 3314697"/>
              <a:gd name="connsiteY568" fmla="*/ 1290948 h 4655127"/>
              <a:gd name="connsiteX569" fmla="*/ 0 w 3314697"/>
              <a:gd name="connsiteY569" fmla="*/ 1290389 h 4655127"/>
              <a:gd name="connsiteX570" fmla="*/ 63401 w 3314697"/>
              <a:gd name="connsiteY570" fmla="*/ 1234430 h 4655127"/>
              <a:gd name="connsiteX571" fmla="*/ 103430 w 3314697"/>
              <a:gd name="connsiteY571" fmla="*/ 1189575 h 4655127"/>
              <a:gd name="connsiteX572" fmla="*/ 105663 w 3314697"/>
              <a:gd name="connsiteY572" fmla="*/ 1174938 h 4655127"/>
              <a:gd name="connsiteX573" fmla="*/ 103430 w 3314697"/>
              <a:gd name="connsiteY573" fmla="*/ 1160302 h 4655127"/>
              <a:gd name="connsiteX574" fmla="*/ 63401 w 3314697"/>
              <a:gd name="connsiteY574" fmla="*/ 1115447 h 4655127"/>
              <a:gd name="connsiteX575" fmla="*/ 0 w 3314697"/>
              <a:gd name="connsiteY575" fmla="*/ 1059488 h 4655127"/>
              <a:gd name="connsiteX576" fmla="*/ 0 w 3314697"/>
              <a:gd name="connsiteY576" fmla="*/ 1058928 h 4655127"/>
              <a:gd name="connsiteX577" fmla="*/ 51756 w 3314697"/>
              <a:gd name="connsiteY577" fmla="*/ 1026472 h 4655127"/>
              <a:gd name="connsiteX578" fmla="*/ 10999 w 3314697"/>
              <a:gd name="connsiteY578" fmla="*/ 995694 h 4655127"/>
              <a:gd name="connsiteX579" fmla="*/ 11645 w 3314697"/>
              <a:gd name="connsiteY579" fmla="*/ 995694 h 4655127"/>
              <a:gd name="connsiteX580" fmla="*/ 10999 w 3314697"/>
              <a:gd name="connsiteY580" fmla="*/ 995135 h 4655127"/>
              <a:gd name="connsiteX581" fmla="*/ 51756 w 3314697"/>
              <a:gd name="connsiteY581" fmla="*/ 964358 h 4655127"/>
              <a:gd name="connsiteX582" fmla="*/ 0 w 3314697"/>
              <a:gd name="connsiteY582" fmla="*/ 931901 h 4655127"/>
              <a:gd name="connsiteX583" fmla="*/ 0 w 3314697"/>
              <a:gd name="connsiteY583" fmla="*/ 931342 h 4655127"/>
              <a:gd name="connsiteX584" fmla="*/ 63401 w 3314697"/>
              <a:gd name="connsiteY584" fmla="*/ 875382 h 4655127"/>
              <a:gd name="connsiteX585" fmla="*/ 103430 w 3314697"/>
              <a:gd name="connsiteY585" fmla="*/ 830528 h 4655127"/>
              <a:gd name="connsiteX586" fmla="*/ 105663 w 3314697"/>
              <a:gd name="connsiteY586" fmla="*/ 815891 h 4655127"/>
              <a:gd name="connsiteX587" fmla="*/ 103430 w 3314697"/>
              <a:gd name="connsiteY587" fmla="*/ 801254 h 4655127"/>
              <a:gd name="connsiteX588" fmla="*/ 63401 w 3314697"/>
              <a:gd name="connsiteY588" fmla="*/ 756399 h 4655127"/>
              <a:gd name="connsiteX589" fmla="*/ 0 w 3314697"/>
              <a:gd name="connsiteY589" fmla="*/ 700440 h 4655127"/>
              <a:gd name="connsiteX590" fmla="*/ 0 w 3314697"/>
              <a:gd name="connsiteY590" fmla="*/ 699881 h 4655127"/>
              <a:gd name="connsiteX591" fmla="*/ 51756 w 3314697"/>
              <a:gd name="connsiteY591" fmla="*/ 667424 h 4655127"/>
              <a:gd name="connsiteX592" fmla="*/ 10999 w 3314697"/>
              <a:gd name="connsiteY592" fmla="*/ 636647 h 4655127"/>
              <a:gd name="connsiteX593" fmla="*/ 11645 w 3314697"/>
              <a:gd name="connsiteY593" fmla="*/ 636647 h 4655127"/>
              <a:gd name="connsiteX594" fmla="*/ 10999 w 3314697"/>
              <a:gd name="connsiteY594" fmla="*/ 636087 h 4655127"/>
              <a:gd name="connsiteX595" fmla="*/ 51756 w 3314697"/>
              <a:gd name="connsiteY595" fmla="*/ 605310 h 4655127"/>
              <a:gd name="connsiteX596" fmla="*/ 0 w 3314697"/>
              <a:gd name="connsiteY596" fmla="*/ 572854 h 4655127"/>
              <a:gd name="connsiteX597" fmla="*/ 0 w 3314697"/>
              <a:gd name="connsiteY597" fmla="*/ 572294 h 4655127"/>
              <a:gd name="connsiteX598" fmla="*/ 63401 w 3314697"/>
              <a:gd name="connsiteY598" fmla="*/ 516335 h 4655127"/>
              <a:gd name="connsiteX599" fmla="*/ 103430 w 3314697"/>
              <a:gd name="connsiteY599" fmla="*/ 471480 h 4655127"/>
              <a:gd name="connsiteX600" fmla="*/ 105663 w 3314697"/>
              <a:gd name="connsiteY600" fmla="*/ 456843 h 4655127"/>
              <a:gd name="connsiteX601" fmla="*/ 103430 w 3314697"/>
              <a:gd name="connsiteY601" fmla="*/ 442206 h 4655127"/>
              <a:gd name="connsiteX602" fmla="*/ 63401 w 3314697"/>
              <a:gd name="connsiteY602" fmla="*/ 397352 h 4655127"/>
              <a:gd name="connsiteX603" fmla="*/ 0 w 3314697"/>
              <a:gd name="connsiteY603" fmla="*/ 341393 h 4655127"/>
              <a:gd name="connsiteX604" fmla="*/ 0 w 3314697"/>
              <a:gd name="connsiteY604" fmla="*/ 340833 h 4655127"/>
              <a:gd name="connsiteX605" fmla="*/ 51756 w 3314697"/>
              <a:gd name="connsiteY605" fmla="*/ 308377 h 4655127"/>
              <a:gd name="connsiteX606" fmla="*/ 10999 w 3314697"/>
              <a:gd name="connsiteY606" fmla="*/ 277599 h 4655127"/>
              <a:gd name="connsiteX607" fmla="*/ 11645 w 3314697"/>
              <a:gd name="connsiteY607" fmla="*/ 277599 h 4655127"/>
              <a:gd name="connsiteX608" fmla="*/ 10999 w 3314697"/>
              <a:gd name="connsiteY608" fmla="*/ 277040 h 4655127"/>
              <a:gd name="connsiteX609" fmla="*/ 51756 w 3314697"/>
              <a:gd name="connsiteY609" fmla="*/ 246263 h 4655127"/>
              <a:gd name="connsiteX610" fmla="*/ 0 w 3314697"/>
              <a:gd name="connsiteY610" fmla="*/ 213806 h 4655127"/>
              <a:gd name="connsiteX611" fmla="*/ 0 w 3314697"/>
              <a:gd name="connsiteY611" fmla="*/ 213247 h 4655127"/>
              <a:gd name="connsiteX612" fmla="*/ 40939 w 3314697"/>
              <a:gd name="connsiteY612" fmla="*/ 169336 h 4655127"/>
              <a:gd name="connsiteX613" fmla="*/ 55615 w 3314697"/>
              <a:gd name="connsiteY613" fmla="*/ 161464 h 4655127"/>
              <a:gd name="connsiteX614" fmla="*/ 55615 w 3314697"/>
              <a:gd name="connsiteY614" fmla="*/ 92083 h 4655127"/>
              <a:gd name="connsiteX615" fmla="*/ 59507 w 3314697"/>
              <a:gd name="connsiteY615" fmla="*/ 92083 h 4655127"/>
              <a:gd name="connsiteX616" fmla="*/ 136702 w 3314697"/>
              <a:gd name="connsiteY616" fmla="*/ 54692 h 4655127"/>
              <a:gd name="connsiteX617" fmla="*/ 201572 w 3314697"/>
              <a:gd name="connsiteY617" fmla="*/ 0 h 465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</a:cxnLst>
            <a:rect l="l" t="t" r="r" b="b"/>
            <a:pathLst>
              <a:path w="3314697" h="4655127">
                <a:moveTo>
                  <a:pt x="327022" y="317787"/>
                </a:moveTo>
                <a:lnTo>
                  <a:pt x="327022" y="4337339"/>
                </a:lnTo>
                <a:lnTo>
                  <a:pt x="2987674" y="4337339"/>
                </a:lnTo>
                <a:lnTo>
                  <a:pt x="2987674" y="317787"/>
                </a:lnTo>
                <a:close/>
                <a:moveTo>
                  <a:pt x="201572" y="0"/>
                </a:moveTo>
                <a:lnTo>
                  <a:pt x="202222" y="0"/>
                </a:lnTo>
                <a:cubicBezTo>
                  <a:pt x="222331" y="0"/>
                  <a:pt x="229467" y="23439"/>
                  <a:pt x="239846" y="44647"/>
                </a:cubicBezTo>
                <a:cubicBezTo>
                  <a:pt x="247630" y="23439"/>
                  <a:pt x="260604" y="9487"/>
                  <a:pt x="275524" y="9487"/>
                </a:cubicBezTo>
                <a:lnTo>
                  <a:pt x="275524" y="10045"/>
                </a:lnTo>
                <a:lnTo>
                  <a:pt x="276173" y="9487"/>
                </a:lnTo>
                <a:cubicBezTo>
                  <a:pt x="291093" y="9487"/>
                  <a:pt x="304067" y="23439"/>
                  <a:pt x="311851" y="44647"/>
                </a:cubicBezTo>
                <a:cubicBezTo>
                  <a:pt x="322231" y="23439"/>
                  <a:pt x="329366" y="0"/>
                  <a:pt x="349476" y="0"/>
                </a:cubicBezTo>
                <a:lnTo>
                  <a:pt x="350125" y="0"/>
                </a:lnTo>
                <a:cubicBezTo>
                  <a:pt x="373478" y="0"/>
                  <a:pt x="398129" y="29020"/>
                  <a:pt x="414995" y="54692"/>
                </a:cubicBezTo>
                <a:cubicBezTo>
                  <a:pt x="425212" y="70597"/>
                  <a:pt x="443457" y="83677"/>
                  <a:pt x="466992" y="89223"/>
                </a:cubicBezTo>
                <a:lnTo>
                  <a:pt x="473206" y="89927"/>
                </a:lnTo>
                <a:lnTo>
                  <a:pt x="479419" y="89223"/>
                </a:lnTo>
                <a:cubicBezTo>
                  <a:pt x="502955" y="83677"/>
                  <a:pt x="521200" y="70597"/>
                  <a:pt x="531417" y="54692"/>
                </a:cubicBezTo>
                <a:cubicBezTo>
                  <a:pt x="547634" y="29577"/>
                  <a:pt x="572934" y="0"/>
                  <a:pt x="596287" y="0"/>
                </a:cubicBezTo>
                <a:lnTo>
                  <a:pt x="596935" y="0"/>
                </a:lnTo>
                <a:cubicBezTo>
                  <a:pt x="617046" y="0"/>
                  <a:pt x="624181" y="23439"/>
                  <a:pt x="634560" y="44647"/>
                </a:cubicBezTo>
                <a:cubicBezTo>
                  <a:pt x="642345" y="23439"/>
                  <a:pt x="655319" y="9487"/>
                  <a:pt x="670238" y="9487"/>
                </a:cubicBezTo>
                <a:lnTo>
                  <a:pt x="670238" y="10045"/>
                </a:lnTo>
                <a:lnTo>
                  <a:pt x="670887" y="9487"/>
                </a:lnTo>
                <a:cubicBezTo>
                  <a:pt x="685807" y="9487"/>
                  <a:pt x="698782" y="23439"/>
                  <a:pt x="706566" y="44647"/>
                </a:cubicBezTo>
                <a:cubicBezTo>
                  <a:pt x="716945" y="23439"/>
                  <a:pt x="724081" y="0"/>
                  <a:pt x="744191" y="0"/>
                </a:cubicBezTo>
                <a:lnTo>
                  <a:pt x="744839" y="0"/>
                </a:lnTo>
                <a:cubicBezTo>
                  <a:pt x="768192" y="0"/>
                  <a:pt x="792843" y="29020"/>
                  <a:pt x="809709" y="54692"/>
                </a:cubicBezTo>
                <a:cubicBezTo>
                  <a:pt x="819926" y="70597"/>
                  <a:pt x="838171" y="83677"/>
                  <a:pt x="861706" y="89223"/>
                </a:cubicBezTo>
                <a:lnTo>
                  <a:pt x="867921" y="89927"/>
                </a:lnTo>
                <a:lnTo>
                  <a:pt x="874134" y="89223"/>
                </a:lnTo>
                <a:cubicBezTo>
                  <a:pt x="897670" y="83677"/>
                  <a:pt x="915914" y="70597"/>
                  <a:pt x="926131" y="54692"/>
                </a:cubicBezTo>
                <a:cubicBezTo>
                  <a:pt x="942348" y="29577"/>
                  <a:pt x="967648" y="0"/>
                  <a:pt x="991001" y="0"/>
                </a:cubicBezTo>
                <a:lnTo>
                  <a:pt x="991650" y="0"/>
                </a:lnTo>
                <a:cubicBezTo>
                  <a:pt x="1011760" y="0"/>
                  <a:pt x="1018895" y="23439"/>
                  <a:pt x="1029274" y="44647"/>
                </a:cubicBezTo>
                <a:cubicBezTo>
                  <a:pt x="1037059" y="23439"/>
                  <a:pt x="1050033" y="9487"/>
                  <a:pt x="1064953" y="9487"/>
                </a:cubicBezTo>
                <a:lnTo>
                  <a:pt x="1064953" y="10045"/>
                </a:lnTo>
                <a:lnTo>
                  <a:pt x="1065601" y="9487"/>
                </a:lnTo>
                <a:cubicBezTo>
                  <a:pt x="1080522" y="9487"/>
                  <a:pt x="1093496" y="23439"/>
                  <a:pt x="1101280" y="44647"/>
                </a:cubicBezTo>
                <a:cubicBezTo>
                  <a:pt x="1111659" y="23439"/>
                  <a:pt x="1118795" y="0"/>
                  <a:pt x="1138904" y="0"/>
                </a:cubicBezTo>
                <a:lnTo>
                  <a:pt x="1139553" y="0"/>
                </a:lnTo>
                <a:cubicBezTo>
                  <a:pt x="1162907" y="0"/>
                  <a:pt x="1187557" y="29020"/>
                  <a:pt x="1204423" y="54692"/>
                </a:cubicBezTo>
                <a:cubicBezTo>
                  <a:pt x="1214641" y="70597"/>
                  <a:pt x="1232885" y="83677"/>
                  <a:pt x="1256421" y="89223"/>
                </a:cubicBezTo>
                <a:lnTo>
                  <a:pt x="1262634" y="89927"/>
                </a:lnTo>
                <a:lnTo>
                  <a:pt x="1268847" y="89223"/>
                </a:lnTo>
                <a:cubicBezTo>
                  <a:pt x="1292383" y="83677"/>
                  <a:pt x="1310628" y="70597"/>
                  <a:pt x="1320845" y="54692"/>
                </a:cubicBezTo>
                <a:cubicBezTo>
                  <a:pt x="1337062" y="29577"/>
                  <a:pt x="1362362" y="0"/>
                  <a:pt x="1385715" y="0"/>
                </a:cubicBezTo>
                <a:lnTo>
                  <a:pt x="1386364" y="0"/>
                </a:lnTo>
                <a:cubicBezTo>
                  <a:pt x="1406474" y="0"/>
                  <a:pt x="1413610" y="23439"/>
                  <a:pt x="1423988" y="44647"/>
                </a:cubicBezTo>
                <a:cubicBezTo>
                  <a:pt x="1431773" y="23439"/>
                  <a:pt x="1444747" y="9487"/>
                  <a:pt x="1459667" y="9487"/>
                </a:cubicBezTo>
                <a:lnTo>
                  <a:pt x="1459667" y="10045"/>
                </a:lnTo>
                <a:lnTo>
                  <a:pt x="1460315" y="9487"/>
                </a:lnTo>
                <a:cubicBezTo>
                  <a:pt x="1475236" y="9487"/>
                  <a:pt x="1488210" y="23439"/>
                  <a:pt x="1495994" y="44647"/>
                </a:cubicBezTo>
                <a:cubicBezTo>
                  <a:pt x="1506373" y="23439"/>
                  <a:pt x="1513509" y="0"/>
                  <a:pt x="1533619" y="0"/>
                </a:cubicBezTo>
                <a:lnTo>
                  <a:pt x="1534267" y="0"/>
                </a:lnTo>
                <a:cubicBezTo>
                  <a:pt x="1557620" y="0"/>
                  <a:pt x="1582271" y="29020"/>
                  <a:pt x="1599137" y="54692"/>
                </a:cubicBezTo>
                <a:cubicBezTo>
                  <a:pt x="1609354" y="70597"/>
                  <a:pt x="1627599" y="83677"/>
                  <a:pt x="1651135" y="89223"/>
                </a:cubicBezTo>
                <a:lnTo>
                  <a:pt x="1657349" y="89927"/>
                </a:lnTo>
                <a:lnTo>
                  <a:pt x="1663562" y="89223"/>
                </a:lnTo>
                <a:cubicBezTo>
                  <a:pt x="1687097" y="83677"/>
                  <a:pt x="1705342" y="70597"/>
                  <a:pt x="1715559" y="54692"/>
                </a:cubicBezTo>
                <a:cubicBezTo>
                  <a:pt x="1731776" y="29577"/>
                  <a:pt x="1757076" y="0"/>
                  <a:pt x="1780429" y="0"/>
                </a:cubicBezTo>
                <a:lnTo>
                  <a:pt x="1781078" y="0"/>
                </a:lnTo>
                <a:cubicBezTo>
                  <a:pt x="1801188" y="0"/>
                  <a:pt x="1808324" y="23439"/>
                  <a:pt x="1818703" y="44647"/>
                </a:cubicBezTo>
                <a:cubicBezTo>
                  <a:pt x="1826487" y="23439"/>
                  <a:pt x="1839461" y="9487"/>
                  <a:pt x="1854381" y="9487"/>
                </a:cubicBezTo>
                <a:lnTo>
                  <a:pt x="1854381" y="10045"/>
                </a:lnTo>
                <a:lnTo>
                  <a:pt x="1855030" y="9487"/>
                </a:lnTo>
                <a:cubicBezTo>
                  <a:pt x="1869950" y="9487"/>
                  <a:pt x="1882924" y="23439"/>
                  <a:pt x="1890708" y="44647"/>
                </a:cubicBezTo>
                <a:cubicBezTo>
                  <a:pt x="1901088" y="23439"/>
                  <a:pt x="1908224" y="0"/>
                  <a:pt x="1928333" y="0"/>
                </a:cubicBezTo>
                <a:lnTo>
                  <a:pt x="1928982" y="0"/>
                </a:lnTo>
                <a:cubicBezTo>
                  <a:pt x="1952335" y="0"/>
                  <a:pt x="1976986" y="29020"/>
                  <a:pt x="1993852" y="54692"/>
                </a:cubicBezTo>
                <a:cubicBezTo>
                  <a:pt x="2004069" y="70597"/>
                  <a:pt x="2022313" y="83677"/>
                  <a:pt x="2045849" y="89223"/>
                </a:cubicBezTo>
                <a:lnTo>
                  <a:pt x="2052063" y="89927"/>
                </a:lnTo>
                <a:lnTo>
                  <a:pt x="2058277" y="89223"/>
                </a:lnTo>
                <a:cubicBezTo>
                  <a:pt x="2081812" y="83677"/>
                  <a:pt x="2100056" y="70597"/>
                  <a:pt x="2110273" y="54692"/>
                </a:cubicBezTo>
                <a:cubicBezTo>
                  <a:pt x="2126491" y="29577"/>
                  <a:pt x="2151790" y="0"/>
                  <a:pt x="2175144" y="0"/>
                </a:cubicBezTo>
                <a:lnTo>
                  <a:pt x="2175792" y="0"/>
                </a:lnTo>
                <a:cubicBezTo>
                  <a:pt x="2195902" y="0"/>
                  <a:pt x="2203038" y="23439"/>
                  <a:pt x="2213417" y="44647"/>
                </a:cubicBezTo>
                <a:cubicBezTo>
                  <a:pt x="2221202" y="23439"/>
                  <a:pt x="2234175" y="9487"/>
                  <a:pt x="2249096" y="9487"/>
                </a:cubicBezTo>
                <a:lnTo>
                  <a:pt x="2249096" y="10045"/>
                </a:lnTo>
                <a:lnTo>
                  <a:pt x="2249744" y="9487"/>
                </a:lnTo>
                <a:cubicBezTo>
                  <a:pt x="2264665" y="9487"/>
                  <a:pt x="2277638" y="23439"/>
                  <a:pt x="2285423" y="44647"/>
                </a:cubicBezTo>
                <a:cubicBezTo>
                  <a:pt x="2295802" y="23439"/>
                  <a:pt x="2302938" y="0"/>
                  <a:pt x="2323048" y="0"/>
                </a:cubicBezTo>
                <a:lnTo>
                  <a:pt x="2323696" y="0"/>
                </a:lnTo>
                <a:cubicBezTo>
                  <a:pt x="2347050" y="0"/>
                  <a:pt x="2371700" y="29020"/>
                  <a:pt x="2388566" y="54692"/>
                </a:cubicBezTo>
                <a:cubicBezTo>
                  <a:pt x="2398783" y="70597"/>
                  <a:pt x="2417028" y="83677"/>
                  <a:pt x="2440564" y="89223"/>
                </a:cubicBezTo>
                <a:lnTo>
                  <a:pt x="2446777" y="89927"/>
                </a:lnTo>
                <a:lnTo>
                  <a:pt x="2452991" y="89223"/>
                </a:lnTo>
                <a:cubicBezTo>
                  <a:pt x="2476527" y="83677"/>
                  <a:pt x="2494771" y="70597"/>
                  <a:pt x="2504988" y="54692"/>
                </a:cubicBezTo>
                <a:cubicBezTo>
                  <a:pt x="2521206" y="29577"/>
                  <a:pt x="2546505" y="0"/>
                  <a:pt x="2569858" y="0"/>
                </a:cubicBezTo>
                <a:lnTo>
                  <a:pt x="2570507" y="0"/>
                </a:lnTo>
                <a:cubicBezTo>
                  <a:pt x="2590617" y="0"/>
                  <a:pt x="2597752" y="23439"/>
                  <a:pt x="2608131" y="44647"/>
                </a:cubicBezTo>
                <a:cubicBezTo>
                  <a:pt x="2615916" y="23439"/>
                  <a:pt x="2628890" y="9487"/>
                  <a:pt x="2643810" y="9487"/>
                </a:cubicBezTo>
                <a:lnTo>
                  <a:pt x="2643810" y="10045"/>
                </a:lnTo>
                <a:lnTo>
                  <a:pt x="2644459" y="9487"/>
                </a:lnTo>
                <a:cubicBezTo>
                  <a:pt x="2659379" y="9487"/>
                  <a:pt x="2672353" y="23439"/>
                  <a:pt x="2680137" y="44647"/>
                </a:cubicBezTo>
                <a:cubicBezTo>
                  <a:pt x="2690517" y="23439"/>
                  <a:pt x="2697652" y="0"/>
                  <a:pt x="2717762" y="0"/>
                </a:cubicBezTo>
                <a:lnTo>
                  <a:pt x="2718410" y="0"/>
                </a:lnTo>
                <a:cubicBezTo>
                  <a:pt x="2741764" y="0"/>
                  <a:pt x="2766415" y="29020"/>
                  <a:pt x="2783281" y="54692"/>
                </a:cubicBezTo>
                <a:cubicBezTo>
                  <a:pt x="2793498" y="70597"/>
                  <a:pt x="2811742" y="83677"/>
                  <a:pt x="2835278" y="89223"/>
                </a:cubicBezTo>
                <a:lnTo>
                  <a:pt x="2841492" y="89927"/>
                </a:lnTo>
                <a:lnTo>
                  <a:pt x="2847705" y="89223"/>
                </a:lnTo>
                <a:cubicBezTo>
                  <a:pt x="2871241" y="83677"/>
                  <a:pt x="2889486" y="70597"/>
                  <a:pt x="2899703" y="54692"/>
                </a:cubicBezTo>
                <a:cubicBezTo>
                  <a:pt x="2915920" y="29577"/>
                  <a:pt x="2941219" y="0"/>
                  <a:pt x="2964573" y="0"/>
                </a:cubicBezTo>
                <a:lnTo>
                  <a:pt x="2965222" y="0"/>
                </a:lnTo>
                <a:cubicBezTo>
                  <a:pt x="2985331" y="0"/>
                  <a:pt x="2992467" y="23439"/>
                  <a:pt x="3002846" y="44647"/>
                </a:cubicBezTo>
                <a:cubicBezTo>
                  <a:pt x="3010630" y="23439"/>
                  <a:pt x="3023604" y="9487"/>
                  <a:pt x="3038524" y="9487"/>
                </a:cubicBezTo>
                <a:lnTo>
                  <a:pt x="3038524" y="10045"/>
                </a:lnTo>
                <a:lnTo>
                  <a:pt x="3039173" y="9487"/>
                </a:lnTo>
                <a:cubicBezTo>
                  <a:pt x="3054093" y="9487"/>
                  <a:pt x="3067067" y="23439"/>
                  <a:pt x="3074851" y="44647"/>
                </a:cubicBezTo>
                <a:cubicBezTo>
                  <a:pt x="3085231" y="23439"/>
                  <a:pt x="3092367" y="0"/>
                  <a:pt x="3112476" y="0"/>
                </a:cubicBezTo>
                <a:lnTo>
                  <a:pt x="3113125" y="0"/>
                </a:lnTo>
                <a:cubicBezTo>
                  <a:pt x="3124802" y="0"/>
                  <a:pt x="3136802" y="7255"/>
                  <a:pt x="3147992" y="17719"/>
                </a:cubicBezTo>
                <a:lnTo>
                  <a:pt x="3156083" y="27689"/>
                </a:lnTo>
                <a:lnTo>
                  <a:pt x="3207952" y="27689"/>
                </a:lnTo>
                <a:lnTo>
                  <a:pt x="3207952" y="31047"/>
                </a:lnTo>
                <a:cubicBezTo>
                  <a:pt x="3207952" y="54130"/>
                  <a:pt x="3218505" y="73435"/>
                  <a:pt x="3234153" y="86604"/>
                </a:cubicBezTo>
                <a:lnTo>
                  <a:pt x="3239984" y="90357"/>
                </a:lnTo>
                <a:lnTo>
                  <a:pt x="3255190" y="92083"/>
                </a:lnTo>
                <a:lnTo>
                  <a:pt x="3259082" y="92083"/>
                </a:lnTo>
                <a:lnTo>
                  <a:pt x="3259082" y="101783"/>
                </a:lnTo>
                <a:lnTo>
                  <a:pt x="3273485" y="109451"/>
                </a:lnTo>
                <a:cubicBezTo>
                  <a:pt x="3295410" y="122435"/>
                  <a:pt x="3314697" y="138488"/>
                  <a:pt x="3314697" y="153597"/>
                </a:cubicBezTo>
                <a:lnTo>
                  <a:pt x="3314697" y="154157"/>
                </a:lnTo>
                <a:cubicBezTo>
                  <a:pt x="3314697" y="171504"/>
                  <a:pt x="3287526" y="177659"/>
                  <a:pt x="3262942" y="186613"/>
                </a:cubicBezTo>
                <a:cubicBezTo>
                  <a:pt x="3287526" y="193328"/>
                  <a:pt x="3303699" y="204520"/>
                  <a:pt x="3303699" y="217390"/>
                </a:cubicBezTo>
                <a:lnTo>
                  <a:pt x="3303052" y="217390"/>
                </a:lnTo>
                <a:lnTo>
                  <a:pt x="3303699" y="217950"/>
                </a:lnTo>
                <a:cubicBezTo>
                  <a:pt x="3303699" y="230821"/>
                  <a:pt x="3287526" y="242012"/>
                  <a:pt x="3262942" y="248727"/>
                </a:cubicBezTo>
                <a:cubicBezTo>
                  <a:pt x="3287526" y="257680"/>
                  <a:pt x="3314697" y="263836"/>
                  <a:pt x="3314697" y="281184"/>
                </a:cubicBezTo>
                <a:lnTo>
                  <a:pt x="3314697" y="281743"/>
                </a:lnTo>
                <a:cubicBezTo>
                  <a:pt x="3314697" y="301888"/>
                  <a:pt x="3281056" y="323153"/>
                  <a:pt x="3251297" y="337702"/>
                </a:cubicBezTo>
                <a:cubicBezTo>
                  <a:pt x="3232859" y="346516"/>
                  <a:pt x="3217696" y="362254"/>
                  <a:pt x="3211267" y="382557"/>
                </a:cubicBezTo>
                <a:lnTo>
                  <a:pt x="3210450" y="387917"/>
                </a:lnTo>
                <a:lnTo>
                  <a:pt x="3211267" y="393277"/>
                </a:lnTo>
                <a:cubicBezTo>
                  <a:pt x="3217696" y="413580"/>
                  <a:pt x="3232859" y="429318"/>
                  <a:pt x="3251297" y="438131"/>
                </a:cubicBezTo>
                <a:cubicBezTo>
                  <a:pt x="3280409" y="452121"/>
                  <a:pt x="3314697" y="473945"/>
                  <a:pt x="3314697" y="494090"/>
                </a:cubicBezTo>
                <a:lnTo>
                  <a:pt x="3314697" y="494650"/>
                </a:lnTo>
                <a:cubicBezTo>
                  <a:pt x="3314697" y="511997"/>
                  <a:pt x="3287526" y="518153"/>
                  <a:pt x="3262942" y="527106"/>
                </a:cubicBezTo>
                <a:cubicBezTo>
                  <a:pt x="3287526" y="533821"/>
                  <a:pt x="3303699" y="545013"/>
                  <a:pt x="3303699" y="557884"/>
                </a:cubicBezTo>
                <a:lnTo>
                  <a:pt x="3303052" y="557884"/>
                </a:lnTo>
                <a:lnTo>
                  <a:pt x="3303699" y="558443"/>
                </a:lnTo>
                <a:cubicBezTo>
                  <a:pt x="3303699" y="571314"/>
                  <a:pt x="3287526" y="582505"/>
                  <a:pt x="3262942" y="589221"/>
                </a:cubicBezTo>
                <a:cubicBezTo>
                  <a:pt x="3287526" y="598175"/>
                  <a:pt x="3314697" y="604329"/>
                  <a:pt x="3314697" y="621677"/>
                </a:cubicBezTo>
                <a:lnTo>
                  <a:pt x="3314697" y="622237"/>
                </a:lnTo>
                <a:cubicBezTo>
                  <a:pt x="3314697" y="642382"/>
                  <a:pt x="3281056" y="663646"/>
                  <a:pt x="3251297" y="678195"/>
                </a:cubicBezTo>
                <a:cubicBezTo>
                  <a:pt x="3232859" y="687009"/>
                  <a:pt x="3217696" y="702747"/>
                  <a:pt x="3211267" y="723050"/>
                </a:cubicBezTo>
                <a:lnTo>
                  <a:pt x="3210450" y="728410"/>
                </a:lnTo>
                <a:lnTo>
                  <a:pt x="3211267" y="733770"/>
                </a:lnTo>
                <a:cubicBezTo>
                  <a:pt x="3217696" y="754073"/>
                  <a:pt x="3232859" y="769812"/>
                  <a:pt x="3251297" y="778625"/>
                </a:cubicBezTo>
                <a:cubicBezTo>
                  <a:pt x="3280409" y="792615"/>
                  <a:pt x="3314697" y="814439"/>
                  <a:pt x="3314697" y="834584"/>
                </a:cubicBezTo>
                <a:lnTo>
                  <a:pt x="3314697" y="835144"/>
                </a:lnTo>
                <a:cubicBezTo>
                  <a:pt x="3314697" y="852491"/>
                  <a:pt x="3287526" y="858646"/>
                  <a:pt x="3262942" y="867600"/>
                </a:cubicBezTo>
                <a:cubicBezTo>
                  <a:pt x="3287526" y="874315"/>
                  <a:pt x="3303699" y="885507"/>
                  <a:pt x="3303699" y="898377"/>
                </a:cubicBezTo>
                <a:lnTo>
                  <a:pt x="3303052" y="898377"/>
                </a:lnTo>
                <a:lnTo>
                  <a:pt x="3303699" y="898937"/>
                </a:lnTo>
                <a:cubicBezTo>
                  <a:pt x="3303699" y="911807"/>
                  <a:pt x="3287526" y="922999"/>
                  <a:pt x="3262942" y="929714"/>
                </a:cubicBezTo>
                <a:cubicBezTo>
                  <a:pt x="3287526" y="938667"/>
                  <a:pt x="3314697" y="944823"/>
                  <a:pt x="3314697" y="962170"/>
                </a:cubicBezTo>
                <a:lnTo>
                  <a:pt x="3314697" y="962730"/>
                </a:lnTo>
                <a:cubicBezTo>
                  <a:pt x="3314697" y="982876"/>
                  <a:pt x="3281056" y="1004140"/>
                  <a:pt x="3251297" y="1018689"/>
                </a:cubicBezTo>
                <a:cubicBezTo>
                  <a:pt x="3232859" y="1027503"/>
                  <a:pt x="3217696" y="1043241"/>
                  <a:pt x="3211267" y="1063544"/>
                </a:cubicBezTo>
                <a:lnTo>
                  <a:pt x="3210450" y="1068904"/>
                </a:lnTo>
                <a:lnTo>
                  <a:pt x="3211267" y="1074264"/>
                </a:lnTo>
                <a:cubicBezTo>
                  <a:pt x="3217696" y="1094566"/>
                  <a:pt x="3232859" y="1110304"/>
                  <a:pt x="3251297" y="1119118"/>
                </a:cubicBezTo>
                <a:cubicBezTo>
                  <a:pt x="3280409" y="1133108"/>
                  <a:pt x="3314697" y="1154932"/>
                  <a:pt x="3314697" y="1175078"/>
                </a:cubicBezTo>
                <a:lnTo>
                  <a:pt x="3314697" y="1175637"/>
                </a:lnTo>
                <a:cubicBezTo>
                  <a:pt x="3314697" y="1192984"/>
                  <a:pt x="3287526" y="1199140"/>
                  <a:pt x="3262942" y="1208094"/>
                </a:cubicBezTo>
                <a:cubicBezTo>
                  <a:pt x="3287526" y="1214808"/>
                  <a:pt x="3303699" y="1226000"/>
                  <a:pt x="3303699" y="1238871"/>
                </a:cubicBezTo>
                <a:lnTo>
                  <a:pt x="3303052" y="1238871"/>
                </a:lnTo>
                <a:lnTo>
                  <a:pt x="3303699" y="1239430"/>
                </a:lnTo>
                <a:cubicBezTo>
                  <a:pt x="3303699" y="1252301"/>
                  <a:pt x="3287526" y="1263493"/>
                  <a:pt x="3262942" y="1270208"/>
                </a:cubicBezTo>
                <a:cubicBezTo>
                  <a:pt x="3287526" y="1279161"/>
                  <a:pt x="3314697" y="1285317"/>
                  <a:pt x="3314697" y="1302664"/>
                </a:cubicBezTo>
                <a:lnTo>
                  <a:pt x="3314697" y="1303223"/>
                </a:lnTo>
                <a:cubicBezTo>
                  <a:pt x="3314697" y="1323368"/>
                  <a:pt x="3281056" y="1344633"/>
                  <a:pt x="3251297" y="1359182"/>
                </a:cubicBezTo>
                <a:cubicBezTo>
                  <a:pt x="3232859" y="1367996"/>
                  <a:pt x="3217696" y="1383735"/>
                  <a:pt x="3211267" y="1404037"/>
                </a:cubicBezTo>
                <a:lnTo>
                  <a:pt x="3210450" y="1409397"/>
                </a:lnTo>
                <a:lnTo>
                  <a:pt x="3211267" y="1414757"/>
                </a:lnTo>
                <a:cubicBezTo>
                  <a:pt x="3217696" y="1435060"/>
                  <a:pt x="3232859" y="1450798"/>
                  <a:pt x="3251297" y="1459611"/>
                </a:cubicBezTo>
                <a:cubicBezTo>
                  <a:pt x="3280409" y="1473601"/>
                  <a:pt x="3314697" y="1495425"/>
                  <a:pt x="3314697" y="1515571"/>
                </a:cubicBezTo>
                <a:lnTo>
                  <a:pt x="3314697" y="1516130"/>
                </a:lnTo>
                <a:cubicBezTo>
                  <a:pt x="3314697" y="1533478"/>
                  <a:pt x="3287526" y="1539633"/>
                  <a:pt x="3262942" y="1548586"/>
                </a:cubicBezTo>
                <a:cubicBezTo>
                  <a:pt x="3287526" y="1555302"/>
                  <a:pt x="3303699" y="1566493"/>
                  <a:pt x="3303699" y="1579364"/>
                </a:cubicBezTo>
                <a:lnTo>
                  <a:pt x="3303052" y="1579364"/>
                </a:lnTo>
                <a:lnTo>
                  <a:pt x="3303699" y="1579923"/>
                </a:lnTo>
                <a:cubicBezTo>
                  <a:pt x="3303699" y="1592794"/>
                  <a:pt x="3287526" y="1603985"/>
                  <a:pt x="3262942" y="1610701"/>
                </a:cubicBezTo>
                <a:cubicBezTo>
                  <a:pt x="3287526" y="1619654"/>
                  <a:pt x="3314697" y="1625810"/>
                  <a:pt x="3314697" y="1643157"/>
                </a:cubicBezTo>
                <a:lnTo>
                  <a:pt x="3314697" y="1643717"/>
                </a:lnTo>
                <a:cubicBezTo>
                  <a:pt x="3314697" y="1663862"/>
                  <a:pt x="3281056" y="1685126"/>
                  <a:pt x="3251297" y="1699676"/>
                </a:cubicBezTo>
                <a:cubicBezTo>
                  <a:pt x="3232859" y="1708489"/>
                  <a:pt x="3217696" y="1724228"/>
                  <a:pt x="3211267" y="1744530"/>
                </a:cubicBezTo>
                <a:lnTo>
                  <a:pt x="3210450" y="1749890"/>
                </a:lnTo>
                <a:lnTo>
                  <a:pt x="3211267" y="1755251"/>
                </a:lnTo>
                <a:cubicBezTo>
                  <a:pt x="3217696" y="1775553"/>
                  <a:pt x="3232859" y="1791292"/>
                  <a:pt x="3251297" y="1800105"/>
                </a:cubicBezTo>
                <a:cubicBezTo>
                  <a:pt x="3280409" y="1814095"/>
                  <a:pt x="3314697" y="1835919"/>
                  <a:pt x="3314697" y="1856064"/>
                </a:cubicBezTo>
                <a:lnTo>
                  <a:pt x="3314697" y="1856624"/>
                </a:lnTo>
                <a:cubicBezTo>
                  <a:pt x="3314697" y="1873971"/>
                  <a:pt x="3287526" y="1880127"/>
                  <a:pt x="3262942" y="1889080"/>
                </a:cubicBezTo>
                <a:cubicBezTo>
                  <a:pt x="3287526" y="1895795"/>
                  <a:pt x="3303699" y="1906987"/>
                  <a:pt x="3303699" y="1919857"/>
                </a:cubicBezTo>
                <a:lnTo>
                  <a:pt x="3303052" y="1919857"/>
                </a:lnTo>
                <a:lnTo>
                  <a:pt x="3303699" y="1920417"/>
                </a:lnTo>
                <a:cubicBezTo>
                  <a:pt x="3303699" y="1933288"/>
                  <a:pt x="3287526" y="1944479"/>
                  <a:pt x="3262942" y="1951195"/>
                </a:cubicBezTo>
                <a:cubicBezTo>
                  <a:pt x="3287526" y="1960148"/>
                  <a:pt x="3314697" y="1966303"/>
                  <a:pt x="3314697" y="1983651"/>
                </a:cubicBezTo>
                <a:lnTo>
                  <a:pt x="3314697" y="1984210"/>
                </a:lnTo>
                <a:cubicBezTo>
                  <a:pt x="3314697" y="2004356"/>
                  <a:pt x="3281056" y="2025620"/>
                  <a:pt x="3251297" y="2040169"/>
                </a:cubicBezTo>
                <a:cubicBezTo>
                  <a:pt x="3232859" y="2048983"/>
                  <a:pt x="3217696" y="2064721"/>
                  <a:pt x="3211267" y="2085024"/>
                </a:cubicBezTo>
                <a:lnTo>
                  <a:pt x="3210450" y="2090384"/>
                </a:lnTo>
                <a:lnTo>
                  <a:pt x="3211267" y="2095744"/>
                </a:lnTo>
                <a:cubicBezTo>
                  <a:pt x="3217696" y="2116046"/>
                  <a:pt x="3232859" y="2131785"/>
                  <a:pt x="3251297" y="2140598"/>
                </a:cubicBezTo>
                <a:cubicBezTo>
                  <a:pt x="3280409" y="2154588"/>
                  <a:pt x="3314697" y="2176413"/>
                  <a:pt x="3314697" y="2196557"/>
                </a:cubicBezTo>
                <a:lnTo>
                  <a:pt x="3314697" y="2197118"/>
                </a:lnTo>
                <a:cubicBezTo>
                  <a:pt x="3314697" y="2214464"/>
                  <a:pt x="3287526" y="2220620"/>
                  <a:pt x="3262942" y="2229574"/>
                </a:cubicBezTo>
                <a:cubicBezTo>
                  <a:pt x="3287526" y="2236288"/>
                  <a:pt x="3303699" y="2247480"/>
                  <a:pt x="3303699" y="2260351"/>
                </a:cubicBezTo>
                <a:lnTo>
                  <a:pt x="3303052" y="2260351"/>
                </a:lnTo>
                <a:lnTo>
                  <a:pt x="3303699" y="2260910"/>
                </a:lnTo>
                <a:cubicBezTo>
                  <a:pt x="3303699" y="2273781"/>
                  <a:pt x="3287526" y="2284973"/>
                  <a:pt x="3262942" y="2291688"/>
                </a:cubicBezTo>
                <a:cubicBezTo>
                  <a:pt x="3287526" y="2300641"/>
                  <a:pt x="3314697" y="2306796"/>
                  <a:pt x="3314697" y="2324144"/>
                </a:cubicBezTo>
                <a:lnTo>
                  <a:pt x="3314697" y="2324704"/>
                </a:lnTo>
                <a:cubicBezTo>
                  <a:pt x="3314697" y="2344849"/>
                  <a:pt x="3281056" y="2366114"/>
                  <a:pt x="3251297" y="2380662"/>
                </a:cubicBezTo>
                <a:cubicBezTo>
                  <a:pt x="3232859" y="2389476"/>
                  <a:pt x="3217696" y="2405215"/>
                  <a:pt x="3211267" y="2425517"/>
                </a:cubicBezTo>
                <a:lnTo>
                  <a:pt x="3210450" y="2430877"/>
                </a:lnTo>
                <a:lnTo>
                  <a:pt x="3211267" y="2436238"/>
                </a:lnTo>
                <a:cubicBezTo>
                  <a:pt x="3217696" y="2456540"/>
                  <a:pt x="3232859" y="2472278"/>
                  <a:pt x="3251297" y="2481092"/>
                </a:cubicBezTo>
                <a:cubicBezTo>
                  <a:pt x="3280409" y="2495082"/>
                  <a:pt x="3314697" y="2516906"/>
                  <a:pt x="3314697" y="2537051"/>
                </a:cubicBezTo>
                <a:lnTo>
                  <a:pt x="3314697" y="2537611"/>
                </a:lnTo>
                <a:cubicBezTo>
                  <a:pt x="3314697" y="2554958"/>
                  <a:pt x="3287526" y="2561113"/>
                  <a:pt x="3262942" y="2570067"/>
                </a:cubicBezTo>
                <a:cubicBezTo>
                  <a:pt x="3287526" y="2576782"/>
                  <a:pt x="3303699" y="2587974"/>
                  <a:pt x="3303699" y="2600844"/>
                </a:cubicBezTo>
                <a:lnTo>
                  <a:pt x="3303052" y="2600844"/>
                </a:lnTo>
                <a:lnTo>
                  <a:pt x="3303699" y="2601404"/>
                </a:lnTo>
                <a:cubicBezTo>
                  <a:pt x="3303699" y="2614274"/>
                  <a:pt x="3287526" y="2625466"/>
                  <a:pt x="3262942" y="2632181"/>
                </a:cubicBezTo>
                <a:cubicBezTo>
                  <a:pt x="3287526" y="2641134"/>
                  <a:pt x="3314697" y="2647290"/>
                  <a:pt x="3314697" y="2664637"/>
                </a:cubicBezTo>
                <a:lnTo>
                  <a:pt x="3314697" y="2665197"/>
                </a:lnTo>
                <a:cubicBezTo>
                  <a:pt x="3314697" y="2685342"/>
                  <a:pt x="3281056" y="2706607"/>
                  <a:pt x="3251297" y="2721156"/>
                </a:cubicBezTo>
                <a:cubicBezTo>
                  <a:pt x="3232859" y="2729970"/>
                  <a:pt x="3217696" y="2745708"/>
                  <a:pt x="3211267" y="2766011"/>
                </a:cubicBezTo>
                <a:lnTo>
                  <a:pt x="3210450" y="2771371"/>
                </a:lnTo>
                <a:lnTo>
                  <a:pt x="3211267" y="2776731"/>
                </a:lnTo>
                <a:cubicBezTo>
                  <a:pt x="3217696" y="2797033"/>
                  <a:pt x="3232859" y="2812772"/>
                  <a:pt x="3251297" y="2821586"/>
                </a:cubicBezTo>
                <a:cubicBezTo>
                  <a:pt x="3280409" y="2835575"/>
                  <a:pt x="3314697" y="2857399"/>
                  <a:pt x="3314697" y="2877545"/>
                </a:cubicBezTo>
                <a:lnTo>
                  <a:pt x="3314697" y="2878104"/>
                </a:lnTo>
                <a:cubicBezTo>
                  <a:pt x="3314697" y="2895452"/>
                  <a:pt x="3287526" y="2901607"/>
                  <a:pt x="3262942" y="2910561"/>
                </a:cubicBezTo>
                <a:cubicBezTo>
                  <a:pt x="3287526" y="2917276"/>
                  <a:pt x="3303699" y="2928467"/>
                  <a:pt x="3303699" y="2941338"/>
                </a:cubicBezTo>
                <a:lnTo>
                  <a:pt x="3303052" y="2941338"/>
                </a:lnTo>
                <a:lnTo>
                  <a:pt x="3303699" y="2941898"/>
                </a:lnTo>
                <a:cubicBezTo>
                  <a:pt x="3303699" y="2954768"/>
                  <a:pt x="3287526" y="2965960"/>
                  <a:pt x="3262942" y="2972675"/>
                </a:cubicBezTo>
                <a:cubicBezTo>
                  <a:pt x="3287526" y="2981628"/>
                  <a:pt x="3314697" y="2987784"/>
                  <a:pt x="3314697" y="3005131"/>
                </a:cubicBezTo>
                <a:lnTo>
                  <a:pt x="3314697" y="3005690"/>
                </a:lnTo>
                <a:cubicBezTo>
                  <a:pt x="3314697" y="3025836"/>
                  <a:pt x="3281056" y="3047100"/>
                  <a:pt x="3251297" y="3061650"/>
                </a:cubicBezTo>
                <a:cubicBezTo>
                  <a:pt x="3232859" y="3070463"/>
                  <a:pt x="3217696" y="3086202"/>
                  <a:pt x="3211267" y="3106504"/>
                </a:cubicBezTo>
                <a:lnTo>
                  <a:pt x="3209035" y="3121141"/>
                </a:lnTo>
                <a:lnTo>
                  <a:pt x="3211267" y="3135778"/>
                </a:lnTo>
                <a:cubicBezTo>
                  <a:pt x="3217696" y="3156081"/>
                  <a:pt x="3232859" y="3171819"/>
                  <a:pt x="3251297" y="3180633"/>
                </a:cubicBezTo>
                <a:cubicBezTo>
                  <a:pt x="3280409" y="3194623"/>
                  <a:pt x="3314697" y="3216447"/>
                  <a:pt x="3314697" y="3236592"/>
                </a:cubicBezTo>
                <a:lnTo>
                  <a:pt x="3314697" y="3237152"/>
                </a:lnTo>
                <a:cubicBezTo>
                  <a:pt x="3314697" y="3254499"/>
                  <a:pt x="3287526" y="3260654"/>
                  <a:pt x="3262942" y="3269608"/>
                </a:cubicBezTo>
                <a:cubicBezTo>
                  <a:pt x="3287526" y="3276323"/>
                  <a:pt x="3303699" y="3287515"/>
                  <a:pt x="3303699" y="3300385"/>
                </a:cubicBezTo>
                <a:lnTo>
                  <a:pt x="3303052" y="3300385"/>
                </a:lnTo>
                <a:lnTo>
                  <a:pt x="3303699" y="3300945"/>
                </a:lnTo>
                <a:cubicBezTo>
                  <a:pt x="3303699" y="3313815"/>
                  <a:pt x="3287526" y="3325007"/>
                  <a:pt x="3262942" y="3331722"/>
                </a:cubicBezTo>
                <a:cubicBezTo>
                  <a:pt x="3287526" y="3340676"/>
                  <a:pt x="3314697" y="3346831"/>
                  <a:pt x="3314697" y="3364178"/>
                </a:cubicBezTo>
                <a:lnTo>
                  <a:pt x="3314697" y="3364738"/>
                </a:lnTo>
                <a:cubicBezTo>
                  <a:pt x="3314697" y="3384883"/>
                  <a:pt x="3281056" y="3406148"/>
                  <a:pt x="3251297" y="3420697"/>
                </a:cubicBezTo>
                <a:cubicBezTo>
                  <a:pt x="3232859" y="3429511"/>
                  <a:pt x="3217696" y="3445249"/>
                  <a:pt x="3211267" y="3465552"/>
                </a:cubicBezTo>
                <a:lnTo>
                  <a:pt x="3209035" y="3480189"/>
                </a:lnTo>
                <a:lnTo>
                  <a:pt x="3211267" y="3494826"/>
                </a:lnTo>
                <a:cubicBezTo>
                  <a:pt x="3217696" y="3515128"/>
                  <a:pt x="3232859" y="3530867"/>
                  <a:pt x="3251297" y="3539681"/>
                </a:cubicBezTo>
                <a:cubicBezTo>
                  <a:pt x="3280409" y="3553671"/>
                  <a:pt x="3314697" y="3575494"/>
                  <a:pt x="3314697" y="3595640"/>
                </a:cubicBezTo>
                <a:lnTo>
                  <a:pt x="3314697" y="3596199"/>
                </a:lnTo>
                <a:cubicBezTo>
                  <a:pt x="3314697" y="3613546"/>
                  <a:pt x="3287526" y="3619702"/>
                  <a:pt x="3262942" y="3628655"/>
                </a:cubicBezTo>
                <a:cubicBezTo>
                  <a:pt x="3287526" y="3635370"/>
                  <a:pt x="3303699" y="3646562"/>
                  <a:pt x="3303699" y="3659433"/>
                </a:cubicBezTo>
                <a:lnTo>
                  <a:pt x="3303052" y="3659433"/>
                </a:lnTo>
                <a:lnTo>
                  <a:pt x="3303699" y="3659993"/>
                </a:lnTo>
                <a:cubicBezTo>
                  <a:pt x="3303699" y="3672863"/>
                  <a:pt x="3287526" y="3684055"/>
                  <a:pt x="3262942" y="3690770"/>
                </a:cubicBezTo>
                <a:cubicBezTo>
                  <a:pt x="3287526" y="3699723"/>
                  <a:pt x="3314697" y="3705879"/>
                  <a:pt x="3314697" y="3723226"/>
                </a:cubicBezTo>
                <a:lnTo>
                  <a:pt x="3314697" y="3723785"/>
                </a:lnTo>
                <a:cubicBezTo>
                  <a:pt x="3314697" y="3743931"/>
                  <a:pt x="3281056" y="3765195"/>
                  <a:pt x="3251297" y="3779745"/>
                </a:cubicBezTo>
                <a:cubicBezTo>
                  <a:pt x="3232859" y="3788558"/>
                  <a:pt x="3217696" y="3804297"/>
                  <a:pt x="3211267" y="3824600"/>
                </a:cubicBezTo>
                <a:lnTo>
                  <a:pt x="3209035" y="3839237"/>
                </a:lnTo>
                <a:lnTo>
                  <a:pt x="3211267" y="3853873"/>
                </a:lnTo>
                <a:cubicBezTo>
                  <a:pt x="3217696" y="3874176"/>
                  <a:pt x="3232859" y="3889915"/>
                  <a:pt x="3251297" y="3898728"/>
                </a:cubicBezTo>
                <a:cubicBezTo>
                  <a:pt x="3280409" y="3912718"/>
                  <a:pt x="3314697" y="3934542"/>
                  <a:pt x="3314697" y="3954688"/>
                </a:cubicBezTo>
                <a:lnTo>
                  <a:pt x="3314697" y="3955247"/>
                </a:lnTo>
                <a:cubicBezTo>
                  <a:pt x="3314697" y="3972594"/>
                  <a:pt x="3287526" y="3978750"/>
                  <a:pt x="3262942" y="3987703"/>
                </a:cubicBezTo>
                <a:cubicBezTo>
                  <a:pt x="3287526" y="3994418"/>
                  <a:pt x="3303699" y="4005610"/>
                  <a:pt x="3303699" y="4018480"/>
                </a:cubicBezTo>
                <a:lnTo>
                  <a:pt x="3303052" y="4018480"/>
                </a:lnTo>
                <a:lnTo>
                  <a:pt x="3303699" y="4019040"/>
                </a:lnTo>
                <a:cubicBezTo>
                  <a:pt x="3303699" y="4031911"/>
                  <a:pt x="3287526" y="4043103"/>
                  <a:pt x="3262942" y="4049818"/>
                </a:cubicBezTo>
                <a:cubicBezTo>
                  <a:pt x="3287526" y="4058771"/>
                  <a:pt x="3314697" y="4064926"/>
                  <a:pt x="3314697" y="4082273"/>
                </a:cubicBezTo>
                <a:lnTo>
                  <a:pt x="3314697" y="4082833"/>
                </a:lnTo>
                <a:cubicBezTo>
                  <a:pt x="3314697" y="4102978"/>
                  <a:pt x="3281056" y="4124243"/>
                  <a:pt x="3251297" y="4138792"/>
                </a:cubicBezTo>
                <a:cubicBezTo>
                  <a:pt x="3232859" y="4147606"/>
                  <a:pt x="3217696" y="4163345"/>
                  <a:pt x="3211267" y="4183647"/>
                </a:cubicBezTo>
                <a:lnTo>
                  <a:pt x="3209035" y="4198284"/>
                </a:lnTo>
                <a:lnTo>
                  <a:pt x="3211267" y="4212921"/>
                </a:lnTo>
                <a:cubicBezTo>
                  <a:pt x="3217696" y="4233224"/>
                  <a:pt x="3232859" y="4248962"/>
                  <a:pt x="3251297" y="4257776"/>
                </a:cubicBezTo>
                <a:cubicBezTo>
                  <a:pt x="3280409" y="4271766"/>
                  <a:pt x="3314697" y="4293590"/>
                  <a:pt x="3314697" y="4313735"/>
                </a:cubicBezTo>
                <a:lnTo>
                  <a:pt x="3314697" y="4314294"/>
                </a:lnTo>
                <a:cubicBezTo>
                  <a:pt x="3314697" y="4331642"/>
                  <a:pt x="3287526" y="4337797"/>
                  <a:pt x="3262942" y="4346750"/>
                </a:cubicBezTo>
                <a:cubicBezTo>
                  <a:pt x="3287526" y="4353466"/>
                  <a:pt x="3303699" y="4364657"/>
                  <a:pt x="3303699" y="4377528"/>
                </a:cubicBezTo>
                <a:lnTo>
                  <a:pt x="3303052" y="4377528"/>
                </a:lnTo>
                <a:lnTo>
                  <a:pt x="3303699" y="4378088"/>
                </a:lnTo>
                <a:cubicBezTo>
                  <a:pt x="3303699" y="4390958"/>
                  <a:pt x="3287526" y="4402150"/>
                  <a:pt x="3262942" y="4408865"/>
                </a:cubicBezTo>
                <a:cubicBezTo>
                  <a:pt x="3287526" y="4417818"/>
                  <a:pt x="3314697" y="4423974"/>
                  <a:pt x="3314697" y="4441321"/>
                </a:cubicBezTo>
                <a:lnTo>
                  <a:pt x="3314697" y="4441881"/>
                </a:lnTo>
                <a:cubicBezTo>
                  <a:pt x="3314697" y="4462026"/>
                  <a:pt x="3281056" y="4483290"/>
                  <a:pt x="3251297" y="4497840"/>
                </a:cubicBezTo>
                <a:cubicBezTo>
                  <a:pt x="3239005" y="4503715"/>
                  <a:pt x="3228169" y="4512669"/>
                  <a:pt x="3220406" y="4524001"/>
                </a:cubicBezTo>
                <a:lnTo>
                  <a:pt x="3217807" y="4529316"/>
                </a:lnTo>
                <a:lnTo>
                  <a:pt x="3217807" y="4563045"/>
                </a:lnTo>
                <a:lnTo>
                  <a:pt x="3213915" y="4563045"/>
                </a:lnTo>
                <a:lnTo>
                  <a:pt x="3208062" y="4563709"/>
                </a:lnTo>
                <a:lnTo>
                  <a:pt x="3207952" y="4564431"/>
                </a:lnTo>
                <a:lnTo>
                  <a:pt x="3207952" y="4567789"/>
                </a:lnTo>
                <a:lnTo>
                  <a:pt x="3183539" y="4567789"/>
                </a:lnTo>
                <a:lnTo>
                  <a:pt x="3167046" y="4573788"/>
                </a:lnTo>
                <a:cubicBezTo>
                  <a:pt x="3153910" y="4580484"/>
                  <a:pt x="3143531" y="4589833"/>
                  <a:pt x="3136720" y="4600436"/>
                </a:cubicBezTo>
                <a:cubicBezTo>
                  <a:pt x="3120502" y="4625549"/>
                  <a:pt x="3095203" y="4655127"/>
                  <a:pt x="3071850" y="4655127"/>
                </a:cubicBezTo>
                <a:lnTo>
                  <a:pt x="3071201" y="4655127"/>
                </a:lnTo>
                <a:cubicBezTo>
                  <a:pt x="3051091" y="4655127"/>
                  <a:pt x="3043955" y="4631688"/>
                  <a:pt x="3033576" y="4610481"/>
                </a:cubicBezTo>
                <a:cubicBezTo>
                  <a:pt x="3025792" y="4631688"/>
                  <a:pt x="3012818" y="4645640"/>
                  <a:pt x="2997898" y="4645640"/>
                </a:cubicBezTo>
                <a:lnTo>
                  <a:pt x="2997898" y="4645082"/>
                </a:lnTo>
                <a:lnTo>
                  <a:pt x="2997249" y="4645640"/>
                </a:lnTo>
                <a:cubicBezTo>
                  <a:pt x="2982329" y="4645640"/>
                  <a:pt x="2969355" y="4631688"/>
                  <a:pt x="2961571" y="4610481"/>
                </a:cubicBezTo>
                <a:cubicBezTo>
                  <a:pt x="2951191" y="4631688"/>
                  <a:pt x="2944055" y="4655127"/>
                  <a:pt x="2923946" y="4655127"/>
                </a:cubicBezTo>
                <a:lnTo>
                  <a:pt x="2923297" y="4655127"/>
                </a:lnTo>
                <a:cubicBezTo>
                  <a:pt x="2899944" y="4655127"/>
                  <a:pt x="2875293" y="4626107"/>
                  <a:pt x="2858427" y="4600436"/>
                </a:cubicBezTo>
                <a:cubicBezTo>
                  <a:pt x="2848210" y="4584531"/>
                  <a:pt x="2829966" y="4571451"/>
                  <a:pt x="2806430" y="4565905"/>
                </a:cubicBezTo>
                <a:lnTo>
                  <a:pt x="2800216" y="4565200"/>
                </a:lnTo>
                <a:lnTo>
                  <a:pt x="2794002" y="4565905"/>
                </a:lnTo>
                <a:cubicBezTo>
                  <a:pt x="2770467" y="4571451"/>
                  <a:pt x="2752222" y="4584531"/>
                  <a:pt x="2742006" y="4600436"/>
                </a:cubicBezTo>
                <a:cubicBezTo>
                  <a:pt x="2725788" y="4625549"/>
                  <a:pt x="2700489" y="4655127"/>
                  <a:pt x="2677135" y="4655127"/>
                </a:cubicBezTo>
                <a:lnTo>
                  <a:pt x="2676487" y="4655127"/>
                </a:lnTo>
                <a:cubicBezTo>
                  <a:pt x="2656377" y="4655127"/>
                  <a:pt x="2649241" y="4631688"/>
                  <a:pt x="2638862" y="4610481"/>
                </a:cubicBezTo>
                <a:cubicBezTo>
                  <a:pt x="2631077" y="4631688"/>
                  <a:pt x="2618104" y="4645640"/>
                  <a:pt x="2603183" y="4645640"/>
                </a:cubicBezTo>
                <a:lnTo>
                  <a:pt x="2603183" y="4645082"/>
                </a:lnTo>
                <a:lnTo>
                  <a:pt x="2602535" y="4645640"/>
                </a:lnTo>
                <a:cubicBezTo>
                  <a:pt x="2587614" y="4645640"/>
                  <a:pt x="2574641" y="4631688"/>
                  <a:pt x="2566856" y="4610481"/>
                </a:cubicBezTo>
                <a:cubicBezTo>
                  <a:pt x="2556477" y="4631688"/>
                  <a:pt x="2549341" y="4655127"/>
                  <a:pt x="2529231" y="4655127"/>
                </a:cubicBezTo>
                <a:lnTo>
                  <a:pt x="2528583" y="4655127"/>
                </a:lnTo>
                <a:cubicBezTo>
                  <a:pt x="2505229" y="4655127"/>
                  <a:pt x="2480579" y="4626107"/>
                  <a:pt x="2463713" y="4600436"/>
                </a:cubicBezTo>
                <a:cubicBezTo>
                  <a:pt x="2453496" y="4584531"/>
                  <a:pt x="2435251" y="4571451"/>
                  <a:pt x="2411715" y="4565905"/>
                </a:cubicBezTo>
                <a:lnTo>
                  <a:pt x="2405502" y="4565200"/>
                </a:lnTo>
                <a:lnTo>
                  <a:pt x="2399288" y="4565905"/>
                </a:lnTo>
                <a:cubicBezTo>
                  <a:pt x="2375752" y="4571451"/>
                  <a:pt x="2357508" y="4584531"/>
                  <a:pt x="2347291" y="4600436"/>
                </a:cubicBezTo>
                <a:cubicBezTo>
                  <a:pt x="2331073" y="4625549"/>
                  <a:pt x="2305774" y="4655127"/>
                  <a:pt x="2282421" y="4655127"/>
                </a:cubicBezTo>
                <a:lnTo>
                  <a:pt x="2281772" y="4655127"/>
                </a:lnTo>
                <a:cubicBezTo>
                  <a:pt x="2261662" y="4655127"/>
                  <a:pt x="2254527" y="4631688"/>
                  <a:pt x="2244148" y="4610481"/>
                </a:cubicBezTo>
                <a:cubicBezTo>
                  <a:pt x="2236363" y="4631688"/>
                  <a:pt x="2223389" y="4645640"/>
                  <a:pt x="2208469" y="4645640"/>
                </a:cubicBezTo>
                <a:lnTo>
                  <a:pt x="2208469" y="4645082"/>
                </a:lnTo>
                <a:lnTo>
                  <a:pt x="2207820" y="4645640"/>
                </a:lnTo>
                <a:cubicBezTo>
                  <a:pt x="2192900" y="4645640"/>
                  <a:pt x="2179926" y="4631688"/>
                  <a:pt x="2172142" y="4610481"/>
                </a:cubicBezTo>
                <a:cubicBezTo>
                  <a:pt x="2161763" y="4631688"/>
                  <a:pt x="2154627" y="4655127"/>
                  <a:pt x="2134517" y="4655127"/>
                </a:cubicBezTo>
                <a:lnTo>
                  <a:pt x="2133869" y="4655127"/>
                </a:lnTo>
                <a:cubicBezTo>
                  <a:pt x="2110515" y="4655127"/>
                  <a:pt x="2085864" y="4626107"/>
                  <a:pt x="2068998" y="4600436"/>
                </a:cubicBezTo>
                <a:cubicBezTo>
                  <a:pt x="2058781" y="4584531"/>
                  <a:pt x="2040537" y="4571451"/>
                  <a:pt x="2017001" y="4565905"/>
                </a:cubicBezTo>
                <a:lnTo>
                  <a:pt x="2010788" y="4565200"/>
                </a:lnTo>
                <a:lnTo>
                  <a:pt x="2004574" y="4565905"/>
                </a:lnTo>
                <a:cubicBezTo>
                  <a:pt x="1981038" y="4571451"/>
                  <a:pt x="1962794" y="4584531"/>
                  <a:pt x="1952577" y="4600436"/>
                </a:cubicBezTo>
                <a:cubicBezTo>
                  <a:pt x="1936359" y="4625549"/>
                  <a:pt x="1911060" y="4655127"/>
                  <a:pt x="1887707" y="4655127"/>
                </a:cubicBezTo>
                <a:lnTo>
                  <a:pt x="1887058" y="4655127"/>
                </a:lnTo>
                <a:cubicBezTo>
                  <a:pt x="1866948" y="4655127"/>
                  <a:pt x="1859813" y="4631688"/>
                  <a:pt x="1849434" y="4610481"/>
                </a:cubicBezTo>
                <a:cubicBezTo>
                  <a:pt x="1841649" y="4631688"/>
                  <a:pt x="1828675" y="4645640"/>
                  <a:pt x="1813755" y="4645640"/>
                </a:cubicBezTo>
                <a:lnTo>
                  <a:pt x="1813755" y="4645082"/>
                </a:lnTo>
                <a:lnTo>
                  <a:pt x="1813106" y="4645640"/>
                </a:lnTo>
                <a:cubicBezTo>
                  <a:pt x="1798186" y="4645640"/>
                  <a:pt x="1785212" y="4631688"/>
                  <a:pt x="1777428" y="4610481"/>
                </a:cubicBezTo>
                <a:cubicBezTo>
                  <a:pt x="1767049" y="4631688"/>
                  <a:pt x="1759913" y="4655127"/>
                  <a:pt x="1739803" y="4655127"/>
                </a:cubicBezTo>
                <a:lnTo>
                  <a:pt x="1739155" y="4655127"/>
                </a:lnTo>
                <a:cubicBezTo>
                  <a:pt x="1715801" y="4655127"/>
                  <a:pt x="1691150" y="4626107"/>
                  <a:pt x="1674284" y="4600436"/>
                </a:cubicBezTo>
                <a:cubicBezTo>
                  <a:pt x="1664067" y="4584531"/>
                  <a:pt x="1645823" y="4571451"/>
                  <a:pt x="1622287" y="4565905"/>
                </a:cubicBezTo>
                <a:lnTo>
                  <a:pt x="1616073" y="4565200"/>
                </a:lnTo>
                <a:lnTo>
                  <a:pt x="1609860" y="4565905"/>
                </a:lnTo>
                <a:cubicBezTo>
                  <a:pt x="1586324" y="4571451"/>
                  <a:pt x="1568080" y="4584531"/>
                  <a:pt x="1557863" y="4600436"/>
                </a:cubicBezTo>
                <a:cubicBezTo>
                  <a:pt x="1541645" y="4625549"/>
                  <a:pt x="1516346" y="4655127"/>
                  <a:pt x="1492993" y="4655127"/>
                </a:cubicBezTo>
                <a:lnTo>
                  <a:pt x="1492343" y="4655127"/>
                </a:lnTo>
                <a:cubicBezTo>
                  <a:pt x="1472234" y="4655127"/>
                  <a:pt x="1465099" y="4631688"/>
                  <a:pt x="1454719" y="4610481"/>
                </a:cubicBezTo>
                <a:cubicBezTo>
                  <a:pt x="1446935" y="4631688"/>
                  <a:pt x="1433961" y="4645640"/>
                  <a:pt x="1419041" y="4645640"/>
                </a:cubicBezTo>
                <a:lnTo>
                  <a:pt x="1419041" y="4645082"/>
                </a:lnTo>
                <a:lnTo>
                  <a:pt x="1418392" y="4645640"/>
                </a:lnTo>
                <a:cubicBezTo>
                  <a:pt x="1403472" y="4645640"/>
                  <a:pt x="1390498" y="4631688"/>
                  <a:pt x="1382714" y="4610481"/>
                </a:cubicBezTo>
                <a:cubicBezTo>
                  <a:pt x="1372334" y="4631688"/>
                  <a:pt x="1365199" y="4655127"/>
                  <a:pt x="1345089" y="4655127"/>
                </a:cubicBezTo>
                <a:lnTo>
                  <a:pt x="1344441" y="4655127"/>
                </a:lnTo>
                <a:cubicBezTo>
                  <a:pt x="1321087" y="4655127"/>
                  <a:pt x="1296436" y="4626107"/>
                  <a:pt x="1279570" y="4600436"/>
                </a:cubicBezTo>
                <a:cubicBezTo>
                  <a:pt x="1269353" y="4584531"/>
                  <a:pt x="1251108" y="4571451"/>
                  <a:pt x="1227573" y="4565905"/>
                </a:cubicBezTo>
                <a:lnTo>
                  <a:pt x="1221359" y="4565200"/>
                </a:lnTo>
                <a:lnTo>
                  <a:pt x="1215146" y="4565905"/>
                </a:lnTo>
                <a:cubicBezTo>
                  <a:pt x="1191610" y="4571451"/>
                  <a:pt x="1173365" y="4584531"/>
                  <a:pt x="1163148" y="4600436"/>
                </a:cubicBezTo>
                <a:cubicBezTo>
                  <a:pt x="1146931" y="4625549"/>
                  <a:pt x="1121631" y="4655127"/>
                  <a:pt x="1098278" y="4655127"/>
                </a:cubicBezTo>
                <a:lnTo>
                  <a:pt x="1097629" y="4655127"/>
                </a:lnTo>
                <a:cubicBezTo>
                  <a:pt x="1077520" y="4655127"/>
                  <a:pt x="1070384" y="4631688"/>
                  <a:pt x="1060005" y="4610481"/>
                </a:cubicBezTo>
                <a:cubicBezTo>
                  <a:pt x="1052220" y="4631688"/>
                  <a:pt x="1039246" y="4645640"/>
                  <a:pt x="1024326" y="4645640"/>
                </a:cubicBezTo>
                <a:lnTo>
                  <a:pt x="1024326" y="4645082"/>
                </a:lnTo>
                <a:lnTo>
                  <a:pt x="1023678" y="4645640"/>
                </a:lnTo>
                <a:cubicBezTo>
                  <a:pt x="1008757" y="4645640"/>
                  <a:pt x="995783" y="4631688"/>
                  <a:pt x="987999" y="4610481"/>
                </a:cubicBezTo>
                <a:cubicBezTo>
                  <a:pt x="977620" y="4631688"/>
                  <a:pt x="970484" y="4655127"/>
                  <a:pt x="950375" y="4655127"/>
                </a:cubicBezTo>
                <a:lnTo>
                  <a:pt x="949726" y="4655127"/>
                </a:lnTo>
                <a:cubicBezTo>
                  <a:pt x="926373" y="4655127"/>
                  <a:pt x="901722" y="4626107"/>
                  <a:pt x="884856" y="4600436"/>
                </a:cubicBezTo>
                <a:cubicBezTo>
                  <a:pt x="874639" y="4584531"/>
                  <a:pt x="856394" y="4571451"/>
                  <a:pt x="832859" y="4565905"/>
                </a:cubicBezTo>
                <a:lnTo>
                  <a:pt x="826644" y="4565200"/>
                </a:lnTo>
                <a:lnTo>
                  <a:pt x="820431" y="4565905"/>
                </a:lnTo>
                <a:cubicBezTo>
                  <a:pt x="796896" y="4571451"/>
                  <a:pt x="778651" y="4584531"/>
                  <a:pt x="768434" y="4600436"/>
                </a:cubicBezTo>
                <a:cubicBezTo>
                  <a:pt x="752217" y="4625549"/>
                  <a:pt x="726917" y="4655127"/>
                  <a:pt x="703564" y="4655127"/>
                </a:cubicBezTo>
                <a:lnTo>
                  <a:pt x="702915" y="4655127"/>
                </a:lnTo>
                <a:cubicBezTo>
                  <a:pt x="682805" y="4655127"/>
                  <a:pt x="675669" y="4631688"/>
                  <a:pt x="665291" y="4610481"/>
                </a:cubicBezTo>
                <a:cubicBezTo>
                  <a:pt x="657506" y="4631688"/>
                  <a:pt x="644532" y="4645640"/>
                  <a:pt x="629612" y="4645640"/>
                </a:cubicBezTo>
                <a:lnTo>
                  <a:pt x="629612" y="4645082"/>
                </a:lnTo>
                <a:lnTo>
                  <a:pt x="628964" y="4645640"/>
                </a:lnTo>
                <a:cubicBezTo>
                  <a:pt x="614043" y="4645640"/>
                  <a:pt x="601069" y="4631688"/>
                  <a:pt x="593285" y="4610481"/>
                </a:cubicBezTo>
                <a:cubicBezTo>
                  <a:pt x="582906" y="4631688"/>
                  <a:pt x="575770" y="4655127"/>
                  <a:pt x="555660" y="4655127"/>
                </a:cubicBezTo>
                <a:lnTo>
                  <a:pt x="555012" y="4655127"/>
                </a:lnTo>
                <a:cubicBezTo>
                  <a:pt x="531658" y="4655127"/>
                  <a:pt x="507008" y="4626107"/>
                  <a:pt x="490142" y="4600436"/>
                </a:cubicBezTo>
                <a:cubicBezTo>
                  <a:pt x="479924" y="4584531"/>
                  <a:pt x="461680" y="4571451"/>
                  <a:pt x="438144" y="4565905"/>
                </a:cubicBezTo>
                <a:lnTo>
                  <a:pt x="431931" y="4565200"/>
                </a:lnTo>
                <a:lnTo>
                  <a:pt x="425717" y="4565905"/>
                </a:lnTo>
                <a:cubicBezTo>
                  <a:pt x="402181" y="4571451"/>
                  <a:pt x="383936" y="4584531"/>
                  <a:pt x="373719" y="4600436"/>
                </a:cubicBezTo>
                <a:cubicBezTo>
                  <a:pt x="357501" y="4625549"/>
                  <a:pt x="332202" y="4655127"/>
                  <a:pt x="308849" y="4655127"/>
                </a:cubicBezTo>
                <a:lnTo>
                  <a:pt x="308201" y="4655127"/>
                </a:lnTo>
                <a:cubicBezTo>
                  <a:pt x="288091" y="4655127"/>
                  <a:pt x="280955" y="4631688"/>
                  <a:pt x="270576" y="4610481"/>
                </a:cubicBezTo>
                <a:cubicBezTo>
                  <a:pt x="262792" y="4631688"/>
                  <a:pt x="249818" y="4645640"/>
                  <a:pt x="234898" y="4645640"/>
                </a:cubicBezTo>
                <a:lnTo>
                  <a:pt x="234898" y="4645082"/>
                </a:lnTo>
                <a:lnTo>
                  <a:pt x="234249" y="4645640"/>
                </a:lnTo>
                <a:cubicBezTo>
                  <a:pt x="226789" y="4645640"/>
                  <a:pt x="219815" y="4642152"/>
                  <a:pt x="213734" y="4636013"/>
                </a:cubicBezTo>
                <a:lnTo>
                  <a:pt x="202493" y="4617087"/>
                </a:lnTo>
                <a:lnTo>
                  <a:pt x="202493" y="4627438"/>
                </a:lnTo>
                <a:lnTo>
                  <a:pt x="190077" y="4627438"/>
                </a:lnTo>
                <a:lnTo>
                  <a:pt x="183407" y="4640757"/>
                </a:lnTo>
                <a:cubicBezTo>
                  <a:pt x="177812" y="4649268"/>
                  <a:pt x="171000" y="4655127"/>
                  <a:pt x="160945" y="4655127"/>
                </a:cubicBezTo>
                <a:lnTo>
                  <a:pt x="160297" y="4655127"/>
                </a:lnTo>
                <a:cubicBezTo>
                  <a:pt x="148620" y="4655127"/>
                  <a:pt x="136619" y="4647872"/>
                  <a:pt x="125429" y="4637409"/>
                </a:cubicBezTo>
                <a:lnTo>
                  <a:pt x="117339" y="4627438"/>
                </a:lnTo>
                <a:lnTo>
                  <a:pt x="106746" y="4627438"/>
                </a:lnTo>
                <a:lnTo>
                  <a:pt x="106746" y="4624081"/>
                </a:lnTo>
                <a:lnTo>
                  <a:pt x="104924" y="4612140"/>
                </a:lnTo>
                <a:lnTo>
                  <a:pt x="95427" y="4600436"/>
                </a:lnTo>
                <a:cubicBezTo>
                  <a:pt x="81804" y="4579229"/>
                  <a:pt x="53910" y="4563045"/>
                  <a:pt x="18231" y="4563045"/>
                </a:cubicBezTo>
                <a:lnTo>
                  <a:pt x="14339" y="4563045"/>
                </a:lnTo>
                <a:lnTo>
                  <a:pt x="14339" y="4525356"/>
                </a:lnTo>
                <a:lnTo>
                  <a:pt x="5812" y="4516805"/>
                </a:lnTo>
                <a:cubicBezTo>
                  <a:pt x="2143" y="4511708"/>
                  <a:pt x="0" y="4506567"/>
                  <a:pt x="0" y="4501530"/>
                </a:cubicBezTo>
                <a:lnTo>
                  <a:pt x="0" y="4500971"/>
                </a:lnTo>
                <a:cubicBezTo>
                  <a:pt x="0" y="4496634"/>
                  <a:pt x="1698" y="4492997"/>
                  <a:pt x="4630" y="4489840"/>
                </a:cubicBezTo>
                <a:lnTo>
                  <a:pt x="14339" y="4483185"/>
                </a:lnTo>
                <a:lnTo>
                  <a:pt x="14339" y="4480450"/>
                </a:lnTo>
                <a:lnTo>
                  <a:pt x="19515" y="4480450"/>
                </a:lnTo>
                <a:lnTo>
                  <a:pt x="33298" y="4474924"/>
                </a:lnTo>
                <a:cubicBezTo>
                  <a:pt x="39302" y="4472817"/>
                  <a:pt x="45610" y="4470753"/>
                  <a:pt x="51756" y="4468515"/>
                </a:cubicBezTo>
                <a:cubicBezTo>
                  <a:pt x="27172" y="4461800"/>
                  <a:pt x="10999" y="4450608"/>
                  <a:pt x="10999" y="4437737"/>
                </a:cubicBezTo>
                <a:lnTo>
                  <a:pt x="11645" y="4437737"/>
                </a:lnTo>
                <a:lnTo>
                  <a:pt x="10999" y="4437177"/>
                </a:lnTo>
                <a:cubicBezTo>
                  <a:pt x="10999" y="4424307"/>
                  <a:pt x="27172" y="4413115"/>
                  <a:pt x="51756" y="4406400"/>
                </a:cubicBezTo>
                <a:cubicBezTo>
                  <a:pt x="27172" y="4397447"/>
                  <a:pt x="0" y="4391291"/>
                  <a:pt x="0" y="4373944"/>
                </a:cubicBezTo>
                <a:lnTo>
                  <a:pt x="0" y="4373384"/>
                </a:lnTo>
                <a:cubicBezTo>
                  <a:pt x="0" y="4353239"/>
                  <a:pt x="33641" y="4331975"/>
                  <a:pt x="63401" y="4317425"/>
                </a:cubicBezTo>
                <a:cubicBezTo>
                  <a:pt x="81839" y="4308612"/>
                  <a:pt x="97002" y="4292873"/>
                  <a:pt x="103430" y="4272570"/>
                </a:cubicBezTo>
                <a:lnTo>
                  <a:pt x="104248" y="4267210"/>
                </a:lnTo>
                <a:lnTo>
                  <a:pt x="103430" y="4261851"/>
                </a:lnTo>
                <a:cubicBezTo>
                  <a:pt x="97002" y="4241548"/>
                  <a:pt x="81839" y="4225810"/>
                  <a:pt x="63401" y="4216996"/>
                </a:cubicBezTo>
                <a:cubicBezTo>
                  <a:pt x="34288" y="4203006"/>
                  <a:pt x="0" y="4181182"/>
                  <a:pt x="0" y="4161037"/>
                </a:cubicBezTo>
                <a:lnTo>
                  <a:pt x="0" y="4160477"/>
                </a:lnTo>
                <a:cubicBezTo>
                  <a:pt x="0" y="4143130"/>
                  <a:pt x="27172" y="4136974"/>
                  <a:pt x="51756" y="4128021"/>
                </a:cubicBezTo>
                <a:cubicBezTo>
                  <a:pt x="27172" y="4121306"/>
                  <a:pt x="10999" y="4110114"/>
                  <a:pt x="10999" y="4097244"/>
                </a:cubicBezTo>
                <a:lnTo>
                  <a:pt x="11645" y="4097244"/>
                </a:lnTo>
                <a:lnTo>
                  <a:pt x="10999" y="4096684"/>
                </a:lnTo>
                <a:cubicBezTo>
                  <a:pt x="10999" y="4083813"/>
                  <a:pt x="27172" y="4072622"/>
                  <a:pt x="51756" y="4065906"/>
                </a:cubicBezTo>
                <a:cubicBezTo>
                  <a:pt x="27172" y="4056953"/>
                  <a:pt x="0" y="4050797"/>
                  <a:pt x="0" y="4033450"/>
                </a:cubicBezTo>
                <a:lnTo>
                  <a:pt x="0" y="4032891"/>
                </a:lnTo>
                <a:cubicBezTo>
                  <a:pt x="0" y="4012746"/>
                  <a:pt x="33641" y="3991481"/>
                  <a:pt x="63401" y="3976932"/>
                </a:cubicBezTo>
                <a:cubicBezTo>
                  <a:pt x="81839" y="3968118"/>
                  <a:pt x="97002" y="3952380"/>
                  <a:pt x="103430" y="3932077"/>
                </a:cubicBezTo>
                <a:lnTo>
                  <a:pt x="104248" y="3926717"/>
                </a:lnTo>
                <a:lnTo>
                  <a:pt x="103430" y="3921357"/>
                </a:lnTo>
                <a:cubicBezTo>
                  <a:pt x="97002" y="3901054"/>
                  <a:pt x="81839" y="3885316"/>
                  <a:pt x="63401" y="3876502"/>
                </a:cubicBezTo>
                <a:cubicBezTo>
                  <a:pt x="34288" y="3862512"/>
                  <a:pt x="0" y="3840688"/>
                  <a:pt x="0" y="3820544"/>
                </a:cubicBezTo>
                <a:lnTo>
                  <a:pt x="0" y="3819984"/>
                </a:lnTo>
                <a:cubicBezTo>
                  <a:pt x="0" y="3802636"/>
                  <a:pt x="27172" y="3796481"/>
                  <a:pt x="51756" y="3787527"/>
                </a:cubicBezTo>
                <a:cubicBezTo>
                  <a:pt x="27172" y="3780812"/>
                  <a:pt x="10999" y="3769621"/>
                  <a:pt x="10999" y="3756750"/>
                </a:cubicBezTo>
                <a:lnTo>
                  <a:pt x="11645" y="3756750"/>
                </a:lnTo>
                <a:lnTo>
                  <a:pt x="10999" y="3756190"/>
                </a:lnTo>
                <a:cubicBezTo>
                  <a:pt x="10999" y="3743320"/>
                  <a:pt x="27172" y="3732128"/>
                  <a:pt x="51756" y="3725413"/>
                </a:cubicBezTo>
                <a:cubicBezTo>
                  <a:pt x="27172" y="3716459"/>
                  <a:pt x="0" y="3710304"/>
                  <a:pt x="0" y="3692957"/>
                </a:cubicBezTo>
                <a:lnTo>
                  <a:pt x="0" y="3692397"/>
                </a:lnTo>
                <a:cubicBezTo>
                  <a:pt x="0" y="3672252"/>
                  <a:pt x="33641" y="3650987"/>
                  <a:pt x="63401" y="3636438"/>
                </a:cubicBezTo>
                <a:cubicBezTo>
                  <a:pt x="81839" y="3627624"/>
                  <a:pt x="97002" y="3611886"/>
                  <a:pt x="103430" y="3591584"/>
                </a:cubicBezTo>
                <a:lnTo>
                  <a:pt x="104248" y="3586224"/>
                </a:lnTo>
                <a:lnTo>
                  <a:pt x="103430" y="3580863"/>
                </a:lnTo>
                <a:cubicBezTo>
                  <a:pt x="97002" y="3560561"/>
                  <a:pt x="81839" y="3544823"/>
                  <a:pt x="63401" y="3536009"/>
                </a:cubicBezTo>
                <a:cubicBezTo>
                  <a:pt x="34288" y="3522019"/>
                  <a:pt x="0" y="3500195"/>
                  <a:pt x="0" y="3480050"/>
                </a:cubicBezTo>
                <a:lnTo>
                  <a:pt x="0" y="3479490"/>
                </a:lnTo>
                <a:cubicBezTo>
                  <a:pt x="0" y="3462143"/>
                  <a:pt x="27172" y="3455987"/>
                  <a:pt x="51756" y="3447034"/>
                </a:cubicBezTo>
                <a:cubicBezTo>
                  <a:pt x="27172" y="3440319"/>
                  <a:pt x="10999" y="3429127"/>
                  <a:pt x="10999" y="3416257"/>
                </a:cubicBezTo>
                <a:lnTo>
                  <a:pt x="11645" y="3416257"/>
                </a:lnTo>
                <a:lnTo>
                  <a:pt x="10999" y="3415697"/>
                </a:lnTo>
                <a:cubicBezTo>
                  <a:pt x="10999" y="3402826"/>
                  <a:pt x="27172" y="3391635"/>
                  <a:pt x="51756" y="3384920"/>
                </a:cubicBezTo>
                <a:cubicBezTo>
                  <a:pt x="27172" y="3375966"/>
                  <a:pt x="0" y="3369810"/>
                  <a:pt x="0" y="3352463"/>
                </a:cubicBezTo>
                <a:lnTo>
                  <a:pt x="0" y="3351904"/>
                </a:lnTo>
                <a:cubicBezTo>
                  <a:pt x="0" y="3331758"/>
                  <a:pt x="33641" y="3310494"/>
                  <a:pt x="63401" y="3295945"/>
                </a:cubicBezTo>
                <a:cubicBezTo>
                  <a:pt x="81839" y="3287131"/>
                  <a:pt x="97002" y="3271393"/>
                  <a:pt x="103430" y="3251090"/>
                </a:cubicBezTo>
                <a:lnTo>
                  <a:pt x="104248" y="3245730"/>
                </a:lnTo>
                <a:lnTo>
                  <a:pt x="103430" y="3240370"/>
                </a:lnTo>
                <a:cubicBezTo>
                  <a:pt x="97002" y="3220067"/>
                  <a:pt x="81839" y="3204329"/>
                  <a:pt x="63401" y="3195516"/>
                </a:cubicBezTo>
                <a:cubicBezTo>
                  <a:pt x="34288" y="3181526"/>
                  <a:pt x="0" y="3159702"/>
                  <a:pt x="0" y="3139556"/>
                </a:cubicBezTo>
                <a:lnTo>
                  <a:pt x="0" y="3138997"/>
                </a:lnTo>
                <a:cubicBezTo>
                  <a:pt x="0" y="3121650"/>
                  <a:pt x="27172" y="3115494"/>
                  <a:pt x="51756" y="3106541"/>
                </a:cubicBezTo>
                <a:cubicBezTo>
                  <a:pt x="27172" y="3099826"/>
                  <a:pt x="10999" y="3088634"/>
                  <a:pt x="10999" y="3075763"/>
                </a:cubicBezTo>
                <a:lnTo>
                  <a:pt x="11645" y="3075763"/>
                </a:lnTo>
                <a:lnTo>
                  <a:pt x="10999" y="3075204"/>
                </a:lnTo>
                <a:cubicBezTo>
                  <a:pt x="10999" y="3062333"/>
                  <a:pt x="27172" y="3051142"/>
                  <a:pt x="51756" y="3044426"/>
                </a:cubicBezTo>
                <a:cubicBezTo>
                  <a:pt x="27172" y="3035473"/>
                  <a:pt x="0" y="3029318"/>
                  <a:pt x="0" y="3011970"/>
                </a:cubicBezTo>
                <a:lnTo>
                  <a:pt x="0" y="3011410"/>
                </a:lnTo>
                <a:cubicBezTo>
                  <a:pt x="0" y="2991266"/>
                  <a:pt x="33641" y="2970001"/>
                  <a:pt x="63401" y="2955452"/>
                </a:cubicBezTo>
                <a:cubicBezTo>
                  <a:pt x="81839" y="2946638"/>
                  <a:pt x="97002" y="2930900"/>
                  <a:pt x="103430" y="2910597"/>
                </a:cubicBezTo>
                <a:lnTo>
                  <a:pt x="104248" y="2905237"/>
                </a:lnTo>
                <a:lnTo>
                  <a:pt x="103430" y="2899877"/>
                </a:lnTo>
                <a:cubicBezTo>
                  <a:pt x="97002" y="2879574"/>
                  <a:pt x="81839" y="2863835"/>
                  <a:pt x="63401" y="2855022"/>
                </a:cubicBezTo>
                <a:cubicBezTo>
                  <a:pt x="34288" y="2841033"/>
                  <a:pt x="0" y="2819209"/>
                  <a:pt x="0" y="2799063"/>
                </a:cubicBezTo>
                <a:lnTo>
                  <a:pt x="0" y="2798503"/>
                </a:lnTo>
                <a:cubicBezTo>
                  <a:pt x="0" y="2781156"/>
                  <a:pt x="27172" y="2775001"/>
                  <a:pt x="51756" y="2766047"/>
                </a:cubicBezTo>
                <a:cubicBezTo>
                  <a:pt x="27172" y="2759332"/>
                  <a:pt x="10999" y="2748140"/>
                  <a:pt x="10999" y="2735270"/>
                </a:cubicBezTo>
                <a:lnTo>
                  <a:pt x="11645" y="2735270"/>
                </a:lnTo>
                <a:lnTo>
                  <a:pt x="10999" y="2734710"/>
                </a:lnTo>
                <a:cubicBezTo>
                  <a:pt x="10999" y="2721839"/>
                  <a:pt x="27172" y="2710648"/>
                  <a:pt x="51756" y="2703933"/>
                </a:cubicBezTo>
                <a:cubicBezTo>
                  <a:pt x="27172" y="2694979"/>
                  <a:pt x="0" y="2688824"/>
                  <a:pt x="0" y="2671476"/>
                </a:cubicBezTo>
                <a:lnTo>
                  <a:pt x="0" y="2670917"/>
                </a:lnTo>
                <a:cubicBezTo>
                  <a:pt x="0" y="2650772"/>
                  <a:pt x="33641" y="2629507"/>
                  <a:pt x="63401" y="2614958"/>
                </a:cubicBezTo>
                <a:cubicBezTo>
                  <a:pt x="81839" y="2606144"/>
                  <a:pt x="97001" y="2590406"/>
                  <a:pt x="103430" y="2570104"/>
                </a:cubicBezTo>
                <a:lnTo>
                  <a:pt x="104248" y="2564743"/>
                </a:lnTo>
                <a:lnTo>
                  <a:pt x="103430" y="2559383"/>
                </a:lnTo>
                <a:cubicBezTo>
                  <a:pt x="97001" y="2539081"/>
                  <a:pt x="81839" y="2523342"/>
                  <a:pt x="63401" y="2514529"/>
                </a:cubicBezTo>
                <a:cubicBezTo>
                  <a:pt x="34288" y="2500539"/>
                  <a:pt x="0" y="2478715"/>
                  <a:pt x="0" y="2458570"/>
                </a:cubicBezTo>
                <a:lnTo>
                  <a:pt x="0" y="2458010"/>
                </a:lnTo>
                <a:cubicBezTo>
                  <a:pt x="0" y="2440663"/>
                  <a:pt x="27172" y="2434508"/>
                  <a:pt x="51756" y="2425553"/>
                </a:cubicBezTo>
                <a:cubicBezTo>
                  <a:pt x="27172" y="2418839"/>
                  <a:pt x="10999" y="2407646"/>
                  <a:pt x="10999" y="2394777"/>
                </a:cubicBezTo>
                <a:lnTo>
                  <a:pt x="11645" y="2394777"/>
                </a:lnTo>
                <a:lnTo>
                  <a:pt x="10999" y="2394217"/>
                </a:lnTo>
                <a:cubicBezTo>
                  <a:pt x="10999" y="2381346"/>
                  <a:pt x="27172" y="2370154"/>
                  <a:pt x="51756" y="2363439"/>
                </a:cubicBezTo>
                <a:cubicBezTo>
                  <a:pt x="27172" y="2354486"/>
                  <a:pt x="0" y="2348330"/>
                  <a:pt x="0" y="2330983"/>
                </a:cubicBezTo>
                <a:lnTo>
                  <a:pt x="0" y="2330424"/>
                </a:lnTo>
                <a:cubicBezTo>
                  <a:pt x="0" y="2310279"/>
                  <a:pt x="33641" y="2289014"/>
                  <a:pt x="63401" y="2274464"/>
                </a:cubicBezTo>
                <a:cubicBezTo>
                  <a:pt x="81839" y="2265651"/>
                  <a:pt x="97001" y="2249913"/>
                  <a:pt x="103430" y="2229610"/>
                </a:cubicBezTo>
                <a:lnTo>
                  <a:pt x="104248" y="2224250"/>
                </a:lnTo>
                <a:lnTo>
                  <a:pt x="103430" y="2218890"/>
                </a:lnTo>
                <a:cubicBezTo>
                  <a:pt x="97001" y="2198588"/>
                  <a:pt x="81839" y="2182849"/>
                  <a:pt x="63401" y="2174035"/>
                </a:cubicBezTo>
                <a:cubicBezTo>
                  <a:pt x="34288" y="2160045"/>
                  <a:pt x="0" y="2138221"/>
                  <a:pt x="0" y="2118076"/>
                </a:cubicBezTo>
                <a:lnTo>
                  <a:pt x="0" y="2117517"/>
                </a:lnTo>
                <a:cubicBezTo>
                  <a:pt x="0" y="2100169"/>
                  <a:pt x="27172" y="2094014"/>
                  <a:pt x="51756" y="2085060"/>
                </a:cubicBezTo>
                <a:cubicBezTo>
                  <a:pt x="27172" y="2078345"/>
                  <a:pt x="10999" y="2067154"/>
                  <a:pt x="10999" y="2054283"/>
                </a:cubicBezTo>
                <a:lnTo>
                  <a:pt x="11645" y="2054283"/>
                </a:lnTo>
                <a:lnTo>
                  <a:pt x="10999" y="2053723"/>
                </a:lnTo>
                <a:cubicBezTo>
                  <a:pt x="10999" y="2040853"/>
                  <a:pt x="27172" y="2029661"/>
                  <a:pt x="51756" y="2022946"/>
                </a:cubicBezTo>
                <a:cubicBezTo>
                  <a:pt x="27172" y="2013992"/>
                  <a:pt x="0" y="2007837"/>
                  <a:pt x="0" y="1990490"/>
                </a:cubicBezTo>
                <a:lnTo>
                  <a:pt x="0" y="1989930"/>
                </a:lnTo>
                <a:cubicBezTo>
                  <a:pt x="0" y="1969785"/>
                  <a:pt x="33641" y="1948520"/>
                  <a:pt x="63401" y="1933971"/>
                </a:cubicBezTo>
                <a:cubicBezTo>
                  <a:pt x="81839" y="1925158"/>
                  <a:pt x="97001" y="1909419"/>
                  <a:pt x="103430" y="1889116"/>
                </a:cubicBezTo>
                <a:lnTo>
                  <a:pt x="104248" y="1883757"/>
                </a:lnTo>
                <a:lnTo>
                  <a:pt x="103430" y="1878396"/>
                </a:lnTo>
                <a:cubicBezTo>
                  <a:pt x="97001" y="1858094"/>
                  <a:pt x="81839" y="1842355"/>
                  <a:pt x="63401" y="1833542"/>
                </a:cubicBezTo>
                <a:cubicBezTo>
                  <a:pt x="34288" y="1819552"/>
                  <a:pt x="0" y="1797728"/>
                  <a:pt x="0" y="1777583"/>
                </a:cubicBezTo>
                <a:lnTo>
                  <a:pt x="0" y="1777023"/>
                </a:lnTo>
                <a:cubicBezTo>
                  <a:pt x="0" y="1759676"/>
                  <a:pt x="27172" y="1753520"/>
                  <a:pt x="51756" y="1744567"/>
                </a:cubicBezTo>
                <a:cubicBezTo>
                  <a:pt x="27172" y="1737852"/>
                  <a:pt x="10999" y="1726660"/>
                  <a:pt x="10999" y="1713789"/>
                </a:cubicBezTo>
                <a:lnTo>
                  <a:pt x="11645" y="1713789"/>
                </a:lnTo>
                <a:lnTo>
                  <a:pt x="10999" y="1713230"/>
                </a:lnTo>
                <a:cubicBezTo>
                  <a:pt x="10999" y="1700359"/>
                  <a:pt x="27172" y="1689168"/>
                  <a:pt x="51756" y="1682453"/>
                </a:cubicBezTo>
                <a:cubicBezTo>
                  <a:pt x="27172" y="1673499"/>
                  <a:pt x="0" y="1667344"/>
                  <a:pt x="0" y="1649996"/>
                </a:cubicBezTo>
                <a:lnTo>
                  <a:pt x="0" y="1649436"/>
                </a:lnTo>
                <a:cubicBezTo>
                  <a:pt x="0" y="1629291"/>
                  <a:pt x="33641" y="1608027"/>
                  <a:pt x="63401" y="1593478"/>
                </a:cubicBezTo>
                <a:cubicBezTo>
                  <a:pt x="81839" y="1584664"/>
                  <a:pt x="97001" y="1568926"/>
                  <a:pt x="103430" y="1548623"/>
                </a:cubicBezTo>
                <a:lnTo>
                  <a:pt x="105663" y="1533986"/>
                </a:lnTo>
                <a:lnTo>
                  <a:pt x="103430" y="1519349"/>
                </a:lnTo>
                <a:cubicBezTo>
                  <a:pt x="97001" y="1499047"/>
                  <a:pt x="81839" y="1483308"/>
                  <a:pt x="63401" y="1474494"/>
                </a:cubicBezTo>
                <a:cubicBezTo>
                  <a:pt x="34288" y="1460504"/>
                  <a:pt x="0" y="1438680"/>
                  <a:pt x="0" y="1418535"/>
                </a:cubicBezTo>
                <a:lnTo>
                  <a:pt x="0" y="1417976"/>
                </a:lnTo>
                <a:cubicBezTo>
                  <a:pt x="0" y="1400629"/>
                  <a:pt x="27172" y="1394473"/>
                  <a:pt x="51756" y="1385519"/>
                </a:cubicBezTo>
                <a:cubicBezTo>
                  <a:pt x="27172" y="1378804"/>
                  <a:pt x="10999" y="1367613"/>
                  <a:pt x="10999" y="1354742"/>
                </a:cubicBezTo>
                <a:lnTo>
                  <a:pt x="11645" y="1354742"/>
                </a:lnTo>
                <a:lnTo>
                  <a:pt x="10999" y="1354182"/>
                </a:lnTo>
                <a:cubicBezTo>
                  <a:pt x="10999" y="1341312"/>
                  <a:pt x="27172" y="1330120"/>
                  <a:pt x="51756" y="1323405"/>
                </a:cubicBezTo>
                <a:cubicBezTo>
                  <a:pt x="27172" y="1314451"/>
                  <a:pt x="0" y="1308296"/>
                  <a:pt x="0" y="1290948"/>
                </a:cubicBezTo>
                <a:lnTo>
                  <a:pt x="0" y="1290389"/>
                </a:lnTo>
                <a:cubicBezTo>
                  <a:pt x="0" y="1270244"/>
                  <a:pt x="33641" y="1248979"/>
                  <a:pt x="63401" y="1234430"/>
                </a:cubicBezTo>
                <a:cubicBezTo>
                  <a:pt x="81839" y="1225617"/>
                  <a:pt x="97001" y="1209878"/>
                  <a:pt x="103430" y="1189575"/>
                </a:cubicBezTo>
                <a:lnTo>
                  <a:pt x="105663" y="1174938"/>
                </a:lnTo>
                <a:lnTo>
                  <a:pt x="103430" y="1160302"/>
                </a:lnTo>
                <a:cubicBezTo>
                  <a:pt x="97001" y="1139999"/>
                  <a:pt x="81839" y="1124260"/>
                  <a:pt x="63401" y="1115447"/>
                </a:cubicBezTo>
                <a:cubicBezTo>
                  <a:pt x="34288" y="1101457"/>
                  <a:pt x="0" y="1079633"/>
                  <a:pt x="0" y="1059488"/>
                </a:cubicBezTo>
                <a:lnTo>
                  <a:pt x="0" y="1058928"/>
                </a:lnTo>
                <a:cubicBezTo>
                  <a:pt x="0" y="1041581"/>
                  <a:pt x="27172" y="1035426"/>
                  <a:pt x="51756" y="1026472"/>
                </a:cubicBezTo>
                <a:cubicBezTo>
                  <a:pt x="27172" y="1019756"/>
                  <a:pt x="10999" y="1008565"/>
                  <a:pt x="10999" y="995694"/>
                </a:cubicBezTo>
                <a:lnTo>
                  <a:pt x="11645" y="995694"/>
                </a:lnTo>
                <a:lnTo>
                  <a:pt x="10999" y="995135"/>
                </a:lnTo>
                <a:cubicBezTo>
                  <a:pt x="10999" y="982264"/>
                  <a:pt x="27172" y="971072"/>
                  <a:pt x="51756" y="964358"/>
                </a:cubicBezTo>
                <a:cubicBezTo>
                  <a:pt x="27172" y="955404"/>
                  <a:pt x="0" y="949248"/>
                  <a:pt x="0" y="931901"/>
                </a:cubicBezTo>
                <a:lnTo>
                  <a:pt x="0" y="931342"/>
                </a:lnTo>
                <a:cubicBezTo>
                  <a:pt x="0" y="911197"/>
                  <a:pt x="33641" y="889932"/>
                  <a:pt x="63401" y="875382"/>
                </a:cubicBezTo>
                <a:cubicBezTo>
                  <a:pt x="81839" y="866569"/>
                  <a:pt x="97001" y="850831"/>
                  <a:pt x="103430" y="830528"/>
                </a:cubicBezTo>
                <a:lnTo>
                  <a:pt x="105663" y="815891"/>
                </a:lnTo>
                <a:lnTo>
                  <a:pt x="103430" y="801254"/>
                </a:lnTo>
                <a:cubicBezTo>
                  <a:pt x="97001" y="780951"/>
                  <a:pt x="81839" y="765212"/>
                  <a:pt x="63401" y="756399"/>
                </a:cubicBezTo>
                <a:cubicBezTo>
                  <a:pt x="34288" y="742409"/>
                  <a:pt x="0" y="720586"/>
                  <a:pt x="0" y="700440"/>
                </a:cubicBezTo>
                <a:lnTo>
                  <a:pt x="0" y="699881"/>
                </a:lnTo>
                <a:cubicBezTo>
                  <a:pt x="0" y="682533"/>
                  <a:pt x="27172" y="676378"/>
                  <a:pt x="51756" y="667424"/>
                </a:cubicBezTo>
                <a:cubicBezTo>
                  <a:pt x="27172" y="660709"/>
                  <a:pt x="10999" y="649517"/>
                  <a:pt x="10999" y="636647"/>
                </a:cubicBezTo>
                <a:lnTo>
                  <a:pt x="11645" y="636647"/>
                </a:lnTo>
                <a:lnTo>
                  <a:pt x="10999" y="636087"/>
                </a:lnTo>
                <a:cubicBezTo>
                  <a:pt x="10999" y="623216"/>
                  <a:pt x="27172" y="612025"/>
                  <a:pt x="51756" y="605310"/>
                </a:cubicBezTo>
                <a:cubicBezTo>
                  <a:pt x="27172" y="596357"/>
                  <a:pt x="0" y="590201"/>
                  <a:pt x="0" y="572854"/>
                </a:cubicBezTo>
                <a:lnTo>
                  <a:pt x="0" y="572294"/>
                </a:lnTo>
                <a:cubicBezTo>
                  <a:pt x="0" y="552149"/>
                  <a:pt x="33641" y="530884"/>
                  <a:pt x="63401" y="516335"/>
                </a:cubicBezTo>
                <a:cubicBezTo>
                  <a:pt x="81839" y="507521"/>
                  <a:pt x="97001" y="491783"/>
                  <a:pt x="103430" y="471480"/>
                </a:cubicBezTo>
                <a:lnTo>
                  <a:pt x="105663" y="456843"/>
                </a:lnTo>
                <a:lnTo>
                  <a:pt x="103430" y="442206"/>
                </a:lnTo>
                <a:cubicBezTo>
                  <a:pt x="97001" y="421904"/>
                  <a:pt x="81839" y="406165"/>
                  <a:pt x="63401" y="397352"/>
                </a:cubicBezTo>
                <a:cubicBezTo>
                  <a:pt x="34288" y="383362"/>
                  <a:pt x="0" y="361538"/>
                  <a:pt x="0" y="341393"/>
                </a:cubicBezTo>
                <a:lnTo>
                  <a:pt x="0" y="340833"/>
                </a:lnTo>
                <a:cubicBezTo>
                  <a:pt x="0" y="323486"/>
                  <a:pt x="27172" y="317330"/>
                  <a:pt x="51756" y="308377"/>
                </a:cubicBezTo>
                <a:cubicBezTo>
                  <a:pt x="27172" y="301662"/>
                  <a:pt x="10999" y="290470"/>
                  <a:pt x="10999" y="277599"/>
                </a:cubicBezTo>
                <a:lnTo>
                  <a:pt x="11645" y="277599"/>
                </a:lnTo>
                <a:lnTo>
                  <a:pt x="10999" y="277040"/>
                </a:lnTo>
                <a:cubicBezTo>
                  <a:pt x="10999" y="264169"/>
                  <a:pt x="27172" y="252978"/>
                  <a:pt x="51756" y="246263"/>
                </a:cubicBezTo>
                <a:cubicBezTo>
                  <a:pt x="27172" y="237309"/>
                  <a:pt x="0" y="231154"/>
                  <a:pt x="0" y="213806"/>
                </a:cubicBezTo>
                <a:lnTo>
                  <a:pt x="0" y="213247"/>
                </a:lnTo>
                <a:cubicBezTo>
                  <a:pt x="0" y="198138"/>
                  <a:pt x="18923" y="182399"/>
                  <a:pt x="40939" y="169336"/>
                </a:cubicBezTo>
                <a:lnTo>
                  <a:pt x="55615" y="161464"/>
                </a:lnTo>
                <a:lnTo>
                  <a:pt x="55615" y="92083"/>
                </a:lnTo>
                <a:lnTo>
                  <a:pt x="59507" y="92083"/>
                </a:lnTo>
                <a:cubicBezTo>
                  <a:pt x="95185" y="92083"/>
                  <a:pt x="123080" y="75898"/>
                  <a:pt x="136702" y="54692"/>
                </a:cubicBezTo>
                <a:cubicBezTo>
                  <a:pt x="152920" y="29577"/>
                  <a:pt x="178219" y="0"/>
                  <a:pt x="20157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35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331326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 rot="1726573">
            <a:off x="3080964" y="1664214"/>
            <a:ext cx="3405605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pic>
        <p:nvPicPr>
          <p:cNvPr id="22" name="圖片版面配置區 21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7" r="7227"/>
          <a:stretch>
            <a:fillRect/>
          </a:stretch>
        </p:blipFill>
        <p:spPr/>
      </p:pic>
      <p:sp>
        <p:nvSpPr>
          <p:cNvPr id="14" name="矩形 13"/>
          <p:cNvSpPr/>
          <p:nvPr/>
        </p:nvSpPr>
        <p:spPr>
          <a:xfrm rot="692405">
            <a:off x="1969080" y="1322062"/>
            <a:ext cx="3405605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36</a:t>
            </a:fld>
            <a:endParaRPr lang="zh-TW" altLang="en-US"/>
          </a:p>
        </p:txBody>
      </p:sp>
      <p:pic>
        <p:nvPicPr>
          <p:cNvPr id="23" name="圖片版面配置區 22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r="21482"/>
          <a:stretch>
            <a:fillRect/>
          </a:stretch>
        </p:blipFill>
        <p:spPr/>
      </p:pic>
      <p:grpSp>
        <p:nvGrpSpPr>
          <p:cNvPr id="7" name="群組 6"/>
          <p:cNvGrpSpPr/>
          <p:nvPr/>
        </p:nvGrpSpPr>
        <p:grpSpPr>
          <a:xfrm>
            <a:off x="7068052" y="1289937"/>
            <a:ext cx="4637808" cy="717432"/>
            <a:chOff x="2253101" y="418524"/>
            <a:chExt cx="4637808" cy="717432"/>
          </a:xfrm>
        </p:grpSpPr>
        <p:sp>
          <p:nvSpPr>
            <p:cNvPr id="8" name="矩形 7"/>
            <p:cNvSpPr/>
            <p:nvPr/>
          </p:nvSpPr>
          <p:spPr>
            <a:xfrm>
              <a:off x="2253101" y="418524"/>
              <a:ext cx="46378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3200" b="1" spc="-150" dirty="0" smtClean="0">
                  <a:solidFill>
                    <a:schemeClr val="bg1">
                      <a:lumMod val="50000"/>
                    </a:schemeClr>
                  </a:solidFill>
                </a:rPr>
                <a:t>Photo Frame  Design 018</a:t>
              </a:r>
              <a:endParaRPr lang="en-US" altLang="zh-TW" sz="3200" b="1" spc="-1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155318" y="1019594"/>
              <a:ext cx="2833352" cy="116362"/>
            </a:xfrm>
            <a:prstGeom prst="rect">
              <a:avLst/>
            </a:prstGeom>
            <a:gradFill flip="none" rotWithShape="1">
              <a:gsLst>
                <a:gs pos="61000">
                  <a:srgbClr val="C9C828"/>
                </a:gs>
                <a:gs pos="0">
                  <a:srgbClr val="00B050"/>
                </a:gs>
                <a:gs pos="99000">
                  <a:srgbClr val="FFC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</p:grpSp>
      <p:sp>
        <p:nvSpPr>
          <p:cNvPr id="17" name="矩形 16"/>
          <p:cNvSpPr/>
          <p:nvPr/>
        </p:nvSpPr>
        <p:spPr>
          <a:xfrm rot="20457507">
            <a:off x="855056" y="1798467"/>
            <a:ext cx="3405605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24" name="圖片版面配置區 23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7" r="215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511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 rot="1726573">
            <a:off x="3080964" y="1664214"/>
            <a:ext cx="3405605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37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8" name="矩形 7"/>
          <p:cNvSpPr/>
          <p:nvPr/>
        </p:nvSpPr>
        <p:spPr>
          <a:xfrm rot="692405">
            <a:off x="1969080" y="1322062"/>
            <a:ext cx="3405605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9" name="矩形 8"/>
          <p:cNvSpPr/>
          <p:nvPr/>
        </p:nvSpPr>
        <p:spPr>
          <a:xfrm rot="20457507">
            <a:off x="855056" y="1798467"/>
            <a:ext cx="3405605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6" name="圖片版面配置區 5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77076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rot="1726573">
            <a:off x="2585662" y="2068197"/>
            <a:ext cx="3405605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38</a:t>
            </a:fld>
            <a:endParaRPr lang="zh-TW" altLang="en-US"/>
          </a:p>
        </p:txBody>
      </p:sp>
      <p:pic>
        <p:nvPicPr>
          <p:cNvPr id="18" name="圖片版面配置區 17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7" r="7227"/>
          <a:stretch>
            <a:fillRect/>
          </a:stretch>
        </p:blipFill>
        <p:spPr/>
      </p:pic>
      <p:sp>
        <p:nvSpPr>
          <p:cNvPr id="14" name="矩形 13"/>
          <p:cNvSpPr/>
          <p:nvPr/>
        </p:nvSpPr>
        <p:spPr>
          <a:xfrm rot="692405">
            <a:off x="1473778" y="1726045"/>
            <a:ext cx="3405605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19" name="圖片版面配置區 18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r="21482"/>
          <a:stretch>
            <a:fillRect/>
          </a:stretch>
        </p:blipFill>
        <p:spPr/>
      </p:pic>
      <p:grpSp>
        <p:nvGrpSpPr>
          <p:cNvPr id="7" name="群組 6"/>
          <p:cNvGrpSpPr/>
          <p:nvPr/>
        </p:nvGrpSpPr>
        <p:grpSpPr>
          <a:xfrm>
            <a:off x="6944592" y="1029726"/>
            <a:ext cx="4637808" cy="717432"/>
            <a:chOff x="2253100" y="418524"/>
            <a:chExt cx="4637808" cy="717432"/>
          </a:xfrm>
        </p:grpSpPr>
        <p:sp>
          <p:nvSpPr>
            <p:cNvPr id="8" name="矩形 7"/>
            <p:cNvSpPr/>
            <p:nvPr/>
          </p:nvSpPr>
          <p:spPr>
            <a:xfrm>
              <a:off x="2253100" y="418524"/>
              <a:ext cx="46378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3200" b="1" spc="-150" dirty="0" smtClean="0">
                  <a:solidFill>
                    <a:schemeClr val="bg1">
                      <a:lumMod val="50000"/>
                    </a:schemeClr>
                  </a:solidFill>
                </a:rPr>
                <a:t>Photo Frame  Design 019</a:t>
              </a:r>
              <a:endParaRPr lang="en-US" altLang="zh-TW" sz="3200" b="1" spc="-1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155318" y="1019594"/>
              <a:ext cx="2833352" cy="116362"/>
            </a:xfrm>
            <a:prstGeom prst="rect">
              <a:avLst/>
            </a:prstGeom>
            <a:gradFill flip="none" rotWithShape="1">
              <a:gsLst>
                <a:gs pos="61000">
                  <a:srgbClr val="C9C828"/>
                </a:gs>
                <a:gs pos="0">
                  <a:srgbClr val="00B050"/>
                </a:gs>
                <a:gs pos="99000">
                  <a:srgbClr val="FFC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</p:grp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8" b="94451" l="9846" r="897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02" t="6265" r="27224" b="12368"/>
          <a:stretch/>
        </p:blipFill>
        <p:spPr>
          <a:xfrm rot="1333829">
            <a:off x="4340970" y="472720"/>
            <a:ext cx="656216" cy="212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8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0139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46461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" name="矩形 8"/>
          <p:cNvSpPr/>
          <p:nvPr/>
        </p:nvSpPr>
        <p:spPr>
          <a:xfrm>
            <a:off x="82783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837" y="1388303"/>
            <a:ext cx="787400" cy="7874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405" y="1316113"/>
            <a:ext cx="788400" cy="7884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15" y="1324509"/>
            <a:ext cx="788400" cy="788400"/>
          </a:xfrm>
          <a:prstGeom prst="rect">
            <a:avLst/>
          </a:prstGeom>
        </p:spPr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3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331763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1726573">
            <a:off x="2585662" y="2068197"/>
            <a:ext cx="3405605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39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7" name="矩形 6"/>
          <p:cNvSpPr/>
          <p:nvPr/>
        </p:nvSpPr>
        <p:spPr>
          <a:xfrm rot="692405">
            <a:off x="1473778" y="1726045"/>
            <a:ext cx="3405605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18" b="94451" l="9846" r="897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02" t="6265" r="27224" b="12368"/>
          <a:stretch/>
        </p:blipFill>
        <p:spPr>
          <a:xfrm rot="1333829">
            <a:off x="4340970" y="472720"/>
            <a:ext cx="656216" cy="212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9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40</a:t>
            </a:fld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 rot="1726573">
            <a:off x="2585662" y="2068197"/>
            <a:ext cx="3405605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16" name="圖片版面配置區 15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r="21485"/>
          <a:stretch>
            <a:fillRect/>
          </a:stretch>
        </p:blipFill>
        <p:spPr/>
      </p:pic>
      <p:sp>
        <p:nvSpPr>
          <p:cNvPr id="15" name="矩形 14"/>
          <p:cNvSpPr/>
          <p:nvPr/>
        </p:nvSpPr>
        <p:spPr>
          <a:xfrm rot="692405">
            <a:off x="1473778" y="1726045"/>
            <a:ext cx="3405605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17" name="圖片版面配置區 16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7" r="21467"/>
          <a:stretch>
            <a:fillRect/>
          </a:stretch>
        </p:blipFill>
        <p:spPr/>
      </p:pic>
      <p:grpSp>
        <p:nvGrpSpPr>
          <p:cNvPr id="11" name="群組 10"/>
          <p:cNvGrpSpPr/>
          <p:nvPr/>
        </p:nvGrpSpPr>
        <p:grpSpPr>
          <a:xfrm>
            <a:off x="6944592" y="1029726"/>
            <a:ext cx="4637808" cy="717432"/>
            <a:chOff x="2253100" y="418524"/>
            <a:chExt cx="4637808" cy="717432"/>
          </a:xfrm>
        </p:grpSpPr>
        <p:sp>
          <p:nvSpPr>
            <p:cNvPr id="12" name="矩形 11"/>
            <p:cNvSpPr/>
            <p:nvPr/>
          </p:nvSpPr>
          <p:spPr>
            <a:xfrm>
              <a:off x="2253100" y="418524"/>
              <a:ext cx="46378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3200" b="1" spc="-150" dirty="0" smtClean="0">
                  <a:solidFill>
                    <a:schemeClr val="bg1">
                      <a:lumMod val="50000"/>
                    </a:schemeClr>
                  </a:solidFill>
                </a:rPr>
                <a:t>Photo Frame  Design 020</a:t>
              </a:r>
              <a:endParaRPr lang="en-US" altLang="zh-TW" sz="3200" b="1" spc="-1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155318" y="1019594"/>
              <a:ext cx="2833352" cy="116362"/>
            </a:xfrm>
            <a:prstGeom prst="rect">
              <a:avLst/>
            </a:prstGeom>
            <a:gradFill flip="none" rotWithShape="1">
              <a:gsLst>
                <a:gs pos="61000">
                  <a:srgbClr val="C9C828"/>
                </a:gs>
                <a:gs pos="0">
                  <a:srgbClr val="00B050"/>
                </a:gs>
                <a:gs pos="99000">
                  <a:srgbClr val="FFC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</p:grpSp>
      <p:grpSp>
        <p:nvGrpSpPr>
          <p:cNvPr id="18" name="群組 17"/>
          <p:cNvGrpSpPr/>
          <p:nvPr/>
        </p:nvGrpSpPr>
        <p:grpSpPr>
          <a:xfrm rot="2539746" flipH="1">
            <a:off x="4732461" y="1914287"/>
            <a:ext cx="327629" cy="995363"/>
            <a:chOff x="-2410634" y="3736181"/>
            <a:chExt cx="327629" cy="995363"/>
          </a:xfrm>
        </p:grpSpPr>
        <p:sp>
          <p:nvSpPr>
            <p:cNvPr id="19" name="Freeform 38"/>
            <p:cNvSpPr>
              <a:spLocks/>
            </p:cNvSpPr>
            <p:nvPr/>
          </p:nvSpPr>
          <p:spPr bwMode="auto">
            <a:xfrm flipH="1" flipV="1">
              <a:off x="-2410634" y="3736181"/>
              <a:ext cx="175584" cy="994638"/>
            </a:xfrm>
            <a:custGeom>
              <a:avLst/>
              <a:gdLst>
                <a:gd name="T0" fmla="*/ 248 w 1525"/>
                <a:gd name="T1" fmla="*/ 0 h 8621"/>
                <a:gd name="T2" fmla="*/ 540 w 1525"/>
                <a:gd name="T3" fmla="*/ 61 h 8621"/>
                <a:gd name="T4" fmla="*/ 1509 w 1525"/>
                <a:gd name="T5" fmla="*/ 1275 h 8621"/>
                <a:gd name="T6" fmla="*/ 1514 w 1525"/>
                <a:gd name="T7" fmla="*/ 1546 h 8621"/>
                <a:gd name="T8" fmla="*/ 1518 w 1525"/>
                <a:gd name="T9" fmla="*/ 2154 h 8621"/>
                <a:gd name="T10" fmla="*/ 1523 w 1525"/>
                <a:gd name="T11" fmla="*/ 3971 h 8621"/>
                <a:gd name="T12" fmla="*/ 1518 w 1525"/>
                <a:gd name="T13" fmla="*/ 7044 h 8621"/>
                <a:gd name="T14" fmla="*/ 1502 w 1525"/>
                <a:gd name="T15" fmla="*/ 7585 h 8621"/>
                <a:gd name="T16" fmla="*/ 1450 w 1525"/>
                <a:gd name="T17" fmla="*/ 7809 h 8621"/>
                <a:gd name="T18" fmla="*/ 1180 w 1525"/>
                <a:gd name="T19" fmla="*/ 8249 h 8621"/>
                <a:gd name="T20" fmla="*/ 508 w 1525"/>
                <a:gd name="T21" fmla="*/ 8607 h 8621"/>
                <a:gd name="T22" fmla="*/ 275 w 1525"/>
                <a:gd name="T23" fmla="*/ 8618 h 8621"/>
                <a:gd name="T24" fmla="*/ 0 w 1525"/>
                <a:gd name="T25" fmla="*/ 8582 h 8621"/>
                <a:gd name="T26" fmla="*/ 101 w 1525"/>
                <a:gd name="T27" fmla="*/ 8589 h 8621"/>
                <a:gd name="T28" fmla="*/ 233 w 1525"/>
                <a:gd name="T29" fmla="*/ 8588 h 8621"/>
                <a:gd name="T30" fmla="*/ 333 w 1525"/>
                <a:gd name="T31" fmla="*/ 8578 h 8621"/>
                <a:gd name="T32" fmla="*/ 427 w 1525"/>
                <a:gd name="T33" fmla="*/ 8558 h 8621"/>
                <a:gd name="T34" fmla="*/ 520 w 1525"/>
                <a:gd name="T35" fmla="*/ 8529 h 8621"/>
                <a:gd name="T36" fmla="*/ 611 w 1525"/>
                <a:gd name="T37" fmla="*/ 8494 h 8621"/>
                <a:gd name="T38" fmla="*/ 698 w 1525"/>
                <a:gd name="T39" fmla="*/ 8451 h 8621"/>
                <a:gd name="T40" fmla="*/ 782 w 1525"/>
                <a:gd name="T41" fmla="*/ 8403 h 8621"/>
                <a:gd name="T42" fmla="*/ 862 w 1525"/>
                <a:gd name="T43" fmla="*/ 8347 h 8621"/>
                <a:gd name="T44" fmla="*/ 936 w 1525"/>
                <a:gd name="T45" fmla="*/ 8286 h 8621"/>
                <a:gd name="T46" fmla="*/ 1005 w 1525"/>
                <a:gd name="T47" fmla="*/ 8220 h 8621"/>
                <a:gd name="T48" fmla="*/ 1091 w 1525"/>
                <a:gd name="T49" fmla="*/ 8120 h 8621"/>
                <a:gd name="T50" fmla="*/ 1164 w 1525"/>
                <a:gd name="T51" fmla="*/ 8014 h 8621"/>
                <a:gd name="T52" fmla="*/ 1225 w 1525"/>
                <a:gd name="T53" fmla="*/ 7901 h 8621"/>
                <a:gd name="T54" fmla="*/ 1275 w 1525"/>
                <a:gd name="T55" fmla="*/ 7780 h 8621"/>
                <a:gd name="T56" fmla="*/ 1308 w 1525"/>
                <a:gd name="T57" fmla="*/ 7676 h 8621"/>
                <a:gd name="T58" fmla="*/ 1319 w 1525"/>
                <a:gd name="T59" fmla="*/ 7621 h 8621"/>
                <a:gd name="T60" fmla="*/ 1327 w 1525"/>
                <a:gd name="T61" fmla="*/ 7556 h 8621"/>
                <a:gd name="T62" fmla="*/ 1337 w 1525"/>
                <a:gd name="T63" fmla="*/ 7360 h 8621"/>
                <a:gd name="T64" fmla="*/ 1343 w 1525"/>
                <a:gd name="T65" fmla="*/ 7015 h 8621"/>
                <a:gd name="T66" fmla="*/ 1349 w 1525"/>
                <a:gd name="T67" fmla="*/ 5853 h 8621"/>
                <a:gd name="T68" fmla="*/ 1348 w 1525"/>
                <a:gd name="T69" fmla="*/ 3942 h 8621"/>
                <a:gd name="T70" fmla="*/ 1343 w 1525"/>
                <a:gd name="T71" fmla="*/ 2125 h 8621"/>
                <a:gd name="T72" fmla="*/ 1339 w 1525"/>
                <a:gd name="T73" fmla="*/ 1517 h 8621"/>
                <a:gd name="T74" fmla="*/ 1334 w 1525"/>
                <a:gd name="T75" fmla="*/ 1246 h 8621"/>
                <a:gd name="T76" fmla="*/ 1322 w 1525"/>
                <a:gd name="T77" fmla="*/ 1143 h 8621"/>
                <a:gd name="T78" fmla="*/ 1302 w 1525"/>
                <a:gd name="T79" fmla="*/ 1043 h 8621"/>
                <a:gd name="T80" fmla="*/ 1274 w 1525"/>
                <a:gd name="T81" fmla="*/ 944 h 8621"/>
                <a:gd name="T82" fmla="*/ 1239 w 1525"/>
                <a:gd name="T83" fmla="*/ 848 h 8621"/>
                <a:gd name="T84" fmla="*/ 1197 w 1525"/>
                <a:gd name="T85" fmla="*/ 754 h 8621"/>
                <a:gd name="T86" fmla="*/ 1149 w 1525"/>
                <a:gd name="T87" fmla="*/ 665 h 8621"/>
                <a:gd name="T88" fmla="*/ 1094 w 1525"/>
                <a:gd name="T89" fmla="*/ 578 h 8621"/>
                <a:gd name="T90" fmla="*/ 1033 w 1525"/>
                <a:gd name="T91" fmla="*/ 496 h 8621"/>
                <a:gd name="T92" fmla="*/ 966 w 1525"/>
                <a:gd name="T93" fmla="*/ 418 h 8621"/>
                <a:gd name="T94" fmla="*/ 894 w 1525"/>
                <a:gd name="T95" fmla="*/ 345 h 8621"/>
                <a:gd name="T96" fmla="*/ 817 w 1525"/>
                <a:gd name="T97" fmla="*/ 278 h 8621"/>
                <a:gd name="T98" fmla="*/ 735 w 1525"/>
                <a:gd name="T99" fmla="*/ 216 h 8621"/>
                <a:gd name="T100" fmla="*/ 648 w 1525"/>
                <a:gd name="T101" fmla="*/ 160 h 8621"/>
                <a:gd name="T102" fmla="*/ 557 w 1525"/>
                <a:gd name="T103" fmla="*/ 110 h 8621"/>
                <a:gd name="T104" fmla="*/ 463 w 1525"/>
                <a:gd name="T105" fmla="*/ 68 h 8621"/>
                <a:gd name="T106" fmla="*/ 365 w 1525"/>
                <a:gd name="T107" fmla="*/ 32 h 8621"/>
                <a:gd name="T108" fmla="*/ 248 w 1525"/>
                <a:gd name="T109" fmla="*/ 0 h 8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25" h="8621">
                  <a:moveTo>
                    <a:pt x="248" y="0"/>
                  </a:moveTo>
                  <a:cubicBezTo>
                    <a:pt x="345" y="10"/>
                    <a:pt x="441" y="30"/>
                    <a:pt x="540" y="61"/>
                  </a:cubicBezTo>
                  <a:cubicBezTo>
                    <a:pt x="1071" y="230"/>
                    <a:pt x="1466" y="724"/>
                    <a:pt x="1509" y="1275"/>
                  </a:cubicBezTo>
                  <a:cubicBezTo>
                    <a:pt x="1512" y="1306"/>
                    <a:pt x="1512" y="1394"/>
                    <a:pt x="1514" y="1546"/>
                  </a:cubicBezTo>
                  <a:cubicBezTo>
                    <a:pt x="1515" y="1697"/>
                    <a:pt x="1517" y="1906"/>
                    <a:pt x="1518" y="2154"/>
                  </a:cubicBezTo>
                  <a:cubicBezTo>
                    <a:pt x="1520" y="2650"/>
                    <a:pt x="1522" y="3302"/>
                    <a:pt x="1523" y="3971"/>
                  </a:cubicBezTo>
                  <a:cubicBezTo>
                    <a:pt x="1525" y="5308"/>
                    <a:pt x="1524" y="6706"/>
                    <a:pt x="1518" y="7044"/>
                  </a:cubicBezTo>
                  <a:cubicBezTo>
                    <a:pt x="1513" y="7340"/>
                    <a:pt x="1510" y="7488"/>
                    <a:pt x="1502" y="7585"/>
                  </a:cubicBezTo>
                  <a:cubicBezTo>
                    <a:pt x="1493" y="7683"/>
                    <a:pt x="1477" y="7732"/>
                    <a:pt x="1450" y="7809"/>
                  </a:cubicBezTo>
                  <a:cubicBezTo>
                    <a:pt x="1390" y="7977"/>
                    <a:pt x="1303" y="8119"/>
                    <a:pt x="1180" y="8249"/>
                  </a:cubicBezTo>
                  <a:cubicBezTo>
                    <a:pt x="1004" y="8433"/>
                    <a:pt x="761" y="8563"/>
                    <a:pt x="508" y="8607"/>
                  </a:cubicBezTo>
                  <a:cubicBezTo>
                    <a:pt x="449" y="8618"/>
                    <a:pt x="378" y="8621"/>
                    <a:pt x="275" y="8618"/>
                  </a:cubicBezTo>
                  <a:cubicBezTo>
                    <a:pt x="171" y="8616"/>
                    <a:pt x="84" y="8604"/>
                    <a:pt x="0" y="8582"/>
                  </a:cubicBezTo>
                  <a:cubicBezTo>
                    <a:pt x="32" y="8585"/>
                    <a:pt x="65" y="8588"/>
                    <a:pt x="101" y="8589"/>
                  </a:cubicBezTo>
                  <a:cubicBezTo>
                    <a:pt x="152" y="8590"/>
                    <a:pt x="195" y="8590"/>
                    <a:pt x="233" y="8588"/>
                  </a:cubicBezTo>
                  <a:cubicBezTo>
                    <a:pt x="271" y="8587"/>
                    <a:pt x="304" y="8583"/>
                    <a:pt x="333" y="8578"/>
                  </a:cubicBezTo>
                  <a:cubicBezTo>
                    <a:pt x="365" y="8573"/>
                    <a:pt x="396" y="8566"/>
                    <a:pt x="427" y="8558"/>
                  </a:cubicBezTo>
                  <a:cubicBezTo>
                    <a:pt x="459" y="8550"/>
                    <a:pt x="490" y="8540"/>
                    <a:pt x="520" y="8529"/>
                  </a:cubicBezTo>
                  <a:cubicBezTo>
                    <a:pt x="551" y="8519"/>
                    <a:pt x="581" y="8507"/>
                    <a:pt x="611" y="8494"/>
                  </a:cubicBezTo>
                  <a:cubicBezTo>
                    <a:pt x="640" y="8481"/>
                    <a:pt x="670" y="8467"/>
                    <a:pt x="698" y="8451"/>
                  </a:cubicBezTo>
                  <a:cubicBezTo>
                    <a:pt x="727" y="8436"/>
                    <a:pt x="755" y="8420"/>
                    <a:pt x="782" y="8403"/>
                  </a:cubicBezTo>
                  <a:cubicBezTo>
                    <a:pt x="809" y="8385"/>
                    <a:pt x="836" y="8367"/>
                    <a:pt x="862" y="8347"/>
                  </a:cubicBezTo>
                  <a:cubicBezTo>
                    <a:pt x="887" y="8328"/>
                    <a:pt x="912" y="8308"/>
                    <a:pt x="936" y="8286"/>
                  </a:cubicBezTo>
                  <a:cubicBezTo>
                    <a:pt x="960" y="8265"/>
                    <a:pt x="983" y="8243"/>
                    <a:pt x="1005" y="8220"/>
                  </a:cubicBezTo>
                  <a:cubicBezTo>
                    <a:pt x="1036" y="8187"/>
                    <a:pt x="1064" y="8154"/>
                    <a:pt x="1091" y="8120"/>
                  </a:cubicBezTo>
                  <a:cubicBezTo>
                    <a:pt x="1117" y="8086"/>
                    <a:pt x="1142" y="8051"/>
                    <a:pt x="1164" y="8014"/>
                  </a:cubicBezTo>
                  <a:cubicBezTo>
                    <a:pt x="1186" y="7978"/>
                    <a:pt x="1207" y="7940"/>
                    <a:pt x="1225" y="7901"/>
                  </a:cubicBezTo>
                  <a:cubicBezTo>
                    <a:pt x="1243" y="7862"/>
                    <a:pt x="1260" y="7822"/>
                    <a:pt x="1275" y="7780"/>
                  </a:cubicBezTo>
                  <a:cubicBezTo>
                    <a:pt x="1289" y="7741"/>
                    <a:pt x="1300" y="7710"/>
                    <a:pt x="1308" y="7676"/>
                  </a:cubicBezTo>
                  <a:cubicBezTo>
                    <a:pt x="1312" y="7658"/>
                    <a:pt x="1316" y="7641"/>
                    <a:pt x="1319" y="7621"/>
                  </a:cubicBezTo>
                  <a:cubicBezTo>
                    <a:pt x="1323" y="7602"/>
                    <a:pt x="1325" y="7580"/>
                    <a:pt x="1327" y="7556"/>
                  </a:cubicBezTo>
                  <a:cubicBezTo>
                    <a:pt x="1331" y="7507"/>
                    <a:pt x="1334" y="7446"/>
                    <a:pt x="1337" y="7360"/>
                  </a:cubicBezTo>
                  <a:cubicBezTo>
                    <a:pt x="1339" y="7274"/>
                    <a:pt x="1341" y="7163"/>
                    <a:pt x="1343" y="7015"/>
                  </a:cubicBezTo>
                  <a:cubicBezTo>
                    <a:pt x="1346" y="6846"/>
                    <a:pt x="1348" y="6412"/>
                    <a:pt x="1349" y="5853"/>
                  </a:cubicBezTo>
                  <a:cubicBezTo>
                    <a:pt x="1349" y="5294"/>
                    <a:pt x="1349" y="4610"/>
                    <a:pt x="1348" y="3942"/>
                  </a:cubicBezTo>
                  <a:cubicBezTo>
                    <a:pt x="1347" y="3273"/>
                    <a:pt x="1345" y="2621"/>
                    <a:pt x="1343" y="2125"/>
                  </a:cubicBezTo>
                  <a:cubicBezTo>
                    <a:pt x="1342" y="1877"/>
                    <a:pt x="1341" y="1668"/>
                    <a:pt x="1339" y="1517"/>
                  </a:cubicBezTo>
                  <a:cubicBezTo>
                    <a:pt x="1338" y="1365"/>
                    <a:pt x="1337" y="1277"/>
                    <a:pt x="1334" y="1246"/>
                  </a:cubicBezTo>
                  <a:cubicBezTo>
                    <a:pt x="1332" y="1211"/>
                    <a:pt x="1328" y="1177"/>
                    <a:pt x="1322" y="1143"/>
                  </a:cubicBezTo>
                  <a:cubicBezTo>
                    <a:pt x="1317" y="1109"/>
                    <a:pt x="1310" y="1076"/>
                    <a:pt x="1302" y="1043"/>
                  </a:cubicBezTo>
                  <a:cubicBezTo>
                    <a:pt x="1294" y="1009"/>
                    <a:pt x="1285" y="976"/>
                    <a:pt x="1274" y="944"/>
                  </a:cubicBezTo>
                  <a:cubicBezTo>
                    <a:pt x="1264" y="911"/>
                    <a:pt x="1252" y="879"/>
                    <a:pt x="1239" y="848"/>
                  </a:cubicBezTo>
                  <a:cubicBezTo>
                    <a:pt x="1227" y="816"/>
                    <a:pt x="1213" y="785"/>
                    <a:pt x="1197" y="754"/>
                  </a:cubicBezTo>
                  <a:cubicBezTo>
                    <a:pt x="1182" y="724"/>
                    <a:pt x="1166" y="694"/>
                    <a:pt x="1149" y="665"/>
                  </a:cubicBezTo>
                  <a:cubicBezTo>
                    <a:pt x="1131" y="635"/>
                    <a:pt x="1113" y="606"/>
                    <a:pt x="1094" y="578"/>
                  </a:cubicBezTo>
                  <a:cubicBezTo>
                    <a:pt x="1074" y="550"/>
                    <a:pt x="1054" y="523"/>
                    <a:pt x="1033" y="496"/>
                  </a:cubicBezTo>
                  <a:cubicBezTo>
                    <a:pt x="1011" y="469"/>
                    <a:pt x="989" y="443"/>
                    <a:pt x="966" y="418"/>
                  </a:cubicBezTo>
                  <a:cubicBezTo>
                    <a:pt x="943" y="393"/>
                    <a:pt x="919" y="369"/>
                    <a:pt x="894" y="345"/>
                  </a:cubicBezTo>
                  <a:cubicBezTo>
                    <a:pt x="869" y="322"/>
                    <a:pt x="843" y="299"/>
                    <a:pt x="817" y="278"/>
                  </a:cubicBezTo>
                  <a:cubicBezTo>
                    <a:pt x="790" y="256"/>
                    <a:pt x="763" y="235"/>
                    <a:pt x="735" y="216"/>
                  </a:cubicBezTo>
                  <a:cubicBezTo>
                    <a:pt x="706" y="196"/>
                    <a:pt x="678" y="177"/>
                    <a:pt x="648" y="160"/>
                  </a:cubicBezTo>
                  <a:cubicBezTo>
                    <a:pt x="619" y="142"/>
                    <a:pt x="588" y="126"/>
                    <a:pt x="557" y="110"/>
                  </a:cubicBezTo>
                  <a:cubicBezTo>
                    <a:pt x="527" y="95"/>
                    <a:pt x="495" y="81"/>
                    <a:pt x="463" y="68"/>
                  </a:cubicBezTo>
                  <a:cubicBezTo>
                    <a:pt x="431" y="55"/>
                    <a:pt x="398" y="43"/>
                    <a:pt x="365" y="32"/>
                  </a:cubicBezTo>
                  <a:cubicBezTo>
                    <a:pt x="326" y="20"/>
                    <a:pt x="287" y="9"/>
                    <a:pt x="248" y="0"/>
                  </a:cubicBezTo>
                  <a:close/>
                </a:path>
              </a:pathLst>
            </a:custGeom>
            <a:solidFill>
              <a:srgbClr val="B0B0B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手繪多邊形 19"/>
            <p:cNvSpPr>
              <a:spLocks/>
            </p:cNvSpPr>
            <p:nvPr/>
          </p:nvSpPr>
          <p:spPr bwMode="auto">
            <a:xfrm flipH="1" flipV="1">
              <a:off x="-2243604" y="3773734"/>
              <a:ext cx="98960" cy="129647"/>
            </a:xfrm>
            <a:custGeom>
              <a:avLst/>
              <a:gdLst>
                <a:gd name="connsiteX0" fmla="*/ 309574 w 309574"/>
                <a:gd name="connsiteY0" fmla="*/ 405570 h 405570"/>
                <a:gd name="connsiteX1" fmla="*/ 302013 w 309574"/>
                <a:gd name="connsiteY1" fmla="*/ 405209 h 405570"/>
                <a:gd name="connsiteX2" fmla="*/ 276091 w 309574"/>
                <a:gd name="connsiteY2" fmla="*/ 401598 h 405570"/>
                <a:gd name="connsiteX3" fmla="*/ 250169 w 309574"/>
                <a:gd name="connsiteY3" fmla="*/ 395821 h 405570"/>
                <a:gd name="connsiteX4" fmla="*/ 223886 w 309574"/>
                <a:gd name="connsiteY4" fmla="*/ 388239 h 405570"/>
                <a:gd name="connsiteX5" fmla="*/ 194723 w 309574"/>
                <a:gd name="connsiteY5" fmla="*/ 377046 h 405570"/>
                <a:gd name="connsiteX6" fmla="*/ 168080 w 309574"/>
                <a:gd name="connsiteY6" fmla="*/ 363686 h 405570"/>
                <a:gd name="connsiteX7" fmla="*/ 142518 w 309574"/>
                <a:gd name="connsiteY7" fmla="*/ 348160 h 405570"/>
                <a:gd name="connsiteX8" fmla="*/ 117316 w 309574"/>
                <a:gd name="connsiteY8" fmla="*/ 329024 h 405570"/>
                <a:gd name="connsiteX9" fmla="*/ 95354 w 309574"/>
                <a:gd name="connsiteY9" fmla="*/ 309165 h 405570"/>
                <a:gd name="connsiteX10" fmla="*/ 74831 w 309574"/>
                <a:gd name="connsiteY10" fmla="*/ 286418 h 405570"/>
                <a:gd name="connsiteX11" fmla="*/ 56470 w 309574"/>
                <a:gd name="connsiteY11" fmla="*/ 261865 h 405570"/>
                <a:gd name="connsiteX12" fmla="*/ 40268 w 309574"/>
                <a:gd name="connsiteY12" fmla="*/ 235146 h 405570"/>
                <a:gd name="connsiteX13" fmla="*/ 26587 w 309574"/>
                <a:gd name="connsiteY13" fmla="*/ 207344 h 405570"/>
                <a:gd name="connsiteX14" fmla="*/ 15066 w 309574"/>
                <a:gd name="connsiteY14" fmla="*/ 178459 h 405570"/>
                <a:gd name="connsiteX15" fmla="*/ 6785 w 309574"/>
                <a:gd name="connsiteY15" fmla="*/ 149213 h 405570"/>
                <a:gd name="connsiteX16" fmla="*/ 1745 w 309574"/>
                <a:gd name="connsiteY16" fmla="*/ 119966 h 405570"/>
                <a:gd name="connsiteX17" fmla="*/ 1024 w 309574"/>
                <a:gd name="connsiteY17" fmla="*/ 99024 h 405570"/>
                <a:gd name="connsiteX18" fmla="*/ 304 w 309574"/>
                <a:gd name="connsiteY18" fmla="*/ 45586 h 405570"/>
                <a:gd name="connsiteX19" fmla="*/ 0 w 309574"/>
                <a:gd name="connsiteY19" fmla="*/ 0 h 405570"/>
                <a:gd name="connsiteX20" fmla="*/ 62936 w 309574"/>
                <a:gd name="connsiteY20" fmla="*/ 0 h 405570"/>
                <a:gd name="connsiteX21" fmla="*/ 63310 w 309574"/>
                <a:gd name="connsiteY21" fmla="*/ 56057 h 405570"/>
                <a:gd name="connsiteX22" fmla="*/ 64031 w 309574"/>
                <a:gd name="connsiteY22" fmla="*/ 109495 h 405570"/>
                <a:gd name="connsiteX23" fmla="*/ 64391 w 309574"/>
                <a:gd name="connsiteY23" fmla="*/ 130437 h 405570"/>
                <a:gd name="connsiteX24" fmla="*/ 179962 w 309574"/>
                <a:gd name="connsiteY24" fmla="*/ 339495 h 405570"/>
                <a:gd name="connsiteX25" fmla="*/ 286892 w 309574"/>
                <a:gd name="connsiteY25" fmla="*/ 398710 h 405570"/>
                <a:gd name="connsiteX26" fmla="*/ 309574 w 309574"/>
                <a:gd name="connsiteY26" fmla="*/ 405570 h 40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09574" h="405570">
                  <a:moveTo>
                    <a:pt x="309574" y="405570"/>
                  </a:moveTo>
                  <a:cubicBezTo>
                    <a:pt x="307054" y="405209"/>
                    <a:pt x="304534" y="405209"/>
                    <a:pt x="302013" y="405209"/>
                  </a:cubicBezTo>
                  <a:cubicBezTo>
                    <a:pt x="293373" y="404126"/>
                    <a:pt x="284732" y="403042"/>
                    <a:pt x="276091" y="401598"/>
                  </a:cubicBezTo>
                  <a:cubicBezTo>
                    <a:pt x="267450" y="400154"/>
                    <a:pt x="258809" y="398349"/>
                    <a:pt x="250169" y="395821"/>
                  </a:cubicBezTo>
                  <a:cubicBezTo>
                    <a:pt x="241528" y="393655"/>
                    <a:pt x="232887" y="391127"/>
                    <a:pt x="223886" y="388239"/>
                  </a:cubicBezTo>
                  <a:cubicBezTo>
                    <a:pt x="213805" y="384628"/>
                    <a:pt x="204084" y="381018"/>
                    <a:pt x="194723" y="377046"/>
                  </a:cubicBezTo>
                  <a:cubicBezTo>
                    <a:pt x="185722" y="373074"/>
                    <a:pt x="176721" y="368741"/>
                    <a:pt x="168080" y="363686"/>
                  </a:cubicBezTo>
                  <a:cubicBezTo>
                    <a:pt x="159440" y="358992"/>
                    <a:pt x="151159" y="353937"/>
                    <a:pt x="142518" y="348160"/>
                  </a:cubicBezTo>
                  <a:cubicBezTo>
                    <a:pt x="134237" y="342383"/>
                    <a:pt x="125956" y="335884"/>
                    <a:pt x="117316" y="329024"/>
                  </a:cubicBezTo>
                  <a:cubicBezTo>
                    <a:pt x="109755" y="322886"/>
                    <a:pt x="102194" y="316386"/>
                    <a:pt x="95354" y="309165"/>
                  </a:cubicBezTo>
                  <a:cubicBezTo>
                    <a:pt x="88153" y="301944"/>
                    <a:pt x="81312" y="294362"/>
                    <a:pt x="74831" y="286418"/>
                  </a:cubicBezTo>
                  <a:cubicBezTo>
                    <a:pt x="68351" y="278474"/>
                    <a:pt x="62230" y="270170"/>
                    <a:pt x="56470" y="261865"/>
                  </a:cubicBezTo>
                  <a:cubicBezTo>
                    <a:pt x="50709" y="253200"/>
                    <a:pt x="45309" y="244173"/>
                    <a:pt x="40268" y="235146"/>
                  </a:cubicBezTo>
                  <a:cubicBezTo>
                    <a:pt x="35228" y="226120"/>
                    <a:pt x="30547" y="216732"/>
                    <a:pt x="26587" y="207344"/>
                  </a:cubicBezTo>
                  <a:cubicBezTo>
                    <a:pt x="22267" y="197596"/>
                    <a:pt x="18666" y="188208"/>
                    <a:pt x="15066" y="178459"/>
                  </a:cubicBezTo>
                  <a:cubicBezTo>
                    <a:pt x="11825" y="168710"/>
                    <a:pt x="9305" y="158961"/>
                    <a:pt x="6785" y="149213"/>
                  </a:cubicBezTo>
                  <a:cubicBezTo>
                    <a:pt x="4625" y="139464"/>
                    <a:pt x="2825" y="129715"/>
                    <a:pt x="1745" y="119966"/>
                  </a:cubicBezTo>
                  <a:cubicBezTo>
                    <a:pt x="2105" y="122855"/>
                    <a:pt x="1384" y="112023"/>
                    <a:pt x="1024" y="99024"/>
                  </a:cubicBezTo>
                  <a:cubicBezTo>
                    <a:pt x="1024" y="86387"/>
                    <a:pt x="664" y="67973"/>
                    <a:pt x="304" y="45586"/>
                  </a:cubicBezTo>
                  <a:lnTo>
                    <a:pt x="0" y="0"/>
                  </a:lnTo>
                  <a:lnTo>
                    <a:pt x="62936" y="0"/>
                  </a:lnTo>
                  <a:lnTo>
                    <a:pt x="63310" y="56057"/>
                  </a:lnTo>
                  <a:cubicBezTo>
                    <a:pt x="63670" y="78444"/>
                    <a:pt x="63670" y="96858"/>
                    <a:pt x="64031" y="109495"/>
                  </a:cubicBezTo>
                  <a:cubicBezTo>
                    <a:pt x="64391" y="122494"/>
                    <a:pt x="65111" y="133326"/>
                    <a:pt x="64391" y="130437"/>
                  </a:cubicBezTo>
                  <a:cubicBezTo>
                    <a:pt x="74111" y="208067"/>
                    <a:pt x="119476" y="290390"/>
                    <a:pt x="179962" y="339495"/>
                  </a:cubicBezTo>
                  <a:cubicBezTo>
                    <a:pt x="214525" y="367297"/>
                    <a:pt x="245848" y="384628"/>
                    <a:pt x="286892" y="398710"/>
                  </a:cubicBezTo>
                  <a:cubicBezTo>
                    <a:pt x="294453" y="401237"/>
                    <a:pt x="302013" y="403403"/>
                    <a:pt x="309574" y="405570"/>
                  </a:cubicBezTo>
                  <a:close/>
                </a:path>
              </a:pathLst>
            </a:custGeom>
            <a:solidFill>
              <a:srgbClr val="5CB30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手繪多邊形 20"/>
            <p:cNvSpPr>
              <a:spLocks/>
            </p:cNvSpPr>
            <p:nvPr/>
          </p:nvSpPr>
          <p:spPr bwMode="auto">
            <a:xfrm flipH="1" flipV="1">
              <a:off x="-2258901" y="4188151"/>
              <a:ext cx="162403" cy="512727"/>
            </a:xfrm>
            <a:custGeom>
              <a:avLst/>
              <a:gdLst>
                <a:gd name="connsiteX0" fmla="*/ 62756 w 508043"/>
                <a:gd name="connsiteY0" fmla="*/ 1603951 h 1603951"/>
                <a:gd name="connsiteX1" fmla="*/ 0 w 508043"/>
                <a:gd name="connsiteY1" fmla="*/ 1603951 h 1603951"/>
                <a:gd name="connsiteX2" fmla="*/ 377 w 508043"/>
                <a:gd name="connsiteY2" fmla="*/ 1391618 h 1603951"/>
                <a:gd name="connsiteX3" fmla="*/ 2540 w 508043"/>
                <a:gd name="connsiteY3" fmla="*/ 603371 h 1603951"/>
                <a:gd name="connsiteX4" fmla="*/ 3983 w 508043"/>
                <a:gd name="connsiteY4" fmla="*/ 416691 h 1603951"/>
                <a:gd name="connsiteX5" fmla="*/ 5064 w 508043"/>
                <a:gd name="connsiteY5" fmla="*/ 368667 h 1603951"/>
                <a:gd name="connsiteX6" fmla="*/ 5785 w 508043"/>
                <a:gd name="connsiteY6" fmla="*/ 349890 h 1603951"/>
                <a:gd name="connsiteX7" fmla="*/ 11194 w 508043"/>
                <a:gd name="connsiteY7" fmla="*/ 317754 h 1603951"/>
                <a:gd name="connsiteX8" fmla="*/ 19487 w 508043"/>
                <a:gd name="connsiteY8" fmla="*/ 285979 h 1603951"/>
                <a:gd name="connsiteX9" fmla="*/ 29943 w 508043"/>
                <a:gd name="connsiteY9" fmla="*/ 255286 h 1603951"/>
                <a:gd name="connsiteX10" fmla="*/ 43283 w 508043"/>
                <a:gd name="connsiteY10" fmla="*/ 225678 h 1603951"/>
                <a:gd name="connsiteX11" fmla="*/ 59148 w 508043"/>
                <a:gd name="connsiteY11" fmla="*/ 196791 h 1603951"/>
                <a:gd name="connsiteX12" fmla="*/ 77537 w 508043"/>
                <a:gd name="connsiteY12" fmla="*/ 169348 h 1603951"/>
                <a:gd name="connsiteX13" fmla="*/ 98088 w 508043"/>
                <a:gd name="connsiteY13" fmla="*/ 143350 h 1603951"/>
                <a:gd name="connsiteX14" fmla="*/ 120803 w 508043"/>
                <a:gd name="connsiteY14" fmla="*/ 118797 h 1603951"/>
                <a:gd name="connsiteX15" fmla="*/ 151812 w 508043"/>
                <a:gd name="connsiteY15" fmla="*/ 90632 h 1603951"/>
                <a:gd name="connsiteX16" fmla="*/ 183901 w 508043"/>
                <a:gd name="connsiteY16" fmla="*/ 66440 h 1603951"/>
                <a:gd name="connsiteX17" fmla="*/ 217433 w 508043"/>
                <a:gd name="connsiteY17" fmla="*/ 45858 h 1603951"/>
                <a:gd name="connsiteX18" fmla="*/ 252407 w 508043"/>
                <a:gd name="connsiteY18" fmla="*/ 29248 h 1603951"/>
                <a:gd name="connsiteX19" fmla="*/ 289184 w 508043"/>
                <a:gd name="connsiteY19" fmla="*/ 16249 h 1603951"/>
                <a:gd name="connsiteX20" fmla="*/ 327043 w 508043"/>
                <a:gd name="connsiteY20" fmla="*/ 7222 h 1603951"/>
                <a:gd name="connsiteX21" fmla="*/ 366704 w 508043"/>
                <a:gd name="connsiteY21" fmla="*/ 1805 h 1603951"/>
                <a:gd name="connsiteX22" fmla="*/ 408168 w 508043"/>
                <a:gd name="connsiteY22" fmla="*/ 0 h 1603951"/>
                <a:gd name="connsiteX23" fmla="*/ 441340 w 508043"/>
                <a:gd name="connsiteY23" fmla="*/ 1444 h 1603951"/>
                <a:gd name="connsiteX24" fmla="*/ 473790 w 508043"/>
                <a:gd name="connsiteY24" fmla="*/ 5416 h 1603951"/>
                <a:gd name="connsiteX25" fmla="*/ 505519 w 508043"/>
                <a:gd name="connsiteY25" fmla="*/ 11555 h 1603951"/>
                <a:gd name="connsiteX26" fmla="*/ 508043 w 508043"/>
                <a:gd name="connsiteY26" fmla="*/ 12277 h 1603951"/>
                <a:gd name="connsiteX27" fmla="*/ 471266 w 508043"/>
                <a:gd name="connsiteY27" fmla="*/ 10471 h 1603951"/>
                <a:gd name="connsiteX28" fmla="*/ 183901 w 508043"/>
                <a:gd name="connsiteY28" fmla="*/ 129268 h 1603951"/>
                <a:gd name="connsiteX29" fmla="*/ 68883 w 508043"/>
                <a:gd name="connsiteY29" fmla="*/ 360362 h 1603951"/>
                <a:gd name="connsiteX30" fmla="*/ 67801 w 508043"/>
                <a:gd name="connsiteY30" fmla="*/ 379138 h 1603951"/>
                <a:gd name="connsiteX31" fmla="*/ 67080 w 508043"/>
                <a:gd name="connsiteY31" fmla="*/ 427162 h 1603951"/>
                <a:gd name="connsiteX32" fmla="*/ 65638 w 508043"/>
                <a:gd name="connsiteY32" fmla="*/ 613843 h 1603951"/>
                <a:gd name="connsiteX33" fmla="*/ 65278 w 508043"/>
                <a:gd name="connsiteY33" fmla="*/ 723251 h 1603951"/>
                <a:gd name="connsiteX34" fmla="*/ 63114 w 508043"/>
                <a:gd name="connsiteY34" fmla="*/ 1402089 h 160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08043" h="1603951">
                  <a:moveTo>
                    <a:pt x="62756" y="1603951"/>
                  </a:moveTo>
                  <a:lnTo>
                    <a:pt x="0" y="1603951"/>
                  </a:lnTo>
                  <a:lnTo>
                    <a:pt x="377" y="1391618"/>
                  </a:lnTo>
                  <a:cubicBezTo>
                    <a:pt x="1098" y="1026201"/>
                    <a:pt x="1819" y="770553"/>
                    <a:pt x="2540" y="603371"/>
                  </a:cubicBezTo>
                  <a:cubicBezTo>
                    <a:pt x="2901" y="519961"/>
                    <a:pt x="3622" y="458577"/>
                    <a:pt x="3983" y="416691"/>
                  </a:cubicBezTo>
                  <a:cubicBezTo>
                    <a:pt x="4343" y="395748"/>
                    <a:pt x="4704" y="379860"/>
                    <a:pt x="5064" y="368667"/>
                  </a:cubicBezTo>
                  <a:cubicBezTo>
                    <a:pt x="5064" y="357473"/>
                    <a:pt x="5785" y="349529"/>
                    <a:pt x="5785" y="349890"/>
                  </a:cubicBezTo>
                  <a:cubicBezTo>
                    <a:pt x="7228" y="339058"/>
                    <a:pt x="9030" y="328225"/>
                    <a:pt x="11194" y="317754"/>
                  </a:cubicBezTo>
                  <a:cubicBezTo>
                    <a:pt x="13357" y="306921"/>
                    <a:pt x="16242" y="296450"/>
                    <a:pt x="19487" y="285979"/>
                  </a:cubicBezTo>
                  <a:cubicBezTo>
                    <a:pt x="22371" y="275868"/>
                    <a:pt x="25977" y="265397"/>
                    <a:pt x="29943" y="255286"/>
                  </a:cubicBezTo>
                  <a:cubicBezTo>
                    <a:pt x="34270" y="245176"/>
                    <a:pt x="38596" y="235427"/>
                    <a:pt x="43283" y="225678"/>
                  </a:cubicBezTo>
                  <a:cubicBezTo>
                    <a:pt x="48331" y="215928"/>
                    <a:pt x="53379" y="206179"/>
                    <a:pt x="59148" y="196791"/>
                  </a:cubicBezTo>
                  <a:cubicBezTo>
                    <a:pt x="64917" y="187764"/>
                    <a:pt x="71046" y="178376"/>
                    <a:pt x="77537" y="169348"/>
                  </a:cubicBezTo>
                  <a:cubicBezTo>
                    <a:pt x="84027" y="160682"/>
                    <a:pt x="90877" y="151655"/>
                    <a:pt x="98088" y="143350"/>
                  </a:cubicBezTo>
                  <a:cubicBezTo>
                    <a:pt x="105299" y="135045"/>
                    <a:pt x="112871" y="126741"/>
                    <a:pt x="120803" y="118797"/>
                  </a:cubicBezTo>
                  <a:cubicBezTo>
                    <a:pt x="130899" y="108686"/>
                    <a:pt x="141355" y="99298"/>
                    <a:pt x="151812" y="90632"/>
                  </a:cubicBezTo>
                  <a:cubicBezTo>
                    <a:pt x="162268" y="81966"/>
                    <a:pt x="173084" y="73661"/>
                    <a:pt x="183901" y="66440"/>
                  </a:cubicBezTo>
                  <a:cubicBezTo>
                    <a:pt x="194718" y="58857"/>
                    <a:pt x="205895" y="51996"/>
                    <a:pt x="217433" y="45858"/>
                  </a:cubicBezTo>
                  <a:cubicBezTo>
                    <a:pt x="228971" y="39719"/>
                    <a:pt x="240509" y="34303"/>
                    <a:pt x="252407" y="29248"/>
                  </a:cubicBezTo>
                  <a:cubicBezTo>
                    <a:pt x="264306" y="24193"/>
                    <a:pt x="276565" y="19860"/>
                    <a:pt x="289184" y="16249"/>
                  </a:cubicBezTo>
                  <a:cubicBezTo>
                    <a:pt x="301443" y="12638"/>
                    <a:pt x="314063" y="9749"/>
                    <a:pt x="327043" y="7222"/>
                  </a:cubicBezTo>
                  <a:cubicBezTo>
                    <a:pt x="340023" y="4694"/>
                    <a:pt x="353363" y="2889"/>
                    <a:pt x="366704" y="1805"/>
                  </a:cubicBezTo>
                  <a:cubicBezTo>
                    <a:pt x="380405" y="361"/>
                    <a:pt x="394107" y="0"/>
                    <a:pt x="408168" y="0"/>
                  </a:cubicBezTo>
                  <a:cubicBezTo>
                    <a:pt x="419346" y="0"/>
                    <a:pt x="430523" y="361"/>
                    <a:pt x="441340" y="1444"/>
                  </a:cubicBezTo>
                  <a:cubicBezTo>
                    <a:pt x="452517" y="2167"/>
                    <a:pt x="463334" y="3611"/>
                    <a:pt x="473790" y="5416"/>
                  </a:cubicBezTo>
                  <a:cubicBezTo>
                    <a:pt x="484607" y="6861"/>
                    <a:pt x="495063" y="9027"/>
                    <a:pt x="505519" y="11555"/>
                  </a:cubicBezTo>
                  <a:cubicBezTo>
                    <a:pt x="506601" y="11916"/>
                    <a:pt x="507322" y="12277"/>
                    <a:pt x="508043" y="12277"/>
                  </a:cubicBezTo>
                  <a:cubicBezTo>
                    <a:pt x="495784" y="11194"/>
                    <a:pt x="483525" y="10471"/>
                    <a:pt x="471266" y="10471"/>
                  </a:cubicBezTo>
                  <a:cubicBezTo>
                    <a:pt x="358772" y="10110"/>
                    <a:pt x="264306" y="49107"/>
                    <a:pt x="183901" y="129268"/>
                  </a:cubicBezTo>
                  <a:cubicBezTo>
                    <a:pt x="119722" y="192819"/>
                    <a:pt x="79700" y="273702"/>
                    <a:pt x="68883" y="360362"/>
                  </a:cubicBezTo>
                  <a:cubicBezTo>
                    <a:pt x="68883" y="360001"/>
                    <a:pt x="68162" y="367945"/>
                    <a:pt x="67801" y="379138"/>
                  </a:cubicBezTo>
                  <a:cubicBezTo>
                    <a:pt x="67801" y="390332"/>
                    <a:pt x="67441" y="406581"/>
                    <a:pt x="67080" y="427162"/>
                  </a:cubicBezTo>
                  <a:cubicBezTo>
                    <a:pt x="66359" y="469048"/>
                    <a:pt x="65999" y="530432"/>
                    <a:pt x="65638" y="613843"/>
                  </a:cubicBezTo>
                  <a:cubicBezTo>
                    <a:pt x="65638" y="636952"/>
                    <a:pt x="65278" y="696531"/>
                    <a:pt x="65278" y="723251"/>
                  </a:cubicBezTo>
                  <a:cubicBezTo>
                    <a:pt x="64556" y="888628"/>
                    <a:pt x="63835" y="1087585"/>
                    <a:pt x="63114" y="1402089"/>
                  </a:cubicBezTo>
                  <a:close/>
                </a:path>
              </a:pathLst>
            </a:custGeom>
            <a:solidFill>
              <a:srgbClr val="5CB30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2"/>
            <p:cNvSpPr>
              <a:spLocks/>
            </p:cNvSpPr>
            <p:nvPr/>
          </p:nvSpPr>
          <p:spPr bwMode="auto">
            <a:xfrm flipH="1" flipV="1">
              <a:off x="-2410634" y="3736181"/>
              <a:ext cx="175584" cy="994638"/>
            </a:xfrm>
            <a:custGeom>
              <a:avLst/>
              <a:gdLst>
                <a:gd name="T0" fmla="*/ 248 w 1525"/>
                <a:gd name="T1" fmla="*/ 0 h 8621"/>
                <a:gd name="T2" fmla="*/ 365 w 1525"/>
                <a:gd name="T3" fmla="*/ 32 h 8621"/>
                <a:gd name="T4" fmla="*/ 463 w 1525"/>
                <a:gd name="T5" fmla="*/ 68 h 8621"/>
                <a:gd name="T6" fmla="*/ 557 w 1525"/>
                <a:gd name="T7" fmla="*/ 110 h 8621"/>
                <a:gd name="T8" fmla="*/ 648 w 1525"/>
                <a:gd name="T9" fmla="*/ 160 h 8621"/>
                <a:gd name="T10" fmla="*/ 735 w 1525"/>
                <a:gd name="T11" fmla="*/ 216 h 8621"/>
                <a:gd name="T12" fmla="*/ 817 w 1525"/>
                <a:gd name="T13" fmla="*/ 278 h 8621"/>
                <a:gd name="T14" fmla="*/ 894 w 1525"/>
                <a:gd name="T15" fmla="*/ 345 h 8621"/>
                <a:gd name="T16" fmla="*/ 966 w 1525"/>
                <a:gd name="T17" fmla="*/ 418 h 8621"/>
                <a:gd name="T18" fmla="*/ 1033 w 1525"/>
                <a:gd name="T19" fmla="*/ 496 h 8621"/>
                <a:gd name="T20" fmla="*/ 1094 w 1525"/>
                <a:gd name="T21" fmla="*/ 578 h 8621"/>
                <a:gd name="T22" fmla="*/ 1149 w 1525"/>
                <a:gd name="T23" fmla="*/ 664 h 8621"/>
                <a:gd name="T24" fmla="*/ 1197 w 1525"/>
                <a:gd name="T25" fmla="*/ 754 h 8621"/>
                <a:gd name="T26" fmla="*/ 1239 w 1525"/>
                <a:gd name="T27" fmla="*/ 848 h 8621"/>
                <a:gd name="T28" fmla="*/ 1274 w 1525"/>
                <a:gd name="T29" fmla="*/ 944 h 8621"/>
                <a:gd name="T30" fmla="*/ 1302 w 1525"/>
                <a:gd name="T31" fmla="*/ 1042 h 8621"/>
                <a:gd name="T32" fmla="*/ 1322 w 1525"/>
                <a:gd name="T33" fmla="*/ 1143 h 8621"/>
                <a:gd name="T34" fmla="*/ 1334 w 1525"/>
                <a:gd name="T35" fmla="*/ 1246 h 8621"/>
                <a:gd name="T36" fmla="*/ 1339 w 1525"/>
                <a:gd name="T37" fmla="*/ 1517 h 8621"/>
                <a:gd name="T38" fmla="*/ 1343 w 1525"/>
                <a:gd name="T39" fmla="*/ 2125 h 8621"/>
                <a:gd name="T40" fmla="*/ 1348 w 1525"/>
                <a:gd name="T41" fmla="*/ 3942 h 8621"/>
                <a:gd name="T42" fmla="*/ 1348 w 1525"/>
                <a:gd name="T43" fmla="*/ 5853 h 8621"/>
                <a:gd name="T44" fmla="*/ 1343 w 1525"/>
                <a:gd name="T45" fmla="*/ 7015 h 8621"/>
                <a:gd name="T46" fmla="*/ 1337 w 1525"/>
                <a:gd name="T47" fmla="*/ 7360 h 8621"/>
                <a:gd name="T48" fmla="*/ 1327 w 1525"/>
                <a:gd name="T49" fmla="*/ 7556 h 8621"/>
                <a:gd name="T50" fmla="*/ 1319 w 1525"/>
                <a:gd name="T51" fmla="*/ 7621 h 8621"/>
                <a:gd name="T52" fmla="*/ 1308 w 1525"/>
                <a:gd name="T53" fmla="*/ 7676 h 8621"/>
                <a:gd name="T54" fmla="*/ 1275 w 1525"/>
                <a:gd name="T55" fmla="*/ 7780 h 8621"/>
                <a:gd name="T56" fmla="*/ 1225 w 1525"/>
                <a:gd name="T57" fmla="*/ 7901 h 8621"/>
                <a:gd name="T58" fmla="*/ 1164 w 1525"/>
                <a:gd name="T59" fmla="*/ 8014 h 8621"/>
                <a:gd name="T60" fmla="*/ 1091 w 1525"/>
                <a:gd name="T61" fmla="*/ 8120 h 8621"/>
                <a:gd name="T62" fmla="*/ 1005 w 1525"/>
                <a:gd name="T63" fmla="*/ 8220 h 8621"/>
                <a:gd name="T64" fmla="*/ 936 w 1525"/>
                <a:gd name="T65" fmla="*/ 8286 h 8621"/>
                <a:gd name="T66" fmla="*/ 862 w 1525"/>
                <a:gd name="T67" fmla="*/ 8347 h 8621"/>
                <a:gd name="T68" fmla="*/ 782 w 1525"/>
                <a:gd name="T69" fmla="*/ 8402 h 8621"/>
                <a:gd name="T70" fmla="*/ 698 w 1525"/>
                <a:gd name="T71" fmla="*/ 8451 h 8621"/>
                <a:gd name="T72" fmla="*/ 611 w 1525"/>
                <a:gd name="T73" fmla="*/ 8494 h 8621"/>
                <a:gd name="T74" fmla="*/ 520 w 1525"/>
                <a:gd name="T75" fmla="*/ 8529 h 8621"/>
                <a:gd name="T76" fmla="*/ 427 w 1525"/>
                <a:gd name="T77" fmla="*/ 8558 h 8621"/>
                <a:gd name="T78" fmla="*/ 333 w 1525"/>
                <a:gd name="T79" fmla="*/ 8578 h 8621"/>
                <a:gd name="T80" fmla="*/ 233 w 1525"/>
                <a:gd name="T81" fmla="*/ 8588 h 8621"/>
                <a:gd name="T82" fmla="*/ 101 w 1525"/>
                <a:gd name="T83" fmla="*/ 8589 h 8621"/>
                <a:gd name="T84" fmla="*/ 0 w 1525"/>
                <a:gd name="T85" fmla="*/ 8582 h 8621"/>
                <a:gd name="T86" fmla="*/ 275 w 1525"/>
                <a:gd name="T87" fmla="*/ 8618 h 8621"/>
                <a:gd name="T88" fmla="*/ 508 w 1525"/>
                <a:gd name="T89" fmla="*/ 8607 h 8621"/>
                <a:gd name="T90" fmla="*/ 1180 w 1525"/>
                <a:gd name="T91" fmla="*/ 8249 h 8621"/>
                <a:gd name="T92" fmla="*/ 1450 w 1525"/>
                <a:gd name="T93" fmla="*/ 7809 h 8621"/>
                <a:gd name="T94" fmla="*/ 1502 w 1525"/>
                <a:gd name="T95" fmla="*/ 7585 h 8621"/>
                <a:gd name="T96" fmla="*/ 1518 w 1525"/>
                <a:gd name="T97" fmla="*/ 7044 h 8621"/>
                <a:gd name="T98" fmla="*/ 1523 w 1525"/>
                <a:gd name="T99" fmla="*/ 3971 h 8621"/>
                <a:gd name="T100" fmla="*/ 1518 w 1525"/>
                <a:gd name="T101" fmla="*/ 2154 h 8621"/>
                <a:gd name="T102" fmla="*/ 1514 w 1525"/>
                <a:gd name="T103" fmla="*/ 1546 h 8621"/>
                <a:gd name="T104" fmla="*/ 1509 w 1525"/>
                <a:gd name="T105" fmla="*/ 1275 h 8621"/>
                <a:gd name="T106" fmla="*/ 540 w 1525"/>
                <a:gd name="T107" fmla="*/ 61 h 8621"/>
                <a:gd name="T108" fmla="*/ 248 w 1525"/>
                <a:gd name="T109" fmla="*/ 0 h 8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25" h="8621">
                  <a:moveTo>
                    <a:pt x="248" y="0"/>
                  </a:moveTo>
                  <a:cubicBezTo>
                    <a:pt x="287" y="9"/>
                    <a:pt x="326" y="19"/>
                    <a:pt x="365" y="32"/>
                  </a:cubicBezTo>
                  <a:cubicBezTo>
                    <a:pt x="398" y="43"/>
                    <a:pt x="431" y="55"/>
                    <a:pt x="463" y="68"/>
                  </a:cubicBezTo>
                  <a:cubicBezTo>
                    <a:pt x="495" y="81"/>
                    <a:pt x="527" y="95"/>
                    <a:pt x="557" y="110"/>
                  </a:cubicBezTo>
                  <a:cubicBezTo>
                    <a:pt x="588" y="126"/>
                    <a:pt x="619" y="142"/>
                    <a:pt x="648" y="160"/>
                  </a:cubicBezTo>
                  <a:cubicBezTo>
                    <a:pt x="678" y="177"/>
                    <a:pt x="706" y="196"/>
                    <a:pt x="735" y="216"/>
                  </a:cubicBezTo>
                  <a:cubicBezTo>
                    <a:pt x="763" y="235"/>
                    <a:pt x="790" y="256"/>
                    <a:pt x="817" y="278"/>
                  </a:cubicBezTo>
                  <a:cubicBezTo>
                    <a:pt x="843" y="299"/>
                    <a:pt x="869" y="322"/>
                    <a:pt x="894" y="345"/>
                  </a:cubicBezTo>
                  <a:cubicBezTo>
                    <a:pt x="919" y="369"/>
                    <a:pt x="943" y="393"/>
                    <a:pt x="966" y="418"/>
                  </a:cubicBezTo>
                  <a:cubicBezTo>
                    <a:pt x="989" y="443"/>
                    <a:pt x="1011" y="469"/>
                    <a:pt x="1033" y="496"/>
                  </a:cubicBezTo>
                  <a:cubicBezTo>
                    <a:pt x="1054" y="523"/>
                    <a:pt x="1074" y="550"/>
                    <a:pt x="1094" y="578"/>
                  </a:cubicBezTo>
                  <a:cubicBezTo>
                    <a:pt x="1113" y="606"/>
                    <a:pt x="1131" y="635"/>
                    <a:pt x="1149" y="664"/>
                  </a:cubicBezTo>
                  <a:cubicBezTo>
                    <a:pt x="1166" y="694"/>
                    <a:pt x="1182" y="724"/>
                    <a:pt x="1197" y="754"/>
                  </a:cubicBezTo>
                  <a:cubicBezTo>
                    <a:pt x="1213" y="785"/>
                    <a:pt x="1227" y="816"/>
                    <a:pt x="1239" y="848"/>
                  </a:cubicBezTo>
                  <a:cubicBezTo>
                    <a:pt x="1252" y="879"/>
                    <a:pt x="1264" y="911"/>
                    <a:pt x="1274" y="944"/>
                  </a:cubicBezTo>
                  <a:cubicBezTo>
                    <a:pt x="1285" y="976"/>
                    <a:pt x="1294" y="1009"/>
                    <a:pt x="1302" y="1042"/>
                  </a:cubicBezTo>
                  <a:cubicBezTo>
                    <a:pt x="1310" y="1076"/>
                    <a:pt x="1317" y="1109"/>
                    <a:pt x="1322" y="1143"/>
                  </a:cubicBezTo>
                  <a:cubicBezTo>
                    <a:pt x="1328" y="1177"/>
                    <a:pt x="1332" y="1211"/>
                    <a:pt x="1334" y="1246"/>
                  </a:cubicBezTo>
                  <a:cubicBezTo>
                    <a:pt x="1337" y="1277"/>
                    <a:pt x="1338" y="1365"/>
                    <a:pt x="1339" y="1517"/>
                  </a:cubicBezTo>
                  <a:cubicBezTo>
                    <a:pt x="1340" y="1668"/>
                    <a:pt x="1342" y="1877"/>
                    <a:pt x="1343" y="2125"/>
                  </a:cubicBezTo>
                  <a:cubicBezTo>
                    <a:pt x="1345" y="2620"/>
                    <a:pt x="1347" y="3273"/>
                    <a:pt x="1348" y="3942"/>
                  </a:cubicBezTo>
                  <a:cubicBezTo>
                    <a:pt x="1349" y="4610"/>
                    <a:pt x="1349" y="5294"/>
                    <a:pt x="1348" y="5853"/>
                  </a:cubicBezTo>
                  <a:cubicBezTo>
                    <a:pt x="1348" y="6412"/>
                    <a:pt x="1346" y="6846"/>
                    <a:pt x="1343" y="7015"/>
                  </a:cubicBezTo>
                  <a:cubicBezTo>
                    <a:pt x="1341" y="7163"/>
                    <a:pt x="1339" y="7274"/>
                    <a:pt x="1337" y="7360"/>
                  </a:cubicBezTo>
                  <a:cubicBezTo>
                    <a:pt x="1334" y="7446"/>
                    <a:pt x="1332" y="7507"/>
                    <a:pt x="1327" y="7556"/>
                  </a:cubicBezTo>
                  <a:cubicBezTo>
                    <a:pt x="1325" y="7580"/>
                    <a:pt x="1323" y="7602"/>
                    <a:pt x="1319" y="7621"/>
                  </a:cubicBezTo>
                  <a:cubicBezTo>
                    <a:pt x="1316" y="7641"/>
                    <a:pt x="1312" y="7658"/>
                    <a:pt x="1308" y="7676"/>
                  </a:cubicBezTo>
                  <a:cubicBezTo>
                    <a:pt x="1300" y="7710"/>
                    <a:pt x="1289" y="7741"/>
                    <a:pt x="1275" y="7780"/>
                  </a:cubicBezTo>
                  <a:cubicBezTo>
                    <a:pt x="1260" y="7822"/>
                    <a:pt x="1243" y="7862"/>
                    <a:pt x="1225" y="7901"/>
                  </a:cubicBezTo>
                  <a:cubicBezTo>
                    <a:pt x="1207" y="7940"/>
                    <a:pt x="1186" y="7978"/>
                    <a:pt x="1164" y="8014"/>
                  </a:cubicBezTo>
                  <a:cubicBezTo>
                    <a:pt x="1142" y="8051"/>
                    <a:pt x="1117" y="8086"/>
                    <a:pt x="1091" y="8120"/>
                  </a:cubicBezTo>
                  <a:cubicBezTo>
                    <a:pt x="1064" y="8154"/>
                    <a:pt x="1036" y="8187"/>
                    <a:pt x="1005" y="8220"/>
                  </a:cubicBezTo>
                  <a:cubicBezTo>
                    <a:pt x="983" y="8243"/>
                    <a:pt x="960" y="8265"/>
                    <a:pt x="936" y="8286"/>
                  </a:cubicBezTo>
                  <a:cubicBezTo>
                    <a:pt x="912" y="8308"/>
                    <a:pt x="887" y="8328"/>
                    <a:pt x="862" y="8347"/>
                  </a:cubicBezTo>
                  <a:cubicBezTo>
                    <a:pt x="836" y="8367"/>
                    <a:pt x="809" y="8385"/>
                    <a:pt x="782" y="8402"/>
                  </a:cubicBezTo>
                  <a:cubicBezTo>
                    <a:pt x="755" y="8420"/>
                    <a:pt x="727" y="8436"/>
                    <a:pt x="698" y="8451"/>
                  </a:cubicBezTo>
                  <a:cubicBezTo>
                    <a:pt x="670" y="8467"/>
                    <a:pt x="640" y="8481"/>
                    <a:pt x="611" y="8494"/>
                  </a:cubicBezTo>
                  <a:cubicBezTo>
                    <a:pt x="581" y="8507"/>
                    <a:pt x="551" y="8519"/>
                    <a:pt x="520" y="8529"/>
                  </a:cubicBezTo>
                  <a:cubicBezTo>
                    <a:pt x="490" y="8540"/>
                    <a:pt x="459" y="8550"/>
                    <a:pt x="427" y="8558"/>
                  </a:cubicBezTo>
                  <a:cubicBezTo>
                    <a:pt x="396" y="8566"/>
                    <a:pt x="365" y="8573"/>
                    <a:pt x="333" y="8578"/>
                  </a:cubicBezTo>
                  <a:cubicBezTo>
                    <a:pt x="304" y="8583"/>
                    <a:pt x="271" y="8587"/>
                    <a:pt x="233" y="8588"/>
                  </a:cubicBezTo>
                  <a:cubicBezTo>
                    <a:pt x="195" y="8590"/>
                    <a:pt x="152" y="8590"/>
                    <a:pt x="101" y="8589"/>
                  </a:cubicBezTo>
                  <a:cubicBezTo>
                    <a:pt x="65" y="8588"/>
                    <a:pt x="32" y="8585"/>
                    <a:pt x="0" y="8582"/>
                  </a:cubicBezTo>
                  <a:cubicBezTo>
                    <a:pt x="84" y="8604"/>
                    <a:pt x="171" y="8616"/>
                    <a:pt x="275" y="8618"/>
                  </a:cubicBezTo>
                  <a:cubicBezTo>
                    <a:pt x="378" y="8621"/>
                    <a:pt x="449" y="8618"/>
                    <a:pt x="508" y="8607"/>
                  </a:cubicBezTo>
                  <a:cubicBezTo>
                    <a:pt x="761" y="8563"/>
                    <a:pt x="1004" y="8433"/>
                    <a:pt x="1180" y="8249"/>
                  </a:cubicBezTo>
                  <a:cubicBezTo>
                    <a:pt x="1303" y="8119"/>
                    <a:pt x="1390" y="7977"/>
                    <a:pt x="1450" y="7809"/>
                  </a:cubicBezTo>
                  <a:cubicBezTo>
                    <a:pt x="1477" y="7732"/>
                    <a:pt x="1493" y="7683"/>
                    <a:pt x="1502" y="7585"/>
                  </a:cubicBezTo>
                  <a:cubicBezTo>
                    <a:pt x="1510" y="7488"/>
                    <a:pt x="1513" y="7340"/>
                    <a:pt x="1518" y="7044"/>
                  </a:cubicBezTo>
                  <a:cubicBezTo>
                    <a:pt x="1524" y="6706"/>
                    <a:pt x="1525" y="5308"/>
                    <a:pt x="1523" y="3971"/>
                  </a:cubicBezTo>
                  <a:cubicBezTo>
                    <a:pt x="1522" y="3302"/>
                    <a:pt x="1520" y="2650"/>
                    <a:pt x="1518" y="2154"/>
                  </a:cubicBezTo>
                  <a:cubicBezTo>
                    <a:pt x="1517" y="1906"/>
                    <a:pt x="1515" y="1697"/>
                    <a:pt x="1514" y="1546"/>
                  </a:cubicBezTo>
                  <a:cubicBezTo>
                    <a:pt x="1512" y="1394"/>
                    <a:pt x="1512" y="1306"/>
                    <a:pt x="1509" y="1275"/>
                  </a:cubicBezTo>
                  <a:cubicBezTo>
                    <a:pt x="1466" y="724"/>
                    <a:pt x="1071" y="230"/>
                    <a:pt x="540" y="61"/>
                  </a:cubicBezTo>
                  <a:cubicBezTo>
                    <a:pt x="441" y="30"/>
                    <a:pt x="345" y="10"/>
                    <a:pt x="248" y="0"/>
                  </a:cubicBezTo>
                  <a:close/>
                </a:path>
              </a:pathLst>
            </a:custGeom>
            <a:solidFill>
              <a:srgbClr val="5CB30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手繪多邊形 22"/>
            <p:cNvSpPr>
              <a:spLocks/>
            </p:cNvSpPr>
            <p:nvPr/>
          </p:nvSpPr>
          <p:spPr bwMode="auto">
            <a:xfrm flipH="1" flipV="1">
              <a:off x="-2390307" y="3739773"/>
              <a:ext cx="307302" cy="991771"/>
            </a:xfrm>
            <a:custGeom>
              <a:avLst/>
              <a:gdLst>
                <a:gd name="connsiteX0" fmla="*/ 511748 w 961324"/>
                <a:gd name="connsiteY0" fmla="*/ 3102296 h 3102533"/>
                <a:gd name="connsiteX1" fmla="*/ 475357 w 961324"/>
                <a:gd name="connsiteY1" fmla="*/ 3099770 h 3102533"/>
                <a:gd name="connsiteX2" fmla="*/ 396089 w 961324"/>
                <a:gd name="connsiteY2" fmla="*/ 3069817 h 3102533"/>
                <a:gd name="connsiteX3" fmla="*/ 271062 w 961324"/>
                <a:gd name="connsiteY3" fmla="*/ 2978514 h 3102533"/>
                <a:gd name="connsiteX4" fmla="*/ 159366 w 961324"/>
                <a:gd name="connsiteY4" fmla="*/ 2772092 h 3102533"/>
                <a:gd name="connsiteX5" fmla="*/ 150854 w 961324"/>
                <a:gd name="connsiteY5" fmla="*/ 2643596 h 3102533"/>
                <a:gd name="connsiteX6" fmla="*/ 150169 w 961324"/>
                <a:gd name="connsiteY6" fmla="*/ 2590724 h 3102533"/>
                <a:gd name="connsiteX7" fmla="*/ 193295 w 961324"/>
                <a:gd name="connsiteY7" fmla="*/ 2590724 h 3102533"/>
                <a:gd name="connsiteX8" fmla="*/ 193596 w 961324"/>
                <a:gd name="connsiteY8" fmla="*/ 2635679 h 3102533"/>
                <a:gd name="connsiteX9" fmla="*/ 194316 w 961324"/>
                <a:gd name="connsiteY9" fmla="*/ 2689089 h 3102533"/>
                <a:gd name="connsiteX10" fmla="*/ 195037 w 961324"/>
                <a:gd name="connsiteY10" fmla="*/ 2710020 h 3102533"/>
                <a:gd name="connsiteX11" fmla="*/ 200081 w 961324"/>
                <a:gd name="connsiteY11" fmla="*/ 2739251 h 3102533"/>
                <a:gd name="connsiteX12" fmla="*/ 208368 w 961324"/>
                <a:gd name="connsiteY12" fmla="*/ 2768483 h 3102533"/>
                <a:gd name="connsiteX13" fmla="*/ 219898 w 961324"/>
                <a:gd name="connsiteY13" fmla="*/ 2797353 h 3102533"/>
                <a:gd name="connsiteX14" fmla="*/ 233590 w 961324"/>
                <a:gd name="connsiteY14" fmla="*/ 2825141 h 3102533"/>
                <a:gd name="connsiteX15" fmla="*/ 249804 w 961324"/>
                <a:gd name="connsiteY15" fmla="*/ 2851846 h 3102533"/>
                <a:gd name="connsiteX16" fmla="*/ 268179 w 961324"/>
                <a:gd name="connsiteY16" fmla="*/ 2876385 h 3102533"/>
                <a:gd name="connsiteX17" fmla="*/ 288717 w 961324"/>
                <a:gd name="connsiteY17" fmla="*/ 2899121 h 3102533"/>
                <a:gd name="connsiteX18" fmla="*/ 310696 w 961324"/>
                <a:gd name="connsiteY18" fmla="*/ 2918969 h 3102533"/>
                <a:gd name="connsiteX19" fmla="*/ 335918 w 961324"/>
                <a:gd name="connsiteY19" fmla="*/ 2938096 h 3102533"/>
                <a:gd name="connsiteX20" fmla="*/ 361499 w 961324"/>
                <a:gd name="connsiteY20" fmla="*/ 2953614 h 3102533"/>
                <a:gd name="connsiteX21" fmla="*/ 388162 w 961324"/>
                <a:gd name="connsiteY21" fmla="*/ 2966966 h 3102533"/>
                <a:gd name="connsiteX22" fmla="*/ 417347 w 961324"/>
                <a:gd name="connsiteY22" fmla="*/ 2978153 h 3102533"/>
                <a:gd name="connsiteX23" fmla="*/ 443650 w 961324"/>
                <a:gd name="connsiteY23" fmla="*/ 2985732 h 3102533"/>
                <a:gd name="connsiteX24" fmla="*/ 469592 w 961324"/>
                <a:gd name="connsiteY24" fmla="*/ 2991506 h 3102533"/>
                <a:gd name="connsiteX25" fmla="*/ 495535 w 961324"/>
                <a:gd name="connsiteY25" fmla="*/ 2995115 h 3102533"/>
                <a:gd name="connsiteX26" fmla="*/ 503101 w 961324"/>
                <a:gd name="connsiteY26" fmla="*/ 2995476 h 3102533"/>
                <a:gd name="connsiteX27" fmla="*/ 690101 w 961324"/>
                <a:gd name="connsiteY27" fmla="*/ 2989702 h 3102533"/>
                <a:gd name="connsiteX28" fmla="*/ 822695 w 961324"/>
                <a:gd name="connsiteY28" fmla="*/ 2905256 h 3102533"/>
                <a:gd name="connsiteX29" fmla="*/ 908088 w 961324"/>
                <a:gd name="connsiteY29" fmla="*/ 2754408 h 3102533"/>
                <a:gd name="connsiteX30" fmla="*/ 915655 w 961324"/>
                <a:gd name="connsiteY30" fmla="*/ 2725899 h 3102533"/>
                <a:gd name="connsiteX31" fmla="*/ 917817 w 961324"/>
                <a:gd name="connsiteY31" fmla="*/ 2382342 h 3102533"/>
                <a:gd name="connsiteX32" fmla="*/ 918898 w 961324"/>
                <a:gd name="connsiteY32" fmla="*/ 1362497 h 3102533"/>
                <a:gd name="connsiteX33" fmla="*/ 916015 w 961324"/>
                <a:gd name="connsiteY33" fmla="*/ 540413 h 3102533"/>
                <a:gd name="connsiteX34" fmla="*/ 898360 w 961324"/>
                <a:gd name="connsiteY34" fmla="*/ 391009 h 3102533"/>
                <a:gd name="connsiteX35" fmla="*/ 549941 w 961324"/>
                <a:gd name="connsiteY35" fmla="*/ 109523 h 3102533"/>
                <a:gd name="connsiteX36" fmla="*/ 547419 w 961324"/>
                <a:gd name="connsiteY36" fmla="*/ 108801 h 3102533"/>
                <a:gd name="connsiteX37" fmla="*/ 515712 w 961324"/>
                <a:gd name="connsiteY37" fmla="*/ 102666 h 3102533"/>
                <a:gd name="connsiteX38" fmla="*/ 483284 w 961324"/>
                <a:gd name="connsiteY38" fmla="*/ 98697 h 3102533"/>
                <a:gd name="connsiteX39" fmla="*/ 450136 w 961324"/>
                <a:gd name="connsiteY39" fmla="*/ 97253 h 3102533"/>
                <a:gd name="connsiteX40" fmla="*/ 408700 w 961324"/>
                <a:gd name="connsiteY40" fmla="*/ 99058 h 3102533"/>
                <a:gd name="connsiteX41" fmla="*/ 369066 w 961324"/>
                <a:gd name="connsiteY41" fmla="*/ 104471 h 3102533"/>
                <a:gd name="connsiteX42" fmla="*/ 331234 w 961324"/>
                <a:gd name="connsiteY42" fmla="*/ 113493 h 3102533"/>
                <a:gd name="connsiteX43" fmla="*/ 294482 w 961324"/>
                <a:gd name="connsiteY43" fmla="*/ 126485 h 3102533"/>
                <a:gd name="connsiteX44" fmla="*/ 259532 w 961324"/>
                <a:gd name="connsiteY44" fmla="*/ 143085 h 3102533"/>
                <a:gd name="connsiteX45" fmla="*/ 226023 w 961324"/>
                <a:gd name="connsiteY45" fmla="*/ 163655 h 3102533"/>
                <a:gd name="connsiteX46" fmla="*/ 193956 w 961324"/>
                <a:gd name="connsiteY46" fmla="*/ 187834 h 3102533"/>
                <a:gd name="connsiteX47" fmla="*/ 162969 w 961324"/>
                <a:gd name="connsiteY47" fmla="*/ 215983 h 3102533"/>
                <a:gd name="connsiteX48" fmla="*/ 140270 w 961324"/>
                <a:gd name="connsiteY48" fmla="*/ 240522 h 3102533"/>
                <a:gd name="connsiteX49" fmla="*/ 119732 w 961324"/>
                <a:gd name="connsiteY49" fmla="*/ 266506 h 3102533"/>
                <a:gd name="connsiteX50" fmla="*/ 101357 w 961324"/>
                <a:gd name="connsiteY50" fmla="*/ 293933 h 3102533"/>
                <a:gd name="connsiteX51" fmla="*/ 85503 w 961324"/>
                <a:gd name="connsiteY51" fmla="*/ 322803 h 3102533"/>
                <a:gd name="connsiteX52" fmla="*/ 72171 w 961324"/>
                <a:gd name="connsiteY52" fmla="*/ 352395 h 3102533"/>
                <a:gd name="connsiteX53" fmla="*/ 61723 w 961324"/>
                <a:gd name="connsiteY53" fmla="*/ 383070 h 3102533"/>
                <a:gd name="connsiteX54" fmla="*/ 53435 w 961324"/>
                <a:gd name="connsiteY54" fmla="*/ 414827 h 3102533"/>
                <a:gd name="connsiteX55" fmla="*/ 48031 w 961324"/>
                <a:gd name="connsiteY55" fmla="*/ 446945 h 3102533"/>
                <a:gd name="connsiteX56" fmla="*/ 47310 w 961324"/>
                <a:gd name="connsiteY56" fmla="*/ 465711 h 3102533"/>
                <a:gd name="connsiteX57" fmla="*/ 46229 w 961324"/>
                <a:gd name="connsiteY57" fmla="*/ 513708 h 3102533"/>
                <a:gd name="connsiteX58" fmla="*/ 44788 w 961324"/>
                <a:gd name="connsiteY58" fmla="*/ 700283 h 3102533"/>
                <a:gd name="connsiteX59" fmla="*/ 42626 w 961324"/>
                <a:gd name="connsiteY59" fmla="*/ 1488083 h 3102533"/>
                <a:gd name="connsiteX60" fmla="*/ 42250 w 961324"/>
                <a:gd name="connsiteY60" fmla="*/ 1699883 h 3102533"/>
                <a:gd name="connsiteX61" fmla="*/ 0 w 961324"/>
                <a:gd name="connsiteY61" fmla="*/ 1699883 h 3102533"/>
                <a:gd name="connsiteX62" fmla="*/ 110 w 961324"/>
                <a:gd name="connsiteY62" fmla="*/ 1554123 h 3102533"/>
                <a:gd name="connsiteX63" fmla="*/ 2632 w 961324"/>
                <a:gd name="connsiteY63" fmla="*/ 633520 h 3102533"/>
                <a:gd name="connsiteX64" fmla="*/ 13081 w 961324"/>
                <a:gd name="connsiteY64" fmla="*/ 402557 h 3102533"/>
                <a:gd name="connsiteX65" fmla="*/ 96672 w 961324"/>
                <a:gd name="connsiteY65" fmla="*/ 213817 h 3102533"/>
                <a:gd name="connsiteX66" fmla="*/ 214494 w 961324"/>
                <a:gd name="connsiteY66" fmla="*/ 95088 h 3102533"/>
                <a:gd name="connsiteX67" fmla="*/ 475718 w 961324"/>
                <a:gd name="connsiteY67" fmla="*/ 1259 h 3102533"/>
                <a:gd name="connsiteX68" fmla="*/ 564714 w 961324"/>
                <a:gd name="connsiteY68" fmla="*/ 2703 h 3102533"/>
                <a:gd name="connsiteX69" fmla="*/ 606870 w 961324"/>
                <a:gd name="connsiteY69" fmla="*/ 14251 h 3102533"/>
                <a:gd name="connsiteX70" fmla="*/ 642180 w 961324"/>
                <a:gd name="connsiteY70" fmla="*/ 27243 h 3102533"/>
                <a:gd name="connsiteX71" fmla="*/ 676049 w 961324"/>
                <a:gd name="connsiteY71" fmla="*/ 42400 h 3102533"/>
                <a:gd name="connsiteX72" fmla="*/ 708837 w 961324"/>
                <a:gd name="connsiteY72" fmla="*/ 60444 h 3102533"/>
                <a:gd name="connsiteX73" fmla="*/ 740184 w 961324"/>
                <a:gd name="connsiteY73" fmla="*/ 80653 h 3102533"/>
                <a:gd name="connsiteX74" fmla="*/ 769730 w 961324"/>
                <a:gd name="connsiteY74" fmla="*/ 103027 h 3102533"/>
                <a:gd name="connsiteX75" fmla="*/ 797473 w 961324"/>
                <a:gd name="connsiteY75" fmla="*/ 127206 h 3102533"/>
                <a:gd name="connsiteX76" fmla="*/ 823416 w 961324"/>
                <a:gd name="connsiteY76" fmla="*/ 153550 h 3102533"/>
                <a:gd name="connsiteX77" fmla="*/ 847556 w 961324"/>
                <a:gd name="connsiteY77" fmla="*/ 181699 h 3102533"/>
                <a:gd name="connsiteX78" fmla="*/ 869535 w 961324"/>
                <a:gd name="connsiteY78" fmla="*/ 211291 h 3102533"/>
                <a:gd name="connsiteX79" fmla="*/ 889352 w 961324"/>
                <a:gd name="connsiteY79" fmla="*/ 242327 h 3102533"/>
                <a:gd name="connsiteX80" fmla="*/ 906647 w 961324"/>
                <a:gd name="connsiteY80" fmla="*/ 274806 h 3102533"/>
                <a:gd name="connsiteX81" fmla="*/ 921780 w 961324"/>
                <a:gd name="connsiteY81" fmla="*/ 308729 h 3102533"/>
                <a:gd name="connsiteX82" fmla="*/ 934391 w 961324"/>
                <a:gd name="connsiteY82" fmla="*/ 343373 h 3102533"/>
                <a:gd name="connsiteX83" fmla="*/ 944479 w 961324"/>
                <a:gd name="connsiteY83" fmla="*/ 378739 h 3102533"/>
                <a:gd name="connsiteX84" fmla="*/ 951686 w 961324"/>
                <a:gd name="connsiteY84" fmla="*/ 415188 h 3102533"/>
                <a:gd name="connsiteX85" fmla="*/ 956009 w 961324"/>
                <a:gd name="connsiteY85" fmla="*/ 452359 h 3102533"/>
                <a:gd name="connsiteX86" fmla="*/ 957811 w 961324"/>
                <a:gd name="connsiteY86" fmla="*/ 550157 h 3102533"/>
                <a:gd name="connsiteX87" fmla="*/ 959252 w 961324"/>
                <a:gd name="connsiteY87" fmla="*/ 769572 h 3102533"/>
                <a:gd name="connsiteX88" fmla="*/ 961054 w 961324"/>
                <a:gd name="connsiteY88" fmla="*/ 1425290 h 3102533"/>
                <a:gd name="connsiteX89" fmla="*/ 961054 w 961324"/>
                <a:gd name="connsiteY89" fmla="*/ 2114930 h 3102533"/>
                <a:gd name="connsiteX90" fmla="*/ 959252 w 961324"/>
                <a:gd name="connsiteY90" fmla="*/ 2533911 h 3102533"/>
                <a:gd name="connsiteX91" fmla="*/ 956730 w 961324"/>
                <a:gd name="connsiteY91" fmla="*/ 2658775 h 3102533"/>
                <a:gd name="connsiteX92" fmla="*/ 953487 w 961324"/>
                <a:gd name="connsiteY92" fmla="*/ 2729508 h 3102533"/>
                <a:gd name="connsiteX93" fmla="*/ 950605 w 961324"/>
                <a:gd name="connsiteY93" fmla="*/ 2752965 h 3102533"/>
                <a:gd name="connsiteX94" fmla="*/ 946641 w 961324"/>
                <a:gd name="connsiteY94" fmla="*/ 2772452 h 3102533"/>
                <a:gd name="connsiteX95" fmla="*/ 934751 w 961324"/>
                <a:gd name="connsiteY95" fmla="*/ 2810345 h 3102533"/>
                <a:gd name="connsiteX96" fmla="*/ 916736 w 961324"/>
                <a:gd name="connsiteY96" fmla="*/ 2854011 h 3102533"/>
                <a:gd name="connsiteX97" fmla="*/ 894757 w 961324"/>
                <a:gd name="connsiteY97" fmla="*/ 2894791 h 3102533"/>
                <a:gd name="connsiteX98" fmla="*/ 868454 w 961324"/>
                <a:gd name="connsiteY98" fmla="*/ 2933044 h 3102533"/>
                <a:gd name="connsiteX99" fmla="*/ 837468 w 961324"/>
                <a:gd name="connsiteY99" fmla="*/ 2969131 h 3102533"/>
                <a:gd name="connsiteX100" fmla="*/ 812606 w 961324"/>
                <a:gd name="connsiteY100" fmla="*/ 2992950 h 3102533"/>
                <a:gd name="connsiteX101" fmla="*/ 785944 w 961324"/>
                <a:gd name="connsiteY101" fmla="*/ 3014963 h 3102533"/>
                <a:gd name="connsiteX102" fmla="*/ 757119 w 961324"/>
                <a:gd name="connsiteY102" fmla="*/ 3034812 h 3102533"/>
                <a:gd name="connsiteX103" fmla="*/ 726853 w 961324"/>
                <a:gd name="connsiteY103" fmla="*/ 3052495 h 3102533"/>
                <a:gd name="connsiteX104" fmla="*/ 695506 w 961324"/>
                <a:gd name="connsiteY104" fmla="*/ 3068013 h 3102533"/>
                <a:gd name="connsiteX105" fmla="*/ 662718 w 961324"/>
                <a:gd name="connsiteY105" fmla="*/ 3080643 h 3102533"/>
                <a:gd name="connsiteX106" fmla="*/ 629209 w 961324"/>
                <a:gd name="connsiteY106" fmla="*/ 3091109 h 3102533"/>
                <a:gd name="connsiteX107" fmla="*/ 595340 w 961324"/>
                <a:gd name="connsiteY107" fmla="*/ 3098326 h 3102533"/>
                <a:gd name="connsiteX108" fmla="*/ 559309 w 961324"/>
                <a:gd name="connsiteY108" fmla="*/ 3101935 h 3102533"/>
                <a:gd name="connsiteX109" fmla="*/ 511748 w 961324"/>
                <a:gd name="connsiteY109" fmla="*/ 3102296 h 310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961324" h="3102533">
                  <a:moveTo>
                    <a:pt x="511748" y="3102296"/>
                  </a:moveTo>
                  <a:cubicBezTo>
                    <a:pt x="498777" y="3101935"/>
                    <a:pt x="486887" y="3100852"/>
                    <a:pt x="475357" y="3099770"/>
                  </a:cubicBezTo>
                  <a:cubicBezTo>
                    <a:pt x="449055" y="3093274"/>
                    <a:pt x="423833" y="3083530"/>
                    <a:pt x="396089" y="3069817"/>
                  </a:cubicBezTo>
                  <a:cubicBezTo>
                    <a:pt x="346367" y="3045638"/>
                    <a:pt x="309255" y="3018211"/>
                    <a:pt x="271062" y="2978514"/>
                  </a:cubicBezTo>
                  <a:cubicBezTo>
                    <a:pt x="215935" y="2920774"/>
                    <a:pt x="179544" y="2853289"/>
                    <a:pt x="159366" y="2772092"/>
                  </a:cubicBezTo>
                  <a:cubicBezTo>
                    <a:pt x="154502" y="2752604"/>
                    <a:pt x="152273" y="2720937"/>
                    <a:pt x="150854" y="2643596"/>
                  </a:cubicBezTo>
                  <a:lnTo>
                    <a:pt x="150169" y="2590724"/>
                  </a:lnTo>
                  <a:lnTo>
                    <a:pt x="193295" y="2590724"/>
                  </a:lnTo>
                  <a:lnTo>
                    <a:pt x="193596" y="2635679"/>
                  </a:lnTo>
                  <a:cubicBezTo>
                    <a:pt x="193956" y="2658053"/>
                    <a:pt x="194316" y="2676458"/>
                    <a:pt x="194316" y="2689089"/>
                  </a:cubicBezTo>
                  <a:cubicBezTo>
                    <a:pt x="194677" y="2702081"/>
                    <a:pt x="195397" y="2712907"/>
                    <a:pt x="195037" y="2710020"/>
                  </a:cubicBezTo>
                  <a:cubicBezTo>
                    <a:pt x="196118" y="2719764"/>
                    <a:pt x="197919" y="2729508"/>
                    <a:pt x="200081" y="2739251"/>
                  </a:cubicBezTo>
                  <a:cubicBezTo>
                    <a:pt x="202603" y="2748995"/>
                    <a:pt x="205126" y="2758739"/>
                    <a:pt x="208368" y="2768483"/>
                  </a:cubicBezTo>
                  <a:cubicBezTo>
                    <a:pt x="211971" y="2778226"/>
                    <a:pt x="215574" y="2787609"/>
                    <a:pt x="219898" y="2797353"/>
                  </a:cubicBezTo>
                  <a:cubicBezTo>
                    <a:pt x="223862" y="2806736"/>
                    <a:pt x="228546" y="2816119"/>
                    <a:pt x="233590" y="2825141"/>
                  </a:cubicBezTo>
                  <a:cubicBezTo>
                    <a:pt x="238634" y="2834163"/>
                    <a:pt x="244039" y="2843185"/>
                    <a:pt x="249804" y="2851846"/>
                  </a:cubicBezTo>
                  <a:cubicBezTo>
                    <a:pt x="255569" y="2860146"/>
                    <a:pt x="261694" y="2868446"/>
                    <a:pt x="268179" y="2876385"/>
                  </a:cubicBezTo>
                  <a:cubicBezTo>
                    <a:pt x="274665" y="2884325"/>
                    <a:pt x="281511" y="2891903"/>
                    <a:pt x="288717" y="2899121"/>
                  </a:cubicBezTo>
                  <a:cubicBezTo>
                    <a:pt x="295563" y="2906338"/>
                    <a:pt x="303129" y="2912835"/>
                    <a:pt x="310696" y="2918969"/>
                  </a:cubicBezTo>
                  <a:cubicBezTo>
                    <a:pt x="319343" y="2925826"/>
                    <a:pt x="327630" y="2932322"/>
                    <a:pt x="335918" y="2938096"/>
                  </a:cubicBezTo>
                  <a:cubicBezTo>
                    <a:pt x="344565" y="2943870"/>
                    <a:pt x="352852" y="2948922"/>
                    <a:pt x="361499" y="2953614"/>
                  </a:cubicBezTo>
                  <a:cubicBezTo>
                    <a:pt x="370147" y="2958666"/>
                    <a:pt x="379155" y="2962997"/>
                    <a:pt x="388162" y="2966966"/>
                  </a:cubicBezTo>
                  <a:cubicBezTo>
                    <a:pt x="397530" y="2970936"/>
                    <a:pt x="407259" y="2974545"/>
                    <a:pt x="417347" y="2978153"/>
                  </a:cubicBezTo>
                  <a:cubicBezTo>
                    <a:pt x="426355" y="2981041"/>
                    <a:pt x="435003" y="2983567"/>
                    <a:pt x="443650" y="2985732"/>
                  </a:cubicBezTo>
                  <a:cubicBezTo>
                    <a:pt x="452297" y="2988258"/>
                    <a:pt x="460945" y="2990062"/>
                    <a:pt x="469592" y="2991506"/>
                  </a:cubicBezTo>
                  <a:cubicBezTo>
                    <a:pt x="478240" y="2992950"/>
                    <a:pt x="486887" y="2994032"/>
                    <a:pt x="495535" y="2995115"/>
                  </a:cubicBezTo>
                  <a:cubicBezTo>
                    <a:pt x="498057" y="2995115"/>
                    <a:pt x="500579" y="2995115"/>
                    <a:pt x="503101" y="2995476"/>
                  </a:cubicBezTo>
                  <a:cubicBezTo>
                    <a:pt x="565074" y="3012076"/>
                    <a:pt x="625606" y="3010272"/>
                    <a:pt x="690101" y="2989702"/>
                  </a:cubicBezTo>
                  <a:cubicBezTo>
                    <a:pt x="741986" y="2973101"/>
                    <a:pt x="778017" y="2950366"/>
                    <a:pt x="822695" y="2905256"/>
                  </a:cubicBezTo>
                  <a:cubicBezTo>
                    <a:pt x="869175" y="2857981"/>
                    <a:pt x="889712" y="2821893"/>
                    <a:pt x="908088" y="2754408"/>
                  </a:cubicBezTo>
                  <a:lnTo>
                    <a:pt x="915655" y="2725899"/>
                  </a:lnTo>
                  <a:lnTo>
                    <a:pt x="917817" y="2382342"/>
                  </a:lnTo>
                  <a:cubicBezTo>
                    <a:pt x="918898" y="2191436"/>
                    <a:pt x="919258" y="1760546"/>
                    <a:pt x="918898" y="1362497"/>
                  </a:cubicBezTo>
                  <a:cubicBezTo>
                    <a:pt x="918537" y="964447"/>
                    <a:pt x="917096" y="597793"/>
                    <a:pt x="916015" y="540413"/>
                  </a:cubicBezTo>
                  <a:cubicBezTo>
                    <a:pt x="913853" y="452359"/>
                    <a:pt x="911331" y="431428"/>
                    <a:pt x="898360" y="391009"/>
                  </a:cubicBezTo>
                  <a:cubicBezTo>
                    <a:pt x="847917" y="231861"/>
                    <a:pt x="712801" y="123958"/>
                    <a:pt x="549941" y="109523"/>
                  </a:cubicBezTo>
                  <a:cubicBezTo>
                    <a:pt x="549220" y="109523"/>
                    <a:pt x="548500" y="109162"/>
                    <a:pt x="547419" y="108801"/>
                  </a:cubicBezTo>
                  <a:cubicBezTo>
                    <a:pt x="536970" y="106275"/>
                    <a:pt x="526521" y="104110"/>
                    <a:pt x="515712" y="102666"/>
                  </a:cubicBezTo>
                  <a:cubicBezTo>
                    <a:pt x="505263" y="100862"/>
                    <a:pt x="494454" y="99419"/>
                    <a:pt x="483284" y="98697"/>
                  </a:cubicBezTo>
                  <a:cubicBezTo>
                    <a:pt x="472475" y="97614"/>
                    <a:pt x="461305" y="97253"/>
                    <a:pt x="450136" y="97253"/>
                  </a:cubicBezTo>
                  <a:cubicBezTo>
                    <a:pt x="436084" y="97253"/>
                    <a:pt x="422392" y="97614"/>
                    <a:pt x="408700" y="99058"/>
                  </a:cubicBezTo>
                  <a:cubicBezTo>
                    <a:pt x="395369" y="100140"/>
                    <a:pt x="382037" y="101945"/>
                    <a:pt x="369066" y="104471"/>
                  </a:cubicBezTo>
                  <a:cubicBezTo>
                    <a:pt x="356095" y="106997"/>
                    <a:pt x="343484" y="109884"/>
                    <a:pt x="331234" y="113493"/>
                  </a:cubicBezTo>
                  <a:cubicBezTo>
                    <a:pt x="318623" y="117102"/>
                    <a:pt x="306372" y="121432"/>
                    <a:pt x="294482" y="126485"/>
                  </a:cubicBezTo>
                  <a:cubicBezTo>
                    <a:pt x="282592" y="131537"/>
                    <a:pt x="271062" y="136950"/>
                    <a:pt x="259532" y="143085"/>
                  </a:cubicBezTo>
                  <a:cubicBezTo>
                    <a:pt x="248002" y="149220"/>
                    <a:pt x="236833" y="156077"/>
                    <a:pt x="226023" y="163655"/>
                  </a:cubicBezTo>
                  <a:cubicBezTo>
                    <a:pt x="215214" y="170873"/>
                    <a:pt x="204405" y="179173"/>
                    <a:pt x="193956" y="187834"/>
                  </a:cubicBezTo>
                  <a:cubicBezTo>
                    <a:pt x="183507" y="196495"/>
                    <a:pt x="173058" y="205878"/>
                    <a:pt x="162969" y="215983"/>
                  </a:cubicBezTo>
                  <a:cubicBezTo>
                    <a:pt x="155043" y="223922"/>
                    <a:pt x="147476" y="232222"/>
                    <a:pt x="140270" y="240522"/>
                  </a:cubicBezTo>
                  <a:cubicBezTo>
                    <a:pt x="133064" y="249184"/>
                    <a:pt x="126218" y="257845"/>
                    <a:pt x="119732" y="266506"/>
                  </a:cubicBezTo>
                  <a:cubicBezTo>
                    <a:pt x="113247" y="275528"/>
                    <a:pt x="107121" y="284911"/>
                    <a:pt x="101357" y="293933"/>
                  </a:cubicBezTo>
                  <a:cubicBezTo>
                    <a:pt x="95592" y="303315"/>
                    <a:pt x="90547" y="313059"/>
                    <a:pt x="85503" y="322803"/>
                  </a:cubicBezTo>
                  <a:cubicBezTo>
                    <a:pt x="80819" y="332547"/>
                    <a:pt x="76495" y="342290"/>
                    <a:pt x="72171" y="352395"/>
                  </a:cubicBezTo>
                  <a:cubicBezTo>
                    <a:pt x="68208" y="362500"/>
                    <a:pt x="64605" y="372965"/>
                    <a:pt x="61723" y="383070"/>
                  </a:cubicBezTo>
                  <a:cubicBezTo>
                    <a:pt x="58480" y="393535"/>
                    <a:pt x="55597" y="404001"/>
                    <a:pt x="53435" y="414827"/>
                  </a:cubicBezTo>
                  <a:cubicBezTo>
                    <a:pt x="51274" y="425293"/>
                    <a:pt x="49472" y="436119"/>
                    <a:pt x="48031" y="446945"/>
                  </a:cubicBezTo>
                  <a:cubicBezTo>
                    <a:pt x="48031" y="446585"/>
                    <a:pt x="47310" y="454524"/>
                    <a:pt x="47310" y="465711"/>
                  </a:cubicBezTo>
                  <a:cubicBezTo>
                    <a:pt x="46950" y="476898"/>
                    <a:pt x="46590" y="493138"/>
                    <a:pt x="46229" y="513708"/>
                  </a:cubicBezTo>
                  <a:cubicBezTo>
                    <a:pt x="45869" y="555570"/>
                    <a:pt x="45148" y="616920"/>
                    <a:pt x="44788" y="700283"/>
                  </a:cubicBezTo>
                  <a:cubicBezTo>
                    <a:pt x="44067" y="867370"/>
                    <a:pt x="43347" y="1122873"/>
                    <a:pt x="42626" y="1488083"/>
                  </a:cubicBezTo>
                  <a:lnTo>
                    <a:pt x="42250" y="1699883"/>
                  </a:lnTo>
                  <a:lnTo>
                    <a:pt x="0" y="1699883"/>
                  </a:lnTo>
                  <a:lnTo>
                    <a:pt x="110" y="1554123"/>
                  </a:lnTo>
                  <a:cubicBezTo>
                    <a:pt x="470" y="1069823"/>
                    <a:pt x="830" y="794111"/>
                    <a:pt x="2632" y="633520"/>
                  </a:cubicBezTo>
                  <a:cubicBezTo>
                    <a:pt x="4433" y="473290"/>
                    <a:pt x="6956" y="428901"/>
                    <a:pt x="13081" y="402557"/>
                  </a:cubicBezTo>
                  <a:cubicBezTo>
                    <a:pt x="28934" y="336155"/>
                    <a:pt x="59561" y="266506"/>
                    <a:pt x="96672" y="213817"/>
                  </a:cubicBezTo>
                  <a:cubicBezTo>
                    <a:pt x="124777" y="174481"/>
                    <a:pt x="175940" y="122515"/>
                    <a:pt x="214494" y="95088"/>
                  </a:cubicBezTo>
                  <a:cubicBezTo>
                    <a:pt x="291600" y="40234"/>
                    <a:pt x="383118" y="7394"/>
                    <a:pt x="475718" y="1259"/>
                  </a:cubicBezTo>
                  <a:cubicBezTo>
                    <a:pt x="506704" y="-906"/>
                    <a:pt x="535889" y="-184"/>
                    <a:pt x="564714" y="2703"/>
                  </a:cubicBezTo>
                  <a:cubicBezTo>
                    <a:pt x="578766" y="5951"/>
                    <a:pt x="592818" y="9560"/>
                    <a:pt x="606870" y="14251"/>
                  </a:cubicBezTo>
                  <a:cubicBezTo>
                    <a:pt x="618760" y="18221"/>
                    <a:pt x="630650" y="22551"/>
                    <a:pt x="642180" y="27243"/>
                  </a:cubicBezTo>
                  <a:cubicBezTo>
                    <a:pt x="653710" y="31934"/>
                    <a:pt x="665240" y="36986"/>
                    <a:pt x="676049" y="42400"/>
                  </a:cubicBezTo>
                  <a:cubicBezTo>
                    <a:pt x="687219" y="48174"/>
                    <a:pt x="698388" y="53948"/>
                    <a:pt x="708837" y="60444"/>
                  </a:cubicBezTo>
                  <a:cubicBezTo>
                    <a:pt x="719647" y="66579"/>
                    <a:pt x="729735" y="73435"/>
                    <a:pt x="740184" y="80653"/>
                  </a:cubicBezTo>
                  <a:cubicBezTo>
                    <a:pt x="750273" y="87510"/>
                    <a:pt x="760001" y="95088"/>
                    <a:pt x="769730" y="103027"/>
                  </a:cubicBezTo>
                  <a:cubicBezTo>
                    <a:pt x="779098" y="110606"/>
                    <a:pt x="788466" y="118906"/>
                    <a:pt x="797473" y="127206"/>
                  </a:cubicBezTo>
                  <a:cubicBezTo>
                    <a:pt x="806481" y="135867"/>
                    <a:pt x="815129" y="144528"/>
                    <a:pt x="823416" y="153550"/>
                  </a:cubicBezTo>
                  <a:cubicBezTo>
                    <a:pt x="831703" y="162572"/>
                    <a:pt x="839630" y="171955"/>
                    <a:pt x="847556" y="181699"/>
                  </a:cubicBezTo>
                  <a:cubicBezTo>
                    <a:pt x="855123" y="191443"/>
                    <a:pt x="862329" y="201187"/>
                    <a:pt x="869535" y="211291"/>
                  </a:cubicBezTo>
                  <a:cubicBezTo>
                    <a:pt x="876381" y="221396"/>
                    <a:pt x="882867" y="231861"/>
                    <a:pt x="889352" y="242327"/>
                  </a:cubicBezTo>
                  <a:cubicBezTo>
                    <a:pt x="895477" y="253153"/>
                    <a:pt x="901242" y="263980"/>
                    <a:pt x="906647" y="274806"/>
                  </a:cubicBezTo>
                  <a:cubicBezTo>
                    <a:pt x="912412" y="285993"/>
                    <a:pt x="917456" y="297180"/>
                    <a:pt x="921780" y="308729"/>
                  </a:cubicBezTo>
                  <a:cubicBezTo>
                    <a:pt x="926464" y="319916"/>
                    <a:pt x="930788" y="331464"/>
                    <a:pt x="934391" y="343373"/>
                  </a:cubicBezTo>
                  <a:cubicBezTo>
                    <a:pt x="938354" y="354921"/>
                    <a:pt x="941597" y="366830"/>
                    <a:pt x="944479" y="378739"/>
                  </a:cubicBezTo>
                  <a:cubicBezTo>
                    <a:pt x="947362" y="391009"/>
                    <a:pt x="949884" y="402918"/>
                    <a:pt x="951686" y="415188"/>
                  </a:cubicBezTo>
                  <a:cubicBezTo>
                    <a:pt x="953847" y="427458"/>
                    <a:pt x="955289" y="439728"/>
                    <a:pt x="956009" y="452359"/>
                  </a:cubicBezTo>
                  <a:cubicBezTo>
                    <a:pt x="957090" y="463546"/>
                    <a:pt x="957451" y="495303"/>
                    <a:pt x="957811" y="550157"/>
                  </a:cubicBezTo>
                  <a:cubicBezTo>
                    <a:pt x="958531" y="604650"/>
                    <a:pt x="958892" y="680074"/>
                    <a:pt x="959252" y="769572"/>
                  </a:cubicBezTo>
                  <a:cubicBezTo>
                    <a:pt x="959973" y="948568"/>
                    <a:pt x="960693" y="1183861"/>
                    <a:pt x="961054" y="1425290"/>
                  </a:cubicBezTo>
                  <a:cubicBezTo>
                    <a:pt x="961414" y="1666357"/>
                    <a:pt x="961414" y="1913198"/>
                    <a:pt x="961054" y="2114930"/>
                  </a:cubicBezTo>
                  <a:cubicBezTo>
                    <a:pt x="961054" y="2316662"/>
                    <a:pt x="960333" y="2473283"/>
                    <a:pt x="959252" y="2533911"/>
                  </a:cubicBezTo>
                  <a:cubicBezTo>
                    <a:pt x="958531" y="2587682"/>
                    <a:pt x="957811" y="2627740"/>
                    <a:pt x="956730" y="2658775"/>
                  </a:cubicBezTo>
                  <a:cubicBezTo>
                    <a:pt x="956009" y="2689811"/>
                    <a:pt x="954928" y="2711824"/>
                    <a:pt x="953487" y="2729508"/>
                  </a:cubicBezTo>
                  <a:cubicBezTo>
                    <a:pt x="952767" y="2738169"/>
                    <a:pt x="951686" y="2746108"/>
                    <a:pt x="950605" y="2752965"/>
                  </a:cubicBezTo>
                  <a:cubicBezTo>
                    <a:pt x="949524" y="2760182"/>
                    <a:pt x="948083" y="2766317"/>
                    <a:pt x="946641" y="2772452"/>
                  </a:cubicBezTo>
                  <a:cubicBezTo>
                    <a:pt x="943759" y="2785083"/>
                    <a:pt x="939795" y="2796270"/>
                    <a:pt x="934751" y="2810345"/>
                  </a:cubicBezTo>
                  <a:cubicBezTo>
                    <a:pt x="929346" y="2825501"/>
                    <a:pt x="923221" y="2839937"/>
                    <a:pt x="916736" y="2854011"/>
                  </a:cubicBezTo>
                  <a:cubicBezTo>
                    <a:pt x="910250" y="2868085"/>
                    <a:pt x="902684" y="2881799"/>
                    <a:pt x="894757" y="2894791"/>
                  </a:cubicBezTo>
                  <a:cubicBezTo>
                    <a:pt x="886830" y="2908143"/>
                    <a:pt x="877822" y="2920774"/>
                    <a:pt x="868454" y="2933044"/>
                  </a:cubicBezTo>
                  <a:cubicBezTo>
                    <a:pt x="858726" y="2945314"/>
                    <a:pt x="848637" y="2957222"/>
                    <a:pt x="837468" y="2969131"/>
                  </a:cubicBezTo>
                  <a:cubicBezTo>
                    <a:pt x="829541" y="2977432"/>
                    <a:pt x="821254" y="2985371"/>
                    <a:pt x="812606" y="2992950"/>
                  </a:cubicBezTo>
                  <a:cubicBezTo>
                    <a:pt x="803959" y="3000889"/>
                    <a:pt x="794951" y="3008106"/>
                    <a:pt x="785944" y="3014963"/>
                  </a:cubicBezTo>
                  <a:cubicBezTo>
                    <a:pt x="776575" y="3022181"/>
                    <a:pt x="766847" y="3028677"/>
                    <a:pt x="757119" y="3034812"/>
                  </a:cubicBezTo>
                  <a:cubicBezTo>
                    <a:pt x="747390" y="3041307"/>
                    <a:pt x="737302" y="3047081"/>
                    <a:pt x="726853" y="3052495"/>
                  </a:cubicBezTo>
                  <a:cubicBezTo>
                    <a:pt x="716764" y="3058269"/>
                    <a:pt x="705955" y="3063321"/>
                    <a:pt x="695506" y="3068013"/>
                  </a:cubicBezTo>
                  <a:cubicBezTo>
                    <a:pt x="684697" y="3072704"/>
                    <a:pt x="673887" y="3077035"/>
                    <a:pt x="662718" y="3080643"/>
                  </a:cubicBezTo>
                  <a:cubicBezTo>
                    <a:pt x="651909" y="3084613"/>
                    <a:pt x="640739" y="3087861"/>
                    <a:pt x="629209" y="3091109"/>
                  </a:cubicBezTo>
                  <a:cubicBezTo>
                    <a:pt x="618040" y="3093996"/>
                    <a:pt x="606870" y="3096522"/>
                    <a:pt x="595340" y="3098326"/>
                  </a:cubicBezTo>
                  <a:cubicBezTo>
                    <a:pt x="584891" y="3100131"/>
                    <a:pt x="573001" y="3101574"/>
                    <a:pt x="559309" y="3101935"/>
                  </a:cubicBezTo>
                  <a:cubicBezTo>
                    <a:pt x="545617" y="3102657"/>
                    <a:pt x="530124" y="3102657"/>
                    <a:pt x="511748" y="3102296"/>
                  </a:cubicBezTo>
                  <a:close/>
                </a:path>
              </a:pathLst>
            </a:custGeom>
            <a:solidFill>
              <a:srgbClr val="71DC0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" name="群組 23"/>
          <p:cNvGrpSpPr/>
          <p:nvPr/>
        </p:nvGrpSpPr>
        <p:grpSpPr>
          <a:xfrm flipH="1">
            <a:off x="2845560" y="1481758"/>
            <a:ext cx="327629" cy="995363"/>
            <a:chOff x="-3286934" y="3736181"/>
            <a:chExt cx="327629" cy="995363"/>
          </a:xfrm>
        </p:grpSpPr>
        <p:sp>
          <p:nvSpPr>
            <p:cNvPr id="25" name="Freeform 38"/>
            <p:cNvSpPr>
              <a:spLocks/>
            </p:cNvSpPr>
            <p:nvPr/>
          </p:nvSpPr>
          <p:spPr bwMode="auto">
            <a:xfrm flipH="1" flipV="1">
              <a:off x="-3286934" y="3736181"/>
              <a:ext cx="175584" cy="994638"/>
            </a:xfrm>
            <a:custGeom>
              <a:avLst/>
              <a:gdLst>
                <a:gd name="T0" fmla="*/ 248 w 1525"/>
                <a:gd name="T1" fmla="*/ 0 h 8621"/>
                <a:gd name="T2" fmla="*/ 540 w 1525"/>
                <a:gd name="T3" fmla="*/ 61 h 8621"/>
                <a:gd name="T4" fmla="*/ 1509 w 1525"/>
                <a:gd name="T5" fmla="*/ 1275 h 8621"/>
                <a:gd name="T6" fmla="*/ 1514 w 1525"/>
                <a:gd name="T7" fmla="*/ 1546 h 8621"/>
                <a:gd name="T8" fmla="*/ 1518 w 1525"/>
                <a:gd name="T9" fmla="*/ 2154 h 8621"/>
                <a:gd name="T10" fmla="*/ 1523 w 1525"/>
                <a:gd name="T11" fmla="*/ 3971 h 8621"/>
                <a:gd name="T12" fmla="*/ 1518 w 1525"/>
                <a:gd name="T13" fmla="*/ 7044 h 8621"/>
                <a:gd name="T14" fmla="*/ 1502 w 1525"/>
                <a:gd name="T15" fmla="*/ 7585 h 8621"/>
                <a:gd name="T16" fmla="*/ 1450 w 1525"/>
                <a:gd name="T17" fmla="*/ 7809 h 8621"/>
                <a:gd name="T18" fmla="*/ 1180 w 1525"/>
                <a:gd name="T19" fmla="*/ 8249 h 8621"/>
                <a:gd name="T20" fmla="*/ 508 w 1525"/>
                <a:gd name="T21" fmla="*/ 8607 h 8621"/>
                <a:gd name="T22" fmla="*/ 275 w 1525"/>
                <a:gd name="T23" fmla="*/ 8618 h 8621"/>
                <a:gd name="T24" fmla="*/ 0 w 1525"/>
                <a:gd name="T25" fmla="*/ 8582 h 8621"/>
                <a:gd name="T26" fmla="*/ 101 w 1525"/>
                <a:gd name="T27" fmla="*/ 8589 h 8621"/>
                <a:gd name="T28" fmla="*/ 233 w 1525"/>
                <a:gd name="T29" fmla="*/ 8588 h 8621"/>
                <a:gd name="T30" fmla="*/ 333 w 1525"/>
                <a:gd name="T31" fmla="*/ 8578 h 8621"/>
                <a:gd name="T32" fmla="*/ 427 w 1525"/>
                <a:gd name="T33" fmla="*/ 8558 h 8621"/>
                <a:gd name="T34" fmla="*/ 520 w 1525"/>
                <a:gd name="T35" fmla="*/ 8529 h 8621"/>
                <a:gd name="T36" fmla="*/ 611 w 1525"/>
                <a:gd name="T37" fmla="*/ 8494 h 8621"/>
                <a:gd name="T38" fmla="*/ 698 w 1525"/>
                <a:gd name="T39" fmla="*/ 8451 h 8621"/>
                <a:gd name="T40" fmla="*/ 782 w 1525"/>
                <a:gd name="T41" fmla="*/ 8403 h 8621"/>
                <a:gd name="T42" fmla="*/ 862 w 1525"/>
                <a:gd name="T43" fmla="*/ 8347 h 8621"/>
                <a:gd name="T44" fmla="*/ 936 w 1525"/>
                <a:gd name="T45" fmla="*/ 8286 h 8621"/>
                <a:gd name="T46" fmla="*/ 1005 w 1525"/>
                <a:gd name="T47" fmla="*/ 8220 h 8621"/>
                <a:gd name="T48" fmla="*/ 1091 w 1525"/>
                <a:gd name="T49" fmla="*/ 8120 h 8621"/>
                <a:gd name="T50" fmla="*/ 1164 w 1525"/>
                <a:gd name="T51" fmla="*/ 8014 h 8621"/>
                <a:gd name="T52" fmla="*/ 1225 w 1525"/>
                <a:gd name="T53" fmla="*/ 7901 h 8621"/>
                <a:gd name="T54" fmla="*/ 1275 w 1525"/>
                <a:gd name="T55" fmla="*/ 7780 h 8621"/>
                <a:gd name="T56" fmla="*/ 1308 w 1525"/>
                <a:gd name="T57" fmla="*/ 7676 h 8621"/>
                <a:gd name="T58" fmla="*/ 1319 w 1525"/>
                <a:gd name="T59" fmla="*/ 7621 h 8621"/>
                <a:gd name="T60" fmla="*/ 1327 w 1525"/>
                <a:gd name="T61" fmla="*/ 7556 h 8621"/>
                <a:gd name="T62" fmla="*/ 1337 w 1525"/>
                <a:gd name="T63" fmla="*/ 7360 h 8621"/>
                <a:gd name="T64" fmla="*/ 1343 w 1525"/>
                <a:gd name="T65" fmla="*/ 7015 h 8621"/>
                <a:gd name="T66" fmla="*/ 1349 w 1525"/>
                <a:gd name="T67" fmla="*/ 5853 h 8621"/>
                <a:gd name="T68" fmla="*/ 1348 w 1525"/>
                <a:gd name="T69" fmla="*/ 3942 h 8621"/>
                <a:gd name="T70" fmla="*/ 1343 w 1525"/>
                <a:gd name="T71" fmla="*/ 2125 h 8621"/>
                <a:gd name="T72" fmla="*/ 1339 w 1525"/>
                <a:gd name="T73" fmla="*/ 1517 h 8621"/>
                <a:gd name="T74" fmla="*/ 1334 w 1525"/>
                <a:gd name="T75" fmla="*/ 1246 h 8621"/>
                <a:gd name="T76" fmla="*/ 1322 w 1525"/>
                <a:gd name="T77" fmla="*/ 1143 h 8621"/>
                <a:gd name="T78" fmla="*/ 1302 w 1525"/>
                <a:gd name="T79" fmla="*/ 1043 h 8621"/>
                <a:gd name="T80" fmla="*/ 1274 w 1525"/>
                <a:gd name="T81" fmla="*/ 944 h 8621"/>
                <a:gd name="T82" fmla="*/ 1239 w 1525"/>
                <a:gd name="T83" fmla="*/ 848 h 8621"/>
                <a:gd name="T84" fmla="*/ 1197 w 1525"/>
                <a:gd name="T85" fmla="*/ 754 h 8621"/>
                <a:gd name="T86" fmla="*/ 1149 w 1525"/>
                <a:gd name="T87" fmla="*/ 665 h 8621"/>
                <a:gd name="T88" fmla="*/ 1094 w 1525"/>
                <a:gd name="T89" fmla="*/ 578 h 8621"/>
                <a:gd name="T90" fmla="*/ 1033 w 1525"/>
                <a:gd name="T91" fmla="*/ 496 h 8621"/>
                <a:gd name="T92" fmla="*/ 966 w 1525"/>
                <a:gd name="T93" fmla="*/ 418 h 8621"/>
                <a:gd name="T94" fmla="*/ 894 w 1525"/>
                <a:gd name="T95" fmla="*/ 345 h 8621"/>
                <a:gd name="T96" fmla="*/ 817 w 1525"/>
                <a:gd name="T97" fmla="*/ 278 h 8621"/>
                <a:gd name="T98" fmla="*/ 735 w 1525"/>
                <a:gd name="T99" fmla="*/ 216 h 8621"/>
                <a:gd name="T100" fmla="*/ 648 w 1525"/>
                <a:gd name="T101" fmla="*/ 160 h 8621"/>
                <a:gd name="T102" fmla="*/ 557 w 1525"/>
                <a:gd name="T103" fmla="*/ 110 h 8621"/>
                <a:gd name="T104" fmla="*/ 463 w 1525"/>
                <a:gd name="T105" fmla="*/ 68 h 8621"/>
                <a:gd name="T106" fmla="*/ 365 w 1525"/>
                <a:gd name="T107" fmla="*/ 32 h 8621"/>
                <a:gd name="T108" fmla="*/ 248 w 1525"/>
                <a:gd name="T109" fmla="*/ 0 h 8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25" h="8621">
                  <a:moveTo>
                    <a:pt x="248" y="0"/>
                  </a:moveTo>
                  <a:cubicBezTo>
                    <a:pt x="345" y="10"/>
                    <a:pt x="441" y="30"/>
                    <a:pt x="540" y="61"/>
                  </a:cubicBezTo>
                  <a:cubicBezTo>
                    <a:pt x="1071" y="230"/>
                    <a:pt x="1466" y="724"/>
                    <a:pt x="1509" y="1275"/>
                  </a:cubicBezTo>
                  <a:cubicBezTo>
                    <a:pt x="1512" y="1306"/>
                    <a:pt x="1512" y="1394"/>
                    <a:pt x="1514" y="1546"/>
                  </a:cubicBezTo>
                  <a:cubicBezTo>
                    <a:pt x="1515" y="1697"/>
                    <a:pt x="1517" y="1906"/>
                    <a:pt x="1518" y="2154"/>
                  </a:cubicBezTo>
                  <a:cubicBezTo>
                    <a:pt x="1520" y="2650"/>
                    <a:pt x="1522" y="3302"/>
                    <a:pt x="1523" y="3971"/>
                  </a:cubicBezTo>
                  <a:cubicBezTo>
                    <a:pt x="1525" y="5308"/>
                    <a:pt x="1524" y="6706"/>
                    <a:pt x="1518" y="7044"/>
                  </a:cubicBezTo>
                  <a:cubicBezTo>
                    <a:pt x="1513" y="7340"/>
                    <a:pt x="1510" y="7488"/>
                    <a:pt x="1502" y="7585"/>
                  </a:cubicBezTo>
                  <a:cubicBezTo>
                    <a:pt x="1493" y="7683"/>
                    <a:pt x="1477" y="7732"/>
                    <a:pt x="1450" y="7809"/>
                  </a:cubicBezTo>
                  <a:cubicBezTo>
                    <a:pt x="1390" y="7977"/>
                    <a:pt x="1303" y="8119"/>
                    <a:pt x="1180" y="8249"/>
                  </a:cubicBezTo>
                  <a:cubicBezTo>
                    <a:pt x="1004" y="8433"/>
                    <a:pt x="761" y="8563"/>
                    <a:pt x="508" y="8607"/>
                  </a:cubicBezTo>
                  <a:cubicBezTo>
                    <a:pt x="449" y="8618"/>
                    <a:pt x="378" y="8621"/>
                    <a:pt x="275" y="8618"/>
                  </a:cubicBezTo>
                  <a:cubicBezTo>
                    <a:pt x="171" y="8616"/>
                    <a:pt x="84" y="8604"/>
                    <a:pt x="0" y="8582"/>
                  </a:cubicBezTo>
                  <a:cubicBezTo>
                    <a:pt x="32" y="8585"/>
                    <a:pt x="65" y="8588"/>
                    <a:pt x="101" y="8589"/>
                  </a:cubicBezTo>
                  <a:cubicBezTo>
                    <a:pt x="152" y="8590"/>
                    <a:pt x="195" y="8590"/>
                    <a:pt x="233" y="8588"/>
                  </a:cubicBezTo>
                  <a:cubicBezTo>
                    <a:pt x="271" y="8587"/>
                    <a:pt x="304" y="8583"/>
                    <a:pt x="333" y="8578"/>
                  </a:cubicBezTo>
                  <a:cubicBezTo>
                    <a:pt x="365" y="8573"/>
                    <a:pt x="396" y="8566"/>
                    <a:pt x="427" y="8558"/>
                  </a:cubicBezTo>
                  <a:cubicBezTo>
                    <a:pt x="459" y="8550"/>
                    <a:pt x="490" y="8540"/>
                    <a:pt x="520" y="8529"/>
                  </a:cubicBezTo>
                  <a:cubicBezTo>
                    <a:pt x="551" y="8519"/>
                    <a:pt x="581" y="8507"/>
                    <a:pt x="611" y="8494"/>
                  </a:cubicBezTo>
                  <a:cubicBezTo>
                    <a:pt x="640" y="8481"/>
                    <a:pt x="670" y="8467"/>
                    <a:pt x="698" y="8451"/>
                  </a:cubicBezTo>
                  <a:cubicBezTo>
                    <a:pt x="727" y="8436"/>
                    <a:pt x="755" y="8420"/>
                    <a:pt x="782" y="8403"/>
                  </a:cubicBezTo>
                  <a:cubicBezTo>
                    <a:pt x="809" y="8385"/>
                    <a:pt x="836" y="8367"/>
                    <a:pt x="862" y="8347"/>
                  </a:cubicBezTo>
                  <a:cubicBezTo>
                    <a:pt x="887" y="8328"/>
                    <a:pt x="912" y="8308"/>
                    <a:pt x="936" y="8286"/>
                  </a:cubicBezTo>
                  <a:cubicBezTo>
                    <a:pt x="960" y="8265"/>
                    <a:pt x="983" y="8243"/>
                    <a:pt x="1005" y="8220"/>
                  </a:cubicBezTo>
                  <a:cubicBezTo>
                    <a:pt x="1036" y="8187"/>
                    <a:pt x="1064" y="8154"/>
                    <a:pt x="1091" y="8120"/>
                  </a:cubicBezTo>
                  <a:cubicBezTo>
                    <a:pt x="1117" y="8086"/>
                    <a:pt x="1142" y="8051"/>
                    <a:pt x="1164" y="8014"/>
                  </a:cubicBezTo>
                  <a:cubicBezTo>
                    <a:pt x="1186" y="7978"/>
                    <a:pt x="1207" y="7940"/>
                    <a:pt x="1225" y="7901"/>
                  </a:cubicBezTo>
                  <a:cubicBezTo>
                    <a:pt x="1243" y="7862"/>
                    <a:pt x="1260" y="7822"/>
                    <a:pt x="1275" y="7780"/>
                  </a:cubicBezTo>
                  <a:cubicBezTo>
                    <a:pt x="1289" y="7741"/>
                    <a:pt x="1300" y="7710"/>
                    <a:pt x="1308" y="7676"/>
                  </a:cubicBezTo>
                  <a:cubicBezTo>
                    <a:pt x="1312" y="7658"/>
                    <a:pt x="1316" y="7641"/>
                    <a:pt x="1319" y="7621"/>
                  </a:cubicBezTo>
                  <a:cubicBezTo>
                    <a:pt x="1323" y="7602"/>
                    <a:pt x="1325" y="7580"/>
                    <a:pt x="1327" y="7556"/>
                  </a:cubicBezTo>
                  <a:cubicBezTo>
                    <a:pt x="1331" y="7507"/>
                    <a:pt x="1334" y="7446"/>
                    <a:pt x="1337" y="7360"/>
                  </a:cubicBezTo>
                  <a:cubicBezTo>
                    <a:pt x="1339" y="7274"/>
                    <a:pt x="1341" y="7163"/>
                    <a:pt x="1343" y="7015"/>
                  </a:cubicBezTo>
                  <a:cubicBezTo>
                    <a:pt x="1346" y="6846"/>
                    <a:pt x="1348" y="6412"/>
                    <a:pt x="1349" y="5853"/>
                  </a:cubicBezTo>
                  <a:cubicBezTo>
                    <a:pt x="1349" y="5294"/>
                    <a:pt x="1349" y="4610"/>
                    <a:pt x="1348" y="3942"/>
                  </a:cubicBezTo>
                  <a:cubicBezTo>
                    <a:pt x="1347" y="3273"/>
                    <a:pt x="1345" y="2621"/>
                    <a:pt x="1343" y="2125"/>
                  </a:cubicBezTo>
                  <a:cubicBezTo>
                    <a:pt x="1342" y="1877"/>
                    <a:pt x="1341" y="1668"/>
                    <a:pt x="1339" y="1517"/>
                  </a:cubicBezTo>
                  <a:cubicBezTo>
                    <a:pt x="1338" y="1365"/>
                    <a:pt x="1337" y="1277"/>
                    <a:pt x="1334" y="1246"/>
                  </a:cubicBezTo>
                  <a:cubicBezTo>
                    <a:pt x="1332" y="1211"/>
                    <a:pt x="1328" y="1177"/>
                    <a:pt x="1322" y="1143"/>
                  </a:cubicBezTo>
                  <a:cubicBezTo>
                    <a:pt x="1317" y="1109"/>
                    <a:pt x="1310" y="1076"/>
                    <a:pt x="1302" y="1043"/>
                  </a:cubicBezTo>
                  <a:cubicBezTo>
                    <a:pt x="1294" y="1009"/>
                    <a:pt x="1285" y="976"/>
                    <a:pt x="1274" y="944"/>
                  </a:cubicBezTo>
                  <a:cubicBezTo>
                    <a:pt x="1264" y="911"/>
                    <a:pt x="1252" y="879"/>
                    <a:pt x="1239" y="848"/>
                  </a:cubicBezTo>
                  <a:cubicBezTo>
                    <a:pt x="1227" y="816"/>
                    <a:pt x="1213" y="785"/>
                    <a:pt x="1197" y="754"/>
                  </a:cubicBezTo>
                  <a:cubicBezTo>
                    <a:pt x="1182" y="724"/>
                    <a:pt x="1166" y="694"/>
                    <a:pt x="1149" y="665"/>
                  </a:cubicBezTo>
                  <a:cubicBezTo>
                    <a:pt x="1131" y="635"/>
                    <a:pt x="1113" y="606"/>
                    <a:pt x="1094" y="578"/>
                  </a:cubicBezTo>
                  <a:cubicBezTo>
                    <a:pt x="1074" y="550"/>
                    <a:pt x="1054" y="523"/>
                    <a:pt x="1033" y="496"/>
                  </a:cubicBezTo>
                  <a:cubicBezTo>
                    <a:pt x="1011" y="469"/>
                    <a:pt x="989" y="443"/>
                    <a:pt x="966" y="418"/>
                  </a:cubicBezTo>
                  <a:cubicBezTo>
                    <a:pt x="943" y="393"/>
                    <a:pt x="919" y="369"/>
                    <a:pt x="894" y="345"/>
                  </a:cubicBezTo>
                  <a:cubicBezTo>
                    <a:pt x="869" y="322"/>
                    <a:pt x="843" y="299"/>
                    <a:pt x="817" y="278"/>
                  </a:cubicBezTo>
                  <a:cubicBezTo>
                    <a:pt x="790" y="256"/>
                    <a:pt x="763" y="235"/>
                    <a:pt x="735" y="216"/>
                  </a:cubicBezTo>
                  <a:cubicBezTo>
                    <a:pt x="706" y="196"/>
                    <a:pt x="678" y="177"/>
                    <a:pt x="648" y="160"/>
                  </a:cubicBezTo>
                  <a:cubicBezTo>
                    <a:pt x="619" y="142"/>
                    <a:pt x="588" y="126"/>
                    <a:pt x="557" y="110"/>
                  </a:cubicBezTo>
                  <a:cubicBezTo>
                    <a:pt x="527" y="95"/>
                    <a:pt x="495" y="81"/>
                    <a:pt x="463" y="68"/>
                  </a:cubicBezTo>
                  <a:cubicBezTo>
                    <a:pt x="431" y="55"/>
                    <a:pt x="398" y="43"/>
                    <a:pt x="365" y="32"/>
                  </a:cubicBezTo>
                  <a:cubicBezTo>
                    <a:pt x="326" y="20"/>
                    <a:pt x="287" y="9"/>
                    <a:pt x="248" y="0"/>
                  </a:cubicBezTo>
                  <a:close/>
                </a:path>
              </a:pathLst>
            </a:custGeom>
            <a:solidFill>
              <a:srgbClr val="B0B0B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手繪多邊形 25"/>
            <p:cNvSpPr>
              <a:spLocks/>
            </p:cNvSpPr>
            <p:nvPr/>
          </p:nvSpPr>
          <p:spPr bwMode="auto">
            <a:xfrm flipH="1" flipV="1">
              <a:off x="-3119904" y="3773734"/>
              <a:ext cx="98960" cy="129647"/>
            </a:xfrm>
            <a:custGeom>
              <a:avLst/>
              <a:gdLst>
                <a:gd name="connsiteX0" fmla="*/ 309574 w 309574"/>
                <a:gd name="connsiteY0" fmla="*/ 405570 h 405570"/>
                <a:gd name="connsiteX1" fmla="*/ 302013 w 309574"/>
                <a:gd name="connsiteY1" fmla="*/ 405209 h 405570"/>
                <a:gd name="connsiteX2" fmla="*/ 276091 w 309574"/>
                <a:gd name="connsiteY2" fmla="*/ 401598 h 405570"/>
                <a:gd name="connsiteX3" fmla="*/ 250169 w 309574"/>
                <a:gd name="connsiteY3" fmla="*/ 395821 h 405570"/>
                <a:gd name="connsiteX4" fmla="*/ 223886 w 309574"/>
                <a:gd name="connsiteY4" fmla="*/ 388239 h 405570"/>
                <a:gd name="connsiteX5" fmla="*/ 194723 w 309574"/>
                <a:gd name="connsiteY5" fmla="*/ 377046 h 405570"/>
                <a:gd name="connsiteX6" fmla="*/ 168080 w 309574"/>
                <a:gd name="connsiteY6" fmla="*/ 363686 h 405570"/>
                <a:gd name="connsiteX7" fmla="*/ 142518 w 309574"/>
                <a:gd name="connsiteY7" fmla="*/ 348160 h 405570"/>
                <a:gd name="connsiteX8" fmla="*/ 117316 w 309574"/>
                <a:gd name="connsiteY8" fmla="*/ 329024 h 405570"/>
                <a:gd name="connsiteX9" fmla="*/ 95354 w 309574"/>
                <a:gd name="connsiteY9" fmla="*/ 309165 h 405570"/>
                <a:gd name="connsiteX10" fmla="*/ 74831 w 309574"/>
                <a:gd name="connsiteY10" fmla="*/ 286418 h 405570"/>
                <a:gd name="connsiteX11" fmla="*/ 56470 w 309574"/>
                <a:gd name="connsiteY11" fmla="*/ 261865 h 405570"/>
                <a:gd name="connsiteX12" fmla="*/ 40268 w 309574"/>
                <a:gd name="connsiteY12" fmla="*/ 235146 h 405570"/>
                <a:gd name="connsiteX13" fmla="*/ 26587 w 309574"/>
                <a:gd name="connsiteY13" fmla="*/ 207344 h 405570"/>
                <a:gd name="connsiteX14" fmla="*/ 15066 w 309574"/>
                <a:gd name="connsiteY14" fmla="*/ 178459 h 405570"/>
                <a:gd name="connsiteX15" fmla="*/ 6785 w 309574"/>
                <a:gd name="connsiteY15" fmla="*/ 149213 h 405570"/>
                <a:gd name="connsiteX16" fmla="*/ 1745 w 309574"/>
                <a:gd name="connsiteY16" fmla="*/ 119966 h 405570"/>
                <a:gd name="connsiteX17" fmla="*/ 1024 w 309574"/>
                <a:gd name="connsiteY17" fmla="*/ 99024 h 405570"/>
                <a:gd name="connsiteX18" fmla="*/ 304 w 309574"/>
                <a:gd name="connsiteY18" fmla="*/ 45586 h 405570"/>
                <a:gd name="connsiteX19" fmla="*/ 0 w 309574"/>
                <a:gd name="connsiteY19" fmla="*/ 0 h 405570"/>
                <a:gd name="connsiteX20" fmla="*/ 62936 w 309574"/>
                <a:gd name="connsiteY20" fmla="*/ 0 h 405570"/>
                <a:gd name="connsiteX21" fmla="*/ 63310 w 309574"/>
                <a:gd name="connsiteY21" fmla="*/ 56057 h 405570"/>
                <a:gd name="connsiteX22" fmla="*/ 64031 w 309574"/>
                <a:gd name="connsiteY22" fmla="*/ 109495 h 405570"/>
                <a:gd name="connsiteX23" fmla="*/ 64391 w 309574"/>
                <a:gd name="connsiteY23" fmla="*/ 130437 h 405570"/>
                <a:gd name="connsiteX24" fmla="*/ 179962 w 309574"/>
                <a:gd name="connsiteY24" fmla="*/ 339495 h 405570"/>
                <a:gd name="connsiteX25" fmla="*/ 286892 w 309574"/>
                <a:gd name="connsiteY25" fmla="*/ 398710 h 405570"/>
                <a:gd name="connsiteX26" fmla="*/ 309574 w 309574"/>
                <a:gd name="connsiteY26" fmla="*/ 405570 h 40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09574" h="405570">
                  <a:moveTo>
                    <a:pt x="309574" y="405570"/>
                  </a:moveTo>
                  <a:cubicBezTo>
                    <a:pt x="307054" y="405209"/>
                    <a:pt x="304534" y="405209"/>
                    <a:pt x="302013" y="405209"/>
                  </a:cubicBezTo>
                  <a:cubicBezTo>
                    <a:pt x="293373" y="404126"/>
                    <a:pt x="284732" y="403042"/>
                    <a:pt x="276091" y="401598"/>
                  </a:cubicBezTo>
                  <a:cubicBezTo>
                    <a:pt x="267450" y="400154"/>
                    <a:pt x="258809" y="398349"/>
                    <a:pt x="250169" y="395821"/>
                  </a:cubicBezTo>
                  <a:cubicBezTo>
                    <a:pt x="241528" y="393655"/>
                    <a:pt x="232887" y="391127"/>
                    <a:pt x="223886" y="388239"/>
                  </a:cubicBezTo>
                  <a:cubicBezTo>
                    <a:pt x="213805" y="384628"/>
                    <a:pt x="204084" y="381018"/>
                    <a:pt x="194723" y="377046"/>
                  </a:cubicBezTo>
                  <a:cubicBezTo>
                    <a:pt x="185722" y="373074"/>
                    <a:pt x="176721" y="368741"/>
                    <a:pt x="168080" y="363686"/>
                  </a:cubicBezTo>
                  <a:cubicBezTo>
                    <a:pt x="159440" y="358992"/>
                    <a:pt x="151159" y="353937"/>
                    <a:pt x="142518" y="348160"/>
                  </a:cubicBezTo>
                  <a:cubicBezTo>
                    <a:pt x="134237" y="342383"/>
                    <a:pt x="125956" y="335884"/>
                    <a:pt x="117316" y="329024"/>
                  </a:cubicBezTo>
                  <a:cubicBezTo>
                    <a:pt x="109755" y="322886"/>
                    <a:pt x="102194" y="316386"/>
                    <a:pt x="95354" y="309165"/>
                  </a:cubicBezTo>
                  <a:cubicBezTo>
                    <a:pt x="88153" y="301944"/>
                    <a:pt x="81312" y="294362"/>
                    <a:pt x="74831" y="286418"/>
                  </a:cubicBezTo>
                  <a:cubicBezTo>
                    <a:pt x="68351" y="278474"/>
                    <a:pt x="62230" y="270170"/>
                    <a:pt x="56470" y="261865"/>
                  </a:cubicBezTo>
                  <a:cubicBezTo>
                    <a:pt x="50709" y="253200"/>
                    <a:pt x="45309" y="244173"/>
                    <a:pt x="40268" y="235146"/>
                  </a:cubicBezTo>
                  <a:cubicBezTo>
                    <a:pt x="35228" y="226120"/>
                    <a:pt x="30547" y="216732"/>
                    <a:pt x="26587" y="207344"/>
                  </a:cubicBezTo>
                  <a:cubicBezTo>
                    <a:pt x="22267" y="197596"/>
                    <a:pt x="18666" y="188208"/>
                    <a:pt x="15066" y="178459"/>
                  </a:cubicBezTo>
                  <a:cubicBezTo>
                    <a:pt x="11825" y="168710"/>
                    <a:pt x="9305" y="158961"/>
                    <a:pt x="6785" y="149213"/>
                  </a:cubicBezTo>
                  <a:cubicBezTo>
                    <a:pt x="4625" y="139464"/>
                    <a:pt x="2825" y="129715"/>
                    <a:pt x="1745" y="119966"/>
                  </a:cubicBezTo>
                  <a:cubicBezTo>
                    <a:pt x="2105" y="122855"/>
                    <a:pt x="1384" y="112023"/>
                    <a:pt x="1024" y="99024"/>
                  </a:cubicBezTo>
                  <a:cubicBezTo>
                    <a:pt x="1024" y="86387"/>
                    <a:pt x="664" y="67973"/>
                    <a:pt x="304" y="45586"/>
                  </a:cubicBezTo>
                  <a:lnTo>
                    <a:pt x="0" y="0"/>
                  </a:lnTo>
                  <a:lnTo>
                    <a:pt x="62936" y="0"/>
                  </a:lnTo>
                  <a:lnTo>
                    <a:pt x="63310" y="56057"/>
                  </a:lnTo>
                  <a:cubicBezTo>
                    <a:pt x="63670" y="78444"/>
                    <a:pt x="63670" y="96858"/>
                    <a:pt x="64031" y="109495"/>
                  </a:cubicBezTo>
                  <a:cubicBezTo>
                    <a:pt x="64391" y="122494"/>
                    <a:pt x="65111" y="133326"/>
                    <a:pt x="64391" y="130437"/>
                  </a:cubicBezTo>
                  <a:cubicBezTo>
                    <a:pt x="74111" y="208067"/>
                    <a:pt x="119476" y="290390"/>
                    <a:pt x="179962" y="339495"/>
                  </a:cubicBezTo>
                  <a:cubicBezTo>
                    <a:pt x="214525" y="367297"/>
                    <a:pt x="245848" y="384628"/>
                    <a:pt x="286892" y="398710"/>
                  </a:cubicBezTo>
                  <a:cubicBezTo>
                    <a:pt x="294453" y="401237"/>
                    <a:pt x="302013" y="403403"/>
                    <a:pt x="309574" y="405570"/>
                  </a:cubicBezTo>
                  <a:close/>
                </a:path>
              </a:pathLst>
            </a:custGeom>
            <a:solidFill>
              <a:srgbClr val="85858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手繪多邊形 26"/>
            <p:cNvSpPr>
              <a:spLocks/>
            </p:cNvSpPr>
            <p:nvPr/>
          </p:nvSpPr>
          <p:spPr bwMode="auto">
            <a:xfrm flipH="1" flipV="1">
              <a:off x="-3135201" y="4188151"/>
              <a:ext cx="162403" cy="512727"/>
            </a:xfrm>
            <a:custGeom>
              <a:avLst/>
              <a:gdLst>
                <a:gd name="connsiteX0" fmla="*/ 62756 w 508043"/>
                <a:gd name="connsiteY0" fmla="*/ 1603951 h 1603951"/>
                <a:gd name="connsiteX1" fmla="*/ 0 w 508043"/>
                <a:gd name="connsiteY1" fmla="*/ 1603951 h 1603951"/>
                <a:gd name="connsiteX2" fmla="*/ 377 w 508043"/>
                <a:gd name="connsiteY2" fmla="*/ 1391618 h 1603951"/>
                <a:gd name="connsiteX3" fmla="*/ 2540 w 508043"/>
                <a:gd name="connsiteY3" fmla="*/ 603371 h 1603951"/>
                <a:gd name="connsiteX4" fmla="*/ 3983 w 508043"/>
                <a:gd name="connsiteY4" fmla="*/ 416691 h 1603951"/>
                <a:gd name="connsiteX5" fmla="*/ 5064 w 508043"/>
                <a:gd name="connsiteY5" fmla="*/ 368667 h 1603951"/>
                <a:gd name="connsiteX6" fmla="*/ 5785 w 508043"/>
                <a:gd name="connsiteY6" fmla="*/ 349890 h 1603951"/>
                <a:gd name="connsiteX7" fmla="*/ 11194 w 508043"/>
                <a:gd name="connsiteY7" fmla="*/ 317754 h 1603951"/>
                <a:gd name="connsiteX8" fmla="*/ 19487 w 508043"/>
                <a:gd name="connsiteY8" fmla="*/ 285979 h 1603951"/>
                <a:gd name="connsiteX9" fmla="*/ 29943 w 508043"/>
                <a:gd name="connsiteY9" fmla="*/ 255286 h 1603951"/>
                <a:gd name="connsiteX10" fmla="*/ 43283 w 508043"/>
                <a:gd name="connsiteY10" fmla="*/ 225678 h 1603951"/>
                <a:gd name="connsiteX11" fmla="*/ 59148 w 508043"/>
                <a:gd name="connsiteY11" fmla="*/ 196791 h 1603951"/>
                <a:gd name="connsiteX12" fmla="*/ 77537 w 508043"/>
                <a:gd name="connsiteY12" fmla="*/ 169348 h 1603951"/>
                <a:gd name="connsiteX13" fmla="*/ 98088 w 508043"/>
                <a:gd name="connsiteY13" fmla="*/ 143350 h 1603951"/>
                <a:gd name="connsiteX14" fmla="*/ 120803 w 508043"/>
                <a:gd name="connsiteY14" fmla="*/ 118797 h 1603951"/>
                <a:gd name="connsiteX15" fmla="*/ 151812 w 508043"/>
                <a:gd name="connsiteY15" fmla="*/ 90632 h 1603951"/>
                <a:gd name="connsiteX16" fmla="*/ 183901 w 508043"/>
                <a:gd name="connsiteY16" fmla="*/ 66440 h 1603951"/>
                <a:gd name="connsiteX17" fmla="*/ 217433 w 508043"/>
                <a:gd name="connsiteY17" fmla="*/ 45858 h 1603951"/>
                <a:gd name="connsiteX18" fmla="*/ 252407 w 508043"/>
                <a:gd name="connsiteY18" fmla="*/ 29248 h 1603951"/>
                <a:gd name="connsiteX19" fmla="*/ 289184 w 508043"/>
                <a:gd name="connsiteY19" fmla="*/ 16249 h 1603951"/>
                <a:gd name="connsiteX20" fmla="*/ 327043 w 508043"/>
                <a:gd name="connsiteY20" fmla="*/ 7222 h 1603951"/>
                <a:gd name="connsiteX21" fmla="*/ 366704 w 508043"/>
                <a:gd name="connsiteY21" fmla="*/ 1805 h 1603951"/>
                <a:gd name="connsiteX22" fmla="*/ 408168 w 508043"/>
                <a:gd name="connsiteY22" fmla="*/ 0 h 1603951"/>
                <a:gd name="connsiteX23" fmla="*/ 441340 w 508043"/>
                <a:gd name="connsiteY23" fmla="*/ 1444 h 1603951"/>
                <a:gd name="connsiteX24" fmla="*/ 473790 w 508043"/>
                <a:gd name="connsiteY24" fmla="*/ 5416 h 1603951"/>
                <a:gd name="connsiteX25" fmla="*/ 505519 w 508043"/>
                <a:gd name="connsiteY25" fmla="*/ 11555 h 1603951"/>
                <a:gd name="connsiteX26" fmla="*/ 508043 w 508043"/>
                <a:gd name="connsiteY26" fmla="*/ 12277 h 1603951"/>
                <a:gd name="connsiteX27" fmla="*/ 471266 w 508043"/>
                <a:gd name="connsiteY27" fmla="*/ 10471 h 1603951"/>
                <a:gd name="connsiteX28" fmla="*/ 183901 w 508043"/>
                <a:gd name="connsiteY28" fmla="*/ 129268 h 1603951"/>
                <a:gd name="connsiteX29" fmla="*/ 68883 w 508043"/>
                <a:gd name="connsiteY29" fmla="*/ 360362 h 1603951"/>
                <a:gd name="connsiteX30" fmla="*/ 67801 w 508043"/>
                <a:gd name="connsiteY30" fmla="*/ 379138 h 1603951"/>
                <a:gd name="connsiteX31" fmla="*/ 67080 w 508043"/>
                <a:gd name="connsiteY31" fmla="*/ 427162 h 1603951"/>
                <a:gd name="connsiteX32" fmla="*/ 65638 w 508043"/>
                <a:gd name="connsiteY32" fmla="*/ 613843 h 1603951"/>
                <a:gd name="connsiteX33" fmla="*/ 65278 w 508043"/>
                <a:gd name="connsiteY33" fmla="*/ 723251 h 1603951"/>
                <a:gd name="connsiteX34" fmla="*/ 63114 w 508043"/>
                <a:gd name="connsiteY34" fmla="*/ 1402089 h 160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08043" h="1603951">
                  <a:moveTo>
                    <a:pt x="62756" y="1603951"/>
                  </a:moveTo>
                  <a:lnTo>
                    <a:pt x="0" y="1603951"/>
                  </a:lnTo>
                  <a:lnTo>
                    <a:pt x="377" y="1391618"/>
                  </a:lnTo>
                  <a:cubicBezTo>
                    <a:pt x="1098" y="1026201"/>
                    <a:pt x="1819" y="770553"/>
                    <a:pt x="2540" y="603371"/>
                  </a:cubicBezTo>
                  <a:cubicBezTo>
                    <a:pt x="2901" y="519961"/>
                    <a:pt x="3622" y="458577"/>
                    <a:pt x="3983" y="416691"/>
                  </a:cubicBezTo>
                  <a:cubicBezTo>
                    <a:pt x="4343" y="395748"/>
                    <a:pt x="4704" y="379860"/>
                    <a:pt x="5064" y="368667"/>
                  </a:cubicBezTo>
                  <a:cubicBezTo>
                    <a:pt x="5064" y="357473"/>
                    <a:pt x="5785" y="349529"/>
                    <a:pt x="5785" y="349890"/>
                  </a:cubicBezTo>
                  <a:cubicBezTo>
                    <a:pt x="7228" y="339058"/>
                    <a:pt x="9030" y="328225"/>
                    <a:pt x="11194" y="317754"/>
                  </a:cubicBezTo>
                  <a:cubicBezTo>
                    <a:pt x="13357" y="306921"/>
                    <a:pt x="16242" y="296450"/>
                    <a:pt x="19487" y="285979"/>
                  </a:cubicBezTo>
                  <a:cubicBezTo>
                    <a:pt x="22371" y="275868"/>
                    <a:pt x="25977" y="265397"/>
                    <a:pt x="29943" y="255286"/>
                  </a:cubicBezTo>
                  <a:cubicBezTo>
                    <a:pt x="34270" y="245176"/>
                    <a:pt x="38596" y="235427"/>
                    <a:pt x="43283" y="225678"/>
                  </a:cubicBezTo>
                  <a:cubicBezTo>
                    <a:pt x="48331" y="215928"/>
                    <a:pt x="53379" y="206179"/>
                    <a:pt x="59148" y="196791"/>
                  </a:cubicBezTo>
                  <a:cubicBezTo>
                    <a:pt x="64917" y="187764"/>
                    <a:pt x="71046" y="178376"/>
                    <a:pt x="77537" y="169348"/>
                  </a:cubicBezTo>
                  <a:cubicBezTo>
                    <a:pt x="84027" y="160682"/>
                    <a:pt x="90877" y="151655"/>
                    <a:pt x="98088" y="143350"/>
                  </a:cubicBezTo>
                  <a:cubicBezTo>
                    <a:pt x="105299" y="135045"/>
                    <a:pt x="112871" y="126741"/>
                    <a:pt x="120803" y="118797"/>
                  </a:cubicBezTo>
                  <a:cubicBezTo>
                    <a:pt x="130899" y="108686"/>
                    <a:pt x="141355" y="99298"/>
                    <a:pt x="151812" y="90632"/>
                  </a:cubicBezTo>
                  <a:cubicBezTo>
                    <a:pt x="162268" y="81966"/>
                    <a:pt x="173084" y="73661"/>
                    <a:pt x="183901" y="66440"/>
                  </a:cubicBezTo>
                  <a:cubicBezTo>
                    <a:pt x="194718" y="58857"/>
                    <a:pt x="205895" y="51996"/>
                    <a:pt x="217433" y="45858"/>
                  </a:cubicBezTo>
                  <a:cubicBezTo>
                    <a:pt x="228971" y="39719"/>
                    <a:pt x="240509" y="34303"/>
                    <a:pt x="252407" y="29248"/>
                  </a:cubicBezTo>
                  <a:cubicBezTo>
                    <a:pt x="264306" y="24193"/>
                    <a:pt x="276565" y="19860"/>
                    <a:pt x="289184" y="16249"/>
                  </a:cubicBezTo>
                  <a:cubicBezTo>
                    <a:pt x="301443" y="12638"/>
                    <a:pt x="314063" y="9749"/>
                    <a:pt x="327043" y="7222"/>
                  </a:cubicBezTo>
                  <a:cubicBezTo>
                    <a:pt x="340023" y="4694"/>
                    <a:pt x="353363" y="2889"/>
                    <a:pt x="366704" y="1805"/>
                  </a:cubicBezTo>
                  <a:cubicBezTo>
                    <a:pt x="380405" y="361"/>
                    <a:pt x="394107" y="0"/>
                    <a:pt x="408168" y="0"/>
                  </a:cubicBezTo>
                  <a:cubicBezTo>
                    <a:pt x="419346" y="0"/>
                    <a:pt x="430523" y="361"/>
                    <a:pt x="441340" y="1444"/>
                  </a:cubicBezTo>
                  <a:cubicBezTo>
                    <a:pt x="452517" y="2167"/>
                    <a:pt x="463334" y="3611"/>
                    <a:pt x="473790" y="5416"/>
                  </a:cubicBezTo>
                  <a:cubicBezTo>
                    <a:pt x="484607" y="6861"/>
                    <a:pt x="495063" y="9027"/>
                    <a:pt x="505519" y="11555"/>
                  </a:cubicBezTo>
                  <a:cubicBezTo>
                    <a:pt x="506601" y="11916"/>
                    <a:pt x="507322" y="12277"/>
                    <a:pt x="508043" y="12277"/>
                  </a:cubicBezTo>
                  <a:cubicBezTo>
                    <a:pt x="495784" y="11194"/>
                    <a:pt x="483525" y="10471"/>
                    <a:pt x="471266" y="10471"/>
                  </a:cubicBezTo>
                  <a:cubicBezTo>
                    <a:pt x="358772" y="10110"/>
                    <a:pt x="264306" y="49107"/>
                    <a:pt x="183901" y="129268"/>
                  </a:cubicBezTo>
                  <a:cubicBezTo>
                    <a:pt x="119722" y="192819"/>
                    <a:pt x="79700" y="273702"/>
                    <a:pt x="68883" y="360362"/>
                  </a:cubicBezTo>
                  <a:cubicBezTo>
                    <a:pt x="68883" y="360001"/>
                    <a:pt x="68162" y="367945"/>
                    <a:pt x="67801" y="379138"/>
                  </a:cubicBezTo>
                  <a:cubicBezTo>
                    <a:pt x="67801" y="390332"/>
                    <a:pt x="67441" y="406581"/>
                    <a:pt x="67080" y="427162"/>
                  </a:cubicBezTo>
                  <a:cubicBezTo>
                    <a:pt x="66359" y="469048"/>
                    <a:pt x="65999" y="530432"/>
                    <a:pt x="65638" y="613843"/>
                  </a:cubicBezTo>
                  <a:cubicBezTo>
                    <a:pt x="65638" y="636952"/>
                    <a:pt x="65278" y="696531"/>
                    <a:pt x="65278" y="723251"/>
                  </a:cubicBezTo>
                  <a:cubicBezTo>
                    <a:pt x="64556" y="888628"/>
                    <a:pt x="63835" y="1087585"/>
                    <a:pt x="63114" y="1402089"/>
                  </a:cubicBezTo>
                  <a:close/>
                </a:path>
              </a:pathLst>
            </a:custGeom>
            <a:solidFill>
              <a:srgbClr val="85858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2"/>
            <p:cNvSpPr>
              <a:spLocks/>
            </p:cNvSpPr>
            <p:nvPr/>
          </p:nvSpPr>
          <p:spPr bwMode="auto">
            <a:xfrm flipH="1" flipV="1">
              <a:off x="-3286934" y="3736181"/>
              <a:ext cx="175584" cy="994638"/>
            </a:xfrm>
            <a:custGeom>
              <a:avLst/>
              <a:gdLst>
                <a:gd name="T0" fmla="*/ 248 w 1525"/>
                <a:gd name="T1" fmla="*/ 0 h 8621"/>
                <a:gd name="T2" fmla="*/ 365 w 1525"/>
                <a:gd name="T3" fmla="*/ 32 h 8621"/>
                <a:gd name="T4" fmla="*/ 463 w 1525"/>
                <a:gd name="T5" fmla="*/ 68 h 8621"/>
                <a:gd name="T6" fmla="*/ 557 w 1525"/>
                <a:gd name="T7" fmla="*/ 110 h 8621"/>
                <a:gd name="T8" fmla="*/ 648 w 1525"/>
                <a:gd name="T9" fmla="*/ 160 h 8621"/>
                <a:gd name="T10" fmla="*/ 735 w 1525"/>
                <a:gd name="T11" fmla="*/ 216 h 8621"/>
                <a:gd name="T12" fmla="*/ 817 w 1525"/>
                <a:gd name="T13" fmla="*/ 278 h 8621"/>
                <a:gd name="T14" fmla="*/ 894 w 1525"/>
                <a:gd name="T15" fmla="*/ 345 h 8621"/>
                <a:gd name="T16" fmla="*/ 966 w 1525"/>
                <a:gd name="T17" fmla="*/ 418 h 8621"/>
                <a:gd name="T18" fmla="*/ 1033 w 1525"/>
                <a:gd name="T19" fmla="*/ 496 h 8621"/>
                <a:gd name="T20" fmla="*/ 1094 w 1525"/>
                <a:gd name="T21" fmla="*/ 578 h 8621"/>
                <a:gd name="T22" fmla="*/ 1149 w 1525"/>
                <a:gd name="T23" fmla="*/ 664 h 8621"/>
                <a:gd name="T24" fmla="*/ 1197 w 1525"/>
                <a:gd name="T25" fmla="*/ 754 h 8621"/>
                <a:gd name="T26" fmla="*/ 1239 w 1525"/>
                <a:gd name="T27" fmla="*/ 848 h 8621"/>
                <a:gd name="T28" fmla="*/ 1274 w 1525"/>
                <a:gd name="T29" fmla="*/ 944 h 8621"/>
                <a:gd name="T30" fmla="*/ 1302 w 1525"/>
                <a:gd name="T31" fmla="*/ 1042 h 8621"/>
                <a:gd name="T32" fmla="*/ 1322 w 1525"/>
                <a:gd name="T33" fmla="*/ 1143 h 8621"/>
                <a:gd name="T34" fmla="*/ 1334 w 1525"/>
                <a:gd name="T35" fmla="*/ 1246 h 8621"/>
                <a:gd name="T36" fmla="*/ 1339 w 1525"/>
                <a:gd name="T37" fmla="*/ 1517 h 8621"/>
                <a:gd name="T38" fmla="*/ 1343 w 1525"/>
                <a:gd name="T39" fmla="*/ 2125 h 8621"/>
                <a:gd name="T40" fmla="*/ 1348 w 1525"/>
                <a:gd name="T41" fmla="*/ 3942 h 8621"/>
                <a:gd name="T42" fmla="*/ 1348 w 1525"/>
                <a:gd name="T43" fmla="*/ 5853 h 8621"/>
                <a:gd name="T44" fmla="*/ 1343 w 1525"/>
                <a:gd name="T45" fmla="*/ 7015 h 8621"/>
                <a:gd name="T46" fmla="*/ 1337 w 1525"/>
                <a:gd name="T47" fmla="*/ 7360 h 8621"/>
                <a:gd name="T48" fmla="*/ 1327 w 1525"/>
                <a:gd name="T49" fmla="*/ 7556 h 8621"/>
                <a:gd name="T50" fmla="*/ 1319 w 1525"/>
                <a:gd name="T51" fmla="*/ 7621 h 8621"/>
                <a:gd name="T52" fmla="*/ 1308 w 1525"/>
                <a:gd name="T53" fmla="*/ 7676 h 8621"/>
                <a:gd name="T54" fmla="*/ 1275 w 1525"/>
                <a:gd name="T55" fmla="*/ 7780 h 8621"/>
                <a:gd name="T56" fmla="*/ 1225 w 1525"/>
                <a:gd name="T57" fmla="*/ 7901 h 8621"/>
                <a:gd name="T58" fmla="*/ 1164 w 1525"/>
                <a:gd name="T59" fmla="*/ 8014 h 8621"/>
                <a:gd name="T60" fmla="*/ 1091 w 1525"/>
                <a:gd name="T61" fmla="*/ 8120 h 8621"/>
                <a:gd name="T62" fmla="*/ 1005 w 1525"/>
                <a:gd name="T63" fmla="*/ 8220 h 8621"/>
                <a:gd name="T64" fmla="*/ 936 w 1525"/>
                <a:gd name="T65" fmla="*/ 8286 h 8621"/>
                <a:gd name="T66" fmla="*/ 862 w 1525"/>
                <a:gd name="T67" fmla="*/ 8347 h 8621"/>
                <a:gd name="T68" fmla="*/ 782 w 1525"/>
                <a:gd name="T69" fmla="*/ 8402 h 8621"/>
                <a:gd name="T70" fmla="*/ 698 w 1525"/>
                <a:gd name="T71" fmla="*/ 8451 h 8621"/>
                <a:gd name="T72" fmla="*/ 611 w 1525"/>
                <a:gd name="T73" fmla="*/ 8494 h 8621"/>
                <a:gd name="T74" fmla="*/ 520 w 1525"/>
                <a:gd name="T75" fmla="*/ 8529 h 8621"/>
                <a:gd name="T76" fmla="*/ 427 w 1525"/>
                <a:gd name="T77" fmla="*/ 8558 h 8621"/>
                <a:gd name="T78" fmla="*/ 333 w 1525"/>
                <a:gd name="T79" fmla="*/ 8578 h 8621"/>
                <a:gd name="T80" fmla="*/ 233 w 1525"/>
                <a:gd name="T81" fmla="*/ 8588 h 8621"/>
                <a:gd name="T82" fmla="*/ 101 w 1525"/>
                <a:gd name="T83" fmla="*/ 8589 h 8621"/>
                <a:gd name="T84" fmla="*/ 0 w 1525"/>
                <a:gd name="T85" fmla="*/ 8582 h 8621"/>
                <a:gd name="T86" fmla="*/ 275 w 1525"/>
                <a:gd name="T87" fmla="*/ 8618 h 8621"/>
                <a:gd name="T88" fmla="*/ 508 w 1525"/>
                <a:gd name="T89" fmla="*/ 8607 h 8621"/>
                <a:gd name="T90" fmla="*/ 1180 w 1525"/>
                <a:gd name="T91" fmla="*/ 8249 h 8621"/>
                <a:gd name="T92" fmla="*/ 1450 w 1525"/>
                <a:gd name="T93" fmla="*/ 7809 h 8621"/>
                <a:gd name="T94" fmla="*/ 1502 w 1525"/>
                <a:gd name="T95" fmla="*/ 7585 h 8621"/>
                <a:gd name="T96" fmla="*/ 1518 w 1525"/>
                <a:gd name="T97" fmla="*/ 7044 h 8621"/>
                <a:gd name="T98" fmla="*/ 1523 w 1525"/>
                <a:gd name="T99" fmla="*/ 3971 h 8621"/>
                <a:gd name="T100" fmla="*/ 1518 w 1525"/>
                <a:gd name="T101" fmla="*/ 2154 h 8621"/>
                <a:gd name="T102" fmla="*/ 1514 w 1525"/>
                <a:gd name="T103" fmla="*/ 1546 h 8621"/>
                <a:gd name="T104" fmla="*/ 1509 w 1525"/>
                <a:gd name="T105" fmla="*/ 1275 h 8621"/>
                <a:gd name="T106" fmla="*/ 540 w 1525"/>
                <a:gd name="T107" fmla="*/ 61 h 8621"/>
                <a:gd name="T108" fmla="*/ 248 w 1525"/>
                <a:gd name="T109" fmla="*/ 0 h 8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25" h="8621">
                  <a:moveTo>
                    <a:pt x="248" y="0"/>
                  </a:moveTo>
                  <a:cubicBezTo>
                    <a:pt x="287" y="9"/>
                    <a:pt x="326" y="19"/>
                    <a:pt x="365" y="32"/>
                  </a:cubicBezTo>
                  <a:cubicBezTo>
                    <a:pt x="398" y="43"/>
                    <a:pt x="431" y="55"/>
                    <a:pt x="463" y="68"/>
                  </a:cubicBezTo>
                  <a:cubicBezTo>
                    <a:pt x="495" y="81"/>
                    <a:pt x="527" y="95"/>
                    <a:pt x="557" y="110"/>
                  </a:cubicBezTo>
                  <a:cubicBezTo>
                    <a:pt x="588" y="126"/>
                    <a:pt x="619" y="142"/>
                    <a:pt x="648" y="160"/>
                  </a:cubicBezTo>
                  <a:cubicBezTo>
                    <a:pt x="678" y="177"/>
                    <a:pt x="706" y="196"/>
                    <a:pt x="735" y="216"/>
                  </a:cubicBezTo>
                  <a:cubicBezTo>
                    <a:pt x="763" y="235"/>
                    <a:pt x="790" y="256"/>
                    <a:pt x="817" y="278"/>
                  </a:cubicBezTo>
                  <a:cubicBezTo>
                    <a:pt x="843" y="299"/>
                    <a:pt x="869" y="322"/>
                    <a:pt x="894" y="345"/>
                  </a:cubicBezTo>
                  <a:cubicBezTo>
                    <a:pt x="919" y="369"/>
                    <a:pt x="943" y="393"/>
                    <a:pt x="966" y="418"/>
                  </a:cubicBezTo>
                  <a:cubicBezTo>
                    <a:pt x="989" y="443"/>
                    <a:pt x="1011" y="469"/>
                    <a:pt x="1033" y="496"/>
                  </a:cubicBezTo>
                  <a:cubicBezTo>
                    <a:pt x="1054" y="523"/>
                    <a:pt x="1074" y="550"/>
                    <a:pt x="1094" y="578"/>
                  </a:cubicBezTo>
                  <a:cubicBezTo>
                    <a:pt x="1113" y="606"/>
                    <a:pt x="1131" y="635"/>
                    <a:pt x="1149" y="664"/>
                  </a:cubicBezTo>
                  <a:cubicBezTo>
                    <a:pt x="1166" y="694"/>
                    <a:pt x="1182" y="724"/>
                    <a:pt x="1197" y="754"/>
                  </a:cubicBezTo>
                  <a:cubicBezTo>
                    <a:pt x="1213" y="785"/>
                    <a:pt x="1227" y="816"/>
                    <a:pt x="1239" y="848"/>
                  </a:cubicBezTo>
                  <a:cubicBezTo>
                    <a:pt x="1252" y="879"/>
                    <a:pt x="1264" y="911"/>
                    <a:pt x="1274" y="944"/>
                  </a:cubicBezTo>
                  <a:cubicBezTo>
                    <a:pt x="1285" y="976"/>
                    <a:pt x="1294" y="1009"/>
                    <a:pt x="1302" y="1042"/>
                  </a:cubicBezTo>
                  <a:cubicBezTo>
                    <a:pt x="1310" y="1076"/>
                    <a:pt x="1317" y="1109"/>
                    <a:pt x="1322" y="1143"/>
                  </a:cubicBezTo>
                  <a:cubicBezTo>
                    <a:pt x="1328" y="1177"/>
                    <a:pt x="1332" y="1211"/>
                    <a:pt x="1334" y="1246"/>
                  </a:cubicBezTo>
                  <a:cubicBezTo>
                    <a:pt x="1337" y="1277"/>
                    <a:pt x="1338" y="1365"/>
                    <a:pt x="1339" y="1517"/>
                  </a:cubicBezTo>
                  <a:cubicBezTo>
                    <a:pt x="1340" y="1668"/>
                    <a:pt x="1342" y="1877"/>
                    <a:pt x="1343" y="2125"/>
                  </a:cubicBezTo>
                  <a:cubicBezTo>
                    <a:pt x="1345" y="2620"/>
                    <a:pt x="1347" y="3273"/>
                    <a:pt x="1348" y="3942"/>
                  </a:cubicBezTo>
                  <a:cubicBezTo>
                    <a:pt x="1349" y="4610"/>
                    <a:pt x="1349" y="5294"/>
                    <a:pt x="1348" y="5853"/>
                  </a:cubicBezTo>
                  <a:cubicBezTo>
                    <a:pt x="1348" y="6412"/>
                    <a:pt x="1346" y="6846"/>
                    <a:pt x="1343" y="7015"/>
                  </a:cubicBezTo>
                  <a:cubicBezTo>
                    <a:pt x="1341" y="7163"/>
                    <a:pt x="1339" y="7274"/>
                    <a:pt x="1337" y="7360"/>
                  </a:cubicBezTo>
                  <a:cubicBezTo>
                    <a:pt x="1334" y="7446"/>
                    <a:pt x="1332" y="7507"/>
                    <a:pt x="1327" y="7556"/>
                  </a:cubicBezTo>
                  <a:cubicBezTo>
                    <a:pt x="1325" y="7580"/>
                    <a:pt x="1323" y="7602"/>
                    <a:pt x="1319" y="7621"/>
                  </a:cubicBezTo>
                  <a:cubicBezTo>
                    <a:pt x="1316" y="7641"/>
                    <a:pt x="1312" y="7658"/>
                    <a:pt x="1308" y="7676"/>
                  </a:cubicBezTo>
                  <a:cubicBezTo>
                    <a:pt x="1300" y="7710"/>
                    <a:pt x="1289" y="7741"/>
                    <a:pt x="1275" y="7780"/>
                  </a:cubicBezTo>
                  <a:cubicBezTo>
                    <a:pt x="1260" y="7822"/>
                    <a:pt x="1243" y="7862"/>
                    <a:pt x="1225" y="7901"/>
                  </a:cubicBezTo>
                  <a:cubicBezTo>
                    <a:pt x="1207" y="7940"/>
                    <a:pt x="1186" y="7978"/>
                    <a:pt x="1164" y="8014"/>
                  </a:cubicBezTo>
                  <a:cubicBezTo>
                    <a:pt x="1142" y="8051"/>
                    <a:pt x="1117" y="8086"/>
                    <a:pt x="1091" y="8120"/>
                  </a:cubicBezTo>
                  <a:cubicBezTo>
                    <a:pt x="1064" y="8154"/>
                    <a:pt x="1036" y="8187"/>
                    <a:pt x="1005" y="8220"/>
                  </a:cubicBezTo>
                  <a:cubicBezTo>
                    <a:pt x="983" y="8243"/>
                    <a:pt x="960" y="8265"/>
                    <a:pt x="936" y="8286"/>
                  </a:cubicBezTo>
                  <a:cubicBezTo>
                    <a:pt x="912" y="8308"/>
                    <a:pt x="887" y="8328"/>
                    <a:pt x="862" y="8347"/>
                  </a:cubicBezTo>
                  <a:cubicBezTo>
                    <a:pt x="836" y="8367"/>
                    <a:pt x="809" y="8385"/>
                    <a:pt x="782" y="8402"/>
                  </a:cubicBezTo>
                  <a:cubicBezTo>
                    <a:pt x="755" y="8420"/>
                    <a:pt x="727" y="8436"/>
                    <a:pt x="698" y="8451"/>
                  </a:cubicBezTo>
                  <a:cubicBezTo>
                    <a:pt x="670" y="8467"/>
                    <a:pt x="640" y="8481"/>
                    <a:pt x="611" y="8494"/>
                  </a:cubicBezTo>
                  <a:cubicBezTo>
                    <a:pt x="581" y="8507"/>
                    <a:pt x="551" y="8519"/>
                    <a:pt x="520" y="8529"/>
                  </a:cubicBezTo>
                  <a:cubicBezTo>
                    <a:pt x="490" y="8540"/>
                    <a:pt x="459" y="8550"/>
                    <a:pt x="427" y="8558"/>
                  </a:cubicBezTo>
                  <a:cubicBezTo>
                    <a:pt x="396" y="8566"/>
                    <a:pt x="365" y="8573"/>
                    <a:pt x="333" y="8578"/>
                  </a:cubicBezTo>
                  <a:cubicBezTo>
                    <a:pt x="304" y="8583"/>
                    <a:pt x="271" y="8587"/>
                    <a:pt x="233" y="8588"/>
                  </a:cubicBezTo>
                  <a:cubicBezTo>
                    <a:pt x="195" y="8590"/>
                    <a:pt x="152" y="8590"/>
                    <a:pt x="101" y="8589"/>
                  </a:cubicBezTo>
                  <a:cubicBezTo>
                    <a:pt x="65" y="8588"/>
                    <a:pt x="32" y="8585"/>
                    <a:pt x="0" y="8582"/>
                  </a:cubicBezTo>
                  <a:cubicBezTo>
                    <a:pt x="84" y="8604"/>
                    <a:pt x="171" y="8616"/>
                    <a:pt x="275" y="8618"/>
                  </a:cubicBezTo>
                  <a:cubicBezTo>
                    <a:pt x="378" y="8621"/>
                    <a:pt x="449" y="8618"/>
                    <a:pt x="508" y="8607"/>
                  </a:cubicBezTo>
                  <a:cubicBezTo>
                    <a:pt x="761" y="8563"/>
                    <a:pt x="1004" y="8433"/>
                    <a:pt x="1180" y="8249"/>
                  </a:cubicBezTo>
                  <a:cubicBezTo>
                    <a:pt x="1303" y="8119"/>
                    <a:pt x="1390" y="7977"/>
                    <a:pt x="1450" y="7809"/>
                  </a:cubicBezTo>
                  <a:cubicBezTo>
                    <a:pt x="1477" y="7732"/>
                    <a:pt x="1493" y="7683"/>
                    <a:pt x="1502" y="7585"/>
                  </a:cubicBezTo>
                  <a:cubicBezTo>
                    <a:pt x="1510" y="7488"/>
                    <a:pt x="1513" y="7340"/>
                    <a:pt x="1518" y="7044"/>
                  </a:cubicBezTo>
                  <a:cubicBezTo>
                    <a:pt x="1524" y="6706"/>
                    <a:pt x="1525" y="5308"/>
                    <a:pt x="1523" y="3971"/>
                  </a:cubicBezTo>
                  <a:cubicBezTo>
                    <a:pt x="1522" y="3302"/>
                    <a:pt x="1520" y="2650"/>
                    <a:pt x="1518" y="2154"/>
                  </a:cubicBezTo>
                  <a:cubicBezTo>
                    <a:pt x="1517" y="1906"/>
                    <a:pt x="1515" y="1697"/>
                    <a:pt x="1514" y="1546"/>
                  </a:cubicBezTo>
                  <a:cubicBezTo>
                    <a:pt x="1512" y="1394"/>
                    <a:pt x="1512" y="1306"/>
                    <a:pt x="1509" y="1275"/>
                  </a:cubicBezTo>
                  <a:cubicBezTo>
                    <a:pt x="1466" y="724"/>
                    <a:pt x="1071" y="230"/>
                    <a:pt x="540" y="61"/>
                  </a:cubicBezTo>
                  <a:cubicBezTo>
                    <a:pt x="441" y="30"/>
                    <a:pt x="345" y="10"/>
                    <a:pt x="248" y="0"/>
                  </a:cubicBezTo>
                  <a:close/>
                </a:path>
              </a:pathLst>
            </a:custGeom>
            <a:solidFill>
              <a:srgbClr val="85858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手繪多邊形 28"/>
            <p:cNvSpPr>
              <a:spLocks/>
            </p:cNvSpPr>
            <p:nvPr/>
          </p:nvSpPr>
          <p:spPr bwMode="auto">
            <a:xfrm flipH="1" flipV="1">
              <a:off x="-3266607" y="3739773"/>
              <a:ext cx="307302" cy="991771"/>
            </a:xfrm>
            <a:custGeom>
              <a:avLst/>
              <a:gdLst>
                <a:gd name="connsiteX0" fmla="*/ 511748 w 961324"/>
                <a:gd name="connsiteY0" fmla="*/ 3102296 h 3102533"/>
                <a:gd name="connsiteX1" fmla="*/ 475357 w 961324"/>
                <a:gd name="connsiteY1" fmla="*/ 3099770 h 3102533"/>
                <a:gd name="connsiteX2" fmla="*/ 396089 w 961324"/>
                <a:gd name="connsiteY2" fmla="*/ 3069817 h 3102533"/>
                <a:gd name="connsiteX3" fmla="*/ 271062 w 961324"/>
                <a:gd name="connsiteY3" fmla="*/ 2978514 h 3102533"/>
                <a:gd name="connsiteX4" fmla="*/ 159366 w 961324"/>
                <a:gd name="connsiteY4" fmla="*/ 2772092 h 3102533"/>
                <a:gd name="connsiteX5" fmla="*/ 150854 w 961324"/>
                <a:gd name="connsiteY5" fmla="*/ 2643596 h 3102533"/>
                <a:gd name="connsiteX6" fmla="*/ 150169 w 961324"/>
                <a:gd name="connsiteY6" fmla="*/ 2590724 h 3102533"/>
                <a:gd name="connsiteX7" fmla="*/ 193295 w 961324"/>
                <a:gd name="connsiteY7" fmla="*/ 2590724 h 3102533"/>
                <a:gd name="connsiteX8" fmla="*/ 193596 w 961324"/>
                <a:gd name="connsiteY8" fmla="*/ 2635679 h 3102533"/>
                <a:gd name="connsiteX9" fmla="*/ 194316 w 961324"/>
                <a:gd name="connsiteY9" fmla="*/ 2689089 h 3102533"/>
                <a:gd name="connsiteX10" fmla="*/ 195037 w 961324"/>
                <a:gd name="connsiteY10" fmla="*/ 2710020 h 3102533"/>
                <a:gd name="connsiteX11" fmla="*/ 200081 w 961324"/>
                <a:gd name="connsiteY11" fmla="*/ 2739251 h 3102533"/>
                <a:gd name="connsiteX12" fmla="*/ 208368 w 961324"/>
                <a:gd name="connsiteY12" fmla="*/ 2768483 h 3102533"/>
                <a:gd name="connsiteX13" fmla="*/ 219898 w 961324"/>
                <a:gd name="connsiteY13" fmla="*/ 2797353 h 3102533"/>
                <a:gd name="connsiteX14" fmla="*/ 233590 w 961324"/>
                <a:gd name="connsiteY14" fmla="*/ 2825141 h 3102533"/>
                <a:gd name="connsiteX15" fmla="*/ 249804 w 961324"/>
                <a:gd name="connsiteY15" fmla="*/ 2851846 h 3102533"/>
                <a:gd name="connsiteX16" fmla="*/ 268179 w 961324"/>
                <a:gd name="connsiteY16" fmla="*/ 2876385 h 3102533"/>
                <a:gd name="connsiteX17" fmla="*/ 288717 w 961324"/>
                <a:gd name="connsiteY17" fmla="*/ 2899121 h 3102533"/>
                <a:gd name="connsiteX18" fmla="*/ 310696 w 961324"/>
                <a:gd name="connsiteY18" fmla="*/ 2918969 h 3102533"/>
                <a:gd name="connsiteX19" fmla="*/ 335918 w 961324"/>
                <a:gd name="connsiteY19" fmla="*/ 2938096 h 3102533"/>
                <a:gd name="connsiteX20" fmla="*/ 361499 w 961324"/>
                <a:gd name="connsiteY20" fmla="*/ 2953614 h 3102533"/>
                <a:gd name="connsiteX21" fmla="*/ 388162 w 961324"/>
                <a:gd name="connsiteY21" fmla="*/ 2966966 h 3102533"/>
                <a:gd name="connsiteX22" fmla="*/ 417347 w 961324"/>
                <a:gd name="connsiteY22" fmla="*/ 2978153 h 3102533"/>
                <a:gd name="connsiteX23" fmla="*/ 443650 w 961324"/>
                <a:gd name="connsiteY23" fmla="*/ 2985732 h 3102533"/>
                <a:gd name="connsiteX24" fmla="*/ 469592 w 961324"/>
                <a:gd name="connsiteY24" fmla="*/ 2991506 h 3102533"/>
                <a:gd name="connsiteX25" fmla="*/ 495535 w 961324"/>
                <a:gd name="connsiteY25" fmla="*/ 2995115 h 3102533"/>
                <a:gd name="connsiteX26" fmla="*/ 503101 w 961324"/>
                <a:gd name="connsiteY26" fmla="*/ 2995476 h 3102533"/>
                <a:gd name="connsiteX27" fmla="*/ 690101 w 961324"/>
                <a:gd name="connsiteY27" fmla="*/ 2989702 h 3102533"/>
                <a:gd name="connsiteX28" fmla="*/ 822695 w 961324"/>
                <a:gd name="connsiteY28" fmla="*/ 2905256 h 3102533"/>
                <a:gd name="connsiteX29" fmla="*/ 908088 w 961324"/>
                <a:gd name="connsiteY29" fmla="*/ 2754408 h 3102533"/>
                <a:gd name="connsiteX30" fmla="*/ 915655 w 961324"/>
                <a:gd name="connsiteY30" fmla="*/ 2725899 h 3102533"/>
                <a:gd name="connsiteX31" fmla="*/ 917817 w 961324"/>
                <a:gd name="connsiteY31" fmla="*/ 2382342 h 3102533"/>
                <a:gd name="connsiteX32" fmla="*/ 918898 w 961324"/>
                <a:gd name="connsiteY32" fmla="*/ 1362497 h 3102533"/>
                <a:gd name="connsiteX33" fmla="*/ 916015 w 961324"/>
                <a:gd name="connsiteY33" fmla="*/ 540413 h 3102533"/>
                <a:gd name="connsiteX34" fmla="*/ 898360 w 961324"/>
                <a:gd name="connsiteY34" fmla="*/ 391009 h 3102533"/>
                <a:gd name="connsiteX35" fmla="*/ 549941 w 961324"/>
                <a:gd name="connsiteY35" fmla="*/ 109523 h 3102533"/>
                <a:gd name="connsiteX36" fmla="*/ 547419 w 961324"/>
                <a:gd name="connsiteY36" fmla="*/ 108801 h 3102533"/>
                <a:gd name="connsiteX37" fmla="*/ 515712 w 961324"/>
                <a:gd name="connsiteY37" fmla="*/ 102666 h 3102533"/>
                <a:gd name="connsiteX38" fmla="*/ 483284 w 961324"/>
                <a:gd name="connsiteY38" fmla="*/ 98697 h 3102533"/>
                <a:gd name="connsiteX39" fmla="*/ 450136 w 961324"/>
                <a:gd name="connsiteY39" fmla="*/ 97253 h 3102533"/>
                <a:gd name="connsiteX40" fmla="*/ 408700 w 961324"/>
                <a:gd name="connsiteY40" fmla="*/ 99058 h 3102533"/>
                <a:gd name="connsiteX41" fmla="*/ 369066 w 961324"/>
                <a:gd name="connsiteY41" fmla="*/ 104471 h 3102533"/>
                <a:gd name="connsiteX42" fmla="*/ 331234 w 961324"/>
                <a:gd name="connsiteY42" fmla="*/ 113493 h 3102533"/>
                <a:gd name="connsiteX43" fmla="*/ 294482 w 961324"/>
                <a:gd name="connsiteY43" fmla="*/ 126485 h 3102533"/>
                <a:gd name="connsiteX44" fmla="*/ 259532 w 961324"/>
                <a:gd name="connsiteY44" fmla="*/ 143085 h 3102533"/>
                <a:gd name="connsiteX45" fmla="*/ 226023 w 961324"/>
                <a:gd name="connsiteY45" fmla="*/ 163655 h 3102533"/>
                <a:gd name="connsiteX46" fmla="*/ 193956 w 961324"/>
                <a:gd name="connsiteY46" fmla="*/ 187834 h 3102533"/>
                <a:gd name="connsiteX47" fmla="*/ 162969 w 961324"/>
                <a:gd name="connsiteY47" fmla="*/ 215983 h 3102533"/>
                <a:gd name="connsiteX48" fmla="*/ 140270 w 961324"/>
                <a:gd name="connsiteY48" fmla="*/ 240522 h 3102533"/>
                <a:gd name="connsiteX49" fmla="*/ 119732 w 961324"/>
                <a:gd name="connsiteY49" fmla="*/ 266506 h 3102533"/>
                <a:gd name="connsiteX50" fmla="*/ 101357 w 961324"/>
                <a:gd name="connsiteY50" fmla="*/ 293933 h 3102533"/>
                <a:gd name="connsiteX51" fmla="*/ 85503 w 961324"/>
                <a:gd name="connsiteY51" fmla="*/ 322803 h 3102533"/>
                <a:gd name="connsiteX52" fmla="*/ 72171 w 961324"/>
                <a:gd name="connsiteY52" fmla="*/ 352395 h 3102533"/>
                <a:gd name="connsiteX53" fmla="*/ 61723 w 961324"/>
                <a:gd name="connsiteY53" fmla="*/ 383070 h 3102533"/>
                <a:gd name="connsiteX54" fmla="*/ 53435 w 961324"/>
                <a:gd name="connsiteY54" fmla="*/ 414827 h 3102533"/>
                <a:gd name="connsiteX55" fmla="*/ 48031 w 961324"/>
                <a:gd name="connsiteY55" fmla="*/ 446945 h 3102533"/>
                <a:gd name="connsiteX56" fmla="*/ 47310 w 961324"/>
                <a:gd name="connsiteY56" fmla="*/ 465711 h 3102533"/>
                <a:gd name="connsiteX57" fmla="*/ 46229 w 961324"/>
                <a:gd name="connsiteY57" fmla="*/ 513708 h 3102533"/>
                <a:gd name="connsiteX58" fmla="*/ 44788 w 961324"/>
                <a:gd name="connsiteY58" fmla="*/ 700283 h 3102533"/>
                <a:gd name="connsiteX59" fmla="*/ 42626 w 961324"/>
                <a:gd name="connsiteY59" fmla="*/ 1488083 h 3102533"/>
                <a:gd name="connsiteX60" fmla="*/ 42250 w 961324"/>
                <a:gd name="connsiteY60" fmla="*/ 1699883 h 3102533"/>
                <a:gd name="connsiteX61" fmla="*/ 0 w 961324"/>
                <a:gd name="connsiteY61" fmla="*/ 1699883 h 3102533"/>
                <a:gd name="connsiteX62" fmla="*/ 110 w 961324"/>
                <a:gd name="connsiteY62" fmla="*/ 1554123 h 3102533"/>
                <a:gd name="connsiteX63" fmla="*/ 2632 w 961324"/>
                <a:gd name="connsiteY63" fmla="*/ 633520 h 3102533"/>
                <a:gd name="connsiteX64" fmla="*/ 13081 w 961324"/>
                <a:gd name="connsiteY64" fmla="*/ 402557 h 3102533"/>
                <a:gd name="connsiteX65" fmla="*/ 96672 w 961324"/>
                <a:gd name="connsiteY65" fmla="*/ 213817 h 3102533"/>
                <a:gd name="connsiteX66" fmla="*/ 214494 w 961324"/>
                <a:gd name="connsiteY66" fmla="*/ 95088 h 3102533"/>
                <a:gd name="connsiteX67" fmla="*/ 475718 w 961324"/>
                <a:gd name="connsiteY67" fmla="*/ 1259 h 3102533"/>
                <a:gd name="connsiteX68" fmla="*/ 564714 w 961324"/>
                <a:gd name="connsiteY68" fmla="*/ 2703 h 3102533"/>
                <a:gd name="connsiteX69" fmla="*/ 606870 w 961324"/>
                <a:gd name="connsiteY69" fmla="*/ 14251 h 3102533"/>
                <a:gd name="connsiteX70" fmla="*/ 642180 w 961324"/>
                <a:gd name="connsiteY70" fmla="*/ 27243 h 3102533"/>
                <a:gd name="connsiteX71" fmla="*/ 676049 w 961324"/>
                <a:gd name="connsiteY71" fmla="*/ 42400 h 3102533"/>
                <a:gd name="connsiteX72" fmla="*/ 708837 w 961324"/>
                <a:gd name="connsiteY72" fmla="*/ 60444 h 3102533"/>
                <a:gd name="connsiteX73" fmla="*/ 740184 w 961324"/>
                <a:gd name="connsiteY73" fmla="*/ 80653 h 3102533"/>
                <a:gd name="connsiteX74" fmla="*/ 769730 w 961324"/>
                <a:gd name="connsiteY74" fmla="*/ 103027 h 3102533"/>
                <a:gd name="connsiteX75" fmla="*/ 797473 w 961324"/>
                <a:gd name="connsiteY75" fmla="*/ 127206 h 3102533"/>
                <a:gd name="connsiteX76" fmla="*/ 823416 w 961324"/>
                <a:gd name="connsiteY76" fmla="*/ 153550 h 3102533"/>
                <a:gd name="connsiteX77" fmla="*/ 847556 w 961324"/>
                <a:gd name="connsiteY77" fmla="*/ 181699 h 3102533"/>
                <a:gd name="connsiteX78" fmla="*/ 869535 w 961324"/>
                <a:gd name="connsiteY78" fmla="*/ 211291 h 3102533"/>
                <a:gd name="connsiteX79" fmla="*/ 889352 w 961324"/>
                <a:gd name="connsiteY79" fmla="*/ 242327 h 3102533"/>
                <a:gd name="connsiteX80" fmla="*/ 906647 w 961324"/>
                <a:gd name="connsiteY80" fmla="*/ 274806 h 3102533"/>
                <a:gd name="connsiteX81" fmla="*/ 921780 w 961324"/>
                <a:gd name="connsiteY81" fmla="*/ 308729 h 3102533"/>
                <a:gd name="connsiteX82" fmla="*/ 934391 w 961324"/>
                <a:gd name="connsiteY82" fmla="*/ 343373 h 3102533"/>
                <a:gd name="connsiteX83" fmla="*/ 944479 w 961324"/>
                <a:gd name="connsiteY83" fmla="*/ 378739 h 3102533"/>
                <a:gd name="connsiteX84" fmla="*/ 951686 w 961324"/>
                <a:gd name="connsiteY84" fmla="*/ 415188 h 3102533"/>
                <a:gd name="connsiteX85" fmla="*/ 956009 w 961324"/>
                <a:gd name="connsiteY85" fmla="*/ 452359 h 3102533"/>
                <a:gd name="connsiteX86" fmla="*/ 957811 w 961324"/>
                <a:gd name="connsiteY86" fmla="*/ 550157 h 3102533"/>
                <a:gd name="connsiteX87" fmla="*/ 959252 w 961324"/>
                <a:gd name="connsiteY87" fmla="*/ 769572 h 3102533"/>
                <a:gd name="connsiteX88" fmla="*/ 961054 w 961324"/>
                <a:gd name="connsiteY88" fmla="*/ 1425290 h 3102533"/>
                <a:gd name="connsiteX89" fmla="*/ 961054 w 961324"/>
                <a:gd name="connsiteY89" fmla="*/ 2114930 h 3102533"/>
                <a:gd name="connsiteX90" fmla="*/ 959252 w 961324"/>
                <a:gd name="connsiteY90" fmla="*/ 2533911 h 3102533"/>
                <a:gd name="connsiteX91" fmla="*/ 956730 w 961324"/>
                <a:gd name="connsiteY91" fmla="*/ 2658775 h 3102533"/>
                <a:gd name="connsiteX92" fmla="*/ 953487 w 961324"/>
                <a:gd name="connsiteY92" fmla="*/ 2729508 h 3102533"/>
                <a:gd name="connsiteX93" fmla="*/ 950605 w 961324"/>
                <a:gd name="connsiteY93" fmla="*/ 2752965 h 3102533"/>
                <a:gd name="connsiteX94" fmla="*/ 946641 w 961324"/>
                <a:gd name="connsiteY94" fmla="*/ 2772452 h 3102533"/>
                <a:gd name="connsiteX95" fmla="*/ 934751 w 961324"/>
                <a:gd name="connsiteY95" fmla="*/ 2810345 h 3102533"/>
                <a:gd name="connsiteX96" fmla="*/ 916736 w 961324"/>
                <a:gd name="connsiteY96" fmla="*/ 2854011 h 3102533"/>
                <a:gd name="connsiteX97" fmla="*/ 894757 w 961324"/>
                <a:gd name="connsiteY97" fmla="*/ 2894791 h 3102533"/>
                <a:gd name="connsiteX98" fmla="*/ 868454 w 961324"/>
                <a:gd name="connsiteY98" fmla="*/ 2933044 h 3102533"/>
                <a:gd name="connsiteX99" fmla="*/ 837468 w 961324"/>
                <a:gd name="connsiteY99" fmla="*/ 2969131 h 3102533"/>
                <a:gd name="connsiteX100" fmla="*/ 812606 w 961324"/>
                <a:gd name="connsiteY100" fmla="*/ 2992950 h 3102533"/>
                <a:gd name="connsiteX101" fmla="*/ 785944 w 961324"/>
                <a:gd name="connsiteY101" fmla="*/ 3014963 h 3102533"/>
                <a:gd name="connsiteX102" fmla="*/ 757119 w 961324"/>
                <a:gd name="connsiteY102" fmla="*/ 3034812 h 3102533"/>
                <a:gd name="connsiteX103" fmla="*/ 726853 w 961324"/>
                <a:gd name="connsiteY103" fmla="*/ 3052495 h 3102533"/>
                <a:gd name="connsiteX104" fmla="*/ 695506 w 961324"/>
                <a:gd name="connsiteY104" fmla="*/ 3068013 h 3102533"/>
                <a:gd name="connsiteX105" fmla="*/ 662718 w 961324"/>
                <a:gd name="connsiteY105" fmla="*/ 3080643 h 3102533"/>
                <a:gd name="connsiteX106" fmla="*/ 629209 w 961324"/>
                <a:gd name="connsiteY106" fmla="*/ 3091109 h 3102533"/>
                <a:gd name="connsiteX107" fmla="*/ 595340 w 961324"/>
                <a:gd name="connsiteY107" fmla="*/ 3098326 h 3102533"/>
                <a:gd name="connsiteX108" fmla="*/ 559309 w 961324"/>
                <a:gd name="connsiteY108" fmla="*/ 3101935 h 3102533"/>
                <a:gd name="connsiteX109" fmla="*/ 511748 w 961324"/>
                <a:gd name="connsiteY109" fmla="*/ 3102296 h 310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961324" h="3102533">
                  <a:moveTo>
                    <a:pt x="511748" y="3102296"/>
                  </a:moveTo>
                  <a:cubicBezTo>
                    <a:pt x="498777" y="3101935"/>
                    <a:pt x="486887" y="3100852"/>
                    <a:pt x="475357" y="3099770"/>
                  </a:cubicBezTo>
                  <a:cubicBezTo>
                    <a:pt x="449055" y="3093274"/>
                    <a:pt x="423833" y="3083530"/>
                    <a:pt x="396089" y="3069817"/>
                  </a:cubicBezTo>
                  <a:cubicBezTo>
                    <a:pt x="346367" y="3045638"/>
                    <a:pt x="309255" y="3018211"/>
                    <a:pt x="271062" y="2978514"/>
                  </a:cubicBezTo>
                  <a:cubicBezTo>
                    <a:pt x="215935" y="2920774"/>
                    <a:pt x="179544" y="2853289"/>
                    <a:pt x="159366" y="2772092"/>
                  </a:cubicBezTo>
                  <a:cubicBezTo>
                    <a:pt x="154502" y="2752604"/>
                    <a:pt x="152273" y="2720937"/>
                    <a:pt x="150854" y="2643596"/>
                  </a:cubicBezTo>
                  <a:lnTo>
                    <a:pt x="150169" y="2590724"/>
                  </a:lnTo>
                  <a:lnTo>
                    <a:pt x="193295" y="2590724"/>
                  </a:lnTo>
                  <a:lnTo>
                    <a:pt x="193596" y="2635679"/>
                  </a:lnTo>
                  <a:cubicBezTo>
                    <a:pt x="193956" y="2658053"/>
                    <a:pt x="194316" y="2676458"/>
                    <a:pt x="194316" y="2689089"/>
                  </a:cubicBezTo>
                  <a:cubicBezTo>
                    <a:pt x="194677" y="2702081"/>
                    <a:pt x="195397" y="2712907"/>
                    <a:pt x="195037" y="2710020"/>
                  </a:cubicBezTo>
                  <a:cubicBezTo>
                    <a:pt x="196118" y="2719764"/>
                    <a:pt x="197919" y="2729508"/>
                    <a:pt x="200081" y="2739251"/>
                  </a:cubicBezTo>
                  <a:cubicBezTo>
                    <a:pt x="202603" y="2748995"/>
                    <a:pt x="205126" y="2758739"/>
                    <a:pt x="208368" y="2768483"/>
                  </a:cubicBezTo>
                  <a:cubicBezTo>
                    <a:pt x="211971" y="2778226"/>
                    <a:pt x="215574" y="2787609"/>
                    <a:pt x="219898" y="2797353"/>
                  </a:cubicBezTo>
                  <a:cubicBezTo>
                    <a:pt x="223862" y="2806736"/>
                    <a:pt x="228546" y="2816119"/>
                    <a:pt x="233590" y="2825141"/>
                  </a:cubicBezTo>
                  <a:cubicBezTo>
                    <a:pt x="238634" y="2834163"/>
                    <a:pt x="244039" y="2843185"/>
                    <a:pt x="249804" y="2851846"/>
                  </a:cubicBezTo>
                  <a:cubicBezTo>
                    <a:pt x="255569" y="2860146"/>
                    <a:pt x="261694" y="2868446"/>
                    <a:pt x="268179" y="2876385"/>
                  </a:cubicBezTo>
                  <a:cubicBezTo>
                    <a:pt x="274665" y="2884325"/>
                    <a:pt x="281511" y="2891903"/>
                    <a:pt x="288717" y="2899121"/>
                  </a:cubicBezTo>
                  <a:cubicBezTo>
                    <a:pt x="295563" y="2906338"/>
                    <a:pt x="303129" y="2912835"/>
                    <a:pt x="310696" y="2918969"/>
                  </a:cubicBezTo>
                  <a:cubicBezTo>
                    <a:pt x="319343" y="2925826"/>
                    <a:pt x="327630" y="2932322"/>
                    <a:pt x="335918" y="2938096"/>
                  </a:cubicBezTo>
                  <a:cubicBezTo>
                    <a:pt x="344565" y="2943870"/>
                    <a:pt x="352852" y="2948922"/>
                    <a:pt x="361499" y="2953614"/>
                  </a:cubicBezTo>
                  <a:cubicBezTo>
                    <a:pt x="370147" y="2958666"/>
                    <a:pt x="379155" y="2962997"/>
                    <a:pt x="388162" y="2966966"/>
                  </a:cubicBezTo>
                  <a:cubicBezTo>
                    <a:pt x="397530" y="2970936"/>
                    <a:pt x="407259" y="2974545"/>
                    <a:pt x="417347" y="2978153"/>
                  </a:cubicBezTo>
                  <a:cubicBezTo>
                    <a:pt x="426355" y="2981041"/>
                    <a:pt x="435003" y="2983567"/>
                    <a:pt x="443650" y="2985732"/>
                  </a:cubicBezTo>
                  <a:cubicBezTo>
                    <a:pt x="452297" y="2988258"/>
                    <a:pt x="460945" y="2990062"/>
                    <a:pt x="469592" y="2991506"/>
                  </a:cubicBezTo>
                  <a:cubicBezTo>
                    <a:pt x="478240" y="2992950"/>
                    <a:pt x="486887" y="2994032"/>
                    <a:pt x="495535" y="2995115"/>
                  </a:cubicBezTo>
                  <a:cubicBezTo>
                    <a:pt x="498057" y="2995115"/>
                    <a:pt x="500579" y="2995115"/>
                    <a:pt x="503101" y="2995476"/>
                  </a:cubicBezTo>
                  <a:cubicBezTo>
                    <a:pt x="565074" y="3012076"/>
                    <a:pt x="625606" y="3010272"/>
                    <a:pt x="690101" y="2989702"/>
                  </a:cubicBezTo>
                  <a:cubicBezTo>
                    <a:pt x="741986" y="2973101"/>
                    <a:pt x="778017" y="2950366"/>
                    <a:pt x="822695" y="2905256"/>
                  </a:cubicBezTo>
                  <a:cubicBezTo>
                    <a:pt x="869175" y="2857981"/>
                    <a:pt x="889712" y="2821893"/>
                    <a:pt x="908088" y="2754408"/>
                  </a:cubicBezTo>
                  <a:lnTo>
                    <a:pt x="915655" y="2725899"/>
                  </a:lnTo>
                  <a:lnTo>
                    <a:pt x="917817" y="2382342"/>
                  </a:lnTo>
                  <a:cubicBezTo>
                    <a:pt x="918898" y="2191436"/>
                    <a:pt x="919258" y="1760546"/>
                    <a:pt x="918898" y="1362497"/>
                  </a:cubicBezTo>
                  <a:cubicBezTo>
                    <a:pt x="918537" y="964447"/>
                    <a:pt x="917096" y="597793"/>
                    <a:pt x="916015" y="540413"/>
                  </a:cubicBezTo>
                  <a:cubicBezTo>
                    <a:pt x="913853" y="452359"/>
                    <a:pt x="911331" y="431428"/>
                    <a:pt x="898360" y="391009"/>
                  </a:cubicBezTo>
                  <a:cubicBezTo>
                    <a:pt x="847917" y="231861"/>
                    <a:pt x="712801" y="123958"/>
                    <a:pt x="549941" y="109523"/>
                  </a:cubicBezTo>
                  <a:cubicBezTo>
                    <a:pt x="549220" y="109523"/>
                    <a:pt x="548500" y="109162"/>
                    <a:pt x="547419" y="108801"/>
                  </a:cubicBezTo>
                  <a:cubicBezTo>
                    <a:pt x="536970" y="106275"/>
                    <a:pt x="526521" y="104110"/>
                    <a:pt x="515712" y="102666"/>
                  </a:cubicBezTo>
                  <a:cubicBezTo>
                    <a:pt x="505263" y="100862"/>
                    <a:pt x="494454" y="99419"/>
                    <a:pt x="483284" y="98697"/>
                  </a:cubicBezTo>
                  <a:cubicBezTo>
                    <a:pt x="472475" y="97614"/>
                    <a:pt x="461305" y="97253"/>
                    <a:pt x="450136" y="97253"/>
                  </a:cubicBezTo>
                  <a:cubicBezTo>
                    <a:pt x="436084" y="97253"/>
                    <a:pt x="422392" y="97614"/>
                    <a:pt x="408700" y="99058"/>
                  </a:cubicBezTo>
                  <a:cubicBezTo>
                    <a:pt x="395369" y="100140"/>
                    <a:pt x="382037" y="101945"/>
                    <a:pt x="369066" y="104471"/>
                  </a:cubicBezTo>
                  <a:cubicBezTo>
                    <a:pt x="356095" y="106997"/>
                    <a:pt x="343484" y="109884"/>
                    <a:pt x="331234" y="113493"/>
                  </a:cubicBezTo>
                  <a:cubicBezTo>
                    <a:pt x="318623" y="117102"/>
                    <a:pt x="306372" y="121432"/>
                    <a:pt x="294482" y="126485"/>
                  </a:cubicBezTo>
                  <a:cubicBezTo>
                    <a:pt x="282592" y="131537"/>
                    <a:pt x="271062" y="136950"/>
                    <a:pt x="259532" y="143085"/>
                  </a:cubicBezTo>
                  <a:cubicBezTo>
                    <a:pt x="248002" y="149220"/>
                    <a:pt x="236833" y="156077"/>
                    <a:pt x="226023" y="163655"/>
                  </a:cubicBezTo>
                  <a:cubicBezTo>
                    <a:pt x="215214" y="170873"/>
                    <a:pt x="204405" y="179173"/>
                    <a:pt x="193956" y="187834"/>
                  </a:cubicBezTo>
                  <a:cubicBezTo>
                    <a:pt x="183507" y="196495"/>
                    <a:pt x="173058" y="205878"/>
                    <a:pt x="162969" y="215983"/>
                  </a:cubicBezTo>
                  <a:cubicBezTo>
                    <a:pt x="155043" y="223922"/>
                    <a:pt x="147476" y="232222"/>
                    <a:pt x="140270" y="240522"/>
                  </a:cubicBezTo>
                  <a:cubicBezTo>
                    <a:pt x="133064" y="249184"/>
                    <a:pt x="126218" y="257845"/>
                    <a:pt x="119732" y="266506"/>
                  </a:cubicBezTo>
                  <a:cubicBezTo>
                    <a:pt x="113247" y="275528"/>
                    <a:pt x="107121" y="284911"/>
                    <a:pt x="101357" y="293933"/>
                  </a:cubicBezTo>
                  <a:cubicBezTo>
                    <a:pt x="95592" y="303315"/>
                    <a:pt x="90547" y="313059"/>
                    <a:pt x="85503" y="322803"/>
                  </a:cubicBezTo>
                  <a:cubicBezTo>
                    <a:pt x="80819" y="332547"/>
                    <a:pt x="76495" y="342290"/>
                    <a:pt x="72171" y="352395"/>
                  </a:cubicBezTo>
                  <a:cubicBezTo>
                    <a:pt x="68208" y="362500"/>
                    <a:pt x="64605" y="372965"/>
                    <a:pt x="61723" y="383070"/>
                  </a:cubicBezTo>
                  <a:cubicBezTo>
                    <a:pt x="58480" y="393535"/>
                    <a:pt x="55597" y="404001"/>
                    <a:pt x="53435" y="414827"/>
                  </a:cubicBezTo>
                  <a:cubicBezTo>
                    <a:pt x="51274" y="425293"/>
                    <a:pt x="49472" y="436119"/>
                    <a:pt x="48031" y="446945"/>
                  </a:cubicBezTo>
                  <a:cubicBezTo>
                    <a:pt x="48031" y="446585"/>
                    <a:pt x="47310" y="454524"/>
                    <a:pt x="47310" y="465711"/>
                  </a:cubicBezTo>
                  <a:cubicBezTo>
                    <a:pt x="46950" y="476898"/>
                    <a:pt x="46590" y="493138"/>
                    <a:pt x="46229" y="513708"/>
                  </a:cubicBezTo>
                  <a:cubicBezTo>
                    <a:pt x="45869" y="555570"/>
                    <a:pt x="45148" y="616920"/>
                    <a:pt x="44788" y="700283"/>
                  </a:cubicBezTo>
                  <a:cubicBezTo>
                    <a:pt x="44067" y="867370"/>
                    <a:pt x="43347" y="1122873"/>
                    <a:pt x="42626" y="1488083"/>
                  </a:cubicBezTo>
                  <a:lnTo>
                    <a:pt x="42250" y="1699883"/>
                  </a:lnTo>
                  <a:lnTo>
                    <a:pt x="0" y="1699883"/>
                  </a:lnTo>
                  <a:lnTo>
                    <a:pt x="110" y="1554123"/>
                  </a:lnTo>
                  <a:cubicBezTo>
                    <a:pt x="470" y="1069823"/>
                    <a:pt x="830" y="794111"/>
                    <a:pt x="2632" y="633520"/>
                  </a:cubicBezTo>
                  <a:cubicBezTo>
                    <a:pt x="4433" y="473290"/>
                    <a:pt x="6956" y="428901"/>
                    <a:pt x="13081" y="402557"/>
                  </a:cubicBezTo>
                  <a:cubicBezTo>
                    <a:pt x="28934" y="336155"/>
                    <a:pt x="59561" y="266506"/>
                    <a:pt x="96672" y="213817"/>
                  </a:cubicBezTo>
                  <a:cubicBezTo>
                    <a:pt x="124777" y="174481"/>
                    <a:pt x="175940" y="122515"/>
                    <a:pt x="214494" y="95088"/>
                  </a:cubicBezTo>
                  <a:cubicBezTo>
                    <a:pt x="291600" y="40234"/>
                    <a:pt x="383118" y="7394"/>
                    <a:pt x="475718" y="1259"/>
                  </a:cubicBezTo>
                  <a:cubicBezTo>
                    <a:pt x="506704" y="-906"/>
                    <a:pt x="535889" y="-184"/>
                    <a:pt x="564714" y="2703"/>
                  </a:cubicBezTo>
                  <a:cubicBezTo>
                    <a:pt x="578766" y="5951"/>
                    <a:pt x="592818" y="9560"/>
                    <a:pt x="606870" y="14251"/>
                  </a:cubicBezTo>
                  <a:cubicBezTo>
                    <a:pt x="618760" y="18221"/>
                    <a:pt x="630650" y="22551"/>
                    <a:pt x="642180" y="27243"/>
                  </a:cubicBezTo>
                  <a:cubicBezTo>
                    <a:pt x="653710" y="31934"/>
                    <a:pt x="665240" y="36986"/>
                    <a:pt x="676049" y="42400"/>
                  </a:cubicBezTo>
                  <a:cubicBezTo>
                    <a:pt x="687219" y="48174"/>
                    <a:pt x="698388" y="53948"/>
                    <a:pt x="708837" y="60444"/>
                  </a:cubicBezTo>
                  <a:cubicBezTo>
                    <a:pt x="719647" y="66579"/>
                    <a:pt x="729735" y="73435"/>
                    <a:pt x="740184" y="80653"/>
                  </a:cubicBezTo>
                  <a:cubicBezTo>
                    <a:pt x="750273" y="87510"/>
                    <a:pt x="760001" y="95088"/>
                    <a:pt x="769730" y="103027"/>
                  </a:cubicBezTo>
                  <a:cubicBezTo>
                    <a:pt x="779098" y="110606"/>
                    <a:pt x="788466" y="118906"/>
                    <a:pt x="797473" y="127206"/>
                  </a:cubicBezTo>
                  <a:cubicBezTo>
                    <a:pt x="806481" y="135867"/>
                    <a:pt x="815129" y="144528"/>
                    <a:pt x="823416" y="153550"/>
                  </a:cubicBezTo>
                  <a:cubicBezTo>
                    <a:pt x="831703" y="162572"/>
                    <a:pt x="839630" y="171955"/>
                    <a:pt x="847556" y="181699"/>
                  </a:cubicBezTo>
                  <a:cubicBezTo>
                    <a:pt x="855123" y="191443"/>
                    <a:pt x="862329" y="201187"/>
                    <a:pt x="869535" y="211291"/>
                  </a:cubicBezTo>
                  <a:cubicBezTo>
                    <a:pt x="876381" y="221396"/>
                    <a:pt x="882867" y="231861"/>
                    <a:pt x="889352" y="242327"/>
                  </a:cubicBezTo>
                  <a:cubicBezTo>
                    <a:pt x="895477" y="253153"/>
                    <a:pt x="901242" y="263980"/>
                    <a:pt x="906647" y="274806"/>
                  </a:cubicBezTo>
                  <a:cubicBezTo>
                    <a:pt x="912412" y="285993"/>
                    <a:pt x="917456" y="297180"/>
                    <a:pt x="921780" y="308729"/>
                  </a:cubicBezTo>
                  <a:cubicBezTo>
                    <a:pt x="926464" y="319916"/>
                    <a:pt x="930788" y="331464"/>
                    <a:pt x="934391" y="343373"/>
                  </a:cubicBezTo>
                  <a:cubicBezTo>
                    <a:pt x="938354" y="354921"/>
                    <a:pt x="941597" y="366830"/>
                    <a:pt x="944479" y="378739"/>
                  </a:cubicBezTo>
                  <a:cubicBezTo>
                    <a:pt x="947362" y="391009"/>
                    <a:pt x="949884" y="402918"/>
                    <a:pt x="951686" y="415188"/>
                  </a:cubicBezTo>
                  <a:cubicBezTo>
                    <a:pt x="953847" y="427458"/>
                    <a:pt x="955289" y="439728"/>
                    <a:pt x="956009" y="452359"/>
                  </a:cubicBezTo>
                  <a:cubicBezTo>
                    <a:pt x="957090" y="463546"/>
                    <a:pt x="957451" y="495303"/>
                    <a:pt x="957811" y="550157"/>
                  </a:cubicBezTo>
                  <a:cubicBezTo>
                    <a:pt x="958531" y="604650"/>
                    <a:pt x="958892" y="680074"/>
                    <a:pt x="959252" y="769572"/>
                  </a:cubicBezTo>
                  <a:cubicBezTo>
                    <a:pt x="959973" y="948568"/>
                    <a:pt x="960693" y="1183861"/>
                    <a:pt x="961054" y="1425290"/>
                  </a:cubicBezTo>
                  <a:cubicBezTo>
                    <a:pt x="961414" y="1666357"/>
                    <a:pt x="961414" y="1913198"/>
                    <a:pt x="961054" y="2114930"/>
                  </a:cubicBezTo>
                  <a:cubicBezTo>
                    <a:pt x="961054" y="2316662"/>
                    <a:pt x="960333" y="2473283"/>
                    <a:pt x="959252" y="2533911"/>
                  </a:cubicBezTo>
                  <a:cubicBezTo>
                    <a:pt x="958531" y="2587682"/>
                    <a:pt x="957811" y="2627740"/>
                    <a:pt x="956730" y="2658775"/>
                  </a:cubicBezTo>
                  <a:cubicBezTo>
                    <a:pt x="956009" y="2689811"/>
                    <a:pt x="954928" y="2711824"/>
                    <a:pt x="953487" y="2729508"/>
                  </a:cubicBezTo>
                  <a:cubicBezTo>
                    <a:pt x="952767" y="2738169"/>
                    <a:pt x="951686" y="2746108"/>
                    <a:pt x="950605" y="2752965"/>
                  </a:cubicBezTo>
                  <a:cubicBezTo>
                    <a:pt x="949524" y="2760182"/>
                    <a:pt x="948083" y="2766317"/>
                    <a:pt x="946641" y="2772452"/>
                  </a:cubicBezTo>
                  <a:cubicBezTo>
                    <a:pt x="943759" y="2785083"/>
                    <a:pt x="939795" y="2796270"/>
                    <a:pt x="934751" y="2810345"/>
                  </a:cubicBezTo>
                  <a:cubicBezTo>
                    <a:pt x="929346" y="2825501"/>
                    <a:pt x="923221" y="2839937"/>
                    <a:pt x="916736" y="2854011"/>
                  </a:cubicBezTo>
                  <a:cubicBezTo>
                    <a:pt x="910250" y="2868085"/>
                    <a:pt x="902684" y="2881799"/>
                    <a:pt x="894757" y="2894791"/>
                  </a:cubicBezTo>
                  <a:cubicBezTo>
                    <a:pt x="886830" y="2908143"/>
                    <a:pt x="877822" y="2920774"/>
                    <a:pt x="868454" y="2933044"/>
                  </a:cubicBezTo>
                  <a:cubicBezTo>
                    <a:pt x="858726" y="2945314"/>
                    <a:pt x="848637" y="2957222"/>
                    <a:pt x="837468" y="2969131"/>
                  </a:cubicBezTo>
                  <a:cubicBezTo>
                    <a:pt x="829541" y="2977432"/>
                    <a:pt x="821254" y="2985371"/>
                    <a:pt x="812606" y="2992950"/>
                  </a:cubicBezTo>
                  <a:cubicBezTo>
                    <a:pt x="803959" y="3000889"/>
                    <a:pt x="794951" y="3008106"/>
                    <a:pt x="785944" y="3014963"/>
                  </a:cubicBezTo>
                  <a:cubicBezTo>
                    <a:pt x="776575" y="3022181"/>
                    <a:pt x="766847" y="3028677"/>
                    <a:pt x="757119" y="3034812"/>
                  </a:cubicBezTo>
                  <a:cubicBezTo>
                    <a:pt x="747390" y="3041307"/>
                    <a:pt x="737302" y="3047081"/>
                    <a:pt x="726853" y="3052495"/>
                  </a:cubicBezTo>
                  <a:cubicBezTo>
                    <a:pt x="716764" y="3058269"/>
                    <a:pt x="705955" y="3063321"/>
                    <a:pt x="695506" y="3068013"/>
                  </a:cubicBezTo>
                  <a:cubicBezTo>
                    <a:pt x="684697" y="3072704"/>
                    <a:pt x="673887" y="3077035"/>
                    <a:pt x="662718" y="3080643"/>
                  </a:cubicBezTo>
                  <a:cubicBezTo>
                    <a:pt x="651909" y="3084613"/>
                    <a:pt x="640739" y="3087861"/>
                    <a:pt x="629209" y="3091109"/>
                  </a:cubicBezTo>
                  <a:cubicBezTo>
                    <a:pt x="618040" y="3093996"/>
                    <a:pt x="606870" y="3096522"/>
                    <a:pt x="595340" y="3098326"/>
                  </a:cubicBezTo>
                  <a:cubicBezTo>
                    <a:pt x="584891" y="3100131"/>
                    <a:pt x="573001" y="3101574"/>
                    <a:pt x="559309" y="3101935"/>
                  </a:cubicBezTo>
                  <a:cubicBezTo>
                    <a:pt x="545617" y="3102657"/>
                    <a:pt x="530124" y="3102657"/>
                    <a:pt x="511748" y="3102296"/>
                  </a:cubicBezTo>
                  <a:close/>
                </a:path>
              </a:pathLst>
            </a:custGeom>
            <a:solidFill>
              <a:srgbClr val="CECEC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87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41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 rot="1726573">
            <a:off x="2585662" y="2068197"/>
            <a:ext cx="3405605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7" name="矩形 6"/>
          <p:cNvSpPr/>
          <p:nvPr/>
        </p:nvSpPr>
        <p:spPr>
          <a:xfrm rot="692405">
            <a:off x="1473778" y="1726045"/>
            <a:ext cx="3405605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  <p:grpSp>
        <p:nvGrpSpPr>
          <p:cNvPr id="8" name="群組 7"/>
          <p:cNvGrpSpPr/>
          <p:nvPr/>
        </p:nvGrpSpPr>
        <p:grpSpPr>
          <a:xfrm rot="2539746" flipH="1">
            <a:off x="4732461" y="1914287"/>
            <a:ext cx="327629" cy="995363"/>
            <a:chOff x="-2410634" y="3736181"/>
            <a:chExt cx="327629" cy="995363"/>
          </a:xfrm>
        </p:grpSpPr>
        <p:sp>
          <p:nvSpPr>
            <p:cNvPr id="9" name="Freeform 38"/>
            <p:cNvSpPr>
              <a:spLocks/>
            </p:cNvSpPr>
            <p:nvPr/>
          </p:nvSpPr>
          <p:spPr bwMode="auto">
            <a:xfrm flipH="1" flipV="1">
              <a:off x="-2410634" y="3736181"/>
              <a:ext cx="175584" cy="994638"/>
            </a:xfrm>
            <a:custGeom>
              <a:avLst/>
              <a:gdLst>
                <a:gd name="T0" fmla="*/ 248 w 1525"/>
                <a:gd name="T1" fmla="*/ 0 h 8621"/>
                <a:gd name="T2" fmla="*/ 540 w 1525"/>
                <a:gd name="T3" fmla="*/ 61 h 8621"/>
                <a:gd name="T4" fmla="*/ 1509 w 1525"/>
                <a:gd name="T5" fmla="*/ 1275 h 8621"/>
                <a:gd name="T6" fmla="*/ 1514 w 1525"/>
                <a:gd name="T7" fmla="*/ 1546 h 8621"/>
                <a:gd name="T8" fmla="*/ 1518 w 1525"/>
                <a:gd name="T9" fmla="*/ 2154 h 8621"/>
                <a:gd name="T10" fmla="*/ 1523 w 1525"/>
                <a:gd name="T11" fmla="*/ 3971 h 8621"/>
                <a:gd name="T12" fmla="*/ 1518 w 1525"/>
                <a:gd name="T13" fmla="*/ 7044 h 8621"/>
                <a:gd name="T14" fmla="*/ 1502 w 1525"/>
                <a:gd name="T15" fmla="*/ 7585 h 8621"/>
                <a:gd name="T16" fmla="*/ 1450 w 1525"/>
                <a:gd name="T17" fmla="*/ 7809 h 8621"/>
                <a:gd name="T18" fmla="*/ 1180 w 1525"/>
                <a:gd name="T19" fmla="*/ 8249 h 8621"/>
                <a:gd name="T20" fmla="*/ 508 w 1525"/>
                <a:gd name="T21" fmla="*/ 8607 h 8621"/>
                <a:gd name="T22" fmla="*/ 275 w 1525"/>
                <a:gd name="T23" fmla="*/ 8618 h 8621"/>
                <a:gd name="T24" fmla="*/ 0 w 1525"/>
                <a:gd name="T25" fmla="*/ 8582 h 8621"/>
                <a:gd name="T26" fmla="*/ 101 w 1525"/>
                <a:gd name="T27" fmla="*/ 8589 h 8621"/>
                <a:gd name="T28" fmla="*/ 233 w 1525"/>
                <a:gd name="T29" fmla="*/ 8588 h 8621"/>
                <a:gd name="T30" fmla="*/ 333 w 1525"/>
                <a:gd name="T31" fmla="*/ 8578 h 8621"/>
                <a:gd name="T32" fmla="*/ 427 w 1525"/>
                <a:gd name="T33" fmla="*/ 8558 h 8621"/>
                <a:gd name="T34" fmla="*/ 520 w 1525"/>
                <a:gd name="T35" fmla="*/ 8529 h 8621"/>
                <a:gd name="T36" fmla="*/ 611 w 1525"/>
                <a:gd name="T37" fmla="*/ 8494 h 8621"/>
                <a:gd name="T38" fmla="*/ 698 w 1525"/>
                <a:gd name="T39" fmla="*/ 8451 h 8621"/>
                <a:gd name="T40" fmla="*/ 782 w 1525"/>
                <a:gd name="T41" fmla="*/ 8403 h 8621"/>
                <a:gd name="T42" fmla="*/ 862 w 1525"/>
                <a:gd name="T43" fmla="*/ 8347 h 8621"/>
                <a:gd name="T44" fmla="*/ 936 w 1525"/>
                <a:gd name="T45" fmla="*/ 8286 h 8621"/>
                <a:gd name="T46" fmla="*/ 1005 w 1525"/>
                <a:gd name="T47" fmla="*/ 8220 h 8621"/>
                <a:gd name="T48" fmla="*/ 1091 w 1525"/>
                <a:gd name="T49" fmla="*/ 8120 h 8621"/>
                <a:gd name="T50" fmla="*/ 1164 w 1525"/>
                <a:gd name="T51" fmla="*/ 8014 h 8621"/>
                <a:gd name="T52" fmla="*/ 1225 w 1525"/>
                <a:gd name="T53" fmla="*/ 7901 h 8621"/>
                <a:gd name="T54" fmla="*/ 1275 w 1525"/>
                <a:gd name="T55" fmla="*/ 7780 h 8621"/>
                <a:gd name="T56" fmla="*/ 1308 w 1525"/>
                <a:gd name="T57" fmla="*/ 7676 h 8621"/>
                <a:gd name="T58" fmla="*/ 1319 w 1525"/>
                <a:gd name="T59" fmla="*/ 7621 h 8621"/>
                <a:gd name="T60" fmla="*/ 1327 w 1525"/>
                <a:gd name="T61" fmla="*/ 7556 h 8621"/>
                <a:gd name="T62" fmla="*/ 1337 w 1525"/>
                <a:gd name="T63" fmla="*/ 7360 h 8621"/>
                <a:gd name="T64" fmla="*/ 1343 w 1525"/>
                <a:gd name="T65" fmla="*/ 7015 h 8621"/>
                <a:gd name="T66" fmla="*/ 1349 w 1525"/>
                <a:gd name="T67" fmla="*/ 5853 h 8621"/>
                <a:gd name="T68" fmla="*/ 1348 w 1525"/>
                <a:gd name="T69" fmla="*/ 3942 h 8621"/>
                <a:gd name="T70" fmla="*/ 1343 w 1525"/>
                <a:gd name="T71" fmla="*/ 2125 h 8621"/>
                <a:gd name="T72" fmla="*/ 1339 w 1525"/>
                <a:gd name="T73" fmla="*/ 1517 h 8621"/>
                <a:gd name="T74" fmla="*/ 1334 w 1525"/>
                <a:gd name="T75" fmla="*/ 1246 h 8621"/>
                <a:gd name="T76" fmla="*/ 1322 w 1525"/>
                <a:gd name="T77" fmla="*/ 1143 h 8621"/>
                <a:gd name="T78" fmla="*/ 1302 w 1525"/>
                <a:gd name="T79" fmla="*/ 1043 h 8621"/>
                <a:gd name="T80" fmla="*/ 1274 w 1525"/>
                <a:gd name="T81" fmla="*/ 944 h 8621"/>
                <a:gd name="T82" fmla="*/ 1239 w 1525"/>
                <a:gd name="T83" fmla="*/ 848 h 8621"/>
                <a:gd name="T84" fmla="*/ 1197 w 1525"/>
                <a:gd name="T85" fmla="*/ 754 h 8621"/>
                <a:gd name="T86" fmla="*/ 1149 w 1525"/>
                <a:gd name="T87" fmla="*/ 665 h 8621"/>
                <a:gd name="T88" fmla="*/ 1094 w 1525"/>
                <a:gd name="T89" fmla="*/ 578 h 8621"/>
                <a:gd name="T90" fmla="*/ 1033 w 1525"/>
                <a:gd name="T91" fmla="*/ 496 h 8621"/>
                <a:gd name="T92" fmla="*/ 966 w 1525"/>
                <a:gd name="T93" fmla="*/ 418 h 8621"/>
                <a:gd name="T94" fmla="*/ 894 w 1525"/>
                <a:gd name="T95" fmla="*/ 345 h 8621"/>
                <a:gd name="T96" fmla="*/ 817 w 1525"/>
                <a:gd name="T97" fmla="*/ 278 h 8621"/>
                <a:gd name="T98" fmla="*/ 735 w 1525"/>
                <a:gd name="T99" fmla="*/ 216 h 8621"/>
                <a:gd name="T100" fmla="*/ 648 w 1525"/>
                <a:gd name="T101" fmla="*/ 160 h 8621"/>
                <a:gd name="T102" fmla="*/ 557 w 1525"/>
                <a:gd name="T103" fmla="*/ 110 h 8621"/>
                <a:gd name="T104" fmla="*/ 463 w 1525"/>
                <a:gd name="T105" fmla="*/ 68 h 8621"/>
                <a:gd name="T106" fmla="*/ 365 w 1525"/>
                <a:gd name="T107" fmla="*/ 32 h 8621"/>
                <a:gd name="T108" fmla="*/ 248 w 1525"/>
                <a:gd name="T109" fmla="*/ 0 h 8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25" h="8621">
                  <a:moveTo>
                    <a:pt x="248" y="0"/>
                  </a:moveTo>
                  <a:cubicBezTo>
                    <a:pt x="345" y="10"/>
                    <a:pt x="441" y="30"/>
                    <a:pt x="540" y="61"/>
                  </a:cubicBezTo>
                  <a:cubicBezTo>
                    <a:pt x="1071" y="230"/>
                    <a:pt x="1466" y="724"/>
                    <a:pt x="1509" y="1275"/>
                  </a:cubicBezTo>
                  <a:cubicBezTo>
                    <a:pt x="1512" y="1306"/>
                    <a:pt x="1512" y="1394"/>
                    <a:pt x="1514" y="1546"/>
                  </a:cubicBezTo>
                  <a:cubicBezTo>
                    <a:pt x="1515" y="1697"/>
                    <a:pt x="1517" y="1906"/>
                    <a:pt x="1518" y="2154"/>
                  </a:cubicBezTo>
                  <a:cubicBezTo>
                    <a:pt x="1520" y="2650"/>
                    <a:pt x="1522" y="3302"/>
                    <a:pt x="1523" y="3971"/>
                  </a:cubicBezTo>
                  <a:cubicBezTo>
                    <a:pt x="1525" y="5308"/>
                    <a:pt x="1524" y="6706"/>
                    <a:pt x="1518" y="7044"/>
                  </a:cubicBezTo>
                  <a:cubicBezTo>
                    <a:pt x="1513" y="7340"/>
                    <a:pt x="1510" y="7488"/>
                    <a:pt x="1502" y="7585"/>
                  </a:cubicBezTo>
                  <a:cubicBezTo>
                    <a:pt x="1493" y="7683"/>
                    <a:pt x="1477" y="7732"/>
                    <a:pt x="1450" y="7809"/>
                  </a:cubicBezTo>
                  <a:cubicBezTo>
                    <a:pt x="1390" y="7977"/>
                    <a:pt x="1303" y="8119"/>
                    <a:pt x="1180" y="8249"/>
                  </a:cubicBezTo>
                  <a:cubicBezTo>
                    <a:pt x="1004" y="8433"/>
                    <a:pt x="761" y="8563"/>
                    <a:pt x="508" y="8607"/>
                  </a:cubicBezTo>
                  <a:cubicBezTo>
                    <a:pt x="449" y="8618"/>
                    <a:pt x="378" y="8621"/>
                    <a:pt x="275" y="8618"/>
                  </a:cubicBezTo>
                  <a:cubicBezTo>
                    <a:pt x="171" y="8616"/>
                    <a:pt x="84" y="8604"/>
                    <a:pt x="0" y="8582"/>
                  </a:cubicBezTo>
                  <a:cubicBezTo>
                    <a:pt x="32" y="8585"/>
                    <a:pt x="65" y="8588"/>
                    <a:pt x="101" y="8589"/>
                  </a:cubicBezTo>
                  <a:cubicBezTo>
                    <a:pt x="152" y="8590"/>
                    <a:pt x="195" y="8590"/>
                    <a:pt x="233" y="8588"/>
                  </a:cubicBezTo>
                  <a:cubicBezTo>
                    <a:pt x="271" y="8587"/>
                    <a:pt x="304" y="8583"/>
                    <a:pt x="333" y="8578"/>
                  </a:cubicBezTo>
                  <a:cubicBezTo>
                    <a:pt x="365" y="8573"/>
                    <a:pt x="396" y="8566"/>
                    <a:pt x="427" y="8558"/>
                  </a:cubicBezTo>
                  <a:cubicBezTo>
                    <a:pt x="459" y="8550"/>
                    <a:pt x="490" y="8540"/>
                    <a:pt x="520" y="8529"/>
                  </a:cubicBezTo>
                  <a:cubicBezTo>
                    <a:pt x="551" y="8519"/>
                    <a:pt x="581" y="8507"/>
                    <a:pt x="611" y="8494"/>
                  </a:cubicBezTo>
                  <a:cubicBezTo>
                    <a:pt x="640" y="8481"/>
                    <a:pt x="670" y="8467"/>
                    <a:pt x="698" y="8451"/>
                  </a:cubicBezTo>
                  <a:cubicBezTo>
                    <a:pt x="727" y="8436"/>
                    <a:pt x="755" y="8420"/>
                    <a:pt x="782" y="8403"/>
                  </a:cubicBezTo>
                  <a:cubicBezTo>
                    <a:pt x="809" y="8385"/>
                    <a:pt x="836" y="8367"/>
                    <a:pt x="862" y="8347"/>
                  </a:cubicBezTo>
                  <a:cubicBezTo>
                    <a:pt x="887" y="8328"/>
                    <a:pt x="912" y="8308"/>
                    <a:pt x="936" y="8286"/>
                  </a:cubicBezTo>
                  <a:cubicBezTo>
                    <a:pt x="960" y="8265"/>
                    <a:pt x="983" y="8243"/>
                    <a:pt x="1005" y="8220"/>
                  </a:cubicBezTo>
                  <a:cubicBezTo>
                    <a:pt x="1036" y="8187"/>
                    <a:pt x="1064" y="8154"/>
                    <a:pt x="1091" y="8120"/>
                  </a:cubicBezTo>
                  <a:cubicBezTo>
                    <a:pt x="1117" y="8086"/>
                    <a:pt x="1142" y="8051"/>
                    <a:pt x="1164" y="8014"/>
                  </a:cubicBezTo>
                  <a:cubicBezTo>
                    <a:pt x="1186" y="7978"/>
                    <a:pt x="1207" y="7940"/>
                    <a:pt x="1225" y="7901"/>
                  </a:cubicBezTo>
                  <a:cubicBezTo>
                    <a:pt x="1243" y="7862"/>
                    <a:pt x="1260" y="7822"/>
                    <a:pt x="1275" y="7780"/>
                  </a:cubicBezTo>
                  <a:cubicBezTo>
                    <a:pt x="1289" y="7741"/>
                    <a:pt x="1300" y="7710"/>
                    <a:pt x="1308" y="7676"/>
                  </a:cubicBezTo>
                  <a:cubicBezTo>
                    <a:pt x="1312" y="7658"/>
                    <a:pt x="1316" y="7641"/>
                    <a:pt x="1319" y="7621"/>
                  </a:cubicBezTo>
                  <a:cubicBezTo>
                    <a:pt x="1323" y="7602"/>
                    <a:pt x="1325" y="7580"/>
                    <a:pt x="1327" y="7556"/>
                  </a:cubicBezTo>
                  <a:cubicBezTo>
                    <a:pt x="1331" y="7507"/>
                    <a:pt x="1334" y="7446"/>
                    <a:pt x="1337" y="7360"/>
                  </a:cubicBezTo>
                  <a:cubicBezTo>
                    <a:pt x="1339" y="7274"/>
                    <a:pt x="1341" y="7163"/>
                    <a:pt x="1343" y="7015"/>
                  </a:cubicBezTo>
                  <a:cubicBezTo>
                    <a:pt x="1346" y="6846"/>
                    <a:pt x="1348" y="6412"/>
                    <a:pt x="1349" y="5853"/>
                  </a:cubicBezTo>
                  <a:cubicBezTo>
                    <a:pt x="1349" y="5294"/>
                    <a:pt x="1349" y="4610"/>
                    <a:pt x="1348" y="3942"/>
                  </a:cubicBezTo>
                  <a:cubicBezTo>
                    <a:pt x="1347" y="3273"/>
                    <a:pt x="1345" y="2621"/>
                    <a:pt x="1343" y="2125"/>
                  </a:cubicBezTo>
                  <a:cubicBezTo>
                    <a:pt x="1342" y="1877"/>
                    <a:pt x="1341" y="1668"/>
                    <a:pt x="1339" y="1517"/>
                  </a:cubicBezTo>
                  <a:cubicBezTo>
                    <a:pt x="1338" y="1365"/>
                    <a:pt x="1337" y="1277"/>
                    <a:pt x="1334" y="1246"/>
                  </a:cubicBezTo>
                  <a:cubicBezTo>
                    <a:pt x="1332" y="1211"/>
                    <a:pt x="1328" y="1177"/>
                    <a:pt x="1322" y="1143"/>
                  </a:cubicBezTo>
                  <a:cubicBezTo>
                    <a:pt x="1317" y="1109"/>
                    <a:pt x="1310" y="1076"/>
                    <a:pt x="1302" y="1043"/>
                  </a:cubicBezTo>
                  <a:cubicBezTo>
                    <a:pt x="1294" y="1009"/>
                    <a:pt x="1285" y="976"/>
                    <a:pt x="1274" y="944"/>
                  </a:cubicBezTo>
                  <a:cubicBezTo>
                    <a:pt x="1264" y="911"/>
                    <a:pt x="1252" y="879"/>
                    <a:pt x="1239" y="848"/>
                  </a:cubicBezTo>
                  <a:cubicBezTo>
                    <a:pt x="1227" y="816"/>
                    <a:pt x="1213" y="785"/>
                    <a:pt x="1197" y="754"/>
                  </a:cubicBezTo>
                  <a:cubicBezTo>
                    <a:pt x="1182" y="724"/>
                    <a:pt x="1166" y="694"/>
                    <a:pt x="1149" y="665"/>
                  </a:cubicBezTo>
                  <a:cubicBezTo>
                    <a:pt x="1131" y="635"/>
                    <a:pt x="1113" y="606"/>
                    <a:pt x="1094" y="578"/>
                  </a:cubicBezTo>
                  <a:cubicBezTo>
                    <a:pt x="1074" y="550"/>
                    <a:pt x="1054" y="523"/>
                    <a:pt x="1033" y="496"/>
                  </a:cubicBezTo>
                  <a:cubicBezTo>
                    <a:pt x="1011" y="469"/>
                    <a:pt x="989" y="443"/>
                    <a:pt x="966" y="418"/>
                  </a:cubicBezTo>
                  <a:cubicBezTo>
                    <a:pt x="943" y="393"/>
                    <a:pt x="919" y="369"/>
                    <a:pt x="894" y="345"/>
                  </a:cubicBezTo>
                  <a:cubicBezTo>
                    <a:pt x="869" y="322"/>
                    <a:pt x="843" y="299"/>
                    <a:pt x="817" y="278"/>
                  </a:cubicBezTo>
                  <a:cubicBezTo>
                    <a:pt x="790" y="256"/>
                    <a:pt x="763" y="235"/>
                    <a:pt x="735" y="216"/>
                  </a:cubicBezTo>
                  <a:cubicBezTo>
                    <a:pt x="706" y="196"/>
                    <a:pt x="678" y="177"/>
                    <a:pt x="648" y="160"/>
                  </a:cubicBezTo>
                  <a:cubicBezTo>
                    <a:pt x="619" y="142"/>
                    <a:pt x="588" y="126"/>
                    <a:pt x="557" y="110"/>
                  </a:cubicBezTo>
                  <a:cubicBezTo>
                    <a:pt x="527" y="95"/>
                    <a:pt x="495" y="81"/>
                    <a:pt x="463" y="68"/>
                  </a:cubicBezTo>
                  <a:cubicBezTo>
                    <a:pt x="431" y="55"/>
                    <a:pt x="398" y="43"/>
                    <a:pt x="365" y="32"/>
                  </a:cubicBezTo>
                  <a:cubicBezTo>
                    <a:pt x="326" y="20"/>
                    <a:pt x="287" y="9"/>
                    <a:pt x="248" y="0"/>
                  </a:cubicBezTo>
                  <a:close/>
                </a:path>
              </a:pathLst>
            </a:custGeom>
            <a:solidFill>
              <a:srgbClr val="B0B0B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手繪多邊形 9"/>
            <p:cNvSpPr>
              <a:spLocks/>
            </p:cNvSpPr>
            <p:nvPr/>
          </p:nvSpPr>
          <p:spPr bwMode="auto">
            <a:xfrm flipH="1" flipV="1">
              <a:off x="-2243604" y="3773734"/>
              <a:ext cx="98960" cy="129647"/>
            </a:xfrm>
            <a:custGeom>
              <a:avLst/>
              <a:gdLst>
                <a:gd name="connsiteX0" fmla="*/ 309574 w 309574"/>
                <a:gd name="connsiteY0" fmla="*/ 405570 h 405570"/>
                <a:gd name="connsiteX1" fmla="*/ 302013 w 309574"/>
                <a:gd name="connsiteY1" fmla="*/ 405209 h 405570"/>
                <a:gd name="connsiteX2" fmla="*/ 276091 w 309574"/>
                <a:gd name="connsiteY2" fmla="*/ 401598 h 405570"/>
                <a:gd name="connsiteX3" fmla="*/ 250169 w 309574"/>
                <a:gd name="connsiteY3" fmla="*/ 395821 h 405570"/>
                <a:gd name="connsiteX4" fmla="*/ 223886 w 309574"/>
                <a:gd name="connsiteY4" fmla="*/ 388239 h 405570"/>
                <a:gd name="connsiteX5" fmla="*/ 194723 w 309574"/>
                <a:gd name="connsiteY5" fmla="*/ 377046 h 405570"/>
                <a:gd name="connsiteX6" fmla="*/ 168080 w 309574"/>
                <a:gd name="connsiteY6" fmla="*/ 363686 h 405570"/>
                <a:gd name="connsiteX7" fmla="*/ 142518 w 309574"/>
                <a:gd name="connsiteY7" fmla="*/ 348160 h 405570"/>
                <a:gd name="connsiteX8" fmla="*/ 117316 w 309574"/>
                <a:gd name="connsiteY8" fmla="*/ 329024 h 405570"/>
                <a:gd name="connsiteX9" fmla="*/ 95354 w 309574"/>
                <a:gd name="connsiteY9" fmla="*/ 309165 h 405570"/>
                <a:gd name="connsiteX10" fmla="*/ 74831 w 309574"/>
                <a:gd name="connsiteY10" fmla="*/ 286418 h 405570"/>
                <a:gd name="connsiteX11" fmla="*/ 56470 w 309574"/>
                <a:gd name="connsiteY11" fmla="*/ 261865 h 405570"/>
                <a:gd name="connsiteX12" fmla="*/ 40268 w 309574"/>
                <a:gd name="connsiteY12" fmla="*/ 235146 h 405570"/>
                <a:gd name="connsiteX13" fmla="*/ 26587 w 309574"/>
                <a:gd name="connsiteY13" fmla="*/ 207344 h 405570"/>
                <a:gd name="connsiteX14" fmla="*/ 15066 w 309574"/>
                <a:gd name="connsiteY14" fmla="*/ 178459 h 405570"/>
                <a:gd name="connsiteX15" fmla="*/ 6785 w 309574"/>
                <a:gd name="connsiteY15" fmla="*/ 149213 h 405570"/>
                <a:gd name="connsiteX16" fmla="*/ 1745 w 309574"/>
                <a:gd name="connsiteY16" fmla="*/ 119966 h 405570"/>
                <a:gd name="connsiteX17" fmla="*/ 1024 w 309574"/>
                <a:gd name="connsiteY17" fmla="*/ 99024 h 405570"/>
                <a:gd name="connsiteX18" fmla="*/ 304 w 309574"/>
                <a:gd name="connsiteY18" fmla="*/ 45586 h 405570"/>
                <a:gd name="connsiteX19" fmla="*/ 0 w 309574"/>
                <a:gd name="connsiteY19" fmla="*/ 0 h 405570"/>
                <a:gd name="connsiteX20" fmla="*/ 62936 w 309574"/>
                <a:gd name="connsiteY20" fmla="*/ 0 h 405570"/>
                <a:gd name="connsiteX21" fmla="*/ 63310 w 309574"/>
                <a:gd name="connsiteY21" fmla="*/ 56057 h 405570"/>
                <a:gd name="connsiteX22" fmla="*/ 64031 w 309574"/>
                <a:gd name="connsiteY22" fmla="*/ 109495 h 405570"/>
                <a:gd name="connsiteX23" fmla="*/ 64391 w 309574"/>
                <a:gd name="connsiteY23" fmla="*/ 130437 h 405570"/>
                <a:gd name="connsiteX24" fmla="*/ 179962 w 309574"/>
                <a:gd name="connsiteY24" fmla="*/ 339495 h 405570"/>
                <a:gd name="connsiteX25" fmla="*/ 286892 w 309574"/>
                <a:gd name="connsiteY25" fmla="*/ 398710 h 405570"/>
                <a:gd name="connsiteX26" fmla="*/ 309574 w 309574"/>
                <a:gd name="connsiteY26" fmla="*/ 405570 h 40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09574" h="405570">
                  <a:moveTo>
                    <a:pt x="309574" y="405570"/>
                  </a:moveTo>
                  <a:cubicBezTo>
                    <a:pt x="307054" y="405209"/>
                    <a:pt x="304534" y="405209"/>
                    <a:pt x="302013" y="405209"/>
                  </a:cubicBezTo>
                  <a:cubicBezTo>
                    <a:pt x="293373" y="404126"/>
                    <a:pt x="284732" y="403042"/>
                    <a:pt x="276091" y="401598"/>
                  </a:cubicBezTo>
                  <a:cubicBezTo>
                    <a:pt x="267450" y="400154"/>
                    <a:pt x="258809" y="398349"/>
                    <a:pt x="250169" y="395821"/>
                  </a:cubicBezTo>
                  <a:cubicBezTo>
                    <a:pt x="241528" y="393655"/>
                    <a:pt x="232887" y="391127"/>
                    <a:pt x="223886" y="388239"/>
                  </a:cubicBezTo>
                  <a:cubicBezTo>
                    <a:pt x="213805" y="384628"/>
                    <a:pt x="204084" y="381018"/>
                    <a:pt x="194723" y="377046"/>
                  </a:cubicBezTo>
                  <a:cubicBezTo>
                    <a:pt x="185722" y="373074"/>
                    <a:pt x="176721" y="368741"/>
                    <a:pt x="168080" y="363686"/>
                  </a:cubicBezTo>
                  <a:cubicBezTo>
                    <a:pt x="159440" y="358992"/>
                    <a:pt x="151159" y="353937"/>
                    <a:pt x="142518" y="348160"/>
                  </a:cubicBezTo>
                  <a:cubicBezTo>
                    <a:pt x="134237" y="342383"/>
                    <a:pt x="125956" y="335884"/>
                    <a:pt x="117316" y="329024"/>
                  </a:cubicBezTo>
                  <a:cubicBezTo>
                    <a:pt x="109755" y="322886"/>
                    <a:pt x="102194" y="316386"/>
                    <a:pt x="95354" y="309165"/>
                  </a:cubicBezTo>
                  <a:cubicBezTo>
                    <a:pt x="88153" y="301944"/>
                    <a:pt x="81312" y="294362"/>
                    <a:pt x="74831" y="286418"/>
                  </a:cubicBezTo>
                  <a:cubicBezTo>
                    <a:pt x="68351" y="278474"/>
                    <a:pt x="62230" y="270170"/>
                    <a:pt x="56470" y="261865"/>
                  </a:cubicBezTo>
                  <a:cubicBezTo>
                    <a:pt x="50709" y="253200"/>
                    <a:pt x="45309" y="244173"/>
                    <a:pt x="40268" y="235146"/>
                  </a:cubicBezTo>
                  <a:cubicBezTo>
                    <a:pt x="35228" y="226120"/>
                    <a:pt x="30547" y="216732"/>
                    <a:pt x="26587" y="207344"/>
                  </a:cubicBezTo>
                  <a:cubicBezTo>
                    <a:pt x="22267" y="197596"/>
                    <a:pt x="18666" y="188208"/>
                    <a:pt x="15066" y="178459"/>
                  </a:cubicBezTo>
                  <a:cubicBezTo>
                    <a:pt x="11825" y="168710"/>
                    <a:pt x="9305" y="158961"/>
                    <a:pt x="6785" y="149213"/>
                  </a:cubicBezTo>
                  <a:cubicBezTo>
                    <a:pt x="4625" y="139464"/>
                    <a:pt x="2825" y="129715"/>
                    <a:pt x="1745" y="119966"/>
                  </a:cubicBezTo>
                  <a:cubicBezTo>
                    <a:pt x="2105" y="122855"/>
                    <a:pt x="1384" y="112023"/>
                    <a:pt x="1024" y="99024"/>
                  </a:cubicBezTo>
                  <a:cubicBezTo>
                    <a:pt x="1024" y="86387"/>
                    <a:pt x="664" y="67973"/>
                    <a:pt x="304" y="45586"/>
                  </a:cubicBezTo>
                  <a:lnTo>
                    <a:pt x="0" y="0"/>
                  </a:lnTo>
                  <a:lnTo>
                    <a:pt x="62936" y="0"/>
                  </a:lnTo>
                  <a:lnTo>
                    <a:pt x="63310" y="56057"/>
                  </a:lnTo>
                  <a:cubicBezTo>
                    <a:pt x="63670" y="78444"/>
                    <a:pt x="63670" y="96858"/>
                    <a:pt x="64031" y="109495"/>
                  </a:cubicBezTo>
                  <a:cubicBezTo>
                    <a:pt x="64391" y="122494"/>
                    <a:pt x="65111" y="133326"/>
                    <a:pt x="64391" y="130437"/>
                  </a:cubicBezTo>
                  <a:cubicBezTo>
                    <a:pt x="74111" y="208067"/>
                    <a:pt x="119476" y="290390"/>
                    <a:pt x="179962" y="339495"/>
                  </a:cubicBezTo>
                  <a:cubicBezTo>
                    <a:pt x="214525" y="367297"/>
                    <a:pt x="245848" y="384628"/>
                    <a:pt x="286892" y="398710"/>
                  </a:cubicBezTo>
                  <a:cubicBezTo>
                    <a:pt x="294453" y="401237"/>
                    <a:pt x="302013" y="403403"/>
                    <a:pt x="309574" y="405570"/>
                  </a:cubicBezTo>
                  <a:close/>
                </a:path>
              </a:pathLst>
            </a:custGeom>
            <a:solidFill>
              <a:srgbClr val="5CB30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手繪多邊形 10"/>
            <p:cNvSpPr>
              <a:spLocks/>
            </p:cNvSpPr>
            <p:nvPr/>
          </p:nvSpPr>
          <p:spPr bwMode="auto">
            <a:xfrm flipH="1" flipV="1">
              <a:off x="-2258901" y="4188151"/>
              <a:ext cx="162403" cy="512727"/>
            </a:xfrm>
            <a:custGeom>
              <a:avLst/>
              <a:gdLst>
                <a:gd name="connsiteX0" fmla="*/ 62756 w 508043"/>
                <a:gd name="connsiteY0" fmla="*/ 1603951 h 1603951"/>
                <a:gd name="connsiteX1" fmla="*/ 0 w 508043"/>
                <a:gd name="connsiteY1" fmla="*/ 1603951 h 1603951"/>
                <a:gd name="connsiteX2" fmla="*/ 377 w 508043"/>
                <a:gd name="connsiteY2" fmla="*/ 1391618 h 1603951"/>
                <a:gd name="connsiteX3" fmla="*/ 2540 w 508043"/>
                <a:gd name="connsiteY3" fmla="*/ 603371 h 1603951"/>
                <a:gd name="connsiteX4" fmla="*/ 3983 w 508043"/>
                <a:gd name="connsiteY4" fmla="*/ 416691 h 1603951"/>
                <a:gd name="connsiteX5" fmla="*/ 5064 w 508043"/>
                <a:gd name="connsiteY5" fmla="*/ 368667 h 1603951"/>
                <a:gd name="connsiteX6" fmla="*/ 5785 w 508043"/>
                <a:gd name="connsiteY6" fmla="*/ 349890 h 1603951"/>
                <a:gd name="connsiteX7" fmla="*/ 11194 w 508043"/>
                <a:gd name="connsiteY7" fmla="*/ 317754 h 1603951"/>
                <a:gd name="connsiteX8" fmla="*/ 19487 w 508043"/>
                <a:gd name="connsiteY8" fmla="*/ 285979 h 1603951"/>
                <a:gd name="connsiteX9" fmla="*/ 29943 w 508043"/>
                <a:gd name="connsiteY9" fmla="*/ 255286 h 1603951"/>
                <a:gd name="connsiteX10" fmla="*/ 43283 w 508043"/>
                <a:gd name="connsiteY10" fmla="*/ 225678 h 1603951"/>
                <a:gd name="connsiteX11" fmla="*/ 59148 w 508043"/>
                <a:gd name="connsiteY11" fmla="*/ 196791 h 1603951"/>
                <a:gd name="connsiteX12" fmla="*/ 77537 w 508043"/>
                <a:gd name="connsiteY12" fmla="*/ 169348 h 1603951"/>
                <a:gd name="connsiteX13" fmla="*/ 98088 w 508043"/>
                <a:gd name="connsiteY13" fmla="*/ 143350 h 1603951"/>
                <a:gd name="connsiteX14" fmla="*/ 120803 w 508043"/>
                <a:gd name="connsiteY14" fmla="*/ 118797 h 1603951"/>
                <a:gd name="connsiteX15" fmla="*/ 151812 w 508043"/>
                <a:gd name="connsiteY15" fmla="*/ 90632 h 1603951"/>
                <a:gd name="connsiteX16" fmla="*/ 183901 w 508043"/>
                <a:gd name="connsiteY16" fmla="*/ 66440 h 1603951"/>
                <a:gd name="connsiteX17" fmla="*/ 217433 w 508043"/>
                <a:gd name="connsiteY17" fmla="*/ 45858 h 1603951"/>
                <a:gd name="connsiteX18" fmla="*/ 252407 w 508043"/>
                <a:gd name="connsiteY18" fmla="*/ 29248 h 1603951"/>
                <a:gd name="connsiteX19" fmla="*/ 289184 w 508043"/>
                <a:gd name="connsiteY19" fmla="*/ 16249 h 1603951"/>
                <a:gd name="connsiteX20" fmla="*/ 327043 w 508043"/>
                <a:gd name="connsiteY20" fmla="*/ 7222 h 1603951"/>
                <a:gd name="connsiteX21" fmla="*/ 366704 w 508043"/>
                <a:gd name="connsiteY21" fmla="*/ 1805 h 1603951"/>
                <a:gd name="connsiteX22" fmla="*/ 408168 w 508043"/>
                <a:gd name="connsiteY22" fmla="*/ 0 h 1603951"/>
                <a:gd name="connsiteX23" fmla="*/ 441340 w 508043"/>
                <a:gd name="connsiteY23" fmla="*/ 1444 h 1603951"/>
                <a:gd name="connsiteX24" fmla="*/ 473790 w 508043"/>
                <a:gd name="connsiteY24" fmla="*/ 5416 h 1603951"/>
                <a:gd name="connsiteX25" fmla="*/ 505519 w 508043"/>
                <a:gd name="connsiteY25" fmla="*/ 11555 h 1603951"/>
                <a:gd name="connsiteX26" fmla="*/ 508043 w 508043"/>
                <a:gd name="connsiteY26" fmla="*/ 12277 h 1603951"/>
                <a:gd name="connsiteX27" fmla="*/ 471266 w 508043"/>
                <a:gd name="connsiteY27" fmla="*/ 10471 h 1603951"/>
                <a:gd name="connsiteX28" fmla="*/ 183901 w 508043"/>
                <a:gd name="connsiteY28" fmla="*/ 129268 h 1603951"/>
                <a:gd name="connsiteX29" fmla="*/ 68883 w 508043"/>
                <a:gd name="connsiteY29" fmla="*/ 360362 h 1603951"/>
                <a:gd name="connsiteX30" fmla="*/ 67801 w 508043"/>
                <a:gd name="connsiteY30" fmla="*/ 379138 h 1603951"/>
                <a:gd name="connsiteX31" fmla="*/ 67080 w 508043"/>
                <a:gd name="connsiteY31" fmla="*/ 427162 h 1603951"/>
                <a:gd name="connsiteX32" fmla="*/ 65638 w 508043"/>
                <a:gd name="connsiteY32" fmla="*/ 613843 h 1603951"/>
                <a:gd name="connsiteX33" fmla="*/ 65278 w 508043"/>
                <a:gd name="connsiteY33" fmla="*/ 723251 h 1603951"/>
                <a:gd name="connsiteX34" fmla="*/ 63114 w 508043"/>
                <a:gd name="connsiteY34" fmla="*/ 1402089 h 160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08043" h="1603951">
                  <a:moveTo>
                    <a:pt x="62756" y="1603951"/>
                  </a:moveTo>
                  <a:lnTo>
                    <a:pt x="0" y="1603951"/>
                  </a:lnTo>
                  <a:lnTo>
                    <a:pt x="377" y="1391618"/>
                  </a:lnTo>
                  <a:cubicBezTo>
                    <a:pt x="1098" y="1026201"/>
                    <a:pt x="1819" y="770553"/>
                    <a:pt x="2540" y="603371"/>
                  </a:cubicBezTo>
                  <a:cubicBezTo>
                    <a:pt x="2901" y="519961"/>
                    <a:pt x="3622" y="458577"/>
                    <a:pt x="3983" y="416691"/>
                  </a:cubicBezTo>
                  <a:cubicBezTo>
                    <a:pt x="4343" y="395748"/>
                    <a:pt x="4704" y="379860"/>
                    <a:pt x="5064" y="368667"/>
                  </a:cubicBezTo>
                  <a:cubicBezTo>
                    <a:pt x="5064" y="357473"/>
                    <a:pt x="5785" y="349529"/>
                    <a:pt x="5785" y="349890"/>
                  </a:cubicBezTo>
                  <a:cubicBezTo>
                    <a:pt x="7228" y="339058"/>
                    <a:pt x="9030" y="328225"/>
                    <a:pt x="11194" y="317754"/>
                  </a:cubicBezTo>
                  <a:cubicBezTo>
                    <a:pt x="13357" y="306921"/>
                    <a:pt x="16242" y="296450"/>
                    <a:pt x="19487" y="285979"/>
                  </a:cubicBezTo>
                  <a:cubicBezTo>
                    <a:pt x="22371" y="275868"/>
                    <a:pt x="25977" y="265397"/>
                    <a:pt x="29943" y="255286"/>
                  </a:cubicBezTo>
                  <a:cubicBezTo>
                    <a:pt x="34270" y="245176"/>
                    <a:pt x="38596" y="235427"/>
                    <a:pt x="43283" y="225678"/>
                  </a:cubicBezTo>
                  <a:cubicBezTo>
                    <a:pt x="48331" y="215928"/>
                    <a:pt x="53379" y="206179"/>
                    <a:pt x="59148" y="196791"/>
                  </a:cubicBezTo>
                  <a:cubicBezTo>
                    <a:pt x="64917" y="187764"/>
                    <a:pt x="71046" y="178376"/>
                    <a:pt x="77537" y="169348"/>
                  </a:cubicBezTo>
                  <a:cubicBezTo>
                    <a:pt x="84027" y="160682"/>
                    <a:pt x="90877" y="151655"/>
                    <a:pt x="98088" y="143350"/>
                  </a:cubicBezTo>
                  <a:cubicBezTo>
                    <a:pt x="105299" y="135045"/>
                    <a:pt x="112871" y="126741"/>
                    <a:pt x="120803" y="118797"/>
                  </a:cubicBezTo>
                  <a:cubicBezTo>
                    <a:pt x="130899" y="108686"/>
                    <a:pt x="141355" y="99298"/>
                    <a:pt x="151812" y="90632"/>
                  </a:cubicBezTo>
                  <a:cubicBezTo>
                    <a:pt x="162268" y="81966"/>
                    <a:pt x="173084" y="73661"/>
                    <a:pt x="183901" y="66440"/>
                  </a:cubicBezTo>
                  <a:cubicBezTo>
                    <a:pt x="194718" y="58857"/>
                    <a:pt x="205895" y="51996"/>
                    <a:pt x="217433" y="45858"/>
                  </a:cubicBezTo>
                  <a:cubicBezTo>
                    <a:pt x="228971" y="39719"/>
                    <a:pt x="240509" y="34303"/>
                    <a:pt x="252407" y="29248"/>
                  </a:cubicBezTo>
                  <a:cubicBezTo>
                    <a:pt x="264306" y="24193"/>
                    <a:pt x="276565" y="19860"/>
                    <a:pt x="289184" y="16249"/>
                  </a:cubicBezTo>
                  <a:cubicBezTo>
                    <a:pt x="301443" y="12638"/>
                    <a:pt x="314063" y="9749"/>
                    <a:pt x="327043" y="7222"/>
                  </a:cubicBezTo>
                  <a:cubicBezTo>
                    <a:pt x="340023" y="4694"/>
                    <a:pt x="353363" y="2889"/>
                    <a:pt x="366704" y="1805"/>
                  </a:cubicBezTo>
                  <a:cubicBezTo>
                    <a:pt x="380405" y="361"/>
                    <a:pt x="394107" y="0"/>
                    <a:pt x="408168" y="0"/>
                  </a:cubicBezTo>
                  <a:cubicBezTo>
                    <a:pt x="419346" y="0"/>
                    <a:pt x="430523" y="361"/>
                    <a:pt x="441340" y="1444"/>
                  </a:cubicBezTo>
                  <a:cubicBezTo>
                    <a:pt x="452517" y="2167"/>
                    <a:pt x="463334" y="3611"/>
                    <a:pt x="473790" y="5416"/>
                  </a:cubicBezTo>
                  <a:cubicBezTo>
                    <a:pt x="484607" y="6861"/>
                    <a:pt x="495063" y="9027"/>
                    <a:pt x="505519" y="11555"/>
                  </a:cubicBezTo>
                  <a:cubicBezTo>
                    <a:pt x="506601" y="11916"/>
                    <a:pt x="507322" y="12277"/>
                    <a:pt x="508043" y="12277"/>
                  </a:cubicBezTo>
                  <a:cubicBezTo>
                    <a:pt x="495784" y="11194"/>
                    <a:pt x="483525" y="10471"/>
                    <a:pt x="471266" y="10471"/>
                  </a:cubicBezTo>
                  <a:cubicBezTo>
                    <a:pt x="358772" y="10110"/>
                    <a:pt x="264306" y="49107"/>
                    <a:pt x="183901" y="129268"/>
                  </a:cubicBezTo>
                  <a:cubicBezTo>
                    <a:pt x="119722" y="192819"/>
                    <a:pt x="79700" y="273702"/>
                    <a:pt x="68883" y="360362"/>
                  </a:cubicBezTo>
                  <a:cubicBezTo>
                    <a:pt x="68883" y="360001"/>
                    <a:pt x="68162" y="367945"/>
                    <a:pt x="67801" y="379138"/>
                  </a:cubicBezTo>
                  <a:cubicBezTo>
                    <a:pt x="67801" y="390332"/>
                    <a:pt x="67441" y="406581"/>
                    <a:pt x="67080" y="427162"/>
                  </a:cubicBezTo>
                  <a:cubicBezTo>
                    <a:pt x="66359" y="469048"/>
                    <a:pt x="65999" y="530432"/>
                    <a:pt x="65638" y="613843"/>
                  </a:cubicBezTo>
                  <a:cubicBezTo>
                    <a:pt x="65638" y="636952"/>
                    <a:pt x="65278" y="696531"/>
                    <a:pt x="65278" y="723251"/>
                  </a:cubicBezTo>
                  <a:cubicBezTo>
                    <a:pt x="64556" y="888628"/>
                    <a:pt x="63835" y="1087585"/>
                    <a:pt x="63114" y="1402089"/>
                  </a:cubicBezTo>
                  <a:close/>
                </a:path>
              </a:pathLst>
            </a:custGeom>
            <a:solidFill>
              <a:srgbClr val="5CB30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2"/>
            <p:cNvSpPr>
              <a:spLocks/>
            </p:cNvSpPr>
            <p:nvPr/>
          </p:nvSpPr>
          <p:spPr bwMode="auto">
            <a:xfrm flipH="1" flipV="1">
              <a:off x="-2410634" y="3736181"/>
              <a:ext cx="175584" cy="994638"/>
            </a:xfrm>
            <a:custGeom>
              <a:avLst/>
              <a:gdLst>
                <a:gd name="T0" fmla="*/ 248 w 1525"/>
                <a:gd name="T1" fmla="*/ 0 h 8621"/>
                <a:gd name="T2" fmla="*/ 365 w 1525"/>
                <a:gd name="T3" fmla="*/ 32 h 8621"/>
                <a:gd name="T4" fmla="*/ 463 w 1525"/>
                <a:gd name="T5" fmla="*/ 68 h 8621"/>
                <a:gd name="T6" fmla="*/ 557 w 1525"/>
                <a:gd name="T7" fmla="*/ 110 h 8621"/>
                <a:gd name="T8" fmla="*/ 648 w 1525"/>
                <a:gd name="T9" fmla="*/ 160 h 8621"/>
                <a:gd name="T10" fmla="*/ 735 w 1525"/>
                <a:gd name="T11" fmla="*/ 216 h 8621"/>
                <a:gd name="T12" fmla="*/ 817 w 1525"/>
                <a:gd name="T13" fmla="*/ 278 h 8621"/>
                <a:gd name="T14" fmla="*/ 894 w 1525"/>
                <a:gd name="T15" fmla="*/ 345 h 8621"/>
                <a:gd name="T16" fmla="*/ 966 w 1525"/>
                <a:gd name="T17" fmla="*/ 418 h 8621"/>
                <a:gd name="T18" fmla="*/ 1033 w 1525"/>
                <a:gd name="T19" fmla="*/ 496 h 8621"/>
                <a:gd name="T20" fmla="*/ 1094 w 1525"/>
                <a:gd name="T21" fmla="*/ 578 h 8621"/>
                <a:gd name="T22" fmla="*/ 1149 w 1525"/>
                <a:gd name="T23" fmla="*/ 664 h 8621"/>
                <a:gd name="T24" fmla="*/ 1197 w 1525"/>
                <a:gd name="T25" fmla="*/ 754 h 8621"/>
                <a:gd name="T26" fmla="*/ 1239 w 1525"/>
                <a:gd name="T27" fmla="*/ 848 h 8621"/>
                <a:gd name="T28" fmla="*/ 1274 w 1525"/>
                <a:gd name="T29" fmla="*/ 944 h 8621"/>
                <a:gd name="T30" fmla="*/ 1302 w 1525"/>
                <a:gd name="T31" fmla="*/ 1042 h 8621"/>
                <a:gd name="T32" fmla="*/ 1322 w 1525"/>
                <a:gd name="T33" fmla="*/ 1143 h 8621"/>
                <a:gd name="T34" fmla="*/ 1334 w 1525"/>
                <a:gd name="T35" fmla="*/ 1246 h 8621"/>
                <a:gd name="T36" fmla="*/ 1339 w 1525"/>
                <a:gd name="T37" fmla="*/ 1517 h 8621"/>
                <a:gd name="T38" fmla="*/ 1343 w 1525"/>
                <a:gd name="T39" fmla="*/ 2125 h 8621"/>
                <a:gd name="T40" fmla="*/ 1348 w 1525"/>
                <a:gd name="T41" fmla="*/ 3942 h 8621"/>
                <a:gd name="T42" fmla="*/ 1348 w 1525"/>
                <a:gd name="T43" fmla="*/ 5853 h 8621"/>
                <a:gd name="T44" fmla="*/ 1343 w 1525"/>
                <a:gd name="T45" fmla="*/ 7015 h 8621"/>
                <a:gd name="T46" fmla="*/ 1337 w 1525"/>
                <a:gd name="T47" fmla="*/ 7360 h 8621"/>
                <a:gd name="T48" fmla="*/ 1327 w 1525"/>
                <a:gd name="T49" fmla="*/ 7556 h 8621"/>
                <a:gd name="T50" fmla="*/ 1319 w 1525"/>
                <a:gd name="T51" fmla="*/ 7621 h 8621"/>
                <a:gd name="T52" fmla="*/ 1308 w 1525"/>
                <a:gd name="T53" fmla="*/ 7676 h 8621"/>
                <a:gd name="T54" fmla="*/ 1275 w 1525"/>
                <a:gd name="T55" fmla="*/ 7780 h 8621"/>
                <a:gd name="T56" fmla="*/ 1225 w 1525"/>
                <a:gd name="T57" fmla="*/ 7901 h 8621"/>
                <a:gd name="T58" fmla="*/ 1164 w 1525"/>
                <a:gd name="T59" fmla="*/ 8014 h 8621"/>
                <a:gd name="T60" fmla="*/ 1091 w 1525"/>
                <a:gd name="T61" fmla="*/ 8120 h 8621"/>
                <a:gd name="T62" fmla="*/ 1005 w 1525"/>
                <a:gd name="T63" fmla="*/ 8220 h 8621"/>
                <a:gd name="T64" fmla="*/ 936 w 1525"/>
                <a:gd name="T65" fmla="*/ 8286 h 8621"/>
                <a:gd name="T66" fmla="*/ 862 w 1525"/>
                <a:gd name="T67" fmla="*/ 8347 h 8621"/>
                <a:gd name="T68" fmla="*/ 782 w 1525"/>
                <a:gd name="T69" fmla="*/ 8402 h 8621"/>
                <a:gd name="T70" fmla="*/ 698 w 1525"/>
                <a:gd name="T71" fmla="*/ 8451 h 8621"/>
                <a:gd name="T72" fmla="*/ 611 w 1525"/>
                <a:gd name="T73" fmla="*/ 8494 h 8621"/>
                <a:gd name="T74" fmla="*/ 520 w 1525"/>
                <a:gd name="T75" fmla="*/ 8529 h 8621"/>
                <a:gd name="T76" fmla="*/ 427 w 1525"/>
                <a:gd name="T77" fmla="*/ 8558 h 8621"/>
                <a:gd name="T78" fmla="*/ 333 w 1525"/>
                <a:gd name="T79" fmla="*/ 8578 h 8621"/>
                <a:gd name="T80" fmla="*/ 233 w 1525"/>
                <a:gd name="T81" fmla="*/ 8588 h 8621"/>
                <a:gd name="T82" fmla="*/ 101 w 1525"/>
                <a:gd name="T83" fmla="*/ 8589 h 8621"/>
                <a:gd name="T84" fmla="*/ 0 w 1525"/>
                <a:gd name="T85" fmla="*/ 8582 h 8621"/>
                <a:gd name="T86" fmla="*/ 275 w 1525"/>
                <a:gd name="T87" fmla="*/ 8618 h 8621"/>
                <a:gd name="T88" fmla="*/ 508 w 1525"/>
                <a:gd name="T89" fmla="*/ 8607 h 8621"/>
                <a:gd name="T90" fmla="*/ 1180 w 1525"/>
                <a:gd name="T91" fmla="*/ 8249 h 8621"/>
                <a:gd name="T92" fmla="*/ 1450 w 1525"/>
                <a:gd name="T93" fmla="*/ 7809 h 8621"/>
                <a:gd name="T94" fmla="*/ 1502 w 1525"/>
                <a:gd name="T95" fmla="*/ 7585 h 8621"/>
                <a:gd name="T96" fmla="*/ 1518 w 1525"/>
                <a:gd name="T97" fmla="*/ 7044 h 8621"/>
                <a:gd name="T98" fmla="*/ 1523 w 1525"/>
                <a:gd name="T99" fmla="*/ 3971 h 8621"/>
                <a:gd name="T100" fmla="*/ 1518 w 1525"/>
                <a:gd name="T101" fmla="*/ 2154 h 8621"/>
                <a:gd name="T102" fmla="*/ 1514 w 1525"/>
                <a:gd name="T103" fmla="*/ 1546 h 8621"/>
                <a:gd name="T104" fmla="*/ 1509 w 1525"/>
                <a:gd name="T105" fmla="*/ 1275 h 8621"/>
                <a:gd name="T106" fmla="*/ 540 w 1525"/>
                <a:gd name="T107" fmla="*/ 61 h 8621"/>
                <a:gd name="T108" fmla="*/ 248 w 1525"/>
                <a:gd name="T109" fmla="*/ 0 h 8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25" h="8621">
                  <a:moveTo>
                    <a:pt x="248" y="0"/>
                  </a:moveTo>
                  <a:cubicBezTo>
                    <a:pt x="287" y="9"/>
                    <a:pt x="326" y="19"/>
                    <a:pt x="365" y="32"/>
                  </a:cubicBezTo>
                  <a:cubicBezTo>
                    <a:pt x="398" y="43"/>
                    <a:pt x="431" y="55"/>
                    <a:pt x="463" y="68"/>
                  </a:cubicBezTo>
                  <a:cubicBezTo>
                    <a:pt x="495" y="81"/>
                    <a:pt x="527" y="95"/>
                    <a:pt x="557" y="110"/>
                  </a:cubicBezTo>
                  <a:cubicBezTo>
                    <a:pt x="588" y="126"/>
                    <a:pt x="619" y="142"/>
                    <a:pt x="648" y="160"/>
                  </a:cubicBezTo>
                  <a:cubicBezTo>
                    <a:pt x="678" y="177"/>
                    <a:pt x="706" y="196"/>
                    <a:pt x="735" y="216"/>
                  </a:cubicBezTo>
                  <a:cubicBezTo>
                    <a:pt x="763" y="235"/>
                    <a:pt x="790" y="256"/>
                    <a:pt x="817" y="278"/>
                  </a:cubicBezTo>
                  <a:cubicBezTo>
                    <a:pt x="843" y="299"/>
                    <a:pt x="869" y="322"/>
                    <a:pt x="894" y="345"/>
                  </a:cubicBezTo>
                  <a:cubicBezTo>
                    <a:pt x="919" y="369"/>
                    <a:pt x="943" y="393"/>
                    <a:pt x="966" y="418"/>
                  </a:cubicBezTo>
                  <a:cubicBezTo>
                    <a:pt x="989" y="443"/>
                    <a:pt x="1011" y="469"/>
                    <a:pt x="1033" y="496"/>
                  </a:cubicBezTo>
                  <a:cubicBezTo>
                    <a:pt x="1054" y="523"/>
                    <a:pt x="1074" y="550"/>
                    <a:pt x="1094" y="578"/>
                  </a:cubicBezTo>
                  <a:cubicBezTo>
                    <a:pt x="1113" y="606"/>
                    <a:pt x="1131" y="635"/>
                    <a:pt x="1149" y="664"/>
                  </a:cubicBezTo>
                  <a:cubicBezTo>
                    <a:pt x="1166" y="694"/>
                    <a:pt x="1182" y="724"/>
                    <a:pt x="1197" y="754"/>
                  </a:cubicBezTo>
                  <a:cubicBezTo>
                    <a:pt x="1213" y="785"/>
                    <a:pt x="1227" y="816"/>
                    <a:pt x="1239" y="848"/>
                  </a:cubicBezTo>
                  <a:cubicBezTo>
                    <a:pt x="1252" y="879"/>
                    <a:pt x="1264" y="911"/>
                    <a:pt x="1274" y="944"/>
                  </a:cubicBezTo>
                  <a:cubicBezTo>
                    <a:pt x="1285" y="976"/>
                    <a:pt x="1294" y="1009"/>
                    <a:pt x="1302" y="1042"/>
                  </a:cubicBezTo>
                  <a:cubicBezTo>
                    <a:pt x="1310" y="1076"/>
                    <a:pt x="1317" y="1109"/>
                    <a:pt x="1322" y="1143"/>
                  </a:cubicBezTo>
                  <a:cubicBezTo>
                    <a:pt x="1328" y="1177"/>
                    <a:pt x="1332" y="1211"/>
                    <a:pt x="1334" y="1246"/>
                  </a:cubicBezTo>
                  <a:cubicBezTo>
                    <a:pt x="1337" y="1277"/>
                    <a:pt x="1338" y="1365"/>
                    <a:pt x="1339" y="1517"/>
                  </a:cubicBezTo>
                  <a:cubicBezTo>
                    <a:pt x="1340" y="1668"/>
                    <a:pt x="1342" y="1877"/>
                    <a:pt x="1343" y="2125"/>
                  </a:cubicBezTo>
                  <a:cubicBezTo>
                    <a:pt x="1345" y="2620"/>
                    <a:pt x="1347" y="3273"/>
                    <a:pt x="1348" y="3942"/>
                  </a:cubicBezTo>
                  <a:cubicBezTo>
                    <a:pt x="1349" y="4610"/>
                    <a:pt x="1349" y="5294"/>
                    <a:pt x="1348" y="5853"/>
                  </a:cubicBezTo>
                  <a:cubicBezTo>
                    <a:pt x="1348" y="6412"/>
                    <a:pt x="1346" y="6846"/>
                    <a:pt x="1343" y="7015"/>
                  </a:cubicBezTo>
                  <a:cubicBezTo>
                    <a:pt x="1341" y="7163"/>
                    <a:pt x="1339" y="7274"/>
                    <a:pt x="1337" y="7360"/>
                  </a:cubicBezTo>
                  <a:cubicBezTo>
                    <a:pt x="1334" y="7446"/>
                    <a:pt x="1332" y="7507"/>
                    <a:pt x="1327" y="7556"/>
                  </a:cubicBezTo>
                  <a:cubicBezTo>
                    <a:pt x="1325" y="7580"/>
                    <a:pt x="1323" y="7602"/>
                    <a:pt x="1319" y="7621"/>
                  </a:cubicBezTo>
                  <a:cubicBezTo>
                    <a:pt x="1316" y="7641"/>
                    <a:pt x="1312" y="7658"/>
                    <a:pt x="1308" y="7676"/>
                  </a:cubicBezTo>
                  <a:cubicBezTo>
                    <a:pt x="1300" y="7710"/>
                    <a:pt x="1289" y="7741"/>
                    <a:pt x="1275" y="7780"/>
                  </a:cubicBezTo>
                  <a:cubicBezTo>
                    <a:pt x="1260" y="7822"/>
                    <a:pt x="1243" y="7862"/>
                    <a:pt x="1225" y="7901"/>
                  </a:cubicBezTo>
                  <a:cubicBezTo>
                    <a:pt x="1207" y="7940"/>
                    <a:pt x="1186" y="7978"/>
                    <a:pt x="1164" y="8014"/>
                  </a:cubicBezTo>
                  <a:cubicBezTo>
                    <a:pt x="1142" y="8051"/>
                    <a:pt x="1117" y="8086"/>
                    <a:pt x="1091" y="8120"/>
                  </a:cubicBezTo>
                  <a:cubicBezTo>
                    <a:pt x="1064" y="8154"/>
                    <a:pt x="1036" y="8187"/>
                    <a:pt x="1005" y="8220"/>
                  </a:cubicBezTo>
                  <a:cubicBezTo>
                    <a:pt x="983" y="8243"/>
                    <a:pt x="960" y="8265"/>
                    <a:pt x="936" y="8286"/>
                  </a:cubicBezTo>
                  <a:cubicBezTo>
                    <a:pt x="912" y="8308"/>
                    <a:pt x="887" y="8328"/>
                    <a:pt x="862" y="8347"/>
                  </a:cubicBezTo>
                  <a:cubicBezTo>
                    <a:pt x="836" y="8367"/>
                    <a:pt x="809" y="8385"/>
                    <a:pt x="782" y="8402"/>
                  </a:cubicBezTo>
                  <a:cubicBezTo>
                    <a:pt x="755" y="8420"/>
                    <a:pt x="727" y="8436"/>
                    <a:pt x="698" y="8451"/>
                  </a:cubicBezTo>
                  <a:cubicBezTo>
                    <a:pt x="670" y="8467"/>
                    <a:pt x="640" y="8481"/>
                    <a:pt x="611" y="8494"/>
                  </a:cubicBezTo>
                  <a:cubicBezTo>
                    <a:pt x="581" y="8507"/>
                    <a:pt x="551" y="8519"/>
                    <a:pt x="520" y="8529"/>
                  </a:cubicBezTo>
                  <a:cubicBezTo>
                    <a:pt x="490" y="8540"/>
                    <a:pt x="459" y="8550"/>
                    <a:pt x="427" y="8558"/>
                  </a:cubicBezTo>
                  <a:cubicBezTo>
                    <a:pt x="396" y="8566"/>
                    <a:pt x="365" y="8573"/>
                    <a:pt x="333" y="8578"/>
                  </a:cubicBezTo>
                  <a:cubicBezTo>
                    <a:pt x="304" y="8583"/>
                    <a:pt x="271" y="8587"/>
                    <a:pt x="233" y="8588"/>
                  </a:cubicBezTo>
                  <a:cubicBezTo>
                    <a:pt x="195" y="8590"/>
                    <a:pt x="152" y="8590"/>
                    <a:pt x="101" y="8589"/>
                  </a:cubicBezTo>
                  <a:cubicBezTo>
                    <a:pt x="65" y="8588"/>
                    <a:pt x="32" y="8585"/>
                    <a:pt x="0" y="8582"/>
                  </a:cubicBezTo>
                  <a:cubicBezTo>
                    <a:pt x="84" y="8604"/>
                    <a:pt x="171" y="8616"/>
                    <a:pt x="275" y="8618"/>
                  </a:cubicBezTo>
                  <a:cubicBezTo>
                    <a:pt x="378" y="8621"/>
                    <a:pt x="449" y="8618"/>
                    <a:pt x="508" y="8607"/>
                  </a:cubicBezTo>
                  <a:cubicBezTo>
                    <a:pt x="761" y="8563"/>
                    <a:pt x="1004" y="8433"/>
                    <a:pt x="1180" y="8249"/>
                  </a:cubicBezTo>
                  <a:cubicBezTo>
                    <a:pt x="1303" y="8119"/>
                    <a:pt x="1390" y="7977"/>
                    <a:pt x="1450" y="7809"/>
                  </a:cubicBezTo>
                  <a:cubicBezTo>
                    <a:pt x="1477" y="7732"/>
                    <a:pt x="1493" y="7683"/>
                    <a:pt x="1502" y="7585"/>
                  </a:cubicBezTo>
                  <a:cubicBezTo>
                    <a:pt x="1510" y="7488"/>
                    <a:pt x="1513" y="7340"/>
                    <a:pt x="1518" y="7044"/>
                  </a:cubicBezTo>
                  <a:cubicBezTo>
                    <a:pt x="1524" y="6706"/>
                    <a:pt x="1525" y="5308"/>
                    <a:pt x="1523" y="3971"/>
                  </a:cubicBezTo>
                  <a:cubicBezTo>
                    <a:pt x="1522" y="3302"/>
                    <a:pt x="1520" y="2650"/>
                    <a:pt x="1518" y="2154"/>
                  </a:cubicBezTo>
                  <a:cubicBezTo>
                    <a:pt x="1517" y="1906"/>
                    <a:pt x="1515" y="1697"/>
                    <a:pt x="1514" y="1546"/>
                  </a:cubicBezTo>
                  <a:cubicBezTo>
                    <a:pt x="1512" y="1394"/>
                    <a:pt x="1512" y="1306"/>
                    <a:pt x="1509" y="1275"/>
                  </a:cubicBezTo>
                  <a:cubicBezTo>
                    <a:pt x="1466" y="724"/>
                    <a:pt x="1071" y="230"/>
                    <a:pt x="540" y="61"/>
                  </a:cubicBezTo>
                  <a:cubicBezTo>
                    <a:pt x="441" y="30"/>
                    <a:pt x="345" y="10"/>
                    <a:pt x="248" y="0"/>
                  </a:cubicBezTo>
                  <a:close/>
                </a:path>
              </a:pathLst>
            </a:custGeom>
            <a:solidFill>
              <a:srgbClr val="5CB30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手繪多邊形 12"/>
            <p:cNvSpPr>
              <a:spLocks/>
            </p:cNvSpPr>
            <p:nvPr/>
          </p:nvSpPr>
          <p:spPr bwMode="auto">
            <a:xfrm flipH="1" flipV="1">
              <a:off x="-2390307" y="3739773"/>
              <a:ext cx="307302" cy="991771"/>
            </a:xfrm>
            <a:custGeom>
              <a:avLst/>
              <a:gdLst>
                <a:gd name="connsiteX0" fmla="*/ 511748 w 961324"/>
                <a:gd name="connsiteY0" fmla="*/ 3102296 h 3102533"/>
                <a:gd name="connsiteX1" fmla="*/ 475357 w 961324"/>
                <a:gd name="connsiteY1" fmla="*/ 3099770 h 3102533"/>
                <a:gd name="connsiteX2" fmla="*/ 396089 w 961324"/>
                <a:gd name="connsiteY2" fmla="*/ 3069817 h 3102533"/>
                <a:gd name="connsiteX3" fmla="*/ 271062 w 961324"/>
                <a:gd name="connsiteY3" fmla="*/ 2978514 h 3102533"/>
                <a:gd name="connsiteX4" fmla="*/ 159366 w 961324"/>
                <a:gd name="connsiteY4" fmla="*/ 2772092 h 3102533"/>
                <a:gd name="connsiteX5" fmla="*/ 150854 w 961324"/>
                <a:gd name="connsiteY5" fmla="*/ 2643596 h 3102533"/>
                <a:gd name="connsiteX6" fmla="*/ 150169 w 961324"/>
                <a:gd name="connsiteY6" fmla="*/ 2590724 h 3102533"/>
                <a:gd name="connsiteX7" fmla="*/ 193295 w 961324"/>
                <a:gd name="connsiteY7" fmla="*/ 2590724 h 3102533"/>
                <a:gd name="connsiteX8" fmla="*/ 193596 w 961324"/>
                <a:gd name="connsiteY8" fmla="*/ 2635679 h 3102533"/>
                <a:gd name="connsiteX9" fmla="*/ 194316 w 961324"/>
                <a:gd name="connsiteY9" fmla="*/ 2689089 h 3102533"/>
                <a:gd name="connsiteX10" fmla="*/ 195037 w 961324"/>
                <a:gd name="connsiteY10" fmla="*/ 2710020 h 3102533"/>
                <a:gd name="connsiteX11" fmla="*/ 200081 w 961324"/>
                <a:gd name="connsiteY11" fmla="*/ 2739251 h 3102533"/>
                <a:gd name="connsiteX12" fmla="*/ 208368 w 961324"/>
                <a:gd name="connsiteY12" fmla="*/ 2768483 h 3102533"/>
                <a:gd name="connsiteX13" fmla="*/ 219898 w 961324"/>
                <a:gd name="connsiteY13" fmla="*/ 2797353 h 3102533"/>
                <a:gd name="connsiteX14" fmla="*/ 233590 w 961324"/>
                <a:gd name="connsiteY14" fmla="*/ 2825141 h 3102533"/>
                <a:gd name="connsiteX15" fmla="*/ 249804 w 961324"/>
                <a:gd name="connsiteY15" fmla="*/ 2851846 h 3102533"/>
                <a:gd name="connsiteX16" fmla="*/ 268179 w 961324"/>
                <a:gd name="connsiteY16" fmla="*/ 2876385 h 3102533"/>
                <a:gd name="connsiteX17" fmla="*/ 288717 w 961324"/>
                <a:gd name="connsiteY17" fmla="*/ 2899121 h 3102533"/>
                <a:gd name="connsiteX18" fmla="*/ 310696 w 961324"/>
                <a:gd name="connsiteY18" fmla="*/ 2918969 h 3102533"/>
                <a:gd name="connsiteX19" fmla="*/ 335918 w 961324"/>
                <a:gd name="connsiteY19" fmla="*/ 2938096 h 3102533"/>
                <a:gd name="connsiteX20" fmla="*/ 361499 w 961324"/>
                <a:gd name="connsiteY20" fmla="*/ 2953614 h 3102533"/>
                <a:gd name="connsiteX21" fmla="*/ 388162 w 961324"/>
                <a:gd name="connsiteY21" fmla="*/ 2966966 h 3102533"/>
                <a:gd name="connsiteX22" fmla="*/ 417347 w 961324"/>
                <a:gd name="connsiteY22" fmla="*/ 2978153 h 3102533"/>
                <a:gd name="connsiteX23" fmla="*/ 443650 w 961324"/>
                <a:gd name="connsiteY23" fmla="*/ 2985732 h 3102533"/>
                <a:gd name="connsiteX24" fmla="*/ 469592 w 961324"/>
                <a:gd name="connsiteY24" fmla="*/ 2991506 h 3102533"/>
                <a:gd name="connsiteX25" fmla="*/ 495535 w 961324"/>
                <a:gd name="connsiteY25" fmla="*/ 2995115 h 3102533"/>
                <a:gd name="connsiteX26" fmla="*/ 503101 w 961324"/>
                <a:gd name="connsiteY26" fmla="*/ 2995476 h 3102533"/>
                <a:gd name="connsiteX27" fmla="*/ 690101 w 961324"/>
                <a:gd name="connsiteY27" fmla="*/ 2989702 h 3102533"/>
                <a:gd name="connsiteX28" fmla="*/ 822695 w 961324"/>
                <a:gd name="connsiteY28" fmla="*/ 2905256 h 3102533"/>
                <a:gd name="connsiteX29" fmla="*/ 908088 w 961324"/>
                <a:gd name="connsiteY29" fmla="*/ 2754408 h 3102533"/>
                <a:gd name="connsiteX30" fmla="*/ 915655 w 961324"/>
                <a:gd name="connsiteY30" fmla="*/ 2725899 h 3102533"/>
                <a:gd name="connsiteX31" fmla="*/ 917817 w 961324"/>
                <a:gd name="connsiteY31" fmla="*/ 2382342 h 3102533"/>
                <a:gd name="connsiteX32" fmla="*/ 918898 w 961324"/>
                <a:gd name="connsiteY32" fmla="*/ 1362497 h 3102533"/>
                <a:gd name="connsiteX33" fmla="*/ 916015 w 961324"/>
                <a:gd name="connsiteY33" fmla="*/ 540413 h 3102533"/>
                <a:gd name="connsiteX34" fmla="*/ 898360 w 961324"/>
                <a:gd name="connsiteY34" fmla="*/ 391009 h 3102533"/>
                <a:gd name="connsiteX35" fmla="*/ 549941 w 961324"/>
                <a:gd name="connsiteY35" fmla="*/ 109523 h 3102533"/>
                <a:gd name="connsiteX36" fmla="*/ 547419 w 961324"/>
                <a:gd name="connsiteY36" fmla="*/ 108801 h 3102533"/>
                <a:gd name="connsiteX37" fmla="*/ 515712 w 961324"/>
                <a:gd name="connsiteY37" fmla="*/ 102666 h 3102533"/>
                <a:gd name="connsiteX38" fmla="*/ 483284 w 961324"/>
                <a:gd name="connsiteY38" fmla="*/ 98697 h 3102533"/>
                <a:gd name="connsiteX39" fmla="*/ 450136 w 961324"/>
                <a:gd name="connsiteY39" fmla="*/ 97253 h 3102533"/>
                <a:gd name="connsiteX40" fmla="*/ 408700 w 961324"/>
                <a:gd name="connsiteY40" fmla="*/ 99058 h 3102533"/>
                <a:gd name="connsiteX41" fmla="*/ 369066 w 961324"/>
                <a:gd name="connsiteY41" fmla="*/ 104471 h 3102533"/>
                <a:gd name="connsiteX42" fmla="*/ 331234 w 961324"/>
                <a:gd name="connsiteY42" fmla="*/ 113493 h 3102533"/>
                <a:gd name="connsiteX43" fmla="*/ 294482 w 961324"/>
                <a:gd name="connsiteY43" fmla="*/ 126485 h 3102533"/>
                <a:gd name="connsiteX44" fmla="*/ 259532 w 961324"/>
                <a:gd name="connsiteY44" fmla="*/ 143085 h 3102533"/>
                <a:gd name="connsiteX45" fmla="*/ 226023 w 961324"/>
                <a:gd name="connsiteY45" fmla="*/ 163655 h 3102533"/>
                <a:gd name="connsiteX46" fmla="*/ 193956 w 961324"/>
                <a:gd name="connsiteY46" fmla="*/ 187834 h 3102533"/>
                <a:gd name="connsiteX47" fmla="*/ 162969 w 961324"/>
                <a:gd name="connsiteY47" fmla="*/ 215983 h 3102533"/>
                <a:gd name="connsiteX48" fmla="*/ 140270 w 961324"/>
                <a:gd name="connsiteY48" fmla="*/ 240522 h 3102533"/>
                <a:gd name="connsiteX49" fmla="*/ 119732 w 961324"/>
                <a:gd name="connsiteY49" fmla="*/ 266506 h 3102533"/>
                <a:gd name="connsiteX50" fmla="*/ 101357 w 961324"/>
                <a:gd name="connsiteY50" fmla="*/ 293933 h 3102533"/>
                <a:gd name="connsiteX51" fmla="*/ 85503 w 961324"/>
                <a:gd name="connsiteY51" fmla="*/ 322803 h 3102533"/>
                <a:gd name="connsiteX52" fmla="*/ 72171 w 961324"/>
                <a:gd name="connsiteY52" fmla="*/ 352395 h 3102533"/>
                <a:gd name="connsiteX53" fmla="*/ 61723 w 961324"/>
                <a:gd name="connsiteY53" fmla="*/ 383070 h 3102533"/>
                <a:gd name="connsiteX54" fmla="*/ 53435 w 961324"/>
                <a:gd name="connsiteY54" fmla="*/ 414827 h 3102533"/>
                <a:gd name="connsiteX55" fmla="*/ 48031 w 961324"/>
                <a:gd name="connsiteY55" fmla="*/ 446945 h 3102533"/>
                <a:gd name="connsiteX56" fmla="*/ 47310 w 961324"/>
                <a:gd name="connsiteY56" fmla="*/ 465711 h 3102533"/>
                <a:gd name="connsiteX57" fmla="*/ 46229 w 961324"/>
                <a:gd name="connsiteY57" fmla="*/ 513708 h 3102533"/>
                <a:gd name="connsiteX58" fmla="*/ 44788 w 961324"/>
                <a:gd name="connsiteY58" fmla="*/ 700283 h 3102533"/>
                <a:gd name="connsiteX59" fmla="*/ 42626 w 961324"/>
                <a:gd name="connsiteY59" fmla="*/ 1488083 h 3102533"/>
                <a:gd name="connsiteX60" fmla="*/ 42250 w 961324"/>
                <a:gd name="connsiteY60" fmla="*/ 1699883 h 3102533"/>
                <a:gd name="connsiteX61" fmla="*/ 0 w 961324"/>
                <a:gd name="connsiteY61" fmla="*/ 1699883 h 3102533"/>
                <a:gd name="connsiteX62" fmla="*/ 110 w 961324"/>
                <a:gd name="connsiteY62" fmla="*/ 1554123 h 3102533"/>
                <a:gd name="connsiteX63" fmla="*/ 2632 w 961324"/>
                <a:gd name="connsiteY63" fmla="*/ 633520 h 3102533"/>
                <a:gd name="connsiteX64" fmla="*/ 13081 w 961324"/>
                <a:gd name="connsiteY64" fmla="*/ 402557 h 3102533"/>
                <a:gd name="connsiteX65" fmla="*/ 96672 w 961324"/>
                <a:gd name="connsiteY65" fmla="*/ 213817 h 3102533"/>
                <a:gd name="connsiteX66" fmla="*/ 214494 w 961324"/>
                <a:gd name="connsiteY66" fmla="*/ 95088 h 3102533"/>
                <a:gd name="connsiteX67" fmla="*/ 475718 w 961324"/>
                <a:gd name="connsiteY67" fmla="*/ 1259 h 3102533"/>
                <a:gd name="connsiteX68" fmla="*/ 564714 w 961324"/>
                <a:gd name="connsiteY68" fmla="*/ 2703 h 3102533"/>
                <a:gd name="connsiteX69" fmla="*/ 606870 w 961324"/>
                <a:gd name="connsiteY69" fmla="*/ 14251 h 3102533"/>
                <a:gd name="connsiteX70" fmla="*/ 642180 w 961324"/>
                <a:gd name="connsiteY70" fmla="*/ 27243 h 3102533"/>
                <a:gd name="connsiteX71" fmla="*/ 676049 w 961324"/>
                <a:gd name="connsiteY71" fmla="*/ 42400 h 3102533"/>
                <a:gd name="connsiteX72" fmla="*/ 708837 w 961324"/>
                <a:gd name="connsiteY72" fmla="*/ 60444 h 3102533"/>
                <a:gd name="connsiteX73" fmla="*/ 740184 w 961324"/>
                <a:gd name="connsiteY73" fmla="*/ 80653 h 3102533"/>
                <a:gd name="connsiteX74" fmla="*/ 769730 w 961324"/>
                <a:gd name="connsiteY74" fmla="*/ 103027 h 3102533"/>
                <a:gd name="connsiteX75" fmla="*/ 797473 w 961324"/>
                <a:gd name="connsiteY75" fmla="*/ 127206 h 3102533"/>
                <a:gd name="connsiteX76" fmla="*/ 823416 w 961324"/>
                <a:gd name="connsiteY76" fmla="*/ 153550 h 3102533"/>
                <a:gd name="connsiteX77" fmla="*/ 847556 w 961324"/>
                <a:gd name="connsiteY77" fmla="*/ 181699 h 3102533"/>
                <a:gd name="connsiteX78" fmla="*/ 869535 w 961324"/>
                <a:gd name="connsiteY78" fmla="*/ 211291 h 3102533"/>
                <a:gd name="connsiteX79" fmla="*/ 889352 w 961324"/>
                <a:gd name="connsiteY79" fmla="*/ 242327 h 3102533"/>
                <a:gd name="connsiteX80" fmla="*/ 906647 w 961324"/>
                <a:gd name="connsiteY80" fmla="*/ 274806 h 3102533"/>
                <a:gd name="connsiteX81" fmla="*/ 921780 w 961324"/>
                <a:gd name="connsiteY81" fmla="*/ 308729 h 3102533"/>
                <a:gd name="connsiteX82" fmla="*/ 934391 w 961324"/>
                <a:gd name="connsiteY82" fmla="*/ 343373 h 3102533"/>
                <a:gd name="connsiteX83" fmla="*/ 944479 w 961324"/>
                <a:gd name="connsiteY83" fmla="*/ 378739 h 3102533"/>
                <a:gd name="connsiteX84" fmla="*/ 951686 w 961324"/>
                <a:gd name="connsiteY84" fmla="*/ 415188 h 3102533"/>
                <a:gd name="connsiteX85" fmla="*/ 956009 w 961324"/>
                <a:gd name="connsiteY85" fmla="*/ 452359 h 3102533"/>
                <a:gd name="connsiteX86" fmla="*/ 957811 w 961324"/>
                <a:gd name="connsiteY86" fmla="*/ 550157 h 3102533"/>
                <a:gd name="connsiteX87" fmla="*/ 959252 w 961324"/>
                <a:gd name="connsiteY87" fmla="*/ 769572 h 3102533"/>
                <a:gd name="connsiteX88" fmla="*/ 961054 w 961324"/>
                <a:gd name="connsiteY88" fmla="*/ 1425290 h 3102533"/>
                <a:gd name="connsiteX89" fmla="*/ 961054 w 961324"/>
                <a:gd name="connsiteY89" fmla="*/ 2114930 h 3102533"/>
                <a:gd name="connsiteX90" fmla="*/ 959252 w 961324"/>
                <a:gd name="connsiteY90" fmla="*/ 2533911 h 3102533"/>
                <a:gd name="connsiteX91" fmla="*/ 956730 w 961324"/>
                <a:gd name="connsiteY91" fmla="*/ 2658775 h 3102533"/>
                <a:gd name="connsiteX92" fmla="*/ 953487 w 961324"/>
                <a:gd name="connsiteY92" fmla="*/ 2729508 h 3102533"/>
                <a:gd name="connsiteX93" fmla="*/ 950605 w 961324"/>
                <a:gd name="connsiteY93" fmla="*/ 2752965 h 3102533"/>
                <a:gd name="connsiteX94" fmla="*/ 946641 w 961324"/>
                <a:gd name="connsiteY94" fmla="*/ 2772452 h 3102533"/>
                <a:gd name="connsiteX95" fmla="*/ 934751 w 961324"/>
                <a:gd name="connsiteY95" fmla="*/ 2810345 h 3102533"/>
                <a:gd name="connsiteX96" fmla="*/ 916736 w 961324"/>
                <a:gd name="connsiteY96" fmla="*/ 2854011 h 3102533"/>
                <a:gd name="connsiteX97" fmla="*/ 894757 w 961324"/>
                <a:gd name="connsiteY97" fmla="*/ 2894791 h 3102533"/>
                <a:gd name="connsiteX98" fmla="*/ 868454 w 961324"/>
                <a:gd name="connsiteY98" fmla="*/ 2933044 h 3102533"/>
                <a:gd name="connsiteX99" fmla="*/ 837468 w 961324"/>
                <a:gd name="connsiteY99" fmla="*/ 2969131 h 3102533"/>
                <a:gd name="connsiteX100" fmla="*/ 812606 w 961324"/>
                <a:gd name="connsiteY100" fmla="*/ 2992950 h 3102533"/>
                <a:gd name="connsiteX101" fmla="*/ 785944 w 961324"/>
                <a:gd name="connsiteY101" fmla="*/ 3014963 h 3102533"/>
                <a:gd name="connsiteX102" fmla="*/ 757119 w 961324"/>
                <a:gd name="connsiteY102" fmla="*/ 3034812 h 3102533"/>
                <a:gd name="connsiteX103" fmla="*/ 726853 w 961324"/>
                <a:gd name="connsiteY103" fmla="*/ 3052495 h 3102533"/>
                <a:gd name="connsiteX104" fmla="*/ 695506 w 961324"/>
                <a:gd name="connsiteY104" fmla="*/ 3068013 h 3102533"/>
                <a:gd name="connsiteX105" fmla="*/ 662718 w 961324"/>
                <a:gd name="connsiteY105" fmla="*/ 3080643 h 3102533"/>
                <a:gd name="connsiteX106" fmla="*/ 629209 w 961324"/>
                <a:gd name="connsiteY106" fmla="*/ 3091109 h 3102533"/>
                <a:gd name="connsiteX107" fmla="*/ 595340 w 961324"/>
                <a:gd name="connsiteY107" fmla="*/ 3098326 h 3102533"/>
                <a:gd name="connsiteX108" fmla="*/ 559309 w 961324"/>
                <a:gd name="connsiteY108" fmla="*/ 3101935 h 3102533"/>
                <a:gd name="connsiteX109" fmla="*/ 511748 w 961324"/>
                <a:gd name="connsiteY109" fmla="*/ 3102296 h 310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961324" h="3102533">
                  <a:moveTo>
                    <a:pt x="511748" y="3102296"/>
                  </a:moveTo>
                  <a:cubicBezTo>
                    <a:pt x="498777" y="3101935"/>
                    <a:pt x="486887" y="3100852"/>
                    <a:pt x="475357" y="3099770"/>
                  </a:cubicBezTo>
                  <a:cubicBezTo>
                    <a:pt x="449055" y="3093274"/>
                    <a:pt x="423833" y="3083530"/>
                    <a:pt x="396089" y="3069817"/>
                  </a:cubicBezTo>
                  <a:cubicBezTo>
                    <a:pt x="346367" y="3045638"/>
                    <a:pt x="309255" y="3018211"/>
                    <a:pt x="271062" y="2978514"/>
                  </a:cubicBezTo>
                  <a:cubicBezTo>
                    <a:pt x="215935" y="2920774"/>
                    <a:pt x="179544" y="2853289"/>
                    <a:pt x="159366" y="2772092"/>
                  </a:cubicBezTo>
                  <a:cubicBezTo>
                    <a:pt x="154502" y="2752604"/>
                    <a:pt x="152273" y="2720937"/>
                    <a:pt x="150854" y="2643596"/>
                  </a:cubicBezTo>
                  <a:lnTo>
                    <a:pt x="150169" y="2590724"/>
                  </a:lnTo>
                  <a:lnTo>
                    <a:pt x="193295" y="2590724"/>
                  </a:lnTo>
                  <a:lnTo>
                    <a:pt x="193596" y="2635679"/>
                  </a:lnTo>
                  <a:cubicBezTo>
                    <a:pt x="193956" y="2658053"/>
                    <a:pt x="194316" y="2676458"/>
                    <a:pt x="194316" y="2689089"/>
                  </a:cubicBezTo>
                  <a:cubicBezTo>
                    <a:pt x="194677" y="2702081"/>
                    <a:pt x="195397" y="2712907"/>
                    <a:pt x="195037" y="2710020"/>
                  </a:cubicBezTo>
                  <a:cubicBezTo>
                    <a:pt x="196118" y="2719764"/>
                    <a:pt x="197919" y="2729508"/>
                    <a:pt x="200081" y="2739251"/>
                  </a:cubicBezTo>
                  <a:cubicBezTo>
                    <a:pt x="202603" y="2748995"/>
                    <a:pt x="205126" y="2758739"/>
                    <a:pt x="208368" y="2768483"/>
                  </a:cubicBezTo>
                  <a:cubicBezTo>
                    <a:pt x="211971" y="2778226"/>
                    <a:pt x="215574" y="2787609"/>
                    <a:pt x="219898" y="2797353"/>
                  </a:cubicBezTo>
                  <a:cubicBezTo>
                    <a:pt x="223862" y="2806736"/>
                    <a:pt x="228546" y="2816119"/>
                    <a:pt x="233590" y="2825141"/>
                  </a:cubicBezTo>
                  <a:cubicBezTo>
                    <a:pt x="238634" y="2834163"/>
                    <a:pt x="244039" y="2843185"/>
                    <a:pt x="249804" y="2851846"/>
                  </a:cubicBezTo>
                  <a:cubicBezTo>
                    <a:pt x="255569" y="2860146"/>
                    <a:pt x="261694" y="2868446"/>
                    <a:pt x="268179" y="2876385"/>
                  </a:cubicBezTo>
                  <a:cubicBezTo>
                    <a:pt x="274665" y="2884325"/>
                    <a:pt x="281511" y="2891903"/>
                    <a:pt x="288717" y="2899121"/>
                  </a:cubicBezTo>
                  <a:cubicBezTo>
                    <a:pt x="295563" y="2906338"/>
                    <a:pt x="303129" y="2912835"/>
                    <a:pt x="310696" y="2918969"/>
                  </a:cubicBezTo>
                  <a:cubicBezTo>
                    <a:pt x="319343" y="2925826"/>
                    <a:pt x="327630" y="2932322"/>
                    <a:pt x="335918" y="2938096"/>
                  </a:cubicBezTo>
                  <a:cubicBezTo>
                    <a:pt x="344565" y="2943870"/>
                    <a:pt x="352852" y="2948922"/>
                    <a:pt x="361499" y="2953614"/>
                  </a:cubicBezTo>
                  <a:cubicBezTo>
                    <a:pt x="370147" y="2958666"/>
                    <a:pt x="379155" y="2962997"/>
                    <a:pt x="388162" y="2966966"/>
                  </a:cubicBezTo>
                  <a:cubicBezTo>
                    <a:pt x="397530" y="2970936"/>
                    <a:pt x="407259" y="2974545"/>
                    <a:pt x="417347" y="2978153"/>
                  </a:cubicBezTo>
                  <a:cubicBezTo>
                    <a:pt x="426355" y="2981041"/>
                    <a:pt x="435003" y="2983567"/>
                    <a:pt x="443650" y="2985732"/>
                  </a:cubicBezTo>
                  <a:cubicBezTo>
                    <a:pt x="452297" y="2988258"/>
                    <a:pt x="460945" y="2990062"/>
                    <a:pt x="469592" y="2991506"/>
                  </a:cubicBezTo>
                  <a:cubicBezTo>
                    <a:pt x="478240" y="2992950"/>
                    <a:pt x="486887" y="2994032"/>
                    <a:pt x="495535" y="2995115"/>
                  </a:cubicBezTo>
                  <a:cubicBezTo>
                    <a:pt x="498057" y="2995115"/>
                    <a:pt x="500579" y="2995115"/>
                    <a:pt x="503101" y="2995476"/>
                  </a:cubicBezTo>
                  <a:cubicBezTo>
                    <a:pt x="565074" y="3012076"/>
                    <a:pt x="625606" y="3010272"/>
                    <a:pt x="690101" y="2989702"/>
                  </a:cubicBezTo>
                  <a:cubicBezTo>
                    <a:pt x="741986" y="2973101"/>
                    <a:pt x="778017" y="2950366"/>
                    <a:pt x="822695" y="2905256"/>
                  </a:cubicBezTo>
                  <a:cubicBezTo>
                    <a:pt x="869175" y="2857981"/>
                    <a:pt x="889712" y="2821893"/>
                    <a:pt x="908088" y="2754408"/>
                  </a:cubicBezTo>
                  <a:lnTo>
                    <a:pt x="915655" y="2725899"/>
                  </a:lnTo>
                  <a:lnTo>
                    <a:pt x="917817" y="2382342"/>
                  </a:lnTo>
                  <a:cubicBezTo>
                    <a:pt x="918898" y="2191436"/>
                    <a:pt x="919258" y="1760546"/>
                    <a:pt x="918898" y="1362497"/>
                  </a:cubicBezTo>
                  <a:cubicBezTo>
                    <a:pt x="918537" y="964447"/>
                    <a:pt x="917096" y="597793"/>
                    <a:pt x="916015" y="540413"/>
                  </a:cubicBezTo>
                  <a:cubicBezTo>
                    <a:pt x="913853" y="452359"/>
                    <a:pt x="911331" y="431428"/>
                    <a:pt x="898360" y="391009"/>
                  </a:cubicBezTo>
                  <a:cubicBezTo>
                    <a:pt x="847917" y="231861"/>
                    <a:pt x="712801" y="123958"/>
                    <a:pt x="549941" y="109523"/>
                  </a:cubicBezTo>
                  <a:cubicBezTo>
                    <a:pt x="549220" y="109523"/>
                    <a:pt x="548500" y="109162"/>
                    <a:pt x="547419" y="108801"/>
                  </a:cubicBezTo>
                  <a:cubicBezTo>
                    <a:pt x="536970" y="106275"/>
                    <a:pt x="526521" y="104110"/>
                    <a:pt x="515712" y="102666"/>
                  </a:cubicBezTo>
                  <a:cubicBezTo>
                    <a:pt x="505263" y="100862"/>
                    <a:pt x="494454" y="99419"/>
                    <a:pt x="483284" y="98697"/>
                  </a:cubicBezTo>
                  <a:cubicBezTo>
                    <a:pt x="472475" y="97614"/>
                    <a:pt x="461305" y="97253"/>
                    <a:pt x="450136" y="97253"/>
                  </a:cubicBezTo>
                  <a:cubicBezTo>
                    <a:pt x="436084" y="97253"/>
                    <a:pt x="422392" y="97614"/>
                    <a:pt x="408700" y="99058"/>
                  </a:cubicBezTo>
                  <a:cubicBezTo>
                    <a:pt x="395369" y="100140"/>
                    <a:pt x="382037" y="101945"/>
                    <a:pt x="369066" y="104471"/>
                  </a:cubicBezTo>
                  <a:cubicBezTo>
                    <a:pt x="356095" y="106997"/>
                    <a:pt x="343484" y="109884"/>
                    <a:pt x="331234" y="113493"/>
                  </a:cubicBezTo>
                  <a:cubicBezTo>
                    <a:pt x="318623" y="117102"/>
                    <a:pt x="306372" y="121432"/>
                    <a:pt x="294482" y="126485"/>
                  </a:cubicBezTo>
                  <a:cubicBezTo>
                    <a:pt x="282592" y="131537"/>
                    <a:pt x="271062" y="136950"/>
                    <a:pt x="259532" y="143085"/>
                  </a:cubicBezTo>
                  <a:cubicBezTo>
                    <a:pt x="248002" y="149220"/>
                    <a:pt x="236833" y="156077"/>
                    <a:pt x="226023" y="163655"/>
                  </a:cubicBezTo>
                  <a:cubicBezTo>
                    <a:pt x="215214" y="170873"/>
                    <a:pt x="204405" y="179173"/>
                    <a:pt x="193956" y="187834"/>
                  </a:cubicBezTo>
                  <a:cubicBezTo>
                    <a:pt x="183507" y="196495"/>
                    <a:pt x="173058" y="205878"/>
                    <a:pt x="162969" y="215983"/>
                  </a:cubicBezTo>
                  <a:cubicBezTo>
                    <a:pt x="155043" y="223922"/>
                    <a:pt x="147476" y="232222"/>
                    <a:pt x="140270" y="240522"/>
                  </a:cubicBezTo>
                  <a:cubicBezTo>
                    <a:pt x="133064" y="249184"/>
                    <a:pt x="126218" y="257845"/>
                    <a:pt x="119732" y="266506"/>
                  </a:cubicBezTo>
                  <a:cubicBezTo>
                    <a:pt x="113247" y="275528"/>
                    <a:pt x="107121" y="284911"/>
                    <a:pt x="101357" y="293933"/>
                  </a:cubicBezTo>
                  <a:cubicBezTo>
                    <a:pt x="95592" y="303315"/>
                    <a:pt x="90547" y="313059"/>
                    <a:pt x="85503" y="322803"/>
                  </a:cubicBezTo>
                  <a:cubicBezTo>
                    <a:pt x="80819" y="332547"/>
                    <a:pt x="76495" y="342290"/>
                    <a:pt x="72171" y="352395"/>
                  </a:cubicBezTo>
                  <a:cubicBezTo>
                    <a:pt x="68208" y="362500"/>
                    <a:pt x="64605" y="372965"/>
                    <a:pt x="61723" y="383070"/>
                  </a:cubicBezTo>
                  <a:cubicBezTo>
                    <a:pt x="58480" y="393535"/>
                    <a:pt x="55597" y="404001"/>
                    <a:pt x="53435" y="414827"/>
                  </a:cubicBezTo>
                  <a:cubicBezTo>
                    <a:pt x="51274" y="425293"/>
                    <a:pt x="49472" y="436119"/>
                    <a:pt x="48031" y="446945"/>
                  </a:cubicBezTo>
                  <a:cubicBezTo>
                    <a:pt x="48031" y="446585"/>
                    <a:pt x="47310" y="454524"/>
                    <a:pt x="47310" y="465711"/>
                  </a:cubicBezTo>
                  <a:cubicBezTo>
                    <a:pt x="46950" y="476898"/>
                    <a:pt x="46590" y="493138"/>
                    <a:pt x="46229" y="513708"/>
                  </a:cubicBezTo>
                  <a:cubicBezTo>
                    <a:pt x="45869" y="555570"/>
                    <a:pt x="45148" y="616920"/>
                    <a:pt x="44788" y="700283"/>
                  </a:cubicBezTo>
                  <a:cubicBezTo>
                    <a:pt x="44067" y="867370"/>
                    <a:pt x="43347" y="1122873"/>
                    <a:pt x="42626" y="1488083"/>
                  </a:cubicBezTo>
                  <a:lnTo>
                    <a:pt x="42250" y="1699883"/>
                  </a:lnTo>
                  <a:lnTo>
                    <a:pt x="0" y="1699883"/>
                  </a:lnTo>
                  <a:lnTo>
                    <a:pt x="110" y="1554123"/>
                  </a:lnTo>
                  <a:cubicBezTo>
                    <a:pt x="470" y="1069823"/>
                    <a:pt x="830" y="794111"/>
                    <a:pt x="2632" y="633520"/>
                  </a:cubicBezTo>
                  <a:cubicBezTo>
                    <a:pt x="4433" y="473290"/>
                    <a:pt x="6956" y="428901"/>
                    <a:pt x="13081" y="402557"/>
                  </a:cubicBezTo>
                  <a:cubicBezTo>
                    <a:pt x="28934" y="336155"/>
                    <a:pt x="59561" y="266506"/>
                    <a:pt x="96672" y="213817"/>
                  </a:cubicBezTo>
                  <a:cubicBezTo>
                    <a:pt x="124777" y="174481"/>
                    <a:pt x="175940" y="122515"/>
                    <a:pt x="214494" y="95088"/>
                  </a:cubicBezTo>
                  <a:cubicBezTo>
                    <a:pt x="291600" y="40234"/>
                    <a:pt x="383118" y="7394"/>
                    <a:pt x="475718" y="1259"/>
                  </a:cubicBezTo>
                  <a:cubicBezTo>
                    <a:pt x="506704" y="-906"/>
                    <a:pt x="535889" y="-184"/>
                    <a:pt x="564714" y="2703"/>
                  </a:cubicBezTo>
                  <a:cubicBezTo>
                    <a:pt x="578766" y="5951"/>
                    <a:pt x="592818" y="9560"/>
                    <a:pt x="606870" y="14251"/>
                  </a:cubicBezTo>
                  <a:cubicBezTo>
                    <a:pt x="618760" y="18221"/>
                    <a:pt x="630650" y="22551"/>
                    <a:pt x="642180" y="27243"/>
                  </a:cubicBezTo>
                  <a:cubicBezTo>
                    <a:pt x="653710" y="31934"/>
                    <a:pt x="665240" y="36986"/>
                    <a:pt x="676049" y="42400"/>
                  </a:cubicBezTo>
                  <a:cubicBezTo>
                    <a:pt x="687219" y="48174"/>
                    <a:pt x="698388" y="53948"/>
                    <a:pt x="708837" y="60444"/>
                  </a:cubicBezTo>
                  <a:cubicBezTo>
                    <a:pt x="719647" y="66579"/>
                    <a:pt x="729735" y="73435"/>
                    <a:pt x="740184" y="80653"/>
                  </a:cubicBezTo>
                  <a:cubicBezTo>
                    <a:pt x="750273" y="87510"/>
                    <a:pt x="760001" y="95088"/>
                    <a:pt x="769730" y="103027"/>
                  </a:cubicBezTo>
                  <a:cubicBezTo>
                    <a:pt x="779098" y="110606"/>
                    <a:pt x="788466" y="118906"/>
                    <a:pt x="797473" y="127206"/>
                  </a:cubicBezTo>
                  <a:cubicBezTo>
                    <a:pt x="806481" y="135867"/>
                    <a:pt x="815129" y="144528"/>
                    <a:pt x="823416" y="153550"/>
                  </a:cubicBezTo>
                  <a:cubicBezTo>
                    <a:pt x="831703" y="162572"/>
                    <a:pt x="839630" y="171955"/>
                    <a:pt x="847556" y="181699"/>
                  </a:cubicBezTo>
                  <a:cubicBezTo>
                    <a:pt x="855123" y="191443"/>
                    <a:pt x="862329" y="201187"/>
                    <a:pt x="869535" y="211291"/>
                  </a:cubicBezTo>
                  <a:cubicBezTo>
                    <a:pt x="876381" y="221396"/>
                    <a:pt x="882867" y="231861"/>
                    <a:pt x="889352" y="242327"/>
                  </a:cubicBezTo>
                  <a:cubicBezTo>
                    <a:pt x="895477" y="253153"/>
                    <a:pt x="901242" y="263980"/>
                    <a:pt x="906647" y="274806"/>
                  </a:cubicBezTo>
                  <a:cubicBezTo>
                    <a:pt x="912412" y="285993"/>
                    <a:pt x="917456" y="297180"/>
                    <a:pt x="921780" y="308729"/>
                  </a:cubicBezTo>
                  <a:cubicBezTo>
                    <a:pt x="926464" y="319916"/>
                    <a:pt x="930788" y="331464"/>
                    <a:pt x="934391" y="343373"/>
                  </a:cubicBezTo>
                  <a:cubicBezTo>
                    <a:pt x="938354" y="354921"/>
                    <a:pt x="941597" y="366830"/>
                    <a:pt x="944479" y="378739"/>
                  </a:cubicBezTo>
                  <a:cubicBezTo>
                    <a:pt x="947362" y="391009"/>
                    <a:pt x="949884" y="402918"/>
                    <a:pt x="951686" y="415188"/>
                  </a:cubicBezTo>
                  <a:cubicBezTo>
                    <a:pt x="953847" y="427458"/>
                    <a:pt x="955289" y="439728"/>
                    <a:pt x="956009" y="452359"/>
                  </a:cubicBezTo>
                  <a:cubicBezTo>
                    <a:pt x="957090" y="463546"/>
                    <a:pt x="957451" y="495303"/>
                    <a:pt x="957811" y="550157"/>
                  </a:cubicBezTo>
                  <a:cubicBezTo>
                    <a:pt x="958531" y="604650"/>
                    <a:pt x="958892" y="680074"/>
                    <a:pt x="959252" y="769572"/>
                  </a:cubicBezTo>
                  <a:cubicBezTo>
                    <a:pt x="959973" y="948568"/>
                    <a:pt x="960693" y="1183861"/>
                    <a:pt x="961054" y="1425290"/>
                  </a:cubicBezTo>
                  <a:cubicBezTo>
                    <a:pt x="961414" y="1666357"/>
                    <a:pt x="961414" y="1913198"/>
                    <a:pt x="961054" y="2114930"/>
                  </a:cubicBezTo>
                  <a:cubicBezTo>
                    <a:pt x="961054" y="2316662"/>
                    <a:pt x="960333" y="2473283"/>
                    <a:pt x="959252" y="2533911"/>
                  </a:cubicBezTo>
                  <a:cubicBezTo>
                    <a:pt x="958531" y="2587682"/>
                    <a:pt x="957811" y="2627740"/>
                    <a:pt x="956730" y="2658775"/>
                  </a:cubicBezTo>
                  <a:cubicBezTo>
                    <a:pt x="956009" y="2689811"/>
                    <a:pt x="954928" y="2711824"/>
                    <a:pt x="953487" y="2729508"/>
                  </a:cubicBezTo>
                  <a:cubicBezTo>
                    <a:pt x="952767" y="2738169"/>
                    <a:pt x="951686" y="2746108"/>
                    <a:pt x="950605" y="2752965"/>
                  </a:cubicBezTo>
                  <a:cubicBezTo>
                    <a:pt x="949524" y="2760182"/>
                    <a:pt x="948083" y="2766317"/>
                    <a:pt x="946641" y="2772452"/>
                  </a:cubicBezTo>
                  <a:cubicBezTo>
                    <a:pt x="943759" y="2785083"/>
                    <a:pt x="939795" y="2796270"/>
                    <a:pt x="934751" y="2810345"/>
                  </a:cubicBezTo>
                  <a:cubicBezTo>
                    <a:pt x="929346" y="2825501"/>
                    <a:pt x="923221" y="2839937"/>
                    <a:pt x="916736" y="2854011"/>
                  </a:cubicBezTo>
                  <a:cubicBezTo>
                    <a:pt x="910250" y="2868085"/>
                    <a:pt x="902684" y="2881799"/>
                    <a:pt x="894757" y="2894791"/>
                  </a:cubicBezTo>
                  <a:cubicBezTo>
                    <a:pt x="886830" y="2908143"/>
                    <a:pt x="877822" y="2920774"/>
                    <a:pt x="868454" y="2933044"/>
                  </a:cubicBezTo>
                  <a:cubicBezTo>
                    <a:pt x="858726" y="2945314"/>
                    <a:pt x="848637" y="2957222"/>
                    <a:pt x="837468" y="2969131"/>
                  </a:cubicBezTo>
                  <a:cubicBezTo>
                    <a:pt x="829541" y="2977432"/>
                    <a:pt x="821254" y="2985371"/>
                    <a:pt x="812606" y="2992950"/>
                  </a:cubicBezTo>
                  <a:cubicBezTo>
                    <a:pt x="803959" y="3000889"/>
                    <a:pt x="794951" y="3008106"/>
                    <a:pt x="785944" y="3014963"/>
                  </a:cubicBezTo>
                  <a:cubicBezTo>
                    <a:pt x="776575" y="3022181"/>
                    <a:pt x="766847" y="3028677"/>
                    <a:pt x="757119" y="3034812"/>
                  </a:cubicBezTo>
                  <a:cubicBezTo>
                    <a:pt x="747390" y="3041307"/>
                    <a:pt x="737302" y="3047081"/>
                    <a:pt x="726853" y="3052495"/>
                  </a:cubicBezTo>
                  <a:cubicBezTo>
                    <a:pt x="716764" y="3058269"/>
                    <a:pt x="705955" y="3063321"/>
                    <a:pt x="695506" y="3068013"/>
                  </a:cubicBezTo>
                  <a:cubicBezTo>
                    <a:pt x="684697" y="3072704"/>
                    <a:pt x="673887" y="3077035"/>
                    <a:pt x="662718" y="3080643"/>
                  </a:cubicBezTo>
                  <a:cubicBezTo>
                    <a:pt x="651909" y="3084613"/>
                    <a:pt x="640739" y="3087861"/>
                    <a:pt x="629209" y="3091109"/>
                  </a:cubicBezTo>
                  <a:cubicBezTo>
                    <a:pt x="618040" y="3093996"/>
                    <a:pt x="606870" y="3096522"/>
                    <a:pt x="595340" y="3098326"/>
                  </a:cubicBezTo>
                  <a:cubicBezTo>
                    <a:pt x="584891" y="3100131"/>
                    <a:pt x="573001" y="3101574"/>
                    <a:pt x="559309" y="3101935"/>
                  </a:cubicBezTo>
                  <a:cubicBezTo>
                    <a:pt x="545617" y="3102657"/>
                    <a:pt x="530124" y="3102657"/>
                    <a:pt x="511748" y="3102296"/>
                  </a:cubicBezTo>
                  <a:close/>
                </a:path>
              </a:pathLst>
            </a:custGeom>
            <a:solidFill>
              <a:srgbClr val="71DC0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" name="群組 13"/>
          <p:cNvGrpSpPr/>
          <p:nvPr/>
        </p:nvGrpSpPr>
        <p:grpSpPr>
          <a:xfrm flipH="1">
            <a:off x="2845560" y="1481758"/>
            <a:ext cx="327629" cy="995363"/>
            <a:chOff x="-3286934" y="3736181"/>
            <a:chExt cx="327629" cy="995363"/>
          </a:xfrm>
        </p:grpSpPr>
        <p:sp>
          <p:nvSpPr>
            <p:cNvPr id="15" name="Freeform 38"/>
            <p:cNvSpPr>
              <a:spLocks/>
            </p:cNvSpPr>
            <p:nvPr/>
          </p:nvSpPr>
          <p:spPr bwMode="auto">
            <a:xfrm flipH="1" flipV="1">
              <a:off x="-3286934" y="3736181"/>
              <a:ext cx="175584" cy="994638"/>
            </a:xfrm>
            <a:custGeom>
              <a:avLst/>
              <a:gdLst>
                <a:gd name="T0" fmla="*/ 248 w 1525"/>
                <a:gd name="T1" fmla="*/ 0 h 8621"/>
                <a:gd name="T2" fmla="*/ 540 w 1525"/>
                <a:gd name="T3" fmla="*/ 61 h 8621"/>
                <a:gd name="T4" fmla="*/ 1509 w 1525"/>
                <a:gd name="T5" fmla="*/ 1275 h 8621"/>
                <a:gd name="T6" fmla="*/ 1514 w 1525"/>
                <a:gd name="T7" fmla="*/ 1546 h 8621"/>
                <a:gd name="T8" fmla="*/ 1518 w 1525"/>
                <a:gd name="T9" fmla="*/ 2154 h 8621"/>
                <a:gd name="T10" fmla="*/ 1523 w 1525"/>
                <a:gd name="T11" fmla="*/ 3971 h 8621"/>
                <a:gd name="T12" fmla="*/ 1518 w 1525"/>
                <a:gd name="T13" fmla="*/ 7044 h 8621"/>
                <a:gd name="T14" fmla="*/ 1502 w 1525"/>
                <a:gd name="T15" fmla="*/ 7585 h 8621"/>
                <a:gd name="T16" fmla="*/ 1450 w 1525"/>
                <a:gd name="T17" fmla="*/ 7809 h 8621"/>
                <a:gd name="T18" fmla="*/ 1180 w 1525"/>
                <a:gd name="T19" fmla="*/ 8249 h 8621"/>
                <a:gd name="T20" fmla="*/ 508 w 1525"/>
                <a:gd name="T21" fmla="*/ 8607 h 8621"/>
                <a:gd name="T22" fmla="*/ 275 w 1525"/>
                <a:gd name="T23" fmla="*/ 8618 h 8621"/>
                <a:gd name="T24" fmla="*/ 0 w 1525"/>
                <a:gd name="T25" fmla="*/ 8582 h 8621"/>
                <a:gd name="T26" fmla="*/ 101 w 1525"/>
                <a:gd name="T27" fmla="*/ 8589 h 8621"/>
                <a:gd name="T28" fmla="*/ 233 w 1525"/>
                <a:gd name="T29" fmla="*/ 8588 h 8621"/>
                <a:gd name="T30" fmla="*/ 333 w 1525"/>
                <a:gd name="T31" fmla="*/ 8578 h 8621"/>
                <a:gd name="T32" fmla="*/ 427 w 1525"/>
                <a:gd name="T33" fmla="*/ 8558 h 8621"/>
                <a:gd name="T34" fmla="*/ 520 w 1525"/>
                <a:gd name="T35" fmla="*/ 8529 h 8621"/>
                <a:gd name="T36" fmla="*/ 611 w 1525"/>
                <a:gd name="T37" fmla="*/ 8494 h 8621"/>
                <a:gd name="T38" fmla="*/ 698 w 1525"/>
                <a:gd name="T39" fmla="*/ 8451 h 8621"/>
                <a:gd name="T40" fmla="*/ 782 w 1525"/>
                <a:gd name="T41" fmla="*/ 8403 h 8621"/>
                <a:gd name="T42" fmla="*/ 862 w 1525"/>
                <a:gd name="T43" fmla="*/ 8347 h 8621"/>
                <a:gd name="T44" fmla="*/ 936 w 1525"/>
                <a:gd name="T45" fmla="*/ 8286 h 8621"/>
                <a:gd name="T46" fmla="*/ 1005 w 1525"/>
                <a:gd name="T47" fmla="*/ 8220 h 8621"/>
                <a:gd name="T48" fmla="*/ 1091 w 1525"/>
                <a:gd name="T49" fmla="*/ 8120 h 8621"/>
                <a:gd name="T50" fmla="*/ 1164 w 1525"/>
                <a:gd name="T51" fmla="*/ 8014 h 8621"/>
                <a:gd name="T52" fmla="*/ 1225 w 1525"/>
                <a:gd name="T53" fmla="*/ 7901 h 8621"/>
                <a:gd name="T54" fmla="*/ 1275 w 1525"/>
                <a:gd name="T55" fmla="*/ 7780 h 8621"/>
                <a:gd name="T56" fmla="*/ 1308 w 1525"/>
                <a:gd name="T57" fmla="*/ 7676 h 8621"/>
                <a:gd name="T58" fmla="*/ 1319 w 1525"/>
                <a:gd name="T59" fmla="*/ 7621 h 8621"/>
                <a:gd name="T60" fmla="*/ 1327 w 1525"/>
                <a:gd name="T61" fmla="*/ 7556 h 8621"/>
                <a:gd name="T62" fmla="*/ 1337 w 1525"/>
                <a:gd name="T63" fmla="*/ 7360 h 8621"/>
                <a:gd name="T64" fmla="*/ 1343 w 1525"/>
                <a:gd name="T65" fmla="*/ 7015 h 8621"/>
                <a:gd name="T66" fmla="*/ 1349 w 1525"/>
                <a:gd name="T67" fmla="*/ 5853 h 8621"/>
                <a:gd name="T68" fmla="*/ 1348 w 1525"/>
                <a:gd name="T69" fmla="*/ 3942 h 8621"/>
                <a:gd name="T70" fmla="*/ 1343 w 1525"/>
                <a:gd name="T71" fmla="*/ 2125 h 8621"/>
                <a:gd name="T72" fmla="*/ 1339 w 1525"/>
                <a:gd name="T73" fmla="*/ 1517 h 8621"/>
                <a:gd name="T74" fmla="*/ 1334 w 1525"/>
                <a:gd name="T75" fmla="*/ 1246 h 8621"/>
                <a:gd name="T76" fmla="*/ 1322 w 1525"/>
                <a:gd name="T77" fmla="*/ 1143 h 8621"/>
                <a:gd name="T78" fmla="*/ 1302 w 1525"/>
                <a:gd name="T79" fmla="*/ 1043 h 8621"/>
                <a:gd name="T80" fmla="*/ 1274 w 1525"/>
                <a:gd name="T81" fmla="*/ 944 h 8621"/>
                <a:gd name="T82" fmla="*/ 1239 w 1525"/>
                <a:gd name="T83" fmla="*/ 848 h 8621"/>
                <a:gd name="T84" fmla="*/ 1197 w 1525"/>
                <a:gd name="T85" fmla="*/ 754 h 8621"/>
                <a:gd name="T86" fmla="*/ 1149 w 1525"/>
                <a:gd name="T87" fmla="*/ 665 h 8621"/>
                <a:gd name="T88" fmla="*/ 1094 w 1525"/>
                <a:gd name="T89" fmla="*/ 578 h 8621"/>
                <a:gd name="T90" fmla="*/ 1033 w 1525"/>
                <a:gd name="T91" fmla="*/ 496 h 8621"/>
                <a:gd name="T92" fmla="*/ 966 w 1525"/>
                <a:gd name="T93" fmla="*/ 418 h 8621"/>
                <a:gd name="T94" fmla="*/ 894 w 1525"/>
                <a:gd name="T95" fmla="*/ 345 h 8621"/>
                <a:gd name="T96" fmla="*/ 817 w 1525"/>
                <a:gd name="T97" fmla="*/ 278 h 8621"/>
                <a:gd name="T98" fmla="*/ 735 w 1525"/>
                <a:gd name="T99" fmla="*/ 216 h 8621"/>
                <a:gd name="T100" fmla="*/ 648 w 1525"/>
                <a:gd name="T101" fmla="*/ 160 h 8621"/>
                <a:gd name="T102" fmla="*/ 557 w 1525"/>
                <a:gd name="T103" fmla="*/ 110 h 8621"/>
                <a:gd name="T104" fmla="*/ 463 w 1525"/>
                <a:gd name="T105" fmla="*/ 68 h 8621"/>
                <a:gd name="T106" fmla="*/ 365 w 1525"/>
                <a:gd name="T107" fmla="*/ 32 h 8621"/>
                <a:gd name="T108" fmla="*/ 248 w 1525"/>
                <a:gd name="T109" fmla="*/ 0 h 8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25" h="8621">
                  <a:moveTo>
                    <a:pt x="248" y="0"/>
                  </a:moveTo>
                  <a:cubicBezTo>
                    <a:pt x="345" y="10"/>
                    <a:pt x="441" y="30"/>
                    <a:pt x="540" y="61"/>
                  </a:cubicBezTo>
                  <a:cubicBezTo>
                    <a:pt x="1071" y="230"/>
                    <a:pt x="1466" y="724"/>
                    <a:pt x="1509" y="1275"/>
                  </a:cubicBezTo>
                  <a:cubicBezTo>
                    <a:pt x="1512" y="1306"/>
                    <a:pt x="1512" y="1394"/>
                    <a:pt x="1514" y="1546"/>
                  </a:cubicBezTo>
                  <a:cubicBezTo>
                    <a:pt x="1515" y="1697"/>
                    <a:pt x="1517" y="1906"/>
                    <a:pt x="1518" y="2154"/>
                  </a:cubicBezTo>
                  <a:cubicBezTo>
                    <a:pt x="1520" y="2650"/>
                    <a:pt x="1522" y="3302"/>
                    <a:pt x="1523" y="3971"/>
                  </a:cubicBezTo>
                  <a:cubicBezTo>
                    <a:pt x="1525" y="5308"/>
                    <a:pt x="1524" y="6706"/>
                    <a:pt x="1518" y="7044"/>
                  </a:cubicBezTo>
                  <a:cubicBezTo>
                    <a:pt x="1513" y="7340"/>
                    <a:pt x="1510" y="7488"/>
                    <a:pt x="1502" y="7585"/>
                  </a:cubicBezTo>
                  <a:cubicBezTo>
                    <a:pt x="1493" y="7683"/>
                    <a:pt x="1477" y="7732"/>
                    <a:pt x="1450" y="7809"/>
                  </a:cubicBezTo>
                  <a:cubicBezTo>
                    <a:pt x="1390" y="7977"/>
                    <a:pt x="1303" y="8119"/>
                    <a:pt x="1180" y="8249"/>
                  </a:cubicBezTo>
                  <a:cubicBezTo>
                    <a:pt x="1004" y="8433"/>
                    <a:pt x="761" y="8563"/>
                    <a:pt x="508" y="8607"/>
                  </a:cubicBezTo>
                  <a:cubicBezTo>
                    <a:pt x="449" y="8618"/>
                    <a:pt x="378" y="8621"/>
                    <a:pt x="275" y="8618"/>
                  </a:cubicBezTo>
                  <a:cubicBezTo>
                    <a:pt x="171" y="8616"/>
                    <a:pt x="84" y="8604"/>
                    <a:pt x="0" y="8582"/>
                  </a:cubicBezTo>
                  <a:cubicBezTo>
                    <a:pt x="32" y="8585"/>
                    <a:pt x="65" y="8588"/>
                    <a:pt x="101" y="8589"/>
                  </a:cubicBezTo>
                  <a:cubicBezTo>
                    <a:pt x="152" y="8590"/>
                    <a:pt x="195" y="8590"/>
                    <a:pt x="233" y="8588"/>
                  </a:cubicBezTo>
                  <a:cubicBezTo>
                    <a:pt x="271" y="8587"/>
                    <a:pt x="304" y="8583"/>
                    <a:pt x="333" y="8578"/>
                  </a:cubicBezTo>
                  <a:cubicBezTo>
                    <a:pt x="365" y="8573"/>
                    <a:pt x="396" y="8566"/>
                    <a:pt x="427" y="8558"/>
                  </a:cubicBezTo>
                  <a:cubicBezTo>
                    <a:pt x="459" y="8550"/>
                    <a:pt x="490" y="8540"/>
                    <a:pt x="520" y="8529"/>
                  </a:cubicBezTo>
                  <a:cubicBezTo>
                    <a:pt x="551" y="8519"/>
                    <a:pt x="581" y="8507"/>
                    <a:pt x="611" y="8494"/>
                  </a:cubicBezTo>
                  <a:cubicBezTo>
                    <a:pt x="640" y="8481"/>
                    <a:pt x="670" y="8467"/>
                    <a:pt x="698" y="8451"/>
                  </a:cubicBezTo>
                  <a:cubicBezTo>
                    <a:pt x="727" y="8436"/>
                    <a:pt x="755" y="8420"/>
                    <a:pt x="782" y="8403"/>
                  </a:cubicBezTo>
                  <a:cubicBezTo>
                    <a:pt x="809" y="8385"/>
                    <a:pt x="836" y="8367"/>
                    <a:pt x="862" y="8347"/>
                  </a:cubicBezTo>
                  <a:cubicBezTo>
                    <a:pt x="887" y="8328"/>
                    <a:pt x="912" y="8308"/>
                    <a:pt x="936" y="8286"/>
                  </a:cubicBezTo>
                  <a:cubicBezTo>
                    <a:pt x="960" y="8265"/>
                    <a:pt x="983" y="8243"/>
                    <a:pt x="1005" y="8220"/>
                  </a:cubicBezTo>
                  <a:cubicBezTo>
                    <a:pt x="1036" y="8187"/>
                    <a:pt x="1064" y="8154"/>
                    <a:pt x="1091" y="8120"/>
                  </a:cubicBezTo>
                  <a:cubicBezTo>
                    <a:pt x="1117" y="8086"/>
                    <a:pt x="1142" y="8051"/>
                    <a:pt x="1164" y="8014"/>
                  </a:cubicBezTo>
                  <a:cubicBezTo>
                    <a:pt x="1186" y="7978"/>
                    <a:pt x="1207" y="7940"/>
                    <a:pt x="1225" y="7901"/>
                  </a:cubicBezTo>
                  <a:cubicBezTo>
                    <a:pt x="1243" y="7862"/>
                    <a:pt x="1260" y="7822"/>
                    <a:pt x="1275" y="7780"/>
                  </a:cubicBezTo>
                  <a:cubicBezTo>
                    <a:pt x="1289" y="7741"/>
                    <a:pt x="1300" y="7710"/>
                    <a:pt x="1308" y="7676"/>
                  </a:cubicBezTo>
                  <a:cubicBezTo>
                    <a:pt x="1312" y="7658"/>
                    <a:pt x="1316" y="7641"/>
                    <a:pt x="1319" y="7621"/>
                  </a:cubicBezTo>
                  <a:cubicBezTo>
                    <a:pt x="1323" y="7602"/>
                    <a:pt x="1325" y="7580"/>
                    <a:pt x="1327" y="7556"/>
                  </a:cubicBezTo>
                  <a:cubicBezTo>
                    <a:pt x="1331" y="7507"/>
                    <a:pt x="1334" y="7446"/>
                    <a:pt x="1337" y="7360"/>
                  </a:cubicBezTo>
                  <a:cubicBezTo>
                    <a:pt x="1339" y="7274"/>
                    <a:pt x="1341" y="7163"/>
                    <a:pt x="1343" y="7015"/>
                  </a:cubicBezTo>
                  <a:cubicBezTo>
                    <a:pt x="1346" y="6846"/>
                    <a:pt x="1348" y="6412"/>
                    <a:pt x="1349" y="5853"/>
                  </a:cubicBezTo>
                  <a:cubicBezTo>
                    <a:pt x="1349" y="5294"/>
                    <a:pt x="1349" y="4610"/>
                    <a:pt x="1348" y="3942"/>
                  </a:cubicBezTo>
                  <a:cubicBezTo>
                    <a:pt x="1347" y="3273"/>
                    <a:pt x="1345" y="2621"/>
                    <a:pt x="1343" y="2125"/>
                  </a:cubicBezTo>
                  <a:cubicBezTo>
                    <a:pt x="1342" y="1877"/>
                    <a:pt x="1341" y="1668"/>
                    <a:pt x="1339" y="1517"/>
                  </a:cubicBezTo>
                  <a:cubicBezTo>
                    <a:pt x="1338" y="1365"/>
                    <a:pt x="1337" y="1277"/>
                    <a:pt x="1334" y="1246"/>
                  </a:cubicBezTo>
                  <a:cubicBezTo>
                    <a:pt x="1332" y="1211"/>
                    <a:pt x="1328" y="1177"/>
                    <a:pt x="1322" y="1143"/>
                  </a:cubicBezTo>
                  <a:cubicBezTo>
                    <a:pt x="1317" y="1109"/>
                    <a:pt x="1310" y="1076"/>
                    <a:pt x="1302" y="1043"/>
                  </a:cubicBezTo>
                  <a:cubicBezTo>
                    <a:pt x="1294" y="1009"/>
                    <a:pt x="1285" y="976"/>
                    <a:pt x="1274" y="944"/>
                  </a:cubicBezTo>
                  <a:cubicBezTo>
                    <a:pt x="1264" y="911"/>
                    <a:pt x="1252" y="879"/>
                    <a:pt x="1239" y="848"/>
                  </a:cubicBezTo>
                  <a:cubicBezTo>
                    <a:pt x="1227" y="816"/>
                    <a:pt x="1213" y="785"/>
                    <a:pt x="1197" y="754"/>
                  </a:cubicBezTo>
                  <a:cubicBezTo>
                    <a:pt x="1182" y="724"/>
                    <a:pt x="1166" y="694"/>
                    <a:pt x="1149" y="665"/>
                  </a:cubicBezTo>
                  <a:cubicBezTo>
                    <a:pt x="1131" y="635"/>
                    <a:pt x="1113" y="606"/>
                    <a:pt x="1094" y="578"/>
                  </a:cubicBezTo>
                  <a:cubicBezTo>
                    <a:pt x="1074" y="550"/>
                    <a:pt x="1054" y="523"/>
                    <a:pt x="1033" y="496"/>
                  </a:cubicBezTo>
                  <a:cubicBezTo>
                    <a:pt x="1011" y="469"/>
                    <a:pt x="989" y="443"/>
                    <a:pt x="966" y="418"/>
                  </a:cubicBezTo>
                  <a:cubicBezTo>
                    <a:pt x="943" y="393"/>
                    <a:pt x="919" y="369"/>
                    <a:pt x="894" y="345"/>
                  </a:cubicBezTo>
                  <a:cubicBezTo>
                    <a:pt x="869" y="322"/>
                    <a:pt x="843" y="299"/>
                    <a:pt x="817" y="278"/>
                  </a:cubicBezTo>
                  <a:cubicBezTo>
                    <a:pt x="790" y="256"/>
                    <a:pt x="763" y="235"/>
                    <a:pt x="735" y="216"/>
                  </a:cubicBezTo>
                  <a:cubicBezTo>
                    <a:pt x="706" y="196"/>
                    <a:pt x="678" y="177"/>
                    <a:pt x="648" y="160"/>
                  </a:cubicBezTo>
                  <a:cubicBezTo>
                    <a:pt x="619" y="142"/>
                    <a:pt x="588" y="126"/>
                    <a:pt x="557" y="110"/>
                  </a:cubicBezTo>
                  <a:cubicBezTo>
                    <a:pt x="527" y="95"/>
                    <a:pt x="495" y="81"/>
                    <a:pt x="463" y="68"/>
                  </a:cubicBezTo>
                  <a:cubicBezTo>
                    <a:pt x="431" y="55"/>
                    <a:pt x="398" y="43"/>
                    <a:pt x="365" y="32"/>
                  </a:cubicBezTo>
                  <a:cubicBezTo>
                    <a:pt x="326" y="20"/>
                    <a:pt x="287" y="9"/>
                    <a:pt x="248" y="0"/>
                  </a:cubicBezTo>
                  <a:close/>
                </a:path>
              </a:pathLst>
            </a:custGeom>
            <a:solidFill>
              <a:srgbClr val="B0B0B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手繪多邊形 15"/>
            <p:cNvSpPr>
              <a:spLocks/>
            </p:cNvSpPr>
            <p:nvPr/>
          </p:nvSpPr>
          <p:spPr bwMode="auto">
            <a:xfrm flipH="1" flipV="1">
              <a:off x="-3119904" y="3773734"/>
              <a:ext cx="98960" cy="129647"/>
            </a:xfrm>
            <a:custGeom>
              <a:avLst/>
              <a:gdLst>
                <a:gd name="connsiteX0" fmla="*/ 309574 w 309574"/>
                <a:gd name="connsiteY0" fmla="*/ 405570 h 405570"/>
                <a:gd name="connsiteX1" fmla="*/ 302013 w 309574"/>
                <a:gd name="connsiteY1" fmla="*/ 405209 h 405570"/>
                <a:gd name="connsiteX2" fmla="*/ 276091 w 309574"/>
                <a:gd name="connsiteY2" fmla="*/ 401598 h 405570"/>
                <a:gd name="connsiteX3" fmla="*/ 250169 w 309574"/>
                <a:gd name="connsiteY3" fmla="*/ 395821 h 405570"/>
                <a:gd name="connsiteX4" fmla="*/ 223886 w 309574"/>
                <a:gd name="connsiteY4" fmla="*/ 388239 h 405570"/>
                <a:gd name="connsiteX5" fmla="*/ 194723 w 309574"/>
                <a:gd name="connsiteY5" fmla="*/ 377046 h 405570"/>
                <a:gd name="connsiteX6" fmla="*/ 168080 w 309574"/>
                <a:gd name="connsiteY6" fmla="*/ 363686 h 405570"/>
                <a:gd name="connsiteX7" fmla="*/ 142518 w 309574"/>
                <a:gd name="connsiteY7" fmla="*/ 348160 h 405570"/>
                <a:gd name="connsiteX8" fmla="*/ 117316 w 309574"/>
                <a:gd name="connsiteY8" fmla="*/ 329024 h 405570"/>
                <a:gd name="connsiteX9" fmla="*/ 95354 w 309574"/>
                <a:gd name="connsiteY9" fmla="*/ 309165 h 405570"/>
                <a:gd name="connsiteX10" fmla="*/ 74831 w 309574"/>
                <a:gd name="connsiteY10" fmla="*/ 286418 h 405570"/>
                <a:gd name="connsiteX11" fmla="*/ 56470 w 309574"/>
                <a:gd name="connsiteY11" fmla="*/ 261865 h 405570"/>
                <a:gd name="connsiteX12" fmla="*/ 40268 w 309574"/>
                <a:gd name="connsiteY12" fmla="*/ 235146 h 405570"/>
                <a:gd name="connsiteX13" fmla="*/ 26587 w 309574"/>
                <a:gd name="connsiteY13" fmla="*/ 207344 h 405570"/>
                <a:gd name="connsiteX14" fmla="*/ 15066 w 309574"/>
                <a:gd name="connsiteY14" fmla="*/ 178459 h 405570"/>
                <a:gd name="connsiteX15" fmla="*/ 6785 w 309574"/>
                <a:gd name="connsiteY15" fmla="*/ 149213 h 405570"/>
                <a:gd name="connsiteX16" fmla="*/ 1745 w 309574"/>
                <a:gd name="connsiteY16" fmla="*/ 119966 h 405570"/>
                <a:gd name="connsiteX17" fmla="*/ 1024 w 309574"/>
                <a:gd name="connsiteY17" fmla="*/ 99024 h 405570"/>
                <a:gd name="connsiteX18" fmla="*/ 304 w 309574"/>
                <a:gd name="connsiteY18" fmla="*/ 45586 h 405570"/>
                <a:gd name="connsiteX19" fmla="*/ 0 w 309574"/>
                <a:gd name="connsiteY19" fmla="*/ 0 h 405570"/>
                <a:gd name="connsiteX20" fmla="*/ 62936 w 309574"/>
                <a:gd name="connsiteY20" fmla="*/ 0 h 405570"/>
                <a:gd name="connsiteX21" fmla="*/ 63310 w 309574"/>
                <a:gd name="connsiteY21" fmla="*/ 56057 h 405570"/>
                <a:gd name="connsiteX22" fmla="*/ 64031 w 309574"/>
                <a:gd name="connsiteY22" fmla="*/ 109495 h 405570"/>
                <a:gd name="connsiteX23" fmla="*/ 64391 w 309574"/>
                <a:gd name="connsiteY23" fmla="*/ 130437 h 405570"/>
                <a:gd name="connsiteX24" fmla="*/ 179962 w 309574"/>
                <a:gd name="connsiteY24" fmla="*/ 339495 h 405570"/>
                <a:gd name="connsiteX25" fmla="*/ 286892 w 309574"/>
                <a:gd name="connsiteY25" fmla="*/ 398710 h 405570"/>
                <a:gd name="connsiteX26" fmla="*/ 309574 w 309574"/>
                <a:gd name="connsiteY26" fmla="*/ 405570 h 40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09574" h="405570">
                  <a:moveTo>
                    <a:pt x="309574" y="405570"/>
                  </a:moveTo>
                  <a:cubicBezTo>
                    <a:pt x="307054" y="405209"/>
                    <a:pt x="304534" y="405209"/>
                    <a:pt x="302013" y="405209"/>
                  </a:cubicBezTo>
                  <a:cubicBezTo>
                    <a:pt x="293373" y="404126"/>
                    <a:pt x="284732" y="403042"/>
                    <a:pt x="276091" y="401598"/>
                  </a:cubicBezTo>
                  <a:cubicBezTo>
                    <a:pt x="267450" y="400154"/>
                    <a:pt x="258809" y="398349"/>
                    <a:pt x="250169" y="395821"/>
                  </a:cubicBezTo>
                  <a:cubicBezTo>
                    <a:pt x="241528" y="393655"/>
                    <a:pt x="232887" y="391127"/>
                    <a:pt x="223886" y="388239"/>
                  </a:cubicBezTo>
                  <a:cubicBezTo>
                    <a:pt x="213805" y="384628"/>
                    <a:pt x="204084" y="381018"/>
                    <a:pt x="194723" y="377046"/>
                  </a:cubicBezTo>
                  <a:cubicBezTo>
                    <a:pt x="185722" y="373074"/>
                    <a:pt x="176721" y="368741"/>
                    <a:pt x="168080" y="363686"/>
                  </a:cubicBezTo>
                  <a:cubicBezTo>
                    <a:pt x="159440" y="358992"/>
                    <a:pt x="151159" y="353937"/>
                    <a:pt x="142518" y="348160"/>
                  </a:cubicBezTo>
                  <a:cubicBezTo>
                    <a:pt x="134237" y="342383"/>
                    <a:pt x="125956" y="335884"/>
                    <a:pt x="117316" y="329024"/>
                  </a:cubicBezTo>
                  <a:cubicBezTo>
                    <a:pt x="109755" y="322886"/>
                    <a:pt x="102194" y="316386"/>
                    <a:pt x="95354" y="309165"/>
                  </a:cubicBezTo>
                  <a:cubicBezTo>
                    <a:pt x="88153" y="301944"/>
                    <a:pt x="81312" y="294362"/>
                    <a:pt x="74831" y="286418"/>
                  </a:cubicBezTo>
                  <a:cubicBezTo>
                    <a:pt x="68351" y="278474"/>
                    <a:pt x="62230" y="270170"/>
                    <a:pt x="56470" y="261865"/>
                  </a:cubicBezTo>
                  <a:cubicBezTo>
                    <a:pt x="50709" y="253200"/>
                    <a:pt x="45309" y="244173"/>
                    <a:pt x="40268" y="235146"/>
                  </a:cubicBezTo>
                  <a:cubicBezTo>
                    <a:pt x="35228" y="226120"/>
                    <a:pt x="30547" y="216732"/>
                    <a:pt x="26587" y="207344"/>
                  </a:cubicBezTo>
                  <a:cubicBezTo>
                    <a:pt x="22267" y="197596"/>
                    <a:pt x="18666" y="188208"/>
                    <a:pt x="15066" y="178459"/>
                  </a:cubicBezTo>
                  <a:cubicBezTo>
                    <a:pt x="11825" y="168710"/>
                    <a:pt x="9305" y="158961"/>
                    <a:pt x="6785" y="149213"/>
                  </a:cubicBezTo>
                  <a:cubicBezTo>
                    <a:pt x="4625" y="139464"/>
                    <a:pt x="2825" y="129715"/>
                    <a:pt x="1745" y="119966"/>
                  </a:cubicBezTo>
                  <a:cubicBezTo>
                    <a:pt x="2105" y="122855"/>
                    <a:pt x="1384" y="112023"/>
                    <a:pt x="1024" y="99024"/>
                  </a:cubicBezTo>
                  <a:cubicBezTo>
                    <a:pt x="1024" y="86387"/>
                    <a:pt x="664" y="67973"/>
                    <a:pt x="304" y="45586"/>
                  </a:cubicBezTo>
                  <a:lnTo>
                    <a:pt x="0" y="0"/>
                  </a:lnTo>
                  <a:lnTo>
                    <a:pt x="62936" y="0"/>
                  </a:lnTo>
                  <a:lnTo>
                    <a:pt x="63310" y="56057"/>
                  </a:lnTo>
                  <a:cubicBezTo>
                    <a:pt x="63670" y="78444"/>
                    <a:pt x="63670" y="96858"/>
                    <a:pt x="64031" y="109495"/>
                  </a:cubicBezTo>
                  <a:cubicBezTo>
                    <a:pt x="64391" y="122494"/>
                    <a:pt x="65111" y="133326"/>
                    <a:pt x="64391" y="130437"/>
                  </a:cubicBezTo>
                  <a:cubicBezTo>
                    <a:pt x="74111" y="208067"/>
                    <a:pt x="119476" y="290390"/>
                    <a:pt x="179962" y="339495"/>
                  </a:cubicBezTo>
                  <a:cubicBezTo>
                    <a:pt x="214525" y="367297"/>
                    <a:pt x="245848" y="384628"/>
                    <a:pt x="286892" y="398710"/>
                  </a:cubicBezTo>
                  <a:cubicBezTo>
                    <a:pt x="294453" y="401237"/>
                    <a:pt x="302013" y="403403"/>
                    <a:pt x="309574" y="405570"/>
                  </a:cubicBezTo>
                  <a:close/>
                </a:path>
              </a:pathLst>
            </a:custGeom>
            <a:solidFill>
              <a:srgbClr val="85858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手繪多邊形 16"/>
            <p:cNvSpPr>
              <a:spLocks/>
            </p:cNvSpPr>
            <p:nvPr/>
          </p:nvSpPr>
          <p:spPr bwMode="auto">
            <a:xfrm flipH="1" flipV="1">
              <a:off x="-3135201" y="4188151"/>
              <a:ext cx="162403" cy="512727"/>
            </a:xfrm>
            <a:custGeom>
              <a:avLst/>
              <a:gdLst>
                <a:gd name="connsiteX0" fmla="*/ 62756 w 508043"/>
                <a:gd name="connsiteY0" fmla="*/ 1603951 h 1603951"/>
                <a:gd name="connsiteX1" fmla="*/ 0 w 508043"/>
                <a:gd name="connsiteY1" fmla="*/ 1603951 h 1603951"/>
                <a:gd name="connsiteX2" fmla="*/ 377 w 508043"/>
                <a:gd name="connsiteY2" fmla="*/ 1391618 h 1603951"/>
                <a:gd name="connsiteX3" fmla="*/ 2540 w 508043"/>
                <a:gd name="connsiteY3" fmla="*/ 603371 h 1603951"/>
                <a:gd name="connsiteX4" fmla="*/ 3983 w 508043"/>
                <a:gd name="connsiteY4" fmla="*/ 416691 h 1603951"/>
                <a:gd name="connsiteX5" fmla="*/ 5064 w 508043"/>
                <a:gd name="connsiteY5" fmla="*/ 368667 h 1603951"/>
                <a:gd name="connsiteX6" fmla="*/ 5785 w 508043"/>
                <a:gd name="connsiteY6" fmla="*/ 349890 h 1603951"/>
                <a:gd name="connsiteX7" fmla="*/ 11194 w 508043"/>
                <a:gd name="connsiteY7" fmla="*/ 317754 h 1603951"/>
                <a:gd name="connsiteX8" fmla="*/ 19487 w 508043"/>
                <a:gd name="connsiteY8" fmla="*/ 285979 h 1603951"/>
                <a:gd name="connsiteX9" fmla="*/ 29943 w 508043"/>
                <a:gd name="connsiteY9" fmla="*/ 255286 h 1603951"/>
                <a:gd name="connsiteX10" fmla="*/ 43283 w 508043"/>
                <a:gd name="connsiteY10" fmla="*/ 225678 h 1603951"/>
                <a:gd name="connsiteX11" fmla="*/ 59148 w 508043"/>
                <a:gd name="connsiteY11" fmla="*/ 196791 h 1603951"/>
                <a:gd name="connsiteX12" fmla="*/ 77537 w 508043"/>
                <a:gd name="connsiteY12" fmla="*/ 169348 h 1603951"/>
                <a:gd name="connsiteX13" fmla="*/ 98088 w 508043"/>
                <a:gd name="connsiteY13" fmla="*/ 143350 h 1603951"/>
                <a:gd name="connsiteX14" fmla="*/ 120803 w 508043"/>
                <a:gd name="connsiteY14" fmla="*/ 118797 h 1603951"/>
                <a:gd name="connsiteX15" fmla="*/ 151812 w 508043"/>
                <a:gd name="connsiteY15" fmla="*/ 90632 h 1603951"/>
                <a:gd name="connsiteX16" fmla="*/ 183901 w 508043"/>
                <a:gd name="connsiteY16" fmla="*/ 66440 h 1603951"/>
                <a:gd name="connsiteX17" fmla="*/ 217433 w 508043"/>
                <a:gd name="connsiteY17" fmla="*/ 45858 h 1603951"/>
                <a:gd name="connsiteX18" fmla="*/ 252407 w 508043"/>
                <a:gd name="connsiteY18" fmla="*/ 29248 h 1603951"/>
                <a:gd name="connsiteX19" fmla="*/ 289184 w 508043"/>
                <a:gd name="connsiteY19" fmla="*/ 16249 h 1603951"/>
                <a:gd name="connsiteX20" fmla="*/ 327043 w 508043"/>
                <a:gd name="connsiteY20" fmla="*/ 7222 h 1603951"/>
                <a:gd name="connsiteX21" fmla="*/ 366704 w 508043"/>
                <a:gd name="connsiteY21" fmla="*/ 1805 h 1603951"/>
                <a:gd name="connsiteX22" fmla="*/ 408168 w 508043"/>
                <a:gd name="connsiteY22" fmla="*/ 0 h 1603951"/>
                <a:gd name="connsiteX23" fmla="*/ 441340 w 508043"/>
                <a:gd name="connsiteY23" fmla="*/ 1444 h 1603951"/>
                <a:gd name="connsiteX24" fmla="*/ 473790 w 508043"/>
                <a:gd name="connsiteY24" fmla="*/ 5416 h 1603951"/>
                <a:gd name="connsiteX25" fmla="*/ 505519 w 508043"/>
                <a:gd name="connsiteY25" fmla="*/ 11555 h 1603951"/>
                <a:gd name="connsiteX26" fmla="*/ 508043 w 508043"/>
                <a:gd name="connsiteY26" fmla="*/ 12277 h 1603951"/>
                <a:gd name="connsiteX27" fmla="*/ 471266 w 508043"/>
                <a:gd name="connsiteY27" fmla="*/ 10471 h 1603951"/>
                <a:gd name="connsiteX28" fmla="*/ 183901 w 508043"/>
                <a:gd name="connsiteY28" fmla="*/ 129268 h 1603951"/>
                <a:gd name="connsiteX29" fmla="*/ 68883 w 508043"/>
                <a:gd name="connsiteY29" fmla="*/ 360362 h 1603951"/>
                <a:gd name="connsiteX30" fmla="*/ 67801 w 508043"/>
                <a:gd name="connsiteY30" fmla="*/ 379138 h 1603951"/>
                <a:gd name="connsiteX31" fmla="*/ 67080 w 508043"/>
                <a:gd name="connsiteY31" fmla="*/ 427162 h 1603951"/>
                <a:gd name="connsiteX32" fmla="*/ 65638 w 508043"/>
                <a:gd name="connsiteY32" fmla="*/ 613843 h 1603951"/>
                <a:gd name="connsiteX33" fmla="*/ 65278 w 508043"/>
                <a:gd name="connsiteY33" fmla="*/ 723251 h 1603951"/>
                <a:gd name="connsiteX34" fmla="*/ 63114 w 508043"/>
                <a:gd name="connsiteY34" fmla="*/ 1402089 h 160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08043" h="1603951">
                  <a:moveTo>
                    <a:pt x="62756" y="1603951"/>
                  </a:moveTo>
                  <a:lnTo>
                    <a:pt x="0" y="1603951"/>
                  </a:lnTo>
                  <a:lnTo>
                    <a:pt x="377" y="1391618"/>
                  </a:lnTo>
                  <a:cubicBezTo>
                    <a:pt x="1098" y="1026201"/>
                    <a:pt x="1819" y="770553"/>
                    <a:pt x="2540" y="603371"/>
                  </a:cubicBezTo>
                  <a:cubicBezTo>
                    <a:pt x="2901" y="519961"/>
                    <a:pt x="3622" y="458577"/>
                    <a:pt x="3983" y="416691"/>
                  </a:cubicBezTo>
                  <a:cubicBezTo>
                    <a:pt x="4343" y="395748"/>
                    <a:pt x="4704" y="379860"/>
                    <a:pt x="5064" y="368667"/>
                  </a:cubicBezTo>
                  <a:cubicBezTo>
                    <a:pt x="5064" y="357473"/>
                    <a:pt x="5785" y="349529"/>
                    <a:pt x="5785" y="349890"/>
                  </a:cubicBezTo>
                  <a:cubicBezTo>
                    <a:pt x="7228" y="339058"/>
                    <a:pt x="9030" y="328225"/>
                    <a:pt x="11194" y="317754"/>
                  </a:cubicBezTo>
                  <a:cubicBezTo>
                    <a:pt x="13357" y="306921"/>
                    <a:pt x="16242" y="296450"/>
                    <a:pt x="19487" y="285979"/>
                  </a:cubicBezTo>
                  <a:cubicBezTo>
                    <a:pt x="22371" y="275868"/>
                    <a:pt x="25977" y="265397"/>
                    <a:pt x="29943" y="255286"/>
                  </a:cubicBezTo>
                  <a:cubicBezTo>
                    <a:pt x="34270" y="245176"/>
                    <a:pt x="38596" y="235427"/>
                    <a:pt x="43283" y="225678"/>
                  </a:cubicBezTo>
                  <a:cubicBezTo>
                    <a:pt x="48331" y="215928"/>
                    <a:pt x="53379" y="206179"/>
                    <a:pt x="59148" y="196791"/>
                  </a:cubicBezTo>
                  <a:cubicBezTo>
                    <a:pt x="64917" y="187764"/>
                    <a:pt x="71046" y="178376"/>
                    <a:pt x="77537" y="169348"/>
                  </a:cubicBezTo>
                  <a:cubicBezTo>
                    <a:pt x="84027" y="160682"/>
                    <a:pt x="90877" y="151655"/>
                    <a:pt x="98088" y="143350"/>
                  </a:cubicBezTo>
                  <a:cubicBezTo>
                    <a:pt x="105299" y="135045"/>
                    <a:pt x="112871" y="126741"/>
                    <a:pt x="120803" y="118797"/>
                  </a:cubicBezTo>
                  <a:cubicBezTo>
                    <a:pt x="130899" y="108686"/>
                    <a:pt x="141355" y="99298"/>
                    <a:pt x="151812" y="90632"/>
                  </a:cubicBezTo>
                  <a:cubicBezTo>
                    <a:pt x="162268" y="81966"/>
                    <a:pt x="173084" y="73661"/>
                    <a:pt x="183901" y="66440"/>
                  </a:cubicBezTo>
                  <a:cubicBezTo>
                    <a:pt x="194718" y="58857"/>
                    <a:pt x="205895" y="51996"/>
                    <a:pt x="217433" y="45858"/>
                  </a:cubicBezTo>
                  <a:cubicBezTo>
                    <a:pt x="228971" y="39719"/>
                    <a:pt x="240509" y="34303"/>
                    <a:pt x="252407" y="29248"/>
                  </a:cubicBezTo>
                  <a:cubicBezTo>
                    <a:pt x="264306" y="24193"/>
                    <a:pt x="276565" y="19860"/>
                    <a:pt x="289184" y="16249"/>
                  </a:cubicBezTo>
                  <a:cubicBezTo>
                    <a:pt x="301443" y="12638"/>
                    <a:pt x="314063" y="9749"/>
                    <a:pt x="327043" y="7222"/>
                  </a:cubicBezTo>
                  <a:cubicBezTo>
                    <a:pt x="340023" y="4694"/>
                    <a:pt x="353363" y="2889"/>
                    <a:pt x="366704" y="1805"/>
                  </a:cubicBezTo>
                  <a:cubicBezTo>
                    <a:pt x="380405" y="361"/>
                    <a:pt x="394107" y="0"/>
                    <a:pt x="408168" y="0"/>
                  </a:cubicBezTo>
                  <a:cubicBezTo>
                    <a:pt x="419346" y="0"/>
                    <a:pt x="430523" y="361"/>
                    <a:pt x="441340" y="1444"/>
                  </a:cubicBezTo>
                  <a:cubicBezTo>
                    <a:pt x="452517" y="2167"/>
                    <a:pt x="463334" y="3611"/>
                    <a:pt x="473790" y="5416"/>
                  </a:cubicBezTo>
                  <a:cubicBezTo>
                    <a:pt x="484607" y="6861"/>
                    <a:pt x="495063" y="9027"/>
                    <a:pt x="505519" y="11555"/>
                  </a:cubicBezTo>
                  <a:cubicBezTo>
                    <a:pt x="506601" y="11916"/>
                    <a:pt x="507322" y="12277"/>
                    <a:pt x="508043" y="12277"/>
                  </a:cubicBezTo>
                  <a:cubicBezTo>
                    <a:pt x="495784" y="11194"/>
                    <a:pt x="483525" y="10471"/>
                    <a:pt x="471266" y="10471"/>
                  </a:cubicBezTo>
                  <a:cubicBezTo>
                    <a:pt x="358772" y="10110"/>
                    <a:pt x="264306" y="49107"/>
                    <a:pt x="183901" y="129268"/>
                  </a:cubicBezTo>
                  <a:cubicBezTo>
                    <a:pt x="119722" y="192819"/>
                    <a:pt x="79700" y="273702"/>
                    <a:pt x="68883" y="360362"/>
                  </a:cubicBezTo>
                  <a:cubicBezTo>
                    <a:pt x="68883" y="360001"/>
                    <a:pt x="68162" y="367945"/>
                    <a:pt x="67801" y="379138"/>
                  </a:cubicBezTo>
                  <a:cubicBezTo>
                    <a:pt x="67801" y="390332"/>
                    <a:pt x="67441" y="406581"/>
                    <a:pt x="67080" y="427162"/>
                  </a:cubicBezTo>
                  <a:cubicBezTo>
                    <a:pt x="66359" y="469048"/>
                    <a:pt x="65999" y="530432"/>
                    <a:pt x="65638" y="613843"/>
                  </a:cubicBezTo>
                  <a:cubicBezTo>
                    <a:pt x="65638" y="636952"/>
                    <a:pt x="65278" y="696531"/>
                    <a:pt x="65278" y="723251"/>
                  </a:cubicBezTo>
                  <a:cubicBezTo>
                    <a:pt x="64556" y="888628"/>
                    <a:pt x="63835" y="1087585"/>
                    <a:pt x="63114" y="1402089"/>
                  </a:cubicBezTo>
                  <a:close/>
                </a:path>
              </a:pathLst>
            </a:custGeom>
            <a:solidFill>
              <a:srgbClr val="85858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2"/>
            <p:cNvSpPr>
              <a:spLocks/>
            </p:cNvSpPr>
            <p:nvPr/>
          </p:nvSpPr>
          <p:spPr bwMode="auto">
            <a:xfrm flipH="1" flipV="1">
              <a:off x="-3286934" y="3736181"/>
              <a:ext cx="175584" cy="994638"/>
            </a:xfrm>
            <a:custGeom>
              <a:avLst/>
              <a:gdLst>
                <a:gd name="T0" fmla="*/ 248 w 1525"/>
                <a:gd name="T1" fmla="*/ 0 h 8621"/>
                <a:gd name="T2" fmla="*/ 365 w 1525"/>
                <a:gd name="T3" fmla="*/ 32 h 8621"/>
                <a:gd name="T4" fmla="*/ 463 w 1525"/>
                <a:gd name="T5" fmla="*/ 68 h 8621"/>
                <a:gd name="T6" fmla="*/ 557 w 1525"/>
                <a:gd name="T7" fmla="*/ 110 h 8621"/>
                <a:gd name="T8" fmla="*/ 648 w 1525"/>
                <a:gd name="T9" fmla="*/ 160 h 8621"/>
                <a:gd name="T10" fmla="*/ 735 w 1525"/>
                <a:gd name="T11" fmla="*/ 216 h 8621"/>
                <a:gd name="T12" fmla="*/ 817 w 1525"/>
                <a:gd name="T13" fmla="*/ 278 h 8621"/>
                <a:gd name="T14" fmla="*/ 894 w 1525"/>
                <a:gd name="T15" fmla="*/ 345 h 8621"/>
                <a:gd name="T16" fmla="*/ 966 w 1525"/>
                <a:gd name="T17" fmla="*/ 418 h 8621"/>
                <a:gd name="T18" fmla="*/ 1033 w 1525"/>
                <a:gd name="T19" fmla="*/ 496 h 8621"/>
                <a:gd name="T20" fmla="*/ 1094 w 1525"/>
                <a:gd name="T21" fmla="*/ 578 h 8621"/>
                <a:gd name="T22" fmla="*/ 1149 w 1525"/>
                <a:gd name="T23" fmla="*/ 664 h 8621"/>
                <a:gd name="T24" fmla="*/ 1197 w 1525"/>
                <a:gd name="T25" fmla="*/ 754 h 8621"/>
                <a:gd name="T26" fmla="*/ 1239 w 1525"/>
                <a:gd name="T27" fmla="*/ 848 h 8621"/>
                <a:gd name="T28" fmla="*/ 1274 w 1525"/>
                <a:gd name="T29" fmla="*/ 944 h 8621"/>
                <a:gd name="T30" fmla="*/ 1302 w 1525"/>
                <a:gd name="T31" fmla="*/ 1042 h 8621"/>
                <a:gd name="T32" fmla="*/ 1322 w 1525"/>
                <a:gd name="T33" fmla="*/ 1143 h 8621"/>
                <a:gd name="T34" fmla="*/ 1334 w 1525"/>
                <a:gd name="T35" fmla="*/ 1246 h 8621"/>
                <a:gd name="T36" fmla="*/ 1339 w 1525"/>
                <a:gd name="T37" fmla="*/ 1517 h 8621"/>
                <a:gd name="T38" fmla="*/ 1343 w 1525"/>
                <a:gd name="T39" fmla="*/ 2125 h 8621"/>
                <a:gd name="T40" fmla="*/ 1348 w 1525"/>
                <a:gd name="T41" fmla="*/ 3942 h 8621"/>
                <a:gd name="T42" fmla="*/ 1348 w 1525"/>
                <a:gd name="T43" fmla="*/ 5853 h 8621"/>
                <a:gd name="T44" fmla="*/ 1343 w 1525"/>
                <a:gd name="T45" fmla="*/ 7015 h 8621"/>
                <a:gd name="T46" fmla="*/ 1337 w 1525"/>
                <a:gd name="T47" fmla="*/ 7360 h 8621"/>
                <a:gd name="T48" fmla="*/ 1327 w 1525"/>
                <a:gd name="T49" fmla="*/ 7556 h 8621"/>
                <a:gd name="T50" fmla="*/ 1319 w 1525"/>
                <a:gd name="T51" fmla="*/ 7621 h 8621"/>
                <a:gd name="T52" fmla="*/ 1308 w 1525"/>
                <a:gd name="T53" fmla="*/ 7676 h 8621"/>
                <a:gd name="T54" fmla="*/ 1275 w 1525"/>
                <a:gd name="T55" fmla="*/ 7780 h 8621"/>
                <a:gd name="T56" fmla="*/ 1225 w 1525"/>
                <a:gd name="T57" fmla="*/ 7901 h 8621"/>
                <a:gd name="T58" fmla="*/ 1164 w 1525"/>
                <a:gd name="T59" fmla="*/ 8014 h 8621"/>
                <a:gd name="T60" fmla="*/ 1091 w 1525"/>
                <a:gd name="T61" fmla="*/ 8120 h 8621"/>
                <a:gd name="T62" fmla="*/ 1005 w 1525"/>
                <a:gd name="T63" fmla="*/ 8220 h 8621"/>
                <a:gd name="T64" fmla="*/ 936 w 1525"/>
                <a:gd name="T65" fmla="*/ 8286 h 8621"/>
                <a:gd name="T66" fmla="*/ 862 w 1525"/>
                <a:gd name="T67" fmla="*/ 8347 h 8621"/>
                <a:gd name="T68" fmla="*/ 782 w 1525"/>
                <a:gd name="T69" fmla="*/ 8402 h 8621"/>
                <a:gd name="T70" fmla="*/ 698 w 1525"/>
                <a:gd name="T71" fmla="*/ 8451 h 8621"/>
                <a:gd name="T72" fmla="*/ 611 w 1525"/>
                <a:gd name="T73" fmla="*/ 8494 h 8621"/>
                <a:gd name="T74" fmla="*/ 520 w 1525"/>
                <a:gd name="T75" fmla="*/ 8529 h 8621"/>
                <a:gd name="T76" fmla="*/ 427 w 1525"/>
                <a:gd name="T77" fmla="*/ 8558 h 8621"/>
                <a:gd name="T78" fmla="*/ 333 w 1525"/>
                <a:gd name="T79" fmla="*/ 8578 h 8621"/>
                <a:gd name="T80" fmla="*/ 233 w 1525"/>
                <a:gd name="T81" fmla="*/ 8588 h 8621"/>
                <a:gd name="T82" fmla="*/ 101 w 1525"/>
                <a:gd name="T83" fmla="*/ 8589 h 8621"/>
                <a:gd name="T84" fmla="*/ 0 w 1525"/>
                <a:gd name="T85" fmla="*/ 8582 h 8621"/>
                <a:gd name="T86" fmla="*/ 275 w 1525"/>
                <a:gd name="T87" fmla="*/ 8618 h 8621"/>
                <a:gd name="T88" fmla="*/ 508 w 1525"/>
                <a:gd name="T89" fmla="*/ 8607 h 8621"/>
                <a:gd name="T90" fmla="*/ 1180 w 1525"/>
                <a:gd name="T91" fmla="*/ 8249 h 8621"/>
                <a:gd name="T92" fmla="*/ 1450 w 1525"/>
                <a:gd name="T93" fmla="*/ 7809 h 8621"/>
                <a:gd name="T94" fmla="*/ 1502 w 1525"/>
                <a:gd name="T95" fmla="*/ 7585 h 8621"/>
                <a:gd name="T96" fmla="*/ 1518 w 1525"/>
                <a:gd name="T97" fmla="*/ 7044 h 8621"/>
                <a:gd name="T98" fmla="*/ 1523 w 1525"/>
                <a:gd name="T99" fmla="*/ 3971 h 8621"/>
                <a:gd name="T100" fmla="*/ 1518 w 1525"/>
                <a:gd name="T101" fmla="*/ 2154 h 8621"/>
                <a:gd name="T102" fmla="*/ 1514 w 1525"/>
                <a:gd name="T103" fmla="*/ 1546 h 8621"/>
                <a:gd name="T104" fmla="*/ 1509 w 1525"/>
                <a:gd name="T105" fmla="*/ 1275 h 8621"/>
                <a:gd name="T106" fmla="*/ 540 w 1525"/>
                <a:gd name="T107" fmla="*/ 61 h 8621"/>
                <a:gd name="T108" fmla="*/ 248 w 1525"/>
                <a:gd name="T109" fmla="*/ 0 h 8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25" h="8621">
                  <a:moveTo>
                    <a:pt x="248" y="0"/>
                  </a:moveTo>
                  <a:cubicBezTo>
                    <a:pt x="287" y="9"/>
                    <a:pt x="326" y="19"/>
                    <a:pt x="365" y="32"/>
                  </a:cubicBezTo>
                  <a:cubicBezTo>
                    <a:pt x="398" y="43"/>
                    <a:pt x="431" y="55"/>
                    <a:pt x="463" y="68"/>
                  </a:cubicBezTo>
                  <a:cubicBezTo>
                    <a:pt x="495" y="81"/>
                    <a:pt x="527" y="95"/>
                    <a:pt x="557" y="110"/>
                  </a:cubicBezTo>
                  <a:cubicBezTo>
                    <a:pt x="588" y="126"/>
                    <a:pt x="619" y="142"/>
                    <a:pt x="648" y="160"/>
                  </a:cubicBezTo>
                  <a:cubicBezTo>
                    <a:pt x="678" y="177"/>
                    <a:pt x="706" y="196"/>
                    <a:pt x="735" y="216"/>
                  </a:cubicBezTo>
                  <a:cubicBezTo>
                    <a:pt x="763" y="235"/>
                    <a:pt x="790" y="256"/>
                    <a:pt x="817" y="278"/>
                  </a:cubicBezTo>
                  <a:cubicBezTo>
                    <a:pt x="843" y="299"/>
                    <a:pt x="869" y="322"/>
                    <a:pt x="894" y="345"/>
                  </a:cubicBezTo>
                  <a:cubicBezTo>
                    <a:pt x="919" y="369"/>
                    <a:pt x="943" y="393"/>
                    <a:pt x="966" y="418"/>
                  </a:cubicBezTo>
                  <a:cubicBezTo>
                    <a:pt x="989" y="443"/>
                    <a:pt x="1011" y="469"/>
                    <a:pt x="1033" y="496"/>
                  </a:cubicBezTo>
                  <a:cubicBezTo>
                    <a:pt x="1054" y="523"/>
                    <a:pt x="1074" y="550"/>
                    <a:pt x="1094" y="578"/>
                  </a:cubicBezTo>
                  <a:cubicBezTo>
                    <a:pt x="1113" y="606"/>
                    <a:pt x="1131" y="635"/>
                    <a:pt x="1149" y="664"/>
                  </a:cubicBezTo>
                  <a:cubicBezTo>
                    <a:pt x="1166" y="694"/>
                    <a:pt x="1182" y="724"/>
                    <a:pt x="1197" y="754"/>
                  </a:cubicBezTo>
                  <a:cubicBezTo>
                    <a:pt x="1213" y="785"/>
                    <a:pt x="1227" y="816"/>
                    <a:pt x="1239" y="848"/>
                  </a:cubicBezTo>
                  <a:cubicBezTo>
                    <a:pt x="1252" y="879"/>
                    <a:pt x="1264" y="911"/>
                    <a:pt x="1274" y="944"/>
                  </a:cubicBezTo>
                  <a:cubicBezTo>
                    <a:pt x="1285" y="976"/>
                    <a:pt x="1294" y="1009"/>
                    <a:pt x="1302" y="1042"/>
                  </a:cubicBezTo>
                  <a:cubicBezTo>
                    <a:pt x="1310" y="1076"/>
                    <a:pt x="1317" y="1109"/>
                    <a:pt x="1322" y="1143"/>
                  </a:cubicBezTo>
                  <a:cubicBezTo>
                    <a:pt x="1328" y="1177"/>
                    <a:pt x="1332" y="1211"/>
                    <a:pt x="1334" y="1246"/>
                  </a:cubicBezTo>
                  <a:cubicBezTo>
                    <a:pt x="1337" y="1277"/>
                    <a:pt x="1338" y="1365"/>
                    <a:pt x="1339" y="1517"/>
                  </a:cubicBezTo>
                  <a:cubicBezTo>
                    <a:pt x="1340" y="1668"/>
                    <a:pt x="1342" y="1877"/>
                    <a:pt x="1343" y="2125"/>
                  </a:cubicBezTo>
                  <a:cubicBezTo>
                    <a:pt x="1345" y="2620"/>
                    <a:pt x="1347" y="3273"/>
                    <a:pt x="1348" y="3942"/>
                  </a:cubicBezTo>
                  <a:cubicBezTo>
                    <a:pt x="1349" y="4610"/>
                    <a:pt x="1349" y="5294"/>
                    <a:pt x="1348" y="5853"/>
                  </a:cubicBezTo>
                  <a:cubicBezTo>
                    <a:pt x="1348" y="6412"/>
                    <a:pt x="1346" y="6846"/>
                    <a:pt x="1343" y="7015"/>
                  </a:cubicBezTo>
                  <a:cubicBezTo>
                    <a:pt x="1341" y="7163"/>
                    <a:pt x="1339" y="7274"/>
                    <a:pt x="1337" y="7360"/>
                  </a:cubicBezTo>
                  <a:cubicBezTo>
                    <a:pt x="1334" y="7446"/>
                    <a:pt x="1332" y="7507"/>
                    <a:pt x="1327" y="7556"/>
                  </a:cubicBezTo>
                  <a:cubicBezTo>
                    <a:pt x="1325" y="7580"/>
                    <a:pt x="1323" y="7602"/>
                    <a:pt x="1319" y="7621"/>
                  </a:cubicBezTo>
                  <a:cubicBezTo>
                    <a:pt x="1316" y="7641"/>
                    <a:pt x="1312" y="7658"/>
                    <a:pt x="1308" y="7676"/>
                  </a:cubicBezTo>
                  <a:cubicBezTo>
                    <a:pt x="1300" y="7710"/>
                    <a:pt x="1289" y="7741"/>
                    <a:pt x="1275" y="7780"/>
                  </a:cubicBezTo>
                  <a:cubicBezTo>
                    <a:pt x="1260" y="7822"/>
                    <a:pt x="1243" y="7862"/>
                    <a:pt x="1225" y="7901"/>
                  </a:cubicBezTo>
                  <a:cubicBezTo>
                    <a:pt x="1207" y="7940"/>
                    <a:pt x="1186" y="7978"/>
                    <a:pt x="1164" y="8014"/>
                  </a:cubicBezTo>
                  <a:cubicBezTo>
                    <a:pt x="1142" y="8051"/>
                    <a:pt x="1117" y="8086"/>
                    <a:pt x="1091" y="8120"/>
                  </a:cubicBezTo>
                  <a:cubicBezTo>
                    <a:pt x="1064" y="8154"/>
                    <a:pt x="1036" y="8187"/>
                    <a:pt x="1005" y="8220"/>
                  </a:cubicBezTo>
                  <a:cubicBezTo>
                    <a:pt x="983" y="8243"/>
                    <a:pt x="960" y="8265"/>
                    <a:pt x="936" y="8286"/>
                  </a:cubicBezTo>
                  <a:cubicBezTo>
                    <a:pt x="912" y="8308"/>
                    <a:pt x="887" y="8328"/>
                    <a:pt x="862" y="8347"/>
                  </a:cubicBezTo>
                  <a:cubicBezTo>
                    <a:pt x="836" y="8367"/>
                    <a:pt x="809" y="8385"/>
                    <a:pt x="782" y="8402"/>
                  </a:cubicBezTo>
                  <a:cubicBezTo>
                    <a:pt x="755" y="8420"/>
                    <a:pt x="727" y="8436"/>
                    <a:pt x="698" y="8451"/>
                  </a:cubicBezTo>
                  <a:cubicBezTo>
                    <a:pt x="670" y="8467"/>
                    <a:pt x="640" y="8481"/>
                    <a:pt x="611" y="8494"/>
                  </a:cubicBezTo>
                  <a:cubicBezTo>
                    <a:pt x="581" y="8507"/>
                    <a:pt x="551" y="8519"/>
                    <a:pt x="520" y="8529"/>
                  </a:cubicBezTo>
                  <a:cubicBezTo>
                    <a:pt x="490" y="8540"/>
                    <a:pt x="459" y="8550"/>
                    <a:pt x="427" y="8558"/>
                  </a:cubicBezTo>
                  <a:cubicBezTo>
                    <a:pt x="396" y="8566"/>
                    <a:pt x="365" y="8573"/>
                    <a:pt x="333" y="8578"/>
                  </a:cubicBezTo>
                  <a:cubicBezTo>
                    <a:pt x="304" y="8583"/>
                    <a:pt x="271" y="8587"/>
                    <a:pt x="233" y="8588"/>
                  </a:cubicBezTo>
                  <a:cubicBezTo>
                    <a:pt x="195" y="8590"/>
                    <a:pt x="152" y="8590"/>
                    <a:pt x="101" y="8589"/>
                  </a:cubicBezTo>
                  <a:cubicBezTo>
                    <a:pt x="65" y="8588"/>
                    <a:pt x="32" y="8585"/>
                    <a:pt x="0" y="8582"/>
                  </a:cubicBezTo>
                  <a:cubicBezTo>
                    <a:pt x="84" y="8604"/>
                    <a:pt x="171" y="8616"/>
                    <a:pt x="275" y="8618"/>
                  </a:cubicBezTo>
                  <a:cubicBezTo>
                    <a:pt x="378" y="8621"/>
                    <a:pt x="449" y="8618"/>
                    <a:pt x="508" y="8607"/>
                  </a:cubicBezTo>
                  <a:cubicBezTo>
                    <a:pt x="761" y="8563"/>
                    <a:pt x="1004" y="8433"/>
                    <a:pt x="1180" y="8249"/>
                  </a:cubicBezTo>
                  <a:cubicBezTo>
                    <a:pt x="1303" y="8119"/>
                    <a:pt x="1390" y="7977"/>
                    <a:pt x="1450" y="7809"/>
                  </a:cubicBezTo>
                  <a:cubicBezTo>
                    <a:pt x="1477" y="7732"/>
                    <a:pt x="1493" y="7683"/>
                    <a:pt x="1502" y="7585"/>
                  </a:cubicBezTo>
                  <a:cubicBezTo>
                    <a:pt x="1510" y="7488"/>
                    <a:pt x="1513" y="7340"/>
                    <a:pt x="1518" y="7044"/>
                  </a:cubicBezTo>
                  <a:cubicBezTo>
                    <a:pt x="1524" y="6706"/>
                    <a:pt x="1525" y="5308"/>
                    <a:pt x="1523" y="3971"/>
                  </a:cubicBezTo>
                  <a:cubicBezTo>
                    <a:pt x="1522" y="3302"/>
                    <a:pt x="1520" y="2650"/>
                    <a:pt x="1518" y="2154"/>
                  </a:cubicBezTo>
                  <a:cubicBezTo>
                    <a:pt x="1517" y="1906"/>
                    <a:pt x="1515" y="1697"/>
                    <a:pt x="1514" y="1546"/>
                  </a:cubicBezTo>
                  <a:cubicBezTo>
                    <a:pt x="1512" y="1394"/>
                    <a:pt x="1512" y="1306"/>
                    <a:pt x="1509" y="1275"/>
                  </a:cubicBezTo>
                  <a:cubicBezTo>
                    <a:pt x="1466" y="724"/>
                    <a:pt x="1071" y="230"/>
                    <a:pt x="540" y="61"/>
                  </a:cubicBezTo>
                  <a:cubicBezTo>
                    <a:pt x="441" y="30"/>
                    <a:pt x="345" y="10"/>
                    <a:pt x="248" y="0"/>
                  </a:cubicBezTo>
                  <a:close/>
                </a:path>
              </a:pathLst>
            </a:custGeom>
            <a:solidFill>
              <a:srgbClr val="85858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手繪多邊形 18"/>
            <p:cNvSpPr>
              <a:spLocks/>
            </p:cNvSpPr>
            <p:nvPr/>
          </p:nvSpPr>
          <p:spPr bwMode="auto">
            <a:xfrm flipH="1" flipV="1">
              <a:off x="-3266607" y="3739773"/>
              <a:ext cx="307302" cy="991771"/>
            </a:xfrm>
            <a:custGeom>
              <a:avLst/>
              <a:gdLst>
                <a:gd name="connsiteX0" fmla="*/ 511748 w 961324"/>
                <a:gd name="connsiteY0" fmla="*/ 3102296 h 3102533"/>
                <a:gd name="connsiteX1" fmla="*/ 475357 w 961324"/>
                <a:gd name="connsiteY1" fmla="*/ 3099770 h 3102533"/>
                <a:gd name="connsiteX2" fmla="*/ 396089 w 961324"/>
                <a:gd name="connsiteY2" fmla="*/ 3069817 h 3102533"/>
                <a:gd name="connsiteX3" fmla="*/ 271062 w 961324"/>
                <a:gd name="connsiteY3" fmla="*/ 2978514 h 3102533"/>
                <a:gd name="connsiteX4" fmla="*/ 159366 w 961324"/>
                <a:gd name="connsiteY4" fmla="*/ 2772092 h 3102533"/>
                <a:gd name="connsiteX5" fmla="*/ 150854 w 961324"/>
                <a:gd name="connsiteY5" fmla="*/ 2643596 h 3102533"/>
                <a:gd name="connsiteX6" fmla="*/ 150169 w 961324"/>
                <a:gd name="connsiteY6" fmla="*/ 2590724 h 3102533"/>
                <a:gd name="connsiteX7" fmla="*/ 193295 w 961324"/>
                <a:gd name="connsiteY7" fmla="*/ 2590724 h 3102533"/>
                <a:gd name="connsiteX8" fmla="*/ 193596 w 961324"/>
                <a:gd name="connsiteY8" fmla="*/ 2635679 h 3102533"/>
                <a:gd name="connsiteX9" fmla="*/ 194316 w 961324"/>
                <a:gd name="connsiteY9" fmla="*/ 2689089 h 3102533"/>
                <a:gd name="connsiteX10" fmla="*/ 195037 w 961324"/>
                <a:gd name="connsiteY10" fmla="*/ 2710020 h 3102533"/>
                <a:gd name="connsiteX11" fmla="*/ 200081 w 961324"/>
                <a:gd name="connsiteY11" fmla="*/ 2739251 h 3102533"/>
                <a:gd name="connsiteX12" fmla="*/ 208368 w 961324"/>
                <a:gd name="connsiteY12" fmla="*/ 2768483 h 3102533"/>
                <a:gd name="connsiteX13" fmla="*/ 219898 w 961324"/>
                <a:gd name="connsiteY13" fmla="*/ 2797353 h 3102533"/>
                <a:gd name="connsiteX14" fmla="*/ 233590 w 961324"/>
                <a:gd name="connsiteY14" fmla="*/ 2825141 h 3102533"/>
                <a:gd name="connsiteX15" fmla="*/ 249804 w 961324"/>
                <a:gd name="connsiteY15" fmla="*/ 2851846 h 3102533"/>
                <a:gd name="connsiteX16" fmla="*/ 268179 w 961324"/>
                <a:gd name="connsiteY16" fmla="*/ 2876385 h 3102533"/>
                <a:gd name="connsiteX17" fmla="*/ 288717 w 961324"/>
                <a:gd name="connsiteY17" fmla="*/ 2899121 h 3102533"/>
                <a:gd name="connsiteX18" fmla="*/ 310696 w 961324"/>
                <a:gd name="connsiteY18" fmla="*/ 2918969 h 3102533"/>
                <a:gd name="connsiteX19" fmla="*/ 335918 w 961324"/>
                <a:gd name="connsiteY19" fmla="*/ 2938096 h 3102533"/>
                <a:gd name="connsiteX20" fmla="*/ 361499 w 961324"/>
                <a:gd name="connsiteY20" fmla="*/ 2953614 h 3102533"/>
                <a:gd name="connsiteX21" fmla="*/ 388162 w 961324"/>
                <a:gd name="connsiteY21" fmla="*/ 2966966 h 3102533"/>
                <a:gd name="connsiteX22" fmla="*/ 417347 w 961324"/>
                <a:gd name="connsiteY22" fmla="*/ 2978153 h 3102533"/>
                <a:gd name="connsiteX23" fmla="*/ 443650 w 961324"/>
                <a:gd name="connsiteY23" fmla="*/ 2985732 h 3102533"/>
                <a:gd name="connsiteX24" fmla="*/ 469592 w 961324"/>
                <a:gd name="connsiteY24" fmla="*/ 2991506 h 3102533"/>
                <a:gd name="connsiteX25" fmla="*/ 495535 w 961324"/>
                <a:gd name="connsiteY25" fmla="*/ 2995115 h 3102533"/>
                <a:gd name="connsiteX26" fmla="*/ 503101 w 961324"/>
                <a:gd name="connsiteY26" fmla="*/ 2995476 h 3102533"/>
                <a:gd name="connsiteX27" fmla="*/ 690101 w 961324"/>
                <a:gd name="connsiteY27" fmla="*/ 2989702 h 3102533"/>
                <a:gd name="connsiteX28" fmla="*/ 822695 w 961324"/>
                <a:gd name="connsiteY28" fmla="*/ 2905256 h 3102533"/>
                <a:gd name="connsiteX29" fmla="*/ 908088 w 961324"/>
                <a:gd name="connsiteY29" fmla="*/ 2754408 h 3102533"/>
                <a:gd name="connsiteX30" fmla="*/ 915655 w 961324"/>
                <a:gd name="connsiteY30" fmla="*/ 2725899 h 3102533"/>
                <a:gd name="connsiteX31" fmla="*/ 917817 w 961324"/>
                <a:gd name="connsiteY31" fmla="*/ 2382342 h 3102533"/>
                <a:gd name="connsiteX32" fmla="*/ 918898 w 961324"/>
                <a:gd name="connsiteY32" fmla="*/ 1362497 h 3102533"/>
                <a:gd name="connsiteX33" fmla="*/ 916015 w 961324"/>
                <a:gd name="connsiteY33" fmla="*/ 540413 h 3102533"/>
                <a:gd name="connsiteX34" fmla="*/ 898360 w 961324"/>
                <a:gd name="connsiteY34" fmla="*/ 391009 h 3102533"/>
                <a:gd name="connsiteX35" fmla="*/ 549941 w 961324"/>
                <a:gd name="connsiteY35" fmla="*/ 109523 h 3102533"/>
                <a:gd name="connsiteX36" fmla="*/ 547419 w 961324"/>
                <a:gd name="connsiteY36" fmla="*/ 108801 h 3102533"/>
                <a:gd name="connsiteX37" fmla="*/ 515712 w 961324"/>
                <a:gd name="connsiteY37" fmla="*/ 102666 h 3102533"/>
                <a:gd name="connsiteX38" fmla="*/ 483284 w 961324"/>
                <a:gd name="connsiteY38" fmla="*/ 98697 h 3102533"/>
                <a:gd name="connsiteX39" fmla="*/ 450136 w 961324"/>
                <a:gd name="connsiteY39" fmla="*/ 97253 h 3102533"/>
                <a:gd name="connsiteX40" fmla="*/ 408700 w 961324"/>
                <a:gd name="connsiteY40" fmla="*/ 99058 h 3102533"/>
                <a:gd name="connsiteX41" fmla="*/ 369066 w 961324"/>
                <a:gd name="connsiteY41" fmla="*/ 104471 h 3102533"/>
                <a:gd name="connsiteX42" fmla="*/ 331234 w 961324"/>
                <a:gd name="connsiteY42" fmla="*/ 113493 h 3102533"/>
                <a:gd name="connsiteX43" fmla="*/ 294482 w 961324"/>
                <a:gd name="connsiteY43" fmla="*/ 126485 h 3102533"/>
                <a:gd name="connsiteX44" fmla="*/ 259532 w 961324"/>
                <a:gd name="connsiteY44" fmla="*/ 143085 h 3102533"/>
                <a:gd name="connsiteX45" fmla="*/ 226023 w 961324"/>
                <a:gd name="connsiteY45" fmla="*/ 163655 h 3102533"/>
                <a:gd name="connsiteX46" fmla="*/ 193956 w 961324"/>
                <a:gd name="connsiteY46" fmla="*/ 187834 h 3102533"/>
                <a:gd name="connsiteX47" fmla="*/ 162969 w 961324"/>
                <a:gd name="connsiteY47" fmla="*/ 215983 h 3102533"/>
                <a:gd name="connsiteX48" fmla="*/ 140270 w 961324"/>
                <a:gd name="connsiteY48" fmla="*/ 240522 h 3102533"/>
                <a:gd name="connsiteX49" fmla="*/ 119732 w 961324"/>
                <a:gd name="connsiteY49" fmla="*/ 266506 h 3102533"/>
                <a:gd name="connsiteX50" fmla="*/ 101357 w 961324"/>
                <a:gd name="connsiteY50" fmla="*/ 293933 h 3102533"/>
                <a:gd name="connsiteX51" fmla="*/ 85503 w 961324"/>
                <a:gd name="connsiteY51" fmla="*/ 322803 h 3102533"/>
                <a:gd name="connsiteX52" fmla="*/ 72171 w 961324"/>
                <a:gd name="connsiteY52" fmla="*/ 352395 h 3102533"/>
                <a:gd name="connsiteX53" fmla="*/ 61723 w 961324"/>
                <a:gd name="connsiteY53" fmla="*/ 383070 h 3102533"/>
                <a:gd name="connsiteX54" fmla="*/ 53435 w 961324"/>
                <a:gd name="connsiteY54" fmla="*/ 414827 h 3102533"/>
                <a:gd name="connsiteX55" fmla="*/ 48031 w 961324"/>
                <a:gd name="connsiteY55" fmla="*/ 446945 h 3102533"/>
                <a:gd name="connsiteX56" fmla="*/ 47310 w 961324"/>
                <a:gd name="connsiteY56" fmla="*/ 465711 h 3102533"/>
                <a:gd name="connsiteX57" fmla="*/ 46229 w 961324"/>
                <a:gd name="connsiteY57" fmla="*/ 513708 h 3102533"/>
                <a:gd name="connsiteX58" fmla="*/ 44788 w 961324"/>
                <a:gd name="connsiteY58" fmla="*/ 700283 h 3102533"/>
                <a:gd name="connsiteX59" fmla="*/ 42626 w 961324"/>
                <a:gd name="connsiteY59" fmla="*/ 1488083 h 3102533"/>
                <a:gd name="connsiteX60" fmla="*/ 42250 w 961324"/>
                <a:gd name="connsiteY60" fmla="*/ 1699883 h 3102533"/>
                <a:gd name="connsiteX61" fmla="*/ 0 w 961324"/>
                <a:gd name="connsiteY61" fmla="*/ 1699883 h 3102533"/>
                <a:gd name="connsiteX62" fmla="*/ 110 w 961324"/>
                <a:gd name="connsiteY62" fmla="*/ 1554123 h 3102533"/>
                <a:gd name="connsiteX63" fmla="*/ 2632 w 961324"/>
                <a:gd name="connsiteY63" fmla="*/ 633520 h 3102533"/>
                <a:gd name="connsiteX64" fmla="*/ 13081 w 961324"/>
                <a:gd name="connsiteY64" fmla="*/ 402557 h 3102533"/>
                <a:gd name="connsiteX65" fmla="*/ 96672 w 961324"/>
                <a:gd name="connsiteY65" fmla="*/ 213817 h 3102533"/>
                <a:gd name="connsiteX66" fmla="*/ 214494 w 961324"/>
                <a:gd name="connsiteY66" fmla="*/ 95088 h 3102533"/>
                <a:gd name="connsiteX67" fmla="*/ 475718 w 961324"/>
                <a:gd name="connsiteY67" fmla="*/ 1259 h 3102533"/>
                <a:gd name="connsiteX68" fmla="*/ 564714 w 961324"/>
                <a:gd name="connsiteY68" fmla="*/ 2703 h 3102533"/>
                <a:gd name="connsiteX69" fmla="*/ 606870 w 961324"/>
                <a:gd name="connsiteY69" fmla="*/ 14251 h 3102533"/>
                <a:gd name="connsiteX70" fmla="*/ 642180 w 961324"/>
                <a:gd name="connsiteY70" fmla="*/ 27243 h 3102533"/>
                <a:gd name="connsiteX71" fmla="*/ 676049 w 961324"/>
                <a:gd name="connsiteY71" fmla="*/ 42400 h 3102533"/>
                <a:gd name="connsiteX72" fmla="*/ 708837 w 961324"/>
                <a:gd name="connsiteY72" fmla="*/ 60444 h 3102533"/>
                <a:gd name="connsiteX73" fmla="*/ 740184 w 961324"/>
                <a:gd name="connsiteY73" fmla="*/ 80653 h 3102533"/>
                <a:gd name="connsiteX74" fmla="*/ 769730 w 961324"/>
                <a:gd name="connsiteY74" fmla="*/ 103027 h 3102533"/>
                <a:gd name="connsiteX75" fmla="*/ 797473 w 961324"/>
                <a:gd name="connsiteY75" fmla="*/ 127206 h 3102533"/>
                <a:gd name="connsiteX76" fmla="*/ 823416 w 961324"/>
                <a:gd name="connsiteY76" fmla="*/ 153550 h 3102533"/>
                <a:gd name="connsiteX77" fmla="*/ 847556 w 961324"/>
                <a:gd name="connsiteY77" fmla="*/ 181699 h 3102533"/>
                <a:gd name="connsiteX78" fmla="*/ 869535 w 961324"/>
                <a:gd name="connsiteY78" fmla="*/ 211291 h 3102533"/>
                <a:gd name="connsiteX79" fmla="*/ 889352 w 961324"/>
                <a:gd name="connsiteY79" fmla="*/ 242327 h 3102533"/>
                <a:gd name="connsiteX80" fmla="*/ 906647 w 961324"/>
                <a:gd name="connsiteY80" fmla="*/ 274806 h 3102533"/>
                <a:gd name="connsiteX81" fmla="*/ 921780 w 961324"/>
                <a:gd name="connsiteY81" fmla="*/ 308729 h 3102533"/>
                <a:gd name="connsiteX82" fmla="*/ 934391 w 961324"/>
                <a:gd name="connsiteY82" fmla="*/ 343373 h 3102533"/>
                <a:gd name="connsiteX83" fmla="*/ 944479 w 961324"/>
                <a:gd name="connsiteY83" fmla="*/ 378739 h 3102533"/>
                <a:gd name="connsiteX84" fmla="*/ 951686 w 961324"/>
                <a:gd name="connsiteY84" fmla="*/ 415188 h 3102533"/>
                <a:gd name="connsiteX85" fmla="*/ 956009 w 961324"/>
                <a:gd name="connsiteY85" fmla="*/ 452359 h 3102533"/>
                <a:gd name="connsiteX86" fmla="*/ 957811 w 961324"/>
                <a:gd name="connsiteY86" fmla="*/ 550157 h 3102533"/>
                <a:gd name="connsiteX87" fmla="*/ 959252 w 961324"/>
                <a:gd name="connsiteY87" fmla="*/ 769572 h 3102533"/>
                <a:gd name="connsiteX88" fmla="*/ 961054 w 961324"/>
                <a:gd name="connsiteY88" fmla="*/ 1425290 h 3102533"/>
                <a:gd name="connsiteX89" fmla="*/ 961054 w 961324"/>
                <a:gd name="connsiteY89" fmla="*/ 2114930 h 3102533"/>
                <a:gd name="connsiteX90" fmla="*/ 959252 w 961324"/>
                <a:gd name="connsiteY90" fmla="*/ 2533911 h 3102533"/>
                <a:gd name="connsiteX91" fmla="*/ 956730 w 961324"/>
                <a:gd name="connsiteY91" fmla="*/ 2658775 h 3102533"/>
                <a:gd name="connsiteX92" fmla="*/ 953487 w 961324"/>
                <a:gd name="connsiteY92" fmla="*/ 2729508 h 3102533"/>
                <a:gd name="connsiteX93" fmla="*/ 950605 w 961324"/>
                <a:gd name="connsiteY93" fmla="*/ 2752965 h 3102533"/>
                <a:gd name="connsiteX94" fmla="*/ 946641 w 961324"/>
                <a:gd name="connsiteY94" fmla="*/ 2772452 h 3102533"/>
                <a:gd name="connsiteX95" fmla="*/ 934751 w 961324"/>
                <a:gd name="connsiteY95" fmla="*/ 2810345 h 3102533"/>
                <a:gd name="connsiteX96" fmla="*/ 916736 w 961324"/>
                <a:gd name="connsiteY96" fmla="*/ 2854011 h 3102533"/>
                <a:gd name="connsiteX97" fmla="*/ 894757 w 961324"/>
                <a:gd name="connsiteY97" fmla="*/ 2894791 h 3102533"/>
                <a:gd name="connsiteX98" fmla="*/ 868454 w 961324"/>
                <a:gd name="connsiteY98" fmla="*/ 2933044 h 3102533"/>
                <a:gd name="connsiteX99" fmla="*/ 837468 w 961324"/>
                <a:gd name="connsiteY99" fmla="*/ 2969131 h 3102533"/>
                <a:gd name="connsiteX100" fmla="*/ 812606 w 961324"/>
                <a:gd name="connsiteY100" fmla="*/ 2992950 h 3102533"/>
                <a:gd name="connsiteX101" fmla="*/ 785944 w 961324"/>
                <a:gd name="connsiteY101" fmla="*/ 3014963 h 3102533"/>
                <a:gd name="connsiteX102" fmla="*/ 757119 w 961324"/>
                <a:gd name="connsiteY102" fmla="*/ 3034812 h 3102533"/>
                <a:gd name="connsiteX103" fmla="*/ 726853 w 961324"/>
                <a:gd name="connsiteY103" fmla="*/ 3052495 h 3102533"/>
                <a:gd name="connsiteX104" fmla="*/ 695506 w 961324"/>
                <a:gd name="connsiteY104" fmla="*/ 3068013 h 3102533"/>
                <a:gd name="connsiteX105" fmla="*/ 662718 w 961324"/>
                <a:gd name="connsiteY105" fmla="*/ 3080643 h 3102533"/>
                <a:gd name="connsiteX106" fmla="*/ 629209 w 961324"/>
                <a:gd name="connsiteY106" fmla="*/ 3091109 h 3102533"/>
                <a:gd name="connsiteX107" fmla="*/ 595340 w 961324"/>
                <a:gd name="connsiteY107" fmla="*/ 3098326 h 3102533"/>
                <a:gd name="connsiteX108" fmla="*/ 559309 w 961324"/>
                <a:gd name="connsiteY108" fmla="*/ 3101935 h 3102533"/>
                <a:gd name="connsiteX109" fmla="*/ 511748 w 961324"/>
                <a:gd name="connsiteY109" fmla="*/ 3102296 h 310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961324" h="3102533">
                  <a:moveTo>
                    <a:pt x="511748" y="3102296"/>
                  </a:moveTo>
                  <a:cubicBezTo>
                    <a:pt x="498777" y="3101935"/>
                    <a:pt x="486887" y="3100852"/>
                    <a:pt x="475357" y="3099770"/>
                  </a:cubicBezTo>
                  <a:cubicBezTo>
                    <a:pt x="449055" y="3093274"/>
                    <a:pt x="423833" y="3083530"/>
                    <a:pt x="396089" y="3069817"/>
                  </a:cubicBezTo>
                  <a:cubicBezTo>
                    <a:pt x="346367" y="3045638"/>
                    <a:pt x="309255" y="3018211"/>
                    <a:pt x="271062" y="2978514"/>
                  </a:cubicBezTo>
                  <a:cubicBezTo>
                    <a:pt x="215935" y="2920774"/>
                    <a:pt x="179544" y="2853289"/>
                    <a:pt x="159366" y="2772092"/>
                  </a:cubicBezTo>
                  <a:cubicBezTo>
                    <a:pt x="154502" y="2752604"/>
                    <a:pt x="152273" y="2720937"/>
                    <a:pt x="150854" y="2643596"/>
                  </a:cubicBezTo>
                  <a:lnTo>
                    <a:pt x="150169" y="2590724"/>
                  </a:lnTo>
                  <a:lnTo>
                    <a:pt x="193295" y="2590724"/>
                  </a:lnTo>
                  <a:lnTo>
                    <a:pt x="193596" y="2635679"/>
                  </a:lnTo>
                  <a:cubicBezTo>
                    <a:pt x="193956" y="2658053"/>
                    <a:pt x="194316" y="2676458"/>
                    <a:pt x="194316" y="2689089"/>
                  </a:cubicBezTo>
                  <a:cubicBezTo>
                    <a:pt x="194677" y="2702081"/>
                    <a:pt x="195397" y="2712907"/>
                    <a:pt x="195037" y="2710020"/>
                  </a:cubicBezTo>
                  <a:cubicBezTo>
                    <a:pt x="196118" y="2719764"/>
                    <a:pt x="197919" y="2729508"/>
                    <a:pt x="200081" y="2739251"/>
                  </a:cubicBezTo>
                  <a:cubicBezTo>
                    <a:pt x="202603" y="2748995"/>
                    <a:pt x="205126" y="2758739"/>
                    <a:pt x="208368" y="2768483"/>
                  </a:cubicBezTo>
                  <a:cubicBezTo>
                    <a:pt x="211971" y="2778226"/>
                    <a:pt x="215574" y="2787609"/>
                    <a:pt x="219898" y="2797353"/>
                  </a:cubicBezTo>
                  <a:cubicBezTo>
                    <a:pt x="223862" y="2806736"/>
                    <a:pt x="228546" y="2816119"/>
                    <a:pt x="233590" y="2825141"/>
                  </a:cubicBezTo>
                  <a:cubicBezTo>
                    <a:pt x="238634" y="2834163"/>
                    <a:pt x="244039" y="2843185"/>
                    <a:pt x="249804" y="2851846"/>
                  </a:cubicBezTo>
                  <a:cubicBezTo>
                    <a:pt x="255569" y="2860146"/>
                    <a:pt x="261694" y="2868446"/>
                    <a:pt x="268179" y="2876385"/>
                  </a:cubicBezTo>
                  <a:cubicBezTo>
                    <a:pt x="274665" y="2884325"/>
                    <a:pt x="281511" y="2891903"/>
                    <a:pt x="288717" y="2899121"/>
                  </a:cubicBezTo>
                  <a:cubicBezTo>
                    <a:pt x="295563" y="2906338"/>
                    <a:pt x="303129" y="2912835"/>
                    <a:pt x="310696" y="2918969"/>
                  </a:cubicBezTo>
                  <a:cubicBezTo>
                    <a:pt x="319343" y="2925826"/>
                    <a:pt x="327630" y="2932322"/>
                    <a:pt x="335918" y="2938096"/>
                  </a:cubicBezTo>
                  <a:cubicBezTo>
                    <a:pt x="344565" y="2943870"/>
                    <a:pt x="352852" y="2948922"/>
                    <a:pt x="361499" y="2953614"/>
                  </a:cubicBezTo>
                  <a:cubicBezTo>
                    <a:pt x="370147" y="2958666"/>
                    <a:pt x="379155" y="2962997"/>
                    <a:pt x="388162" y="2966966"/>
                  </a:cubicBezTo>
                  <a:cubicBezTo>
                    <a:pt x="397530" y="2970936"/>
                    <a:pt x="407259" y="2974545"/>
                    <a:pt x="417347" y="2978153"/>
                  </a:cubicBezTo>
                  <a:cubicBezTo>
                    <a:pt x="426355" y="2981041"/>
                    <a:pt x="435003" y="2983567"/>
                    <a:pt x="443650" y="2985732"/>
                  </a:cubicBezTo>
                  <a:cubicBezTo>
                    <a:pt x="452297" y="2988258"/>
                    <a:pt x="460945" y="2990062"/>
                    <a:pt x="469592" y="2991506"/>
                  </a:cubicBezTo>
                  <a:cubicBezTo>
                    <a:pt x="478240" y="2992950"/>
                    <a:pt x="486887" y="2994032"/>
                    <a:pt x="495535" y="2995115"/>
                  </a:cubicBezTo>
                  <a:cubicBezTo>
                    <a:pt x="498057" y="2995115"/>
                    <a:pt x="500579" y="2995115"/>
                    <a:pt x="503101" y="2995476"/>
                  </a:cubicBezTo>
                  <a:cubicBezTo>
                    <a:pt x="565074" y="3012076"/>
                    <a:pt x="625606" y="3010272"/>
                    <a:pt x="690101" y="2989702"/>
                  </a:cubicBezTo>
                  <a:cubicBezTo>
                    <a:pt x="741986" y="2973101"/>
                    <a:pt x="778017" y="2950366"/>
                    <a:pt x="822695" y="2905256"/>
                  </a:cubicBezTo>
                  <a:cubicBezTo>
                    <a:pt x="869175" y="2857981"/>
                    <a:pt x="889712" y="2821893"/>
                    <a:pt x="908088" y="2754408"/>
                  </a:cubicBezTo>
                  <a:lnTo>
                    <a:pt x="915655" y="2725899"/>
                  </a:lnTo>
                  <a:lnTo>
                    <a:pt x="917817" y="2382342"/>
                  </a:lnTo>
                  <a:cubicBezTo>
                    <a:pt x="918898" y="2191436"/>
                    <a:pt x="919258" y="1760546"/>
                    <a:pt x="918898" y="1362497"/>
                  </a:cubicBezTo>
                  <a:cubicBezTo>
                    <a:pt x="918537" y="964447"/>
                    <a:pt x="917096" y="597793"/>
                    <a:pt x="916015" y="540413"/>
                  </a:cubicBezTo>
                  <a:cubicBezTo>
                    <a:pt x="913853" y="452359"/>
                    <a:pt x="911331" y="431428"/>
                    <a:pt x="898360" y="391009"/>
                  </a:cubicBezTo>
                  <a:cubicBezTo>
                    <a:pt x="847917" y="231861"/>
                    <a:pt x="712801" y="123958"/>
                    <a:pt x="549941" y="109523"/>
                  </a:cubicBezTo>
                  <a:cubicBezTo>
                    <a:pt x="549220" y="109523"/>
                    <a:pt x="548500" y="109162"/>
                    <a:pt x="547419" y="108801"/>
                  </a:cubicBezTo>
                  <a:cubicBezTo>
                    <a:pt x="536970" y="106275"/>
                    <a:pt x="526521" y="104110"/>
                    <a:pt x="515712" y="102666"/>
                  </a:cubicBezTo>
                  <a:cubicBezTo>
                    <a:pt x="505263" y="100862"/>
                    <a:pt x="494454" y="99419"/>
                    <a:pt x="483284" y="98697"/>
                  </a:cubicBezTo>
                  <a:cubicBezTo>
                    <a:pt x="472475" y="97614"/>
                    <a:pt x="461305" y="97253"/>
                    <a:pt x="450136" y="97253"/>
                  </a:cubicBezTo>
                  <a:cubicBezTo>
                    <a:pt x="436084" y="97253"/>
                    <a:pt x="422392" y="97614"/>
                    <a:pt x="408700" y="99058"/>
                  </a:cubicBezTo>
                  <a:cubicBezTo>
                    <a:pt x="395369" y="100140"/>
                    <a:pt x="382037" y="101945"/>
                    <a:pt x="369066" y="104471"/>
                  </a:cubicBezTo>
                  <a:cubicBezTo>
                    <a:pt x="356095" y="106997"/>
                    <a:pt x="343484" y="109884"/>
                    <a:pt x="331234" y="113493"/>
                  </a:cubicBezTo>
                  <a:cubicBezTo>
                    <a:pt x="318623" y="117102"/>
                    <a:pt x="306372" y="121432"/>
                    <a:pt x="294482" y="126485"/>
                  </a:cubicBezTo>
                  <a:cubicBezTo>
                    <a:pt x="282592" y="131537"/>
                    <a:pt x="271062" y="136950"/>
                    <a:pt x="259532" y="143085"/>
                  </a:cubicBezTo>
                  <a:cubicBezTo>
                    <a:pt x="248002" y="149220"/>
                    <a:pt x="236833" y="156077"/>
                    <a:pt x="226023" y="163655"/>
                  </a:cubicBezTo>
                  <a:cubicBezTo>
                    <a:pt x="215214" y="170873"/>
                    <a:pt x="204405" y="179173"/>
                    <a:pt x="193956" y="187834"/>
                  </a:cubicBezTo>
                  <a:cubicBezTo>
                    <a:pt x="183507" y="196495"/>
                    <a:pt x="173058" y="205878"/>
                    <a:pt x="162969" y="215983"/>
                  </a:cubicBezTo>
                  <a:cubicBezTo>
                    <a:pt x="155043" y="223922"/>
                    <a:pt x="147476" y="232222"/>
                    <a:pt x="140270" y="240522"/>
                  </a:cubicBezTo>
                  <a:cubicBezTo>
                    <a:pt x="133064" y="249184"/>
                    <a:pt x="126218" y="257845"/>
                    <a:pt x="119732" y="266506"/>
                  </a:cubicBezTo>
                  <a:cubicBezTo>
                    <a:pt x="113247" y="275528"/>
                    <a:pt x="107121" y="284911"/>
                    <a:pt x="101357" y="293933"/>
                  </a:cubicBezTo>
                  <a:cubicBezTo>
                    <a:pt x="95592" y="303315"/>
                    <a:pt x="90547" y="313059"/>
                    <a:pt x="85503" y="322803"/>
                  </a:cubicBezTo>
                  <a:cubicBezTo>
                    <a:pt x="80819" y="332547"/>
                    <a:pt x="76495" y="342290"/>
                    <a:pt x="72171" y="352395"/>
                  </a:cubicBezTo>
                  <a:cubicBezTo>
                    <a:pt x="68208" y="362500"/>
                    <a:pt x="64605" y="372965"/>
                    <a:pt x="61723" y="383070"/>
                  </a:cubicBezTo>
                  <a:cubicBezTo>
                    <a:pt x="58480" y="393535"/>
                    <a:pt x="55597" y="404001"/>
                    <a:pt x="53435" y="414827"/>
                  </a:cubicBezTo>
                  <a:cubicBezTo>
                    <a:pt x="51274" y="425293"/>
                    <a:pt x="49472" y="436119"/>
                    <a:pt x="48031" y="446945"/>
                  </a:cubicBezTo>
                  <a:cubicBezTo>
                    <a:pt x="48031" y="446585"/>
                    <a:pt x="47310" y="454524"/>
                    <a:pt x="47310" y="465711"/>
                  </a:cubicBezTo>
                  <a:cubicBezTo>
                    <a:pt x="46950" y="476898"/>
                    <a:pt x="46590" y="493138"/>
                    <a:pt x="46229" y="513708"/>
                  </a:cubicBezTo>
                  <a:cubicBezTo>
                    <a:pt x="45869" y="555570"/>
                    <a:pt x="45148" y="616920"/>
                    <a:pt x="44788" y="700283"/>
                  </a:cubicBezTo>
                  <a:cubicBezTo>
                    <a:pt x="44067" y="867370"/>
                    <a:pt x="43347" y="1122873"/>
                    <a:pt x="42626" y="1488083"/>
                  </a:cubicBezTo>
                  <a:lnTo>
                    <a:pt x="42250" y="1699883"/>
                  </a:lnTo>
                  <a:lnTo>
                    <a:pt x="0" y="1699883"/>
                  </a:lnTo>
                  <a:lnTo>
                    <a:pt x="110" y="1554123"/>
                  </a:lnTo>
                  <a:cubicBezTo>
                    <a:pt x="470" y="1069823"/>
                    <a:pt x="830" y="794111"/>
                    <a:pt x="2632" y="633520"/>
                  </a:cubicBezTo>
                  <a:cubicBezTo>
                    <a:pt x="4433" y="473290"/>
                    <a:pt x="6956" y="428901"/>
                    <a:pt x="13081" y="402557"/>
                  </a:cubicBezTo>
                  <a:cubicBezTo>
                    <a:pt x="28934" y="336155"/>
                    <a:pt x="59561" y="266506"/>
                    <a:pt x="96672" y="213817"/>
                  </a:cubicBezTo>
                  <a:cubicBezTo>
                    <a:pt x="124777" y="174481"/>
                    <a:pt x="175940" y="122515"/>
                    <a:pt x="214494" y="95088"/>
                  </a:cubicBezTo>
                  <a:cubicBezTo>
                    <a:pt x="291600" y="40234"/>
                    <a:pt x="383118" y="7394"/>
                    <a:pt x="475718" y="1259"/>
                  </a:cubicBezTo>
                  <a:cubicBezTo>
                    <a:pt x="506704" y="-906"/>
                    <a:pt x="535889" y="-184"/>
                    <a:pt x="564714" y="2703"/>
                  </a:cubicBezTo>
                  <a:cubicBezTo>
                    <a:pt x="578766" y="5951"/>
                    <a:pt x="592818" y="9560"/>
                    <a:pt x="606870" y="14251"/>
                  </a:cubicBezTo>
                  <a:cubicBezTo>
                    <a:pt x="618760" y="18221"/>
                    <a:pt x="630650" y="22551"/>
                    <a:pt x="642180" y="27243"/>
                  </a:cubicBezTo>
                  <a:cubicBezTo>
                    <a:pt x="653710" y="31934"/>
                    <a:pt x="665240" y="36986"/>
                    <a:pt x="676049" y="42400"/>
                  </a:cubicBezTo>
                  <a:cubicBezTo>
                    <a:pt x="687219" y="48174"/>
                    <a:pt x="698388" y="53948"/>
                    <a:pt x="708837" y="60444"/>
                  </a:cubicBezTo>
                  <a:cubicBezTo>
                    <a:pt x="719647" y="66579"/>
                    <a:pt x="729735" y="73435"/>
                    <a:pt x="740184" y="80653"/>
                  </a:cubicBezTo>
                  <a:cubicBezTo>
                    <a:pt x="750273" y="87510"/>
                    <a:pt x="760001" y="95088"/>
                    <a:pt x="769730" y="103027"/>
                  </a:cubicBezTo>
                  <a:cubicBezTo>
                    <a:pt x="779098" y="110606"/>
                    <a:pt x="788466" y="118906"/>
                    <a:pt x="797473" y="127206"/>
                  </a:cubicBezTo>
                  <a:cubicBezTo>
                    <a:pt x="806481" y="135867"/>
                    <a:pt x="815129" y="144528"/>
                    <a:pt x="823416" y="153550"/>
                  </a:cubicBezTo>
                  <a:cubicBezTo>
                    <a:pt x="831703" y="162572"/>
                    <a:pt x="839630" y="171955"/>
                    <a:pt x="847556" y="181699"/>
                  </a:cubicBezTo>
                  <a:cubicBezTo>
                    <a:pt x="855123" y="191443"/>
                    <a:pt x="862329" y="201187"/>
                    <a:pt x="869535" y="211291"/>
                  </a:cubicBezTo>
                  <a:cubicBezTo>
                    <a:pt x="876381" y="221396"/>
                    <a:pt x="882867" y="231861"/>
                    <a:pt x="889352" y="242327"/>
                  </a:cubicBezTo>
                  <a:cubicBezTo>
                    <a:pt x="895477" y="253153"/>
                    <a:pt x="901242" y="263980"/>
                    <a:pt x="906647" y="274806"/>
                  </a:cubicBezTo>
                  <a:cubicBezTo>
                    <a:pt x="912412" y="285993"/>
                    <a:pt x="917456" y="297180"/>
                    <a:pt x="921780" y="308729"/>
                  </a:cubicBezTo>
                  <a:cubicBezTo>
                    <a:pt x="926464" y="319916"/>
                    <a:pt x="930788" y="331464"/>
                    <a:pt x="934391" y="343373"/>
                  </a:cubicBezTo>
                  <a:cubicBezTo>
                    <a:pt x="938354" y="354921"/>
                    <a:pt x="941597" y="366830"/>
                    <a:pt x="944479" y="378739"/>
                  </a:cubicBezTo>
                  <a:cubicBezTo>
                    <a:pt x="947362" y="391009"/>
                    <a:pt x="949884" y="402918"/>
                    <a:pt x="951686" y="415188"/>
                  </a:cubicBezTo>
                  <a:cubicBezTo>
                    <a:pt x="953847" y="427458"/>
                    <a:pt x="955289" y="439728"/>
                    <a:pt x="956009" y="452359"/>
                  </a:cubicBezTo>
                  <a:cubicBezTo>
                    <a:pt x="957090" y="463546"/>
                    <a:pt x="957451" y="495303"/>
                    <a:pt x="957811" y="550157"/>
                  </a:cubicBezTo>
                  <a:cubicBezTo>
                    <a:pt x="958531" y="604650"/>
                    <a:pt x="958892" y="680074"/>
                    <a:pt x="959252" y="769572"/>
                  </a:cubicBezTo>
                  <a:cubicBezTo>
                    <a:pt x="959973" y="948568"/>
                    <a:pt x="960693" y="1183861"/>
                    <a:pt x="961054" y="1425290"/>
                  </a:cubicBezTo>
                  <a:cubicBezTo>
                    <a:pt x="961414" y="1666357"/>
                    <a:pt x="961414" y="1913198"/>
                    <a:pt x="961054" y="2114930"/>
                  </a:cubicBezTo>
                  <a:cubicBezTo>
                    <a:pt x="961054" y="2316662"/>
                    <a:pt x="960333" y="2473283"/>
                    <a:pt x="959252" y="2533911"/>
                  </a:cubicBezTo>
                  <a:cubicBezTo>
                    <a:pt x="958531" y="2587682"/>
                    <a:pt x="957811" y="2627740"/>
                    <a:pt x="956730" y="2658775"/>
                  </a:cubicBezTo>
                  <a:cubicBezTo>
                    <a:pt x="956009" y="2689811"/>
                    <a:pt x="954928" y="2711824"/>
                    <a:pt x="953487" y="2729508"/>
                  </a:cubicBezTo>
                  <a:cubicBezTo>
                    <a:pt x="952767" y="2738169"/>
                    <a:pt x="951686" y="2746108"/>
                    <a:pt x="950605" y="2752965"/>
                  </a:cubicBezTo>
                  <a:cubicBezTo>
                    <a:pt x="949524" y="2760182"/>
                    <a:pt x="948083" y="2766317"/>
                    <a:pt x="946641" y="2772452"/>
                  </a:cubicBezTo>
                  <a:cubicBezTo>
                    <a:pt x="943759" y="2785083"/>
                    <a:pt x="939795" y="2796270"/>
                    <a:pt x="934751" y="2810345"/>
                  </a:cubicBezTo>
                  <a:cubicBezTo>
                    <a:pt x="929346" y="2825501"/>
                    <a:pt x="923221" y="2839937"/>
                    <a:pt x="916736" y="2854011"/>
                  </a:cubicBezTo>
                  <a:cubicBezTo>
                    <a:pt x="910250" y="2868085"/>
                    <a:pt x="902684" y="2881799"/>
                    <a:pt x="894757" y="2894791"/>
                  </a:cubicBezTo>
                  <a:cubicBezTo>
                    <a:pt x="886830" y="2908143"/>
                    <a:pt x="877822" y="2920774"/>
                    <a:pt x="868454" y="2933044"/>
                  </a:cubicBezTo>
                  <a:cubicBezTo>
                    <a:pt x="858726" y="2945314"/>
                    <a:pt x="848637" y="2957222"/>
                    <a:pt x="837468" y="2969131"/>
                  </a:cubicBezTo>
                  <a:cubicBezTo>
                    <a:pt x="829541" y="2977432"/>
                    <a:pt x="821254" y="2985371"/>
                    <a:pt x="812606" y="2992950"/>
                  </a:cubicBezTo>
                  <a:cubicBezTo>
                    <a:pt x="803959" y="3000889"/>
                    <a:pt x="794951" y="3008106"/>
                    <a:pt x="785944" y="3014963"/>
                  </a:cubicBezTo>
                  <a:cubicBezTo>
                    <a:pt x="776575" y="3022181"/>
                    <a:pt x="766847" y="3028677"/>
                    <a:pt x="757119" y="3034812"/>
                  </a:cubicBezTo>
                  <a:cubicBezTo>
                    <a:pt x="747390" y="3041307"/>
                    <a:pt x="737302" y="3047081"/>
                    <a:pt x="726853" y="3052495"/>
                  </a:cubicBezTo>
                  <a:cubicBezTo>
                    <a:pt x="716764" y="3058269"/>
                    <a:pt x="705955" y="3063321"/>
                    <a:pt x="695506" y="3068013"/>
                  </a:cubicBezTo>
                  <a:cubicBezTo>
                    <a:pt x="684697" y="3072704"/>
                    <a:pt x="673887" y="3077035"/>
                    <a:pt x="662718" y="3080643"/>
                  </a:cubicBezTo>
                  <a:cubicBezTo>
                    <a:pt x="651909" y="3084613"/>
                    <a:pt x="640739" y="3087861"/>
                    <a:pt x="629209" y="3091109"/>
                  </a:cubicBezTo>
                  <a:cubicBezTo>
                    <a:pt x="618040" y="3093996"/>
                    <a:pt x="606870" y="3096522"/>
                    <a:pt x="595340" y="3098326"/>
                  </a:cubicBezTo>
                  <a:cubicBezTo>
                    <a:pt x="584891" y="3100131"/>
                    <a:pt x="573001" y="3101574"/>
                    <a:pt x="559309" y="3101935"/>
                  </a:cubicBezTo>
                  <a:cubicBezTo>
                    <a:pt x="545617" y="3102657"/>
                    <a:pt x="530124" y="3102657"/>
                    <a:pt x="511748" y="3102296"/>
                  </a:cubicBezTo>
                  <a:close/>
                </a:path>
              </a:pathLst>
            </a:custGeom>
            <a:solidFill>
              <a:srgbClr val="CECEC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561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13995" y="1953119"/>
            <a:ext cx="1970505" cy="312688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3" name="矩形 12"/>
          <p:cNvSpPr/>
          <p:nvPr/>
        </p:nvSpPr>
        <p:spPr>
          <a:xfrm rot="2021042">
            <a:off x="3338094" y="1512950"/>
            <a:ext cx="1970505" cy="45593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42</a:t>
            </a:fld>
            <a:endParaRPr lang="zh-TW" altLang="en-US"/>
          </a:p>
        </p:txBody>
      </p:sp>
      <p:pic>
        <p:nvPicPr>
          <p:cNvPr id="27" name="圖片版面配置區 2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 r="8475"/>
          <a:stretch>
            <a:fillRect/>
          </a:stretch>
        </p:blipFill>
        <p:spPr/>
      </p:pic>
      <p:pic>
        <p:nvPicPr>
          <p:cNvPr id="28" name="圖片版面配置區 27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 r="8475"/>
          <a:stretch>
            <a:fillRect/>
          </a:stretch>
        </p:blipFill>
        <p:spPr/>
      </p:pic>
      <p:pic>
        <p:nvPicPr>
          <p:cNvPr id="29" name="圖片版面配置區 28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" r="8565"/>
          <a:stretch>
            <a:fillRect/>
          </a:stretch>
        </p:blipFill>
        <p:spPr/>
      </p:pic>
      <p:pic>
        <p:nvPicPr>
          <p:cNvPr id="30" name="圖片版面配置區 29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6" b="9776"/>
          <a:stretch>
            <a:fillRect/>
          </a:stretch>
        </p:blipFill>
        <p:spPr/>
      </p:pic>
      <p:pic>
        <p:nvPicPr>
          <p:cNvPr id="31" name="圖片版面配置區 30"/>
          <p:cNvPicPr>
            <a:picLocks noGrp="1" noChangeAspect="1"/>
          </p:cNvPicPr>
          <p:nvPr>
            <p:ph type="pic" sz="quarter" idx="17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" r="3325"/>
          <a:stretch>
            <a:fillRect/>
          </a:stretch>
        </p:blipFill>
        <p:spPr/>
      </p:pic>
      <p:grpSp>
        <p:nvGrpSpPr>
          <p:cNvPr id="6" name="群組 5"/>
          <p:cNvGrpSpPr/>
          <p:nvPr/>
        </p:nvGrpSpPr>
        <p:grpSpPr>
          <a:xfrm>
            <a:off x="6659997" y="903232"/>
            <a:ext cx="4637808" cy="717432"/>
            <a:chOff x="2253100" y="418524"/>
            <a:chExt cx="4637808" cy="717432"/>
          </a:xfrm>
        </p:grpSpPr>
        <p:sp>
          <p:nvSpPr>
            <p:cNvPr id="7" name="矩形 6"/>
            <p:cNvSpPr/>
            <p:nvPr/>
          </p:nvSpPr>
          <p:spPr>
            <a:xfrm>
              <a:off x="2253100" y="418524"/>
              <a:ext cx="46378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3200" b="1" spc="-150" dirty="0" smtClean="0">
                  <a:solidFill>
                    <a:schemeClr val="bg1">
                      <a:lumMod val="50000"/>
                    </a:schemeClr>
                  </a:solidFill>
                </a:rPr>
                <a:t>Photo Frame  Design 021</a:t>
              </a:r>
              <a:endParaRPr lang="en-US" altLang="zh-TW" sz="3200" b="1" spc="-1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155318" y="1019594"/>
              <a:ext cx="2833352" cy="116362"/>
            </a:xfrm>
            <a:prstGeom prst="rect">
              <a:avLst/>
            </a:prstGeom>
            <a:gradFill flip="none" rotWithShape="1">
              <a:gsLst>
                <a:gs pos="61000">
                  <a:srgbClr val="C9C828"/>
                </a:gs>
                <a:gs pos="0">
                  <a:srgbClr val="00B050"/>
                </a:gs>
                <a:gs pos="99000">
                  <a:srgbClr val="FFC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244231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13995" y="1953119"/>
            <a:ext cx="1970505" cy="312688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0" name="矩形 9"/>
          <p:cNvSpPr/>
          <p:nvPr/>
        </p:nvSpPr>
        <p:spPr>
          <a:xfrm rot="2021042">
            <a:off x="3338094" y="1512950"/>
            <a:ext cx="1970505" cy="45593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43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7" name="圖片版面配置區 6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8" name="圖片版面配置區 7"/>
          <p:cNvSpPr>
            <a:spLocks noGrp="1"/>
          </p:cNvSpPr>
          <p:nvPr>
            <p:ph type="pic" sz="quarter" idx="17"/>
          </p:nvPr>
        </p:nvSpPr>
        <p:spPr/>
      </p:sp>
    </p:spTree>
    <p:extLst>
      <p:ext uri="{BB962C8B-B14F-4D97-AF65-F5344CB8AC3E}">
        <p14:creationId xmlns:p14="http://schemas.microsoft.com/office/powerpoint/2010/main" val="103513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 rot="385030">
            <a:off x="9259887" y="1214768"/>
            <a:ext cx="2339400" cy="262290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1" name="矩形 30"/>
          <p:cNvSpPr/>
          <p:nvPr/>
        </p:nvSpPr>
        <p:spPr>
          <a:xfrm rot="31807">
            <a:off x="619700" y="1154661"/>
            <a:ext cx="2339400" cy="262290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8" name="矩形 27"/>
          <p:cNvSpPr/>
          <p:nvPr/>
        </p:nvSpPr>
        <p:spPr>
          <a:xfrm rot="21136090">
            <a:off x="6520003" y="1699326"/>
            <a:ext cx="2339400" cy="262290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3" name="矩形 22"/>
          <p:cNvSpPr/>
          <p:nvPr/>
        </p:nvSpPr>
        <p:spPr>
          <a:xfrm rot="385030">
            <a:off x="3291141" y="1677479"/>
            <a:ext cx="2339400" cy="262290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44</a:t>
            </a:fld>
            <a:endParaRPr lang="zh-TW" altLang="en-US"/>
          </a:p>
        </p:txBody>
      </p:sp>
      <p:pic>
        <p:nvPicPr>
          <p:cNvPr id="40" name="圖片版面配置區 39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4" r="21914"/>
          <a:stretch>
            <a:fillRect/>
          </a:stretch>
        </p:blipFill>
        <p:spPr/>
      </p:pic>
      <p:pic>
        <p:nvPicPr>
          <p:cNvPr id="41" name="圖片版面配置區 40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7" r="21917"/>
          <a:stretch>
            <a:fillRect/>
          </a:stretch>
        </p:blipFill>
        <p:spPr/>
      </p:pic>
      <p:pic>
        <p:nvPicPr>
          <p:cNvPr id="42" name="圖片版面配置區 41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8" r="7928"/>
          <a:stretch>
            <a:fillRect/>
          </a:stretch>
        </p:blipFill>
        <p:spPr/>
      </p:pic>
      <p:pic>
        <p:nvPicPr>
          <p:cNvPr id="43" name="圖片版面配置區 42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6" r="18416"/>
          <a:stretch>
            <a:fillRect/>
          </a:stretch>
        </p:blipFill>
        <p:spPr/>
      </p:pic>
      <p:grpSp>
        <p:nvGrpSpPr>
          <p:cNvPr id="9" name="群組 8"/>
          <p:cNvGrpSpPr/>
          <p:nvPr/>
        </p:nvGrpSpPr>
        <p:grpSpPr>
          <a:xfrm>
            <a:off x="3608654" y="4954641"/>
            <a:ext cx="4637808" cy="717432"/>
            <a:chOff x="2253100" y="418524"/>
            <a:chExt cx="4637808" cy="717432"/>
          </a:xfrm>
        </p:grpSpPr>
        <p:sp>
          <p:nvSpPr>
            <p:cNvPr id="10" name="矩形 9"/>
            <p:cNvSpPr/>
            <p:nvPr/>
          </p:nvSpPr>
          <p:spPr>
            <a:xfrm>
              <a:off x="2253100" y="418524"/>
              <a:ext cx="46378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3200" b="1" spc="-150" dirty="0" smtClean="0">
                  <a:solidFill>
                    <a:schemeClr val="bg1">
                      <a:lumMod val="50000"/>
                    </a:schemeClr>
                  </a:solidFill>
                </a:rPr>
                <a:t>Photo Frame  Design 022</a:t>
              </a:r>
              <a:endParaRPr lang="en-US" altLang="zh-TW" sz="3200" b="1" spc="-1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55318" y="1019594"/>
              <a:ext cx="2833352" cy="116362"/>
            </a:xfrm>
            <a:prstGeom prst="rect">
              <a:avLst/>
            </a:prstGeom>
            <a:gradFill flip="none" rotWithShape="1">
              <a:gsLst>
                <a:gs pos="61000">
                  <a:srgbClr val="C9C828"/>
                </a:gs>
                <a:gs pos="0">
                  <a:srgbClr val="00B050"/>
                </a:gs>
                <a:gs pos="99000">
                  <a:srgbClr val="FFC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</p:grpSp>
      <p:sp>
        <p:nvSpPr>
          <p:cNvPr id="18" name="手繪多邊形 17"/>
          <p:cNvSpPr/>
          <p:nvPr/>
        </p:nvSpPr>
        <p:spPr>
          <a:xfrm>
            <a:off x="-10026" y="276726"/>
            <a:ext cx="12212053" cy="1094879"/>
          </a:xfrm>
          <a:custGeom>
            <a:avLst/>
            <a:gdLst>
              <a:gd name="connsiteX0" fmla="*/ 0 w 12212053"/>
              <a:gd name="connsiteY0" fmla="*/ 0 h 1094879"/>
              <a:gd name="connsiteX1" fmla="*/ 6160169 w 12212053"/>
              <a:gd name="connsiteY1" fmla="*/ 1094874 h 1094879"/>
              <a:gd name="connsiteX2" fmla="*/ 12212053 w 12212053"/>
              <a:gd name="connsiteY2" fmla="*/ 12032 h 109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12053" h="1094879">
                <a:moveTo>
                  <a:pt x="0" y="0"/>
                </a:moveTo>
                <a:cubicBezTo>
                  <a:pt x="2062413" y="546434"/>
                  <a:pt x="4124827" y="1092869"/>
                  <a:pt x="6160169" y="1094874"/>
                </a:cubicBezTo>
                <a:cubicBezTo>
                  <a:pt x="8195511" y="1096879"/>
                  <a:pt x="10203782" y="554455"/>
                  <a:pt x="12212053" y="12032"/>
                </a:cubicBezTo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2508">
            <a:off x="4272382" y="1143366"/>
            <a:ext cx="539176" cy="654748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35756">
            <a:off x="7063605" y="1215231"/>
            <a:ext cx="539176" cy="654748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2508">
            <a:off x="1737110" y="683006"/>
            <a:ext cx="539176" cy="654748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0411" y="714231"/>
            <a:ext cx="539176" cy="65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 rot="385030">
            <a:off x="9259887" y="1214768"/>
            <a:ext cx="2339400" cy="262290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" name="矩形 8"/>
          <p:cNvSpPr/>
          <p:nvPr/>
        </p:nvSpPr>
        <p:spPr>
          <a:xfrm rot="31807">
            <a:off x="619700" y="1154661"/>
            <a:ext cx="2339400" cy="262290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0" name="矩形 9"/>
          <p:cNvSpPr/>
          <p:nvPr/>
        </p:nvSpPr>
        <p:spPr>
          <a:xfrm rot="21136090">
            <a:off x="6520003" y="1699326"/>
            <a:ext cx="2339400" cy="262290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1" name="矩形 10"/>
          <p:cNvSpPr/>
          <p:nvPr/>
        </p:nvSpPr>
        <p:spPr>
          <a:xfrm rot="385030">
            <a:off x="3291141" y="1677479"/>
            <a:ext cx="2339400" cy="262290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45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7" name="圖片版面配置區 6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2" name="手繪多邊形 11"/>
          <p:cNvSpPr/>
          <p:nvPr/>
        </p:nvSpPr>
        <p:spPr>
          <a:xfrm>
            <a:off x="-10026" y="276726"/>
            <a:ext cx="12212053" cy="1094879"/>
          </a:xfrm>
          <a:custGeom>
            <a:avLst/>
            <a:gdLst>
              <a:gd name="connsiteX0" fmla="*/ 0 w 12212053"/>
              <a:gd name="connsiteY0" fmla="*/ 0 h 1094879"/>
              <a:gd name="connsiteX1" fmla="*/ 6160169 w 12212053"/>
              <a:gd name="connsiteY1" fmla="*/ 1094874 h 1094879"/>
              <a:gd name="connsiteX2" fmla="*/ 12212053 w 12212053"/>
              <a:gd name="connsiteY2" fmla="*/ 12032 h 109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12053" h="1094879">
                <a:moveTo>
                  <a:pt x="0" y="0"/>
                </a:moveTo>
                <a:cubicBezTo>
                  <a:pt x="2062413" y="546434"/>
                  <a:pt x="4124827" y="1092869"/>
                  <a:pt x="6160169" y="1094874"/>
                </a:cubicBezTo>
                <a:cubicBezTo>
                  <a:pt x="8195511" y="1096879"/>
                  <a:pt x="10203782" y="554455"/>
                  <a:pt x="12212053" y="12032"/>
                </a:cubicBezTo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2508">
            <a:off x="4272382" y="1143366"/>
            <a:ext cx="539176" cy="654748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35756">
            <a:off x="7063605" y="1215231"/>
            <a:ext cx="539176" cy="654748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2508">
            <a:off x="1737110" y="683006"/>
            <a:ext cx="539176" cy="654748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0411" y="714231"/>
            <a:ext cx="539176" cy="65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7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354385" y="1856427"/>
            <a:ext cx="2351264" cy="282148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0" name="矩形 19"/>
          <p:cNvSpPr/>
          <p:nvPr/>
        </p:nvSpPr>
        <p:spPr>
          <a:xfrm>
            <a:off x="3398374" y="1302972"/>
            <a:ext cx="2351264" cy="282148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6" name="矩形 25"/>
          <p:cNvSpPr/>
          <p:nvPr/>
        </p:nvSpPr>
        <p:spPr>
          <a:xfrm>
            <a:off x="6442363" y="1856427"/>
            <a:ext cx="2351264" cy="282148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2" name="矩形 31"/>
          <p:cNvSpPr/>
          <p:nvPr/>
        </p:nvSpPr>
        <p:spPr>
          <a:xfrm>
            <a:off x="9486352" y="1302972"/>
            <a:ext cx="2351264" cy="282148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46</a:t>
            </a:fld>
            <a:endParaRPr lang="zh-TW" altLang="en-US"/>
          </a:p>
        </p:txBody>
      </p:sp>
      <p:pic>
        <p:nvPicPr>
          <p:cNvPr id="44" name="圖片版面配置區 4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5" r="23625"/>
          <a:stretch>
            <a:fillRect/>
          </a:stretch>
        </p:blipFill>
        <p:spPr/>
      </p:pic>
      <p:pic>
        <p:nvPicPr>
          <p:cNvPr id="45" name="圖片版面配置區 44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5" r="23625"/>
          <a:stretch>
            <a:fillRect/>
          </a:stretch>
        </p:blipFill>
        <p:spPr/>
      </p:pic>
      <p:pic>
        <p:nvPicPr>
          <p:cNvPr id="46" name="圖片版面配置區 45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5" r="23625"/>
          <a:stretch>
            <a:fillRect/>
          </a:stretch>
        </p:blipFill>
        <p:spPr/>
      </p:pic>
      <p:pic>
        <p:nvPicPr>
          <p:cNvPr id="47" name="圖片版面配置區 46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6" r="26856"/>
          <a:stretch>
            <a:fillRect/>
          </a:stretch>
        </p:blipFill>
        <p:spPr/>
      </p:pic>
      <p:grpSp>
        <p:nvGrpSpPr>
          <p:cNvPr id="11" name="群組 10"/>
          <p:cNvGrpSpPr/>
          <p:nvPr/>
        </p:nvGrpSpPr>
        <p:grpSpPr>
          <a:xfrm>
            <a:off x="3608654" y="4954641"/>
            <a:ext cx="4637808" cy="717432"/>
            <a:chOff x="2253100" y="418524"/>
            <a:chExt cx="4637808" cy="717432"/>
          </a:xfrm>
        </p:grpSpPr>
        <p:sp>
          <p:nvSpPr>
            <p:cNvPr id="12" name="矩形 11"/>
            <p:cNvSpPr/>
            <p:nvPr/>
          </p:nvSpPr>
          <p:spPr>
            <a:xfrm>
              <a:off x="2253100" y="418524"/>
              <a:ext cx="46378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3200" b="1" spc="-150" dirty="0" smtClean="0">
                  <a:solidFill>
                    <a:schemeClr val="bg1">
                      <a:lumMod val="50000"/>
                    </a:schemeClr>
                  </a:solidFill>
                </a:rPr>
                <a:t>Photo Frame  Design 023</a:t>
              </a:r>
              <a:endParaRPr lang="en-US" altLang="zh-TW" sz="3200" b="1" spc="-1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155318" y="1019594"/>
              <a:ext cx="2833352" cy="116362"/>
            </a:xfrm>
            <a:prstGeom prst="rect">
              <a:avLst/>
            </a:prstGeom>
            <a:gradFill flip="none" rotWithShape="1">
              <a:gsLst>
                <a:gs pos="61000">
                  <a:srgbClr val="C9C828"/>
                </a:gs>
                <a:gs pos="0">
                  <a:srgbClr val="00B050"/>
                </a:gs>
                <a:gs pos="99000">
                  <a:srgbClr val="FFC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</p:grp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612" y="1363405"/>
            <a:ext cx="539176" cy="654748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2698" y="1363405"/>
            <a:ext cx="539176" cy="654748"/>
          </a:xfrm>
          <a:prstGeom prst="rect">
            <a:avLst/>
          </a:prstGeom>
        </p:spPr>
      </p:pic>
      <p:cxnSp>
        <p:nvCxnSpPr>
          <p:cNvPr id="17" name="直線接點 16"/>
          <p:cNvCxnSpPr/>
          <p:nvPr/>
        </p:nvCxnSpPr>
        <p:spPr>
          <a:xfrm flipV="1">
            <a:off x="1116168" y="0"/>
            <a:ext cx="0" cy="140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 flipV="1">
            <a:off x="1900896" y="0"/>
            <a:ext cx="0" cy="140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2601" y="809950"/>
            <a:ext cx="539176" cy="654748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687" y="809950"/>
            <a:ext cx="539176" cy="654748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6590" y="1363405"/>
            <a:ext cx="539176" cy="654748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0676" y="1363405"/>
            <a:ext cx="539176" cy="654748"/>
          </a:xfrm>
          <a:prstGeom prst="rect">
            <a:avLst/>
          </a:prstGeom>
        </p:spPr>
      </p:pic>
      <p:cxnSp>
        <p:nvCxnSpPr>
          <p:cNvPr id="29" name="直線接點 28"/>
          <p:cNvCxnSpPr/>
          <p:nvPr/>
        </p:nvCxnSpPr>
        <p:spPr>
          <a:xfrm flipV="1">
            <a:off x="7204146" y="0"/>
            <a:ext cx="0" cy="140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/>
          <p:cNvCxnSpPr/>
          <p:nvPr/>
        </p:nvCxnSpPr>
        <p:spPr>
          <a:xfrm flipV="1">
            <a:off x="7988874" y="0"/>
            <a:ext cx="0" cy="140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圖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0579" y="809950"/>
            <a:ext cx="539176" cy="654748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4665" y="809950"/>
            <a:ext cx="539176" cy="654748"/>
          </a:xfrm>
          <a:prstGeom prst="rect">
            <a:avLst/>
          </a:prstGeom>
        </p:spPr>
      </p:pic>
      <p:cxnSp>
        <p:nvCxnSpPr>
          <p:cNvPr id="23" name="直線接點 22"/>
          <p:cNvCxnSpPr/>
          <p:nvPr/>
        </p:nvCxnSpPr>
        <p:spPr>
          <a:xfrm flipV="1">
            <a:off x="4160157" y="-1"/>
            <a:ext cx="0" cy="8505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 flipV="1">
            <a:off x="4944885" y="-1"/>
            <a:ext cx="0" cy="8505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/>
          <p:cNvCxnSpPr/>
          <p:nvPr/>
        </p:nvCxnSpPr>
        <p:spPr>
          <a:xfrm flipV="1">
            <a:off x="10248135" y="-1"/>
            <a:ext cx="0" cy="8505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 flipV="1">
            <a:off x="11032863" y="-1"/>
            <a:ext cx="0" cy="8505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045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54385" y="1856427"/>
            <a:ext cx="2351264" cy="282148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" name="矩形 8"/>
          <p:cNvSpPr/>
          <p:nvPr/>
        </p:nvSpPr>
        <p:spPr>
          <a:xfrm>
            <a:off x="3398374" y="1302972"/>
            <a:ext cx="2351264" cy="282148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6442363" y="1856427"/>
            <a:ext cx="2351264" cy="282148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1" name="矩形 10"/>
          <p:cNvSpPr/>
          <p:nvPr/>
        </p:nvSpPr>
        <p:spPr>
          <a:xfrm>
            <a:off x="9486352" y="1302972"/>
            <a:ext cx="2351264" cy="282148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612" y="1363405"/>
            <a:ext cx="539176" cy="65474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2698" y="1363405"/>
            <a:ext cx="539176" cy="654748"/>
          </a:xfrm>
          <a:prstGeom prst="rect">
            <a:avLst/>
          </a:prstGeom>
        </p:spPr>
      </p:pic>
      <p:cxnSp>
        <p:nvCxnSpPr>
          <p:cNvPr id="14" name="直線接點 13"/>
          <p:cNvCxnSpPr/>
          <p:nvPr/>
        </p:nvCxnSpPr>
        <p:spPr>
          <a:xfrm flipV="1">
            <a:off x="1116168" y="0"/>
            <a:ext cx="0" cy="140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 flipV="1">
            <a:off x="1900896" y="0"/>
            <a:ext cx="0" cy="140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2601" y="809950"/>
            <a:ext cx="539176" cy="654748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687" y="809950"/>
            <a:ext cx="539176" cy="654748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6590" y="1363405"/>
            <a:ext cx="539176" cy="654748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0676" y="1363405"/>
            <a:ext cx="539176" cy="654748"/>
          </a:xfrm>
          <a:prstGeom prst="rect">
            <a:avLst/>
          </a:prstGeom>
        </p:spPr>
      </p:pic>
      <p:cxnSp>
        <p:nvCxnSpPr>
          <p:cNvPr id="20" name="直線接點 19"/>
          <p:cNvCxnSpPr/>
          <p:nvPr/>
        </p:nvCxnSpPr>
        <p:spPr>
          <a:xfrm flipV="1">
            <a:off x="7204146" y="0"/>
            <a:ext cx="0" cy="140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 flipV="1">
            <a:off x="7988874" y="0"/>
            <a:ext cx="0" cy="140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0579" y="809950"/>
            <a:ext cx="539176" cy="654748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98" l="0" r="97031">
                        <a14:backgroundMark x1="38750" y1="27156" x2="42031" y2="32561"/>
                        <a14:backgroundMark x1="78125" y1="16216" x2="79688" y2="1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4665" y="809950"/>
            <a:ext cx="539176" cy="654748"/>
          </a:xfrm>
          <a:prstGeom prst="rect">
            <a:avLst/>
          </a:prstGeom>
        </p:spPr>
      </p:pic>
      <p:cxnSp>
        <p:nvCxnSpPr>
          <p:cNvPr id="24" name="直線接點 23"/>
          <p:cNvCxnSpPr/>
          <p:nvPr/>
        </p:nvCxnSpPr>
        <p:spPr>
          <a:xfrm flipV="1">
            <a:off x="4160157" y="-1"/>
            <a:ext cx="0" cy="8505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 flipV="1">
            <a:off x="4944885" y="-1"/>
            <a:ext cx="0" cy="8505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/>
          <p:cNvCxnSpPr/>
          <p:nvPr/>
        </p:nvCxnSpPr>
        <p:spPr>
          <a:xfrm flipV="1">
            <a:off x="10248135" y="-1"/>
            <a:ext cx="0" cy="8505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/>
          <p:cNvCxnSpPr/>
          <p:nvPr/>
        </p:nvCxnSpPr>
        <p:spPr>
          <a:xfrm flipV="1">
            <a:off x="11032863" y="-1"/>
            <a:ext cx="0" cy="8505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47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7" name="圖片版面配置區 6"/>
          <p:cNvSpPr>
            <a:spLocks noGrp="1"/>
          </p:cNvSpPr>
          <p:nvPr>
            <p:ph type="pic" sz="quarter" idx="16"/>
          </p:nvPr>
        </p:nvSpPr>
        <p:spPr/>
      </p:sp>
    </p:spTree>
    <p:extLst>
      <p:ext uri="{BB962C8B-B14F-4D97-AF65-F5344CB8AC3E}">
        <p14:creationId xmlns:p14="http://schemas.microsoft.com/office/powerpoint/2010/main" val="396583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rot="746773">
            <a:off x="909798" y="1929887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48</a:t>
            </a:fld>
            <a:endParaRPr lang="zh-TW" altLang="en-US"/>
          </a:p>
        </p:txBody>
      </p:sp>
      <p:pic>
        <p:nvPicPr>
          <p:cNvPr id="31" name="圖片版面配置區 30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r="7880"/>
          <a:stretch>
            <a:fillRect/>
          </a:stretch>
        </p:blipFill>
        <p:spPr/>
      </p:pic>
      <p:sp>
        <p:nvSpPr>
          <p:cNvPr id="16" name="矩形 15"/>
          <p:cNvSpPr/>
          <p:nvPr/>
        </p:nvSpPr>
        <p:spPr>
          <a:xfrm>
            <a:off x="2738373" y="1033078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32" name="圖片版面配置區 31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4" r="21994"/>
          <a:stretch>
            <a:fillRect/>
          </a:stretch>
        </p:blipFill>
        <p:spPr/>
      </p:pic>
      <p:sp>
        <p:nvSpPr>
          <p:cNvPr id="19" name="矩形 18"/>
          <p:cNvSpPr/>
          <p:nvPr/>
        </p:nvSpPr>
        <p:spPr>
          <a:xfrm rot="20883001">
            <a:off x="3746849" y="2409341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33" name="圖片版面配置區 32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6" r="7986"/>
          <a:stretch>
            <a:fillRect/>
          </a:stretch>
        </p:blipFill>
        <p:spPr/>
      </p:pic>
      <p:sp>
        <p:nvSpPr>
          <p:cNvPr id="22" name="矩形 21"/>
          <p:cNvSpPr/>
          <p:nvPr/>
        </p:nvSpPr>
        <p:spPr>
          <a:xfrm rot="908122">
            <a:off x="6274602" y="2472608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34" name="圖片版面配置區 33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9" r="18469"/>
          <a:stretch>
            <a:fillRect/>
          </a:stretch>
        </p:blipFill>
        <p:spPr/>
      </p:pic>
      <p:sp>
        <p:nvSpPr>
          <p:cNvPr id="9" name="矩形 8"/>
          <p:cNvSpPr/>
          <p:nvPr/>
        </p:nvSpPr>
        <p:spPr>
          <a:xfrm>
            <a:off x="6944592" y="740196"/>
            <a:ext cx="4637808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Photo Frame  Design 024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846810" y="1341266"/>
            <a:ext cx="2833352" cy="116362"/>
          </a:xfrm>
          <a:prstGeom prst="rect">
            <a:avLst/>
          </a:prstGeom>
          <a:gradFill flip="none" rotWithShape="1">
            <a:gsLst>
              <a:gs pos="61000">
                <a:srgbClr val="C9C828"/>
              </a:gs>
              <a:gs pos="0">
                <a:srgbClr val="00B050"/>
              </a:gs>
              <a:gs pos="99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544" y="1281339"/>
            <a:ext cx="787400" cy="78740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605" y="1866920"/>
            <a:ext cx="787400" cy="787400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34" y="462012"/>
            <a:ext cx="787400" cy="78740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219" y="1942801"/>
            <a:ext cx="7874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9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/>
          <p:cNvSpPr/>
          <p:nvPr/>
        </p:nvSpPr>
        <p:spPr>
          <a:xfrm>
            <a:off x="3814011" y="1453216"/>
            <a:ext cx="2880000" cy="360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矩形 47"/>
          <p:cNvSpPr/>
          <p:nvPr/>
        </p:nvSpPr>
        <p:spPr>
          <a:xfrm>
            <a:off x="3994011" y="1633216"/>
            <a:ext cx="2520000" cy="324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7" name="矩形 36"/>
          <p:cNvSpPr/>
          <p:nvPr/>
        </p:nvSpPr>
        <p:spPr>
          <a:xfrm>
            <a:off x="385011" y="1453216"/>
            <a:ext cx="2880000" cy="360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矩形 37"/>
          <p:cNvSpPr/>
          <p:nvPr/>
        </p:nvSpPr>
        <p:spPr>
          <a:xfrm>
            <a:off x="565011" y="1633216"/>
            <a:ext cx="2520000" cy="324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64" name="圖片版面配置區 6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5" name="圖片版面配置區 64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grpSp>
        <p:nvGrpSpPr>
          <p:cNvPr id="10" name="群組 9"/>
          <p:cNvGrpSpPr/>
          <p:nvPr/>
        </p:nvGrpSpPr>
        <p:grpSpPr>
          <a:xfrm>
            <a:off x="773679" y="0"/>
            <a:ext cx="370118" cy="1458426"/>
            <a:chOff x="773679" y="0"/>
            <a:chExt cx="370118" cy="1458426"/>
          </a:xfrm>
        </p:grpSpPr>
        <p:grpSp>
          <p:nvGrpSpPr>
            <p:cNvPr id="32" name="群組 31"/>
            <p:cNvGrpSpPr/>
            <p:nvPr/>
          </p:nvGrpSpPr>
          <p:grpSpPr>
            <a:xfrm flipH="1">
              <a:off x="773679" y="1066897"/>
              <a:ext cx="370118" cy="391529"/>
              <a:chOff x="1090613" y="2008188"/>
              <a:chExt cx="192088" cy="203200"/>
            </a:xfrm>
          </p:grpSpPr>
          <p:sp>
            <p:nvSpPr>
              <p:cNvPr id="15" name="Freeform 190"/>
              <p:cNvSpPr>
                <a:spLocks/>
              </p:cNvSpPr>
              <p:nvPr/>
            </p:nvSpPr>
            <p:spPr bwMode="auto">
              <a:xfrm>
                <a:off x="1090613" y="2122488"/>
                <a:ext cx="192088" cy="88900"/>
              </a:xfrm>
              <a:custGeom>
                <a:avLst/>
                <a:gdLst>
                  <a:gd name="T0" fmla="*/ 40 w 44"/>
                  <a:gd name="T1" fmla="*/ 0 h 20"/>
                  <a:gd name="T2" fmla="*/ 4 w 44"/>
                  <a:gd name="T3" fmla="*/ 0 h 20"/>
                  <a:gd name="T4" fmla="*/ 0 w 44"/>
                  <a:gd name="T5" fmla="*/ 5 h 20"/>
                  <a:gd name="T6" fmla="*/ 0 w 44"/>
                  <a:gd name="T7" fmla="*/ 15 h 20"/>
                  <a:gd name="T8" fmla="*/ 4 w 44"/>
                  <a:gd name="T9" fmla="*/ 20 h 20"/>
                  <a:gd name="T10" fmla="*/ 6 w 44"/>
                  <a:gd name="T11" fmla="*/ 20 h 20"/>
                  <a:gd name="T12" fmla="*/ 6 w 44"/>
                  <a:gd name="T13" fmla="*/ 19 h 20"/>
                  <a:gd name="T14" fmla="*/ 12 w 44"/>
                  <a:gd name="T15" fmla="*/ 13 h 20"/>
                  <a:gd name="T16" fmla="*/ 18 w 44"/>
                  <a:gd name="T17" fmla="*/ 19 h 20"/>
                  <a:gd name="T18" fmla="*/ 18 w 44"/>
                  <a:gd name="T19" fmla="*/ 20 h 20"/>
                  <a:gd name="T20" fmla="*/ 24 w 44"/>
                  <a:gd name="T21" fmla="*/ 20 h 20"/>
                  <a:gd name="T22" fmla="*/ 24 w 44"/>
                  <a:gd name="T23" fmla="*/ 19 h 20"/>
                  <a:gd name="T24" fmla="*/ 31 w 44"/>
                  <a:gd name="T25" fmla="*/ 13 h 20"/>
                  <a:gd name="T26" fmla="*/ 37 w 44"/>
                  <a:gd name="T27" fmla="*/ 19 h 20"/>
                  <a:gd name="T28" fmla="*/ 37 w 44"/>
                  <a:gd name="T29" fmla="*/ 20 h 20"/>
                  <a:gd name="T30" fmla="*/ 40 w 44"/>
                  <a:gd name="T31" fmla="*/ 20 h 20"/>
                  <a:gd name="T32" fmla="*/ 44 w 44"/>
                  <a:gd name="T33" fmla="*/ 15 h 20"/>
                  <a:gd name="T34" fmla="*/ 44 w 44"/>
                  <a:gd name="T35" fmla="*/ 5 h 20"/>
                  <a:gd name="T36" fmla="*/ 40 w 44"/>
                  <a:gd name="T3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4" h="20">
                    <a:moveTo>
                      <a:pt x="40" y="0"/>
                    </a:moveTo>
                    <a:lnTo>
                      <a:pt x="4" y="0"/>
                    </a:lnTo>
                    <a:lnTo>
                      <a:pt x="0" y="5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6" y="20"/>
                    </a:lnTo>
                    <a:lnTo>
                      <a:pt x="6" y="19"/>
                    </a:lnTo>
                    <a:cubicBezTo>
                      <a:pt x="6" y="16"/>
                      <a:pt x="8" y="13"/>
                      <a:pt x="12" y="13"/>
                    </a:cubicBezTo>
                    <a:cubicBezTo>
                      <a:pt x="15" y="13"/>
                      <a:pt x="18" y="16"/>
                      <a:pt x="18" y="19"/>
                    </a:cubicBezTo>
                    <a:lnTo>
                      <a:pt x="18" y="20"/>
                    </a:lnTo>
                    <a:lnTo>
                      <a:pt x="24" y="20"/>
                    </a:lnTo>
                    <a:lnTo>
                      <a:pt x="24" y="19"/>
                    </a:lnTo>
                    <a:cubicBezTo>
                      <a:pt x="24" y="16"/>
                      <a:pt x="27" y="13"/>
                      <a:pt x="31" y="13"/>
                    </a:cubicBezTo>
                    <a:cubicBezTo>
                      <a:pt x="34" y="13"/>
                      <a:pt x="37" y="16"/>
                      <a:pt x="37" y="19"/>
                    </a:cubicBezTo>
                    <a:lnTo>
                      <a:pt x="37" y="20"/>
                    </a:lnTo>
                    <a:lnTo>
                      <a:pt x="40" y="20"/>
                    </a:lnTo>
                    <a:lnTo>
                      <a:pt x="44" y="15"/>
                    </a:lnTo>
                    <a:lnTo>
                      <a:pt x="44" y="5"/>
                    </a:lnTo>
                    <a:lnTo>
                      <a:pt x="40" y="0"/>
                    </a:lnTo>
                  </a:path>
                </a:pathLst>
              </a:custGeom>
              <a:solidFill>
                <a:srgbClr val="21201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92"/>
              <p:cNvSpPr>
                <a:spLocks/>
              </p:cNvSpPr>
              <p:nvPr/>
            </p:nvSpPr>
            <p:spPr bwMode="auto">
              <a:xfrm>
                <a:off x="1147763" y="2008188"/>
                <a:ext cx="77788" cy="141288"/>
              </a:xfrm>
              <a:custGeom>
                <a:avLst/>
                <a:gdLst>
                  <a:gd name="T0" fmla="*/ 1 w 18"/>
                  <a:gd name="T1" fmla="*/ 32 h 32"/>
                  <a:gd name="T2" fmla="*/ 1 w 18"/>
                  <a:gd name="T3" fmla="*/ 9 h 32"/>
                  <a:gd name="T4" fmla="*/ 9 w 18"/>
                  <a:gd name="T5" fmla="*/ 1 h 32"/>
                  <a:gd name="T6" fmla="*/ 17 w 18"/>
                  <a:gd name="T7" fmla="*/ 9 h 32"/>
                  <a:gd name="T8" fmla="*/ 17 w 18"/>
                  <a:gd name="T9" fmla="*/ 32 h 32"/>
                  <a:gd name="T10" fmla="*/ 18 w 18"/>
                  <a:gd name="T11" fmla="*/ 32 h 32"/>
                  <a:gd name="T12" fmla="*/ 18 w 18"/>
                  <a:gd name="T13" fmla="*/ 9 h 32"/>
                  <a:gd name="T14" fmla="*/ 9 w 18"/>
                  <a:gd name="T15" fmla="*/ 0 h 32"/>
                  <a:gd name="T16" fmla="*/ 0 w 18"/>
                  <a:gd name="T17" fmla="*/ 9 h 32"/>
                  <a:gd name="T18" fmla="*/ 0 w 18"/>
                  <a:gd name="T19" fmla="*/ 32 h 32"/>
                  <a:gd name="T20" fmla="*/ 1 w 18"/>
                  <a:gd name="T2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32">
                    <a:moveTo>
                      <a:pt x="1" y="32"/>
                    </a:moveTo>
                    <a:lnTo>
                      <a:pt x="1" y="9"/>
                    </a:lnTo>
                    <a:cubicBezTo>
                      <a:pt x="1" y="5"/>
                      <a:pt x="5" y="1"/>
                      <a:pt x="9" y="1"/>
                    </a:cubicBezTo>
                    <a:cubicBezTo>
                      <a:pt x="13" y="1"/>
                      <a:pt x="17" y="5"/>
                      <a:pt x="17" y="9"/>
                    </a:cubicBezTo>
                    <a:lnTo>
                      <a:pt x="17" y="32"/>
                    </a:lnTo>
                    <a:lnTo>
                      <a:pt x="18" y="32"/>
                    </a:lnTo>
                    <a:lnTo>
                      <a:pt x="18" y="9"/>
                    </a:lnTo>
                    <a:cubicBezTo>
                      <a:pt x="18" y="4"/>
                      <a:pt x="14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lnTo>
                      <a:pt x="0" y="32"/>
                    </a:lnTo>
                    <a:lnTo>
                      <a:pt x="1" y="32"/>
                    </a:lnTo>
                  </a:path>
                </a:pathLst>
              </a:custGeom>
              <a:solidFill>
                <a:srgbClr val="21201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cxnSp>
          <p:nvCxnSpPr>
            <p:cNvPr id="34" name="直線接點 33"/>
            <p:cNvCxnSpPr/>
            <p:nvPr/>
          </p:nvCxnSpPr>
          <p:spPr>
            <a:xfrm flipV="1">
              <a:off x="958738" y="0"/>
              <a:ext cx="0" cy="10850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群組 5"/>
          <p:cNvGrpSpPr/>
          <p:nvPr/>
        </p:nvGrpSpPr>
        <p:grpSpPr>
          <a:xfrm>
            <a:off x="2506226" y="0"/>
            <a:ext cx="370118" cy="1458426"/>
            <a:chOff x="2506226" y="0"/>
            <a:chExt cx="370118" cy="1458426"/>
          </a:xfrm>
        </p:grpSpPr>
        <p:grpSp>
          <p:nvGrpSpPr>
            <p:cNvPr id="40" name="群組 39"/>
            <p:cNvGrpSpPr/>
            <p:nvPr/>
          </p:nvGrpSpPr>
          <p:grpSpPr>
            <a:xfrm flipH="1">
              <a:off x="2506226" y="1066897"/>
              <a:ext cx="370118" cy="391529"/>
              <a:chOff x="1090613" y="2008188"/>
              <a:chExt cx="192088" cy="203200"/>
            </a:xfrm>
          </p:grpSpPr>
          <p:sp>
            <p:nvSpPr>
              <p:cNvPr id="42" name="Freeform 190"/>
              <p:cNvSpPr>
                <a:spLocks/>
              </p:cNvSpPr>
              <p:nvPr/>
            </p:nvSpPr>
            <p:spPr bwMode="auto">
              <a:xfrm>
                <a:off x="1090613" y="2122488"/>
                <a:ext cx="192088" cy="88900"/>
              </a:xfrm>
              <a:custGeom>
                <a:avLst/>
                <a:gdLst>
                  <a:gd name="T0" fmla="*/ 40 w 44"/>
                  <a:gd name="T1" fmla="*/ 0 h 20"/>
                  <a:gd name="T2" fmla="*/ 4 w 44"/>
                  <a:gd name="T3" fmla="*/ 0 h 20"/>
                  <a:gd name="T4" fmla="*/ 0 w 44"/>
                  <a:gd name="T5" fmla="*/ 5 h 20"/>
                  <a:gd name="T6" fmla="*/ 0 w 44"/>
                  <a:gd name="T7" fmla="*/ 15 h 20"/>
                  <a:gd name="T8" fmla="*/ 4 w 44"/>
                  <a:gd name="T9" fmla="*/ 20 h 20"/>
                  <a:gd name="T10" fmla="*/ 6 w 44"/>
                  <a:gd name="T11" fmla="*/ 20 h 20"/>
                  <a:gd name="T12" fmla="*/ 6 w 44"/>
                  <a:gd name="T13" fmla="*/ 19 h 20"/>
                  <a:gd name="T14" fmla="*/ 12 w 44"/>
                  <a:gd name="T15" fmla="*/ 13 h 20"/>
                  <a:gd name="T16" fmla="*/ 18 w 44"/>
                  <a:gd name="T17" fmla="*/ 19 h 20"/>
                  <a:gd name="T18" fmla="*/ 18 w 44"/>
                  <a:gd name="T19" fmla="*/ 20 h 20"/>
                  <a:gd name="T20" fmla="*/ 24 w 44"/>
                  <a:gd name="T21" fmla="*/ 20 h 20"/>
                  <a:gd name="T22" fmla="*/ 24 w 44"/>
                  <a:gd name="T23" fmla="*/ 19 h 20"/>
                  <a:gd name="T24" fmla="*/ 31 w 44"/>
                  <a:gd name="T25" fmla="*/ 13 h 20"/>
                  <a:gd name="T26" fmla="*/ 37 w 44"/>
                  <a:gd name="T27" fmla="*/ 19 h 20"/>
                  <a:gd name="T28" fmla="*/ 37 w 44"/>
                  <a:gd name="T29" fmla="*/ 20 h 20"/>
                  <a:gd name="T30" fmla="*/ 40 w 44"/>
                  <a:gd name="T31" fmla="*/ 20 h 20"/>
                  <a:gd name="T32" fmla="*/ 44 w 44"/>
                  <a:gd name="T33" fmla="*/ 15 h 20"/>
                  <a:gd name="T34" fmla="*/ 44 w 44"/>
                  <a:gd name="T35" fmla="*/ 5 h 20"/>
                  <a:gd name="T36" fmla="*/ 40 w 44"/>
                  <a:gd name="T3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4" h="20">
                    <a:moveTo>
                      <a:pt x="40" y="0"/>
                    </a:moveTo>
                    <a:lnTo>
                      <a:pt x="4" y="0"/>
                    </a:lnTo>
                    <a:lnTo>
                      <a:pt x="0" y="5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6" y="20"/>
                    </a:lnTo>
                    <a:lnTo>
                      <a:pt x="6" y="19"/>
                    </a:lnTo>
                    <a:cubicBezTo>
                      <a:pt x="6" y="16"/>
                      <a:pt x="8" y="13"/>
                      <a:pt x="12" y="13"/>
                    </a:cubicBezTo>
                    <a:cubicBezTo>
                      <a:pt x="15" y="13"/>
                      <a:pt x="18" y="16"/>
                      <a:pt x="18" y="19"/>
                    </a:cubicBezTo>
                    <a:lnTo>
                      <a:pt x="18" y="20"/>
                    </a:lnTo>
                    <a:lnTo>
                      <a:pt x="24" y="20"/>
                    </a:lnTo>
                    <a:lnTo>
                      <a:pt x="24" y="19"/>
                    </a:lnTo>
                    <a:cubicBezTo>
                      <a:pt x="24" y="16"/>
                      <a:pt x="27" y="13"/>
                      <a:pt x="31" y="13"/>
                    </a:cubicBezTo>
                    <a:cubicBezTo>
                      <a:pt x="34" y="13"/>
                      <a:pt x="37" y="16"/>
                      <a:pt x="37" y="19"/>
                    </a:cubicBezTo>
                    <a:lnTo>
                      <a:pt x="37" y="20"/>
                    </a:lnTo>
                    <a:lnTo>
                      <a:pt x="40" y="20"/>
                    </a:lnTo>
                    <a:lnTo>
                      <a:pt x="44" y="15"/>
                    </a:lnTo>
                    <a:lnTo>
                      <a:pt x="44" y="5"/>
                    </a:lnTo>
                    <a:lnTo>
                      <a:pt x="40" y="0"/>
                    </a:lnTo>
                  </a:path>
                </a:pathLst>
              </a:custGeom>
              <a:solidFill>
                <a:srgbClr val="21201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192"/>
              <p:cNvSpPr>
                <a:spLocks/>
              </p:cNvSpPr>
              <p:nvPr/>
            </p:nvSpPr>
            <p:spPr bwMode="auto">
              <a:xfrm>
                <a:off x="1147763" y="2008188"/>
                <a:ext cx="77788" cy="141288"/>
              </a:xfrm>
              <a:custGeom>
                <a:avLst/>
                <a:gdLst>
                  <a:gd name="T0" fmla="*/ 1 w 18"/>
                  <a:gd name="T1" fmla="*/ 32 h 32"/>
                  <a:gd name="T2" fmla="*/ 1 w 18"/>
                  <a:gd name="T3" fmla="*/ 9 h 32"/>
                  <a:gd name="T4" fmla="*/ 9 w 18"/>
                  <a:gd name="T5" fmla="*/ 1 h 32"/>
                  <a:gd name="T6" fmla="*/ 17 w 18"/>
                  <a:gd name="T7" fmla="*/ 9 h 32"/>
                  <a:gd name="T8" fmla="*/ 17 w 18"/>
                  <a:gd name="T9" fmla="*/ 32 h 32"/>
                  <a:gd name="T10" fmla="*/ 18 w 18"/>
                  <a:gd name="T11" fmla="*/ 32 h 32"/>
                  <a:gd name="T12" fmla="*/ 18 w 18"/>
                  <a:gd name="T13" fmla="*/ 9 h 32"/>
                  <a:gd name="T14" fmla="*/ 9 w 18"/>
                  <a:gd name="T15" fmla="*/ 0 h 32"/>
                  <a:gd name="T16" fmla="*/ 0 w 18"/>
                  <a:gd name="T17" fmla="*/ 9 h 32"/>
                  <a:gd name="T18" fmla="*/ 0 w 18"/>
                  <a:gd name="T19" fmla="*/ 32 h 32"/>
                  <a:gd name="T20" fmla="*/ 1 w 18"/>
                  <a:gd name="T2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32">
                    <a:moveTo>
                      <a:pt x="1" y="32"/>
                    </a:moveTo>
                    <a:lnTo>
                      <a:pt x="1" y="9"/>
                    </a:lnTo>
                    <a:cubicBezTo>
                      <a:pt x="1" y="5"/>
                      <a:pt x="5" y="1"/>
                      <a:pt x="9" y="1"/>
                    </a:cubicBezTo>
                    <a:cubicBezTo>
                      <a:pt x="13" y="1"/>
                      <a:pt x="17" y="5"/>
                      <a:pt x="17" y="9"/>
                    </a:cubicBezTo>
                    <a:lnTo>
                      <a:pt x="17" y="32"/>
                    </a:lnTo>
                    <a:lnTo>
                      <a:pt x="18" y="32"/>
                    </a:lnTo>
                    <a:lnTo>
                      <a:pt x="18" y="9"/>
                    </a:lnTo>
                    <a:cubicBezTo>
                      <a:pt x="18" y="4"/>
                      <a:pt x="14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lnTo>
                      <a:pt x="0" y="32"/>
                    </a:lnTo>
                    <a:lnTo>
                      <a:pt x="1" y="32"/>
                    </a:lnTo>
                  </a:path>
                </a:pathLst>
              </a:custGeom>
              <a:solidFill>
                <a:srgbClr val="21201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cxnSp>
          <p:nvCxnSpPr>
            <p:cNvPr id="41" name="直線接點 40"/>
            <p:cNvCxnSpPr/>
            <p:nvPr/>
          </p:nvCxnSpPr>
          <p:spPr>
            <a:xfrm flipV="1">
              <a:off x="2691285" y="0"/>
              <a:ext cx="0" cy="10850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群組 4"/>
          <p:cNvGrpSpPr/>
          <p:nvPr/>
        </p:nvGrpSpPr>
        <p:grpSpPr>
          <a:xfrm>
            <a:off x="4202679" y="0"/>
            <a:ext cx="370118" cy="1458426"/>
            <a:chOff x="4202679" y="0"/>
            <a:chExt cx="370118" cy="1458426"/>
          </a:xfrm>
        </p:grpSpPr>
        <p:grpSp>
          <p:nvGrpSpPr>
            <p:cNvPr id="50" name="群組 49"/>
            <p:cNvGrpSpPr/>
            <p:nvPr/>
          </p:nvGrpSpPr>
          <p:grpSpPr>
            <a:xfrm flipH="1">
              <a:off x="4202679" y="1066897"/>
              <a:ext cx="370118" cy="391529"/>
              <a:chOff x="1090613" y="2008188"/>
              <a:chExt cx="192088" cy="203200"/>
            </a:xfrm>
          </p:grpSpPr>
          <p:sp>
            <p:nvSpPr>
              <p:cNvPr id="52" name="Freeform 190"/>
              <p:cNvSpPr>
                <a:spLocks/>
              </p:cNvSpPr>
              <p:nvPr/>
            </p:nvSpPr>
            <p:spPr bwMode="auto">
              <a:xfrm>
                <a:off x="1090613" y="2122488"/>
                <a:ext cx="192088" cy="88900"/>
              </a:xfrm>
              <a:custGeom>
                <a:avLst/>
                <a:gdLst>
                  <a:gd name="T0" fmla="*/ 40 w 44"/>
                  <a:gd name="T1" fmla="*/ 0 h 20"/>
                  <a:gd name="T2" fmla="*/ 4 w 44"/>
                  <a:gd name="T3" fmla="*/ 0 h 20"/>
                  <a:gd name="T4" fmla="*/ 0 w 44"/>
                  <a:gd name="T5" fmla="*/ 5 h 20"/>
                  <a:gd name="T6" fmla="*/ 0 w 44"/>
                  <a:gd name="T7" fmla="*/ 15 h 20"/>
                  <a:gd name="T8" fmla="*/ 4 w 44"/>
                  <a:gd name="T9" fmla="*/ 20 h 20"/>
                  <a:gd name="T10" fmla="*/ 6 w 44"/>
                  <a:gd name="T11" fmla="*/ 20 h 20"/>
                  <a:gd name="T12" fmla="*/ 6 w 44"/>
                  <a:gd name="T13" fmla="*/ 19 h 20"/>
                  <a:gd name="T14" fmla="*/ 12 w 44"/>
                  <a:gd name="T15" fmla="*/ 13 h 20"/>
                  <a:gd name="T16" fmla="*/ 18 w 44"/>
                  <a:gd name="T17" fmla="*/ 19 h 20"/>
                  <a:gd name="T18" fmla="*/ 18 w 44"/>
                  <a:gd name="T19" fmla="*/ 20 h 20"/>
                  <a:gd name="T20" fmla="*/ 24 w 44"/>
                  <a:gd name="T21" fmla="*/ 20 h 20"/>
                  <a:gd name="T22" fmla="*/ 24 w 44"/>
                  <a:gd name="T23" fmla="*/ 19 h 20"/>
                  <a:gd name="T24" fmla="*/ 31 w 44"/>
                  <a:gd name="T25" fmla="*/ 13 h 20"/>
                  <a:gd name="T26" fmla="*/ 37 w 44"/>
                  <a:gd name="T27" fmla="*/ 19 h 20"/>
                  <a:gd name="T28" fmla="*/ 37 w 44"/>
                  <a:gd name="T29" fmla="*/ 20 h 20"/>
                  <a:gd name="T30" fmla="*/ 40 w 44"/>
                  <a:gd name="T31" fmla="*/ 20 h 20"/>
                  <a:gd name="T32" fmla="*/ 44 w 44"/>
                  <a:gd name="T33" fmla="*/ 15 h 20"/>
                  <a:gd name="T34" fmla="*/ 44 w 44"/>
                  <a:gd name="T35" fmla="*/ 5 h 20"/>
                  <a:gd name="T36" fmla="*/ 40 w 44"/>
                  <a:gd name="T3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4" h="20">
                    <a:moveTo>
                      <a:pt x="40" y="0"/>
                    </a:moveTo>
                    <a:lnTo>
                      <a:pt x="4" y="0"/>
                    </a:lnTo>
                    <a:lnTo>
                      <a:pt x="0" y="5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6" y="20"/>
                    </a:lnTo>
                    <a:lnTo>
                      <a:pt x="6" y="19"/>
                    </a:lnTo>
                    <a:cubicBezTo>
                      <a:pt x="6" y="16"/>
                      <a:pt x="8" y="13"/>
                      <a:pt x="12" y="13"/>
                    </a:cubicBezTo>
                    <a:cubicBezTo>
                      <a:pt x="15" y="13"/>
                      <a:pt x="18" y="16"/>
                      <a:pt x="18" y="19"/>
                    </a:cubicBezTo>
                    <a:lnTo>
                      <a:pt x="18" y="20"/>
                    </a:lnTo>
                    <a:lnTo>
                      <a:pt x="24" y="20"/>
                    </a:lnTo>
                    <a:lnTo>
                      <a:pt x="24" y="19"/>
                    </a:lnTo>
                    <a:cubicBezTo>
                      <a:pt x="24" y="16"/>
                      <a:pt x="27" y="13"/>
                      <a:pt x="31" y="13"/>
                    </a:cubicBezTo>
                    <a:cubicBezTo>
                      <a:pt x="34" y="13"/>
                      <a:pt x="37" y="16"/>
                      <a:pt x="37" y="19"/>
                    </a:cubicBezTo>
                    <a:lnTo>
                      <a:pt x="37" y="20"/>
                    </a:lnTo>
                    <a:lnTo>
                      <a:pt x="40" y="20"/>
                    </a:lnTo>
                    <a:lnTo>
                      <a:pt x="44" y="15"/>
                    </a:lnTo>
                    <a:lnTo>
                      <a:pt x="44" y="5"/>
                    </a:lnTo>
                    <a:lnTo>
                      <a:pt x="40" y="0"/>
                    </a:lnTo>
                  </a:path>
                </a:pathLst>
              </a:custGeom>
              <a:solidFill>
                <a:srgbClr val="21201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192"/>
              <p:cNvSpPr>
                <a:spLocks/>
              </p:cNvSpPr>
              <p:nvPr/>
            </p:nvSpPr>
            <p:spPr bwMode="auto">
              <a:xfrm>
                <a:off x="1147763" y="2008188"/>
                <a:ext cx="77788" cy="141288"/>
              </a:xfrm>
              <a:custGeom>
                <a:avLst/>
                <a:gdLst>
                  <a:gd name="T0" fmla="*/ 1 w 18"/>
                  <a:gd name="T1" fmla="*/ 32 h 32"/>
                  <a:gd name="T2" fmla="*/ 1 w 18"/>
                  <a:gd name="T3" fmla="*/ 9 h 32"/>
                  <a:gd name="T4" fmla="*/ 9 w 18"/>
                  <a:gd name="T5" fmla="*/ 1 h 32"/>
                  <a:gd name="T6" fmla="*/ 17 w 18"/>
                  <a:gd name="T7" fmla="*/ 9 h 32"/>
                  <a:gd name="T8" fmla="*/ 17 w 18"/>
                  <a:gd name="T9" fmla="*/ 32 h 32"/>
                  <a:gd name="T10" fmla="*/ 18 w 18"/>
                  <a:gd name="T11" fmla="*/ 32 h 32"/>
                  <a:gd name="T12" fmla="*/ 18 w 18"/>
                  <a:gd name="T13" fmla="*/ 9 h 32"/>
                  <a:gd name="T14" fmla="*/ 9 w 18"/>
                  <a:gd name="T15" fmla="*/ 0 h 32"/>
                  <a:gd name="T16" fmla="*/ 0 w 18"/>
                  <a:gd name="T17" fmla="*/ 9 h 32"/>
                  <a:gd name="T18" fmla="*/ 0 w 18"/>
                  <a:gd name="T19" fmla="*/ 32 h 32"/>
                  <a:gd name="T20" fmla="*/ 1 w 18"/>
                  <a:gd name="T2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32">
                    <a:moveTo>
                      <a:pt x="1" y="32"/>
                    </a:moveTo>
                    <a:lnTo>
                      <a:pt x="1" y="9"/>
                    </a:lnTo>
                    <a:cubicBezTo>
                      <a:pt x="1" y="5"/>
                      <a:pt x="5" y="1"/>
                      <a:pt x="9" y="1"/>
                    </a:cubicBezTo>
                    <a:cubicBezTo>
                      <a:pt x="13" y="1"/>
                      <a:pt x="17" y="5"/>
                      <a:pt x="17" y="9"/>
                    </a:cubicBezTo>
                    <a:lnTo>
                      <a:pt x="17" y="32"/>
                    </a:lnTo>
                    <a:lnTo>
                      <a:pt x="18" y="32"/>
                    </a:lnTo>
                    <a:lnTo>
                      <a:pt x="18" y="9"/>
                    </a:lnTo>
                    <a:cubicBezTo>
                      <a:pt x="18" y="4"/>
                      <a:pt x="14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lnTo>
                      <a:pt x="0" y="32"/>
                    </a:lnTo>
                    <a:lnTo>
                      <a:pt x="1" y="32"/>
                    </a:lnTo>
                  </a:path>
                </a:pathLst>
              </a:custGeom>
              <a:solidFill>
                <a:srgbClr val="21201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cxnSp>
          <p:nvCxnSpPr>
            <p:cNvPr id="51" name="直線接點 50"/>
            <p:cNvCxnSpPr/>
            <p:nvPr/>
          </p:nvCxnSpPr>
          <p:spPr>
            <a:xfrm flipV="1">
              <a:off x="4387738" y="0"/>
              <a:ext cx="0" cy="10850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群組 3"/>
          <p:cNvGrpSpPr/>
          <p:nvPr/>
        </p:nvGrpSpPr>
        <p:grpSpPr>
          <a:xfrm>
            <a:off x="5935226" y="0"/>
            <a:ext cx="370118" cy="1458426"/>
            <a:chOff x="5935226" y="0"/>
            <a:chExt cx="370118" cy="1458426"/>
          </a:xfrm>
        </p:grpSpPr>
        <p:grpSp>
          <p:nvGrpSpPr>
            <p:cNvPr id="55" name="群組 54"/>
            <p:cNvGrpSpPr/>
            <p:nvPr/>
          </p:nvGrpSpPr>
          <p:grpSpPr>
            <a:xfrm flipH="1">
              <a:off x="5935226" y="1066897"/>
              <a:ext cx="370118" cy="391529"/>
              <a:chOff x="1090613" y="2008188"/>
              <a:chExt cx="192088" cy="203200"/>
            </a:xfrm>
          </p:grpSpPr>
          <p:sp>
            <p:nvSpPr>
              <p:cNvPr id="57" name="Freeform 190"/>
              <p:cNvSpPr>
                <a:spLocks/>
              </p:cNvSpPr>
              <p:nvPr/>
            </p:nvSpPr>
            <p:spPr bwMode="auto">
              <a:xfrm>
                <a:off x="1090613" y="2122488"/>
                <a:ext cx="192088" cy="88900"/>
              </a:xfrm>
              <a:custGeom>
                <a:avLst/>
                <a:gdLst>
                  <a:gd name="T0" fmla="*/ 40 w 44"/>
                  <a:gd name="T1" fmla="*/ 0 h 20"/>
                  <a:gd name="T2" fmla="*/ 4 w 44"/>
                  <a:gd name="T3" fmla="*/ 0 h 20"/>
                  <a:gd name="T4" fmla="*/ 0 w 44"/>
                  <a:gd name="T5" fmla="*/ 5 h 20"/>
                  <a:gd name="T6" fmla="*/ 0 w 44"/>
                  <a:gd name="T7" fmla="*/ 15 h 20"/>
                  <a:gd name="T8" fmla="*/ 4 w 44"/>
                  <a:gd name="T9" fmla="*/ 20 h 20"/>
                  <a:gd name="T10" fmla="*/ 6 w 44"/>
                  <a:gd name="T11" fmla="*/ 20 h 20"/>
                  <a:gd name="T12" fmla="*/ 6 w 44"/>
                  <a:gd name="T13" fmla="*/ 19 h 20"/>
                  <a:gd name="T14" fmla="*/ 12 w 44"/>
                  <a:gd name="T15" fmla="*/ 13 h 20"/>
                  <a:gd name="T16" fmla="*/ 18 w 44"/>
                  <a:gd name="T17" fmla="*/ 19 h 20"/>
                  <a:gd name="T18" fmla="*/ 18 w 44"/>
                  <a:gd name="T19" fmla="*/ 20 h 20"/>
                  <a:gd name="T20" fmla="*/ 24 w 44"/>
                  <a:gd name="T21" fmla="*/ 20 h 20"/>
                  <a:gd name="T22" fmla="*/ 24 w 44"/>
                  <a:gd name="T23" fmla="*/ 19 h 20"/>
                  <a:gd name="T24" fmla="*/ 31 w 44"/>
                  <a:gd name="T25" fmla="*/ 13 h 20"/>
                  <a:gd name="T26" fmla="*/ 37 w 44"/>
                  <a:gd name="T27" fmla="*/ 19 h 20"/>
                  <a:gd name="T28" fmla="*/ 37 w 44"/>
                  <a:gd name="T29" fmla="*/ 20 h 20"/>
                  <a:gd name="T30" fmla="*/ 40 w 44"/>
                  <a:gd name="T31" fmla="*/ 20 h 20"/>
                  <a:gd name="T32" fmla="*/ 44 w 44"/>
                  <a:gd name="T33" fmla="*/ 15 h 20"/>
                  <a:gd name="T34" fmla="*/ 44 w 44"/>
                  <a:gd name="T35" fmla="*/ 5 h 20"/>
                  <a:gd name="T36" fmla="*/ 40 w 44"/>
                  <a:gd name="T3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4" h="20">
                    <a:moveTo>
                      <a:pt x="40" y="0"/>
                    </a:moveTo>
                    <a:lnTo>
                      <a:pt x="4" y="0"/>
                    </a:lnTo>
                    <a:lnTo>
                      <a:pt x="0" y="5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6" y="20"/>
                    </a:lnTo>
                    <a:lnTo>
                      <a:pt x="6" y="19"/>
                    </a:lnTo>
                    <a:cubicBezTo>
                      <a:pt x="6" y="16"/>
                      <a:pt x="8" y="13"/>
                      <a:pt x="12" y="13"/>
                    </a:cubicBezTo>
                    <a:cubicBezTo>
                      <a:pt x="15" y="13"/>
                      <a:pt x="18" y="16"/>
                      <a:pt x="18" y="19"/>
                    </a:cubicBezTo>
                    <a:lnTo>
                      <a:pt x="18" y="20"/>
                    </a:lnTo>
                    <a:lnTo>
                      <a:pt x="24" y="20"/>
                    </a:lnTo>
                    <a:lnTo>
                      <a:pt x="24" y="19"/>
                    </a:lnTo>
                    <a:cubicBezTo>
                      <a:pt x="24" y="16"/>
                      <a:pt x="27" y="13"/>
                      <a:pt x="31" y="13"/>
                    </a:cubicBezTo>
                    <a:cubicBezTo>
                      <a:pt x="34" y="13"/>
                      <a:pt x="37" y="16"/>
                      <a:pt x="37" y="19"/>
                    </a:cubicBezTo>
                    <a:lnTo>
                      <a:pt x="37" y="20"/>
                    </a:lnTo>
                    <a:lnTo>
                      <a:pt x="40" y="20"/>
                    </a:lnTo>
                    <a:lnTo>
                      <a:pt x="44" y="15"/>
                    </a:lnTo>
                    <a:lnTo>
                      <a:pt x="44" y="5"/>
                    </a:lnTo>
                    <a:lnTo>
                      <a:pt x="40" y="0"/>
                    </a:lnTo>
                  </a:path>
                </a:pathLst>
              </a:custGeom>
              <a:solidFill>
                <a:srgbClr val="21201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192"/>
              <p:cNvSpPr>
                <a:spLocks/>
              </p:cNvSpPr>
              <p:nvPr/>
            </p:nvSpPr>
            <p:spPr bwMode="auto">
              <a:xfrm>
                <a:off x="1147763" y="2008188"/>
                <a:ext cx="77788" cy="141288"/>
              </a:xfrm>
              <a:custGeom>
                <a:avLst/>
                <a:gdLst>
                  <a:gd name="T0" fmla="*/ 1 w 18"/>
                  <a:gd name="T1" fmla="*/ 32 h 32"/>
                  <a:gd name="T2" fmla="*/ 1 w 18"/>
                  <a:gd name="T3" fmla="*/ 9 h 32"/>
                  <a:gd name="T4" fmla="*/ 9 w 18"/>
                  <a:gd name="T5" fmla="*/ 1 h 32"/>
                  <a:gd name="T6" fmla="*/ 17 w 18"/>
                  <a:gd name="T7" fmla="*/ 9 h 32"/>
                  <a:gd name="T8" fmla="*/ 17 w 18"/>
                  <a:gd name="T9" fmla="*/ 32 h 32"/>
                  <a:gd name="T10" fmla="*/ 18 w 18"/>
                  <a:gd name="T11" fmla="*/ 32 h 32"/>
                  <a:gd name="T12" fmla="*/ 18 w 18"/>
                  <a:gd name="T13" fmla="*/ 9 h 32"/>
                  <a:gd name="T14" fmla="*/ 9 w 18"/>
                  <a:gd name="T15" fmla="*/ 0 h 32"/>
                  <a:gd name="T16" fmla="*/ 0 w 18"/>
                  <a:gd name="T17" fmla="*/ 9 h 32"/>
                  <a:gd name="T18" fmla="*/ 0 w 18"/>
                  <a:gd name="T19" fmla="*/ 32 h 32"/>
                  <a:gd name="T20" fmla="*/ 1 w 18"/>
                  <a:gd name="T2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32">
                    <a:moveTo>
                      <a:pt x="1" y="32"/>
                    </a:moveTo>
                    <a:lnTo>
                      <a:pt x="1" y="9"/>
                    </a:lnTo>
                    <a:cubicBezTo>
                      <a:pt x="1" y="5"/>
                      <a:pt x="5" y="1"/>
                      <a:pt x="9" y="1"/>
                    </a:cubicBezTo>
                    <a:cubicBezTo>
                      <a:pt x="13" y="1"/>
                      <a:pt x="17" y="5"/>
                      <a:pt x="17" y="9"/>
                    </a:cubicBezTo>
                    <a:lnTo>
                      <a:pt x="17" y="32"/>
                    </a:lnTo>
                    <a:lnTo>
                      <a:pt x="18" y="32"/>
                    </a:lnTo>
                    <a:lnTo>
                      <a:pt x="18" y="9"/>
                    </a:lnTo>
                    <a:cubicBezTo>
                      <a:pt x="18" y="4"/>
                      <a:pt x="14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lnTo>
                      <a:pt x="0" y="32"/>
                    </a:lnTo>
                    <a:lnTo>
                      <a:pt x="1" y="32"/>
                    </a:lnTo>
                  </a:path>
                </a:pathLst>
              </a:custGeom>
              <a:solidFill>
                <a:srgbClr val="21201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cxnSp>
          <p:nvCxnSpPr>
            <p:cNvPr id="56" name="直線接點 55"/>
            <p:cNvCxnSpPr/>
            <p:nvPr/>
          </p:nvCxnSpPr>
          <p:spPr>
            <a:xfrm flipV="1">
              <a:off x="6120285" y="0"/>
              <a:ext cx="0" cy="10850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4</a:t>
            </a:fld>
            <a:endParaRPr lang="zh-TW" altLang="en-US"/>
          </a:p>
        </p:txBody>
      </p:sp>
      <p:grpSp>
        <p:nvGrpSpPr>
          <p:cNvPr id="7" name="群組 6"/>
          <p:cNvGrpSpPr/>
          <p:nvPr/>
        </p:nvGrpSpPr>
        <p:grpSpPr>
          <a:xfrm>
            <a:off x="6944592" y="2728594"/>
            <a:ext cx="4637808" cy="717432"/>
            <a:chOff x="2253100" y="418524"/>
            <a:chExt cx="4637808" cy="717432"/>
          </a:xfrm>
        </p:grpSpPr>
        <p:sp>
          <p:nvSpPr>
            <p:cNvPr id="8" name="矩形 7"/>
            <p:cNvSpPr/>
            <p:nvPr/>
          </p:nvSpPr>
          <p:spPr>
            <a:xfrm>
              <a:off x="2253100" y="418524"/>
              <a:ext cx="46378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3200" b="1" spc="-150" dirty="0" smtClean="0">
                  <a:solidFill>
                    <a:schemeClr val="bg1">
                      <a:lumMod val="50000"/>
                    </a:schemeClr>
                  </a:solidFill>
                </a:rPr>
                <a:t>Photo Frame  Design 002</a:t>
              </a:r>
              <a:endParaRPr lang="en-US" altLang="zh-TW" sz="3200" b="1" spc="-1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155318" y="1019594"/>
              <a:ext cx="2833352" cy="116362"/>
            </a:xfrm>
            <a:prstGeom prst="rect">
              <a:avLst/>
            </a:prstGeom>
            <a:gradFill flip="none" rotWithShape="1">
              <a:gsLst>
                <a:gs pos="61000">
                  <a:srgbClr val="C9C828"/>
                </a:gs>
                <a:gs pos="0">
                  <a:srgbClr val="00B050"/>
                </a:gs>
                <a:gs pos="99000">
                  <a:srgbClr val="FFC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157500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 rot="746773">
            <a:off x="909798" y="1929887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544" y="1281339"/>
            <a:ext cx="787400" cy="787400"/>
          </a:xfrm>
          <a:prstGeom prst="rect">
            <a:avLst/>
          </a:prstGeom>
        </p:spPr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49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9" name="矩形 8"/>
          <p:cNvSpPr/>
          <p:nvPr/>
        </p:nvSpPr>
        <p:spPr>
          <a:xfrm>
            <a:off x="2738373" y="1033078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0" name="矩形 9"/>
          <p:cNvSpPr/>
          <p:nvPr/>
        </p:nvSpPr>
        <p:spPr>
          <a:xfrm rot="20883001">
            <a:off x="3746849" y="2409341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605" y="1866920"/>
            <a:ext cx="787400" cy="78740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34" y="462012"/>
            <a:ext cx="787400" cy="787400"/>
          </a:xfrm>
          <a:prstGeom prst="rect">
            <a:avLst/>
          </a:prstGeom>
        </p:spPr>
      </p:pic>
      <p:sp>
        <p:nvSpPr>
          <p:cNvPr id="6" name="圖片版面配置區 5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1" name="矩形 10"/>
          <p:cNvSpPr/>
          <p:nvPr/>
        </p:nvSpPr>
        <p:spPr>
          <a:xfrm rot="908122">
            <a:off x="6274602" y="2472608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6"/>
          </p:nvPr>
        </p:nvSpPr>
        <p:spPr/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219" y="1942801"/>
            <a:ext cx="7874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2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其他資料\POOK\images\cover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3" y="404664"/>
            <a:ext cx="1744960" cy="235387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FF"/>
            </a:solidFill>
            <a:miter lim="800000"/>
          </a:ln>
          <a:effectLst>
            <a:outerShdw blurRad="76200" dist="1016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3" descr="E:\其他資料\POOK\images\covers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53450">
            <a:off x="2467907" y="1812428"/>
            <a:ext cx="1689720" cy="224635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FF"/>
            </a:solidFill>
            <a:miter lim="800000"/>
          </a:ln>
          <a:effectLst>
            <a:outerShdw blurRad="76200" dist="1016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4" descr="E:\其他資料\POOK\images\covers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3307514" y="2759816"/>
            <a:ext cx="1672044" cy="225551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FF"/>
            </a:solidFill>
            <a:miter lim="800000"/>
          </a:ln>
          <a:effectLst>
            <a:outerShdw blurRad="762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2" descr="E:\其他資料\POOK\images\Covers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1064">
            <a:off x="2279578" y="3933056"/>
            <a:ext cx="1715809" cy="233242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FF"/>
            </a:solidFill>
            <a:miter lim="800000"/>
          </a:ln>
          <a:effectLst>
            <a:outerShdw blurRad="762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文字方塊 14"/>
          <p:cNvSpPr txBox="1"/>
          <p:nvPr/>
        </p:nvSpPr>
        <p:spPr>
          <a:xfrm>
            <a:off x="5663952" y="1772816"/>
            <a:ext cx="4536504" cy="46166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Arial"/>
                <a:ea typeface="微軟正黑體"/>
              </a:rPr>
              <a:t>韓明文</a:t>
            </a:r>
            <a:endParaRPr lang="en-US" altLang="zh-TW" sz="2800" b="1" dirty="0">
              <a:latin typeface="Arial"/>
              <a:ea typeface="微軟正黑體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latin typeface="Arial"/>
                <a:ea typeface="微軟正黑體"/>
              </a:rPr>
              <a:t>專職簡報企管講師</a:t>
            </a:r>
            <a:endParaRPr lang="en-US" altLang="zh-TW" sz="2800" b="1" dirty="0">
              <a:latin typeface="Arial"/>
              <a:ea typeface="微軟正黑體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latin typeface="Arial"/>
                <a:ea typeface="微軟正黑體"/>
              </a:rPr>
              <a:t>微軟</a:t>
            </a:r>
            <a:r>
              <a:rPr lang="en-US" altLang="zh-TW" sz="2800" b="1" dirty="0">
                <a:latin typeface="Arial"/>
                <a:ea typeface="微軟正黑體"/>
              </a:rPr>
              <a:t>PowerPoint MVP</a:t>
            </a:r>
          </a:p>
          <a:p>
            <a:pPr>
              <a:lnSpc>
                <a:spcPct val="150000"/>
              </a:lnSpc>
            </a:pPr>
            <a:r>
              <a:rPr lang="en-US" altLang="zh-TW" sz="2800" b="1" dirty="0">
                <a:latin typeface="Arial"/>
                <a:ea typeface="微軟正黑體"/>
              </a:rPr>
              <a:t>2,000+</a:t>
            </a:r>
            <a:r>
              <a:rPr lang="zh-TW" altLang="en-US" sz="2800" b="1" dirty="0">
                <a:latin typeface="Arial"/>
                <a:ea typeface="微軟正黑體"/>
              </a:rPr>
              <a:t>場企業授課經驗</a:t>
            </a:r>
            <a:endParaRPr lang="en-US" altLang="zh-TW" sz="2800" b="1" dirty="0">
              <a:latin typeface="Arial"/>
              <a:ea typeface="微軟正黑體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latin typeface="Arial"/>
                <a:ea typeface="微軟正黑體"/>
              </a:rPr>
              <a:t>商業簡報網站長</a:t>
            </a:r>
            <a:endParaRPr lang="en-US" altLang="zh-TW" sz="2800" b="1" dirty="0">
              <a:latin typeface="Arial"/>
              <a:ea typeface="微軟正黑體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latin typeface="Arial"/>
                <a:ea typeface="微軟正黑體"/>
              </a:rPr>
              <a:t>暢銷書作者</a:t>
            </a:r>
            <a:endParaRPr lang="en-US" altLang="zh-TW" sz="2800" b="1" dirty="0">
              <a:latin typeface="Arial"/>
              <a:ea typeface="微軟正黑體"/>
            </a:endParaRPr>
          </a:p>
          <a:p>
            <a:pPr>
              <a:lnSpc>
                <a:spcPct val="150000"/>
              </a:lnSpc>
            </a:pPr>
            <a:r>
              <a:rPr lang="en-US" altLang="zh-TW" sz="2800" b="1" dirty="0">
                <a:latin typeface="Arial"/>
                <a:ea typeface="微軟正黑體"/>
              </a:rPr>
              <a:t>500</a:t>
            </a:r>
            <a:r>
              <a:rPr lang="zh-TW" altLang="en-US" sz="2800" b="1" dirty="0">
                <a:latin typeface="Arial"/>
                <a:ea typeface="微軟正黑體"/>
              </a:rPr>
              <a:t>大企業指定簡報講師</a:t>
            </a:r>
            <a:endParaRPr lang="en-US" altLang="zh-TW" sz="2800" b="1" dirty="0">
              <a:latin typeface="Arial"/>
              <a:ea typeface="微軟正黑體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591944" y="620688"/>
            <a:ext cx="4032448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latin typeface="Arial"/>
                <a:ea typeface="微軟正黑體"/>
              </a:rPr>
              <a:t>講師簡介</a:t>
            </a:r>
            <a:endParaRPr lang="en-US" altLang="zh-TW" sz="6600" b="1" dirty="0">
              <a:latin typeface="Arial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34342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 rot="1382563">
            <a:off x="2587131" y="1946471"/>
            <a:ext cx="2169205" cy="2562405"/>
            <a:chOff x="716666" y="1946470"/>
            <a:chExt cx="2169205" cy="2562405"/>
          </a:xfrm>
        </p:grpSpPr>
        <p:pic>
          <p:nvPicPr>
            <p:cNvPr id="6" name="Picture 2" descr="C:\Users\mwhan\Desktop\圖片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09085">
              <a:off x="716666" y="1946470"/>
              <a:ext cx="2169205" cy="25624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FFFFF"/>
              </a:solidFill>
              <a:miter lim="800000"/>
            </a:ln>
            <a:effectLst>
              <a:outerShdw blurRad="76200" dist="114300" dir="12900000" sx="101000" sy="101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7" name="Picture 2" descr="E:\其他資料\POOK\images\MW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49085">
              <a:off x="864340" y="2041905"/>
              <a:ext cx="1874951" cy="2387233"/>
            </a:xfrm>
            <a:prstGeom prst="rect">
              <a:avLst/>
            </a:prstGeom>
            <a:noFill/>
          </p:spPr>
        </p:pic>
      </p:grpSp>
      <p:sp>
        <p:nvSpPr>
          <p:cNvPr id="8" name="文字方塊 7"/>
          <p:cNvSpPr txBox="1"/>
          <p:nvPr/>
        </p:nvSpPr>
        <p:spPr>
          <a:xfrm>
            <a:off x="5606012" y="1501487"/>
            <a:ext cx="4176464" cy="50167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000" b="1" dirty="0">
                <a:latin typeface="Arial"/>
                <a:ea typeface="微軟正黑體"/>
              </a:rPr>
              <a:t>簡報製作原則</a:t>
            </a:r>
            <a:endParaRPr lang="en-US" altLang="zh-TW" sz="2000" b="1" dirty="0">
              <a:latin typeface="Arial"/>
              <a:ea typeface="微軟正黑體"/>
            </a:endParaRPr>
          </a:p>
          <a:p>
            <a:pPr>
              <a:lnSpc>
                <a:spcPts val="3200"/>
              </a:lnSpc>
            </a:pPr>
            <a:r>
              <a:rPr lang="zh-TW" altLang="en-US" sz="2000" b="1" dirty="0">
                <a:latin typeface="Arial"/>
                <a:ea typeface="微軟正黑體"/>
              </a:rPr>
              <a:t>邏輯性簡報建構</a:t>
            </a:r>
            <a:endParaRPr lang="en-US" altLang="zh-TW" sz="2000" b="1" dirty="0">
              <a:latin typeface="Arial"/>
              <a:ea typeface="微軟正黑體"/>
            </a:endParaRPr>
          </a:p>
          <a:p>
            <a:pPr>
              <a:lnSpc>
                <a:spcPts val="3200"/>
              </a:lnSpc>
            </a:pPr>
            <a:r>
              <a:rPr lang="zh-TW" altLang="en-US" sz="2000" b="1" dirty="0">
                <a:latin typeface="Arial"/>
                <a:ea typeface="微軟正黑體"/>
              </a:rPr>
              <a:t>十倍速簡報製作</a:t>
            </a:r>
            <a:endParaRPr lang="en-US" altLang="zh-TW" sz="2000" b="1" dirty="0">
              <a:latin typeface="Arial"/>
              <a:ea typeface="微軟正黑體"/>
            </a:endParaRPr>
          </a:p>
          <a:p>
            <a:pPr>
              <a:lnSpc>
                <a:spcPts val="3200"/>
              </a:lnSpc>
            </a:pPr>
            <a:r>
              <a:rPr lang="zh-TW" altLang="en-US" sz="2000" b="1" dirty="0">
                <a:latin typeface="Arial"/>
                <a:ea typeface="微軟正黑體"/>
              </a:rPr>
              <a:t>口語表達技巧</a:t>
            </a:r>
            <a:endParaRPr lang="en-US" altLang="zh-TW" sz="2000" b="1" dirty="0">
              <a:latin typeface="Arial"/>
              <a:ea typeface="微軟正黑體"/>
            </a:endParaRPr>
          </a:p>
          <a:p>
            <a:pPr>
              <a:lnSpc>
                <a:spcPts val="3200"/>
              </a:lnSpc>
            </a:pPr>
            <a:r>
              <a:rPr lang="zh-TW" altLang="en-US" sz="2000" b="1" dirty="0">
                <a:latin typeface="Arial"/>
                <a:ea typeface="微軟正黑體"/>
              </a:rPr>
              <a:t>內部講師教材製作</a:t>
            </a:r>
            <a:endParaRPr lang="en-US" altLang="zh-TW" sz="2000" b="1" dirty="0">
              <a:latin typeface="Arial"/>
              <a:ea typeface="微軟正黑體"/>
            </a:endParaRPr>
          </a:p>
          <a:p>
            <a:pPr>
              <a:lnSpc>
                <a:spcPts val="3200"/>
              </a:lnSpc>
            </a:pPr>
            <a:r>
              <a:rPr lang="en-US" altLang="zh-TW" sz="2000" b="1" dirty="0">
                <a:latin typeface="Arial"/>
                <a:ea typeface="微軟正黑體"/>
              </a:rPr>
              <a:t>STP</a:t>
            </a:r>
            <a:r>
              <a:rPr lang="zh-TW" altLang="en-US" sz="2000" b="1" dirty="0">
                <a:latin typeface="Arial"/>
                <a:ea typeface="微軟正黑體"/>
              </a:rPr>
              <a:t>技術性簡報法</a:t>
            </a:r>
            <a:endParaRPr lang="en-US" altLang="zh-TW" sz="2000" b="1" dirty="0">
              <a:latin typeface="Arial"/>
              <a:ea typeface="微軟正黑體"/>
            </a:endParaRPr>
          </a:p>
          <a:p>
            <a:pPr>
              <a:lnSpc>
                <a:spcPts val="3200"/>
              </a:lnSpc>
            </a:pPr>
            <a:r>
              <a:rPr lang="zh-TW" altLang="en-US" sz="2000" b="1" dirty="0">
                <a:latin typeface="Arial"/>
                <a:ea typeface="微軟正黑體"/>
              </a:rPr>
              <a:t>商業簡報</a:t>
            </a:r>
            <a:r>
              <a:rPr lang="en-US" altLang="zh-TW" sz="2000" b="1" dirty="0">
                <a:latin typeface="Arial"/>
                <a:ea typeface="微軟正黑體"/>
              </a:rPr>
              <a:t>KPI</a:t>
            </a:r>
          </a:p>
          <a:p>
            <a:pPr>
              <a:lnSpc>
                <a:spcPts val="3200"/>
              </a:lnSpc>
            </a:pPr>
            <a:r>
              <a:rPr lang="zh-TW" altLang="en-US" sz="2000" b="1" dirty="0">
                <a:latin typeface="Arial"/>
                <a:ea typeface="微軟正黑體"/>
              </a:rPr>
              <a:t>資訊圖表式簡報製作</a:t>
            </a:r>
            <a:endParaRPr lang="en-US" altLang="zh-TW" sz="2000" b="1" dirty="0">
              <a:latin typeface="Arial"/>
              <a:ea typeface="微軟正黑體"/>
            </a:endParaRPr>
          </a:p>
          <a:p>
            <a:pPr>
              <a:lnSpc>
                <a:spcPts val="3200"/>
              </a:lnSpc>
            </a:pPr>
            <a:r>
              <a:rPr lang="zh-TW" altLang="en-US" sz="2000" b="1" dirty="0">
                <a:latin typeface="Arial"/>
                <a:ea typeface="微軟正黑體"/>
              </a:rPr>
              <a:t>商業簡報整合技巧</a:t>
            </a:r>
            <a:endParaRPr lang="en-US" altLang="zh-TW" sz="2000" b="1" dirty="0">
              <a:latin typeface="Arial"/>
              <a:ea typeface="微軟正黑體"/>
            </a:endParaRPr>
          </a:p>
          <a:p>
            <a:pPr>
              <a:lnSpc>
                <a:spcPts val="3200"/>
              </a:lnSpc>
            </a:pPr>
            <a:r>
              <a:rPr lang="zh-TW" altLang="en-US" sz="2000" b="1" dirty="0">
                <a:latin typeface="Arial"/>
                <a:ea typeface="微軟正黑體"/>
              </a:rPr>
              <a:t>高階簡報製作</a:t>
            </a:r>
            <a:endParaRPr lang="en-US" altLang="zh-TW" sz="2000" b="1" dirty="0">
              <a:latin typeface="Arial"/>
              <a:ea typeface="微軟正黑體"/>
            </a:endParaRPr>
          </a:p>
          <a:p>
            <a:pPr>
              <a:lnSpc>
                <a:spcPts val="3200"/>
              </a:lnSpc>
            </a:pPr>
            <a:r>
              <a:rPr lang="zh-TW" altLang="en-US" sz="2000" b="1" dirty="0">
                <a:latin typeface="Arial"/>
                <a:ea typeface="微軟正黑體"/>
              </a:rPr>
              <a:t>商業圖表活用術</a:t>
            </a:r>
            <a:endParaRPr lang="en-US" altLang="zh-TW" sz="2000" b="1" dirty="0">
              <a:latin typeface="Arial"/>
              <a:ea typeface="微軟正黑體"/>
            </a:endParaRPr>
          </a:p>
          <a:p>
            <a:pPr>
              <a:lnSpc>
                <a:spcPts val="3200"/>
              </a:lnSpc>
            </a:pPr>
            <a:r>
              <a:rPr lang="zh-TW" altLang="en-US" sz="2000" b="1" dirty="0">
                <a:latin typeface="Arial"/>
                <a:ea typeface="微軟正黑體"/>
              </a:rPr>
              <a:t>商業圖解技巧</a:t>
            </a:r>
            <a:endParaRPr lang="en-US" altLang="zh-TW" sz="2000" b="1" dirty="0">
              <a:latin typeface="Arial"/>
              <a:ea typeface="微軟正黑體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591944" y="421367"/>
            <a:ext cx="4320480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latin typeface="Arial"/>
                <a:ea typeface="微軟正黑體"/>
              </a:rPr>
              <a:t>課程內容</a:t>
            </a:r>
            <a:endParaRPr lang="en-US" altLang="zh-TW" sz="6600" b="1" dirty="0">
              <a:latin typeface="Arial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20531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文字方塊 2"/>
          <p:cNvSpPr txBox="1"/>
          <p:nvPr/>
        </p:nvSpPr>
        <p:spPr>
          <a:xfrm>
            <a:off x="3575720" y="2884696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prstClr val="black"/>
                </a:solidFill>
                <a:latin typeface="微軟正黑體" pitchFamily="34" charset="-120"/>
                <a:ea typeface="微軟正黑體" panose="020B0604030504040204" pitchFamily="34" charset="-120"/>
              </a:rPr>
              <a:t>商業簡報網</a:t>
            </a:r>
            <a:r>
              <a:rPr lang="en-US" altLang="zh-TW" sz="3600" b="1" dirty="0">
                <a:solidFill>
                  <a:prstClr val="black"/>
                </a:solidFill>
                <a:latin typeface="微軟正黑體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800" b="1" dirty="0">
                <a:solidFill>
                  <a:prstClr val="black"/>
                </a:solidFill>
                <a:latin typeface="微軟正黑體" pitchFamily="34" charset="-120"/>
                <a:ea typeface="微軟正黑體" panose="020B0604030504040204" pitchFamily="34" charset="-120"/>
              </a:rPr>
              <a:t>韓明文</a:t>
            </a:r>
            <a:endParaRPr lang="en-US" altLang="zh-TW" sz="2800" b="1" dirty="0">
              <a:solidFill>
                <a:prstClr val="black"/>
              </a:solidFill>
              <a:latin typeface="微軟正黑體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橢圓 3"/>
          <p:cNvSpPr/>
          <p:nvPr/>
        </p:nvSpPr>
        <p:spPr>
          <a:xfrm>
            <a:off x="3791744" y="4153002"/>
            <a:ext cx="360040" cy="360040"/>
          </a:xfrm>
          <a:prstGeom prst="ellipse">
            <a:avLst/>
          </a:prstGeom>
          <a:solidFill>
            <a:srgbClr val="FF8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prstClr val="white"/>
                </a:solidFill>
              </a:rPr>
              <a:t>B</a:t>
            </a:r>
            <a:endParaRPr lang="zh-TW" altLang="en-US" b="1" dirty="0">
              <a:solidFill>
                <a:prstClr val="white"/>
              </a:solidFill>
            </a:endParaRPr>
          </a:p>
        </p:txBody>
      </p:sp>
      <p:sp>
        <p:nvSpPr>
          <p:cNvPr id="5" name="橢圓 4"/>
          <p:cNvSpPr/>
          <p:nvPr/>
        </p:nvSpPr>
        <p:spPr>
          <a:xfrm>
            <a:off x="3791744" y="4681061"/>
            <a:ext cx="360040" cy="360040"/>
          </a:xfrm>
          <a:prstGeom prst="ellipse">
            <a:avLst/>
          </a:prstGeom>
          <a:solidFill>
            <a:srgbClr val="AAD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prstClr val="white"/>
                </a:solidFill>
              </a:rPr>
              <a:t>W</a:t>
            </a:r>
            <a:endParaRPr lang="zh-TW" altLang="en-US" b="1" dirty="0">
              <a:solidFill>
                <a:prstClr val="white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3791744" y="5209119"/>
            <a:ext cx="360040" cy="360040"/>
          </a:xfrm>
          <a:prstGeom prst="ellipse">
            <a:avLst/>
          </a:prstGeom>
          <a:solidFill>
            <a:srgbClr val="F64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prstClr val="white"/>
                </a:solidFill>
              </a:rPr>
              <a:t>E</a:t>
            </a:r>
            <a:endParaRPr lang="zh-TW" altLang="en-US" b="1" dirty="0">
              <a:solidFill>
                <a:prstClr val="white"/>
              </a:solidFill>
            </a:endParaRPr>
          </a:p>
        </p:txBody>
      </p:sp>
      <p:sp>
        <p:nvSpPr>
          <p:cNvPr id="7" name="橢圓 6"/>
          <p:cNvSpPr/>
          <p:nvPr/>
        </p:nvSpPr>
        <p:spPr>
          <a:xfrm>
            <a:off x="3791744" y="3624943"/>
            <a:ext cx="360040" cy="360040"/>
          </a:xfrm>
          <a:prstGeom prst="ellipse">
            <a:avLst/>
          </a:prstGeom>
          <a:solidFill>
            <a:srgbClr val="4EB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prstClr val="white"/>
                </a:solidFill>
              </a:rPr>
              <a:t>M</a:t>
            </a:r>
            <a:endParaRPr lang="zh-TW" altLang="en-US" b="1" dirty="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241196" y="3610875"/>
            <a:ext cx="23464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prstClr val="black"/>
                </a:solidFill>
                <a:latin typeface="微軟正黑體" pitchFamily="34" charset="-120"/>
              </a:rPr>
              <a:t>0930-096593</a:t>
            </a:r>
          </a:p>
        </p:txBody>
      </p:sp>
      <p:sp>
        <p:nvSpPr>
          <p:cNvPr id="14" name="矩形 13"/>
          <p:cNvSpPr/>
          <p:nvPr/>
        </p:nvSpPr>
        <p:spPr>
          <a:xfrm>
            <a:off x="4241196" y="4127331"/>
            <a:ext cx="43750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anose="020B0604030504040204" pitchFamily="34" charset="-120"/>
              </a:rPr>
              <a:t>簡單</a:t>
            </a:r>
            <a:r>
              <a:rPr lang="en-US" altLang="zh-TW" sz="2000" b="1" dirty="0">
                <a:solidFill>
                  <a:prstClr val="black"/>
                </a:solidFill>
                <a:latin typeface="微軟正黑體" pitchFamily="34" charset="-120"/>
                <a:ea typeface="微軟正黑體" panose="020B0604030504040204" pitchFamily="34" charset="-120"/>
              </a:rPr>
              <a:t>X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anose="020B0604030504040204" pitchFamily="34" charset="-120"/>
              </a:rPr>
              <a:t>簡報、企劃</a:t>
            </a:r>
            <a:r>
              <a:rPr lang="en-US" altLang="zh-TW" sz="2000" b="1" dirty="0">
                <a:solidFill>
                  <a:prstClr val="black"/>
                </a:solidFill>
                <a:latin typeface="微軟正黑體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anose="020B0604030504040204" pitchFamily="34" charset="-120"/>
              </a:rPr>
              <a:t>、圖表</a:t>
            </a:r>
            <a:r>
              <a:rPr lang="en-US" altLang="zh-TW" sz="2000" b="1" dirty="0">
                <a:solidFill>
                  <a:prstClr val="black"/>
                </a:solidFill>
                <a:latin typeface="微軟正黑體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anose="020B0604030504040204" pitchFamily="34" charset="-120"/>
              </a:rPr>
              <a:t>、簡報</a:t>
            </a:r>
            <a:r>
              <a:rPr lang="en-US" altLang="zh-TW" sz="2000" b="1" dirty="0">
                <a:solidFill>
                  <a:prstClr val="black"/>
                </a:solidFill>
                <a:latin typeface="微軟正黑體" pitchFamily="34" charset="-120"/>
                <a:ea typeface="微軟正黑體" panose="020B0604030504040204" pitchFamily="34" charset="-120"/>
              </a:rPr>
              <a:t>+</a:t>
            </a:r>
          </a:p>
        </p:txBody>
      </p:sp>
      <p:sp>
        <p:nvSpPr>
          <p:cNvPr id="15" name="矩形 14">
            <a:hlinkClick r:id="rId4"/>
          </p:cNvPr>
          <p:cNvSpPr/>
          <p:nvPr/>
        </p:nvSpPr>
        <p:spPr>
          <a:xfrm>
            <a:off x="4241196" y="4647123"/>
            <a:ext cx="43750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prstClr val="black"/>
                </a:solidFill>
                <a:latin typeface="微軟正黑體" pitchFamily="34" charset="-120"/>
              </a:rPr>
              <a:t>www.pook.com.tw</a:t>
            </a:r>
          </a:p>
        </p:txBody>
      </p:sp>
      <p:sp>
        <p:nvSpPr>
          <p:cNvPr id="16" name="矩形 15"/>
          <p:cNvSpPr/>
          <p:nvPr/>
        </p:nvSpPr>
        <p:spPr>
          <a:xfrm>
            <a:off x="4241196" y="5179315"/>
            <a:ext cx="43750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prstClr val="black"/>
                </a:solidFill>
                <a:latin typeface="微軟正黑體" pitchFamily="34" charset="-120"/>
              </a:rPr>
              <a:t>mwhan@pook.com.tw</a:t>
            </a: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8097237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矩形 218"/>
          <p:cNvSpPr/>
          <p:nvPr/>
        </p:nvSpPr>
        <p:spPr>
          <a:xfrm>
            <a:off x="3814011" y="1453216"/>
            <a:ext cx="2880000" cy="360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矩形 219"/>
          <p:cNvSpPr/>
          <p:nvPr/>
        </p:nvSpPr>
        <p:spPr>
          <a:xfrm>
            <a:off x="3994011" y="1633216"/>
            <a:ext cx="2520000" cy="324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21" name="矩形 220"/>
          <p:cNvSpPr/>
          <p:nvPr/>
        </p:nvSpPr>
        <p:spPr>
          <a:xfrm>
            <a:off x="385011" y="1453216"/>
            <a:ext cx="2880000" cy="360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矩形 221"/>
          <p:cNvSpPr/>
          <p:nvPr/>
        </p:nvSpPr>
        <p:spPr>
          <a:xfrm>
            <a:off x="565011" y="1633216"/>
            <a:ext cx="2520000" cy="324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773679" y="0"/>
            <a:ext cx="370118" cy="1458426"/>
            <a:chOff x="773679" y="0"/>
            <a:chExt cx="370118" cy="1458426"/>
          </a:xfrm>
        </p:grpSpPr>
        <p:grpSp>
          <p:nvGrpSpPr>
            <p:cNvPr id="224" name="群組 223"/>
            <p:cNvGrpSpPr/>
            <p:nvPr/>
          </p:nvGrpSpPr>
          <p:grpSpPr>
            <a:xfrm flipH="1">
              <a:off x="773679" y="1066897"/>
              <a:ext cx="370118" cy="391529"/>
              <a:chOff x="1090613" y="2008188"/>
              <a:chExt cx="192088" cy="203200"/>
            </a:xfrm>
          </p:grpSpPr>
          <p:sp>
            <p:nvSpPr>
              <p:cNvPr id="226" name="Freeform 190"/>
              <p:cNvSpPr>
                <a:spLocks/>
              </p:cNvSpPr>
              <p:nvPr/>
            </p:nvSpPr>
            <p:spPr bwMode="auto">
              <a:xfrm>
                <a:off x="1090613" y="2122488"/>
                <a:ext cx="192088" cy="88900"/>
              </a:xfrm>
              <a:custGeom>
                <a:avLst/>
                <a:gdLst>
                  <a:gd name="T0" fmla="*/ 40 w 44"/>
                  <a:gd name="T1" fmla="*/ 0 h 20"/>
                  <a:gd name="T2" fmla="*/ 4 w 44"/>
                  <a:gd name="T3" fmla="*/ 0 h 20"/>
                  <a:gd name="T4" fmla="*/ 0 w 44"/>
                  <a:gd name="T5" fmla="*/ 5 h 20"/>
                  <a:gd name="T6" fmla="*/ 0 w 44"/>
                  <a:gd name="T7" fmla="*/ 15 h 20"/>
                  <a:gd name="T8" fmla="*/ 4 w 44"/>
                  <a:gd name="T9" fmla="*/ 20 h 20"/>
                  <a:gd name="T10" fmla="*/ 6 w 44"/>
                  <a:gd name="T11" fmla="*/ 20 h 20"/>
                  <a:gd name="T12" fmla="*/ 6 w 44"/>
                  <a:gd name="T13" fmla="*/ 19 h 20"/>
                  <a:gd name="T14" fmla="*/ 12 w 44"/>
                  <a:gd name="T15" fmla="*/ 13 h 20"/>
                  <a:gd name="T16" fmla="*/ 18 w 44"/>
                  <a:gd name="T17" fmla="*/ 19 h 20"/>
                  <a:gd name="T18" fmla="*/ 18 w 44"/>
                  <a:gd name="T19" fmla="*/ 20 h 20"/>
                  <a:gd name="T20" fmla="*/ 24 w 44"/>
                  <a:gd name="T21" fmla="*/ 20 h 20"/>
                  <a:gd name="T22" fmla="*/ 24 w 44"/>
                  <a:gd name="T23" fmla="*/ 19 h 20"/>
                  <a:gd name="T24" fmla="*/ 31 w 44"/>
                  <a:gd name="T25" fmla="*/ 13 h 20"/>
                  <a:gd name="T26" fmla="*/ 37 w 44"/>
                  <a:gd name="T27" fmla="*/ 19 h 20"/>
                  <a:gd name="T28" fmla="*/ 37 w 44"/>
                  <a:gd name="T29" fmla="*/ 20 h 20"/>
                  <a:gd name="T30" fmla="*/ 40 w 44"/>
                  <a:gd name="T31" fmla="*/ 20 h 20"/>
                  <a:gd name="T32" fmla="*/ 44 w 44"/>
                  <a:gd name="T33" fmla="*/ 15 h 20"/>
                  <a:gd name="T34" fmla="*/ 44 w 44"/>
                  <a:gd name="T35" fmla="*/ 5 h 20"/>
                  <a:gd name="T36" fmla="*/ 40 w 44"/>
                  <a:gd name="T3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4" h="20">
                    <a:moveTo>
                      <a:pt x="40" y="0"/>
                    </a:moveTo>
                    <a:lnTo>
                      <a:pt x="4" y="0"/>
                    </a:lnTo>
                    <a:lnTo>
                      <a:pt x="0" y="5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6" y="20"/>
                    </a:lnTo>
                    <a:lnTo>
                      <a:pt x="6" y="19"/>
                    </a:lnTo>
                    <a:cubicBezTo>
                      <a:pt x="6" y="16"/>
                      <a:pt x="8" y="13"/>
                      <a:pt x="12" y="13"/>
                    </a:cubicBezTo>
                    <a:cubicBezTo>
                      <a:pt x="15" y="13"/>
                      <a:pt x="18" y="16"/>
                      <a:pt x="18" y="19"/>
                    </a:cubicBezTo>
                    <a:lnTo>
                      <a:pt x="18" y="20"/>
                    </a:lnTo>
                    <a:lnTo>
                      <a:pt x="24" y="20"/>
                    </a:lnTo>
                    <a:lnTo>
                      <a:pt x="24" y="19"/>
                    </a:lnTo>
                    <a:cubicBezTo>
                      <a:pt x="24" y="16"/>
                      <a:pt x="27" y="13"/>
                      <a:pt x="31" y="13"/>
                    </a:cubicBezTo>
                    <a:cubicBezTo>
                      <a:pt x="34" y="13"/>
                      <a:pt x="37" y="16"/>
                      <a:pt x="37" y="19"/>
                    </a:cubicBezTo>
                    <a:lnTo>
                      <a:pt x="37" y="20"/>
                    </a:lnTo>
                    <a:lnTo>
                      <a:pt x="40" y="20"/>
                    </a:lnTo>
                    <a:lnTo>
                      <a:pt x="44" y="15"/>
                    </a:lnTo>
                    <a:lnTo>
                      <a:pt x="44" y="5"/>
                    </a:lnTo>
                    <a:lnTo>
                      <a:pt x="40" y="0"/>
                    </a:lnTo>
                  </a:path>
                </a:pathLst>
              </a:custGeom>
              <a:solidFill>
                <a:srgbClr val="21201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192"/>
              <p:cNvSpPr>
                <a:spLocks/>
              </p:cNvSpPr>
              <p:nvPr/>
            </p:nvSpPr>
            <p:spPr bwMode="auto">
              <a:xfrm>
                <a:off x="1147763" y="2008188"/>
                <a:ext cx="77788" cy="141288"/>
              </a:xfrm>
              <a:custGeom>
                <a:avLst/>
                <a:gdLst>
                  <a:gd name="T0" fmla="*/ 1 w 18"/>
                  <a:gd name="T1" fmla="*/ 32 h 32"/>
                  <a:gd name="T2" fmla="*/ 1 w 18"/>
                  <a:gd name="T3" fmla="*/ 9 h 32"/>
                  <a:gd name="T4" fmla="*/ 9 w 18"/>
                  <a:gd name="T5" fmla="*/ 1 h 32"/>
                  <a:gd name="T6" fmla="*/ 17 w 18"/>
                  <a:gd name="T7" fmla="*/ 9 h 32"/>
                  <a:gd name="T8" fmla="*/ 17 w 18"/>
                  <a:gd name="T9" fmla="*/ 32 h 32"/>
                  <a:gd name="T10" fmla="*/ 18 w 18"/>
                  <a:gd name="T11" fmla="*/ 32 h 32"/>
                  <a:gd name="T12" fmla="*/ 18 w 18"/>
                  <a:gd name="T13" fmla="*/ 9 h 32"/>
                  <a:gd name="T14" fmla="*/ 9 w 18"/>
                  <a:gd name="T15" fmla="*/ 0 h 32"/>
                  <a:gd name="T16" fmla="*/ 0 w 18"/>
                  <a:gd name="T17" fmla="*/ 9 h 32"/>
                  <a:gd name="T18" fmla="*/ 0 w 18"/>
                  <a:gd name="T19" fmla="*/ 32 h 32"/>
                  <a:gd name="T20" fmla="*/ 1 w 18"/>
                  <a:gd name="T2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32">
                    <a:moveTo>
                      <a:pt x="1" y="32"/>
                    </a:moveTo>
                    <a:lnTo>
                      <a:pt x="1" y="9"/>
                    </a:lnTo>
                    <a:cubicBezTo>
                      <a:pt x="1" y="5"/>
                      <a:pt x="5" y="1"/>
                      <a:pt x="9" y="1"/>
                    </a:cubicBezTo>
                    <a:cubicBezTo>
                      <a:pt x="13" y="1"/>
                      <a:pt x="17" y="5"/>
                      <a:pt x="17" y="9"/>
                    </a:cubicBezTo>
                    <a:lnTo>
                      <a:pt x="17" y="32"/>
                    </a:lnTo>
                    <a:lnTo>
                      <a:pt x="18" y="32"/>
                    </a:lnTo>
                    <a:lnTo>
                      <a:pt x="18" y="9"/>
                    </a:lnTo>
                    <a:cubicBezTo>
                      <a:pt x="18" y="4"/>
                      <a:pt x="14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lnTo>
                      <a:pt x="0" y="32"/>
                    </a:lnTo>
                    <a:lnTo>
                      <a:pt x="1" y="32"/>
                    </a:lnTo>
                  </a:path>
                </a:pathLst>
              </a:custGeom>
              <a:solidFill>
                <a:srgbClr val="21201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cxnSp>
          <p:nvCxnSpPr>
            <p:cNvPr id="225" name="直線接點 224"/>
            <p:cNvCxnSpPr/>
            <p:nvPr/>
          </p:nvCxnSpPr>
          <p:spPr>
            <a:xfrm flipV="1">
              <a:off x="958738" y="0"/>
              <a:ext cx="0" cy="10850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群組 5"/>
          <p:cNvGrpSpPr/>
          <p:nvPr/>
        </p:nvGrpSpPr>
        <p:grpSpPr>
          <a:xfrm>
            <a:off x="2506226" y="0"/>
            <a:ext cx="370118" cy="1458426"/>
            <a:chOff x="2506226" y="0"/>
            <a:chExt cx="370118" cy="1458426"/>
          </a:xfrm>
        </p:grpSpPr>
        <p:grpSp>
          <p:nvGrpSpPr>
            <p:cNvPr id="229" name="群組 228"/>
            <p:cNvGrpSpPr/>
            <p:nvPr/>
          </p:nvGrpSpPr>
          <p:grpSpPr>
            <a:xfrm flipH="1">
              <a:off x="2506226" y="1066897"/>
              <a:ext cx="370118" cy="391529"/>
              <a:chOff x="1090613" y="2008188"/>
              <a:chExt cx="192088" cy="203200"/>
            </a:xfrm>
          </p:grpSpPr>
          <p:sp>
            <p:nvSpPr>
              <p:cNvPr id="231" name="Freeform 190"/>
              <p:cNvSpPr>
                <a:spLocks/>
              </p:cNvSpPr>
              <p:nvPr/>
            </p:nvSpPr>
            <p:spPr bwMode="auto">
              <a:xfrm>
                <a:off x="1090613" y="2122488"/>
                <a:ext cx="192088" cy="88900"/>
              </a:xfrm>
              <a:custGeom>
                <a:avLst/>
                <a:gdLst>
                  <a:gd name="T0" fmla="*/ 40 w 44"/>
                  <a:gd name="T1" fmla="*/ 0 h 20"/>
                  <a:gd name="T2" fmla="*/ 4 w 44"/>
                  <a:gd name="T3" fmla="*/ 0 h 20"/>
                  <a:gd name="T4" fmla="*/ 0 w 44"/>
                  <a:gd name="T5" fmla="*/ 5 h 20"/>
                  <a:gd name="T6" fmla="*/ 0 w 44"/>
                  <a:gd name="T7" fmla="*/ 15 h 20"/>
                  <a:gd name="T8" fmla="*/ 4 w 44"/>
                  <a:gd name="T9" fmla="*/ 20 h 20"/>
                  <a:gd name="T10" fmla="*/ 6 w 44"/>
                  <a:gd name="T11" fmla="*/ 20 h 20"/>
                  <a:gd name="T12" fmla="*/ 6 w 44"/>
                  <a:gd name="T13" fmla="*/ 19 h 20"/>
                  <a:gd name="T14" fmla="*/ 12 w 44"/>
                  <a:gd name="T15" fmla="*/ 13 h 20"/>
                  <a:gd name="T16" fmla="*/ 18 w 44"/>
                  <a:gd name="T17" fmla="*/ 19 h 20"/>
                  <a:gd name="T18" fmla="*/ 18 w 44"/>
                  <a:gd name="T19" fmla="*/ 20 h 20"/>
                  <a:gd name="T20" fmla="*/ 24 w 44"/>
                  <a:gd name="T21" fmla="*/ 20 h 20"/>
                  <a:gd name="T22" fmla="*/ 24 w 44"/>
                  <a:gd name="T23" fmla="*/ 19 h 20"/>
                  <a:gd name="T24" fmla="*/ 31 w 44"/>
                  <a:gd name="T25" fmla="*/ 13 h 20"/>
                  <a:gd name="T26" fmla="*/ 37 w 44"/>
                  <a:gd name="T27" fmla="*/ 19 h 20"/>
                  <a:gd name="T28" fmla="*/ 37 w 44"/>
                  <a:gd name="T29" fmla="*/ 20 h 20"/>
                  <a:gd name="T30" fmla="*/ 40 w 44"/>
                  <a:gd name="T31" fmla="*/ 20 h 20"/>
                  <a:gd name="T32" fmla="*/ 44 w 44"/>
                  <a:gd name="T33" fmla="*/ 15 h 20"/>
                  <a:gd name="T34" fmla="*/ 44 w 44"/>
                  <a:gd name="T35" fmla="*/ 5 h 20"/>
                  <a:gd name="T36" fmla="*/ 40 w 44"/>
                  <a:gd name="T3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4" h="20">
                    <a:moveTo>
                      <a:pt x="40" y="0"/>
                    </a:moveTo>
                    <a:lnTo>
                      <a:pt x="4" y="0"/>
                    </a:lnTo>
                    <a:lnTo>
                      <a:pt x="0" y="5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6" y="20"/>
                    </a:lnTo>
                    <a:lnTo>
                      <a:pt x="6" y="19"/>
                    </a:lnTo>
                    <a:cubicBezTo>
                      <a:pt x="6" y="16"/>
                      <a:pt x="8" y="13"/>
                      <a:pt x="12" y="13"/>
                    </a:cubicBezTo>
                    <a:cubicBezTo>
                      <a:pt x="15" y="13"/>
                      <a:pt x="18" y="16"/>
                      <a:pt x="18" y="19"/>
                    </a:cubicBezTo>
                    <a:lnTo>
                      <a:pt x="18" y="20"/>
                    </a:lnTo>
                    <a:lnTo>
                      <a:pt x="24" y="20"/>
                    </a:lnTo>
                    <a:lnTo>
                      <a:pt x="24" y="19"/>
                    </a:lnTo>
                    <a:cubicBezTo>
                      <a:pt x="24" y="16"/>
                      <a:pt x="27" y="13"/>
                      <a:pt x="31" y="13"/>
                    </a:cubicBezTo>
                    <a:cubicBezTo>
                      <a:pt x="34" y="13"/>
                      <a:pt x="37" y="16"/>
                      <a:pt x="37" y="19"/>
                    </a:cubicBezTo>
                    <a:lnTo>
                      <a:pt x="37" y="20"/>
                    </a:lnTo>
                    <a:lnTo>
                      <a:pt x="40" y="20"/>
                    </a:lnTo>
                    <a:lnTo>
                      <a:pt x="44" y="15"/>
                    </a:lnTo>
                    <a:lnTo>
                      <a:pt x="44" y="5"/>
                    </a:lnTo>
                    <a:lnTo>
                      <a:pt x="40" y="0"/>
                    </a:lnTo>
                  </a:path>
                </a:pathLst>
              </a:custGeom>
              <a:solidFill>
                <a:srgbClr val="21201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192"/>
              <p:cNvSpPr>
                <a:spLocks/>
              </p:cNvSpPr>
              <p:nvPr/>
            </p:nvSpPr>
            <p:spPr bwMode="auto">
              <a:xfrm>
                <a:off x="1147763" y="2008188"/>
                <a:ext cx="77788" cy="141288"/>
              </a:xfrm>
              <a:custGeom>
                <a:avLst/>
                <a:gdLst>
                  <a:gd name="T0" fmla="*/ 1 w 18"/>
                  <a:gd name="T1" fmla="*/ 32 h 32"/>
                  <a:gd name="T2" fmla="*/ 1 w 18"/>
                  <a:gd name="T3" fmla="*/ 9 h 32"/>
                  <a:gd name="T4" fmla="*/ 9 w 18"/>
                  <a:gd name="T5" fmla="*/ 1 h 32"/>
                  <a:gd name="T6" fmla="*/ 17 w 18"/>
                  <a:gd name="T7" fmla="*/ 9 h 32"/>
                  <a:gd name="T8" fmla="*/ 17 w 18"/>
                  <a:gd name="T9" fmla="*/ 32 h 32"/>
                  <a:gd name="T10" fmla="*/ 18 w 18"/>
                  <a:gd name="T11" fmla="*/ 32 h 32"/>
                  <a:gd name="T12" fmla="*/ 18 w 18"/>
                  <a:gd name="T13" fmla="*/ 9 h 32"/>
                  <a:gd name="T14" fmla="*/ 9 w 18"/>
                  <a:gd name="T15" fmla="*/ 0 h 32"/>
                  <a:gd name="T16" fmla="*/ 0 w 18"/>
                  <a:gd name="T17" fmla="*/ 9 h 32"/>
                  <a:gd name="T18" fmla="*/ 0 w 18"/>
                  <a:gd name="T19" fmla="*/ 32 h 32"/>
                  <a:gd name="T20" fmla="*/ 1 w 18"/>
                  <a:gd name="T2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32">
                    <a:moveTo>
                      <a:pt x="1" y="32"/>
                    </a:moveTo>
                    <a:lnTo>
                      <a:pt x="1" y="9"/>
                    </a:lnTo>
                    <a:cubicBezTo>
                      <a:pt x="1" y="5"/>
                      <a:pt x="5" y="1"/>
                      <a:pt x="9" y="1"/>
                    </a:cubicBezTo>
                    <a:cubicBezTo>
                      <a:pt x="13" y="1"/>
                      <a:pt x="17" y="5"/>
                      <a:pt x="17" y="9"/>
                    </a:cubicBezTo>
                    <a:lnTo>
                      <a:pt x="17" y="32"/>
                    </a:lnTo>
                    <a:lnTo>
                      <a:pt x="18" y="32"/>
                    </a:lnTo>
                    <a:lnTo>
                      <a:pt x="18" y="9"/>
                    </a:lnTo>
                    <a:cubicBezTo>
                      <a:pt x="18" y="4"/>
                      <a:pt x="14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lnTo>
                      <a:pt x="0" y="32"/>
                    </a:lnTo>
                    <a:lnTo>
                      <a:pt x="1" y="32"/>
                    </a:lnTo>
                  </a:path>
                </a:pathLst>
              </a:custGeom>
              <a:solidFill>
                <a:srgbClr val="21201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cxnSp>
          <p:nvCxnSpPr>
            <p:cNvPr id="230" name="直線接點 229"/>
            <p:cNvCxnSpPr/>
            <p:nvPr/>
          </p:nvCxnSpPr>
          <p:spPr>
            <a:xfrm flipV="1">
              <a:off x="2691285" y="0"/>
              <a:ext cx="0" cy="10850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群組 4"/>
          <p:cNvGrpSpPr/>
          <p:nvPr/>
        </p:nvGrpSpPr>
        <p:grpSpPr>
          <a:xfrm>
            <a:off x="4202679" y="0"/>
            <a:ext cx="370118" cy="1458426"/>
            <a:chOff x="4202679" y="0"/>
            <a:chExt cx="370118" cy="1458426"/>
          </a:xfrm>
        </p:grpSpPr>
        <p:grpSp>
          <p:nvGrpSpPr>
            <p:cNvPr id="234" name="群組 233"/>
            <p:cNvGrpSpPr/>
            <p:nvPr/>
          </p:nvGrpSpPr>
          <p:grpSpPr>
            <a:xfrm flipH="1">
              <a:off x="4202679" y="1066897"/>
              <a:ext cx="370118" cy="391529"/>
              <a:chOff x="1090613" y="2008188"/>
              <a:chExt cx="192088" cy="203200"/>
            </a:xfrm>
          </p:grpSpPr>
          <p:sp>
            <p:nvSpPr>
              <p:cNvPr id="236" name="Freeform 190"/>
              <p:cNvSpPr>
                <a:spLocks/>
              </p:cNvSpPr>
              <p:nvPr/>
            </p:nvSpPr>
            <p:spPr bwMode="auto">
              <a:xfrm>
                <a:off x="1090613" y="2122488"/>
                <a:ext cx="192088" cy="88900"/>
              </a:xfrm>
              <a:custGeom>
                <a:avLst/>
                <a:gdLst>
                  <a:gd name="T0" fmla="*/ 40 w 44"/>
                  <a:gd name="T1" fmla="*/ 0 h 20"/>
                  <a:gd name="T2" fmla="*/ 4 w 44"/>
                  <a:gd name="T3" fmla="*/ 0 h 20"/>
                  <a:gd name="T4" fmla="*/ 0 w 44"/>
                  <a:gd name="T5" fmla="*/ 5 h 20"/>
                  <a:gd name="T6" fmla="*/ 0 w 44"/>
                  <a:gd name="T7" fmla="*/ 15 h 20"/>
                  <a:gd name="T8" fmla="*/ 4 w 44"/>
                  <a:gd name="T9" fmla="*/ 20 h 20"/>
                  <a:gd name="T10" fmla="*/ 6 w 44"/>
                  <a:gd name="T11" fmla="*/ 20 h 20"/>
                  <a:gd name="T12" fmla="*/ 6 w 44"/>
                  <a:gd name="T13" fmla="*/ 19 h 20"/>
                  <a:gd name="T14" fmla="*/ 12 w 44"/>
                  <a:gd name="T15" fmla="*/ 13 h 20"/>
                  <a:gd name="T16" fmla="*/ 18 w 44"/>
                  <a:gd name="T17" fmla="*/ 19 h 20"/>
                  <a:gd name="T18" fmla="*/ 18 w 44"/>
                  <a:gd name="T19" fmla="*/ 20 h 20"/>
                  <a:gd name="T20" fmla="*/ 24 w 44"/>
                  <a:gd name="T21" fmla="*/ 20 h 20"/>
                  <a:gd name="T22" fmla="*/ 24 w 44"/>
                  <a:gd name="T23" fmla="*/ 19 h 20"/>
                  <a:gd name="T24" fmla="*/ 31 w 44"/>
                  <a:gd name="T25" fmla="*/ 13 h 20"/>
                  <a:gd name="T26" fmla="*/ 37 w 44"/>
                  <a:gd name="T27" fmla="*/ 19 h 20"/>
                  <a:gd name="T28" fmla="*/ 37 w 44"/>
                  <a:gd name="T29" fmla="*/ 20 h 20"/>
                  <a:gd name="T30" fmla="*/ 40 w 44"/>
                  <a:gd name="T31" fmla="*/ 20 h 20"/>
                  <a:gd name="T32" fmla="*/ 44 w 44"/>
                  <a:gd name="T33" fmla="*/ 15 h 20"/>
                  <a:gd name="T34" fmla="*/ 44 w 44"/>
                  <a:gd name="T35" fmla="*/ 5 h 20"/>
                  <a:gd name="T36" fmla="*/ 40 w 44"/>
                  <a:gd name="T3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4" h="20">
                    <a:moveTo>
                      <a:pt x="40" y="0"/>
                    </a:moveTo>
                    <a:lnTo>
                      <a:pt x="4" y="0"/>
                    </a:lnTo>
                    <a:lnTo>
                      <a:pt x="0" y="5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6" y="20"/>
                    </a:lnTo>
                    <a:lnTo>
                      <a:pt x="6" y="19"/>
                    </a:lnTo>
                    <a:cubicBezTo>
                      <a:pt x="6" y="16"/>
                      <a:pt x="8" y="13"/>
                      <a:pt x="12" y="13"/>
                    </a:cubicBezTo>
                    <a:cubicBezTo>
                      <a:pt x="15" y="13"/>
                      <a:pt x="18" y="16"/>
                      <a:pt x="18" y="19"/>
                    </a:cubicBezTo>
                    <a:lnTo>
                      <a:pt x="18" y="20"/>
                    </a:lnTo>
                    <a:lnTo>
                      <a:pt x="24" y="20"/>
                    </a:lnTo>
                    <a:lnTo>
                      <a:pt x="24" y="19"/>
                    </a:lnTo>
                    <a:cubicBezTo>
                      <a:pt x="24" y="16"/>
                      <a:pt x="27" y="13"/>
                      <a:pt x="31" y="13"/>
                    </a:cubicBezTo>
                    <a:cubicBezTo>
                      <a:pt x="34" y="13"/>
                      <a:pt x="37" y="16"/>
                      <a:pt x="37" y="19"/>
                    </a:cubicBezTo>
                    <a:lnTo>
                      <a:pt x="37" y="20"/>
                    </a:lnTo>
                    <a:lnTo>
                      <a:pt x="40" y="20"/>
                    </a:lnTo>
                    <a:lnTo>
                      <a:pt x="44" y="15"/>
                    </a:lnTo>
                    <a:lnTo>
                      <a:pt x="44" y="5"/>
                    </a:lnTo>
                    <a:lnTo>
                      <a:pt x="40" y="0"/>
                    </a:lnTo>
                  </a:path>
                </a:pathLst>
              </a:custGeom>
              <a:solidFill>
                <a:srgbClr val="21201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192"/>
              <p:cNvSpPr>
                <a:spLocks/>
              </p:cNvSpPr>
              <p:nvPr/>
            </p:nvSpPr>
            <p:spPr bwMode="auto">
              <a:xfrm>
                <a:off x="1147763" y="2008188"/>
                <a:ext cx="77788" cy="141288"/>
              </a:xfrm>
              <a:custGeom>
                <a:avLst/>
                <a:gdLst>
                  <a:gd name="T0" fmla="*/ 1 w 18"/>
                  <a:gd name="T1" fmla="*/ 32 h 32"/>
                  <a:gd name="T2" fmla="*/ 1 w 18"/>
                  <a:gd name="T3" fmla="*/ 9 h 32"/>
                  <a:gd name="T4" fmla="*/ 9 w 18"/>
                  <a:gd name="T5" fmla="*/ 1 h 32"/>
                  <a:gd name="T6" fmla="*/ 17 w 18"/>
                  <a:gd name="T7" fmla="*/ 9 h 32"/>
                  <a:gd name="T8" fmla="*/ 17 w 18"/>
                  <a:gd name="T9" fmla="*/ 32 h 32"/>
                  <a:gd name="T10" fmla="*/ 18 w 18"/>
                  <a:gd name="T11" fmla="*/ 32 h 32"/>
                  <a:gd name="T12" fmla="*/ 18 w 18"/>
                  <a:gd name="T13" fmla="*/ 9 h 32"/>
                  <a:gd name="T14" fmla="*/ 9 w 18"/>
                  <a:gd name="T15" fmla="*/ 0 h 32"/>
                  <a:gd name="T16" fmla="*/ 0 w 18"/>
                  <a:gd name="T17" fmla="*/ 9 h 32"/>
                  <a:gd name="T18" fmla="*/ 0 w 18"/>
                  <a:gd name="T19" fmla="*/ 32 h 32"/>
                  <a:gd name="T20" fmla="*/ 1 w 18"/>
                  <a:gd name="T2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32">
                    <a:moveTo>
                      <a:pt x="1" y="32"/>
                    </a:moveTo>
                    <a:lnTo>
                      <a:pt x="1" y="9"/>
                    </a:lnTo>
                    <a:cubicBezTo>
                      <a:pt x="1" y="5"/>
                      <a:pt x="5" y="1"/>
                      <a:pt x="9" y="1"/>
                    </a:cubicBezTo>
                    <a:cubicBezTo>
                      <a:pt x="13" y="1"/>
                      <a:pt x="17" y="5"/>
                      <a:pt x="17" y="9"/>
                    </a:cubicBezTo>
                    <a:lnTo>
                      <a:pt x="17" y="32"/>
                    </a:lnTo>
                    <a:lnTo>
                      <a:pt x="18" y="32"/>
                    </a:lnTo>
                    <a:lnTo>
                      <a:pt x="18" y="9"/>
                    </a:lnTo>
                    <a:cubicBezTo>
                      <a:pt x="18" y="4"/>
                      <a:pt x="14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lnTo>
                      <a:pt x="0" y="32"/>
                    </a:lnTo>
                    <a:lnTo>
                      <a:pt x="1" y="32"/>
                    </a:lnTo>
                  </a:path>
                </a:pathLst>
              </a:custGeom>
              <a:solidFill>
                <a:srgbClr val="21201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cxnSp>
          <p:nvCxnSpPr>
            <p:cNvPr id="235" name="直線接點 234"/>
            <p:cNvCxnSpPr/>
            <p:nvPr/>
          </p:nvCxnSpPr>
          <p:spPr>
            <a:xfrm flipV="1">
              <a:off x="4387738" y="0"/>
              <a:ext cx="0" cy="10850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群組 3"/>
          <p:cNvGrpSpPr/>
          <p:nvPr/>
        </p:nvGrpSpPr>
        <p:grpSpPr>
          <a:xfrm>
            <a:off x="5935226" y="0"/>
            <a:ext cx="370118" cy="1458426"/>
            <a:chOff x="5935226" y="0"/>
            <a:chExt cx="370118" cy="1458426"/>
          </a:xfrm>
        </p:grpSpPr>
        <p:grpSp>
          <p:nvGrpSpPr>
            <p:cNvPr id="239" name="群組 238"/>
            <p:cNvGrpSpPr/>
            <p:nvPr/>
          </p:nvGrpSpPr>
          <p:grpSpPr>
            <a:xfrm flipH="1">
              <a:off x="5935226" y="1066897"/>
              <a:ext cx="370118" cy="391529"/>
              <a:chOff x="1090613" y="2008188"/>
              <a:chExt cx="192088" cy="203200"/>
            </a:xfrm>
          </p:grpSpPr>
          <p:sp>
            <p:nvSpPr>
              <p:cNvPr id="241" name="Freeform 190"/>
              <p:cNvSpPr>
                <a:spLocks/>
              </p:cNvSpPr>
              <p:nvPr/>
            </p:nvSpPr>
            <p:spPr bwMode="auto">
              <a:xfrm>
                <a:off x="1090613" y="2122488"/>
                <a:ext cx="192088" cy="88900"/>
              </a:xfrm>
              <a:custGeom>
                <a:avLst/>
                <a:gdLst>
                  <a:gd name="T0" fmla="*/ 40 w 44"/>
                  <a:gd name="T1" fmla="*/ 0 h 20"/>
                  <a:gd name="T2" fmla="*/ 4 w 44"/>
                  <a:gd name="T3" fmla="*/ 0 h 20"/>
                  <a:gd name="T4" fmla="*/ 0 w 44"/>
                  <a:gd name="T5" fmla="*/ 5 h 20"/>
                  <a:gd name="T6" fmla="*/ 0 w 44"/>
                  <a:gd name="T7" fmla="*/ 15 h 20"/>
                  <a:gd name="T8" fmla="*/ 4 w 44"/>
                  <a:gd name="T9" fmla="*/ 20 h 20"/>
                  <a:gd name="T10" fmla="*/ 6 w 44"/>
                  <a:gd name="T11" fmla="*/ 20 h 20"/>
                  <a:gd name="T12" fmla="*/ 6 w 44"/>
                  <a:gd name="T13" fmla="*/ 19 h 20"/>
                  <a:gd name="T14" fmla="*/ 12 w 44"/>
                  <a:gd name="T15" fmla="*/ 13 h 20"/>
                  <a:gd name="T16" fmla="*/ 18 w 44"/>
                  <a:gd name="T17" fmla="*/ 19 h 20"/>
                  <a:gd name="T18" fmla="*/ 18 w 44"/>
                  <a:gd name="T19" fmla="*/ 20 h 20"/>
                  <a:gd name="T20" fmla="*/ 24 w 44"/>
                  <a:gd name="T21" fmla="*/ 20 h 20"/>
                  <a:gd name="T22" fmla="*/ 24 w 44"/>
                  <a:gd name="T23" fmla="*/ 19 h 20"/>
                  <a:gd name="T24" fmla="*/ 31 w 44"/>
                  <a:gd name="T25" fmla="*/ 13 h 20"/>
                  <a:gd name="T26" fmla="*/ 37 w 44"/>
                  <a:gd name="T27" fmla="*/ 19 h 20"/>
                  <a:gd name="T28" fmla="*/ 37 w 44"/>
                  <a:gd name="T29" fmla="*/ 20 h 20"/>
                  <a:gd name="T30" fmla="*/ 40 w 44"/>
                  <a:gd name="T31" fmla="*/ 20 h 20"/>
                  <a:gd name="T32" fmla="*/ 44 w 44"/>
                  <a:gd name="T33" fmla="*/ 15 h 20"/>
                  <a:gd name="T34" fmla="*/ 44 w 44"/>
                  <a:gd name="T35" fmla="*/ 5 h 20"/>
                  <a:gd name="T36" fmla="*/ 40 w 44"/>
                  <a:gd name="T3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4" h="20">
                    <a:moveTo>
                      <a:pt x="40" y="0"/>
                    </a:moveTo>
                    <a:lnTo>
                      <a:pt x="4" y="0"/>
                    </a:lnTo>
                    <a:lnTo>
                      <a:pt x="0" y="5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6" y="20"/>
                    </a:lnTo>
                    <a:lnTo>
                      <a:pt x="6" y="19"/>
                    </a:lnTo>
                    <a:cubicBezTo>
                      <a:pt x="6" y="16"/>
                      <a:pt x="8" y="13"/>
                      <a:pt x="12" y="13"/>
                    </a:cubicBezTo>
                    <a:cubicBezTo>
                      <a:pt x="15" y="13"/>
                      <a:pt x="18" y="16"/>
                      <a:pt x="18" y="19"/>
                    </a:cubicBezTo>
                    <a:lnTo>
                      <a:pt x="18" y="20"/>
                    </a:lnTo>
                    <a:lnTo>
                      <a:pt x="24" y="20"/>
                    </a:lnTo>
                    <a:lnTo>
                      <a:pt x="24" y="19"/>
                    </a:lnTo>
                    <a:cubicBezTo>
                      <a:pt x="24" y="16"/>
                      <a:pt x="27" y="13"/>
                      <a:pt x="31" y="13"/>
                    </a:cubicBezTo>
                    <a:cubicBezTo>
                      <a:pt x="34" y="13"/>
                      <a:pt x="37" y="16"/>
                      <a:pt x="37" y="19"/>
                    </a:cubicBezTo>
                    <a:lnTo>
                      <a:pt x="37" y="20"/>
                    </a:lnTo>
                    <a:lnTo>
                      <a:pt x="40" y="20"/>
                    </a:lnTo>
                    <a:lnTo>
                      <a:pt x="44" y="15"/>
                    </a:lnTo>
                    <a:lnTo>
                      <a:pt x="44" y="5"/>
                    </a:lnTo>
                    <a:lnTo>
                      <a:pt x="40" y="0"/>
                    </a:lnTo>
                  </a:path>
                </a:pathLst>
              </a:custGeom>
              <a:solidFill>
                <a:srgbClr val="21201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192"/>
              <p:cNvSpPr>
                <a:spLocks/>
              </p:cNvSpPr>
              <p:nvPr/>
            </p:nvSpPr>
            <p:spPr bwMode="auto">
              <a:xfrm>
                <a:off x="1147763" y="2008188"/>
                <a:ext cx="77788" cy="141288"/>
              </a:xfrm>
              <a:custGeom>
                <a:avLst/>
                <a:gdLst>
                  <a:gd name="T0" fmla="*/ 1 w 18"/>
                  <a:gd name="T1" fmla="*/ 32 h 32"/>
                  <a:gd name="T2" fmla="*/ 1 w 18"/>
                  <a:gd name="T3" fmla="*/ 9 h 32"/>
                  <a:gd name="T4" fmla="*/ 9 w 18"/>
                  <a:gd name="T5" fmla="*/ 1 h 32"/>
                  <a:gd name="T6" fmla="*/ 17 w 18"/>
                  <a:gd name="T7" fmla="*/ 9 h 32"/>
                  <a:gd name="T8" fmla="*/ 17 w 18"/>
                  <a:gd name="T9" fmla="*/ 32 h 32"/>
                  <a:gd name="T10" fmla="*/ 18 w 18"/>
                  <a:gd name="T11" fmla="*/ 32 h 32"/>
                  <a:gd name="T12" fmla="*/ 18 w 18"/>
                  <a:gd name="T13" fmla="*/ 9 h 32"/>
                  <a:gd name="T14" fmla="*/ 9 w 18"/>
                  <a:gd name="T15" fmla="*/ 0 h 32"/>
                  <a:gd name="T16" fmla="*/ 0 w 18"/>
                  <a:gd name="T17" fmla="*/ 9 h 32"/>
                  <a:gd name="T18" fmla="*/ 0 w 18"/>
                  <a:gd name="T19" fmla="*/ 32 h 32"/>
                  <a:gd name="T20" fmla="*/ 1 w 18"/>
                  <a:gd name="T2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32">
                    <a:moveTo>
                      <a:pt x="1" y="32"/>
                    </a:moveTo>
                    <a:lnTo>
                      <a:pt x="1" y="9"/>
                    </a:lnTo>
                    <a:cubicBezTo>
                      <a:pt x="1" y="5"/>
                      <a:pt x="5" y="1"/>
                      <a:pt x="9" y="1"/>
                    </a:cubicBezTo>
                    <a:cubicBezTo>
                      <a:pt x="13" y="1"/>
                      <a:pt x="17" y="5"/>
                      <a:pt x="17" y="9"/>
                    </a:cubicBezTo>
                    <a:lnTo>
                      <a:pt x="17" y="32"/>
                    </a:lnTo>
                    <a:lnTo>
                      <a:pt x="18" y="32"/>
                    </a:lnTo>
                    <a:lnTo>
                      <a:pt x="18" y="9"/>
                    </a:lnTo>
                    <a:cubicBezTo>
                      <a:pt x="18" y="4"/>
                      <a:pt x="14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lnTo>
                      <a:pt x="0" y="32"/>
                    </a:lnTo>
                    <a:lnTo>
                      <a:pt x="1" y="32"/>
                    </a:lnTo>
                  </a:path>
                </a:pathLst>
              </a:custGeom>
              <a:solidFill>
                <a:srgbClr val="21201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cxnSp>
          <p:nvCxnSpPr>
            <p:cNvPr id="240" name="直線接點 239"/>
            <p:cNvCxnSpPr/>
            <p:nvPr/>
          </p:nvCxnSpPr>
          <p:spPr>
            <a:xfrm flipV="1">
              <a:off x="6120285" y="0"/>
              <a:ext cx="0" cy="10850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5</a:t>
            </a:fld>
            <a:endParaRPr lang="zh-TW" altLang="en-US"/>
          </a:p>
        </p:txBody>
      </p:sp>
      <p:sp>
        <p:nvSpPr>
          <p:cNvPr id="1209" name="圖片版面配置區 1208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210" name="圖片版面配置區 1209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85077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矩形 140"/>
          <p:cNvSpPr/>
          <p:nvPr/>
        </p:nvSpPr>
        <p:spPr>
          <a:xfrm>
            <a:off x="10139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44" name="矩形 143"/>
          <p:cNvSpPr/>
          <p:nvPr/>
        </p:nvSpPr>
        <p:spPr>
          <a:xfrm>
            <a:off x="46461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46" name="矩形 145"/>
          <p:cNvSpPr/>
          <p:nvPr/>
        </p:nvSpPr>
        <p:spPr>
          <a:xfrm>
            <a:off x="82783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6</a:t>
            </a:fld>
            <a:endParaRPr lang="zh-TW" altLang="en-US"/>
          </a:p>
        </p:txBody>
      </p:sp>
      <p:pic>
        <p:nvPicPr>
          <p:cNvPr id="159" name="圖片版面配置區 158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60" name="圖片版面配置區 159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61" name="圖片版面配置區 160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0" name="圖片 13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0093" y1="83904" x2="15888" y2="97603"/>
                        <a14:foregroundMark x1="50935" y1="84932" x2="48131" y2="97945"/>
                        <a14:foregroundMark x1="90187" y1="77740" x2="90187" y2="95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211" y="1320548"/>
            <a:ext cx="703178" cy="959476"/>
          </a:xfrm>
          <a:prstGeom prst="rect">
            <a:avLst/>
          </a:prstGeom>
        </p:spPr>
      </p:pic>
      <p:pic>
        <p:nvPicPr>
          <p:cNvPr id="151" name="圖片 15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0093" y1="83904" x2="15888" y2="97603"/>
                        <a14:foregroundMark x1="50935" y1="84932" x2="48131" y2="97945"/>
                        <a14:foregroundMark x1="90187" y1="77740" x2="90187" y2="95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411" y="1320548"/>
            <a:ext cx="703178" cy="959476"/>
          </a:xfrm>
          <a:prstGeom prst="rect">
            <a:avLst/>
          </a:prstGeom>
        </p:spPr>
      </p:pic>
      <p:pic>
        <p:nvPicPr>
          <p:cNvPr id="152" name="圖片 15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0093" y1="83904" x2="15888" y2="97603"/>
                        <a14:foregroundMark x1="50935" y1="84932" x2="48131" y2="97945"/>
                        <a14:foregroundMark x1="90187" y1="77740" x2="90187" y2="95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611" y="1320548"/>
            <a:ext cx="703178" cy="959476"/>
          </a:xfrm>
          <a:prstGeom prst="rect">
            <a:avLst/>
          </a:prstGeom>
        </p:spPr>
      </p:pic>
      <p:grpSp>
        <p:nvGrpSpPr>
          <p:cNvPr id="153" name="群組 152"/>
          <p:cNvGrpSpPr/>
          <p:nvPr/>
        </p:nvGrpSpPr>
        <p:grpSpPr>
          <a:xfrm>
            <a:off x="3777097" y="418524"/>
            <a:ext cx="4637808" cy="717432"/>
            <a:chOff x="2253100" y="418524"/>
            <a:chExt cx="4637808" cy="717432"/>
          </a:xfrm>
        </p:grpSpPr>
        <p:sp>
          <p:nvSpPr>
            <p:cNvPr id="154" name="矩形 153"/>
            <p:cNvSpPr/>
            <p:nvPr/>
          </p:nvSpPr>
          <p:spPr>
            <a:xfrm>
              <a:off x="2253100" y="418524"/>
              <a:ext cx="46378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3200" b="1" spc="-150" dirty="0" smtClean="0">
                  <a:solidFill>
                    <a:schemeClr val="bg1">
                      <a:lumMod val="50000"/>
                    </a:schemeClr>
                  </a:solidFill>
                </a:rPr>
                <a:t>Photo Frame  Design 003</a:t>
              </a:r>
              <a:endParaRPr lang="en-US" altLang="zh-TW" sz="3200" b="1" spc="-1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55" name="矩形 154"/>
            <p:cNvSpPr/>
            <p:nvPr/>
          </p:nvSpPr>
          <p:spPr>
            <a:xfrm>
              <a:off x="3155318" y="1019594"/>
              <a:ext cx="2833352" cy="116362"/>
            </a:xfrm>
            <a:prstGeom prst="rect">
              <a:avLst/>
            </a:prstGeom>
            <a:gradFill flip="none" rotWithShape="1">
              <a:gsLst>
                <a:gs pos="61000">
                  <a:srgbClr val="C9C828"/>
                </a:gs>
                <a:gs pos="0">
                  <a:srgbClr val="00B050"/>
                </a:gs>
                <a:gs pos="99000">
                  <a:srgbClr val="FFC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88992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0139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46461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" name="矩形 8"/>
          <p:cNvSpPr/>
          <p:nvPr/>
        </p:nvSpPr>
        <p:spPr>
          <a:xfrm>
            <a:off x="82783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7</a:t>
            </a:fld>
            <a:endParaRPr lang="zh-TW" altLang="en-US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圖片版面配置區 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圖片版面配置區 5"/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0093" y1="83904" x2="15888" y2="97603"/>
                        <a14:foregroundMark x1="50935" y1="84932" x2="48131" y2="97945"/>
                        <a14:foregroundMark x1="90187" y1="77740" x2="90187" y2="95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211" y="1320548"/>
            <a:ext cx="703178" cy="95947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0093" y1="83904" x2="15888" y2="97603"/>
                        <a14:foregroundMark x1="50935" y1="84932" x2="48131" y2="97945"/>
                        <a14:foregroundMark x1="90187" y1="77740" x2="90187" y2="95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411" y="1320548"/>
            <a:ext cx="703178" cy="95947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0093" y1="83904" x2="15888" y2="97603"/>
                        <a14:foregroundMark x1="50935" y1="84932" x2="48131" y2="97945"/>
                        <a14:foregroundMark x1="90187" y1="77740" x2="90187" y2="95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611" y="1320548"/>
            <a:ext cx="703178" cy="95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9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0139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4" name="矩形 13"/>
          <p:cNvSpPr/>
          <p:nvPr/>
        </p:nvSpPr>
        <p:spPr>
          <a:xfrm>
            <a:off x="46461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6" name="矩形 15"/>
          <p:cNvSpPr/>
          <p:nvPr/>
        </p:nvSpPr>
        <p:spPr>
          <a:xfrm>
            <a:off x="8278395" y="1953119"/>
            <a:ext cx="2899611" cy="3777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03200" dist="266700" dir="3300000" sx="98000" sy="98000" algn="tl" rotWithShape="0">
              <a:prstClr val="black">
                <a:alpha val="43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285750" h="0" prst="relaxedInset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 韓明文講師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8</a:t>
            </a:fld>
            <a:endParaRPr lang="zh-TW" altLang="en-US"/>
          </a:p>
        </p:txBody>
      </p:sp>
      <p:pic>
        <p:nvPicPr>
          <p:cNvPr id="25" name="圖片版面配置區 2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6" name="圖片版面配置區 25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7" name="圖片版面配置區 26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7" name="群組 6"/>
          <p:cNvGrpSpPr/>
          <p:nvPr/>
        </p:nvGrpSpPr>
        <p:grpSpPr>
          <a:xfrm>
            <a:off x="3777097" y="418524"/>
            <a:ext cx="4637808" cy="717432"/>
            <a:chOff x="2253100" y="418524"/>
            <a:chExt cx="4637808" cy="717432"/>
          </a:xfrm>
        </p:grpSpPr>
        <p:sp>
          <p:nvSpPr>
            <p:cNvPr id="8" name="矩形 7"/>
            <p:cNvSpPr/>
            <p:nvPr/>
          </p:nvSpPr>
          <p:spPr>
            <a:xfrm>
              <a:off x="2253100" y="418524"/>
              <a:ext cx="46378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3200" b="1" spc="-150" dirty="0" smtClean="0">
                  <a:solidFill>
                    <a:schemeClr val="bg1">
                      <a:lumMod val="50000"/>
                    </a:schemeClr>
                  </a:solidFill>
                </a:rPr>
                <a:t>Photo Frame  Design 004</a:t>
              </a:r>
              <a:endParaRPr lang="en-US" altLang="zh-TW" sz="3200" b="1" spc="-15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155318" y="1019594"/>
              <a:ext cx="2833352" cy="116362"/>
            </a:xfrm>
            <a:prstGeom prst="rect">
              <a:avLst/>
            </a:prstGeom>
            <a:gradFill flip="none" rotWithShape="1">
              <a:gsLst>
                <a:gs pos="61000">
                  <a:srgbClr val="C9C828"/>
                </a:gs>
                <a:gs pos="0">
                  <a:srgbClr val="00B050"/>
                </a:gs>
                <a:gs pos="99000">
                  <a:srgbClr val="FFC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</p:grp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15133">
            <a:off x="2554136" y="1816767"/>
            <a:ext cx="1168872" cy="1046752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15133">
            <a:off x="6175641" y="1816767"/>
            <a:ext cx="1168872" cy="1046752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15133">
            <a:off x="9797146" y="1816767"/>
            <a:ext cx="1168872" cy="104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9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自訂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BCBC5"/>
      </a:accent1>
      <a:accent2>
        <a:srgbClr val="F5C636"/>
      </a:accent2>
      <a:accent3>
        <a:srgbClr val="FF614C"/>
      </a:accent3>
      <a:accent4>
        <a:srgbClr val="9ACA9F"/>
      </a:accent4>
      <a:accent5>
        <a:srgbClr val="70758C"/>
      </a:accent5>
      <a:accent6>
        <a:srgbClr val="F79646"/>
      </a:accent6>
      <a:hlink>
        <a:srgbClr val="000000"/>
      </a:hlink>
      <a:folHlink>
        <a:srgbClr val="000000"/>
      </a:folHlink>
    </a:clrScheme>
    <a:fontScheme name="自訂 2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bg1">
              <a:lumMod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5678</TotalTime>
  <Words>781</Words>
  <Application>Microsoft Office PowerPoint</Application>
  <PresentationFormat>寬螢幕</PresentationFormat>
  <Paragraphs>284</Paragraphs>
  <Slides>53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53</vt:i4>
      </vt:variant>
    </vt:vector>
  </HeadingPairs>
  <TitlesOfParts>
    <vt:vector size="58" baseType="lpstr">
      <vt:lpstr>Calibri</vt:lpstr>
      <vt:lpstr>微軟正黑體</vt:lpstr>
      <vt:lpstr>新細明體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mwhan</dc:creator>
  <cp:lastModifiedBy>mwhan</cp:lastModifiedBy>
  <cp:revision>1469</cp:revision>
  <dcterms:created xsi:type="dcterms:W3CDTF">2016-11-09T06:27:00Z</dcterms:created>
  <dcterms:modified xsi:type="dcterms:W3CDTF">2018-02-23T16:40:34Z</dcterms:modified>
</cp:coreProperties>
</file>