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B5874-2069-C854-2F05-E6FAEF860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019079-35A7-0042-69EE-F4CCD934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3B2D5E-4451-078F-6B55-63349B9F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421A97-B95F-AB13-1850-B8D6BA34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D1C51A-1F1E-2970-8E30-8AEE7BABD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031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9FD82C-CC6F-B53B-B166-EEA19E26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0EDAB0-A8FF-4A21-BF1F-65BC4CFEF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611B23-FF2D-50A6-4397-67082B4A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96EEEB-E710-2FDB-A056-366838BA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2F49D8-49D6-4C59-3AB1-D04E83E1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98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1EAC164-91A9-5276-0B99-E1B4288B0B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7793C58-ED57-18CB-E3EE-2B72FF891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CFFE69-05FC-28FB-46BA-57A0379FC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ECBF4A-9341-2D13-166A-845E86BB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089E6-AF07-FD18-FD75-B8346BFB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62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BFCFD3-F690-2528-531A-AF634134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73824E-1E9C-DA48-EE63-5659B61D2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FB64FC-23B9-FE33-FE27-491B651EB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B8FA32-CEF4-8236-FD49-494B6F03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FE52BC-3182-1D7D-5A7D-616E101F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55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28C5C5-DF08-DDD9-5FA2-1172EB1B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6185F4-4F4C-9D0C-EACF-7B44054B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A3B6B9-6E7E-460C-1B3E-57AB6620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39B648-CF1C-D4F5-617F-CC562813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F9E8DC-C4E1-ADE8-25EE-D85387AC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48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D053D8-8A0F-21E9-FB77-ED20A872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25F8DD-B24C-EDF7-03D5-7D6DCE633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0EE5EB8-A2BD-6B03-D5AC-F904752F5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8E70D4-BD71-CAA2-B778-11DBD5F6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717BE5-FF00-BB9B-E817-0ED6FBD5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16D55D-0476-137A-A95C-63908B48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F7759-EA18-BCA0-5EF5-7107CA36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7659DC-B292-0D78-FE12-3A7322BD1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E7A423-DC51-3484-46F3-FDB98E9E7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A6CA887-BA8B-9B28-98BD-F813A7A33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05B5F75-4435-7F1F-212E-F967587E6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976C55A-3AAC-75A4-BF53-D94994C1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1C01312-26EA-835D-FCB5-EA8F9294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8B7E2A-0F07-D9D0-BBE8-73754D28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47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7176EB-6006-E1DB-E06A-EA567A99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8367C7E-D1A4-23D8-9D82-15F67297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7B5DC6-86EA-2E4B-1240-B733916E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83CE377-B548-3F81-ED1A-C3CA6D32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18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0FC0A3-D314-E32A-ADD8-88115375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B15700B-0F5F-4F2B-0708-5EF6D667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0316DD-58BD-5DB2-0D7D-9605FF51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4E18E2-80E7-750D-9A7C-15431863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14F884-1FCE-DD67-5F73-B5AEF6470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473A793-8FB0-5A6D-62E8-98D56966A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403173-5C99-A234-E510-5508D115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D0CA58-8F4F-509D-619E-5A5C0AF6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F295C0-5BA6-7DC5-12D2-87F1FE31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57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A450B6-23DB-9F2D-1D5D-3B2908B3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C0D8CB-6D65-02A6-C174-A309196DC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5BD378-F987-4D19-FDF4-82F18375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615472-D5E0-A2AD-BC24-333AB6C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F9D2A-3336-1299-B8C0-0A60B479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2046E9-6538-2E1B-CC8D-C7593F32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4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D01CCBF-78ED-14B2-BE64-5F869BD9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51BD41-E7B8-7F3E-1071-4CD3DE7F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9F3E2C-0DB9-866C-CB28-F83D63540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0-D56C-4C35-90C1-F5E2A6967BD5}" type="datetimeFigureOut">
              <a:rPr lang="zh-TW" altLang="en-US" smtClean="0"/>
              <a:t>2024/10/5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356F66-D16C-4150-429D-D8D3865D9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EDCC99-AF00-19C2-3C0B-E51150FE1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EDB8-2527-4C13-BAE7-7FD0E7B872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5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55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8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63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68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69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06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6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59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08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80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7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3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6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249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 MingWen</dc:creator>
  <cp:lastModifiedBy>Han MingWen</cp:lastModifiedBy>
  <cp:revision>3</cp:revision>
  <dcterms:created xsi:type="dcterms:W3CDTF">2023-05-24T00:52:28Z</dcterms:created>
  <dcterms:modified xsi:type="dcterms:W3CDTF">2024-10-05T13:33:40Z</dcterms:modified>
</cp:coreProperties>
</file>