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8"/>
  </p:notesMasterIdLst>
  <p:sldIdLst>
    <p:sldId id="313" r:id="rId2"/>
    <p:sldId id="345" r:id="rId3"/>
    <p:sldId id="320" r:id="rId4"/>
    <p:sldId id="321" r:id="rId5"/>
    <p:sldId id="326" r:id="rId6"/>
    <p:sldId id="322" r:id="rId7"/>
    <p:sldId id="331" r:id="rId8"/>
    <p:sldId id="318" r:id="rId9"/>
    <p:sldId id="323" r:id="rId10"/>
    <p:sldId id="327" r:id="rId11"/>
    <p:sldId id="329" r:id="rId12"/>
    <p:sldId id="337" r:id="rId13"/>
    <p:sldId id="339" r:id="rId14"/>
    <p:sldId id="336" r:id="rId15"/>
    <p:sldId id="316" r:id="rId16"/>
    <p:sldId id="333" r:id="rId17"/>
    <p:sldId id="324" r:id="rId18"/>
    <p:sldId id="347" r:id="rId19"/>
    <p:sldId id="330" r:id="rId20"/>
    <p:sldId id="341" r:id="rId21"/>
    <p:sldId id="319" r:id="rId22"/>
    <p:sldId id="342" r:id="rId23"/>
    <p:sldId id="332" r:id="rId24"/>
    <p:sldId id="343" r:id="rId25"/>
    <p:sldId id="346" r:id="rId26"/>
    <p:sldId id="328" r:id="rId27"/>
    <p:sldId id="325" r:id="rId28"/>
    <p:sldId id="344" r:id="rId29"/>
    <p:sldId id="335" r:id="rId30"/>
    <p:sldId id="334" r:id="rId31"/>
    <p:sldId id="338" r:id="rId32"/>
    <p:sldId id="340" r:id="rId33"/>
    <p:sldId id="348" r:id="rId34"/>
    <p:sldId id="349" r:id="rId35"/>
    <p:sldId id="350" r:id="rId36"/>
    <p:sldId id="351" r:id="rId3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EC6BF"/>
    <a:srgbClr val="379B94"/>
    <a:srgbClr val="00BBA7"/>
    <a:srgbClr val="00C273"/>
    <a:srgbClr val="63C757"/>
    <a:srgbClr val="35882C"/>
    <a:srgbClr val="44AD39"/>
    <a:srgbClr val="CBD7D7"/>
    <a:srgbClr val="E7ECEC"/>
    <a:srgbClr val="FFBD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無樣式、表格格線">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Objects="1">
      <p:cViewPr varScale="1">
        <p:scale>
          <a:sx n="88" d="100"/>
          <a:sy n="88" d="100"/>
        </p:scale>
        <p:origin x="564" y="7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3180"/>
    </p:cViewPr>
  </p:sorterViewPr>
  <p:notesViewPr>
    <p:cSldViewPr snapToObjects="1">
      <p:cViewPr varScale="1">
        <p:scale>
          <a:sx n="60" d="100"/>
          <a:sy n="60" d="100"/>
        </p:scale>
        <p:origin x="-3366" y="-72"/>
      </p:cViewPr>
      <p:guideLst>
        <p:guide orient="horz" pos="2880"/>
        <p:guide pos="2160"/>
      </p:guideLst>
    </p:cSldViewPr>
  </p:notesViewPr>
  <p:gridSpacing cx="180023" cy="180023"/>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57A0D5-38F8-4A88-A6E3-9218FABF9BFB}" type="datetimeFigureOut">
              <a:rPr lang="zh-TW" altLang="en-US" smtClean="0"/>
              <a:t>2017/11/4</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A36558-41D3-42D1-87EA-3FA229F86A22}" type="slidenum">
              <a:rPr lang="zh-TW" altLang="en-US" smtClean="0"/>
              <a:t>‹#›</a:t>
            </a:fld>
            <a:endParaRPr lang="zh-TW" altLang="en-US"/>
          </a:p>
        </p:txBody>
      </p:sp>
    </p:spTree>
    <p:extLst>
      <p:ext uri="{BB962C8B-B14F-4D97-AF65-F5344CB8AC3E}">
        <p14:creationId xmlns:p14="http://schemas.microsoft.com/office/powerpoint/2010/main" val="3843371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1</a:t>
            </a:fld>
            <a:endParaRPr lang="zh-TW" altLang="en-US"/>
          </a:p>
        </p:txBody>
      </p:sp>
    </p:spTree>
    <p:extLst>
      <p:ext uri="{BB962C8B-B14F-4D97-AF65-F5344CB8AC3E}">
        <p14:creationId xmlns:p14="http://schemas.microsoft.com/office/powerpoint/2010/main" val="1199804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BF3D72A9-7867-4FD5-B39A-5F2A9CBD466B}" type="slidenum">
              <a:rPr lang="zh-TW" altLang="en-US" smtClean="0"/>
              <a:t>33</a:t>
            </a:fld>
            <a:endParaRPr lang="zh-TW" altLang="en-US"/>
          </a:p>
        </p:txBody>
      </p:sp>
    </p:spTree>
    <p:extLst>
      <p:ext uri="{BB962C8B-B14F-4D97-AF65-F5344CB8AC3E}">
        <p14:creationId xmlns:p14="http://schemas.microsoft.com/office/powerpoint/2010/main" val="3069697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34</a:t>
            </a:fld>
            <a:endParaRPr lang="zh-TW" altLang="en-US"/>
          </a:p>
        </p:txBody>
      </p:sp>
    </p:spTree>
    <p:extLst>
      <p:ext uri="{BB962C8B-B14F-4D97-AF65-F5344CB8AC3E}">
        <p14:creationId xmlns:p14="http://schemas.microsoft.com/office/powerpoint/2010/main" val="529752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C0A36558-41D3-42D1-87EA-3FA229F86A22}" type="slidenum">
              <a:rPr lang="zh-TW" altLang="en-US" smtClean="0"/>
              <a:t>35</a:t>
            </a:fld>
            <a:endParaRPr lang="zh-TW" altLang="en-US"/>
          </a:p>
        </p:txBody>
      </p:sp>
    </p:spTree>
    <p:extLst>
      <p:ext uri="{BB962C8B-B14F-4D97-AF65-F5344CB8AC3E}">
        <p14:creationId xmlns:p14="http://schemas.microsoft.com/office/powerpoint/2010/main" val="1324619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27B6C6A9-CBB5-4927-833D-62CCC6E09109}" type="slidenum">
              <a:rPr lang="zh-TW" altLang="en-US" smtClean="0">
                <a:solidFill>
                  <a:prstClr val="black"/>
                </a:solidFill>
              </a:rPr>
              <a:pPr/>
              <a:t>36</a:t>
            </a:fld>
            <a:endParaRPr lang="zh-TW" altLang="en-US">
              <a:solidFill>
                <a:prstClr val="black"/>
              </a:solidFill>
            </a:endParaRPr>
          </a:p>
        </p:txBody>
      </p:sp>
    </p:spTree>
    <p:extLst>
      <p:ext uri="{BB962C8B-B14F-4D97-AF65-F5344CB8AC3E}">
        <p14:creationId xmlns:p14="http://schemas.microsoft.com/office/powerpoint/2010/main" val="120910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5B3821C-C065-484D-9125-C60F2933DD1C}" type="datetime1">
              <a:rPr lang="zh-TW" altLang="en-US" smtClean="0"/>
              <a:t>2017/11/4</a:t>
            </a:fld>
            <a:endParaRPr lang="zh-TW" altLang="en-US"/>
          </a:p>
        </p:txBody>
      </p:sp>
      <p:sp>
        <p:nvSpPr>
          <p:cNvPr id="5" name="頁尾版面配置區 4"/>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3701651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06F6EE55-4C25-4E3A-AE7C-0EF4C3A757AA}" type="datetime1">
              <a:rPr lang="zh-TW" altLang="en-US" smtClean="0"/>
              <a:t>2017/11/4</a:t>
            </a:fld>
            <a:endParaRPr lang="zh-TW" altLang="en-US"/>
          </a:p>
        </p:txBody>
      </p:sp>
      <p:sp>
        <p:nvSpPr>
          <p:cNvPr id="5" name="頁尾版面配置區 4"/>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65715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D6717D0D-526B-4428-8AB1-2AA0AB0A537F}" type="datetime1">
              <a:rPr lang="zh-TW" altLang="en-US" smtClean="0"/>
              <a:t>2017/11/4</a:t>
            </a:fld>
            <a:endParaRPr lang="zh-TW" altLang="en-US"/>
          </a:p>
        </p:txBody>
      </p:sp>
      <p:sp>
        <p:nvSpPr>
          <p:cNvPr id="5" name="頁尾版面配置區 4"/>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40239529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a:xfrm>
            <a:off x="4058607" y="6356350"/>
            <a:ext cx="2133600" cy="365125"/>
          </a:xfrm>
        </p:spPr>
        <p:txBody>
          <a:bodyPr/>
          <a:lstStyle/>
          <a:p>
            <a:fld id="{3116F487-E26F-4863-9FD9-F4EB3AFCA1EE}" type="datetime1">
              <a:rPr lang="zh-TW" altLang="en-US" smtClean="0"/>
              <a:t>2017/11/4</a:t>
            </a:fld>
            <a:endParaRPr lang="zh-TW" altLang="en-US"/>
          </a:p>
        </p:txBody>
      </p:sp>
      <p:sp>
        <p:nvSpPr>
          <p:cNvPr id="5" name="頁尾版面配置區 4"/>
          <p:cNvSpPr>
            <a:spLocks noGrp="1"/>
          </p:cNvSpPr>
          <p:nvPr>
            <p:ph type="ftr" sz="quarter" idx="11"/>
          </p:nvPr>
        </p:nvSpPr>
        <p:spPr>
          <a:xfrm>
            <a:off x="457200" y="6356350"/>
            <a:ext cx="2895600" cy="365125"/>
          </a:xfrm>
        </p:spPr>
        <p:txBody>
          <a:bodyPr/>
          <a:lstStyle/>
          <a:p>
            <a:r>
              <a:rPr lang="zh-TW" altLang="en-US" smtClean="0"/>
              <a:t>商業簡報網 </a:t>
            </a:r>
            <a:r>
              <a:rPr lang="en-US" altLang="zh-TW" smtClean="0"/>
              <a:t>X Matter Lab</a:t>
            </a:r>
            <a:endParaRPr lang="zh-TW" altLang="en-US"/>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1744887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a:xfrm>
            <a:off x="3878584" y="6356350"/>
            <a:ext cx="2133600" cy="365125"/>
          </a:xfrm>
        </p:spPr>
        <p:txBody>
          <a:bodyPr/>
          <a:lstStyle/>
          <a:p>
            <a:fld id="{6F268EDE-BD19-4C7D-89C9-2EB451639F44}" type="datetime1">
              <a:rPr lang="zh-TW" altLang="en-US" smtClean="0"/>
              <a:t>2017/11/4</a:t>
            </a:fld>
            <a:endParaRPr lang="zh-TW" altLang="en-US"/>
          </a:p>
        </p:txBody>
      </p:sp>
      <p:sp>
        <p:nvSpPr>
          <p:cNvPr id="5" name="頁尾版面配置區 4"/>
          <p:cNvSpPr>
            <a:spLocks noGrp="1"/>
          </p:cNvSpPr>
          <p:nvPr>
            <p:ph type="ftr" sz="quarter" idx="11"/>
          </p:nvPr>
        </p:nvSpPr>
        <p:spPr>
          <a:xfrm>
            <a:off x="457200" y="6356350"/>
            <a:ext cx="2895600" cy="365125"/>
          </a:xfrm>
        </p:spPr>
        <p:txBody>
          <a:bodyPr/>
          <a:lstStyle>
            <a:lvl1pPr algn="l">
              <a:defRPr/>
            </a:lvl1pPr>
          </a:lstStyle>
          <a:p>
            <a:r>
              <a:rPr lang="zh-TW" altLang="en-US" smtClean="0"/>
              <a:t>商業簡報網 </a:t>
            </a:r>
            <a:r>
              <a:rPr lang="en-US" altLang="zh-TW" smtClean="0"/>
              <a:t>X Matter Lab</a:t>
            </a:r>
            <a:endParaRPr lang="zh-TW" altLang="en-US" dirty="0" smtClean="0"/>
          </a:p>
        </p:txBody>
      </p:sp>
      <p:sp>
        <p:nvSpPr>
          <p:cNvPr id="6" name="投影片編號版面配置區 5"/>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8415736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2927AB11-AA83-4E72-AC08-62C82ABBE831}" type="datetime1">
              <a:rPr lang="zh-TW" altLang="en-US" smtClean="0"/>
              <a:t>2017/11/4</a:t>
            </a:fld>
            <a:endParaRPr lang="zh-TW" altLang="en-US"/>
          </a:p>
        </p:txBody>
      </p:sp>
      <p:sp>
        <p:nvSpPr>
          <p:cNvPr id="6" name="頁尾版面配置區 5"/>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7" name="投影片編號版面配置區 6"/>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5935711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7E742201-051D-4D82-AE40-E2452A06FDC7}" type="datetime1">
              <a:rPr lang="zh-TW" altLang="en-US" smtClean="0"/>
              <a:t>2017/11/4</a:t>
            </a:fld>
            <a:endParaRPr lang="zh-TW" altLang="en-US"/>
          </a:p>
        </p:txBody>
      </p:sp>
      <p:sp>
        <p:nvSpPr>
          <p:cNvPr id="8" name="頁尾版面配置區 7"/>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9" name="投影片編號版面配置區 8"/>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201112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D5DD1C0C-EE0B-429A-BC69-A4FA0CBBA915}" type="datetime1">
              <a:rPr lang="zh-TW" altLang="en-US" smtClean="0"/>
              <a:t>2017/11/4</a:t>
            </a:fld>
            <a:endParaRPr lang="zh-TW" altLang="en-US"/>
          </a:p>
        </p:txBody>
      </p:sp>
      <p:sp>
        <p:nvSpPr>
          <p:cNvPr id="4" name="頁尾版面配置區 3"/>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5" name="投影片編號版面配置區 4"/>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76885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E14AA1F4-D89E-47A3-8127-534F89F53075}" type="datetime1">
              <a:rPr lang="zh-TW" altLang="en-US" smtClean="0"/>
              <a:t>2017/11/4</a:t>
            </a:fld>
            <a:endParaRPr lang="zh-TW" altLang="en-US"/>
          </a:p>
        </p:txBody>
      </p:sp>
      <p:sp>
        <p:nvSpPr>
          <p:cNvPr id="3" name="頁尾版面配置區 2"/>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4" name="投影片編號版面配置區 3"/>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118845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AC5B3CF-2843-4343-992F-F599DC04471E}" type="datetime1">
              <a:rPr lang="zh-TW" altLang="en-US" smtClean="0"/>
              <a:t>2017/11/4</a:t>
            </a:fld>
            <a:endParaRPr lang="zh-TW" altLang="en-US"/>
          </a:p>
        </p:txBody>
      </p:sp>
      <p:sp>
        <p:nvSpPr>
          <p:cNvPr id="6" name="頁尾版面配置區 5"/>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7" name="投影片編號版面配置區 6"/>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2853592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117A5B77-E5DA-44F1-B298-51E8983AF83B}" type="datetime1">
              <a:rPr lang="zh-TW" altLang="en-US" smtClean="0"/>
              <a:t>2017/11/4</a:t>
            </a:fld>
            <a:endParaRPr lang="zh-TW" altLang="en-US"/>
          </a:p>
        </p:txBody>
      </p:sp>
      <p:sp>
        <p:nvSpPr>
          <p:cNvPr id="6" name="頁尾版面配置區 5"/>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7" name="投影片編號版面配置區 6"/>
          <p:cNvSpPr>
            <a:spLocks noGrp="1"/>
          </p:cNvSpPr>
          <p:nvPr>
            <p:ph type="sldNum" sz="quarter" idx="12"/>
          </p:nvPr>
        </p:nvSpPr>
        <p:spPr/>
        <p:txBody>
          <a:body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266375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3851908"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7AA695-DD8F-4DBC-9C06-1C8DC862776D}" type="datetime1">
              <a:rPr lang="zh-TW" altLang="en-US" smtClean="0"/>
              <a:t>2017/11/4</a:t>
            </a:fld>
            <a:endParaRPr lang="zh-TW" altLang="en-US"/>
          </a:p>
        </p:txBody>
      </p:sp>
      <p:sp>
        <p:nvSpPr>
          <p:cNvPr id="5" name="頁尾版面配置區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zh-TW" altLang="en-US" smtClean="0"/>
              <a:t>商業簡報網 </a:t>
            </a:r>
            <a:r>
              <a:rPr lang="en-US" altLang="zh-TW" smtClean="0"/>
              <a:t>X Matter Lab</a:t>
            </a:r>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5B7E40-2C08-4ABC-92E6-8AE10441B421}" type="slidenum">
              <a:rPr lang="zh-TW" altLang="en-US" smtClean="0"/>
              <a:t>‹#›</a:t>
            </a:fld>
            <a:endParaRPr lang="zh-TW" altLang="en-US"/>
          </a:p>
        </p:txBody>
      </p:sp>
    </p:spTree>
    <p:extLst>
      <p:ext uri="{BB962C8B-B14F-4D97-AF65-F5344CB8AC3E}">
        <p14:creationId xmlns:p14="http://schemas.microsoft.com/office/powerpoint/2010/main" val="2540268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3" Type="http://schemas.openxmlformats.org/officeDocument/2006/relationships/hyperlink" Target="http://www.facebook.com/matterlab.taiwan" TargetMode="External"/><Relationship Id="rId2" Type="http://schemas.openxmlformats.org/officeDocument/2006/relationships/hyperlink" Target="http://www.matter-lab.com/"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www.facebook.com/pook.com.tw"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2293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008 </a:t>
            </a:r>
            <a:r>
              <a:rPr lang="zh-TW" altLang="en-US" sz="4800" b="1" dirty="0" smtClean="0"/>
              <a:t>多項次圖解</a:t>
            </a:r>
            <a:endParaRPr lang="zh-TW" altLang="en-US" sz="4800" b="1" dirty="0"/>
          </a:p>
        </p:txBody>
      </p:sp>
      <p:grpSp>
        <p:nvGrpSpPr>
          <p:cNvPr id="12" name="群組 11"/>
          <p:cNvGrpSpPr/>
          <p:nvPr/>
        </p:nvGrpSpPr>
        <p:grpSpPr>
          <a:xfrm>
            <a:off x="1755021" y="1655973"/>
            <a:ext cx="792893" cy="792893"/>
            <a:chOff x="1309730" y="1883069"/>
            <a:chExt cx="792893" cy="792893"/>
          </a:xfrm>
        </p:grpSpPr>
        <p:sp>
          <p:nvSpPr>
            <p:cNvPr id="4" name="橢圓 3"/>
            <p:cNvSpPr/>
            <p:nvPr/>
          </p:nvSpPr>
          <p:spPr>
            <a:xfrm>
              <a:off x="1309730" y="1883069"/>
              <a:ext cx="792893" cy="792893"/>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 name="手繪多邊形 4"/>
            <p:cNvSpPr>
              <a:spLocks noChangeAspect="1"/>
            </p:cNvSpPr>
            <p:nvPr/>
          </p:nvSpPr>
          <p:spPr bwMode="auto">
            <a:xfrm>
              <a:off x="1528755" y="2025215"/>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8" name="文字方塊 7"/>
          <p:cNvSpPr txBox="1"/>
          <p:nvPr/>
        </p:nvSpPr>
        <p:spPr>
          <a:xfrm>
            <a:off x="1611399" y="2507212"/>
            <a:ext cx="1080138" cy="461665"/>
          </a:xfrm>
          <a:prstGeom prst="rect">
            <a:avLst/>
          </a:prstGeom>
          <a:noFill/>
        </p:spPr>
        <p:txBody>
          <a:bodyPr wrap="square" rtlCol="0">
            <a:spAutoFit/>
          </a:bodyPr>
          <a:lstStyle/>
          <a:p>
            <a:pPr algn="ctr"/>
            <a:r>
              <a:rPr lang="en-US" sz="2400" dirty="0" smtClean="0"/>
              <a:t>TITLE</a:t>
            </a:r>
            <a:endParaRPr lang="en-US" sz="2400" dirty="0"/>
          </a:p>
        </p:txBody>
      </p:sp>
      <p:cxnSp>
        <p:nvCxnSpPr>
          <p:cNvPr id="10" name="直線接點 9"/>
          <p:cNvCxnSpPr/>
          <p:nvPr/>
        </p:nvCxnSpPr>
        <p:spPr>
          <a:xfrm>
            <a:off x="1280157" y="2980367"/>
            <a:ext cx="174262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文字方塊 10"/>
          <p:cNvSpPr txBox="1"/>
          <p:nvPr/>
        </p:nvSpPr>
        <p:spPr>
          <a:xfrm>
            <a:off x="1151563" y="2999582"/>
            <a:ext cx="1999810" cy="738664"/>
          </a:xfrm>
          <a:prstGeom prst="rect">
            <a:avLst/>
          </a:prstGeom>
          <a:noFill/>
        </p:spPr>
        <p:txBody>
          <a:bodyPr wrap="square" rtlCol="0">
            <a:spAutoFit/>
          </a:bodyPr>
          <a:lstStyle/>
          <a:p>
            <a:pPr algn="ctr"/>
            <a:r>
              <a:rPr lang="en-US" sz="1400" dirty="0" smtClean="0"/>
              <a:t>The quick brown fox jumps over the lazy dog. </a:t>
            </a:r>
          </a:p>
        </p:txBody>
      </p:sp>
      <p:sp>
        <p:nvSpPr>
          <p:cNvPr id="16" name="文字方塊 15"/>
          <p:cNvSpPr txBox="1"/>
          <p:nvPr/>
        </p:nvSpPr>
        <p:spPr>
          <a:xfrm>
            <a:off x="4031931" y="2507212"/>
            <a:ext cx="1080138" cy="461665"/>
          </a:xfrm>
          <a:prstGeom prst="rect">
            <a:avLst/>
          </a:prstGeom>
          <a:noFill/>
        </p:spPr>
        <p:txBody>
          <a:bodyPr wrap="square" rtlCol="0">
            <a:spAutoFit/>
          </a:bodyPr>
          <a:lstStyle/>
          <a:p>
            <a:pPr algn="ctr"/>
            <a:r>
              <a:rPr lang="en-US" sz="2400" dirty="0" smtClean="0"/>
              <a:t>TITLE</a:t>
            </a:r>
            <a:endParaRPr lang="en-US" sz="2400" dirty="0"/>
          </a:p>
        </p:txBody>
      </p:sp>
      <p:cxnSp>
        <p:nvCxnSpPr>
          <p:cNvPr id="17" name="直線接點 16"/>
          <p:cNvCxnSpPr/>
          <p:nvPr/>
        </p:nvCxnSpPr>
        <p:spPr>
          <a:xfrm>
            <a:off x="3700689" y="2980367"/>
            <a:ext cx="174262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文字方塊 17"/>
          <p:cNvSpPr txBox="1"/>
          <p:nvPr/>
        </p:nvSpPr>
        <p:spPr>
          <a:xfrm>
            <a:off x="3572095" y="2999582"/>
            <a:ext cx="1999810" cy="738664"/>
          </a:xfrm>
          <a:prstGeom prst="rect">
            <a:avLst/>
          </a:prstGeom>
          <a:noFill/>
        </p:spPr>
        <p:txBody>
          <a:bodyPr wrap="square" rtlCol="0">
            <a:spAutoFit/>
          </a:bodyPr>
          <a:lstStyle/>
          <a:p>
            <a:pPr algn="ctr"/>
            <a:r>
              <a:rPr lang="en-US" sz="1400" dirty="0" smtClean="0"/>
              <a:t>The quick brown fox jumps over the lazy dog. </a:t>
            </a:r>
          </a:p>
        </p:txBody>
      </p:sp>
      <p:sp>
        <p:nvSpPr>
          <p:cNvPr id="22" name="文字方塊 21"/>
          <p:cNvSpPr txBox="1"/>
          <p:nvPr/>
        </p:nvSpPr>
        <p:spPr>
          <a:xfrm>
            <a:off x="6452463" y="2507212"/>
            <a:ext cx="1080138" cy="461665"/>
          </a:xfrm>
          <a:prstGeom prst="rect">
            <a:avLst/>
          </a:prstGeom>
          <a:noFill/>
        </p:spPr>
        <p:txBody>
          <a:bodyPr wrap="square" rtlCol="0">
            <a:spAutoFit/>
          </a:bodyPr>
          <a:lstStyle/>
          <a:p>
            <a:pPr algn="ctr"/>
            <a:r>
              <a:rPr lang="en-US" sz="2400" dirty="0" smtClean="0"/>
              <a:t>TITLE</a:t>
            </a:r>
            <a:endParaRPr lang="en-US" sz="2400" dirty="0"/>
          </a:p>
        </p:txBody>
      </p:sp>
      <p:cxnSp>
        <p:nvCxnSpPr>
          <p:cNvPr id="23" name="直線接點 22"/>
          <p:cNvCxnSpPr/>
          <p:nvPr/>
        </p:nvCxnSpPr>
        <p:spPr>
          <a:xfrm>
            <a:off x="6121221" y="2980367"/>
            <a:ext cx="174262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文字方塊 23"/>
          <p:cNvSpPr txBox="1"/>
          <p:nvPr/>
        </p:nvSpPr>
        <p:spPr>
          <a:xfrm>
            <a:off x="5992627" y="2999582"/>
            <a:ext cx="1999810" cy="738664"/>
          </a:xfrm>
          <a:prstGeom prst="rect">
            <a:avLst/>
          </a:prstGeom>
          <a:noFill/>
        </p:spPr>
        <p:txBody>
          <a:bodyPr wrap="square" rtlCol="0">
            <a:spAutoFit/>
          </a:bodyPr>
          <a:lstStyle/>
          <a:p>
            <a:pPr algn="ctr"/>
            <a:r>
              <a:rPr lang="en-US" sz="1400" dirty="0" smtClean="0"/>
              <a:t>The quick brown fox jumps over the lazy dog. </a:t>
            </a:r>
          </a:p>
        </p:txBody>
      </p:sp>
      <p:sp>
        <p:nvSpPr>
          <p:cNvPr id="28" name="文字方塊 27"/>
          <p:cNvSpPr txBox="1"/>
          <p:nvPr/>
        </p:nvSpPr>
        <p:spPr>
          <a:xfrm>
            <a:off x="1611399" y="5000331"/>
            <a:ext cx="1080138" cy="461665"/>
          </a:xfrm>
          <a:prstGeom prst="rect">
            <a:avLst/>
          </a:prstGeom>
          <a:noFill/>
        </p:spPr>
        <p:txBody>
          <a:bodyPr wrap="square" rtlCol="0">
            <a:spAutoFit/>
          </a:bodyPr>
          <a:lstStyle/>
          <a:p>
            <a:pPr algn="ctr"/>
            <a:r>
              <a:rPr lang="en-US" sz="2400" dirty="0" smtClean="0"/>
              <a:t>TITLE</a:t>
            </a:r>
            <a:endParaRPr lang="en-US" sz="2400" dirty="0"/>
          </a:p>
        </p:txBody>
      </p:sp>
      <p:cxnSp>
        <p:nvCxnSpPr>
          <p:cNvPr id="29" name="直線接點 28"/>
          <p:cNvCxnSpPr/>
          <p:nvPr/>
        </p:nvCxnSpPr>
        <p:spPr>
          <a:xfrm>
            <a:off x="1280157" y="5473486"/>
            <a:ext cx="174262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0" name="文字方塊 29"/>
          <p:cNvSpPr txBox="1"/>
          <p:nvPr/>
        </p:nvSpPr>
        <p:spPr>
          <a:xfrm>
            <a:off x="1151563" y="5492701"/>
            <a:ext cx="1999810" cy="738664"/>
          </a:xfrm>
          <a:prstGeom prst="rect">
            <a:avLst/>
          </a:prstGeom>
          <a:noFill/>
        </p:spPr>
        <p:txBody>
          <a:bodyPr wrap="square" rtlCol="0">
            <a:spAutoFit/>
          </a:bodyPr>
          <a:lstStyle/>
          <a:p>
            <a:pPr algn="ctr"/>
            <a:r>
              <a:rPr lang="en-US" sz="1400" dirty="0" smtClean="0"/>
              <a:t>The quick brown fox jumps over the lazy dog. </a:t>
            </a:r>
          </a:p>
        </p:txBody>
      </p:sp>
      <p:sp>
        <p:nvSpPr>
          <p:cNvPr id="32" name="文字方塊 31"/>
          <p:cNvSpPr txBox="1"/>
          <p:nvPr/>
        </p:nvSpPr>
        <p:spPr>
          <a:xfrm>
            <a:off x="4031931" y="5000331"/>
            <a:ext cx="1080138" cy="461665"/>
          </a:xfrm>
          <a:prstGeom prst="rect">
            <a:avLst/>
          </a:prstGeom>
          <a:noFill/>
        </p:spPr>
        <p:txBody>
          <a:bodyPr wrap="square" rtlCol="0">
            <a:spAutoFit/>
          </a:bodyPr>
          <a:lstStyle/>
          <a:p>
            <a:pPr algn="ctr"/>
            <a:r>
              <a:rPr lang="en-US" sz="2400" dirty="0" smtClean="0"/>
              <a:t>TITLE</a:t>
            </a:r>
            <a:endParaRPr lang="en-US" sz="2400" dirty="0"/>
          </a:p>
        </p:txBody>
      </p:sp>
      <p:cxnSp>
        <p:nvCxnSpPr>
          <p:cNvPr id="33" name="直線接點 32"/>
          <p:cNvCxnSpPr/>
          <p:nvPr/>
        </p:nvCxnSpPr>
        <p:spPr>
          <a:xfrm>
            <a:off x="3700689" y="5473486"/>
            <a:ext cx="174262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4" name="文字方塊 33"/>
          <p:cNvSpPr txBox="1"/>
          <p:nvPr/>
        </p:nvSpPr>
        <p:spPr>
          <a:xfrm>
            <a:off x="3572095" y="5492701"/>
            <a:ext cx="1999810" cy="738664"/>
          </a:xfrm>
          <a:prstGeom prst="rect">
            <a:avLst/>
          </a:prstGeom>
          <a:noFill/>
        </p:spPr>
        <p:txBody>
          <a:bodyPr wrap="square" rtlCol="0">
            <a:spAutoFit/>
          </a:bodyPr>
          <a:lstStyle/>
          <a:p>
            <a:pPr algn="ctr"/>
            <a:r>
              <a:rPr lang="en-US" sz="1400" dirty="0" smtClean="0"/>
              <a:t>The quick brown fox jumps over the lazy dog. </a:t>
            </a:r>
          </a:p>
        </p:txBody>
      </p:sp>
      <p:sp>
        <p:nvSpPr>
          <p:cNvPr id="39" name="橢圓 38"/>
          <p:cNvSpPr/>
          <p:nvPr/>
        </p:nvSpPr>
        <p:spPr>
          <a:xfrm>
            <a:off x="6596086" y="4149092"/>
            <a:ext cx="792893" cy="792893"/>
          </a:xfrm>
          <a:prstGeom prst="ellipse">
            <a:avLst/>
          </a:prstGeom>
          <a:solidFill>
            <a:schemeClr val="accent6"/>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6" name="文字方塊 35"/>
          <p:cNvSpPr txBox="1"/>
          <p:nvPr/>
        </p:nvSpPr>
        <p:spPr>
          <a:xfrm>
            <a:off x="6452463" y="5000331"/>
            <a:ext cx="1080138" cy="461665"/>
          </a:xfrm>
          <a:prstGeom prst="rect">
            <a:avLst/>
          </a:prstGeom>
          <a:noFill/>
        </p:spPr>
        <p:txBody>
          <a:bodyPr wrap="square" rtlCol="0">
            <a:spAutoFit/>
          </a:bodyPr>
          <a:lstStyle/>
          <a:p>
            <a:pPr algn="ctr"/>
            <a:r>
              <a:rPr lang="en-US" sz="2400" dirty="0" smtClean="0"/>
              <a:t>TITLE</a:t>
            </a:r>
            <a:endParaRPr lang="en-US" sz="2400" dirty="0"/>
          </a:p>
        </p:txBody>
      </p:sp>
      <p:cxnSp>
        <p:nvCxnSpPr>
          <p:cNvPr id="37" name="直線接點 36"/>
          <p:cNvCxnSpPr/>
          <p:nvPr/>
        </p:nvCxnSpPr>
        <p:spPr>
          <a:xfrm>
            <a:off x="6121221" y="5473486"/>
            <a:ext cx="1742622"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8" name="文字方塊 37"/>
          <p:cNvSpPr txBox="1"/>
          <p:nvPr/>
        </p:nvSpPr>
        <p:spPr>
          <a:xfrm>
            <a:off x="5992627" y="5492701"/>
            <a:ext cx="1999810" cy="738664"/>
          </a:xfrm>
          <a:prstGeom prst="rect">
            <a:avLst/>
          </a:prstGeom>
          <a:noFill/>
        </p:spPr>
        <p:txBody>
          <a:bodyPr wrap="square" rtlCol="0">
            <a:spAutoFit/>
          </a:bodyPr>
          <a:lstStyle/>
          <a:p>
            <a:pPr algn="ctr"/>
            <a:r>
              <a:rPr lang="en-US" sz="1400" dirty="0" smtClean="0"/>
              <a:t>The quick brown fox jumps over the lazy dog. </a:t>
            </a:r>
          </a:p>
        </p:txBody>
      </p:sp>
      <p:grpSp>
        <p:nvGrpSpPr>
          <p:cNvPr id="70" name="群組 69"/>
          <p:cNvGrpSpPr/>
          <p:nvPr/>
        </p:nvGrpSpPr>
        <p:grpSpPr>
          <a:xfrm>
            <a:off x="6596084" y="1655972"/>
            <a:ext cx="792893" cy="792893"/>
            <a:chOff x="-1908828" y="3323502"/>
            <a:chExt cx="792893" cy="792893"/>
          </a:xfrm>
        </p:grpSpPr>
        <p:sp>
          <p:nvSpPr>
            <p:cNvPr id="46" name="橢圓 45"/>
            <p:cNvSpPr/>
            <p:nvPr/>
          </p:nvSpPr>
          <p:spPr>
            <a:xfrm>
              <a:off x="-1908828" y="3323502"/>
              <a:ext cx="792893" cy="792893"/>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49" name="群組 48"/>
            <p:cNvGrpSpPr>
              <a:grpSpLocks noChangeAspect="1"/>
            </p:cNvGrpSpPr>
            <p:nvPr/>
          </p:nvGrpSpPr>
          <p:grpSpPr>
            <a:xfrm>
              <a:off x="-1731548" y="3501694"/>
              <a:ext cx="438332" cy="436508"/>
              <a:chOff x="35309818" y="13261794"/>
              <a:chExt cx="2516828" cy="2506357"/>
            </a:xfrm>
            <a:solidFill>
              <a:schemeClr val="bg1"/>
            </a:solidFill>
          </p:grpSpPr>
          <p:sp>
            <p:nvSpPr>
              <p:cNvPr id="50" name="手繪多邊形 49"/>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1"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2"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3"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4"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5"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6"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grpSp>
        <p:nvGrpSpPr>
          <p:cNvPr id="71" name="群組 70"/>
          <p:cNvGrpSpPr/>
          <p:nvPr/>
        </p:nvGrpSpPr>
        <p:grpSpPr>
          <a:xfrm>
            <a:off x="1755021" y="4149091"/>
            <a:ext cx="792893" cy="792893"/>
            <a:chOff x="-1908828" y="4314102"/>
            <a:chExt cx="792893" cy="792893"/>
          </a:xfrm>
        </p:grpSpPr>
        <p:sp>
          <p:nvSpPr>
            <p:cNvPr id="47" name="橢圓 46"/>
            <p:cNvSpPr/>
            <p:nvPr/>
          </p:nvSpPr>
          <p:spPr>
            <a:xfrm>
              <a:off x="-1908828" y="4314102"/>
              <a:ext cx="792893" cy="792893"/>
            </a:xfrm>
            <a:prstGeom prst="ellipse">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57" name="群組 56"/>
            <p:cNvGrpSpPr>
              <a:grpSpLocks noChangeAspect="1"/>
            </p:cNvGrpSpPr>
            <p:nvPr/>
          </p:nvGrpSpPr>
          <p:grpSpPr>
            <a:xfrm>
              <a:off x="-1812629" y="4528061"/>
              <a:ext cx="600494" cy="364974"/>
              <a:chOff x="34867314" y="3315363"/>
              <a:chExt cx="3415945" cy="2076177"/>
            </a:xfrm>
            <a:solidFill>
              <a:schemeClr val="bg1"/>
            </a:solidFill>
          </p:grpSpPr>
          <p:sp>
            <p:nvSpPr>
              <p:cNvPr id="58" name="Freeform 171"/>
              <p:cNvSpPr>
                <a:spLocks/>
              </p:cNvSpPr>
              <p:nvPr/>
            </p:nvSpPr>
            <p:spPr bwMode="auto">
              <a:xfrm>
                <a:off x="34867314" y="5189018"/>
                <a:ext cx="3415945" cy="20252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9" name="手繪多邊形 58"/>
              <p:cNvSpPr>
                <a:spLocks/>
              </p:cNvSpPr>
              <p:nvPr/>
            </p:nvSpPr>
            <p:spPr bwMode="auto">
              <a:xfrm>
                <a:off x="35310492" y="3315363"/>
                <a:ext cx="2517617" cy="170157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grpSp>
        <p:nvGrpSpPr>
          <p:cNvPr id="69" name="群組 68"/>
          <p:cNvGrpSpPr/>
          <p:nvPr/>
        </p:nvGrpSpPr>
        <p:grpSpPr>
          <a:xfrm>
            <a:off x="4175553" y="1658372"/>
            <a:ext cx="792893" cy="792893"/>
            <a:chOff x="-1908828" y="2332902"/>
            <a:chExt cx="792893" cy="792893"/>
          </a:xfrm>
        </p:grpSpPr>
        <p:sp>
          <p:nvSpPr>
            <p:cNvPr id="45" name="橢圓 44"/>
            <p:cNvSpPr/>
            <p:nvPr/>
          </p:nvSpPr>
          <p:spPr>
            <a:xfrm>
              <a:off x="-1908828" y="2332902"/>
              <a:ext cx="792893" cy="792893"/>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60" name="群組 59"/>
            <p:cNvGrpSpPr>
              <a:grpSpLocks noChangeAspect="1"/>
            </p:cNvGrpSpPr>
            <p:nvPr/>
          </p:nvGrpSpPr>
          <p:grpSpPr>
            <a:xfrm>
              <a:off x="-1693001" y="2442881"/>
              <a:ext cx="361238" cy="572934"/>
              <a:chOff x="20786390" y="7271767"/>
              <a:chExt cx="2055158" cy="3259547"/>
            </a:xfrm>
            <a:solidFill>
              <a:schemeClr val="bg1"/>
            </a:solidFill>
          </p:grpSpPr>
          <p:sp>
            <p:nvSpPr>
              <p:cNvPr id="61" name="手繪多邊形 60"/>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2"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3"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4"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5"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grpSp>
        <p:nvGrpSpPr>
          <p:cNvPr id="72" name="群組 71"/>
          <p:cNvGrpSpPr/>
          <p:nvPr/>
        </p:nvGrpSpPr>
        <p:grpSpPr>
          <a:xfrm>
            <a:off x="4103608" y="4149090"/>
            <a:ext cx="792893" cy="792893"/>
            <a:chOff x="-1908828" y="5304702"/>
            <a:chExt cx="792893" cy="792893"/>
          </a:xfrm>
        </p:grpSpPr>
        <p:sp>
          <p:nvSpPr>
            <p:cNvPr id="48" name="橢圓 47"/>
            <p:cNvSpPr/>
            <p:nvPr/>
          </p:nvSpPr>
          <p:spPr>
            <a:xfrm>
              <a:off x="-1908828" y="5304702"/>
              <a:ext cx="792893" cy="792893"/>
            </a:xfrm>
            <a:prstGeom prst="ellipse">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66" name="群組 65"/>
            <p:cNvGrpSpPr>
              <a:grpSpLocks noChangeAspect="1"/>
            </p:cNvGrpSpPr>
            <p:nvPr/>
          </p:nvGrpSpPr>
          <p:grpSpPr>
            <a:xfrm>
              <a:off x="-1797685" y="5530788"/>
              <a:ext cx="570606" cy="340720"/>
              <a:chOff x="42626136" y="12712328"/>
              <a:chExt cx="2996664" cy="1789366"/>
            </a:xfrm>
            <a:solidFill>
              <a:schemeClr val="bg1"/>
            </a:solidFill>
          </p:grpSpPr>
          <p:sp>
            <p:nvSpPr>
              <p:cNvPr id="67" name="手繪多邊形 66"/>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8"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sp>
        <p:nvSpPr>
          <p:cNvPr id="73" name="Freeform 201"/>
          <p:cNvSpPr>
            <a:spLocks noChangeAspect="1"/>
          </p:cNvSpPr>
          <p:nvPr/>
        </p:nvSpPr>
        <p:spPr bwMode="auto">
          <a:xfrm rot="1800000">
            <a:off x="6888726" y="4291262"/>
            <a:ext cx="242810" cy="534738"/>
          </a:xfrm>
          <a:custGeom>
            <a:avLst/>
            <a:gdLst>
              <a:gd name="T0" fmla="*/ 2061 w 5361"/>
              <a:gd name="T1" fmla="*/ 11736 h 11809"/>
              <a:gd name="T2" fmla="*/ 81 w 5361"/>
              <a:gd name="T3" fmla="*/ 9815 h 11809"/>
              <a:gd name="T4" fmla="*/ 17 w 5361"/>
              <a:gd name="T5" fmla="*/ 9604 h 11809"/>
              <a:gd name="T6" fmla="*/ 8 w 5361"/>
              <a:gd name="T7" fmla="*/ 5669 h 11809"/>
              <a:gd name="T8" fmla="*/ 58 w 5361"/>
              <a:gd name="T9" fmla="*/ 1509 h 11809"/>
              <a:gd name="T10" fmla="*/ 666 w 5361"/>
              <a:gd name="T11" fmla="*/ 507 h 11809"/>
              <a:gd name="T12" fmla="*/ 1496 w 5361"/>
              <a:gd name="T13" fmla="*/ 61 h 11809"/>
              <a:gd name="T14" fmla="*/ 2428 w 5361"/>
              <a:gd name="T15" fmla="*/ 61 h 11809"/>
              <a:gd name="T16" fmla="*/ 3784 w 5361"/>
              <a:gd name="T17" fmla="*/ 1236 h 11809"/>
              <a:gd name="T18" fmla="*/ 3952 w 5361"/>
              <a:gd name="T19" fmla="*/ 5266 h 11809"/>
              <a:gd name="T20" fmla="*/ 3791 w 5361"/>
              <a:gd name="T21" fmla="*/ 9148 h 11809"/>
              <a:gd name="T22" fmla="*/ 3057 w 5361"/>
              <a:gd name="T23" fmla="*/ 9777 h 11809"/>
              <a:gd name="T24" fmla="*/ 2276 w 5361"/>
              <a:gd name="T25" fmla="*/ 9777 h 11809"/>
              <a:gd name="T26" fmla="*/ 1757 w 5361"/>
              <a:gd name="T27" fmla="*/ 9439 h 11809"/>
              <a:gd name="T28" fmla="*/ 1458 w 5361"/>
              <a:gd name="T29" fmla="*/ 8926 h 11809"/>
              <a:gd name="T30" fmla="*/ 1419 w 5361"/>
              <a:gd name="T31" fmla="*/ 7007 h 11809"/>
              <a:gd name="T32" fmla="*/ 1426 w 5361"/>
              <a:gd name="T33" fmla="*/ 5230 h 11809"/>
              <a:gd name="T34" fmla="*/ 1821 w 5361"/>
              <a:gd name="T35" fmla="*/ 5230 h 11809"/>
              <a:gd name="T36" fmla="*/ 2216 w 5361"/>
              <a:gd name="T37" fmla="*/ 5230 h 11809"/>
              <a:gd name="T38" fmla="*/ 2230 w 5361"/>
              <a:gd name="T39" fmla="*/ 6951 h 11809"/>
              <a:gd name="T40" fmla="*/ 2301 w 5361"/>
              <a:gd name="T41" fmla="*/ 8769 h 11809"/>
              <a:gd name="T42" fmla="*/ 3013 w 5361"/>
              <a:gd name="T43" fmla="*/ 8803 h 11809"/>
              <a:gd name="T44" fmla="*/ 3077 w 5361"/>
              <a:gd name="T45" fmla="*/ 8707 h 11809"/>
              <a:gd name="T46" fmla="*/ 3076 w 5361"/>
              <a:gd name="T47" fmla="*/ 5247 h 11809"/>
              <a:gd name="T48" fmla="*/ 2905 w 5361"/>
              <a:gd name="T49" fmla="*/ 1374 h 11809"/>
              <a:gd name="T50" fmla="*/ 2410 w 5361"/>
              <a:gd name="T51" fmla="*/ 951 h 11809"/>
              <a:gd name="T52" fmla="*/ 1965 w 5361"/>
              <a:gd name="T53" fmla="*/ 870 h 11809"/>
              <a:gd name="T54" fmla="*/ 1562 w 5361"/>
              <a:gd name="T55" fmla="*/ 928 h 11809"/>
              <a:gd name="T56" fmla="*/ 1038 w 5361"/>
              <a:gd name="T57" fmla="*/ 1355 h 11809"/>
              <a:gd name="T58" fmla="*/ 854 w 5361"/>
              <a:gd name="T59" fmla="*/ 5670 h 11809"/>
              <a:gd name="T60" fmla="*/ 861 w 5361"/>
              <a:gd name="T61" fmla="*/ 9520 h 11809"/>
              <a:gd name="T62" fmla="*/ 928 w 5361"/>
              <a:gd name="T63" fmla="*/ 9703 h 11809"/>
              <a:gd name="T64" fmla="*/ 1996 w 5361"/>
              <a:gd name="T65" fmla="*/ 10832 h 11809"/>
              <a:gd name="T66" fmla="*/ 2668 w 5361"/>
              <a:gd name="T67" fmla="*/ 10973 h 11809"/>
              <a:gd name="T68" fmla="*/ 3665 w 5361"/>
              <a:gd name="T69" fmla="*/ 10661 h 11809"/>
              <a:gd name="T70" fmla="*/ 4440 w 5361"/>
              <a:gd name="T71" fmla="*/ 9596 h 11809"/>
              <a:gd name="T72" fmla="*/ 4486 w 5361"/>
              <a:gd name="T73" fmla="*/ 7855 h 11809"/>
              <a:gd name="T74" fmla="*/ 4502 w 5361"/>
              <a:gd name="T75" fmla="*/ 6218 h 11809"/>
              <a:gd name="T76" fmla="*/ 4918 w 5361"/>
              <a:gd name="T77" fmla="*/ 6210 h 11809"/>
              <a:gd name="T78" fmla="*/ 5350 w 5361"/>
              <a:gd name="T79" fmla="*/ 6268 h 11809"/>
              <a:gd name="T80" fmla="*/ 5355 w 5361"/>
              <a:gd name="T81" fmla="*/ 7842 h 11809"/>
              <a:gd name="T82" fmla="*/ 5298 w 5361"/>
              <a:gd name="T83" fmla="*/ 9576 h 11809"/>
              <a:gd name="T84" fmla="*/ 5061 w 5361"/>
              <a:gd name="T85" fmla="*/ 10309 h 11809"/>
              <a:gd name="T86" fmla="*/ 3218 w 5361"/>
              <a:gd name="T87" fmla="*/ 11748 h 11809"/>
              <a:gd name="T88" fmla="*/ 2061 w 5361"/>
              <a:gd name="T89" fmla="*/ 11736 h 1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61" h="11809">
                <a:moveTo>
                  <a:pt x="2061" y="11736"/>
                </a:moveTo>
                <a:cubicBezTo>
                  <a:pt x="1044" y="11459"/>
                  <a:pt x="388" y="10822"/>
                  <a:pt x="81" y="9815"/>
                </a:cubicBezTo>
                <a:lnTo>
                  <a:pt x="17" y="9604"/>
                </a:lnTo>
                <a:lnTo>
                  <a:pt x="8" y="5669"/>
                </a:lnTo>
                <a:cubicBezTo>
                  <a:pt x="0" y="1770"/>
                  <a:pt x="0" y="1732"/>
                  <a:pt x="58" y="1509"/>
                </a:cubicBezTo>
                <a:cubicBezTo>
                  <a:pt x="163" y="1103"/>
                  <a:pt x="348" y="798"/>
                  <a:pt x="666" y="507"/>
                </a:cubicBezTo>
                <a:cubicBezTo>
                  <a:pt x="873" y="317"/>
                  <a:pt x="1220" y="131"/>
                  <a:pt x="1496" y="61"/>
                </a:cubicBezTo>
                <a:cubicBezTo>
                  <a:pt x="1737" y="0"/>
                  <a:pt x="2188" y="0"/>
                  <a:pt x="2428" y="61"/>
                </a:cubicBezTo>
                <a:cubicBezTo>
                  <a:pt x="3022" y="212"/>
                  <a:pt x="3555" y="674"/>
                  <a:pt x="3784" y="1236"/>
                </a:cubicBezTo>
                <a:cubicBezTo>
                  <a:pt x="3952" y="1648"/>
                  <a:pt x="3952" y="1646"/>
                  <a:pt x="3952" y="5266"/>
                </a:cubicBezTo>
                <a:cubicBezTo>
                  <a:pt x="3952" y="8867"/>
                  <a:pt x="3953" y="8828"/>
                  <a:pt x="3791" y="9148"/>
                </a:cubicBezTo>
                <a:cubicBezTo>
                  <a:pt x="3655" y="9418"/>
                  <a:pt x="3354" y="9676"/>
                  <a:pt x="3057" y="9777"/>
                </a:cubicBezTo>
                <a:cubicBezTo>
                  <a:pt x="2875" y="9839"/>
                  <a:pt x="2459" y="9839"/>
                  <a:pt x="2276" y="9777"/>
                </a:cubicBezTo>
                <a:cubicBezTo>
                  <a:pt x="2069" y="9706"/>
                  <a:pt x="1914" y="9605"/>
                  <a:pt x="1757" y="9439"/>
                </a:cubicBezTo>
                <a:cubicBezTo>
                  <a:pt x="1606" y="9279"/>
                  <a:pt x="1532" y="9153"/>
                  <a:pt x="1458" y="8926"/>
                </a:cubicBezTo>
                <a:cubicBezTo>
                  <a:pt x="1416" y="8799"/>
                  <a:pt x="1412" y="8593"/>
                  <a:pt x="1419" y="7007"/>
                </a:cubicBezTo>
                <a:lnTo>
                  <a:pt x="1426" y="5230"/>
                </a:lnTo>
                <a:lnTo>
                  <a:pt x="1821" y="5230"/>
                </a:lnTo>
                <a:lnTo>
                  <a:pt x="2216" y="5230"/>
                </a:lnTo>
                <a:lnTo>
                  <a:pt x="2230" y="6951"/>
                </a:lnTo>
                <a:cubicBezTo>
                  <a:pt x="2244" y="8609"/>
                  <a:pt x="2246" y="8677"/>
                  <a:pt x="2301" y="8769"/>
                </a:cubicBezTo>
                <a:cubicBezTo>
                  <a:pt x="2467" y="9052"/>
                  <a:pt x="2835" y="9069"/>
                  <a:pt x="3013" y="8803"/>
                </a:cubicBezTo>
                <a:lnTo>
                  <a:pt x="3077" y="8707"/>
                </a:lnTo>
                <a:lnTo>
                  <a:pt x="3076" y="5247"/>
                </a:lnTo>
                <a:cubicBezTo>
                  <a:pt x="3076" y="1448"/>
                  <a:pt x="3085" y="1655"/>
                  <a:pt x="2905" y="1374"/>
                </a:cubicBezTo>
                <a:cubicBezTo>
                  <a:pt x="2785" y="1187"/>
                  <a:pt x="2620" y="1046"/>
                  <a:pt x="2410" y="951"/>
                </a:cubicBezTo>
                <a:cubicBezTo>
                  <a:pt x="2254" y="880"/>
                  <a:pt x="2198" y="870"/>
                  <a:pt x="1965" y="870"/>
                </a:cubicBezTo>
                <a:cubicBezTo>
                  <a:pt x="1758" y="870"/>
                  <a:pt x="1668" y="883"/>
                  <a:pt x="1562" y="928"/>
                </a:cubicBezTo>
                <a:cubicBezTo>
                  <a:pt x="1359" y="1015"/>
                  <a:pt x="1151" y="1185"/>
                  <a:pt x="1038" y="1355"/>
                </a:cubicBezTo>
                <a:cubicBezTo>
                  <a:pt x="833" y="1663"/>
                  <a:pt x="845" y="1384"/>
                  <a:pt x="854" y="5670"/>
                </a:cubicBezTo>
                <a:lnTo>
                  <a:pt x="861" y="9520"/>
                </a:lnTo>
                <a:lnTo>
                  <a:pt x="928" y="9703"/>
                </a:lnTo>
                <a:cubicBezTo>
                  <a:pt x="1115" y="10219"/>
                  <a:pt x="1530" y="10657"/>
                  <a:pt x="1996" y="10832"/>
                </a:cubicBezTo>
                <a:cubicBezTo>
                  <a:pt x="2185" y="10903"/>
                  <a:pt x="2520" y="10973"/>
                  <a:pt x="2668" y="10973"/>
                </a:cubicBezTo>
                <a:cubicBezTo>
                  <a:pt x="2962" y="10973"/>
                  <a:pt x="3406" y="10834"/>
                  <a:pt x="3665" y="10661"/>
                </a:cubicBezTo>
                <a:cubicBezTo>
                  <a:pt x="4026" y="10420"/>
                  <a:pt x="4317" y="10020"/>
                  <a:pt x="4440" y="9596"/>
                </a:cubicBezTo>
                <a:cubicBezTo>
                  <a:pt x="4459" y="9530"/>
                  <a:pt x="4476" y="8887"/>
                  <a:pt x="4486" y="7855"/>
                </a:cubicBezTo>
                <a:lnTo>
                  <a:pt x="4502" y="6218"/>
                </a:lnTo>
                <a:lnTo>
                  <a:pt x="4918" y="6210"/>
                </a:lnTo>
                <a:cubicBezTo>
                  <a:pt x="5333" y="6202"/>
                  <a:pt x="5333" y="6202"/>
                  <a:pt x="5350" y="6268"/>
                </a:cubicBezTo>
                <a:cubicBezTo>
                  <a:pt x="5359" y="6305"/>
                  <a:pt x="5361" y="7013"/>
                  <a:pt x="5355" y="7842"/>
                </a:cubicBezTo>
                <a:cubicBezTo>
                  <a:pt x="5346" y="9090"/>
                  <a:pt x="5336" y="9389"/>
                  <a:pt x="5298" y="9576"/>
                </a:cubicBezTo>
                <a:cubicBezTo>
                  <a:pt x="5231" y="9907"/>
                  <a:pt x="5172" y="10089"/>
                  <a:pt x="5061" y="10309"/>
                </a:cubicBezTo>
                <a:cubicBezTo>
                  <a:pt x="4679" y="11065"/>
                  <a:pt x="4054" y="11553"/>
                  <a:pt x="3218" y="11748"/>
                </a:cubicBezTo>
                <a:cubicBezTo>
                  <a:pt x="2956" y="11809"/>
                  <a:pt x="2303" y="11803"/>
                  <a:pt x="2061" y="11736"/>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4" name="頁尾版面配置區 73"/>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75" name="投影片編號版面配置區 74"/>
          <p:cNvSpPr>
            <a:spLocks noGrp="1"/>
          </p:cNvSpPr>
          <p:nvPr>
            <p:ph type="sldNum" sz="quarter" idx="12"/>
          </p:nvPr>
        </p:nvSpPr>
        <p:spPr/>
        <p:txBody>
          <a:bodyPr/>
          <a:lstStyle/>
          <a:p>
            <a:fld id="{3E5B7E40-2C08-4ABC-92E6-8AE10441B421}" type="slidenum">
              <a:rPr lang="zh-TW" altLang="en-US" smtClean="0"/>
              <a:t>10</a:t>
            </a:fld>
            <a:endParaRPr lang="zh-TW" altLang="en-US"/>
          </a:p>
        </p:txBody>
      </p:sp>
    </p:spTree>
    <p:extLst>
      <p:ext uri="{BB962C8B-B14F-4D97-AF65-F5344CB8AC3E}">
        <p14:creationId xmlns:p14="http://schemas.microsoft.com/office/powerpoint/2010/main" val="1976971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flipH="1">
            <a:off x="5587663" y="1974975"/>
            <a:ext cx="2891123" cy="617309"/>
          </a:xfrm>
          <a:prstGeom prst="rect">
            <a:avLst/>
          </a:prstGeom>
          <a:solidFill>
            <a:schemeClr val="bg1">
              <a:lumMod val="8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latin typeface="微軟正黑體" panose="020B0604030504040204" pitchFamily="34" charset="-120"/>
              <a:ea typeface="微軟正黑體" panose="020B0604030504040204" pitchFamily="34" charset="-120"/>
            </a:endParaRPr>
          </a:p>
        </p:txBody>
      </p:sp>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009 </a:t>
            </a:r>
            <a:r>
              <a:rPr lang="zh-TW" altLang="en-US" sz="4800" b="1" dirty="0" smtClean="0"/>
              <a:t>資訊圖表</a:t>
            </a:r>
            <a:endParaRPr lang="zh-TW" altLang="en-US" sz="4800" b="1" dirty="0"/>
          </a:p>
        </p:txBody>
      </p:sp>
      <p:sp>
        <p:nvSpPr>
          <p:cNvPr id="4" name="Freeform 9"/>
          <p:cNvSpPr>
            <a:spLocks noEditPoints="1"/>
          </p:cNvSpPr>
          <p:nvPr/>
        </p:nvSpPr>
        <p:spPr bwMode="auto">
          <a:xfrm flipH="1">
            <a:off x="4604363" y="1948493"/>
            <a:ext cx="3874425" cy="1118074"/>
          </a:xfrm>
          <a:custGeom>
            <a:avLst/>
            <a:gdLst>
              <a:gd name="T0" fmla="*/ 2770 w 32953"/>
              <a:gd name="T1" fmla="*/ 8001 h 9479"/>
              <a:gd name="T2" fmla="*/ 35 w 32953"/>
              <a:gd name="T3" fmla="*/ 5661 h 9479"/>
              <a:gd name="T4" fmla="*/ 31962 w 32953"/>
              <a:gd name="T5" fmla="*/ 8010 h 9479"/>
              <a:gd name="T6" fmla="*/ 22095 w 32953"/>
              <a:gd name="T7" fmla="*/ 7981 h 9479"/>
              <a:gd name="T8" fmla="*/ 19019 w 32953"/>
              <a:gd name="T9" fmla="*/ 7499 h 9479"/>
              <a:gd name="T10" fmla="*/ 11385 w 32953"/>
              <a:gd name="T11" fmla="*/ 7451 h 9479"/>
              <a:gd name="T12" fmla="*/ 8413 w 32953"/>
              <a:gd name="T13" fmla="*/ 7529 h 9479"/>
              <a:gd name="T14" fmla="*/ 5489 w 32953"/>
              <a:gd name="T15" fmla="*/ 7465 h 9479"/>
              <a:gd name="T16" fmla="*/ 10118 w 32953"/>
              <a:gd name="T17" fmla="*/ 8803 h 9479"/>
              <a:gd name="T18" fmla="*/ 9745 w 32953"/>
              <a:gd name="T19" fmla="*/ 8561 h 9479"/>
              <a:gd name="T20" fmla="*/ 9966 w 32953"/>
              <a:gd name="T21" fmla="*/ 8273 h 9479"/>
              <a:gd name="T22" fmla="*/ 9466 w 32953"/>
              <a:gd name="T23" fmla="*/ 7851 h 9479"/>
              <a:gd name="T24" fmla="*/ 9628 w 32953"/>
              <a:gd name="T25" fmla="*/ 7578 h 9479"/>
              <a:gd name="T26" fmla="*/ 9854 w 32953"/>
              <a:gd name="T27" fmla="*/ 7336 h 9479"/>
              <a:gd name="T28" fmla="*/ 10084 w 32953"/>
              <a:gd name="T29" fmla="*/ 7291 h 9479"/>
              <a:gd name="T30" fmla="*/ 4158 w 32953"/>
              <a:gd name="T31" fmla="*/ 8627 h 9479"/>
              <a:gd name="T32" fmla="*/ 4496 w 32953"/>
              <a:gd name="T33" fmla="*/ 8538 h 9479"/>
              <a:gd name="T34" fmla="*/ 4778 w 32953"/>
              <a:gd name="T35" fmla="*/ 8318 h 9479"/>
              <a:gd name="T36" fmla="*/ 4237 w 32953"/>
              <a:gd name="T37" fmla="*/ 8326 h 9479"/>
              <a:gd name="T38" fmla="*/ 4968 w 32953"/>
              <a:gd name="T39" fmla="*/ 7972 h 9479"/>
              <a:gd name="T40" fmla="*/ 4886 w 32953"/>
              <a:gd name="T41" fmla="*/ 7578 h 9479"/>
              <a:gd name="T42" fmla="*/ 4516 w 32953"/>
              <a:gd name="T43" fmla="*/ 7383 h 9479"/>
              <a:gd name="T44" fmla="*/ 7203 w 32953"/>
              <a:gd name="T45" fmla="*/ 8768 h 9479"/>
              <a:gd name="T46" fmla="*/ 6820 w 32953"/>
              <a:gd name="T47" fmla="*/ 8580 h 9479"/>
              <a:gd name="T48" fmla="*/ 6616 w 32953"/>
              <a:gd name="T49" fmla="*/ 8316 h 9479"/>
              <a:gd name="T50" fmla="*/ 6834 w 32953"/>
              <a:gd name="T51" fmla="*/ 7682 h 9479"/>
              <a:gd name="T52" fmla="*/ 7910 w 32953"/>
              <a:gd name="T53" fmla="*/ 7889 h 9479"/>
              <a:gd name="T54" fmla="*/ 7822 w 32953"/>
              <a:gd name="T55" fmla="*/ 7578 h 9479"/>
              <a:gd name="T56" fmla="*/ 7572 w 32953"/>
              <a:gd name="T57" fmla="*/ 7296 h 9479"/>
              <a:gd name="T58" fmla="*/ 21085 w 32953"/>
              <a:gd name="T59" fmla="*/ 7619 h 9479"/>
              <a:gd name="T60" fmla="*/ 19877 w 32953"/>
              <a:gd name="T61" fmla="*/ 8561 h 9479"/>
              <a:gd name="T62" fmla="*/ 19614 w 32953"/>
              <a:gd name="T63" fmla="*/ 8228 h 9479"/>
              <a:gd name="T64" fmla="*/ 19887 w 32953"/>
              <a:gd name="T65" fmla="*/ 7911 h 9479"/>
              <a:gd name="T66" fmla="*/ 20874 w 32953"/>
              <a:gd name="T67" fmla="*/ 7914 h 9479"/>
              <a:gd name="T68" fmla="*/ 20790 w 32953"/>
              <a:gd name="T69" fmla="*/ 7578 h 9479"/>
              <a:gd name="T70" fmla="*/ 19894 w 32953"/>
              <a:gd name="T71" fmla="*/ 7404 h 9479"/>
              <a:gd name="T72" fmla="*/ 20216 w 32953"/>
              <a:gd name="T73" fmla="*/ 7291 h 9479"/>
              <a:gd name="T74" fmla="*/ 28441 w 32953"/>
              <a:gd name="T75" fmla="*/ 5681 h 9479"/>
              <a:gd name="T76" fmla="*/ 27616 w 32953"/>
              <a:gd name="T77" fmla="*/ 7925 h 9479"/>
              <a:gd name="T78" fmla="*/ 27739 w 32953"/>
              <a:gd name="T79" fmla="*/ 7630 h 9479"/>
              <a:gd name="T80" fmla="*/ 27716 w 32953"/>
              <a:gd name="T81" fmla="*/ 7019 h 9479"/>
              <a:gd name="T82" fmla="*/ 32799 w 32953"/>
              <a:gd name="T83" fmla="*/ 7195 h 9479"/>
              <a:gd name="T84" fmla="*/ 32232 w 32953"/>
              <a:gd name="T85" fmla="*/ 5872 h 9479"/>
              <a:gd name="T86" fmla="*/ 31570 w 32953"/>
              <a:gd name="T87" fmla="*/ 7703 h 9479"/>
              <a:gd name="T88" fmla="*/ 29469 w 32953"/>
              <a:gd name="T89" fmla="*/ 7617 h 9479"/>
              <a:gd name="T90" fmla="*/ 29887 w 32953"/>
              <a:gd name="T91" fmla="*/ 8454 h 9479"/>
              <a:gd name="T92" fmla="*/ 29633 w 32953"/>
              <a:gd name="T93" fmla="*/ 8228 h 9479"/>
              <a:gd name="T94" fmla="*/ 29930 w 32953"/>
              <a:gd name="T95" fmla="*/ 8083 h 9479"/>
              <a:gd name="T96" fmla="*/ 30893 w 32953"/>
              <a:gd name="T97" fmla="*/ 7914 h 9479"/>
              <a:gd name="T98" fmla="*/ 30797 w 32953"/>
              <a:gd name="T99" fmla="*/ 7603 h 9479"/>
              <a:gd name="T100" fmla="*/ 30597 w 32953"/>
              <a:gd name="T101" fmla="*/ 7264 h 9479"/>
              <a:gd name="T102" fmla="*/ 29159 w 32953"/>
              <a:gd name="T103" fmla="*/ 846 h 9479"/>
              <a:gd name="T104" fmla="*/ 29772 w 32953"/>
              <a:gd name="T105" fmla="*/ 4093 h 9479"/>
              <a:gd name="T106" fmla="*/ 28665 w 32953"/>
              <a:gd name="T107" fmla="*/ 1242 h 9479"/>
              <a:gd name="T108" fmla="*/ 32473 w 32953"/>
              <a:gd name="T109" fmla="*/ 3225 h 9479"/>
              <a:gd name="T110" fmla="*/ 26639 w 32953"/>
              <a:gd name="T111" fmla="*/ 659 h 9479"/>
              <a:gd name="T112" fmla="*/ 26639 w 32953"/>
              <a:gd name="T113" fmla="*/ 659 h 9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53" h="9479">
                <a:moveTo>
                  <a:pt x="3946" y="9186"/>
                </a:moveTo>
                <a:cubicBezTo>
                  <a:pt x="3633" y="9118"/>
                  <a:pt x="3320" y="8901"/>
                  <a:pt x="3128" y="8620"/>
                </a:cubicBezTo>
                <a:cubicBezTo>
                  <a:pt x="3096" y="8572"/>
                  <a:pt x="3035" y="8432"/>
                  <a:pt x="2994" y="8309"/>
                </a:cubicBezTo>
                <a:cubicBezTo>
                  <a:pt x="2928" y="8115"/>
                  <a:pt x="2921" y="8057"/>
                  <a:pt x="2935" y="7860"/>
                </a:cubicBezTo>
                <a:cubicBezTo>
                  <a:pt x="2944" y="7736"/>
                  <a:pt x="2960" y="7592"/>
                  <a:pt x="2970" y="7541"/>
                </a:cubicBezTo>
                <a:cubicBezTo>
                  <a:pt x="2988" y="7448"/>
                  <a:pt x="2987" y="7447"/>
                  <a:pt x="2893" y="7456"/>
                </a:cubicBezTo>
                <a:lnTo>
                  <a:pt x="2798" y="7465"/>
                </a:lnTo>
                <a:lnTo>
                  <a:pt x="2784" y="7733"/>
                </a:lnTo>
                <a:lnTo>
                  <a:pt x="2770" y="8001"/>
                </a:lnTo>
                <a:lnTo>
                  <a:pt x="1432" y="8009"/>
                </a:lnTo>
                <a:cubicBezTo>
                  <a:pt x="471" y="8014"/>
                  <a:pt x="84" y="8007"/>
                  <a:pt x="56" y="7984"/>
                </a:cubicBezTo>
                <a:cubicBezTo>
                  <a:pt x="4" y="7941"/>
                  <a:pt x="0" y="6606"/>
                  <a:pt x="52" y="6554"/>
                </a:cubicBezTo>
                <a:cubicBezTo>
                  <a:pt x="78" y="6527"/>
                  <a:pt x="3069" y="6520"/>
                  <a:pt x="13342" y="6520"/>
                </a:cubicBezTo>
                <a:cubicBezTo>
                  <a:pt x="23922" y="6520"/>
                  <a:pt x="26601" y="6513"/>
                  <a:pt x="26611" y="6484"/>
                </a:cubicBezTo>
                <a:cubicBezTo>
                  <a:pt x="26618" y="6465"/>
                  <a:pt x="26617" y="6433"/>
                  <a:pt x="26610" y="6414"/>
                </a:cubicBezTo>
                <a:cubicBezTo>
                  <a:pt x="26600" y="6386"/>
                  <a:pt x="23917" y="6379"/>
                  <a:pt x="13325" y="6379"/>
                </a:cubicBezTo>
                <a:cubicBezTo>
                  <a:pt x="1248" y="6379"/>
                  <a:pt x="51" y="6375"/>
                  <a:pt x="35" y="6334"/>
                </a:cubicBezTo>
                <a:cubicBezTo>
                  <a:pt x="13" y="6276"/>
                  <a:pt x="13" y="5719"/>
                  <a:pt x="35" y="5661"/>
                </a:cubicBezTo>
                <a:cubicBezTo>
                  <a:pt x="51" y="5621"/>
                  <a:pt x="1514" y="5617"/>
                  <a:pt x="16348" y="5617"/>
                </a:cubicBezTo>
                <a:cubicBezTo>
                  <a:pt x="25310" y="5617"/>
                  <a:pt x="32645" y="5620"/>
                  <a:pt x="32649" y="5624"/>
                </a:cubicBezTo>
                <a:cubicBezTo>
                  <a:pt x="32652" y="5628"/>
                  <a:pt x="32661" y="5904"/>
                  <a:pt x="32670" y="6238"/>
                </a:cubicBezTo>
                <a:lnTo>
                  <a:pt x="32685" y="6844"/>
                </a:lnTo>
                <a:lnTo>
                  <a:pt x="32784" y="6853"/>
                </a:lnTo>
                <a:cubicBezTo>
                  <a:pt x="32914" y="6864"/>
                  <a:pt x="32953" y="6922"/>
                  <a:pt x="32953" y="7102"/>
                </a:cubicBezTo>
                <a:cubicBezTo>
                  <a:pt x="32953" y="7335"/>
                  <a:pt x="32920" y="7395"/>
                  <a:pt x="32789" y="7395"/>
                </a:cubicBezTo>
                <a:cubicBezTo>
                  <a:pt x="32680" y="7395"/>
                  <a:pt x="32678" y="7397"/>
                  <a:pt x="32618" y="7562"/>
                </a:cubicBezTo>
                <a:cubicBezTo>
                  <a:pt x="32517" y="7837"/>
                  <a:pt x="32241" y="8026"/>
                  <a:pt x="31962" y="8010"/>
                </a:cubicBezTo>
                <a:lnTo>
                  <a:pt x="31813" y="8001"/>
                </a:lnTo>
                <a:lnTo>
                  <a:pt x="31780" y="7776"/>
                </a:lnTo>
                <a:cubicBezTo>
                  <a:pt x="31694" y="7194"/>
                  <a:pt x="31404" y="6791"/>
                  <a:pt x="30904" y="6559"/>
                </a:cubicBezTo>
                <a:cubicBezTo>
                  <a:pt x="30794" y="6507"/>
                  <a:pt x="30611" y="6450"/>
                  <a:pt x="30499" y="6431"/>
                </a:cubicBezTo>
                <a:cubicBezTo>
                  <a:pt x="29978" y="6345"/>
                  <a:pt x="29390" y="6596"/>
                  <a:pt x="29073" y="7041"/>
                </a:cubicBezTo>
                <a:cubicBezTo>
                  <a:pt x="28918" y="7257"/>
                  <a:pt x="28838" y="7468"/>
                  <a:pt x="28793" y="7776"/>
                </a:cubicBezTo>
                <a:lnTo>
                  <a:pt x="28760" y="8001"/>
                </a:lnTo>
                <a:lnTo>
                  <a:pt x="25445" y="8006"/>
                </a:lnTo>
                <a:cubicBezTo>
                  <a:pt x="23226" y="8008"/>
                  <a:pt x="22119" y="8000"/>
                  <a:pt x="22095" y="7981"/>
                </a:cubicBezTo>
                <a:cubicBezTo>
                  <a:pt x="22071" y="7962"/>
                  <a:pt x="22060" y="7868"/>
                  <a:pt x="22060" y="7702"/>
                </a:cubicBezTo>
                <a:lnTo>
                  <a:pt x="22060" y="7451"/>
                </a:lnTo>
                <a:lnTo>
                  <a:pt x="21788" y="7451"/>
                </a:lnTo>
                <a:lnTo>
                  <a:pt x="21517" y="7451"/>
                </a:lnTo>
                <a:lnTo>
                  <a:pt x="21535" y="7529"/>
                </a:lnTo>
                <a:cubicBezTo>
                  <a:pt x="21574" y="7702"/>
                  <a:pt x="21585" y="8039"/>
                  <a:pt x="21556" y="8176"/>
                </a:cubicBezTo>
                <a:cubicBezTo>
                  <a:pt x="21479" y="8536"/>
                  <a:pt x="21195" y="8912"/>
                  <a:pt x="20877" y="9072"/>
                </a:cubicBezTo>
                <a:cubicBezTo>
                  <a:pt x="20076" y="9479"/>
                  <a:pt x="19119" y="8996"/>
                  <a:pt x="18983" y="8116"/>
                </a:cubicBezTo>
                <a:cubicBezTo>
                  <a:pt x="18956" y="7941"/>
                  <a:pt x="18965" y="7777"/>
                  <a:pt x="19019" y="7499"/>
                </a:cubicBezTo>
                <a:cubicBezTo>
                  <a:pt x="19024" y="7475"/>
                  <a:pt x="18960" y="7465"/>
                  <a:pt x="18800" y="7465"/>
                </a:cubicBezTo>
                <a:lnTo>
                  <a:pt x="18574" y="7465"/>
                </a:lnTo>
                <a:lnTo>
                  <a:pt x="18560" y="7733"/>
                </a:lnTo>
                <a:lnTo>
                  <a:pt x="18546" y="8001"/>
                </a:lnTo>
                <a:lnTo>
                  <a:pt x="15145" y="8001"/>
                </a:lnTo>
                <a:lnTo>
                  <a:pt x="11744" y="8001"/>
                </a:lnTo>
                <a:lnTo>
                  <a:pt x="11737" y="7790"/>
                </a:lnTo>
                <a:cubicBezTo>
                  <a:pt x="11726" y="7449"/>
                  <a:pt x="11727" y="7451"/>
                  <a:pt x="11543" y="7451"/>
                </a:cubicBezTo>
                <a:lnTo>
                  <a:pt x="11385" y="7451"/>
                </a:lnTo>
                <a:lnTo>
                  <a:pt x="11403" y="7543"/>
                </a:lnTo>
                <a:cubicBezTo>
                  <a:pt x="11504" y="8056"/>
                  <a:pt x="11422" y="8398"/>
                  <a:pt x="11109" y="8766"/>
                </a:cubicBezTo>
                <a:cubicBezTo>
                  <a:pt x="10997" y="8897"/>
                  <a:pt x="10792" y="9054"/>
                  <a:pt x="10647" y="9118"/>
                </a:cubicBezTo>
                <a:cubicBezTo>
                  <a:pt x="10475" y="9194"/>
                  <a:pt x="10100" y="9233"/>
                  <a:pt x="9896" y="9196"/>
                </a:cubicBezTo>
                <a:cubicBezTo>
                  <a:pt x="9201" y="9071"/>
                  <a:pt x="8719" y="8368"/>
                  <a:pt x="8857" y="7684"/>
                </a:cubicBezTo>
                <a:cubicBezTo>
                  <a:pt x="8879" y="7571"/>
                  <a:pt x="8892" y="7472"/>
                  <a:pt x="8884" y="7465"/>
                </a:cubicBezTo>
                <a:cubicBezTo>
                  <a:pt x="8877" y="7457"/>
                  <a:pt x="8763" y="7451"/>
                  <a:pt x="8632" y="7451"/>
                </a:cubicBezTo>
                <a:lnTo>
                  <a:pt x="8393" y="7451"/>
                </a:lnTo>
                <a:lnTo>
                  <a:pt x="8413" y="7529"/>
                </a:lnTo>
                <a:cubicBezTo>
                  <a:pt x="8423" y="7571"/>
                  <a:pt x="8439" y="7715"/>
                  <a:pt x="8447" y="7849"/>
                </a:cubicBezTo>
                <a:cubicBezTo>
                  <a:pt x="8474" y="8259"/>
                  <a:pt x="8348" y="8577"/>
                  <a:pt x="8046" y="8859"/>
                </a:cubicBezTo>
                <a:cubicBezTo>
                  <a:pt x="7680" y="9201"/>
                  <a:pt x="7228" y="9300"/>
                  <a:pt x="6731" y="9145"/>
                </a:cubicBezTo>
                <a:cubicBezTo>
                  <a:pt x="6402" y="9043"/>
                  <a:pt x="6121" y="8781"/>
                  <a:pt x="5952" y="8421"/>
                </a:cubicBezTo>
                <a:cubicBezTo>
                  <a:pt x="5882" y="8272"/>
                  <a:pt x="5874" y="8224"/>
                  <a:pt x="5874" y="7945"/>
                </a:cubicBezTo>
                <a:cubicBezTo>
                  <a:pt x="5874" y="7774"/>
                  <a:pt x="5885" y="7593"/>
                  <a:pt x="5898" y="7543"/>
                </a:cubicBezTo>
                <a:lnTo>
                  <a:pt x="5921" y="7451"/>
                </a:lnTo>
                <a:lnTo>
                  <a:pt x="5712" y="7451"/>
                </a:lnTo>
                <a:cubicBezTo>
                  <a:pt x="5597" y="7451"/>
                  <a:pt x="5496" y="7457"/>
                  <a:pt x="5489" y="7465"/>
                </a:cubicBezTo>
                <a:cubicBezTo>
                  <a:pt x="5481" y="7472"/>
                  <a:pt x="5494" y="7571"/>
                  <a:pt x="5516" y="7684"/>
                </a:cubicBezTo>
                <a:cubicBezTo>
                  <a:pt x="5655" y="8374"/>
                  <a:pt x="5173" y="9069"/>
                  <a:pt x="4465" y="9198"/>
                </a:cubicBezTo>
                <a:cubicBezTo>
                  <a:pt x="4256" y="9237"/>
                  <a:pt x="4170" y="9235"/>
                  <a:pt x="3946" y="9186"/>
                </a:cubicBezTo>
                <a:close/>
                <a:moveTo>
                  <a:pt x="10325" y="8762"/>
                </a:moveTo>
                <a:cubicBezTo>
                  <a:pt x="10850" y="8626"/>
                  <a:pt x="11124" y="8129"/>
                  <a:pt x="10955" y="7621"/>
                </a:cubicBezTo>
                <a:cubicBezTo>
                  <a:pt x="10886" y="7415"/>
                  <a:pt x="10646" y="7171"/>
                  <a:pt x="10448" y="7103"/>
                </a:cubicBezTo>
                <a:cubicBezTo>
                  <a:pt x="9892" y="6914"/>
                  <a:pt x="9335" y="7269"/>
                  <a:pt x="9283" y="7845"/>
                </a:cubicBezTo>
                <a:cubicBezTo>
                  <a:pt x="9264" y="8051"/>
                  <a:pt x="9330" y="8282"/>
                  <a:pt x="9453" y="8444"/>
                </a:cubicBezTo>
                <a:cubicBezTo>
                  <a:pt x="9592" y="8627"/>
                  <a:pt x="9884" y="8784"/>
                  <a:pt x="10118" y="8803"/>
                </a:cubicBezTo>
                <a:cubicBezTo>
                  <a:pt x="10139" y="8804"/>
                  <a:pt x="10232" y="8786"/>
                  <a:pt x="10325" y="8762"/>
                </a:cubicBezTo>
                <a:close/>
                <a:moveTo>
                  <a:pt x="10076" y="8624"/>
                </a:moveTo>
                <a:cubicBezTo>
                  <a:pt x="10054" y="8568"/>
                  <a:pt x="10086" y="8524"/>
                  <a:pt x="10148" y="8524"/>
                </a:cubicBezTo>
                <a:cubicBezTo>
                  <a:pt x="10204" y="8524"/>
                  <a:pt x="10234" y="8572"/>
                  <a:pt x="10214" y="8629"/>
                </a:cubicBezTo>
                <a:cubicBezTo>
                  <a:pt x="10197" y="8678"/>
                  <a:pt x="10095" y="8674"/>
                  <a:pt x="10076" y="8624"/>
                </a:cubicBezTo>
                <a:close/>
                <a:moveTo>
                  <a:pt x="9745" y="8561"/>
                </a:moveTo>
                <a:cubicBezTo>
                  <a:pt x="9709" y="8525"/>
                  <a:pt x="9727" y="8445"/>
                  <a:pt x="9775" y="8426"/>
                </a:cubicBezTo>
                <a:cubicBezTo>
                  <a:pt x="9832" y="8404"/>
                  <a:pt x="9900" y="8480"/>
                  <a:pt x="9877" y="8540"/>
                </a:cubicBezTo>
                <a:cubicBezTo>
                  <a:pt x="9861" y="8581"/>
                  <a:pt x="9778" y="8594"/>
                  <a:pt x="9745" y="8561"/>
                </a:cubicBezTo>
                <a:close/>
                <a:moveTo>
                  <a:pt x="10421" y="8534"/>
                </a:moveTo>
                <a:cubicBezTo>
                  <a:pt x="10410" y="8508"/>
                  <a:pt x="10414" y="8474"/>
                  <a:pt x="10429" y="8459"/>
                </a:cubicBezTo>
                <a:cubicBezTo>
                  <a:pt x="10470" y="8418"/>
                  <a:pt x="10551" y="8460"/>
                  <a:pt x="10540" y="8516"/>
                </a:cubicBezTo>
                <a:cubicBezTo>
                  <a:pt x="10527" y="8582"/>
                  <a:pt x="10444" y="8595"/>
                  <a:pt x="10421" y="8534"/>
                </a:cubicBezTo>
                <a:close/>
                <a:moveTo>
                  <a:pt x="9501" y="8312"/>
                </a:moveTo>
                <a:cubicBezTo>
                  <a:pt x="9451" y="8252"/>
                  <a:pt x="9488" y="8179"/>
                  <a:pt x="9564" y="8190"/>
                </a:cubicBezTo>
                <a:cubicBezTo>
                  <a:pt x="9645" y="8202"/>
                  <a:pt x="9662" y="8285"/>
                  <a:pt x="9590" y="8323"/>
                </a:cubicBezTo>
                <a:cubicBezTo>
                  <a:pt x="9548" y="8346"/>
                  <a:pt x="9526" y="8343"/>
                  <a:pt x="9501" y="8312"/>
                </a:cubicBezTo>
                <a:close/>
                <a:moveTo>
                  <a:pt x="9966" y="8273"/>
                </a:moveTo>
                <a:cubicBezTo>
                  <a:pt x="9568" y="8089"/>
                  <a:pt x="9752" y="7458"/>
                  <a:pt x="10187" y="7516"/>
                </a:cubicBezTo>
                <a:cubicBezTo>
                  <a:pt x="10574" y="7568"/>
                  <a:pt x="10673" y="8071"/>
                  <a:pt x="10333" y="8262"/>
                </a:cubicBezTo>
                <a:cubicBezTo>
                  <a:pt x="10196" y="8339"/>
                  <a:pt x="10115" y="8341"/>
                  <a:pt x="9966" y="8273"/>
                </a:cubicBezTo>
                <a:close/>
                <a:moveTo>
                  <a:pt x="10668" y="8284"/>
                </a:moveTo>
                <a:cubicBezTo>
                  <a:pt x="10658" y="8258"/>
                  <a:pt x="10664" y="8224"/>
                  <a:pt x="10680" y="8207"/>
                </a:cubicBezTo>
                <a:cubicBezTo>
                  <a:pt x="10723" y="8164"/>
                  <a:pt x="10805" y="8204"/>
                  <a:pt x="10794" y="8262"/>
                </a:cubicBezTo>
                <a:cubicBezTo>
                  <a:pt x="10781" y="8327"/>
                  <a:pt x="10691" y="8343"/>
                  <a:pt x="10668" y="8284"/>
                </a:cubicBezTo>
                <a:close/>
                <a:moveTo>
                  <a:pt x="9418" y="7988"/>
                </a:moveTo>
                <a:cubicBezTo>
                  <a:pt x="9363" y="7954"/>
                  <a:pt x="9395" y="7861"/>
                  <a:pt x="9466" y="7851"/>
                </a:cubicBezTo>
                <a:cubicBezTo>
                  <a:pt x="9517" y="7844"/>
                  <a:pt x="9529" y="7856"/>
                  <a:pt x="9529" y="7912"/>
                </a:cubicBezTo>
                <a:cubicBezTo>
                  <a:pt x="9529" y="7987"/>
                  <a:pt x="9475" y="8024"/>
                  <a:pt x="9418" y="7988"/>
                </a:cubicBezTo>
                <a:close/>
                <a:moveTo>
                  <a:pt x="10770" y="7972"/>
                </a:moveTo>
                <a:cubicBezTo>
                  <a:pt x="10725" y="7918"/>
                  <a:pt x="10756" y="7846"/>
                  <a:pt x="10825" y="7846"/>
                </a:cubicBezTo>
                <a:cubicBezTo>
                  <a:pt x="10891" y="7846"/>
                  <a:pt x="10918" y="7882"/>
                  <a:pt x="10896" y="7940"/>
                </a:cubicBezTo>
                <a:cubicBezTo>
                  <a:pt x="10872" y="8002"/>
                  <a:pt x="10808" y="8018"/>
                  <a:pt x="10770" y="7972"/>
                </a:cubicBezTo>
                <a:close/>
                <a:moveTo>
                  <a:pt x="9483" y="7606"/>
                </a:moveTo>
                <a:cubicBezTo>
                  <a:pt x="9473" y="7581"/>
                  <a:pt x="9478" y="7547"/>
                  <a:pt x="9494" y="7531"/>
                </a:cubicBezTo>
                <a:cubicBezTo>
                  <a:pt x="9540" y="7485"/>
                  <a:pt x="9628" y="7516"/>
                  <a:pt x="9628" y="7578"/>
                </a:cubicBezTo>
                <a:cubicBezTo>
                  <a:pt x="9628" y="7650"/>
                  <a:pt x="9508" y="7673"/>
                  <a:pt x="9483" y="7606"/>
                </a:cubicBezTo>
                <a:close/>
                <a:moveTo>
                  <a:pt x="10651" y="7613"/>
                </a:moveTo>
                <a:cubicBezTo>
                  <a:pt x="10628" y="7551"/>
                  <a:pt x="10661" y="7508"/>
                  <a:pt x="10731" y="7508"/>
                </a:cubicBezTo>
                <a:cubicBezTo>
                  <a:pt x="10785" y="7508"/>
                  <a:pt x="10799" y="7522"/>
                  <a:pt x="10799" y="7578"/>
                </a:cubicBezTo>
                <a:cubicBezTo>
                  <a:pt x="10799" y="7634"/>
                  <a:pt x="10785" y="7649"/>
                  <a:pt x="10731" y="7649"/>
                </a:cubicBezTo>
                <a:cubicBezTo>
                  <a:pt x="10694" y="7649"/>
                  <a:pt x="10658" y="7633"/>
                  <a:pt x="10651" y="7613"/>
                </a:cubicBezTo>
                <a:close/>
                <a:moveTo>
                  <a:pt x="9759" y="7398"/>
                </a:moveTo>
                <a:cubicBezTo>
                  <a:pt x="9703" y="7363"/>
                  <a:pt x="9731" y="7268"/>
                  <a:pt x="9797" y="7268"/>
                </a:cubicBezTo>
                <a:cubicBezTo>
                  <a:pt x="9838" y="7268"/>
                  <a:pt x="9854" y="7287"/>
                  <a:pt x="9854" y="7336"/>
                </a:cubicBezTo>
                <a:cubicBezTo>
                  <a:pt x="9854" y="7411"/>
                  <a:pt x="9817" y="7435"/>
                  <a:pt x="9759" y="7398"/>
                </a:cubicBezTo>
                <a:close/>
                <a:moveTo>
                  <a:pt x="10414" y="7381"/>
                </a:moveTo>
                <a:cubicBezTo>
                  <a:pt x="10389" y="7316"/>
                  <a:pt x="10424" y="7254"/>
                  <a:pt x="10485" y="7254"/>
                </a:cubicBezTo>
                <a:cubicBezTo>
                  <a:pt x="10551" y="7254"/>
                  <a:pt x="10575" y="7306"/>
                  <a:pt x="10540" y="7373"/>
                </a:cubicBezTo>
                <a:cubicBezTo>
                  <a:pt x="10509" y="7434"/>
                  <a:pt x="10436" y="7438"/>
                  <a:pt x="10414" y="7381"/>
                </a:cubicBezTo>
                <a:close/>
                <a:moveTo>
                  <a:pt x="10084" y="7291"/>
                </a:moveTo>
                <a:cubicBezTo>
                  <a:pt x="10050" y="7257"/>
                  <a:pt x="10064" y="7175"/>
                  <a:pt x="10107" y="7159"/>
                </a:cubicBezTo>
                <a:cubicBezTo>
                  <a:pt x="10160" y="7138"/>
                  <a:pt x="10237" y="7215"/>
                  <a:pt x="10216" y="7268"/>
                </a:cubicBezTo>
                <a:cubicBezTo>
                  <a:pt x="10200" y="7311"/>
                  <a:pt x="10118" y="7325"/>
                  <a:pt x="10084" y="7291"/>
                </a:cubicBezTo>
                <a:close/>
                <a:moveTo>
                  <a:pt x="4604" y="8707"/>
                </a:moveTo>
                <a:cubicBezTo>
                  <a:pt x="4772" y="8626"/>
                  <a:pt x="4991" y="8390"/>
                  <a:pt x="5049" y="8226"/>
                </a:cubicBezTo>
                <a:cubicBezTo>
                  <a:pt x="5111" y="8051"/>
                  <a:pt x="5112" y="7785"/>
                  <a:pt x="5052" y="7607"/>
                </a:cubicBezTo>
                <a:cubicBezTo>
                  <a:pt x="4985" y="7413"/>
                  <a:pt x="4736" y="7169"/>
                  <a:pt x="4537" y="7105"/>
                </a:cubicBezTo>
                <a:cubicBezTo>
                  <a:pt x="4185" y="6991"/>
                  <a:pt x="3872" y="7063"/>
                  <a:pt x="3627" y="7312"/>
                </a:cubicBezTo>
                <a:cubicBezTo>
                  <a:pt x="3442" y="7500"/>
                  <a:pt x="3377" y="7659"/>
                  <a:pt x="3377" y="7917"/>
                </a:cubicBezTo>
                <a:cubicBezTo>
                  <a:pt x="3377" y="8301"/>
                  <a:pt x="3578" y="8587"/>
                  <a:pt x="3955" y="8741"/>
                </a:cubicBezTo>
                <a:cubicBezTo>
                  <a:pt x="4083" y="8793"/>
                  <a:pt x="4467" y="8773"/>
                  <a:pt x="4604" y="8707"/>
                </a:cubicBezTo>
                <a:close/>
                <a:moveTo>
                  <a:pt x="4158" y="8627"/>
                </a:moveTo>
                <a:cubicBezTo>
                  <a:pt x="4136" y="8570"/>
                  <a:pt x="4181" y="8517"/>
                  <a:pt x="4241" y="8528"/>
                </a:cubicBezTo>
                <a:cubicBezTo>
                  <a:pt x="4270" y="8534"/>
                  <a:pt x="4298" y="8566"/>
                  <a:pt x="4303" y="8601"/>
                </a:cubicBezTo>
                <a:cubicBezTo>
                  <a:pt x="4310" y="8652"/>
                  <a:pt x="4298" y="8665"/>
                  <a:pt x="4242" y="8665"/>
                </a:cubicBezTo>
                <a:cubicBezTo>
                  <a:pt x="4204" y="8665"/>
                  <a:pt x="4166" y="8648"/>
                  <a:pt x="4158" y="8627"/>
                </a:cubicBezTo>
                <a:close/>
                <a:moveTo>
                  <a:pt x="3819" y="8542"/>
                </a:moveTo>
                <a:cubicBezTo>
                  <a:pt x="3811" y="8519"/>
                  <a:pt x="3819" y="8480"/>
                  <a:pt x="3838" y="8454"/>
                </a:cubicBezTo>
                <a:cubicBezTo>
                  <a:pt x="3885" y="8390"/>
                  <a:pt x="3975" y="8427"/>
                  <a:pt x="3964" y="8506"/>
                </a:cubicBezTo>
                <a:cubicBezTo>
                  <a:pt x="3954" y="8576"/>
                  <a:pt x="3843" y="8604"/>
                  <a:pt x="3819" y="8542"/>
                </a:cubicBezTo>
                <a:close/>
                <a:moveTo>
                  <a:pt x="4496" y="8538"/>
                </a:moveTo>
                <a:cubicBezTo>
                  <a:pt x="4475" y="8485"/>
                  <a:pt x="4551" y="8408"/>
                  <a:pt x="4605" y="8429"/>
                </a:cubicBezTo>
                <a:cubicBezTo>
                  <a:pt x="4628" y="8438"/>
                  <a:pt x="4647" y="8475"/>
                  <a:pt x="4647" y="8512"/>
                </a:cubicBezTo>
                <a:cubicBezTo>
                  <a:pt x="4647" y="8565"/>
                  <a:pt x="4631" y="8580"/>
                  <a:pt x="4579" y="8580"/>
                </a:cubicBezTo>
                <a:cubicBezTo>
                  <a:pt x="4542" y="8580"/>
                  <a:pt x="4504" y="8561"/>
                  <a:pt x="4496" y="8538"/>
                </a:cubicBezTo>
                <a:close/>
                <a:moveTo>
                  <a:pt x="3608" y="8320"/>
                </a:moveTo>
                <a:cubicBezTo>
                  <a:pt x="3548" y="8261"/>
                  <a:pt x="3567" y="8185"/>
                  <a:pt x="3642" y="8185"/>
                </a:cubicBezTo>
                <a:cubicBezTo>
                  <a:pt x="3725" y="8185"/>
                  <a:pt x="3756" y="8253"/>
                  <a:pt x="3698" y="8311"/>
                </a:cubicBezTo>
                <a:cubicBezTo>
                  <a:pt x="3646" y="8363"/>
                  <a:pt x="3650" y="8362"/>
                  <a:pt x="3608" y="8320"/>
                </a:cubicBezTo>
                <a:close/>
                <a:moveTo>
                  <a:pt x="4778" y="8318"/>
                </a:moveTo>
                <a:cubicBezTo>
                  <a:pt x="4716" y="8273"/>
                  <a:pt x="4744" y="8185"/>
                  <a:pt x="4820" y="8185"/>
                </a:cubicBezTo>
                <a:cubicBezTo>
                  <a:pt x="4891" y="8185"/>
                  <a:pt x="4919" y="8263"/>
                  <a:pt x="4868" y="8314"/>
                </a:cubicBezTo>
                <a:cubicBezTo>
                  <a:pt x="4835" y="8348"/>
                  <a:pt x="4819" y="8348"/>
                  <a:pt x="4778" y="8318"/>
                </a:cubicBezTo>
                <a:close/>
                <a:moveTo>
                  <a:pt x="4055" y="8262"/>
                </a:moveTo>
                <a:cubicBezTo>
                  <a:pt x="3643" y="8051"/>
                  <a:pt x="3862" y="7433"/>
                  <a:pt x="4318" y="7519"/>
                </a:cubicBezTo>
                <a:cubicBezTo>
                  <a:pt x="4445" y="7543"/>
                  <a:pt x="4579" y="7675"/>
                  <a:pt x="4622" y="7821"/>
                </a:cubicBezTo>
                <a:cubicBezTo>
                  <a:pt x="4651" y="7917"/>
                  <a:pt x="4649" y="7951"/>
                  <a:pt x="4602" y="8066"/>
                </a:cubicBezTo>
                <a:cubicBezTo>
                  <a:pt x="4558" y="8172"/>
                  <a:pt x="4522" y="8212"/>
                  <a:pt x="4422" y="8262"/>
                </a:cubicBezTo>
                <a:cubicBezTo>
                  <a:pt x="4352" y="8297"/>
                  <a:pt x="4270" y="8326"/>
                  <a:pt x="4237" y="8326"/>
                </a:cubicBezTo>
                <a:cubicBezTo>
                  <a:pt x="4205" y="8326"/>
                  <a:pt x="4123" y="8297"/>
                  <a:pt x="4055" y="8262"/>
                </a:cubicBezTo>
                <a:close/>
                <a:moveTo>
                  <a:pt x="3506" y="7971"/>
                </a:moveTo>
                <a:cubicBezTo>
                  <a:pt x="3449" y="7915"/>
                  <a:pt x="3481" y="7841"/>
                  <a:pt x="3556" y="7852"/>
                </a:cubicBezTo>
                <a:cubicBezTo>
                  <a:pt x="3628" y="7862"/>
                  <a:pt x="3654" y="7972"/>
                  <a:pt x="3590" y="7997"/>
                </a:cubicBezTo>
                <a:cubicBezTo>
                  <a:pt x="3567" y="8006"/>
                  <a:pt x="3529" y="7994"/>
                  <a:pt x="3506" y="7971"/>
                </a:cubicBezTo>
                <a:close/>
                <a:moveTo>
                  <a:pt x="4879" y="7997"/>
                </a:moveTo>
                <a:cubicBezTo>
                  <a:pt x="4860" y="7989"/>
                  <a:pt x="4844" y="7952"/>
                  <a:pt x="4844" y="7914"/>
                </a:cubicBezTo>
                <a:cubicBezTo>
                  <a:pt x="4844" y="7861"/>
                  <a:pt x="4859" y="7846"/>
                  <a:pt x="4912" y="7846"/>
                </a:cubicBezTo>
                <a:cubicBezTo>
                  <a:pt x="4995" y="7846"/>
                  <a:pt x="5026" y="7915"/>
                  <a:pt x="4968" y="7972"/>
                </a:cubicBezTo>
                <a:cubicBezTo>
                  <a:pt x="4944" y="7996"/>
                  <a:pt x="4922" y="8015"/>
                  <a:pt x="4920" y="8013"/>
                </a:cubicBezTo>
                <a:cubicBezTo>
                  <a:pt x="4917" y="8012"/>
                  <a:pt x="4899" y="8005"/>
                  <a:pt x="4879" y="7997"/>
                </a:cubicBezTo>
                <a:close/>
                <a:moveTo>
                  <a:pt x="3593" y="7630"/>
                </a:moveTo>
                <a:cubicBezTo>
                  <a:pt x="3559" y="7596"/>
                  <a:pt x="3573" y="7514"/>
                  <a:pt x="3616" y="7498"/>
                </a:cubicBezTo>
                <a:cubicBezTo>
                  <a:pt x="3669" y="7477"/>
                  <a:pt x="3746" y="7553"/>
                  <a:pt x="3725" y="7607"/>
                </a:cubicBezTo>
                <a:cubicBezTo>
                  <a:pt x="3709" y="7650"/>
                  <a:pt x="3627" y="7664"/>
                  <a:pt x="3593" y="7630"/>
                </a:cubicBezTo>
                <a:close/>
                <a:moveTo>
                  <a:pt x="4741" y="7606"/>
                </a:moveTo>
                <a:cubicBezTo>
                  <a:pt x="4732" y="7581"/>
                  <a:pt x="4737" y="7547"/>
                  <a:pt x="4753" y="7531"/>
                </a:cubicBezTo>
                <a:cubicBezTo>
                  <a:pt x="4799" y="7485"/>
                  <a:pt x="4886" y="7516"/>
                  <a:pt x="4886" y="7578"/>
                </a:cubicBezTo>
                <a:cubicBezTo>
                  <a:pt x="4886" y="7650"/>
                  <a:pt x="4767" y="7673"/>
                  <a:pt x="4741" y="7606"/>
                </a:cubicBezTo>
                <a:close/>
                <a:moveTo>
                  <a:pt x="3831" y="7372"/>
                </a:moveTo>
                <a:cubicBezTo>
                  <a:pt x="3796" y="7306"/>
                  <a:pt x="3834" y="7245"/>
                  <a:pt x="3902" y="7258"/>
                </a:cubicBezTo>
                <a:cubicBezTo>
                  <a:pt x="3966" y="7270"/>
                  <a:pt x="3989" y="7365"/>
                  <a:pt x="3937" y="7398"/>
                </a:cubicBezTo>
                <a:cubicBezTo>
                  <a:pt x="3881" y="7433"/>
                  <a:pt x="3861" y="7429"/>
                  <a:pt x="3831" y="7372"/>
                </a:cubicBezTo>
                <a:close/>
                <a:moveTo>
                  <a:pt x="4516" y="7383"/>
                </a:moveTo>
                <a:cubicBezTo>
                  <a:pt x="4491" y="7316"/>
                  <a:pt x="4527" y="7248"/>
                  <a:pt x="4583" y="7259"/>
                </a:cubicBezTo>
                <a:cubicBezTo>
                  <a:pt x="4614" y="7265"/>
                  <a:pt x="4632" y="7294"/>
                  <a:pt x="4632" y="7338"/>
                </a:cubicBezTo>
                <a:cubicBezTo>
                  <a:pt x="4632" y="7419"/>
                  <a:pt x="4543" y="7453"/>
                  <a:pt x="4516" y="7383"/>
                </a:cubicBezTo>
                <a:close/>
                <a:moveTo>
                  <a:pt x="4157" y="7270"/>
                </a:moveTo>
                <a:cubicBezTo>
                  <a:pt x="4136" y="7214"/>
                  <a:pt x="4212" y="7138"/>
                  <a:pt x="4268" y="7160"/>
                </a:cubicBezTo>
                <a:cubicBezTo>
                  <a:pt x="4331" y="7184"/>
                  <a:pt x="4306" y="7294"/>
                  <a:pt x="4234" y="7304"/>
                </a:cubicBezTo>
                <a:cubicBezTo>
                  <a:pt x="4200" y="7309"/>
                  <a:pt x="4167" y="7294"/>
                  <a:pt x="4157" y="7270"/>
                </a:cubicBezTo>
                <a:close/>
                <a:moveTo>
                  <a:pt x="7561" y="8684"/>
                </a:moveTo>
                <a:cubicBezTo>
                  <a:pt x="7861" y="8508"/>
                  <a:pt x="8014" y="8251"/>
                  <a:pt x="8015" y="7918"/>
                </a:cubicBezTo>
                <a:cubicBezTo>
                  <a:pt x="8017" y="7437"/>
                  <a:pt x="7639" y="7056"/>
                  <a:pt x="7158" y="7056"/>
                </a:cubicBezTo>
                <a:cubicBezTo>
                  <a:pt x="6442" y="7056"/>
                  <a:pt x="6053" y="7840"/>
                  <a:pt x="6470" y="8444"/>
                </a:cubicBezTo>
                <a:cubicBezTo>
                  <a:pt x="6625" y="8667"/>
                  <a:pt x="6880" y="8780"/>
                  <a:pt x="7203" y="8768"/>
                </a:cubicBezTo>
                <a:cubicBezTo>
                  <a:pt x="7390" y="8761"/>
                  <a:pt x="7455" y="8746"/>
                  <a:pt x="7561" y="8684"/>
                </a:cubicBezTo>
                <a:close/>
                <a:moveTo>
                  <a:pt x="7084" y="8622"/>
                </a:moveTo>
                <a:cubicBezTo>
                  <a:pt x="7074" y="8597"/>
                  <a:pt x="7079" y="8563"/>
                  <a:pt x="7095" y="8547"/>
                </a:cubicBezTo>
                <a:cubicBezTo>
                  <a:pt x="7141" y="8501"/>
                  <a:pt x="7229" y="8532"/>
                  <a:pt x="7229" y="8594"/>
                </a:cubicBezTo>
                <a:cubicBezTo>
                  <a:pt x="7229" y="8666"/>
                  <a:pt x="7110" y="8689"/>
                  <a:pt x="7084" y="8622"/>
                </a:cubicBezTo>
                <a:close/>
                <a:moveTo>
                  <a:pt x="6744" y="8535"/>
                </a:moveTo>
                <a:cubicBezTo>
                  <a:pt x="6735" y="8511"/>
                  <a:pt x="6748" y="8470"/>
                  <a:pt x="6773" y="8445"/>
                </a:cubicBezTo>
                <a:cubicBezTo>
                  <a:pt x="6816" y="8402"/>
                  <a:pt x="6823" y="8402"/>
                  <a:pt x="6866" y="8445"/>
                </a:cubicBezTo>
                <a:cubicBezTo>
                  <a:pt x="6924" y="8502"/>
                  <a:pt x="6897" y="8580"/>
                  <a:pt x="6820" y="8580"/>
                </a:cubicBezTo>
                <a:cubicBezTo>
                  <a:pt x="6788" y="8580"/>
                  <a:pt x="6754" y="8560"/>
                  <a:pt x="6744" y="8535"/>
                </a:cubicBezTo>
                <a:close/>
                <a:moveTo>
                  <a:pt x="7422" y="8535"/>
                </a:moveTo>
                <a:cubicBezTo>
                  <a:pt x="7412" y="8511"/>
                  <a:pt x="7425" y="8470"/>
                  <a:pt x="7451" y="8445"/>
                </a:cubicBezTo>
                <a:cubicBezTo>
                  <a:pt x="7494" y="8402"/>
                  <a:pt x="7500" y="8402"/>
                  <a:pt x="7543" y="8445"/>
                </a:cubicBezTo>
                <a:cubicBezTo>
                  <a:pt x="7601" y="8502"/>
                  <a:pt x="7574" y="8580"/>
                  <a:pt x="7497" y="8580"/>
                </a:cubicBezTo>
                <a:cubicBezTo>
                  <a:pt x="7465" y="8580"/>
                  <a:pt x="7431" y="8560"/>
                  <a:pt x="7422" y="8535"/>
                </a:cubicBezTo>
                <a:close/>
                <a:moveTo>
                  <a:pt x="6526" y="8311"/>
                </a:moveTo>
                <a:cubicBezTo>
                  <a:pt x="6467" y="8251"/>
                  <a:pt x="6481" y="8202"/>
                  <a:pt x="6561" y="8190"/>
                </a:cubicBezTo>
                <a:cubicBezTo>
                  <a:pt x="6638" y="8179"/>
                  <a:pt x="6673" y="8259"/>
                  <a:pt x="6616" y="8316"/>
                </a:cubicBezTo>
                <a:cubicBezTo>
                  <a:pt x="6578" y="8353"/>
                  <a:pt x="6568" y="8353"/>
                  <a:pt x="6526" y="8311"/>
                </a:cubicBezTo>
                <a:close/>
                <a:moveTo>
                  <a:pt x="7694" y="8312"/>
                </a:moveTo>
                <a:cubicBezTo>
                  <a:pt x="7675" y="8289"/>
                  <a:pt x="7667" y="8251"/>
                  <a:pt x="7676" y="8228"/>
                </a:cubicBezTo>
                <a:cubicBezTo>
                  <a:pt x="7698" y="8171"/>
                  <a:pt x="7797" y="8173"/>
                  <a:pt x="7818" y="8229"/>
                </a:cubicBezTo>
                <a:cubicBezTo>
                  <a:pt x="7842" y="8292"/>
                  <a:pt x="7842" y="8292"/>
                  <a:pt x="7782" y="8324"/>
                </a:cubicBezTo>
                <a:cubicBezTo>
                  <a:pt x="7742" y="8346"/>
                  <a:pt x="7720" y="8342"/>
                  <a:pt x="7694" y="8312"/>
                </a:cubicBezTo>
                <a:close/>
                <a:moveTo>
                  <a:pt x="7003" y="8288"/>
                </a:moveTo>
                <a:cubicBezTo>
                  <a:pt x="6849" y="8216"/>
                  <a:pt x="6782" y="8116"/>
                  <a:pt x="6769" y="7936"/>
                </a:cubicBezTo>
                <a:cubicBezTo>
                  <a:pt x="6758" y="7791"/>
                  <a:pt x="6766" y="7763"/>
                  <a:pt x="6834" y="7682"/>
                </a:cubicBezTo>
                <a:cubicBezTo>
                  <a:pt x="7036" y="7442"/>
                  <a:pt x="7341" y="7456"/>
                  <a:pt x="7497" y="7712"/>
                </a:cubicBezTo>
                <a:cubicBezTo>
                  <a:pt x="7693" y="8033"/>
                  <a:pt x="7340" y="8443"/>
                  <a:pt x="7003" y="8288"/>
                </a:cubicBezTo>
                <a:close/>
                <a:moveTo>
                  <a:pt x="6424" y="7973"/>
                </a:moveTo>
                <a:cubicBezTo>
                  <a:pt x="6374" y="7913"/>
                  <a:pt x="6412" y="7840"/>
                  <a:pt x="6488" y="7851"/>
                </a:cubicBezTo>
                <a:cubicBezTo>
                  <a:pt x="6569" y="7863"/>
                  <a:pt x="6585" y="7946"/>
                  <a:pt x="6514" y="7985"/>
                </a:cubicBezTo>
                <a:cubicBezTo>
                  <a:pt x="6472" y="8007"/>
                  <a:pt x="6450" y="8004"/>
                  <a:pt x="6424" y="7973"/>
                </a:cubicBezTo>
                <a:close/>
                <a:moveTo>
                  <a:pt x="7779" y="7974"/>
                </a:moveTo>
                <a:cubicBezTo>
                  <a:pt x="7733" y="7917"/>
                  <a:pt x="7764" y="7846"/>
                  <a:pt x="7836" y="7846"/>
                </a:cubicBezTo>
                <a:cubicBezTo>
                  <a:pt x="7868" y="7846"/>
                  <a:pt x="7901" y="7865"/>
                  <a:pt x="7910" y="7889"/>
                </a:cubicBezTo>
                <a:cubicBezTo>
                  <a:pt x="7926" y="7931"/>
                  <a:pt x="7877" y="8016"/>
                  <a:pt x="7836" y="8016"/>
                </a:cubicBezTo>
                <a:cubicBezTo>
                  <a:pt x="7824" y="8016"/>
                  <a:pt x="7799" y="7997"/>
                  <a:pt x="7779" y="7974"/>
                </a:cubicBezTo>
                <a:close/>
                <a:moveTo>
                  <a:pt x="6491" y="7606"/>
                </a:moveTo>
                <a:cubicBezTo>
                  <a:pt x="6481" y="7581"/>
                  <a:pt x="6486" y="7547"/>
                  <a:pt x="6502" y="7531"/>
                </a:cubicBezTo>
                <a:cubicBezTo>
                  <a:pt x="6548" y="7485"/>
                  <a:pt x="6636" y="7516"/>
                  <a:pt x="6636" y="7578"/>
                </a:cubicBezTo>
                <a:cubicBezTo>
                  <a:pt x="6636" y="7650"/>
                  <a:pt x="6517" y="7673"/>
                  <a:pt x="6491" y="7606"/>
                </a:cubicBezTo>
                <a:close/>
                <a:moveTo>
                  <a:pt x="7677" y="7606"/>
                </a:moveTo>
                <a:cubicBezTo>
                  <a:pt x="7667" y="7581"/>
                  <a:pt x="7672" y="7547"/>
                  <a:pt x="7688" y="7531"/>
                </a:cubicBezTo>
                <a:cubicBezTo>
                  <a:pt x="7734" y="7485"/>
                  <a:pt x="7822" y="7516"/>
                  <a:pt x="7822" y="7578"/>
                </a:cubicBezTo>
                <a:cubicBezTo>
                  <a:pt x="7822" y="7650"/>
                  <a:pt x="7702" y="7673"/>
                  <a:pt x="7677" y="7606"/>
                </a:cubicBezTo>
                <a:close/>
                <a:moveTo>
                  <a:pt x="6763" y="7381"/>
                </a:moveTo>
                <a:cubicBezTo>
                  <a:pt x="6717" y="7324"/>
                  <a:pt x="6748" y="7254"/>
                  <a:pt x="6820" y="7254"/>
                </a:cubicBezTo>
                <a:cubicBezTo>
                  <a:pt x="6852" y="7254"/>
                  <a:pt x="6885" y="7273"/>
                  <a:pt x="6894" y="7296"/>
                </a:cubicBezTo>
                <a:cubicBezTo>
                  <a:pt x="6910" y="7338"/>
                  <a:pt x="6861" y="7423"/>
                  <a:pt x="6820" y="7423"/>
                </a:cubicBezTo>
                <a:cubicBezTo>
                  <a:pt x="6808" y="7423"/>
                  <a:pt x="6783" y="7404"/>
                  <a:pt x="6763" y="7381"/>
                </a:cubicBezTo>
                <a:close/>
                <a:moveTo>
                  <a:pt x="7441" y="7381"/>
                </a:moveTo>
                <a:cubicBezTo>
                  <a:pt x="7394" y="7324"/>
                  <a:pt x="7425" y="7254"/>
                  <a:pt x="7497" y="7254"/>
                </a:cubicBezTo>
                <a:cubicBezTo>
                  <a:pt x="7529" y="7254"/>
                  <a:pt x="7563" y="7273"/>
                  <a:pt x="7572" y="7296"/>
                </a:cubicBezTo>
                <a:cubicBezTo>
                  <a:pt x="7588" y="7338"/>
                  <a:pt x="7538" y="7423"/>
                  <a:pt x="7497" y="7423"/>
                </a:cubicBezTo>
                <a:cubicBezTo>
                  <a:pt x="7485" y="7423"/>
                  <a:pt x="7460" y="7404"/>
                  <a:pt x="7441" y="7381"/>
                </a:cubicBezTo>
                <a:close/>
                <a:moveTo>
                  <a:pt x="7083" y="7265"/>
                </a:moveTo>
                <a:cubicBezTo>
                  <a:pt x="7074" y="7241"/>
                  <a:pt x="7087" y="7200"/>
                  <a:pt x="7112" y="7175"/>
                </a:cubicBezTo>
                <a:cubicBezTo>
                  <a:pt x="7155" y="7132"/>
                  <a:pt x="7162" y="7132"/>
                  <a:pt x="7204" y="7175"/>
                </a:cubicBezTo>
                <a:cubicBezTo>
                  <a:pt x="7262" y="7232"/>
                  <a:pt x="7236" y="7310"/>
                  <a:pt x="7158" y="7310"/>
                </a:cubicBezTo>
                <a:cubicBezTo>
                  <a:pt x="7126" y="7310"/>
                  <a:pt x="7092" y="7290"/>
                  <a:pt x="7083" y="7265"/>
                </a:cubicBezTo>
                <a:close/>
                <a:moveTo>
                  <a:pt x="20659" y="8693"/>
                </a:moveTo>
                <a:cubicBezTo>
                  <a:pt x="21046" y="8497"/>
                  <a:pt x="21226" y="8043"/>
                  <a:pt x="21085" y="7619"/>
                </a:cubicBezTo>
                <a:cubicBezTo>
                  <a:pt x="21018" y="7416"/>
                  <a:pt x="20778" y="7170"/>
                  <a:pt x="20580" y="7103"/>
                </a:cubicBezTo>
                <a:cubicBezTo>
                  <a:pt x="20145" y="6955"/>
                  <a:pt x="19695" y="7137"/>
                  <a:pt x="19493" y="7542"/>
                </a:cubicBezTo>
                <a:cubicBezTo>
                  <a:pt x="19260" y="8008"/>
                  <a:pt x="19489" y="8552"/>
                  <a:pt x="19996" y="8740"/>
                </a:cubicBezTo>
                <a:cubicBezTo>
                  <a:pt x="20158" y="8800"/>
                  <a:pt x="20494" y="8776"/>
                  <a:pt x="20659" y="8693"/>
                </a:cubicBezTo>
                <a:close/>
                <a:moveTo>
                  <a:pt x="20208" y="8624"/>
                </a:moveTo>
                <a:cubicBezTo>
                  <a:pt x="20186" y="8568"/>
                  <a:pt x="20218" y="8524"/>
                  <a:pt x="20280" y="8524"/>
                </a:cubicBezTo>
                <a:cubicBezTo>
                  <a:pt x="20336" y="8524"/>
                  <a:pt x="20366" y="8572"/>
                  <a:pt x="20346" y="8629"/>
                </a:cubicBezTo>
                <a:cubicBezTo>
                  <a:pt x="20329" y="8678"/>
                  <a:pt x="20227" y="8674"/>
                  <a:pt x="20208" y="8624"/>
                </a:cubicBezTo>
                <a:close/>
                <a:moveTo>
                  <a:pt x="19877" y="8561"/>
                </a:moveTo>
                <a:cubicBezTo>
                  <a:pt x="19844" y="8528"/>
                  <a:pt x="19857" y="8445"/>
                  <a:pt x="19898" y="8430"/>
                </a:cubicBezTo>
                <a:cubicBezTo>
                  <a:pt x="19958" y="8407"/>
                  <a:pt x="20034" y="8474"/>
                  <a:pt x="20012" y="8531"/>
                </a:cubicBezTo>
                <a:cubicBezTo>
                  <a:pt x="19994" y="8580"/>
                  <a:pt x="19913" y="8597"/>
                  <a:pt x="19877" y="8561"/>
                </a:cubicBezTo>
                <a:close/>
                <a:moveTo>
                  <a:pt x="20554" y="8561"/>
                </a:moveTo>
                <a:cubicBezTo>
                  <a:pt x="20518" y="8525"/>
                  <a:pt x="20536" y="8445"/>
                  <a:pt x="20584" y="8426"/>
                </a:cubicBezTo>
                <a:cubicBezTo>
                  <a:pt x="20650" y="8401"/>
                  <a:pt x="20717" y="8489"/>
                  <a:pt x="20673" y="8542"/>
                </a:cubicBezTo>
                <a:cubicBezTo>
                  <a:pt x="20639" y="8583"/>
                  <a:pt x="20585" y="8591"/>
                  <a:pt x="20554" y="8561"/>
                </a:cubicBezTo>
                <a:close/>
                <a:moveTo>
                  <a:pt x="19632" y="8312"/>
                </a:moveTo>
                <a:cubicBezTo>
                  <a:pt x="19613" y="8289"/>
                  <a:pt x="19605" y="8251"/>
                  <a:pt x="19614" y="8228"/>
                </a:cubicBezTo>
                <a:cubicBezTo>
                  <a:pt x="19636" y="8171"/>
                  <a:pt x="19735" y="8173"/>
                  <a:pt x="19756" y="8229"/>
                </a:cubicBezTo>
                <a:cubicBezTo>
                  <a:pt x="19780" y="8292"/>
                  <a:pt x="19780" y="8292"/>
                  <a:pt x="19720" y="8324"/>
                </a:cubicBezTo>
                <a:cubicBezTo>
                  <a:pt x="19680" y="8346"/>
                  <a:pt x="19658" y="8342"/>
                  <a:pt x="19632" y="8312"/>
                </a:cubicBezTo>
                <a:close/>
                <a:moveTo>
                  <a:pt x="20822" y="8329"/>
                </a:moveTo>
                <a:cubicBezTo>
                  <a:pt x="20771" y="8297"/>
                  <a:pt x="20792" y="8202"/>
                  <a:pt x="20854" y="8190"/>
                </a:cubicBezTo>
                <a:cubicBezTo>
                  <a:pt x="20881" y="8185"/>
                  <a:pt x="20911" y="8202"/>
                  <a:pt x="20921" y="8227"/>
                </a:cubicBezTo>
                <a:cubicBezTo>
                  <a:pt x="20944" y="8287"/>
                  <a:pt x="20873" y="8360"/>
                  <a:pt x="20822" y="8329"/>
                </a:cubicBezTo>
                <a:close/>
                <a:moveTo>
                  <a:pt x="20090" y="8268"/>
                </a:moveTo>
                <a:cubicBezTo>
                  <a:pt x="19944" y="8194"/>
                  <a:pt x="19886" y="8092"/>
                  <a:pt x="19887" y="7911"/>
                </a:cubicBezTo>
                <a:cubicBezTo>
                  <a:pt x="19887" y="7740"/>
                  <a:pt x="19959" y="7618"/>
                  <a:pt x="20099" y="7551"/>
                </a:cubicBezTo>
                <a:cubicBezTo>
                  <a:pt x="20297" y="7458"/>
                  <a:pt x="20555" y="7553"/>
                  <a:pt x="20638" y="7751"/>
                </a:cubicBezTo>
                <a:cubicBezTo>
                  <a:pt x="20787" y="8109"/>
                  <a:pt x="20434" y="8442"/>
                  <a:pt x="20090" y="8268"/>
                </a:cubicBezTo>
                <a:close/>
                <a:moveTo>
                  <a:pt x="19550" y="7988"/>
                </a:moveTo>
                <a:cubicBezTo>
                  <a:pt x="19499" y="7957"/>
                  <a:pt x="19525" y="7863"/>
                  <a:pt x="19587" y="7851"/>
                </a:cubicBezTo>
                <a:cubicBezTo>
                  <a:pt x="19646" y="7839"/>
                  <a:pt x="19691" y="7892"/>
                  <a:pt x="19670" y="7947"/>
                </a:cubicBezTo>
                <a:cubicBezTo>
                  <a:pt x="19652" y="7995"/>
                  <a:pt x="19593" y="8015"/>
                  <a:pt x="19550" y="7988"/>
                </a:cubicBezTo>
                <a:close/>
                <a:moveTo>
                  <a:pt x="20910" y="7997"/>
                </a:moveTo>
                <a:cubicBezTo>
                  <a:pt x="20890" y="7989"/>
                  <a:pt x="20874" y="7952"/>
                  <a:pt x="20874" y="7914"/>
                </a:cubicBezTo>
                <a:cubicBezTo>
                  <a:pt x="20874" y="7861"/>
                  <a:pt x="20889" y="7846"/>
                  <a:pt x="20942" y="7846"/>
                </a:cubicBezTo>
                <a:cubicBezTo>
                  <a:pt x="21025" y="7846"/>
                  <a:pt x="21056" y="7915"/>
                  <a:pt x="20998" y="7972"/>
                </a:cubicBezTo>
                <a:cubicBezTo>
                  <a:pt x="20974" y="7996"/>
                  <a:pt x="20953" y="8015"/>
                  <a:pt x="20950" y="8013"/>
                </a:cubicBezTo>
                <a:cubicBezTo>
                  <a:pt x="20947" y="8012"/>
                  <a:pt x="20929" y="8005"/>
                  <a:pt x="20910" y="7997"/>
                </a:cubicBezTo>
                <a:close/>
                <a:moveTo>
                  <a:pt x="19615" y="7606"/>
                </a:moveTo>
                <a:cubicBezTo>
                  <a:pt x="19605" y="7581"/>
                  <a:pt x="19610" y="7547"/>
                  <a:pt x="19626" y="7531"/>
                </a:cubicBezTo>
                <a:cubicBezTo>
                  <a:pt x="19672" y="7485"/>
                  <a:pt x="19760" y="7516"/>
                  <a:pt x="19760" y="7578"/>
                </a:cubicBezTo>
                <a:cubicBezTo>
                  <a:pt x="19760" y="7650"/>
                  <a:pt x="19640" y="7673"/>
                  <a:pt x="19615" y="7606"/>
                </a:cubicBezTo>
                <a:close/>
                <a:moveTo>
                  <a:pt x="20790" y="7578"/>
                </a:moveTo>
                <a:cubicBezTo>
                  <a:pt x="20790" y="7522"/>
                  <a:pt x="20804" y="7508"/>
                  <a:pt x="20860" y="7508"/>
                </a:cubicBezTo>
                <a:cubicBezTo>
                  <a:pt x="20917" y="7508"/>
                  <a:pt x="20931" y="7522"/>
                  <a:pt x="20931" y="7578"/>
                </a:cubicBezTo>
                <a:cubicBezTo>
                  <a:pt x="20931" y="7635"/>
                  <a:pt x="20917" y="7649"/>
                  <a:pt x="20860" y="7649"/>
                </a:cubicBezTo>
                <a:cubicBezTo>
                  <a:pt x="20804" y="7649"/>
                  <a:pt x="20790" y="7635"/>
                  <a:pt x="20790" y="7578"/>
                </a:cubicBezTo>
                <a:close/>
                <a:moveTo>
                  <a:pt x="19894" y="7404"/>
                </a:moveTo>
                <a:cubicBezTo>
                  <a:pt x="19843" y="7384"/>
                  <a:pt x="19850" y="7283"/>
                  <a:pt x="19903" y="7263"/>
                </a:cubicBezTo>
                <a:cubicBezTo>
                  <a:pt x="19927" y="7253"/>
                  <a:pt x="19967" y="7266"/>
                  <a:pt x="19992" y="7291"/>
                </a:cubicBezTo>
                <a:cubicBezTo>
                  <a:pt x="20029" y="7327"/>
                  <a:pt x="20030" y="7343"/>
                  <a:pt x="20001" y="7379"/>
                </a:cubicBezTo>
                <a:cubicBezTo>
                  <a:pt x="19963" y="7425"/>
                  <a:pt x="19951" y="7427"/>
                  <a:pt x="19894" y="7404"/>
                </a:cubicBezTo>
                <a:close/>
                <a:moveTo>
                  <a:pt x="20554" y="7404"/>
                </a:moveTo>
                <a:cubicBezTo>
                  <a:pt x="20520" y="7370"/>
                  <a:pt x="20535" y="7280"/>
                  <a:pt x="20578" y="7264"/>
                </a:cubicBezTo>
                <a:cubicBezTo>
                  <a:pt x="20647" y="7237"/>
                  <a:pt x="20709" y="7306"/>
                  <a:pt x="20675" y="7369"/>
                </a:cubicBezTo>
                <a:cubicBezTo>
                  <a:pt x="20646" y="7423"/>
                  <a:pt x="20590" y="7439"/>
                  <a:pt x="20554" y="7404"/>
                </a:cubicBezTo>
                <a:close/>
                <a:moveTo>
                  <a:pt x="20216" y="7291"/>
                </a:moveTo>
                <a:cubicBezTo>
                  <a:pt x="20182" y="7257"/>
                  <a:pt x="20196" y="7175"/>
                  <a:pt x="20238" y="7159"/>
                </a:cubicBezTo>
                <a:cubicBezTo>
                  <a:pt x="20261" y="7150"/>
                  <a:pt x="20299" y="7162"/>
                  <a:pt x="20322" y="7185"/>
                </a:cubicBezTo>
                <a:cubicBezTo>
                  <a:pt x="20345" y="7208"/>
                  <a:pt x="20357" y="7246"/>
                  <a:pt x="20348" y="7268"/>
                </a:cubicBezTo>
                <a:cubicBezTo>
                  <a:pt x="20332" y="7311"/>
                  <a:pt x="20250" y="7325"/>
                  <a:pt x="20216" y="7291"/>
                </a:cubicBezTo>
                <a:close/>
                <a:moveTo>
                  <a:pt x="27700" y="7832"/>
                </a:moveTo>
                <a:cubicBezTo>
                  <a:pt x="27705" y="7786"/>
                  <a:pt x="27724" y="7738"/>
                  <a:pt x="27742" y="7727"/>
                </a:cubicBezTo>
                <a:cubicBezTo>
                  <a:pt x="27760" y="7715"/>
                  <a:pt x="27902" y="7706"/>
                  <a:pt x="28057" y="7706"/>
                </a:cubicBezTo>
                <a:cubicBezTo>
                  <a:pt x="28212" y="7706"/>
                  <a:pt x="28354" y="7715"/>
                  <a:pt x="28372" y="7727"/>
                </a:cubicBezTo>
                <a:cubicBezTo>
                  <a:pt x="28390" y="7738"/>
                  <a:pt x="28409" y="7786"/>
                  <a:pt x="28414" y="7832"/>
                </a:cubicBezTo>
                <a:cubicBezTo>
                  <a:pt x="28421" y="7896"/>
                  <a:pt x="28440" y="7919"/>
                  <a:pt x="28491" y="7926"/>
                </a:cubicBezTo>
                <a:cubicBezTo>
                  <a:pt x="28528" y="7932"/>
                  <a:pt x="28569" y="7919"/>
                  <a:pt x="28582" y="7898"/>
                </a:cubicBezTo>
                <a:cubicBezTo>
                  <a:pt x="28612" y="7852"/>
                  <a:pt x="28615" y="5756"/>
                  <a:pt x="28586" y="5713"/>
                </a:cubicBezTo>
                <a:cubicBezTo>
                  <a:pt x="28552" y="5664"/>
                  <a:pt x="28475" y="5647"/>
                  <a:pt x="28441" y="5681"/>
                </a:cubicBezTo>
                <a:cubicBezTo>
                  <a:pt x="28424" y="5698"/>
                  <a:pt x="28410" y="5748"/>
                  <a:pt x="28410" y="5792"/>
                </a:cubicBezTo>
                <a:lnTo>
                  <a:pt x="28410" y="5871"/>
                </a:lnTo>
                <a:lnTo>
                  <a:pt x="28059" y="5871"/>
                </a:lnTo>
                <a:lnTo>
                  <a:pt x="27708" y="5871"/>
                </a:lnTo>
                <a:lnTo>
                  <a:pt x="27699" y="5779"/>
                </a:lnTo>
                <a:cubicBezTo>
                  <a:pt x="27692" y="5707"/>
                  <a:pt x="27676" y="5685"/>
                  <a:pt x="27623" y="5678"/>
                </a:cubicBezTo>
                <a:cubicBezTo>
                  <a:pt x="27586" y="5672"/>
                  <a:pt x="27544" y="5685"/>
                  <a:pt x="27531" y="5706"/>
                </a:cubicBezTo>
                <a:cubicBezTo>
                  <a:pt x="27504" y="5749"/>
                  <a:pt x="27497" y="7817"/>
                  <a:pt x="27524" y="7888"/>
                </a:cubicBezTo>
                <a:cubicBezTo>
                  <a:pt x="27536" y="7918"/>
                  <a:pt x="27568" y="7931"/>
                  <a:pt x="27616" y="7925"/>
                </a:cubicBezTo>
                <a:cubicBezTo>
                  <a:pt x="27675" y="7919"/>
                  <a:pt x="27692" y="7899"/>
                  <a:pt x="27700" y="7832"/>
                </a:cubicBezTo>
                <a:close/>
                <a:moveTo>
                  <a:pt x="27739" y="7630"/>
                </a:moveTo>
                <a:cubicBezTo>
                  <a:pt x="27715" y="7620"/>
                  <a:pt x="27704" y="7542"/>
                  <a:pt x="27704" y="7377"/>
                </a:cubicBezTo>
                <a:lnTo>
                  <a:pt x="27704" y="7139"/>
                </a:lnTo>
                <a:lnTo>
                  <a:pt x="28050" y="7147"/>
                </a:lnTo>
                <a:lnTo>
                  <a:pt x="28396" y="7155"/>
                </a:lnTo>
                <a:lnTo>
                  <a:pt x="28404" y="7378"/>
                </a:lnTo>
                <a:cubicBezTo>
                  <a:pt x="28410" y="7538"/>
                  <a:pt x="28402" y="7608"/>
                  <a:pt x="28376" y="7625"/>
                </a:cubicBezTo>
                <a:cubicBezTo>
                  <a:pt x="28337" y="7649"/>
                  <a:pt x="27799" y="7654"/>
                  <a:pt x="27739" y="7630"/>
                </a:cubicBezTo>
                <a:close/>
                <a:moveTo>
                  <a:pt x="27716" y="7019"/>
                </a:moveTo>
                <a:cubicBezTo>
                  <a:pt x="27708" y="6998"/>
                  <a:pt x="27705" y="6886"/>
                  <a:pt x="27710" y="6771"/>
                </a:cubicBezTo>
                <a:lnTo>
                  <a:pt x="27718" y="6562"/>
                </a:lnTo>
                <a:lnTo>
                  <a:pt x="28057" y="6562"/>
                </a:lnTo>
                <a:lnTo>
                  <a:pt x="28396" y="6562"/>
                </a:lnTo>
                <a:lnTo>
                  <a:pt x="28396" y="6802"/>
                </a:lnTo>
                <a:lnTo>
                  <a:pt x="28396" y="7042"/>
                </a:lnTo>
                <a:lnTo>
                  <a:pt x="28063" y="7050"/>
                </a:lnTo>
                <a:cubicBezTo>
                  <a:pt x="27802" y="7056"/>
                  <a:pt x="27728" y="7050"/>
                  <a:pt x="27716" y="7019"/>
                </a:cubicBezTo>
                <a:close/>
                <a:moveTo>
                  <a:pt x="27724" y="6445"/>
                </a:moveTo>
                <a:cubicBezTo>
                  <a:pt x="27713" y="6435"/>
                  <a:pt x="27704" y="6328"/>
                  <a:pt x="27704" y="6208"/>
                </a:cubicBezTo>
                <a:cubicBezTo>
                  <a:pt x="27704" y="6035"/>
                  <a:pt x="27713" y="5986"/>
                  <a:pt x="27749" y="5972"/>
                </a:cubicBezTo>
                <a:cubicBezTo>
                  <a:pt x="27815" y="5947"/>
                  <a:pt x="28333" y="5953"/>
                  <a:pt x="28376" y="5979"/>
                </a:cubicBezTo>
                <a:cubicBezTo>
                  <a:pt x="28402" y="5996"/>
                  <a:pt x="28410" y="6066"/>
                  <a:pt x="28404" y="6226"/>
                </a:cubicBezTo>
                <a:lnTo>
                  <a:pt x="28396" y="6449"/>
                </a:lnTo>
                <a:lnTo>
                  <a:pt x="28069" y="6457"/>
                </a:lnTo>
                <a:cubicBezTo>
                  <a:pt x="27890" y="6461"/>
                  <a:pt x="27735" y="6456"/>
                  <a:pt x="27724" y="6445"/>
                </a:cubicBezTo>
                <a:close/>
                <a:moveTo>
                  <a:pt x="32799" y="7195"/>
                </a:moveTo>
                <a:cubicBezTo>
                  <a:pt x="32809" y="7163"/>
                  <a:pt x="32810" y="7105"/>
                  <a:pt x="32800" y="7067"/>
                </a:cubicBezTo>
                <a:cubicBezTo>
                  <a:pt x="32783" y="6999"/>
                  <a:pt x="32776" y="6997"/>
                  <a:pt x="32565" y="7005"/>
                </a:cubicBezTo>
                <a:cubicBezTo>
                  <a:pt x="32348" y="7014"/>
                  <a:pt x="32347" y="7014"/>
                  <a:pt x="32337" y="7094"/>
                </a:cubicBezTo>
                <a:cubicBezTo>
                  <a:pt x="32321" y="7240"/>
                  <a:pt x="32341" y="7254"/>
                  <a:pt x="32570" y="7254"/>
                </a:cubicBezTo>
                <a:cubicBezTo>
                  <a:pt x="32758" y="7254"/>
                  <a:pt x="32782" y="7247"/>
                  <a:pt x="32799" y="7195"/>
                </a:cubicBezTo>
                <a:close/>
                <a:moveTo>
                  <a:pt x="32460" y="6209"/>
                </a:moveTo>
                <a:lnTo>
                  <a:pt x="32460" y="5828"/>
                </a:lnTo>
                <a:lnTo>
                  <a:pt x="32373" y="5820"/>
                </a:lnTo>
                <a:cubicBezTo>
                  <a:pt x="32314" y="5814"/>
                  <a:pt x="32270" y="5830"/>
                  <a:pt x="32232" y="5872"/>
                </a:cubicBezTo>
                <a:cubicBezTo>
                  <a:pt x="32185" y="5924"/>
                  <a:pt x="32177" y="5975"/>
                  <a:pt x="32177" y="6215"/>
                </a:cubicBezTo>
                <a:cubicBezTo>
                  <a:pt x="32177" y="6479"/>
                  <a:pt x="32182" y="6500"/>
                  <a:pt x="32246" y="6552"/>
                </a:cubicBezTo>
                <a:cubicBezTo>
                  <a:pt x="32284" y="6583"/>
                  <a:pt x="32346" y="6604"/>
                  <a:pt x="32387" y="6599"/>
                </a:cubicBezTo>
                <a:lnTo>
                  <a:pt x="32460" y="6590"/>
                </a:lnTo>
                <a:lnTo>
                  <a:pt x="32460" y="6209"/>
                </a:lnTo>
                <a:close/>
                <a:moveTo>
                  <a:pt x="30033" y="9196"/>
                </a:moveTo>
                <a:cubicBezTo>
                  <a:pt x="29444" y="9084"/>
                  <a:pt x="28983" y="8526"/>
                  <a:pt x="28976" y="7916"/>
                </a:cubicBezTo>
                <a:cubicBezTo>
                  <a:pt x="28970" y="7447"/>
                  <a:pt x="29279" y="6960"/>
                  <a:pt x="29717" y="6747"/>
                </a:cubicBezTo>
                <a:cubicBezTo>
                  <a:pt x="30500" y="6365"/>
                  <a:pt x="31425" y="6843"/>
                  <a:pt x="31570" y="7703"/>
                </a:cubicBezTo>
                <a:cubicBezTo>
                  <a:pt x="31610" y="7941"/>
                  <a:pt x="31548" y="8323"/>
                  <a:pt x="31434" y="8538"/>
                </a:cubicBezTo>
                <a:cubicBezTo>
                  <a:pt x="31264" y="8859"/>
                  <a:pt x="30885" y="9130"/>
                  <a:pt x="30510" y="9199"/>
                </a:cubicBezTo>
                <a:cubicBezTo>
                  <a:pt x="30321" y="9234"/>
                  <a:pt x="30228" y="9233"/>
                  <a:pt x="30033" y="9196"/>
                </a:cubicBezTo>
                <a:close/>
                <a:moveTo>
                  <a:pt x="30653" y="8707"/>
                </a:moveTo>
                <a:cubicBezTo>
                  <a:pt x="30822" y="8626"/>
                  <a:pt x="31047" y="8383"/>
                  <a:pt x="31101" y="8224"/>
                </a:cubicBezTo>
                <a:cubicBezTo>
                  <a:pt x="31160" y="8052"/>
                  <a:pt x="31160" y="7781"/>
                  <a:pt x="31101" y="7608"/>
                </a:cubicBezTo>
                <a:cubicBezTo>
                  <a:pt x="31035" y="7413"/>
                  <a:pt x="30784" y="7165"/>
                  <a:pt x="30588" y="7100"/>
                </a:cubicBezTo>
                <a:cubicBezTo>
                  <a:pt x="30378" y="7030"/>
                  <a:pt x="30079" y="7048"/>
                  <a:pt x="29894" y="7141"/>
                </a:cubicBezTo>
                <a:cubicBezTo>
                  <a:pt x="29724" y="7227"/>
                  <a:pt x="29526" y="7449"/>
                  <a:pt x="29469" y="7617"/>
                </a:cubicBezTo>
                <a:cubicBezTo>
                  <a:pt x="29414" y="7778"/>
                  <a:pt x="29413" y="8059"/>
                  <a:pt x="29468" y="8212"/>
                </a:cubicBezTo>
                <a:cubicBezTo>
                  <a:pt x="29545" y="8431"/>
                  <a:pt x="29775" y="8659"/>
                  <a:pt x="30004" y="8744"/>
                </a:cubicBezTo>
                <a:cubicBezTo>
                  <a:pt x="30136" y="8793"/>
                  <a:pt x="30520" y="8771"/>
                  <a:pt x="30653" y="8707"/>
                </a:cubicBezTo>
                <a:close/>
                <a:moveTo>
                  <a:pt x="30221" y="8601"/>
                </a:moveTo>
                <a:cubicBezTo>
                  <a:pt x="30231" y="8531"/>
                  <a:pt x="30324" y="8498"/>
                  <a:pt x="30358" y="8553"/>
                </a:cubicBezTo>
                <a:cubicBezTo>
                  <a:pt x="30393" y="8611"/>
                  <a:pt x="30356" y="8665"/>
                  <a:pt x="30281" y="8665"/>
                </a:cubicBezTo>
                <a:cubicBezTo>
                  <a:pt x="30226" y="8665"/>
                  <a:pt x="30214" y="8652"/>
                  <a:pt x="30221" y="8601"/>
                </a:cubicBezTo>
                <a:close/>
                <a:moveTo>
                  <a:pt x="29868" y="8540"/>
                </a:moveTo>
                <a:cubicBezTo>
                  <a:pt x="29860" y="8519"/>
                  <a:pt x="29868" y="8480"/>
                  <a:pt x="29887" y="8454"/>
                </a:cubicBezTo>
                <a:cubicBezTo>
                  <a:pt x="29934" y="8390"/>
                  <a:pt x="30018" y="8427"/>
                  <a:pt x="30018" y="8512"/>
                </a:cubicBezTo>
                <a:cubicBezTo>
                  <a:pt x="30018" y="8565"/>
                  <a:pt x="30003" y="8580"/>
                  <a:pt x="29951" y="8580"/>
                </a:cubicBezTo>
                <a:cubicBezTo>
                  <a:pt x="29914" y="8580"/>
                  <a:pt x="29876" y="8562"/>
                  <a:pt x="29868" y="8540"/>
                </a:cubicBezTo>
                <a:close/>
                <a:moveTo>
                  <a:pt x="30573" y="8561"/>
                </a:moveTo>
                <a:cubicBezTo>
                  <a:pt x="30537" y="8525"/>
                  <a:pt x="30555" y="8445"/>
                  <a:pt x="30603" y="8426"/>
                </a:cubicBezTo>
                <a:cubicBezTo>
                  <a:pt x="30660" y="8404"/>
                  <a:pt x="30728" y="8480"/>
                  <a:pt x="30705" y="8540"/>
                </a:cubicBezTo>
                <a:cubicBezTo>
                  <a:pt x="30689" y="8581"/>
                  <a:pt x="30606" y="8594"/>
                  <a:pt x="30573" y="8561"/>
                </a:cubicBezTo>
                <a:close/>
                <a:moveTo>
                  <a:pt x="29651" y="8312"/>
                </a:moveTo>
                <a:cubicBezTo>
                  <a:pt x="29632" y="8289"/>
                  <a:pt x="29624" y="8251"/>
                  <a:pt x="29633" y="8228"/>
                </a:cubicBezTo>
                <a:cubicBezTo>
                  <a:pt x="29655" y="8171"/>
                  <a:pt x="29754" y="8173"/>
                  <a:pt x="29775" y="8229"/>
                </a:cubicBezTo>
                <a:cubicBezTo>
                  <a:pt x="29799" y="8292"/>
                  <a:pt x="29799" y="8292"/>
                  <a:pt x="29739" y="8324"/>
                </a:cubicBezTo>
                <a:cubicBezTo>
                  <a:pt x="29699" y="8346"/>
                  <a:pt x="29677" y="8342"/>
                  <a:pt x="29651" y="8312"/>
                </a:cubicBezTo>
                <a:close/>
                <a:moveTo>
                  <a:pt x="30827" y="8318"/>
                </a:moveTo>
                <a:cubicBezTo>
                  <a:pt x="30765" y="8273"/>
                  <a:pt x="30793" y="8185"/>
                  <a:pt x="30869" y="8185"/>
                </a:cubicBezTo>
                <a:cubicBezTo>
                  <a:pt x="30940" y="8185"/>
                  <a:pt x="30969" y="8263"/>
                  <a:pt x="30917" y="8314"/>
                </a:cubicBezTo>
                <a:cubicBezTo>
                  <a:pt x="30884" y="8348"/>
                  <a:pt x="30868" y="8348"/>
                  <a:pt x="30827" y="8318"/>
                </a:cubicBezTo>
                <a:close/>
                <a:moveTo>
                  <a:pt x="30109" y="8270"/>
                </a:moveTo>
                <a:cubicBezTo>
                  <a:pt x="30013" y="8226"/>
                  <a:pt x="29976" y="8187"/>
                  <a:pt x="29930" y="8083"/>
                </a:cubicBezTo>
                <a:cubicBezTo>
                  <a:pt x="29762" y="7705"/>
                  <a:pt x="30187" y="7351"/>
                  <a:pt x="30521" y="7589"/>
                </a:cubicBezTo>
                <a:cubicBezTo>
                  <a:pt x="30777" y="7771"/>
                  <a:pt x="30731" y="8164"/>
                  <a:pt x="30441" y="8280"/>
                </a:cubicBezTo>
                <a:cubicBezTo>
                  <a:pt x="30297" y="8338"/>
                  <a:pt x="30257" y="8337"/>
                  <a:pt x="30109" y="8270"/>
                </a:cubicBezTo>
                <a:close/>
                <a:moveTo>
                  <a:pt x="29555" y="7971"/>
                </a:moveTo>
                <a:cubicBezTo>
                  <a:pt x="29499" y="7915"/>
                  <a:pt x="29530" y="7841"/>
                  <a:pt x="29606" y="7852"/>
                </a:cubicBezTo>
                <a:cubicBezTo>
                  <a:pt x="29677" y="7862"/>
                  <a:pt x="29703" y="7972"/>
                  <a:pt x="29640" y="7997"/>
                </a:cubicBezTo>
                <a:cubicBezTo>
                  <a:pt x="29616" y="8006"/>
                  <a:pt x="29578" y="7994"/>
                  <a:pt x="29555" y="7971"/>
                </a:cubicBezTo>
                <a:close/>
                <a:moveTo>
                  <a:pt x="30928" y="7997"/>
                </a:moveTo>
                <a:cubicBezTo>
                  <a:pt x="30909" y="7989"/>
                  <a:pt x="30893" y="7952"/>
                  <a:pt x="30893" y="7914"/>
                </a:cubicBezTo>
                <a:cubicBezTo>
                  <a:pt x="30893" y="7861"/>
                  <a:pt x="30908" y="7846"/>
                  <a:pt x="30961" y="7846"/>
                </a:cubicBezTo>
                <a:cubicBezTo>
                  <a:pt x="31044" y="7846"/>
                  <a:pt x="31075" y="7915"/>
                  <a:pt x="31017" y="7972"/>
                </a:cubicBezTo>
                <a:cubicBezTo>
                  <a:pt x="30993" y="7996"/>
                  <a:pt x="30972" y="8015"/>
                  <a:pt x="30969" y="8013"/>
                </a:cubicBezTo>
                <a:cubicBezTo>
                  <a:pt x="30966" y="8012"/>
                  <a:pt x="30948" y="8005"/>
                  <a:pt x="30928" y="7997"/>
                </a:cubicBezTo>
                <a:close/>
                <a:moveTo>
                  <a:pt x="29633" y="7606"/>
                </a:moveTo>
                <a:cubicBezTo>
                  <a:pt x="29624" y="7581"/>
                  <a:pt x="29629" y="7547"/>
                  <a:pt x="29645" y="7531"/>
                </a:cubicBezTo>
                <a:cubicBezTo>
                  <a:pt x="29691" y="7485"/>
                  <a:pt x="29778" y="7516"/>
                  <a:pt x="29778" y="7578"/>
                </a:cubicBezTo>
                <a:cubicBezTo>
                  <a:pt x="29778" y="7650"/>
                  <a:pt x="29659" y="7673"/>
                  <a:pt x="29633" y="7606"/>
                </a:cubicBezTo>
                <a:close/>
                <a:moveTo>
                  <a:pt x="30797" y="7603"/>
                </a:moveTo>
                <a:cubicBezTo>
                  <a:pt x="30787" y="7576"/>
                  <a:pt x="30790" y="7543"/>
                  <a:pt x="30805" y="7528"/>
                </a:cubicBezTo>
                <a:cubicBezTo>
                  <a:pt x="30848" y="7485"/>
                  <a:pt x="30936" y="7518"/>
                  <a:pt x="30936" y="7578"/>
                </a:cubicBezTo>
                <a:cubicBezTo>
                  <a:pt x="30936" y="7651"/>
                  <a:pt x="30823" y="7671"/>
                  <a:pt x="30797" y="7603"/>
                </a:cubicBezTo>
                <a:close/>
                <a:moveTo>
                  <a:pt x="29888" y="7383"/>
                </a:moveTo>
                <a:cubicBezTo>
                  <a:pt x="29863" y="7316"/>
                  <a:pt x="29899" y="7248"/>
                  <a:pt x="29955" y="7259"/>
                </a:cubicBezTo>
                <a:cubicBezTo>
                  <a:pt x="29986" y="7265"/>
                  <a:pt x="30004" y="7294"/>
                  <a:pt x="30004" y="7338"/>
                </a:cubicBezTo>
                <a:cubicBezTo>
                  <a:pt x="30004" y="7419"/>
                  <a:pt x="29915" y="7453"/>
                  <a:pt x="29888" y="7383"/>
                </a:cubicBezTo>
                <a:close/>
                <a:moveTo>
                  <a:pt x="30573" y="7404"/>
                </a:moveTo>
                <a:cubicBezTo>
                  <a:pt x="30539" y="7369"/>
                  <a:pt x="30554" y="7280"/>
                  <a:pt x="30597" y="7264"/>
                </a:cubicBezTo>
                <a:cubicBezTo>
                  <a:pt x="30666" y="7237"/>
                  <a:pt x="30728" y="7306"/>
                  <a:pt x="30694" y="7369"/>
                </a:cubicBezTo>
                <a:cubicBezTo>
                  <a:pt x="30665" y="7423"/>
                  <a:pt x="30609" y="7439"/>
                  <a:pt x="30573" y="7404"/>
                </a:cubicBezTo>
                <a:close/>
                <a:moveTo>
                  <a:pt x="30216" y="7242"/>
                </a:moveTo>
                <a:cubicBezTo>
                  <a:pt x="30216" y="7160"/>
                  <a:pt x="30284" y="7128"/>
                  <a:pt x="30341" y="7185"/>
                </a:cubicBezTo>
                <a:cubicBezTo>
                  <a:pt x="30398" y="7242"/>
                  <a:pt x="30366" y="7310"/>
                  <a:pt x="30283" y="7310"/>
                </a:cubicBezTo>
                <a:cubicBezTo>
                  <a:pt x="30231" y="7310"/>
                  <a:pt x="30216" y="7295"/>
                  <a:pt x="30216" y="7242"/>
                </a:cubicBezTo>
                <a:close/>
                <a:moveTo>
                  <a:pt x="26608" y="5411"/>
                </a:moveTo>
                <a:cubicBezTo>
                  <a:pt x="26573" y="5369"/>
                  <a:pt x="26563" y="938"/>
                  <a:pt x="26598" y="883"/>
                </a:cubicBezTo>
                <a:cubicBezTo>
                  <a:pt x="26615" y="856"/>
                  <a:pt x="27177" y="848"/>
                  <a:pt x="29159" y="846"/>
                </a:cubicBezTo>
                <a:lnTo>
                  <a:pt x="31698" y="844"/>
                </a:lnTo>
                <a:lnTo>
                  <a:pt x="31876" y="1032"/>
                </a:lnTo>
                <a:cubicBezTo>
                  <a:pt x="32191" y="1362"/>
                  <a:pt x="32465" y="1850"/>
                  <a:pt x="32572" y="2271"/>
                </a:cubicBezTo>
                <a:cubicBezTo>
                  <a:pt x="32648" y="2572"/>
                  <a:pt x="32671" y="3014"/>
                  <a:pt x="32671" y="4209"/>
                </a:cubicBezTo>
                <a:cubicBezTo>
                  <a:pt x="32671" y="5163"/>
                  <a:pt x="32664" y="5390"/>
                  <a:pt x="32633" y="5416"/>
                </a:cubicBezTo>
                <a:cubicBezTo>
                  <a:pt x="32574" y="5464"/>
                  <a:pt x="26649" y="5460"/>
                  <a:pt x="26608" y="5411"/>
                </a:cubicBezTo>
                <a:close/>
                <a:moveTo>
                  <a:pt x="30059" y="4387"/>
                </a:moveTo>
                <a:cubicBezTo>
                  <a:pt x="30111" y="4335"/>
                  <a:pt x="30117" y="4175"/>
                  <a:pt x="30069" y="4126"/>
                </a:cubicBezTo>
                <a:cubicBezTo>
                  <a:pt x="30048" y="4105"/>
                  <a:pt x="29939" y="4093"/>
                  <a:pt x="29772" y="4093"/>
                </a:cubicBezTo>
                <a:cubicBezTo>
                  <a:pt x="29512" y="4093"/>
                  <a:pt x="29509" y="4093"/>
                  <a:pt x="29480" y="4169"/>
                </a:cubicBezTo>
                <a:cubicBezTo>
                  <a:pt x="29448" y="4254"/>
                  <a:pt x="29468" y="4377"/>
                  <a:pt x="29520" y="4409"/>
                </a:cubicBezTo>
                <a:cubicBezTo>
                  <a:pt x="29538" y="4421"/>
                  <a:pt x="29656" y="4431"/>
                  <a:pt x="29783" y="4431"/>
                </a:cubicBezTo>
                <a:cubicBezTo>
                  <a:pt x="29956" y="4431"/>
                  <a:pt x="30025" y="4420"/>
                  <a:pt x="30059" y="4387"/>
                </a:cubicBezTo>
                <a:close/>
                <a:moveTo>
                  <a:pt x="30798" y="3704"/>
                </a:moveTo>
                <a:cubicBezTo>
                  <a:pt x="30918" y="3607"/>
                  <a:pt x="30921" y="3573"/>
                  <a:pt x="30921" y="2497"/>
                </a:cubicBezTo>
                <a:cubicBezTo>
                  <a:pt x="30921" y="1372"/>
                  <a:pt x="30918" y="1345"/>
                  <a:pt x="30760" y="1273"/>
                </a:cubicBezTo>
                <a:cubicBezTo>
                  <a:pt x="30716" y="1253"/>
                  <a:pt x="30348" y="1242"/>
                  <a:pt x="29679" y="1242"/>
                </a:cubicBezTo>
                <a:lnTo>
                  <a:pt x="28665" y="1242"/>
                </a:lnTo>
                <a:lnTo>
                  <a:pt x="28572" y="1325"/>
                </a:lnTo>
                <a:lnTo>
                  <a:pt x="28480" y="1407"/>
                </a:lnTo>
                <a:lnTo>
                  <a:pt x="28480" y="2494"/>
                </a:lnTo>
                <a:lnTo>
                  <a:pt x="28480" y="3581"/>
                </a:lnTo>
                <a:lnTo>
                  <a:pt x="28563" y="3667"/>
                </a:lnTo>
                <a:lnTo>
                  <a:pt x="28646" y="3754"/>
                </a:lnTo>
                <a:lnTo>
                  <a:pt x="29692" y="3753"/>
                </a:lnTo>
                <a:cubicBezTo>
                  <a:pt x="30640" y="3753"/>
                  <a:pt x="30744" y="3748"/>
                  <a:pt x="30798" y="3704"/>
                </a:cubicBezTo>
                <a:close/>
                <a:moveTo>
                  <a:pt x="32473" y="3225"/>
                </a:moveTo>
                <a:cubicBezTo>
                  <a:pt x="32472" y="2897"/>
                  <a:pt x="32456" y="2610"/>
                  <a:pt x="32432" y="2471"/>
                </a:cubicBezTo>
                <a:cubicBezTo>
                  <a:pt x="32375" y="2150"/>
                  <a:pt x="32234" y="1782"/>
                  <a:pt x="32067" y="1515"/>
                </a:cubicBezTo>
                <a:cubicBezTo>
                  <a:pt x="31903" y="1254"/>
                  <a:pt x="31834" y="1223"/>
                  <a:pt x="31729" y="1364"/>
                </a:cubicBezTo>
                <a:cubicBezTo>
                  <a:pt x="31672" y="1441"/>
                  <a:pt x="31669" y="1479"/>
                  <a:pt x="31660" y="2366"/>
                </a:cubicBezTo>
                <a:cubicBezTo>
                  <a:pt x="31649" y="3457"/>
                  <a:pt x="31658" y="3564"/>
                  <a:pt x="31769" y="3674"/>
                </a:cubicBezTo>
                <a:cubicBezTo>
                  <a:pt x="31847" y="3752"/>
                  <a:pt x="31855" y="3754"/>
                  <a:pt x="32161" y="3754"/>
                </a:cubicBezTo>
                <a:lnTo>
                  <a:pt x="32474" y="3754"/>
                </a:lnTo>
                <a:lnTo>
                  <a:pt x="32473" y="3225"/>
                </a:lnTo>
                <a:close/>
                <a:moveTo>
                  <a:pt x="26639" y="659"/>
                </a:moveTo>
                <a:cubicBezTo>
                  <a:pt x="26585" y="637"/>
                  <a:pt x="26594" y="343"/>
                  <a:pt x="26653" y="227"/>
                </a:cubicBezTo>
                <a:cubicBezTo>
                  <a:pt x="26680" y="173"/>
                  <a:pt x="26745" y="100"/>
                  <a:pt x="26798" y="64"/>
                </a:cubicBezTo>
                <a:lnTo>
                  <a:pt x="26894" y="0"/>
                </a:lnTo>
                <a:lnTo>
                  <a:pt x="28485" y="0"/>
                </a:lnTo>
                <a:cubicBezTo>
                  <a:pt x="29958" y="0"/>
                  <a:pt x="30094" y="4"/>
                  <a:pt x="30322" y="55"/>
                </a:cubicBezTo>
                <a:cubicBezTo>
                  <a:pt x="30458" y="86"/>
                  <a:pt x="30619" y="131"/>
                  <a:pt x="30682" y="156"/>
                </a:cubicBezTo>
                <a:cubicBezTo>
                  <a:pt x="31073" y="316"/>
                  <a:pt x="31498" y="569"/>
                  <a:pt x="31478" y="631"/>
                </a:cubicBezTo>
                <a:cubicBezTo>
                  <a:pt x="31470" y="655"/>
                  <a:pt x="30875" y="665"/>
                  <a:pt x="29070" y="669"/>
                </a:cubicBezTo>
                <a:cubicBezTo>
                  <a:pt x="27752" y="672"/>
                  <a:pt x="26658" y="668"/>
                  <a:pt x="26639" y="659"/>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5" name="流程圖: 替代程序 4"/>
          <p:cNvSpPr/>
          <p:nvPr/>
        </p:nvSpPr>
        <p:spPr>
          <a:xfrm flipH="1">
            <a:off x="5422564" y="1974975"/>
            <a:ext cx="1243501" cy="617309"/>
          </a:xfrm>
          <a:prstGeom prst="flowChartAlternateProcess">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微軟正黑體" panose="020B0604030504040204" pitchFamily="34" charset="-120"/>
                <a:ea typeface="微軟正黑體" panose="020B0604030504040204" pitchFamily="34" charset="-120"/>
              </a:rPr>
              <a:t>40%</a:t>
            </a:r>
          </a:p>
        </p:txBody>
      </p:sp>
      <p:sp>
        <p:nvSpPr>
          <p:cNvPr id="13" name="手繪多邊形 12"/>
          <p:cNvSpPr>
            <a:spLocks noChangeAspect="1"/>
          </p:cNvSpPr>
          <p:nvPr/>
        </p:nvSpPr>
        <p:spPr bwMode="auto">
          <a:xfrm>
            <a:off x="589739" y="2083684"/>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4" name="文字方塊 13"/>
          <p:cNvSpPr txBox="1"/>
          <p:nvPr/>
        </p:nvSpPr>
        <p:spPr>
          <a:xfrm>
            <a:off x="1058882" y="2260632"/>
            <a:ext cx="3710581"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15" name="文字方塊 14"/>
          <p:cNvSpPr txBox="1"/>
          <p:nvPr/>
        </p:nvSpPr>
        <p:spPr>
          <a:xfrm>
            <a:off x="1042146" y="1972722"/>
            <a:ext cx="1380721" cy="400110"/>
          </a:xfrm>
          <a:prstGeom prst="rect">
            <a:avLst/>
          </a:prstGeom>
          <a:noFill/>
        </p:spPr>
        <p:txBody>
          <a:bodyPr wrap="square" rtlCol="0">
            <a:spAutoFit/>
          </a:bodyPr>
          <a:lstStyle/>
          <a:p>
            <a:r>
              <a:rPr lang="en-US" sz="2000" b="1" dirty="0" smtClean="0">
                <a:solidFill>
                  <a:schemeClr val="accent1"/>
                </a:solidFill>
              </a:rPr>
              <a:t>TITLE 01</a:t>
            </a:r>
          </a:p>
        </p:txBody>
      </p:sp>
      <p:sp>
        <p:nvSpPr>
          <p:cNvPr id="16" name="矩形 15"/>
          <p:cNvSpPr/>
          <p:nvPr/>
        </p:nvSpPr>
        <p:spPr>
          <a:xfrm flipH="1">
            <a:off x="5587663" y="3422775"/>
            <a:ext cx="2891123" cy="617309"/>
          </a:xfrm>
          <a:prstGeom prst="rect">
            <a:avLst/>
          </a:prstGeom>
          <a:solidFill>
            <a:schemeClr val="bg1">
              <a:lumMod val="8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latin typeface="微軟正黑體" panose="020B0604030504040204" pitchFamily="34" charset="-120"/>
              <a:ea typeface="微軟正黑體" panose="020B0604030504040204" pitchFamily="34" charset="-120"/>
            </a:endParaRPr>
          </a:p>
        </p:txBody>
      </p:sp>
      <p:sp>
        <p:nvSpPr>
          <p:cNvPr id="17" name="Freeform 9"/>
          <p:cNvSpPr>
            <a:spLocks noEditPoints="1"/>
          </p:cNvSpPr>
          <p:nvPr/>
        </p:nvSpPr>
        <p:spPr bwMode="auto">
          <a:xfrm flipH="1">
            <a:off x="4604363" y="3396293"/>
            <a:ext cx="3874425" cy="1118074"/>
          </a:xfrm>
          <a:custGeom>
            <a:avLst/>
            <a:gdLst>
              <a:gd name="T0" fmla="*/ 2770 w 32953"/>
              <a:gd name="T1" fmla="*/ 8001 h 9479"/>
              <a:gd name="T2" fmla="*/ 35 w 32953"/>
              <a:gd name="T3" fmla="*/ 5661 h 9479"/>
              <a:gd name="T4" fmla="*/ 31962 w 32953"/>
              <a:gd name="T5" fmla="*/ 8010 h 9479"/>
              <a:gd name="T6" fmla="*/ 22095 w 32953"/>
              <a:gd name="T7" fmla="*/ 7981 h 9479"/>
              <a:gd name="T8" fmla="*/ 19019 w 32953"/>
              <a:gd name="T9" fmla="*/ 7499 h 9479"/>
              <a:gd name="T10" fmla="*/ 11385 w 32953"/>
              <a:gd name="T11" fmla="*/ 7451 h 9479"/>
              <a:gd name="T12" fmla="*/ 8413 w 32953"/>
              <a:gd name="T13" fmla="*/ 7529 h 9479"/>
              <a:gd name="T14" fmla="*/ 5489 w 32953"/>
              <a:gd name="T15" fmla="*/ 7465 h 9479"/>
              <a:gd name="T16" fmla="*/ 10118 w 32953"/>
              <a:gd name="T17" fmla="*/ 8803 h 9479"/>
              <a:gd name="T18" fmla="*/ 9745 w 32953"/>
              <a:gd name="T19" fmla="*/ 8561 h 9479"/>
              <a:gd name="T20" fmla="*/ 9966 w 32953"/>
              <a:gd name="T21" fmla="*/ 8273 h 9479"/>
              <a:gd name="T22" fmla="*/ 9466 w 32953"/>
              <a:gd name="T23" fmla="*/ 7851 h 9479"/>
              <a:gd name="T24" fmla="*/ 9628 w 32953"/>
              <a:gd name="T25" fmla="*/ 7578 h 9479"/>
              <a:gd name="T26" fmla="*/ 9854 w 32953"/>
              <a:gd name="T27" fmla="*/ 7336 h 9479"/>
              <a:gd name="T28" fmla="*/ 10084 w 32953"/>
              <a:gd name="T29" fmla="*/ 7291 h 9479"/>
              <a:gd name="T30" fmla="*/ 4158 w 32953"/>
              <a:gd name="T31" fmla="*/ 8627 h 9479"/>
              <a:gd name="T32" fmla="*/ 4496 w 32953"/>
              <a:gd name="T33" fmla="*/ 8538 h 9479"/>
              <a:gd name="T34" fmla="*/ 4778 w 32953"/>
              <a:gd name="T35" fmla="*/ 8318 h 9479"/>
              <a:gd name="T36" fmla="*/ 4237 w 32953"/>
              <a:gd name="T37" fmla="*/ 8326 h 9479"/>
              <a:gd name="T38" fmla="*/ 4968 w 32953"/>
              <a:gd name="T39" fmla="*/ 7972 h 9479"/>
              <a:gd name="T40" fmla="*/ 4886 w 32953"/>
              <a:gd name="T41" fmla="*/ 7578 h 9479"/>
              <a:gd name="T42" fmla="*/ 4516 w 32953"/>
              <a:gd name="T43" fmla="*/ 7383 h 9479"/>
              <a:gd name="T44" fmla="*/ 7203 w 32953"/>
              <a:gd name="T45" fmla="*/ 8768 h 9479"/>
              <a:gd name="T46" fmla="*/ 6820 w 32953"/>
              <a:gd name="T47" fmla="*/ 8580 h 9479"/>
              <a:gd name="T48" fmla="*/ 6616 w 32953"/>
              <a:gd name="T49" fmla="*/ 8316 h 9479"/>
              <a:gd name="T50" fmla="*/ 6834 w 32953"/>
              <a:gd name="T51" fmla="*/ 7682 h 9479"/>
              <a:gd name="T52" fmla="*/ 7910 w 32953"/>
              <a:gd name="T53" fmla="*/ 7889 h 9479"/>
              <a:gd name="T54" fmla="*/ 7822 w 32953"/>
              <a:gd name="T55" fmla="*/ 7578 h 9479"/>
              <a:gd name="T56" fmla="*/ 7572 w 32953"/>
              <a:gd name="T57" fmla="*/ 7296 h 9479"/>
              <a:gd name="T58" fmla="*/ 21085 w 32953"/>
              <a:gd name="T59" fmla="*/ 7619 h 9479"/>
              <a:gd name="T60" fmla="*/ 19877 w 32953"/>
              <a:gd name="T61" fmla="*/ 8561 h 9479"/>
              <a:gd name="T62" fmla="*/ 19614 w 32953"/>
              <a:gd name="T63" fmla="*/ 8228 h 9479"/>
              <a:gd name="T64" fmla="*/ 19887 w 32953"/>
              <a:gd name="T65" fmla="*/ 7911 h 9479"/>
              <a:gd name="T66" fmla="*/ 20874 w 32953"/>
              <a:gd name="T67" fmla="*/ 7914 h 9479"/>
              <a:gd name="T68" fmla="*/ 20790 w 32953"/>
              <a:gd name="T69" fmla="*/ 7578 h 9479"/>
              <a:gd name="T70" fmla="*/ 19894 w 32953"/>
              <a:gd name="T71" fmla="*/ 7404 h 9479"/>
              <a:gd name="T72" fmla="*/ 20216 w 32953"/>
              <a:gd name="T73" fmla="*/ 7291 h 9479"/>
              <a:gd name="T74" fmla="*/ 28441 w 32953"/>
              <a:gd name="T75" fmla="*/ 5681 h 9479"/>
              <a:gd name="T76" fmla="*/ 27616 w 32953"/>
              <a:gd name="T77" fmla="*/ 7925 h 9479"/>
              <a:gd name="T78" fmla="*/ 27739 w 32953"/>
              <a:gd name="T79" fmla="*/ 7630 h 9479"/>
              <a:gd name="T80" fmla="*/ 27716 w 32953"/>
              <a:gd name="T81" fmla="*/ 7019 h 9479"/>
              <a:gd name="T82" fmla="*/ 32799 w 32953"/>
              <a:gd name="T83" fmla="*/ 7195 h 9479"/>
              <a:gd name="T84" fmla="*/ 32232 w 32953"/>
              <a:gd name="T85" fmla="*/ 5872 h 9479"/>
              <a:gd name="T86" fmla="*/ 31570 w 32953"/>
              <a:gd name="T87" fmla="*/ 7703 h 9479"/>
              <a:gd name="T88" fmla="*/ 29469 w 32953"/>
              <a:gd name="T89" fmla="*/ 7617 h 9479"/>
              <a:gd name="T90" fmla="*/ 29887 w 32953"/>
              <a:gd name="T91" fmla="*/ 8454 h 9479"/>
              <a:gd name="T92" fmla="*/ 29633 w 32953"/>
              <a:gd name="T93" fmla="*/ 8228 h 9479"/>
              <a:gd name="T94" fmla="*/ 29930 w 32953"/>
              <a:gd name="T95" fmla="*/ 8083 h 9479"/>
              <a:gd name="T96" fmla="*/ 30893 w 32953"/>
              <a:gd name="T97" fmla="*/ 7914 h 9479"/>
              <a:gd name="T98" fmla="*/ 30797 w 32953"/>
              <a:gd name="T99" fmla="*/ 7603 h 9479"/>
              <a:gd name="T100" fmla="*/ 30597 w 32953"/>
              <a:gd name="T101" fmla="*/ 7264 h 9479"/>
              <a:gd name="T102" fmla="*/ 29159 w 32953"/>
              <a:gd name="T103" fmla="*/ 846 h 9479"/>
              <a:gd name="T104" fmla="*/ 29772 w 32953"/>
              <a:gd name="T105" fmla="*/ 4093 h 9479"/>
              <a:gd name="T106" fmla="*/ 28665 w 32953"/>
              <a:gd name="T107" fmla="*/ 1242 h 9479"/>
              <a:gd name="T108" fmla="*/ 32473 w 32953"/>
              <a:gd name="T109" fmla="*/ 3225 h 9479"/>
              <a:gd name="T110" fmla="*/ 26639 w 32953"/>
              <a:gd name="T111" fmla="*/ 659 h 9479"/>
              <a:gd name="T112" fmla="*/ 26639 w 32953"/>
              <a:gd name="T113" fmla="*/ 659 h 9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53" h="9479">
                <a:moveTo>
                  <a:pt x="3946" y="9186"/>
                </a:moveTo>
                <a:cubicBezTo>
                  <a:pt x="3633" y="9118"/>
                  <a:pt x="3320" y="8901"/>
                  <a:pt x="3128" y="8620"/>
                </a:cubicBezTo>
                <a:cubicBezTo>
                  <a:pt x="3096" y="8572"/>
                  <a:pt x="3035" y="8432"/>
                  <a:pt x="2994" y="8309"/>
                </a:cubicBezTo>
                <a:cubicBezTo>
                  <a:pt x="2928" y="8115"/>
                  <a:pt x="2921" y="8057"/>
                  <a:pt x="2935" y="7860"/>
                </a:cubicBezTo>
                <a:cubicBezTo>
                  <a:pt x="2944" y="7736"/>
                  <a:pt x="2960" y="7592"/>
                  <a:pt x="2970" y="7541"/>
                </a:cubicBezTo>
                <a:cubicBezTo>
                  <a:pt x="2988" y="7448"/>
                  <a:pt x="2987" y="7447"/>
                  <a:pt x="2893" y="7456"/>
                </a:cubicBezTo>
                <a:lnTo>
                  <a:pt x="2798" y="7465"/>
                </a:lnTo>
                <a:lnTo>
                  <a:pt x="2784" y="7733"/>
                </a:lnTo>
                <a:lnTo>
                  <a:pt x="2770" y="8001"/>
                </a:lnTo>
                <a:lnTo>
                  <a:pt x="1432" y="8009"/>
                </a:lnTo>
                <a:cubicBezTo>
                  <a:pt x="471" y="8014"/>
                  <a:pt x="84" y="8007"/>
                  <a:pt x="56" y="7984"/>
                </a:cubicBezTo>
                <a:cubicBezTo>
                  <a:pt x="4" y="7941"/>
                  <a:pt x="0" y="6606"/>
                  <a:pt x="52" y="6554"/>
                </a:cubicBezTo>
                <a:cubicBezTo>
                  <a:pt x="78" y="6527"/>
                  <a:pt x="3069" y="6520"/>
                  <a:pt x="13342" y="6520"/>
                </a:cubicBezTo>
                <a:cubicBezTo>
                  <a:pt x="23922" y="6520"/>
                  <a:pt x="26601" y="6513"/>
                  <a:pt x="26611" y="6484"/>
                </a:cubicBezTo>
                <a:cubicBezTo>
                  <a:pt x="26618" y="6465"/>
                  <a:pt x="26617" y="6433"/>
                  <a:pt x="26610" y="6414"/>
                </a:cubicBezTo>
                <a:cubicBezTo>
                  <a:pt x="26600" y="6386"/>
                  <a:pt x="23917" y="6379"/>
                  <a:pt x="13325" y="6379"/>
                </a:cubicBezTo>
                <a:cubicBezTo>
                  <a:pt x="1248" y="6379"/>
                  <a:pt x="51" y="6375"/>
                  <a:pt x="35" y="6334"/>
                </a:cubicBezTo>
                <a:cubicBezTo>
                  <a:pt x="13" y="6276"/>
                  <a:pt x="13" y="5719"/>
                  <a:pt x="35" y="5661"/>
                </a:cubicBezTo>
                <a:cubicBezTo>
                  <a:pt x="51" y="5621"/>
                  <a:pt x="1514" y="5617"/>
                  <a:pt x="16348" y="5617"/>
                </a:cubicBezTo>
                <a:cubicBezTo>
                  <a:pt x="25310" y="5617"/>
                  <a:pt x="32645" y="5620"/>
                  <a:pt x="32649" y="5624"/>
                </a:cubicBezTo>
                <a:cubicBezTo>
                  <a:pt x="32652" y="5628"/>
                  <a:pt x="32661" y="5904"/>
                  <a:pt x="32670" y="6238"/>
                </a:cubicBezTo>
                <a:lnTo>
                  <a:pt x="32685" y="6844"/>
                </a:lnTo>
                <a:lnTo>
                  <a:pt x="32784" y="6853"/>
                </a:lnTo>
                <a:cubicBezTo>
                  <a:pt x="32914" y="6864"/>
                  <a:pt x="32953" y="6922"/>
                  <a:pt x="32953" y="7102"/>
                </a:cubicBezTo>
                <a:cubicBezTo>
                  <a:pt x="32953" y="7335"/>
                  <a:pt x="32920" y="7395"/>
                  <a:pt x="32789" y="7395"/>
                </a:cubicBezTo>
                <a:cubicBezTo>
                  <a:pt x="32680" y="7395"/>
                  <a:pt x="32678" y="7397"/>
                  <a:pt x="32618" y="7562"/>
                </a:cubicBezTo>
                <a:cubicBezTo>
                  <a:pt x="32517" y="7837"/>
                  <a:pt x="32241" y="8026"/>
                  <a:pt x="31962" y="8010"/>
                </a:cubicBezTo>
                <a:lnTo>
                  <a:pt x="31813" y="8001"/>
                </a:lnTo>
                <a:lnTo>
                  <a:pt x="31780" y="7776"/>
                </a:lnTo>
                <a:cubicBezTo>
                  <a:pt x="31694" y="7194"/>
                  <a:pt x="31404" y="6791"/>
                  <a:pt x="30904" y="6559"/>
                </a:cubicBezTo>
                <a:cubicBezTo>
                  <a:pt x="30794" y="6507"/>
                  <a:pt x="30611" y="6450"/>
                  <a:pt x="30499" y="6431"/>
                </a:cubicBezTo>
                <a:cubicBezTo>
                  <a:pt x="29978" y="6345"/>
                  <a:pt x="29390" y="6596"/>
                  <a:pt x="29073" y="7041"/>
                </a:cubicBezTo>
                <a:cubicBezTo>
                  <a:pt x="28918" y="7257"/>
                  <a:pt x="28838" y="7468"/>
                  <a:pt x="28793" y="7776"/>
                </a:cubicBezTo>
                <a:lnTo>
                  <a:pt x="28760" y="8001"/>
                </a:lnTo>
                <a:lnTo>
                  <a:pt x="25445" y="8006"/>
                </a:lnTo>
                <a:cubicBezTo>
                  <a:pt x="23226" y="8008"/>
                  <a:pt x="22119" y="8000"/>
                  <a:pt x="22095" y="7981"/>
                </a:cubicBezTo>
                <a:cubicBezTo>
                  <a:pt x="22071" y="7962"/>
                  <a:pt x="22060" y="7868"/>
                  <a:pt x="22060" y="7702"/>
                </a:cubicBezTo>
                <a:lnTo>
                  <a:pt x="22060" y="7451"/>
                </a:lnTo>
                <a:lnTo>
                  <a:pt x="21788" y="7451"/>
                </a:lnTo>
                <a:lnTo>
                  <a:pt x="21517" y="7451"/>
                </a:lnTo>
                <a:lnTo>
                  <a:pt x="21535" y="7529"/>
                </a:lnTo>
                <a:cubicBezTo>
                  <a:pt x="21574" y="7702"/>
                  <a:pt x="21585" y="8039"/>
                  <a:pt x="21556" y="8176"/>
                </a:cubicBezTo>
                <a:cubicBezTo>
                  <a:pt x="21479" y="8536"/>
                  <a:pt x="21195" y="8912"/>
                  <a:pt x="20877" y="9072"/>
                </a:cubicBezTo>
                <a:cubicBezTo>
                  <a:pt x="20076" y="9479"/>
                  <a:pt x="19119" y="8996"/>
                  <a:pt x="18983" y="8116"/>
                </a:cubicBezTo>
                <a:cubicBezTo>
                  <a:pt x="18956" y="7941"/>
                  <a:pt x="18965" y="7777"/>
                  <a:pt x="19019" y="7499"/>
                </a:cubicBezTo>
                <a:cubicBezTo>
                  <a:pt x="19024" y="7475"/>
                  <a:pt x="18960" y="7465"/>
                  <a:pt x="18800" y="7465"/>
                </a:cubicBezTo>
                <a:lnTo>
                  <a:pt x="18574" y="7465"/>
                </a:lnTo>
                <a:lnTo>
                  <a:pt x="18560" y="7733"/>
                </a:lnTo>
                <a:lnTo>
                  <a:pt x="18546" y="8001"/>
                </a:lnTo>
                <a:lnTo>
                  <a:pt x="15145" y="8001"/>
                </a:lnTo>
                <a:lnTo>
                  <a:pt x="11744" y="8001"/>
                </a:lnTo>
                <a:lnTo>
                  <a:pt x="11737" y="7790"/>
                </a:lnTo>
                <a:cubicBezTo>
                  <a:pt x="11726" y="7449"/>
                  <a:pt x="11727" y="7451"/>
                  <a:pt x="11543" y="7451"/>
                </a:cubicBezTo>
                <a:lnTo>
                  <a:pt x="11385" y="7451"/>
                </a:lnTo>
                <a:lnTo>
                  <a:pt x="11403" y="7543"/>
                </a:lnTo>
                <a:cubicBezTo>
                  <a:pt x="11504" y="8056"/>
                  <a:pt x="11422" y="8398"/>
                  <a:pt x="11109" y="8766"/>
                </a:cubicBezTo>
                <a:cubicBezTo>
                  <a:pt x="10997" y="8897"/>
                  <a:pt x="10792" y="9054"/>
                  <a:pt x="10647" y="9118"/>
                </a:cubicBezTo>
                <a:cubicBezTo>
                  <a:pt x="10475" y="9194"/>
                  <a:pt x="10100" y="9233"/>
                  <a:pt x="9896" y="9196"/>
                </a:cubicBezTo>
                <a:cubicBezTo>
                  <a:pt x="9201" y="9071"/>
                  <a:pt x="8719" y="8368"/>
                  <a:pt x="8857" y="7684"/>
                </a:cubicBezTo>
                <a:cubicBezTo>
                  <a:pt x="8879" y="7571"/>
                  <a:pt x="8892" y="7472"/>
                  <a:pt x="8884" y="7465"/>
                </a:cubicBezTo>
                <a:cubicBezTo>
                  <a:pt x="8877" y="7457"/>
                  <a:pt x="8763" y="7451"/>
                  <a:pt x="8632" y="7451"/>
                </a:cubicBezTo>
                <a:lnTo>
                  <a:pt x="8393" y="7451"/>
                </a:lnTo>
                <a:lnTo>
                  <a:pt x="8413" y="7529"/>
                </a:lnTo>
                <a:cubicBezTo>
                  <a:pt x="8423" y="7571"/>
                  <a:pt x="8439" y="7715"/>
                  <a:pt x="8447" y="7849"/>
                </a:cubicBezTo>
                <a:cubicBezTo>
                  <a:pt x="8474" y="8259"/>
                  <a:pt x="8348" y="8577"/>
                  <a:pt x="8046" y="8859"/>
                </a:cubicBezTo>
                <a:cubicBezTo>
                  <a:pt x="7680" y="9201"/>
                  <a:pt x="7228" y="9300"/>
                  <a:pt x="6731" y="9145"/>
                </a:cubicBezTo>
                <a:cubicBezTo>
                  <a:pt x="6402" y="9043"/>
                  <a:pt x="6121" y="8781"/>
                  <a:pt x="5952" y="8421"/>
                </a:cubicBezTo>
                <a:cubicBezTo>
                  <a:pt x="5882" y="8272"/>
                  <a:pt x="5874" y="8224"/>
                  <a:pt x="5874" y="7945"/>
                </a:cubicBezTo>
                <a:cubicBezTo>
                  <a:pt x="5874" y="7774"/>
                  <a:pt x="5885" y="7593"/>
                  <a:pt x="5898" y="7543"/>
                </a:cubicBezTo>
                <a:lnTo>
                  <a:pt x="5921" y="7451"/>
                </a:lnTo>
                <a:lnTo>
                  <a:pt x="5712" y="7451"/>
                </a:lnTo>
                <a:cubicBezTo>
                  <a:pt x="5597" y="7451"/>
                  <a:pt x="5496" y="7457"/>
                  <a:pt x="5489" y="7465"/>
                </a:cubicBezTo>
                <a:cubicBezTo>
                  <a:pt x="5481" y="7472"/>
                  <a:pt x="5494" y="7571"/>
                  <a:pt x="5516" y="7684"/>
                </a:cubicBezTo>
                <a:cubicBezTo>
                  <a:pt x="5655" y="8374"/>
                  <a:pt x="5173" y="9069"/>
                  <a:pt x="4465" y="9198"/>
                </a:cubicBezTo>
                <a:cubicBezTo>
                  <a:pt x="4256" y="9237"/>
                  <a:pt x="4170" y="9235"/>
                  <a:pt x="3946" y="9186"/>
                </a:cubicBezTo>
                <a:close/>
                <a:moveTo>
                  <a:pt x="10325" y="8762"/>
                </a:moveTo>
                <a:cubicBezTo>
                  <a:pt x="10850" y="8626"/>
                  <a:pt x="11124" y="8129"/>
                  <a:pt x="10955" y="7621"/>
                </a:cubicBezTo>
                <a:cubicBezTo>
                  <a:pt x="10886" y="7415"/>
                  <a:pt x="10646" y="7171"/>
                  <a:pt x="10448" y="7103"/>
                </a:cubicBezTo>
                <a:cubicBezTo>
                  <a:pt x="9892" y="6914"/>
                  <a:pt x="9335" y="7269"/>
                  <a:pt x="9283" y="7845"/>
                </a:cubicBezTo>
                <a:cubicBezTo>
                  <a:pt x="9264" y="8051"/>
                  <a:pt x="9330" y="8282"/>
                  <a:pt x="9453" y="8444"/>
                </a:cubicBezTo>
                <a:cubicBezTo>
                  <a:pt x="9592" y="8627"/>
                  <a:pt x="9884" y="8784"/>
                  <a:pt x="10118" y="8803"/>
                </a:cubicBezTo>
                <a:cubicBezTo>
                  <a:pt x="10139" y="8804"/>
                  <a:pt x="10232" y="8786"/>
                  <a:pt x="10325" y="8762"/>
                </a:cubicBezTo>
                <a:close/>
                <a:moveTo>
                  <a:pt x="10076" y="8624"/>
                </a:moveTo>
                <a:cubicBezTo>
                  <a:pt x="10054" y="8568"/>
                  <a:pt x="10086" y="8524"/>
                  <a:pt x="10148" y="8524"/>
                </a:cubicBezTo>
                <a:cubicBezTo>
                  <a:pt x="10204" y="8524"/>
                  <a:pt x="10234" y="8572"/>
                  <a:pt x="10214" y="8629"/>
                </a:cubicBezTo>
                <a:cubicBezTo>
                  <a:pt x="10197" y="8678"/>
                  <a:pt x="10095" y="8674"/>
                  <a:pt x="10076" y="8624"/>
                </a:cubicBezTo>
                <a:close/>
                <a:moveTo>
                  <a:pt x="9745" y="8561"/>
                </a:moveTo>
                <a:cubicBezTo>
                  <a:pt x="9709" y="8525"/>
                  <a:pt x="9727" y="8445"/>
                  <a:pt x="9775" y="8426"/>
                </a:cubicBezTo>
                <a:cubicBezTo>
                  <a:pt x="9832" y="8404"/>
                  <a:pt x="9900" y="8480"/>
                  <a:pt x="9877" y="8540"/>
                </a:cubicBezTo>
                <a:cubicBezTo>
                  <a:pt x="9861" y="8581"/>
                  <a:pt x="9778" y="8594"/>
                  <a:pt x="9745" y="8561"/>
                </a:cubicBezTo>
                <a:close/>
                <a:moveTo>
                  <a:pt x="10421" y="8534"/>
                </a:moveTo>
                <a:cubicBezTo>
                  <a:pt x="10410" y="8508"/>
                  <a:pt x="10414" y="8474"/>
                  <a:pt x="10429" y="8459"/>
                </a:cubicBezTo>
                <a:cubicBezTo>
                  <a:pt x="10470" y="8418"/>
                  <a:pt x="10551" y="8460"/>
                  <a:pt x="10540" y="8516"/>
                </a:cubicBezTo>
                <a:cubicBezTo>
                  <a:pt x="10527" y="8582"/>
                  <a:pt x="10444" y="8595"/>
                  <a:pt x="10421" y="8534"/>
                </a:cubicBezTo>
                <a:close/>
                <a:moveTo>
                  <a:pt x="9501" y="8312"/>
                </a:moveTo>
                <a:cubicBezTo>
                  <a:pt x="9451" y="8252"/>
                  <a:pt x="9488" y="8179"/>
                  <a:pt x="9564" y="8190"/>
                </a:cubicBezTo>
                <a:cubicBezTo>
                  <a:pt x="9645" y="8202"/>
                  <a:pt x="9662" y="8285"/>
                  <a:pt x="9590" y="8323"/>
                </a:cubicBezTo>
                <a:cubicBezTo>
                  <a:pt x="9548" y="8346"/>
                  <a:pt x="9526" y="8343"/>
                  <a:pt x="9501" y="8312"/>
                </a:cubicBezTo>
                <a:close/>
                <a:moveTo>
                  <a:pt x="9966" y="8273"/>
                </a:moveTo>
                <a:cubicBezTo>
                  <a:pt x="9568" y="8089"/>
                  <a:pt x="9752" y="7458"/>
                  <a:pt x="10187" y="7516"/>
                </a:cubicBezTo>
                <a:cubicBezTo>
                  <a:pt x="10574" y="7568"/>
                  <a:pt x="10673" y="8071"/>
                  <a:pt x="10333" y="8262"/>
                </a:cubicBezTo>
                <a:cubicBezTo>
                  <a:pt x="10196" y="8339"/>
                  <a:pt x="10115" y="8341"/>
                  <a:pt x="9966" y="8273"/>
                </a:cubicBezTo>
                <a:close/>
                <a:moveTo>
                  <a:pt x="10668" y="8284"/>
                </a:moveTo>
                <a:cubicBezTo>
                  <a:pt x="10658" y="8258"/>
                  <a:pt x="10664" y="8224"/>
                  <a:pt x="10680" y="8207"/>
                </a:cubicBezTo>
                <a:cubicBezTo>
                  <a:pt x="10723" y="8164"/>
                  <a:pt x="10805" y="8204"/>
                  <a:pt x="10794" y="8262"/>
                </a:cubicBezTo>
                <a:cubicBezTo>
                  <a:pt x="10781" y="8327"/>
                  <a:pt x="10691" y="8343"/>
                  <a:pt x="10668" y="8284"/>
                </a:cubicBezTo>
                <a:close/>
                <a:moveTo>
                  <a:pt x="9418" y="7988"/>
                </a:moveTo>
                <a:cubicBezTo>
                  <a:pt x="9363" y="7954"/>
                  <a:pt x="9395" y="7861"/>
                  <a:pt x="9466" y="7851"/>
                </a:cubicBezTo>
                <a:cubicBezTo>
                  <a:pt x="9517" y="7844"/>
                  <a:pt x="9529" y="7856"/>
                  <a:pt x="9529" y="7912"/>
                </a:cubicBezTo>
                <a:cubicBezTo>
                  <a:pt x="9529" y="7987"/>
                  <a:pt x="9475" y="8024"/>
                  <a:pt x="9418" y="7988"/>
                </a:cubicBezTo>
                <a:close/>
                <a:moveTo>
                  <a:pt x="10770" y="7972"/>
                </a:moveTo>
                <a:cubicBezTo>
                  <a:pt x="10725" y="7918"/>
                  <a:pt x="10756" y="7846"/>
                  <a:pt x="10825" y="7846"/>
                </a:cubicBezTo>
                <a:cubicBezTo>
                  <a:pt x="10891" y="7846"/>
                  <a:pt x="10918" y="7882"/>
                  <a:pt x="10896" y="7940"/>
                </a:cubicBezTo>
                <a:cubicBezTo>
                  <a:pt x="10872" y="8002"/>
                  <a:pt x="10808" y="8018"/>
                  <a:pt x="10770" y="7972"/>
                </a:cubicBezTo>
                <a:close/>
                <a:moveTo>
                  <a:pt x="9483" y="7606"/>
                </a:moveTo>
                <a:cubicBezTo>
                  <a:pt x="9473" y="7581"/>
                  <a:pt x="9478" y="7547"/>
                  <a:pt x="9494" y="7531"/>
                </a:cubicBezTo>
                <a:cubicBezTo>
                  <a:pt x="9540" y="7485"/>
                  <a:pt x="9628" y="7516"/>
                  <a:pt x="9628" y="7578"/>
                </a:cubicBezTo>
                <a:cubicBezTo>
                  <a:pt x="9628" y="7650"/>
                  <a:pt x="9508" y="7673"/>
                  <a:pt x="9483" y="7606"/>
                </a:cubicBezTo>
                <a:close/>
                <a:moveTo>
                  <a:pt x="10651" y="7613"/>
                </a:moveTo>
                <a:cubicBezTo>
                  <a:pt x="10628" y="7551"/>
                  <a:pt x="10661" y="7508"/>
                  <a:pt x="10731" y="7508"/>
                </a:cubicBezTo>
                <a:cubicBezTo>
                  <a:pt x="10785" y="7508"/>
                  <a:pt x="10799" y="7522"/>
                  <a:pt x="10799" y="7578"/>
                </a:cubicBezTo>
                <a:cubicBezTo>
                  <a:pt x="10799" y="7634"/>
                  <a:pt x="10785" y="7649"/>
                  <a:pt x="10731" y="7649"/>
                </a:cubicBezTo>
                <a:cubicBezTo>
                  <a:pt x="10694" y="7649"/>
                  <a:pt x="10658" y="7633"/>
                  <a:pt x="10651" y="7613"/>
                </a:cubicBezTo>
                <a:close/>
                <a:moveTo>
                  <a:pt x="9759" y="7398"/>
                </a:moveTo>
                <a:cubicBezTo>
                  <a:pt x="9703" y="7363"/>
                  <a:pt x="9731" y="7268"/>
                  <a:pt x="9797" y="7268"/>
                </a:cubicBezTo>
                <a:cubicBezTo>
                  <a:pt x="9838" y="7268"/>
                  <a:pt x="9854" y="7287"/>
                  <a:pt x="9854" y="7336"/>
                </a:cubicBezTo>
                <a:cubicBezTo>
                  <a:pt x="9854" y="7411"/>
                  <a:pt x="9817" y="7435"/>
                  <a:pt x="9759" y="7398"/>
                </a:cubicBezTo>
                <a:close/>
                <a:moveTo>
                  <a:pt x="10414" y="7381"/>
                </a:moveTo>
                <a:cubicBezTo>
                  <a:pt x="10389" y="7316"/>
                  <a:pt x="10424" y="7254"/>
                  <a:pt x="10485" y="7254"/>
                </a:cubicBezTo>
                <a:cubicBezTo>
                  <a:pt x="10551" y="7254"/>
                  <a:pt x="10575" y="7306"/>
                  <a:pt x="10540" y="7373"/>
                </a:cubicBezTo>
                <a:cubicBezTo>
                  <a:pt x="10509" y="7434"/>
                  <a:pt x="10436" y="7438"/>
                  <a:pt x="10414" y="7381"/>
                </a:cubicBezTo>
                <a:close/>
                <a:moveTo>
                  <a:pt x="10084" y="7291"/>
                </a:moveTo>
                <a:cubicBezTo>
                  <a:pt x="10050" y="7257"/>
                  <a:pt x="10064" y="7175"/>
                  <a:pt x="10107" y="7159"/>
                </a:cubicBezTo>
                <a:cubicBezTo>
                  <a:pt x="10160" y="7138"/>
                  <a:pt x="10237" y="7215"/>
                  <a:pt x="10216" y="7268"/>
                </a:cubicBezTo>
                <a:cubicBezTo>
                  <a:pt x="10200" y="7311"/>
                  <a:pt x="10118" y="7325"/>
                  <a:pt x="10084" y="7291"/>
                </a:cubicBezTo>
                <a:close/>
                <a:moveTo>
                  <a:pt x="4604" y="8707"/>
                </a:moveTo>
                <a:cubicBezTo>
                  <a:pt x="4772" y="8626"/>
                  <a:pt x="4991" y="8390"/>
                  <a:pt x="5049" y="8226"/>
                </a:cubicBezTo>
                <a:cubicBezTo>
                  <a:pt x="5111" y="8051"/>
                  <a:pt x="5112" y="7785"/>
                  <a:pt x="5052" y="7607"/>
                </a:cubicBezTo>
                <a:cubicBezTo>
                  <a:pt x="4985" y="7413"/>
                  <a:pt x="4736" y="7169"/>
                  <a:pt x="4537" y="7105"/>
                </a:cubicBezTo>
                <a:cubicBezTo>
                  <a:pt x="4185" y="6991"/>
                  <a:pt x="3872" y="7063"/>
                  <a:pt x="3627" y="7312"/>
                </a:cubicBezTo>
                <a:cubicBezTo>
                  <a:pt x="3442" y="7500"/>
                  <a:pt x="3377" y="7659"/>
                  <a:pt x="3377" y="7917"/>
                </a:cubicBezTo>
                <a:cubicBezTo>
                  <a:pt x="3377" y="8301"/>
                  <a:pt x="3578" y="8587"/>
                  <a:pt x="3955" y="8741"/>
                </a:cubicBezTo>
                <a:cubicBezTo>
                  <a:pt x="4083" y="8793"/>
                  <a:pt x="4467" y="8773"/>
                  <a:pt x="4604" y="8707"/>
                </a:cubicBezTo>
                <a:close/>
                <a:moveTo>
                  <a:pt x="4158" y="8627"/>
                </a:moveTo>
                <a:cubicBezTo>
                  <a:pt x="4136" y="8570"/>
                  <a:pt x="4181" y="8517"/>
                  <a:pt x="4241" y="8528"/>
                </a:cubicBezTo>
                <a:cubicBezTo>
                  <a:pt x="4270" y="8534"/>
                  <a:pt x="4298" y="8566"/>
                  <a:pt x="4303" y="8601"/>
                </a:cubicBezTo>
                <a:cubicBezTo>
                  <a:pt x="4310" y="8652"/>
                  <a:pt x="4298" y="8665"/>
                  <a:pt x="4242" y="8665"/>
                </a:cubicBezTo>
                <a:cubicBezTo>
                  <a:pt x="4204" y="8665"/>
                  <a:pt x="4166" y="8648"/>
                  <a:pt x="4158" y="8627"/>
                </a:cubicBezTo>
                <a:close/>
                <a:moveTo>
                  <a:pt x="3819" y="8542"/>
                </a:moveTo>
                <a:cubicBezTo>
                  <a:pt x="3811" y="8519"/>
                  <a:pt x="3819" y="8480"/>
                  <a:pt x="3838" y="8454"/>
                </a:cubicBezTo>
                <a:cubicBezTo>
                  <a:pt x="3885" y="8390"/>
                  <a:pt x="3975" y="8427"/>
                  <a:pt x="3964" y="8506"/>
                </a:cubicBezTo>
                <a:cubicBezTo>
                  <a:pt x="3954" y="8576"/>
                  <a:pt x="3843" y="8604"/>
                  <a:pt x="3819" y="8542"/>
                </a:cubicBezTo>
                <a:close/>
                <a:moveTo>
                  <a:pt x="4496" y="8538"/>
                </a:moveTo>
                <a:cubicBezTo>
                  <a:pt x="4475" y="8485"/>
                  <a:pt x="4551" y="8408"/>
                  <a:pt x="4605" y="8429"/>
                </a:cubicBezTo>
                <a:cubicBezTo>
                  <a:pt x="4628" y="8438"/>
                  <a:pt x="4647" y="8475"/>
                  <a:pt x="4647" y="8512"/>
                </a:cubicBezTo>
                <a:cubicBezTo>
                  <a:pt x="4647" y="8565"/>
                  <a:pt x="4631" y="8580"/>
                  <a:pt x="4579" y="8580"/>
                </a:cubicBezTo>
                <a:cubicBezTo>
                  <a:pt x="4542" y="8580"/>
                  <a:pt x="4504" y="8561"/>
                  <a:pt x="4496" y="8538"/>
                </a:cubicBezTo>
                <a:close/>
                <a:moveTo>
                  <a:pt x="3608" y="8320"/>
                </a:moveTo>
                <a:cubicBezTo>
                  <a:pt x="3548" y="8261"/>
                  <a:pt x="3567" y="8185"/>
                  <a:pt x="3642" y="8185"/>
                </a:cubicBezTo>
                <a:cubicBezTo>
                  <a:pt x="3725" y="8185"/>
                  <a:pt x="3756" y="8253"/>
                  <a:pt x="3698" y="8311"/>
                </a:cubicBezTo>
                <a:cubicBezTo>
                  <a:pt x="3646" y="8363"/>
                  <a:pt x="3650" y="8362"/>
                  <a:pt x="3608" y="8320"/>
                </a:cubicBezTo>
                <a:close/>
                <a:moveTo>
                  <a:pt x="4778" y="8318"/>
                </a:moveTo>
                <a:cubicBezTo>
                  <a:pt x="4716" y="8273"/>
                  <a:pt x="4744" y="8185"/>
                  <a:pt x="4820" y="8185"/>
                </a:cubicBezTo>
                <a:cubicBezTo>
                  <a:pt x="4891" y="8185"/>
                  <a:pt x="4919" y="8263"/>
                  <a:pt x="4868" y="8314"/>
                </a:cubicBezTo>
                <a:cubicBezTo>
                  <a:pt x="4835" y="8348"/>
                  <a:pt x="4819" y="8348"/>
                  <a:pt x="4778" y="8318"/>
                </a:cubicBezTo>
                <a:close/>
                <a:moveTo>
                  <a:pt x="4055" y="8262"/>
                </a:moveTo>
                <a:cubicBezTo>
                  <a:pt x="3643" y="8051"/>
                  <a:pt x="3862" y="7433"/>
                  <a:pt x="4318" y="7519"/>
                </a:cubicBezTo>
                <a:cubicBezTo>
                  <a:pt x="4445" y="7543"/>
                  <a:pt x="4579" y="7675"/>
                  <a:pt x="4622" y="7821"/>
                </a:cubicBezTo>
                <a:cubicBezTo>
                  <a:pt x="4651" y="7917"/>
                  <a:pt x="4649" y="7951"/>
                  <a:pt x="4602" y="8066"/>
                </a:cubicBezTo>
                <a:cubicBezTo>
                  <a:pt x="4558" y="8172"/>
                  <a:pt x="4522" y="8212"/>
                  <a:pt x="4422" y="8262"/>
                </a:cubicBezTo>
                <a:cubicBezTo>
                  <a:pt x="4352" y="8297"/>
                  <a:pt x="4270" y="8326"/>
                  <a:pt x="4237" y="8326"/>
                </a:cubicBezTo>
                <a:cubicBezTo>
                  <a:pt x="4205" y="8326"/>
                  <a:pt x="4123" y="8297"/>
                  <a:pt x="4055" y="8262"/>
                </a:cubicBezTo>
                <a:close/>
                <a:moveTo>
                  <a:pt x="3506" y="7971"/>
                </a:moveTo>
                <a:cubicBezTo>
                  <a:pt x="3449" y="7915"/>
                  <a:pt x="3481" y="7841"/>
                  <a:pt x="3556" y="7852"/>
                </a:cubicBezTo>
                <a:cubicBezTo>
                  <a:pt x="3628" y="7862"/>
                  <a:pt x="3654" y="7972"/>
                  <a:pt x="3590" y="7997"/>
                </a:cubicBezTo>
                <a:cubicBezTo>
                  <a:pt x="3567" y="8006"/>
                  <a:pt x="3529" y="7994"/>
                  <a:pt x="3506" y="7971"/>
                </a:cubicBezTo>
                <a:close/>
                <a:moveTo>
                  <a:pt x="4879" y="7997"/>
                </a:moveTo>
                <a:cubicBezTo>
                  <a:pt x="4860" y="7989"/>
                  <a:pt x="4844" y="7952"/>
                  <a:pt x="4844" y="7914"/>
                </a:cubicBezTo>
                <a:cubicBezTo>
                  <a:pt x="4844" y="7861"/>
                  <a:pt x="4859" y="7846"/>
                  <a:pt x="4912" y="7846"/>
                </a:cubicBezTo>
                <a:cubicBezTo>
                  <a:pt x="4995" y="7846"/>
                  <a:pt x="5026" y="7915"/>
                  <a:pt x="4968" y="7972"/>
                </a:cubicBezTo>
                <a:cubicBezTo>
                  <a:pt x="4944" y="7996"/>
                  <a:pt x="4922" y="8015"/>
                  <a:pt x="4920" y="8013"/>
                </a:cubicBezTo>
                <a:cubicBezTo>
                  <a:pt x="4917" y="8012"/>
                  <a:pt x="4899" y="8005"/>
                  <a:pt x="4879" y="7997"/>
                </a:cubicBezTo>
                <a:close/>
                <a:moveTo>
                  <a:pt x="3593" y="7630"/>
                </a:moveTo>
                <a:cubicBezTo>
                  <a:pt x="3559" y="7596"/>
                  <a:pt x="3573" y="7514"/>
                  <a:pt x="3616" y="7498"/>
                </a:cubicBezTo>
                <a:cubicBezTo>
                  <a:pt x="3669" y="7477"/>
                  <a:pt x="3746" y="7553"/>
                  <a:pt x="3725" y="7607"/>
                </a:cubicBezTo>
                <a:cubicBezTo>
                  <a:pt x="3709" y="7650"/>
                  <a:pt x="3627" y="7664"/>
                  <a:pt x="3593" y="7630"/>
                </a:cubicBezTo>
                <a:close/>
                <a:moveTo>
                  <a:pt x="4741" y="7606"/>
                </a:moveTo>
                <a:cubicBezTo>
                  <a:pt x="4732" y="7581"/>
                  <a:pt x="4737" y="7547"/>
                  <a:pt x="4753" y="7531"/>
                </a:cubicBezTo>
                <a:cubicBezTo>
                  <a:pt x="4799" y="7485"/>
                  <a:pt x="4886" y="7516"/>
                  <a:pt x="4886" y="7578"/>
                </a:cubicBezTo>
                <a:cubicBezTo>
                  <a:pt x="4886" y="7650"/>
                  <a:pt x="4767" y="7673"/>
                  <a:pt x="4741" y="7606"/>
                </a:cubicBezTo>
                <a:close/>
                <a:moveTo>
                  <a:pt x="3831" y="7372"/>
                </a:moveTo>
                <a:cubicBezTo>
                  <a:pt x="3796" y="7306"/>
                  <a:pt x="3834" y="7245"/>
                  <a:pt x="3902" y="7258"/>
                </a:cubicBezTo>
                <a:cubicBezTo>
                  <a:pt x="3966" y="7270"/>
                  <a:pt x="3989" y="7365"/>
                  <a:pt x="3937" y="7398"/>
                </a:cubicBezTo>
                <a:cubicBezTo>
                  <a:pt x="3881" y="7433"/>
                  <a:pt x="3861" y="7429"/>
                  <a:pt x="3831" y="7372"/>
                </a:cubicBezTo>
                <a:close/>
                <a:moveTo>
                  <a:pt x="4516" y="7383"/>
                </a:moveTo>
                <a:cubicBezTo>
                  <a:pt x="4491" y="7316"/>
                  <a:pt x="4527" y="7248"/>
                  <a:pt x="4583" y="7259"/>
                </a:cubicBezTo>
                <a:cubicBezTo>
                  <a:pt x="4614" y="7265"/>
                  <a:pt x="4632" y="7294"/>
                  <a:pt x="4632" y="7338"/>
                </a:cubicBezTo>
                <a:cubicBezTo>
                  <a:pt x="4632" y="7419"/>
                  <a:pt x="4543" y="7453"/>
                  <a:pt x="4516" y="7383"/>
                </a:cubicBezTo>
                <a:close/>
                <a:moveTo>
                  <a:pt x="4157" y="7270"/>
                </a:moveTo>
                <a:cubicBezTo>
                  <a:pt x="4136" y="7214"/>
                  <a:pt x="4212" y="7138"/>
                  <a:pt x="4268" y="7160"/>
                </a:cubicBezTo>
                <a:cubicBezTo>
                  <a:pt x="4331" y="7184"/>
                  <a:pt x="4306" y="7294"/>
                  <a:pt x="4234" y="7304"/>
                </a:cubicBezTo>
                <a:cubicBezTo>
                  <a:pt x="4200" y="7309"/>
                  <a:pt x="4167" y="7294"/>
                  <a:pt x="4157" y="7270"/>
                </a:cubicBezTo>
                <a:close/>
                <a:moveTo>
                  <a:pt x="7561" y="8684"/>
                </a:moveTo>
                <a:cubicBezTo>
                  <a:pt x="7861" y="8508"/>
                  <a:pt x="8014" y="8251"/>
                  <a:pt x="8015" y="7918"/>
                </a:cubicBezTo>
                <a:cubicBezTo>
                  <a:pt x="8017" y="7437"/>
                  <a:pt x="7639" y="7056"/>
                  <a:pt x="7158" y="7056"/>
                </a:cubicBezTo>
                <a:cubicBezTo>
                  <a:pt x="6442" y="7056"/>
                  <a:pt x="6053" y="7840"/>
                  <a:pt x="6470" y="8444"/>
                </a:cubicBezTo>
                <a:cubicBezTo>
                  <a:pt x="6625" y="8667"/>
                  <a:pt x="6880" y="8780"/>
                  <a:pt x="7203" y="8768"/>
                </a:cubicBezTo>
                <a:cubicBezTo>
                  <a:pt x="7390" y="8761"/>
                  <a:pt x="7455" y="8746"/>
                  <a:pt x="7561" y="8684"/>
                </a:cubicBezTo>
                <a:close/>
                <a:moveTo>
                  <a:pt x="7084" y="8622"/>
                </a:moveTo>
                <a:cubicBezTo>
                  <a:pt x="7074" y="8597"/>
                  <a:pt x="7079" y="8563"/>
                  <a:pt x="7095" y="8547"/>
                </a:cubicBezTo>
                <a:cubicBezTo>
                  <a:pt x="7141" y="8501"/>
                  <a:pt x="7229" y="8532"/>
                  <a:pt x="7229" y="8594"/>
                </a:cubicBezTo>
                <a:cubicBezTo>
                  <a:pt x="7229" y="8666"/>
                  <a:pt x="7110" y="8689"/>
                  <a:pt x="7084" y="8622"/>
                </a:cubicBezTo>
                <a:close/>
                <a:moveTo>
                  <a:pt x="6744" y="8535"/>
                </a:moveTo>
                <a:cubicBezTo>
                  <a:pt x="6735" y="8511"/>
                  <a:pt x="6748" y="8470"/>
                  <a:pt x="6773" y="8445"/>
                </a:cubicBezTo>
                <a:cubicBezTo>
                  <a:pt x="6816" y="8402"/>
                  <a:pt x="6823" y="8402"/>
                  <a:pt x="6866" y="8445"/>
                </a:cubicBezTo>
                <a:cubicBezTo>
                  <a:pt x="6924" y="8502"/>
                  <a:pt x="6897" y="8580"/>
                  <a:pt x="6820" y="8580"/>
                </a:cubicBezTo>
                <a:cubicBezTo>
                  <a:pt x="6788" y="8580"/>
                  <a:pt x="6754" y="8560"/>
                  <a:pt x="6744" y="8535"/>
                </a:cubicBezTo>
                <a:close/>
                <a:moveTo>
                  <a:pt x="7422" y="8535"/>
                </a:moveTo>
                <a:cubicBezTo>
                  <a:pt x="7412" y="8511"/>
                  <a:pt x="7425" y="8470"/>
                  <a:pt x="7451" y="8445"/>
                </a:cubicBezTo>
                <a:cubicBezTo>
                  <a:pt x="7494" y="8402"/>
                  <a:pt x="7500" y="8402"/>
                  <a:pt x="7543" y="8445"/>
                </a:cubicBezTo>
                <a:cubicBezTo>
                  <a:pt x="7601" y="8502"/>
                  <a:pt x="7574" y="8580"/>
                  <a:pt x="7497" y="8580"/>
                </a:cubicBezTo>
                <a:cubicBezTo>
                  <a:pt x="7465" y="8580"/>
                  <a:pt x="7431" y="8560"/>
                  <a:pt x="7422" y="8535"/>
                </a:cubicBezTo>
                <a:close/>
                <a:moveTo>
                  <a:pt x="6526" y="8311"/>
                </a:moveTo>
                <a:cubicBezTo>
                  <a:pt x="6467" y="8251"/>
                  <a:pt x="6481" y="8202"/>
                  <a:pt x="6561" y="8190"/>
                </a:cubicBezTo>
                <a:cubicBezTo>
                  <a:pt x="6638" y="8179"/>
                  <a:pt x="6673" y="8259"/>
                  <a:pt x="6616" y="8316"/>
                </a:cubicBezTo>
                <a:cubicBezTo>
                  <a:pt x="6578" y="8353"/>
                  <a:pt x="6568" y="8353"/>
                  <a:pt x="6526" y="8311"/>
                </a:cubicBezTo>
                <a:close/>
                <a:moveTo>
                  <a:pt x="7694" y="8312"/>
                </a:moveTo>
                <a:cubicBezTo>
                  <a:pt x="7675" y="8289"/>
                  <a:pt x="7667" y="8251"/>
                  <a:pt x="7676" y="8228"/>
                </a:cubicBezTo>
                <a:cubicBezTo>
                  <a:pt x="7698" y="8171"/>
                  <a:pt x="7797" y="8173"/>
                  <a:pt x="7818" y="8229"/>
                </a:cubicBezTo>
                <a:cubicBezTo>
                  <a:pt x="7842" y="8292"/>
                  <a:pt x="7842" y="8292"/>
                  <a:pt x="7782" y="8324"/>
                </a:cubicBezTo>
                <a:cubicBezTo>
                  <a:pt x="7742" y="8346"/>
                  <a:pt x="7720" y="8342"/>
                  <a:pt x="7694" y="8312"/>
                </a:cubicBezTo>
                <a:close/>
                <a:moveTo>
                  <a:pt x="7003" y="8288"/>
                </a:moveTo>
                <a:cubicBezTo>
                  <a:pt x="6849" y="8216"/>
                  <a:pt x="6782" y="8116"/>
                  <a:pt x="6769" y="7936"/>
                </a:cubicBezTo>
                <a:cubicBezTo>
                  <a:pt x="6758" y="7791"/>
                  <a:pt x="6766" y="7763"/>
                  <a:pt x="6834" y="7682"/>
                </a:cubicBezTo>
                <a:cubicBezTo>
                  <a:pt x="7036" y="7442"/>
                  <a:pt x="7341" y="7456"/>
                  <a:pt x="7497" y="7712"/>
                </a:cubicBezTo>
                <a:cubicBezTo>
                  <a:pt x="7693" y="8033"/>
                  <a:pt x="7340" y="8443"/>
                  <a:pt x="7003" y="8288"/>
                </a:cubicBezTo>
                <a:close/>
                <a:moveTo>
                  <a:pt x="6424" y="7973"/>
                </a:moveTo>
                <a:cubicBezTo>
                  <a:pt x="6374" y="7913"/>
                  <a:pt x="6412" y="7840"/>
                  <a:pt x="6488" y="7851"/>
                </a:cubicBezTo>
                <a:cubicBezTo>
                  <a:pt x="6569" y="7863"/>
                  <a:pt x="6585" y="7946"/>
                  <a:pt x="6514" y="7985"/>
                </a:cubicBezTo>
                <a:cubicBezTo>
                  <a:pt x="6472" y="8007"/>
                  <a:pt x="6450" y="8004"/>
                  <a:pt x="6424" y="7973"/>
                </a:cubicBezTo>
                <a:close/>
                <a:moveTo>
                  <a:pt x="7779" y="7974"/>
                </a:moveTo>
                <a:cubicBezTo>
                  <a:pt x="7733" y="7917"/>
                  <a:pt x="7764" y="7846"/>
                  <a:pt x="7836" y="7846"/>
                </a:cubicBezTo>
                <a:cubicBezTo>
                  <a:pt x="7868" y="7846"/>
                  <a:pt x="7901" y="7865"/>
                  <a:pt x="7910" y="7889"/>
                </a:cubicBezTo>
                <a:cubicBezTo>
                  <a:pt x="7926" y="7931"/>
                  <a:pt x="7877" y="8016"/>
                  <a:pt x="7836" y="8016"/>
                </a:cubicBezTo>
                <a:cubicBezTo>
                  <a:pt x="7824" y="8016"/>
                  <a:pt x="7799" y="7997"/>
                  <a:pt x="7779" y="7974"/>
                </a:cubicBezTo>
                <a:close/>
                <a:moveTo>
                  <a:pt x="6491" y="7606"/>
                </a:moveTo>
                <a:cubicBezTo>
                  <a:pt x="6481" y="7581"/>
                  <a:pt x="6486" y="7547"/>
                  <a:pt x="6502" y="7531"/>
                </a:cubicBezTo>
                <a:cubicBezTo>
                  <a:pt x="6548" y="7485"/>
                  <a:pt x="6636" y="7516"/>
                  <a:pt x="6636" y="7578"/>
                </a:cubicBezTo>
                <a:cubicBezTo>
                  <a:pt x="6636" y="7650"/>
                  <a:pt x="6517" y="7673"/>
                  <a:pt x="6491" y="7606"/>
                </a:cubicBezTo>
                <a:close/>
                <a:moveTo>
                  <a:pt x="7677" y="7606"/>
                </a:moveTo>
                <a:cubicBezTo>
                  <a:pt x="7667" y="7581"/>
                  <a:pt x="7672" y="7547"/>
                  <a:pt x="7688" y="7531"/>
                </a:cubicBezTo>
                <a:cubicBezTo>
                  <a:pt x="7734" y="7485"/>
                  <a:pt x="7822" y="7516"/>
                  <a:pt x="7822" y="7578"/>
                </a:cubicBezTo>
                <a:cubicBezTo>
                  <a:pt x="7822" y="7650"/>
                  <a:pt x="7702" y="7673"/>
                  <a:pt x="7677" y="7606"/>
                </a:cubicBezTo>
                <a:close/>
                <a:moveTo>
                  <a:pt x="6763" y="7381"/>
                </a:moveTo>
                <a:cubicBezTo>
                  <a:pt x="6717" y="7324"/>
                  <a:pt x="6748" y="7254"/>
                  <a:pt x="6820" y="7254"/>
                </a:cubicBezTo>
                <a:cubicBezTo>
                  <a:pt x="6852" y="7254"/>
                  <a:pt x="6885" y="7273"/>
                  <a:pt x="6894" y="7296"/>
                </a:cubicBezTo>
                <a:cubicBezTo>
                  <a:pt x="6910" y="7338"/>
                  <a:pt x="6861" y="7423"/>
                  <a:pt x="6820" y="7423"/>
                </a:cubicBezTo>
                <a:cubicBezTo>
                  <a:pt x="6808" y="7423"/>
                  <a:pt x="6783" y="7404"/>
                  <a:pt x="6763" y="7381"/>
                </a:cubicBezTo>
                <a:close/>
                <a:moveTo>
                  <a:pt x="7441" y="7381"/>
                </a:moveTo>
                <a:cubicBezTo>
                  <a:pt x="7394" y="7324"/>
                  <a:pt x="7425" y="7254"/>
                  <a:pt x="7497" y="7254"/>
                </a:cubicBezTo>
                <a:cubicBezTo>
                  <a:pt x="7529" y="7254"/>
                  <a:pt x="7563" y="7273"/>
                  <a:pt x="7572" y="7296"/>
                </a:cubicBezTo>
                <a:cubicBezTo>
                  <a:pt x="7588" y="7338"/>
                  <a:pt x="7538" y="7423"/>
                  <a:pt x="7497" y="7423"/>
                </a:cubicBezTo>
                <a:cubicBezTo>
                  <a:pt x="7485" y="7423"/>
                  <a:pt x="7460" y="7404"/>
                  <a:pt x="7441" y="7381"/>
                </a:cubicBezTo>
                <a:close/>
                <a:moveTo>
                  <a:pt x="7083" y="7265"/>
                </a:moveTo>
                <a:cubicBezTo>
                  <a:pt x="7074" y="7241"/>
                  <a:pt x="7087" y="7200"/>
                  <a:pt x="7112" y="7175"/>
                </a:cubicBezTo>
                <a:cubicBezTo>
                  <a:pt x="7155" y="7132"/>
                  <a:pt x="7162" y="7132"/>
                  <a:pt x="7204" y="7175"/>
                </a:cubicBezTo>
                <a:cubicBezTo>
                  <a:pt x="7262" y="7232"/>
                  <a:pt x="7236" y="7310"/>
                  <a:pt x="7158" y="7310"/>
                </a:cubicBezTo>
                <a:cubicBezTo>
                  <a:pt x="7126" y="7310"/>
                  <a:pt x="7092" y="7290"/>
                  <a:pt x="7083" y="7265"/>
                </a:cubicBezTo>
                <a:close/>
                <a:moveTo>
                  <a:pt x="20659" y="8693"/>
                </a:moveTo>
                <a:cubicBezTo>
                  <a:pt x="21046" y="8497"/>
                  <a:pt x="21226" y="8043"/>
                  <a:pt x="21085" y="7619"/>
                </a:cubicBezTo>
                <a:cubicBezTo>
                  <a:pt x="21018" y="7416"/>
                  <a:pt x="20778" y="7170"/>
                  <a:pt x="20580" y="7103"/>
                </a:cubicBezTo>
                <a:cubicBezTo>
                  <a:pt x="20145" y="6955"/>
                  <a:pt x="19695" y="7137"/>
                  <a:pt x="19493" y="7542"/>
                </a:cubicBezTo>
                <a:cubicBezTo>
                  <a:pt x="19260" y="8008"/>
                  <a:pt x="19489" y="8552"/>
                  <a:pt x="19996" y="8740"/>
                </a:cubicBezTo>
                <a:cubicBezTo>
                  <a:pt x="20158" y="8800"/>
                  <a:pt x="20494" y="8776"/>
                  <a:pt x="20659" y="8693"/>
                </a:cubicBezTo>
                <a:close/>
                <a:moveTo>
                  <a:pt x="20208" y="8624"/>
                </a:moveTo>
                <a:cubicBezTo>
                  <a:pt x="20186" y="8568"/>
                  <a:pt x="20218" y="8524"/>
                  <a:pt x="20280" y="8524"/>
                </a:cubicBezTo>
                <a:cubicBezTo>
                  <a:pt x="20336" y="8524"/>
                  <a:pt x="20366" y="8572"/>
                  <a:pt x="20346" y="8629"/>
                </a:cubicBezTo>
                <a:cubicBezTo>
                  <a:pt x="20329" y="8678"/>
                  <a:pt x="20227" y="8674"/>
                  <a:pt x="20208" y="8624"/>
                </a:cubicBezTo>
                <a:close/>
                <a:moveTo>
                  <a:pt x="19877" y="8561"/>
                </a:moveTo>
                <a:cubicBezTo>
                  <a:pt x="19844" y="8528"/>
                  <a:pt x="19857" y="8445"/>
                  <a:pt x="19898" y="8430"/>
                </a:cubicBezTo>
                <a:cubicBezTo>
                  <a:pt x="19958" y="8407"/>
                  <a:pt x="20034" y="8474"/>
                  <a:pt x="20012" y="8531"/>
                </a:cubicBezTo>
                <a:cubicBezTo>
                  <a:pt x="19994" y="8580"/>
                  <a:pt x="19913" y="8597"/>
                  <a:pt x="19877" y="8561"/>
                </a:cubicBezTo>
                <a:close/>
                <a:moveTo>
                  <a:pt x="20554" y="8561"/>
                </a:moveTo>
                <a:cubicBezTo>
                  <a:pt x="20518" y="8525"/>
                  <a:pt x="20536" y="8445"/>
                  <a:pt x="20584" y="8426"/>
                </a:cubicBezTo>
                <a:cubicBezTo>
                  <a:pt x="20650" y="8401"/>
                  <a:pt x="20717" y="8489"/>
                  <a:pt x="20673" y="8542"/>
                </a:cubicBezTo>
                <a:cubicBezTo>
                  <a:pt x="20639" y="8583"/>
                  <a:pt x="20585" y="8591"/>
                  <a:pt x="20554" y="8561"/>
                </a:cubicBezTo>
                <a:close/>
                <a:moveTo>
                  <a:pt x="19632" y="8312"/>
                </a:moveTo>
                <a:cubicBezTo>
                  <a:pt x="19613" y="8289"/>
                  <a:pt x="19605" y="8251"/>
                  <a:pt x="19614" y="8228"/>
                </a:cubicBezTo>
                <a:cubicBezTo>
                  <a:pt x="19636" y="8171"/>
                  <a:pt x="19735" y="8173"/>
                  <a:pt x="19756" y="8229"/>
                </a:cubicBezTo>
                <a:cubicBezTo>
                  <a:pt x="19780" y="8292"/>
                  <a:pt x="19780" y="8292"/>
                  <a:pt x="19720" y="8324"/>
                </a:cubicBezTo>
                <a:cubicBezTo>
                  <a:pt x="19680" y="8346"/>
                  <a:pt x="19658" y="8342"/>
                  <a:pt x="19632" y="8312"/>
                </a:cubicBezTo>
                <a:close/>
                <a:moveTo>
                  <a:pt x="20822" y="8329"/>
                </a:moveTo>
                <a:cubicBezTo>
                  <a:pt x="20771" y="8297"/>
                  <a:pt x="20792" y="8202"/>
                  <a:pt x="20854" y="8190"/>
                </a:cubicBezTo>
                <a:cubicBezTo>
                  <a:pt x="20881" y="8185"/>
                  <a:pt x="20911" y="8202"/>
                  <a:pt x="20921" y="8227"/>
                </a:cubicBezTo>
                <a:cubicBezTo>
                  <a:pt x="20944" y="8287"/>
                  <a:pt x="20873" y="8360"/>
                  <a:pt x="20822" y="8329"/>
                </a:cubicBezTo>
                <a:close/>
                <a:moveTo>
                  <a:pt x="20090" y="8268"/>
                </a:moveTo>
                <a:cubicBezTo>
                  <a:pt x="19944" y="8194"/>
                  <a:pt x="19886" y="8092"/>
                  <a:pt x="19887" y="7911"/>
                </a:cubicBezTo>
                <a:cubicBezTo>
                  <a:pt x="19887" y="7740"/>
                  <a:pt x="19959" y="7618"/>
                  <a:pt x="20099" y="7551"/>
                </a:cubicBezTo>
                <a:cubicBezTo>
                  <a:pt x="20297" y="7458"/>
                  <a:pt x="20555" y="7553"/>
                  <a:pt x="20638" y="7751"/>
                </a:cubicBezTo>
                <a:cubicBezTo>
                  <a:pt x="20787" y="8109"/>
                  <a:pt x="20434" y="8442"/>
                  <a:pt x="20090" y="8268"/>
                </a:cubicBezTo>
                <a:close/>
                <a:moveTo>
                  <a:pt x="19550" y="7988"/>
                </a:moveTo>
                <a:cubicBezTo>
                  <a:pt x="19499" y="7957"/>
                  <a:pt x="19525" y="7863"/>
                  <a:pt x="19587" y="7851"/>
                </a:cubicBezTo>
                <a:cubicBezTo>
                  <a:pt x="19646" y="7839"/>
                  <a:pt x="19691" y="7892"/>
                  <a:pt x="19670" y="7947"/>
                </a:cubicBezTo>
                <a:cubicBezTo>
                  <a:pt x="19652" y="7995"/>
                  <a:pt x="19593" y="8015"/>
                  <a:pt x="19550" y="7988"/>
                </a:cubicBezTo>
                <a:close/>
                <a:moveTo>
                  <a:pt x="20910" y="7997"/>
                </a:moveTo>
                <a:cubicBezTo>
                  <a:pt x="20890" y="7989"/>
                  <a:pt x="20874" y="7952"/>
                  <a:pt x="20874" y="7914"/>
                </a:cubicBezTo>
                <a:cubicBezTo>
                  <a:pt x="20874" y="7861"/>
                  <a:pt x="20889" y="7846"/>
                  <a:pt x="20942" y="7846"/>
                </a:cubicBezTo>
                <a:cubicBezTo>
                  <a:pt x="21025" y="7846"/>
                  <a:pt x="21056" y="7915"/>
                  <a:pt x="20998" y="7972"/>
                </a:cubicBezTo>
                <a:cubicBezTo>
                  <a:pt x="20974" y="7996"/>
                  <a:pt x="20953" y="8015"/>
                  <a:pt x="20950" y="8013"/>
                </a:cubicBezTo>
                <a:cubicBezTo>
                  <a:pt x="20947" y="8012"/>
                  <a:pt x="20929" y="8005"/>
                  <a:pt x="20910" y="7997"/>
                </a:cubicBezTo>
                <a:close/>
                <a:moveTo>
                  <a:pt x="19615" y="7606"/>
                </a:moveTo>
                <a:cubicBezTo>
                  <a:pt x="19605" y="7581"/>
                  <a:pt x="19610" y="7547"/>
                  <a:pt x="19626" y="7531"/>
                </a:cubicBezTo>
                <a:cubicBezTo>
                  <a:pt x="19672" y="7485"/>
                  <a:pt x="19760" y="7516"/>
                  <a:pt x="19760" y="7578"/>
                </a:cubicBezTo>
                <a:cubicBezTo>
                  <a:pt x="19760" y="7650"/>
                  <a:pt x="19640" y="7673"/>
                  <a:pt x="19615" y="7606"/>
                </a:cubicBezTo>
                <a:close/>
                <a:moveTo>
                  <a:pt x="20790" y="7578"/>
                </a:moveTo>
                <a:cubicBezTo>
                  <a:pt x="20790" y="7522"/>
                  <a:pt x="20804" y="7508"/>
                  <a:pt x="20860" y="7508"/>
                </a:cubicBezTo>
                <a:cubicBezTo>
                  <a:pt x="20917" y="7508"/>
                  <a:pt x="20931" y="7522"/>
                  <a:pt x="20931" y="7578"/>
                </a:cubicBezTo>
                <a:cubicBezTo>
                  <a:pt x="20931" y="7635"/>
                  <a:pt x="20917" y="7649"/>
                  <a:pt x="20860" y="7649"/>
                </a:cubicBezTo>
                <a:cubicBezTo>
                  <a:pt x="20804" y="7649"/>
                  <a:pt x="20790" y="7635"/>
                  <a:pt x="20790" y="7578"/>
                </a:cubicBezTo>
                <a:close/>
                <a:moveTo>
                  <a:pt x="19894" y="7404"/>
                </a:moveTo>
                <a:cubicBezTo>
                  <a:pt x="19843" y="7384"/>
                  <a:pt x="19850" y="7283"/>
                  <a:pt x="19903" y="7263"/>
                </a:cubicBezTo>
                <a:cubicBezTo>
                  <a:pt x="19927" y="7253"/>
                  <a:pt x="19967" y="7266"/>
                  <a:pt x="19992" y="7291"/>
                </a:cubicBezTo>
                <a:cubicBezTo>
                  <a:pt x="20029" y="7327"/>
                  <a:pt x="20030" y="7343"/>
                  <a:pt x="20001" y="7379"/>
                </a:cubicBezTo>
                <a:cubicBezTo>
                  <a:pt x="19963" y="7425"/>
                  <a:pt x="19951" y="7427"/>
                  <a:pt x="19894" y="7404"/>
                </a:cubicBezTo>
                <a:close/>
                <a:moveTo>
                  <a:pt x="20554" y="7404"/>
                </a:moveTo>
                <a:cubicBezTo>
                  <a:pt x="20520" y="7370"/>
                  <a:pt x="20535" y="7280"/>
                  <a:pt x="20578" y="7264"/>
                </a:cubicBezTo>
                <a:cubicBezTo>
                  <a:pt x="20647" y="7237"/>
                  <a:pt x="20709" y="7306"/>
                  <a:pt x="20675" y="7369"/>
                </a:cubicBezTo>
                <a:cubicBezTo>
                  <a:pt x="20646" y="7423"/>
                  <a:pt x="20590" y="7439"/>
                  <a:pt x="20554" y="7404"/>
                </a:cubicBezTo>
                <a:close/>
                <a:moveTo>
                  <a:pt x="20216" y="7291"/>
                </a:moveTo>
                <a:cubicBezTo>
                  <a:pt x="20182" y="7257"/>
                  <a:pt x="20196" y="7175"/>
                  <a:pt x="20238" y="7159"/>
                </a:cubicBezTo>
                <a:cubicBezTo>
                  <a:pt x="20261" y="7150"/>
                  <a:pt x="20299" y="7162"/>
                  <a:pt x="20322" y="7185"/>
                </a:cubicBezTo>
                <a:cubicBezTo>
                  <a:pt x="20345" y="7208"/>
                  <a:pt x="20357" y="7246"/>
                  <a:pt x="20348" y="7268"/>
                </a:cubicBezTo>
                <a:cubicBezTo>
                  <a:pt x="20332" y="7311"/>
                  <a:pt x="20250" y="7325"/>
                  <a:pt x="20216" y="7291"/>
                </a:cubicBezTo>
                <a:close/>
                <a:moveTo>
                  <a:pt x="27700" y="7832"/>
                </a:moveTo>
                <a:cubicBezTo>
                  <a:pt x="27705" y="7786"/>
                  <a:pt x="27724" y="7738"/>
                  <a:pt x="27742" y="7727"/>
                </a:cubicBezTo>
                <a:cubicBezTo>
                  <a:pt x="27760" y="7715"/>
                  <a:pt x="27902" y="7706"/>
                  <a:pt x="28057" y="7706"/>
                </a:cubicBezTo>
                <a:cubicBezTo>
                  <a:pt x="28212" y="7706"/>
                  <a:pt x="28354" y="7715"/>
                  <a:pt x="28372" y="7727"/>
                </a:cubicBezTo>
                <a:cubicBezTo>
                  <a:pt x="28390" y="7738"/>
                  <a:pt x="28409" y="7786"/>
                  <a:pt x="28414" y="7832"/>
                </a:cubicBezTo>
                <a:cubicBezTo>
                  <a:pt x="28421" y="7896"/>
                  <a:pt x="28440" y="7919"/>
                  <a:pt x="28491" y="7926"/>
                </a:cubicBezTo>
                <a:cubicBezTo>
                  <a:pt x="28528" y="7932"/>
                  <a:pt x="28569" y="7919"/>
                  <a:pt x="28582" y="7898"/>
                </a:cubicBezTo>
                <a:cubicBezTo>
                  <a:pt x="28612" y="7852"/>
                  <a:pt x="28615" y="5756"/>
                  <a:pt x="28586" y="5713"/>
                </a:cubicBezTo>
                <a:cubicBezTo>
                  <a:pt x="28552" y="5664"/>
                  <a:pt x="28475" y="5647"/>
                  <a:pt x="28441" y="5681"/>
                </a:cubicBezTo>
                <a:cubicBezTo>
                  <a:pt x="28424" y="5698"/>
                  <a:pt x="28410" y="5748"/>
                  <a:pt x="28410" y="5792"/>
                </a:cubicBezTo>
                <a:lnTo>
                  <a:pt x="28410" y="5871"/>
                </a:lnTo>
                <a:lnTo>
                  <a:pt x="28059" y="5871"/>
                </a:lnTo>
                <a:lnTo>
                  <a:pt x="27708" y="5871"/>
                </a:lnTo>
                <a:lnTo>
                  <a:pt x="27699" y="5779"/>
                </a:lnTo>
                <a:cubicBezTo>
                  <a:pt x="27692" y="5707"/>
                  <a:pt x="27676" y="5685"/>
                  <a:pt x="27623" y="5678"/>
                </a:cubicBezTo>
                <a:cubicBezTo>
                  <a:pt x="27586" y="5672"/>
                  <a:pt x="27544" y="5685"/>
                  <a:pt x="27531" y="5706"/>
                </a:cubicBezTo>
                <a:cubicBezTo>
                  <a:pt x="27504" y="5749"/>
                  <a:pt x="27497" y="7817"/>
                  <a:pt x="27524" y="7888"/>
                </a:cubicBezTo>
                <a:cubicBezTo>
                  <a:pt x="27536" y="7918"/>
                  <a:pt x="27568" y="7931"/>
                  <a:pt x="27616" y="7925"/>
                </a:cubicBezTo>
                <a:cubicBezTo>
                  <a:pt x="27675" y="7919"/>
                  <a:pt x="27692" y="7899"/>
                  <a:pt x="27700" y="7832"/>
                </a:cubicBezTo>
                <a:close/>
                <a:moveTo>
                  <a:pt x="27739" y="7630"/>
                </a:moveTo>
                <a:cubicBezTo>
                  <a:pt x="27715" y="7620"/>
                  <a:pt x="27704" y="7542"/>
                  <a:pt x="27704" y="7377"/>
                </a:cubicBezTo>
                <a:lnTo>
                  <a:pt x="27704" y="7139"/>
                </a:lnTo>
                <a:lnTo>
                  <a:pt x="28050" y="7147"/>
                </a:lnTo>
                <a:lnTo>
                  <a:pt x="28396" y="7155"/>
                </a:lnTo>
                <a:lnTo>
                  <a:pt x="28404" y="7378"/>
                </a:lnTo>
                <a:cubicBezTo>
                  <a:pt x="28410" y="7538"/>
                  <a:pt x="28402" y="7608"/>
                  <a:pt x="28376" y="7625"/>
                </a:cubicBezTo>
                <a:cubicBezTo>
                  <a:pt x="28337" y="7649"/>
                  <a:pt x="27799" y="7654"/>
                  <a:pt x="27739" y="7630"/>
                </a:cubicBezTo>
                <a:close/>
                <a:moveTo>
                  <a:pt x="27716" y="7019"/>
                </a:moveTo>
                <a:cubicBezTo>
                  <a:pt x="27708" y="6998"/>
                  <a:pt x="27705" y="6886"/>
                  <a:pt x="27710" y="6771"/>
                </a:cubicBezTo>
                <a:lnTo>
                  <a:pt x="27718" y="6562"/>
                </a:lnTo>
                <a:lnTo>
                  <a:pt x="28057" y="6562"/>
                </a:lnTo>
                <a:lnTo>
                  <a:pt x="28396" y="6562"/>
                </a:lnTo>
                <a:lnTo>
                  <a:pt x="28396" y="6802"/>
                </a:lnTo>
                <a:lnTo>
                  <a:pt x="28396" y="7042"/>
                </a:lnTo>
                <a:lnTo>
                  <a:pt x="28063" y="7050"/>
                </a:lnTo>
                <a:cubicBezTo>
                  <a:pt x="27802" y="7056"/>
                  <a:pt x="27728" y="7050"/>
                  <a:pt x="27716" y="7019"/>
                </a:cubicBezTo>
                <a:close/>
                <a:moveTo>
                  <a:pt x="27724" y="6445"/>
                </a:moveTo>
                <a:cubicBezTo>
                  <a:pt x="27713" y="6435"/>
                  <a:pt x="27704" y="6328"/>
                  <a:pt x="27704" y="6208"/>
                </a:cubicBezTo>
                <a:cubicBezTo>
                  <a:pt x="27704" y="6035"/>
                  <a:pt x="27713" y="5986"/>
                  <a:pt x="27749" y="5972"/>
                </a:cubicBezTo>
                <a:cubicBezTo>
                  <a:pt x="27815" y="5947"/>
                  <a:pt x="28333" y="5953"/>
                  <a:pt x="28376" y="5979"/>
                </a:cubicBezTo>
                <a:cubicBezTo>
                  <a:pt x="28402" y="5996"/>
                  <a:pt x="28410" y="6066"/>
                  <a:pt x="28404" y="6226"/>
                </a:cubicBezTo>
                <a:lnTo>
                  <a:pt x="28396" y="6449"/>
                </a:lnTo>
                <a:lnTo>
                  <a:pt x="28069" y="6457"/>
                </a:lnTo>
                <a:cubicBezTo>
                  <a:pt x="27890" y="6461"/>
                  <a:pt x="27735" y="6456"/>
                  <a:pt x="27724" y="6445"/>
                </a:cubicBezTo>
                <a:close/>
                <a:moveTo>
                  <a:pt x="32799" y="7195"/>
                </a:moveTo>
                <a:cubicBezTo>
                  <a:pt x="32809" y="7163"/>
                  <a:pt x="32810" y="7105"/>
                  <a:pt x="32800" y="7067"/>
                </a:cubicBezTo>
                <a:cubicBezTo>
                  <a:pt x="32783" y="6999"/>
                  <a:pt x="32776" y="6997"/>
                  <a:pt x="32565" y="7005"/>
                </a:cubicBezTo>
                <a:cubicBezTo>
                  <a:pt x="32348" y="7014"/>
                  <a:pt x="32347" y="7014"/>
                  <a:pt x="32337" y="7094"/>
                </a:cubicBezTo>
                <a:cubicBezTo>
                  <a:pt x="32321" y="7240"/>
                  <a:pt x="32341" y="7254"/>
                  <a:pt x="32570" y="7254"/>
                </a:cubicBezTo>
                <a:cubicBezTo>
                  <a:pt x="32758" y="7254"/>
                  <a:pt x="32782" y="7247"/>
                  <a:pt x="32799" y="7195"/>
                </a:cubicBezTo>
                <a:close/>
                <a:moveTo>
                  <a:pt x="32460" y="6209"/>
                </a:moveTo>
                <a:lnTo>
                  <a:pt x="32460" y="5828"/>
                </a:lnTo>
                <a:lnTo>
                  <a:pt x="32373" y="5820"/>
                </a:lnTo>
                <a:cubicBezTo>
                  <a:pt x="32314" y="5814"/>
                  <a:pt x="32270" y="5830"/>
                  <a:pt x="32232" y="5872"/>
                </a:cubicBezTo>
                <a:cubicBezTo>
                  <a:pt x="32185" y="5924"/>
                  <a:pt x="32177" y="5975"/>
                  <a:pt x="32177" y="6215"/>
                </a:cubicBezTo>
                <a:cubicBezTo>
                  <a:pt x="32177" y="6479"/>
                  <a:pt x="32182" y="6500"/>
                  <a:pt x="32246" y="6552"/>
                </a:cubicBezTo>
                <a:cubicBezTo>
                  <a:pt x="32284" y="6583"/>
                  <a:pt x="32346" y="6604"/>
                  <a:pt x="32387" y="6599"/>
                </a:cubicBezTo>
                <a:lnTo>
                  <a:pt x="32460" y="6590"/>
                </a:lnTo>
                <a:lnTo>
                  <a:pt x="32460" y="6209"/>
                </a:lnTo>
                <a:close/>
                <a:moveTo>
                  <a:pt x="30033" y="9196"/>
                </a:moveTo>
                <a:cubicBezTo>
                  <a:pt x="29444" y="9084"/>
                  <a:pt x="28983" y="8526"/>
                  <a:pt x="28976" y="7916"/>
                </a:cubicBezTo>
                <a:cubicBezTo>
                  <a:pt x="28970" y="7447"/>
                  <a:pt x="29279" y="6960"/>
                  <a:pt x="29717" y="6747"/>
                </a:cubicBezTo>
                <a:cubicBezTo>
                  <a:pt x="30500" y="6365"/>
                  <a:pt x="31425" y="6843"/>
                  <a:pt x="31570" y="7703"/>
                </a:cubicBezTo>
                <a:cubicBezTo>
                  <a:pt x="31610" y="7941"/>
                  <a:pt x="31548" y="8323"/>
                  <a:pt x="31434" y="8538"/>
                </a:cubicBezTo>
                <a:cubicBezTo>
                  <a:pt x="31264" y="8859"/>
                  <a:pt x="30885" y="9130"/>
                  <a:pt x="30510" y="9199"/>
                </a:cubicBezTo>
                <a:cubicBezTo>
                  <a:pt x="30321" y="9234"/>
                  <a:pt x="30228" y="9233"/>
                  <a:pt x="30033" y="9196"/>
                </a:cubicBezTo>
                <a:close/>
                <a:moveTo>
                  <a:pt x="30653" y="8707"/>
                </a:moveTo>
                <a:cubicBezTo>
                  <a:pt x="30822" y="8626"/>
                  <a:pt x="31047" y="8383"/>
                  <a:pt x="31101" y="8224"/>
                </a:cubicBezTo>
                <a:cubicBezTo>
                  <a:pt x="31160" y="8052"/>
                  <a:pt x="31160" y="7781"/>
                  <a:pt x="31101" y="7608"/>
                </a:cubicBezTo>
                <a:cubicBezTo>
                  <a:pt x="31035" y="7413"/>
                  <a:pt x="30784" y="7165"/>
                  <a:pt x="30588" y="7100"/>
                </a:cubicBezTo>
                <a:cubicBezTo>
                  <a:pt x="30378" y="7030"/>
                  <a:pt x="30079" y="7048"/>
                  <a:pt x="29894" y="7141"/>
                </a:cubicBezTo>
                <a:cubicBezTo>
                  <a:pt x="29724" y="7227"/>
                  <a:pt x="29526" y="7449"/>
                  <a:pt x="29469" y="7617"/>
                </a:cubicBezTo>
                <a:cubicBezTo>
                  <a:pt x="29414" y="7778"/>
                  <a:pt x="29413" y="8059"/>
                  <a:pt x="29468" y="8212"/>
                </a:cubicBezTo>
                <a:cubicBezTo>
                  <a:pt x="29545" y="8431"/>
                  <a:pt x="29775" y="8659"/>
                  <a:pt x="30004" y="8744"/>
                </a:cubicBezTo>
                <a:cubicBezTo>
                  <a:pt x="30136" y="8793"/>
                  <a:pt x="30520" y="8771"/>
                  <a:pt x="30653" y="8707"/>
                </a:cubicBezTo>
                <a:close/>
                <a:moveTo>
                  <a:pt x="30221" y="8601"/>
                </a:moveTo>
                <a:cubicBezTo>
                  <a:pt x="30231" y="8531"/>
                  <a:pt x="30324" y="8498"/>
                  <a:pt x="30358" y="8553"/>
                </a:cubicBezTo>
                <a:cubicBezTo>
                  <a:pt x="30393" y="8611"/>
                  <a:pt x="30356" y="8665"/>
                  <a:pt x="30281" y="8665"/>
                </a:cubicBezTo>
                <a:cubicBezTo>
                  <a:pt x="30226" y="8665"/>
                  <a:pt x="30214" y="8652"/>
                  <a:pt x="30221" y="8601"/>
                </a:cubicBezTo>
                <a:close/>
                <a:moveTo>
                  <a:pt x="29868" y="8540"/>
                </a:moveTo>
                <a:cubicBezTo>
                  <a:pt x="29860" y="8519"/>
                  <a:pt x="29868" y="8480"/>
                  <a:pt x="29887" y="8454"/>
                </a:cubicBezTo>
                <a:cubicBezTo>
                  <a:pt x="29934" y="8390"/>
                  <a:pt x="30018" y="8427"/>
                  <a:pt x="30018" y="8512"/>
                </a:cubicBezTo>
                <a:cubicBezTo>
                  <a:pt x="30018" y="8565"/>
                  <a:pt x="30003" y="8580"/>
                  <a:pt x="29951" y="8580"/>
                </a:cubicBezTo>
                <a:cubicBezTo>
                  <a:pt x="29914" y="8580"/>
                  <a:pt x="29876" y="8562"/>
                  <a:pt x="29868" y="8540"/>
                </a:cubicBezTo>
                <a:close/>
                <a:moveTo>
                  <a:pt x="30573" y="8561"/>
                </a:moveTo>
                <a:cubicBezTo>
                  <a:pt x="30537" y="8525"/>
                  <a:pt x="30555" y="8445"/>
                  <a:pt x="30603" y="8426"/>
                </a:cubicBezTo>
                <a:cubicBezTo>
                  <a:pt x="30660" y="8404"/>
                  <a:pt x="30728" y="8480"/>
                  <a:pt x="30705" y="8540"/>
                </a:cubicBezTo>
                <a:cubicBezTo>
                  <a:pt x="30689" y="8581"/>
                  <a:pt x="30606" y="8594"/>
                  <a:pt x="30573" y="8561"/>
                </a:cubicBezTo>
                <a:close/>
                <a:moveTo>
                  <a:pt x="29651" y="8312"/>
                </a:moveTo>
                <a:cubicBezTo>
                  <a:pt x="29632" y="8289"/>
                  <a:pt x="29624" y="8251"/>
                  <a:pt x="29633" y="8228"/>
                </a:cubicBezTo>
                <a:cubicBezTo>
                  <a:pt x="29655" y="8171"/>
                  <a:pt x="29754" y="8173"/>
                  <a:pt x="29775" y="8229"/>
                </a:cubicBezTo>
                <a:cubicBezTo>
                  <a:pt x="29799" y="8292"/>
                  <a:pt x="29799" y="8292"/>
                  <a:pt x="29739" y="8324"/>
                </a:cubicBezTo>
                <a:cubicBezTo>
                  <a:pt x="29699" y="8346"/>
                  <a:pt x="29677" y="8342"/>
                  <a:pt x="29651" y="8312"/>
                </a:cubicBezTo>
                <a:close/>
                <a:moveTo>
                  <a:pt x="30827" y="8318"/>
                </a:moveTo>
                <a:cubicBezTo>
                  <a:pt x="30765" y="8273"/>
                  <a:pt x="30793" y="8185"/>
                  <a:pt x="30869" y="8185"/>
                </a:cubicBezTo>
                <a:cubicBezTo>
                  <a:pt x="30940" y="8185"/>
                  <a:pt x="30969" y="8263"/>
                  <a:pt x="30917" y="8314"/>
                </a:cubicBezTo>
                <a:cubicBezTo>
                  <a:pt x="30884" y="8348"/>
                  <a:pt x="30868" y="8348"/>
                  <a:pt x="30827" y="8318"/>
                </a:cubicBezTo>
                <a:close/>
                <a:moveTo>
                  <a:pt x="30109" y="8270"/>
                </a:moveTo>
                <a:cubicBezTo>
                  <a:pt x="30013" y="8226"/>
                  <a:pt x="29976" y="8187"/>
                  <a:pt x="29930" y="8083"/>
                </a:cubicBezTo>
                <a:cubicBezTo>
                  <a:pt x="29762" y="7705"/>
                  <a:pt x="30187" y="7351"/>
                  <a:pt x="30521" y="7589"/>
                </a:cubicBezTo>
                <a:cubicBezTo>
                  <a:pt x="30777" y="7771"/>
                  <a:pt x="30731" y="8164"/>
                  <a:pt x="30441" y="8280"/>
                </a:cubicBezTo>
                <a:cubicBezTo>
                  <a:pt x="30297" y="8338"/>
                  <a:pt x="30257" y="8337"/>
                  <a:pt x="30109" y="8270"/>
                </a:cubicBezTo>
                <a:close/>
                <a:moveTo>
                  <a:pt x="29555" y="7971"/>
                </a:moveTo>
                <a:cubicBezTo>
                  <a:pt x="29499" y="7915"/>
                  <a:pt x="29530" y="7841"/>
                  <a:pt x="29606" y="7852"/>
                </a:cubicBezTo>
                <a:cubicBezTo>
                  <a:pt x="29677" y="7862"/>
                  <a:pt x="29703" y="7972"/>
                  <a:pt x="29640" y="7997"/>
                </a:cubicBezTo>
                <a:cubicBezTo>
                  <a:pt x="29616" y="8006"/>
                  <a:pt x="29578" y="7994"/>
                  <a:pt x="29555" y="7971"/>
                </a:cubicBezTo>
                <a:close/>
                <a:moveTo>
                  <a:pt x="30928" y="7997"/>
                </a:moveTo>
                <a:cubicBezTo>
                  <a:pt x="30909" y="7989"/>
                  <a:pt x="30893" y="7952"/>
                  <a:pt x="30893" y="7914"/>
                </a:cubicBezTo>
                <a:cubicBezTo>
                  <a:pt x="30893" y="7861"/>
                  <a:pt x="30908" y="7846"/>
                  <a:pt x="30961" y="7846"/>
                </a:cubicBezTo>
                <a:cubicBezTo>
                  <a:pt x="31044" y="7846"/>
                  <a:pt x="31075" y="7915"/>
                  <a:pt x="31017" y="7972"/>
                </a:cubicBezTo>
                <a:cubicBezTo>
                  <a:pt x="30993" y="7996"/>
                  <a:pt x="30972" y="8015"/>
                  <a:pt x="30969" y="8013"/>
                </a:cubicBezTo>
                <a:cubicBezTo>
                  <a:pt x="30966" y="8012"/>
                  <a:pt x="30948" y="8005"/>
                  <a:pt x="30928" y="7997"/>
                </a:cubicBezTo>
                <a:close/>
                <a:moveTo>
                  <a:pt x="29633" y="7606"/>
                </a:moveTo>
                <a:cubicBezTo>
                  <a:pt x="29624" y="7581"/>
                  <a:pt x="29629" y="7547"/>
                  <a:pt x="29645" y="7531"/>
                </a:cubicBezTo>
                <a:cubicBezTo>
                  <a:pt x="29691" y="7485"/>
                  <a:pt x="29778" y="7516"/>
                  <a:pt x="29778" y="7578"/>
                </a:cubicBezTo>
                <a:cubicBezTo>
                  <a:pt x="29778" y="7650"/>
                  <a:pt x="29659" y="7673"/>
                  <a:pt x="29633" y="7606"/>
                </a:cubicBezTo>
                <a:close/>
                <a:moveTo>
                  <a:pt x="30797" y="7603"/>
                </a:moveTo>
                <a:cubicBezTo>
                  <a:pt x="30787" y="7576"/>
                  <a:pt x="30790" y="7543"/>
                  <a:pt x="30805" y="7528"/>
                </a:cubicBezTo>
                <a:cubicBezTo>
                  <a:pt x="30848" y="7485"/>
                  <a:pt x="30936" y="7518"/>
                  <a:pt x="30936" y="7578"/>
                </a:cubicBezTo>
                <a:cubicBezTo>
                  <a:pt x="30936" y="7651"/>
                  <a:pt x="30823" y="7671"/>
                  <a:pt x="30797" y="7603"/>
                </a:cubicBezTo>
                <a:close/>
                <a:moveTo>
                  <a:pt x="29888" y="7383"/>
                </a:moveTo>
                <a:cubicBezTo>
                  <a:pt x="29863" y="7316"/>
                  <a:pt x="29899" y="7248"/>
                  <a:pt x="29955" y="7259"/>
                </a:cubicBezTo>
                <a:cubicBezTo>
                  <a:pt x="29986" y="7265"/>
                  <a:pt x="30004" y="7294"/>
                  <a:pt x="30004" y="7338"/>
                </a:cubicBezTo>
                <a:cubicBezTo>
                  <a:pt x="30004" y="7419"/>
                  <a:pt x="29915" y="7453"/>
                  <a:pt x="29888" y="7383"/>
                </a:cubicBezTo>
                <a:close/>
                <a:moveTo>
                  <a:pt x="30573" y="7404"/>
                </a:moveTo>
                <a:cubicBezTo>
                  <a:pt x="30539" y="7369"/>
                  <a:pt x="30554" y="7280"/>
                  <a:pt x="30597" y="7264"/>
                </a:cubicBezTo>
                <a:cubicBezTo>
                  <a:pt x="30666" y="7237"/>
                  <a:pt x="30728" y="7306"/>
                  <a:pt x="30694" y="7369"/>
                </a:cubicBezTo>
                <a:cubicBezTo>
                  <a:pt x="30665" y="7423"/>
                  <a:pt x="30609" y="7439"/>
                  <a:pt x="30573" y="7404"/>
                </a:cubicBezTo>
                <a:close/>
                <a:moveTo>
                  <a:pt x="30216" y="7242"/>
                </a:moveTo>
                <a:cubicBezTo>
                  <a:pt x="30216" y="7160"/>
                  <a:pt x="30284" y="7128"/>
                  <a:pt x="30341" y="7185"/>
                </a:cubicBezTo>
                <a:cubicBezTo>
                  <a:pt x="30398" y="7242"/>
                  <a:pt x="30366" y="7310"/>
                  <a:pt x="30283" y="7310"/>
                </a:cubicBezTo>
                <a:cubicBezTo>
                  <a:pt x="30231" y="7310"/>
                  <a:pt x="30216" y="7295"/>
                  <a:pt x="30216" y="7242"/>
                </a:cubicBezTo>
                <a:close/>
                <a:moveTo>
                  <a:pt x="26608" y="5411"/>
                </a:moveTo>
                <a:cubicBezTo>
                  <a:pt x="26573" y="5369"/>
                  <a:pt x="26563" y="938"/>
                  <a:pt x="26598" y="883"/>
                </a:cubicBezTo>
                <a:cubicBezTo>
                  <a:pt x="26615" y="856"/>
                  <a:pt x="27177" y="848"/>
                  <a:pt x="29159" y="846"/>
                </a:cubicBezTo>
                <a:lnTo>
                  <a:pt x="31698" y="844"/>
                </a:lnTo>
                <a:lnTo>
                  <a:pt x="31876" y="1032"/>
                </a:lnTo>
                <a:cubicBezTo>
                  <a:pt x="32191" y="1362"/>
                  <a:pt x="32465" y="1850"/>
                  <a:pt x="32572" y="2271"/>
                </a:cubicBezTo>
                <a:cubicBezTo>
                  <a:pt x="32648" y="2572"/>
                  <a:pt x="32671" y="3014"/>
                  <a:pt x="32671" y="4209"/>
                </a:cubicBezTo>
                <a:cubicBezTo>
                  <a:pt x="32671" y="5163"/>
                  <a:pt x="32664" y="5390"/>
                  <a:pt x="32633" y="5416"/>
                </a:cubicBezTo>
                <a:cubicBezTo>
                  <a:pt x="32574" y="5464"/>
                  <a:pt x="26649" y="5460"/>
                  <a:pt x="26608" y="5411"/>
                </a:cubicBezTo>
                <a:close/>
                <a:moveTo>
                  <a:pt x="30059" y="4387"/>
                </a:moveTo>
                <a:cubicBezTo>
                  <a:pt x="30111" y="4335"/>
                  <a:pt x="30117" y="4175"/>
                  <a:pt x="30069" y="4126"/>
                </a:cubicBezTo>
                <a:cubicBezTo>
                  <a:pt x="30048" y="4105"/>
                  <a:pt x="29939" y="4093"/>
                  <a:pt x="29772" y="4093"/>
                </a:cubicBezTo>
                <a:cubicBezTo>
                  <a:pt x="29512" y="4093"/>
                  <a:pt x="29509" y="4093"/>
                  <a:pt x="29480" y="4169"/>
                </a:cubicBezTo>
                <a:cubicBezTo>
                  <a:pt x="29448" y="4254"/>
                  <a:pt x="29468" y="4377"/>
                  <a:pt x="29520" y="4409"/>
                </a:cubicBezTo>
                <a:cubicBezTo>
                  <a:pt x="29538" y="4421"/>
                  <a:pt x="29656" y="4431"/>
                  <a:pt x="29783" y="4431"/>
                </a:cubicBezTo>
                <a:cubicBezTo>
                  <a:pt x="29956" y="4431"/>
                  <a:pt x="30025" y="4420"/>
                  <a:pt x="30059" y="4387"/>
                </a:cubicBezTo>
                <a:close/>
                <a:moveTo>
                  <a:pt x="30798" y="3704"/>
                </a:moveTo>
                <a:cubicBezTo>
                  <a:pt x="30918" y="3607"/>
                  <a:pt x="30921" y="3573"/>
                  <a:pt x="30921" y="2497"/>
                </a:cubicBezTo>
                <a:cubicBezTo>
                  <a:pt x="30921" y="1372"/>
                  <a:pt x="30918" y="1345"/>
                  <a:pt x="30760" y="1273"/>
                </a:cubicBezTo>
                <a:cubicBezTo>
                  <a:pt x="30716" y="1253"/>
                  <a:pt x="30348" y="1242"/>
                  <a:pt x="29679" y="1242"/>
                </a:cubicBezTo>
                <a:lnTo>
                  <a:pt x="28665" y="1242"/>
                </a:lnTo>
                <a:lnTo>
                  <a:pt x="28572" y="1325"/>
                </a:lnTo>
                <a:lnTo>
                  <a:pt x="28480" y="1407"/>
                </a:lnTo>
                <a:lnTo>
                  <a:pt x="28480" y="2494"/>
                </a:lnTo>
                <a:lnTo>
                  <a:pt x="28480" y="3581"/>
                </a:lnTo>
                <a:lnTo>
                  <a:pt x="28563" y="3667"/>
                </a:lnTo>
                <a:lnTo>
                  <a:pt x="28646" y="3754"/>
                </a:lnTo>
                <a:lnTo>
                  <a:pt x="29692" y="3753"/>
                </a:lnTo>
                <a:cubicBezTo>
                  <a:pt x="30640" y="3753"/>
                  <a:pt x="30744" y="3748"/>
                  <a:pt x="30798" y="3704"/>
                </a:cubicBezTo>
                <a:close/>
                <a:moveTo>
                  <a:pt x="32473" y="3225"/>
                </a:moveTo>
                <a:cubicBezTo>
                  <a:pt x="32472" y="2897"/>
                  <a:pt x="32456" y="2610"/>
                  <a:pt x="32432" y="2471"/>
                </a:cubicBezTo>
                <a:cubicBezTo>
                  <a:pt x="32375" y="2150"/>
                  <a:pt x="32234" y="1782"/>
                  <a:pt x="32067" y="1515"/>
                </a:cubicBezTo>
                <a:cubicBezTo>
                  <a:pt x="31903" y="1254"/>
                  <a:pt x="31834" y="1223"/>
                  <a:pt x="31729" y="1364"/>
                </a:cubicBezTo>
                <a:cubicBezTo>
                  <a:pt x="31672" y="1441"/>
                  <a:pt x="31669" y="1479"/>
                  <a:pt x="31660" y="2366"/>
                </a:cubicBezTo>
                <a:cubicBezTo>
                  <a:pt x="31649" y="3457"/>
                  <a:pt x="31658" y="3564"/>
                  <a:pt x="31769" y="3674"/>
                </a:cubicBezTo>
                <a:cubicBezTo>
                  <a:pt x="31847" y="3752"/>
                  <a:pt x="31855" y="3754"/>
                  <a:pt x="32161" y="3754"/>
                </a:cubicBezTo>
                <a:lnTo>
                  <a:pt x="32474" y="3754"/>
                </a:lnTo>
                <a:lnTo>
                  <a:pt x="32473" y="3225"/>
                </a:lnTo>
                <a:close/>
                <a:moveTo>
                  <a:pt x="26639" y="659"/>
                </a:moveTo>
                <a:cubicBezTo>
                  <a:pt x="26585" y="637"/>
                  <a:pt x="26594" y="343"/>
                  <a:pt x="26653" y="227"/>
                </a:cubicBezTo>
                <a:cubicBezTo>
                  <a:pt x="26680" y="173"/>
                  <a:pt x="26745" y="100"/>
                  <a:pt x="26798" y="64"/>
                </a:cubicBezTo>
                <a:lnTo>
                  <a:pt x="26894" y="0"/>
                </a:lnTo>
                <a:lnTo>
                  <a:pt x="28485" y="0"/>
                </a:lnTo>
                <a:cubicBezTo>
                  <a:pt x="29958" y="0"/>
                  <a:pt x="30094" y="4"/>
                  <a:pt x="30322" y="55"/>
                </a:cubicBezTo>
                <a:cubicBezTo>
                  <a:pt x="30458" y="86"/>
                  <a:pt x="30619" y="131"/>
                  <a:pt x="30682" y="156"/>
                </a:cubicBezTo>
                <a:cubicBezTo>
                  <a:pt x="31073" y="316"/>
                  <a:pt x="31498" y="569"/>
                  <a:pt x="31478" y="631"/>
                </a:cubicBezTo>
                <a:cubicBezTo>
                  <a:pt x="31470" y="655"/>
                  <a:pt x="30875" y="665"/>
                  <a:pt x="29070" y="669"/>
                </a:cubicBezTo>
                <a:cubicBezTo>
                  <a:pt x="27752" y="672"/>
                  <a:pt x="26658" y="668"/>
                  <a:pt x="26639" y="659"/>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0" name="文字方塊 19"/>
          <p:cNvSpPr txBox="1"/>
          <p:nvPr/>
        </p:nvSpPr>
        <p:spPr>
          <a:xfrm>
            <a:off x="1058882" y="3708432"/>
            <a:ext cx="3710581"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21" name="文字方塊 20"/>
          <p:cNvSpPr txBox="1"/>
          <p:nvPr/>
        </p:nvSpPr>
        <p:spPr>
          <a:xfrm>
            <a:off x="1042146" y="3420522"/>
            <a:ext cx="1380721" cy="400110"/>
          </a:xfrm>
          <a:prstGeom prst="rect">
            <a:avLst/>
          </a:prstGeom>
          <a:noFill/>
        </p:spPr>
        <p:txBody>
          <a:bodyPr wrap="square" rtlCol="0">
            <a:spAutoFit/>
          </a:bodyPr>
          <a:lstStyle/>
          <a:p>
            <a:r>
              <a:rPr lang="en-US" sz="2000" b="1" dirty="0" smtClean="0">
                <a:solidFill>
                  <a:schemeClr val="accent2"/>
                </a:solidFill>
              </a:rPr>
              <a:t>TITLE 02</a:t>
            </a:r>
          </a:p>
        </p:txBody>
      </p:sp>
      <p:sp>
        <p:nvSpPr>
          <p:cNvPr id="22" name="矩形 21"/>
          <p:cNvSpPr/>
          <p:nvPr/>
        </p:nvSpPr>
        <p:spPr>
          <a:xfrm flipH="1">
            <a:off x="5587663" y="4870575"/>
            <a:ext cx="2891123" cy="617309"/>
          </a:xfrm>
          <a:prstGeom prst="rect">
            <a:avLst/>
          </a:prstGeom>
          <a:solidFill>
            <a:schemeClr val="bg1">
              <a:lumMod val="8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latin typeface="微軟正黑體" panose="020B0604030504040204" pitchFamily="34" charset="-120"/>
              <a:ea typeface="微軟正黑體" panose="020B0604030504040204" pitchFamily="34" charset="-120"/>
            </a:endParaRPr>
          </a:p>
        </p:txBody>
      </p:sp>
      <p:sp>
        <p:nvSpPr>
          <p:cNvPr id="23" name="Freeform 9"/>
          <p:cNvSpPr>
            <a:spLocks noEditPoints="1"/>
          </p:cNvSpPr>
          <p:nvPr/>
        </p:nvSpPr>
        <p:spPr bwMode="auto">
          <a:xfrm flipH="1">
            <a:off x="4604363" y="4844093"/>
            <a:ext cx="3874425" cy="1118074"/>
          </a:xfrm>
          <a:custGeom>
            <a:avLst/>
            <a:gdLst>
              <a:gd name="T0" fmla="*/ 2770 w 32953"/>
              <a:gd name="T1" fmla="*/ 8001 h 9479"/>
              <a:gd name="T2" fmla="*/ 35 w 32953"/>
              <a:gd name="T3" fmla="*/ 5661 h 9479"/>
              <a:gd name="T4" fmla="*/ 31962 w 32953"/>
              <a:gd name="T5" fmla="*/ 8010 h 9479"/>
              <a:gd name="T6" fmla="*/ 22095 w 32953"/>
              <a:gd name="T7" fmla="*/ 7981 h 9479"/>
              <a:gd name="T8" fmla="*/ 19019 w 32953"/>
              <a:gd name="T9" fmla="*/ 7499 h 9479"/>
              <a:gd name="T10" fmla="*/ 11385 w 32953"/>
              <a:gd name="T11" fmla="*/ 7451 h 9479"/>
              <a:gd name="T12" fmla="*/ 8413 w 32953"/>
              <a:gd name="T13" fmla="*/ 7529 h 9479"/>
              <a:gd name="T14" fmla="*/ 5489 w 32953"/>
              <a:gd name="T15" fmla="*/ 7465 h 9479"/>
              <a:gd name="T16" fmla="*/ 10118 w 32953"/>
              <a:gd name="T17" fmla="*/ 8803 h 9479"/>
              <a:gd name="T18" fmla="*/ 9745 w 32953"/>
              <a:gd name="T19" fmla="*/ 8561 h 9479"/>
              <a:gd name="T20" fmla="*/ 9966 w 32953"/>
              <a:gd name="T21" fmla="*/ 8273 h 9479"/>
              <a:gd name="T22" fmla="*/ 9466 w 32953"/>
              <a:gd name="T23" fmla="*/ 7851 h 9479"/>
              <a:gd name="T24" fmla="*/ 9628 w 32953"/>
              <a:gd name="T25" fmla="*/ 7578 h 9479"/>
              <a:gd name="T26" fmla="*/ 9854 w 32953"/>
              <a:gd name="T27" fmla="*/ 7336 h 9479"/>
              <a:gd name="T28" fmla="*/ 10084 w 32953"/>
              <a:gd name="T29" fmla="*/ 7291 h 9479"/>
              <a:gd name="T30" fmla="*/ 4158 w 32953"/>
              <a:gd name="T31" fmla="*/ 8627 h 9479"/>
              <a:gd name="T32" fmla="*/ 4496 w 32953"/>
              <a:gd name="T33" fmla="*/ 8538 h 9479"/>
              <a:gd name="T34" fmla="*/ 4778 w 32953"/>
              <a:gd name="T35" fmla="*/ 8318 h 9479"/>
              <a:gd name="T36" fmla="*/ 4237 w 32953"/>
              <a:gd name="T37" fmla="*/ 8326 h 9479"/>
              <a:gd name="T38" fmla="*/ 4968 w 32953"/>
              <a:gd name="T39" fmla="*/ 7972 h 9479"/>
              <a:gd name="T40" fmla="*/ 4886 w 32953"/>
              <a:gd name="T41" fmla="*/ 7578 h 9479"/>
              <a:gd name="T42" fmla="*/ 4516 w 32953"/>
              <a:gd name="T43" fmla="*/ 7383 h 9479"/>
              <a:gd name="T44" fmla="*/ 7203 w 32953"/>
              <a:gd name="T45" fmla="*/ 8768 h 9479"/>
              <a:gd name="T46" fmla="*/ 6820 w 32953"/>
              <a:gd name="T47" fmla="*/ 8580 h 9479"/>
              <a:gd name="T48" fmla="*/ 6616 w 32953"/>
              <a:gd name="T49" fmla="*/ 8316 h 9479"/>
              <a:gd name="T50" fmla="*/ 6834 w 32953"/>
              <a:gd name="T51" fmla="*/ 7682 h 9479"/>
              <a:gd name="T52" fmla="*/ 7910 w 32953"/>
              <a:gd name="T53" fmla="*/ 7889 h 9479"/>
              <a:gd name="T54" fmla="*/ 7822 w 32953"/>
              <a:gd name="T55" fmla="*/ 7578 h 9479"/>
              <a:gd name="T56" fmla="*/ 7572 w 32953"/>
              <a:gd name="T57" fmla="*/ 7296 h 9479"/>
              <a:gd name="T58" fmla="*/ 21085 w 32953"/>
              <a:gd name="T59" fmla="*/ 7619 h 9479"/>
              <a:gd name="T60" fmla="*/ 19877 w 32953"/>
              <a:gd name="T61" fmla="*/ 8561 h 9479"/>
              <a:gd name="T62" fmla="*/ 19614 w 32953"/>
              <a:gd name="T63" fmla="*/ 8228 h 9479"/>
              <a:gd name="T64" fmla="*/ 19887 w 32953"/>
              <a:gd name="T65" fmla="*/ 7911 h 9479"/>
              <a:gd name="T66" fmla="*/ 20874 w 32953"/>
              <a:gd name="T67" fmla="*/ 7914 h 9479"/>
              <a:gd name="T68" fmla="*/ 20790 w 32953"/>
              <a:gd name="T69" fmla="*/ 7578 h 9479"/>
              <a:gd name="T70" fmla="*/ 19894 w 32953"/>
              <a:gd name="T71" fmla="*/ 7404 h 9479"/>
              <a:gd name="T72" fmla="*/ 20216 w 32953"/>
              <a:gd name="T73" fmla="*/ 7291 h 9479"/>
              <a:gd name="T74" fmla="*/ 28441 w 32953"/>
              <a:gd name="T75" fmla="*/ 5681 h 9479"/>
              <a:gd name="T76" fmla="*/ 27616 w 32953"/>
              <a:gd name="T77" fmla="*/ 7925 h 9479"/>
              <a:gd name="T78" fmla="*/ 27739 w 32953"/>
              <a:gd name="T79" fmla="*/ 7630 h 9479"/>
              <a:gd name="T80" fmla="*/ 27716 w 32953"/>
              <a:gd name="T81" fmla="*/ 7019 h 9479"/>
              <a:gd name="T82" fmla="*/ 32799 w 32953"/>
              <a:gd name="T83" fmla="*/ 7195 h 9479"/>
              <a:gd name="T84" fmla="*/ 32232 w 32953"/>
              <a:gd name="T85" fmla="*/ 5872 h 9479"/>
              <a:gd name="T86" fmla="*/ 31570 w 32953"/>
              <a:gd name="T87" fmla="*/ 7703 h 9479"/>
              <a:gd name="T88" fmla="*/ 29469 w 32953"/>
              <a:gd name="T89" fmla="*/ 7617 h 9479"/>
              <a:gd name="T90" fmla="*/ 29887 w 32953"/>
              <a:gd name="T91" fmla="*/ 8454 h 9479"/>
              <a:gd name="T92" fmla="*/ 29633 w 32953"/>
              <a:gd name="T93" fmla="*/ 8228 h 9479"/>
              <a:gd name="T94" fmla="*/ 29930 w 32953"/>
              <a:gd name="T95" fmla="*/ 8083 h 9479"/>
              <a:gd name="T96" fmla="*/ 30893 w 32953"/>
              <a:gd name="T97" fmla="*/ 7914 h 9479"/>
              <a:gd name="T98" fmla="*/ 30797 w 32953"/>
              <a:gd name="T99" fmla="*/ 7603 h 9479"/>
              <a:gd name="T100" fmla="*/ 30597 w 32953"/>
              <a:gd name="T101" fmla="*/ 7264 h 9479"/>
              <a:gd name="T102" fmla="*/ 29159 w 32953"/>
              <a:gd name="T103" fmla="*/ 846 h 9479"/>
              <a:gd name="T104" fmla="*/ 29772 w 32953"/>
              <a:gd name="T105" fmla="*/ 4093 h 9479"/>
              <a:gd name="T106" fmla="*/ 28665 w 32953"/>
              <a:gd name="T107" fmla="*/ 1242 h 9479"/>
              <a:gd name="T108" fmla="*/ 32473 w 32953"/>
              <a:gd name="T109" fmla="*/ 3225 h 9479"/>
              <a:gd name="T110" fmla="*/ 26639 w 32953"/>
              <a:gd name="T111" fmla="*/ 659 h 9479"/>
              <a:gd name="T112" fmla="*/ 26639 w 32953"/>
              <a:gd name="T113" fmla="*/ 659 h 9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53" h="9479">
                <a:moveTo>
                  <a:pt x="3946" y="9186"/>
                </a:moveTo>
                <a:cubicBezTo>
                  <a:pt x="3633" y="9118"/>
                  <a:pt x="3320" y="8901"/>
                  <a:pt x="3128" y="8620"/>
                </a:cubicBezTo>
                <a:cubicBezTo>
                  <a:pt x="3096" y="8572"/>
                  <a:pt x="3035" y="8432"/>
                  <a:pt x="2994" y="8309"/>
                </a:cubicBezTo>
                <a:cubicBezTo>
                  <a:pt x="2928" y="8115"/>
                  <a:pt x="2921" y="8057"/>
                  <a:pt x="2935" y="7860"/>
                </a:cubicBezTo>
                <a:cubicBezTo>
                  <a:pt x="2944" y="7736"/>
                  <a:pt x="2960" y="7592"/>
                  <a:pt x="2970" y="7541"/>
                </a:cubicBezTo>
                <a:cubicBezTo>
                  <a:pt x="2988" y="7448"/>
                  <a:pt x="2987" y="7447"/>
                  <a:pt x="2893" y="7456"/>
                </a:cubicBezTo>
                <a:lnTo>
                  <a:pt x="2798" y="7465"/>
                </a:lnTo>
                <a:lnTo>
                  <a:pt x="2784" y="7733"/>
                </a:lnTo>
                <a:lnTo>
                  <a:pt x="2770" y="8001"/>
                </a:lnTo>
                <a:lnTo>
                  <a:pt x="1432" y="8009"/>
                </a:lnTo>
                <a:cubicBezTo>
                  <a:pt x="471" y="8014"/>
                  <a:pt x="84" y="8007"/>
                  <a:pt x="56" y="7984"/>
                </a:cubicBezTo>
                <a:cubicBezTo>
                  <a:pt x="4" y="7941"/>
                  <a:pt x="0" y="6606"/>
                  <a:pt x="52" y="6554"/>
                </a:cubicBezTo>
                <a:cubicBezTo>
                  <a:pt x="78" y="6527"/>
                  <a:pt x="3069" y="6520"/>
                  <a:pt x="13342" y="6520"/>
                </a:cubicBezTo>
                <a:cubicBezTo>
                  <a:pt x="23922" y="6520"/>
                  <a:pt x="26601" y="6513"/>
                  <a:pt x="26611" y="6484"/>
                </a:cubicBezTo>
                <a:cubicBezTo>
                  <a:pt x="26618" y="6465"/>
                  <a:pt x="26617" y="6433"/>
                  <a:pt x="26610" y="6414"/>
                </a:cubicBezTo>
                <a:cubicBezTo>
                  <a:pt x="26600" y="6386"/>
                  <a:pt x="23917" y="6379"/>
                  <a:pt x="13325" y="6379"/>
                </a:cubicBezTo>
                <a:cubicBezTo>
                  <a:pt x="1248" y="6379"/>
                  <a:pt x="51" y="6375"/>
                  <a:pt x="35" y="6334"/>
                </a:cubicBezTo>
                <a:cubicBezTo>
                  <a:pt x="13" y="6276"/>
                  <a:pt x="13" y="5719"/>
                  <a:pt x="35" y="5661"/>
                </a:cubicBezTo>
                <a:cubicBezTo>
                  <a:pt x="51" y="5621"/>
                  <a:pt x="1514" y="5617"/>
                  <a:pt x="16348" y="5617"/>
                </a:cubicBezTo>
                <a:cubicBezTo>
                  <a:pt x="25310" y="5617"/>
                  <a:pt x="32645" y="5620"/>
                  <a:pt x="32649" y="5624"/>
                </a:cubicBezTo>
                <a:cubicBezTo>
                  <a:pt x="32652" y="5628"/>
                  <a:pt x="32661" y="5904"/>
                  <a:pt x="32670" y="6238"/>
                </a:cubicBezTo>
                <a:lnTo>
                  <a:pt x="32685" y="6844"/>
                </a:lnTo>
                <a:lnTo>
                  <a:pt x="32784" y="6853"/>
                </a:lnTo>
                <a:cubicBezTo>
                  <a:pt x="32914" y="6864"/>
                  <a:pt x="32953" y="6922"/>
                  <a:pt x="32953" y="7102"/>
                </a:cubicBezTo>
                <a:cubicBezTo>
                  <a:pt x="32953" y="7335"/>
                  <a:pt x="32920" y="7395"/>
                  <a:pt x="32789" y="7395"/>
                </a:cubicBezTo>
                <a:cubicBezTo>
                  <a:pt x="32680" y="7395"/>
                  <a:pt x="32678" y="7397"/>
                  <a:pt x="32618" y="7562"/>
                </a:cubicBezTo>
                <a:cubicBezTo>
                  <a:pt x="32517" y="7837"/>
                  <a:pt x="32241" y="8026"/>
                  <a:pt x="31962" y="8010"/>
                </a:cubicBezTo>
                <a:lnTo>
                  <a:pt x="31813" y="8001"/>
                </a:lnTo>
                <a:lnTo>
                  <a:pt x="31780" y="7776"/>
                </a:lnTo>
                <a:cubicBezTo>
                  <a:pt x="31694" y="7194"/>
                  <a:pt x="31404" y="6791"/>
                  <a:pt x="30904" y="6559"/>
                </a:cubicBezTo>
                <a:cubicBezTo>
                  <a:pt x="30794" y="6507"/>
                  <a:pt x="30611" y="6450"/>
                  <a:pt x="30499" y="6431"/>
                </a:cubicBezTo>
                <a:cubicBezTo>
                  <a:pt x="29978" y="6345"/>
                  <a:pt x="29390" y="6596"/>
                  <a:pt x="29073" y="7041"/>
                </a:cubicBezTo>
                <a:cubicBezTo>
                  <a:pt x="28918" y="7257"/>
                  <a:pt x="28838" y="7468"/>
                  <a:pt x="28793" y="7776"/>
                </a:cubicBezTo>
                <a:lnTo>
                  <a:pt x="28760" y="8001"/>
                </a:lnTo>
                <a:lnTo>
                  <a:pt x="25445" y="8006"/>
                </a:lnTo>
                <a:cubicBezTo>
                  <a:pt x="23226" y="8008"/>
                  <a:pt x="22119" y="8000"/>
                  <a:pt x="22095" y="7981"/>
                </a:cubicBezTo>
                <a:cubicBezTo>
                  <a:pt x="22071" y="7962"/>
                  <a:pt x="22060" y="7868"/>
                  <a:pt x="22060" y="7702"/>
                </a:cubicBezTo>
                <a:lnTo>
                  <a:pt x="22060" y="7451"/>
                </a:lnTo>
                <a:lnTo>
                  <a:pt x="21788" y="7451"/>
                </a:lnTo>
                <a:lnTo>
                  <a:pt x="21517" y="7451"/>
                </a:lnTo>
                <a:lnTo>
                  <a:pt x="21535" y="7529"/>
                </a:lnTo>
                <a:cubicBezTo>
                  <a:pt x="21574" y="7702"/>
                  <a:pt x="21585" y="8039"/>
                  <a:pt x="21556" y="8176"/>
                </a:cubicBezTo>
                <a:cubicBezTo>
                  <a:pt x="21479" y="8536"/>
                  <a:pt x="21195" y="8912"/>
                  <a:pt x="20877" y="9072"/>
                </a:cubicBezTo>
                <a:cubicBezTo>
                  <a:pt x="20076" y="9479"/>
                  <a:pt x="19119" y="8996"/>
                  <a:pt x="18983" y="8116"/>
                </a:cubicBezTo>
                <a:cubicBezTo>
                  <a:pt x="18956" y="7941"/>
                  <a:pt x="18965" y="7777"/>
                  <a:pt x="19019" y="7499"/>
                </a:cubicBezTo>
                <a:cubicBezTo>
                  <a:pt x="19024" y="7475"/>
                  <a:pt x="18960" y="7465"/>
                  <a:pt x="18800" y="7465"/>
                </a:cubicBezTo>
                <a:lnTo>
                  <a:pt x="18574" y="7465"/>
                </a:lnTo>
                <a:lnTo>
                  <a:pt x="18560" y="7733"/>
                </a:lnTo>
                <a:lnTo>
                  <a:pt x="18546" y="8001"/>
                </a:lnTo>
                <a:lnTo>
                  <a:pt x="15145" y="8001"/>
                </a:lnTo>
                <a:lnTo>
                  <a:pt x="11744" y="8001"/>
                </a:lnTo>
                <a:lnTo>
                  <a:pt x="11737" y="7790"/>
                </a:lnTo>
                <a:cubicBezTo>
                  <a:pt x="11726" y="7449"/>
                  <a:pt x="11727" y="7451"/>
                  <a:pt x="11543" y="7451"/>
                </a:cubicBezTo>
                <a:lnTo>
                  <a:pt x="11385" y="7451"/>
                </a:lnTo>
                <a:lnTo>
                  <a:pt x="11403" y="7543"/>
                </a:lnTo>
                <a:cubicBezTo>
                  <a:pt x="11504" y="8056"/>
                  <a:pt x="11422" y="8398"/>
                  <a:pt x="11109" y="8766"/>
                </a:cubicBezTo>
                <a:cubicBezTo>
                  <a:pt x="10997" y="8897"/>
                  <a:pt x="10792" y="9054"/>
                  <a:pt x="10647" y="9118"/>
                </a:cubicBezTo>
                <a:cubicBezTo>
                  <a:pt x="10475" y="9194"/>
                  <a:pt x="10100" y="9233"/>
                  <a:pt x="9896" y="9196"/>
                </a:cubicBezTo>
                <a:cubicBezTo>
                  <a:pt x="9201" y="9071"/>
                  <a:pt x="8719" y="8368"/>
                  <a:pt x="8857" y="7684"/>
                </a:cubicBezTo>
                <a:cubicBezTo>
                  <a:pt x="8879" y="7571"/>
                  <a:pt x="8892" y="7472"/>
                  <a:pt x="8884" y="7465"/>
                </a:cubicBezTo>
                <a:cubicBezTo>
                  <a:pt x="8877" y="7457"/>
                  <a:pt x="8763" y="7451"/>
                  <a:pt x="8632" y="7451"/>
                </a:cubicBezTo>
                <a:lnTo>
                  <a:pt x="8393" y="7451"/>
                </a:lnTo>
                <a:lnTo>
                  <a:pt x="8413" y="7529"/>
                </a:lnTo>
                <a:cubicBezTo>
                  <a:pt x="8423" y="7571"/>
                  <a:pt x="8439" y="7715"/>
                  <a:pt x="8447" y="7849"/>
                </a:cubicBezTo>
                <a:cubicBezTo>
                  <a:pt x="8474" y="8259"/>
                  <a:pt x="8348" y="8577"/>
                  <a:pt x="8046" y="8859"/>
                </a:cubicBezTo>
                <a:cubicBezTo>
                  <a:pt x="7680" y="9201"/>
                  <a:pt x="7228" y="9300"/>
                  <a:pt x="6731" y="9145"/>
                </a:cubicBezTo>
                <a:cubicBezTo>
                  <a:pt x="6402" y="9043"/>
                  <a:pt x="6121" y="8781"/>
                  <a:pt x="5952" y="8421"/>
                </a:cubicBezTo>
                <a:cubicBezTo>
                  <a:pt x="5882" y="8272"/>
                  <a:pt x="5874" y="8224"/>
                  <a:pt x="5874" y="7945"/>
                </a:cubicBezTo>
                <a:cubicBezTo>
                  <a:pt x="5874" y="7774"/>
                  <a:pt x="5885" y="7593"/>
                  <a:pt x="5898" y="7543"/>
                </a:cubicBezTo>
                <a:lnTo>
                  <a:pt x="5921" y="7451"/>
                </a:lnTo>
                <a:lnTo>
                  <a:pt x="5712" y="7451"/>
                </a:lnTo>
                <a:cubicBezTo>
                  <a:pt x="5597" y="7451"/>
                  <a:pt x="5496" y="7457"/>
                  <a:pt x="5489" y="7465"/>
                </a:cubicBezTo>
                <a:cubicBezTo>
                  <a:pt x="5481" y="7472"/>
                  <a:pt x="5494" y="7571"/>
                  <a:pt x="5516" y="7684"/>
                </a:cubicBezTo>
                <a:cubicBezTo>
                  <a:pt x="5655" y="8374"/>
                  <a:pt x="5173" y="9069"/>
                  <a:pt x="4465" y="9198"/>
                </a:cubicBezTo>
                <a:cubicBezTo>
                  <a:pt x="4256" y="9237"/>
                  <a:pt x="4170" y="9235"/>
                  <a:pt x="3946" y="9186"/>
                </a:cubicBezTo>
                <a:close/>
                <a:moveTo>
                  <a:pt x="10325" y="8762"/>
                </a:moveTo>
                <a:cubicBezTo>
                  <a:pt x="10850" y="8626"/>
                  <a:pt x="11124" y="8129"/>
                  <a:pt x="10955" y="7621"/>
                </a:cubicBezTo>
                <a:cubicBezTo>
                  <a:pt x="10886" y="7415"/>
                  <a:pt x="10646" y="7171"/>
                  <a:pt x="10448" y="7103"/>
                </a:cubicBezTo>
                <a:cubicBezTo>
                  <a:pt x="9892" y="6914"/>
                  <a:pt x="9335" y="7269"/>
                  <a:pt x="9283" y="7845"/>
                </a:cubicBezTo>
                <a:cubicBezTo>
                  <a:pt x="9264" y="8051"/>
                  <a:pt x="9330" y="8282"/>
                  <a:pt x="9453" y="8444"/>
                </a:cubicBezTo>
                <a:cubicBezTo>
                  <a:pt x="9592" y="8627"/>
                  <a:pt x="9884" y="8784"/>
                  <a:pt x="10118" y="8803"/>
                </a:cubicBezTo>
                <a:cubicBezTo>
                  <a:pt x="10139" y="8804"/>
                  <a:pt x="10232" y="8786"/>
                  <a:pt x="10325" y="8762"/>
                </a:cubicBezTo>
                <a:close/>
                <a:moveTo>
                  <a:pt x="10076" y="8624"/>
                </a:moveTo>
                <a:cubicBezTo>
                  <a:pt x="10054" y="8568"/>
                  <a:pt x="10086" y="8524"/>
                  <a:pt x="10148" y="8524"/>
                </a:cubicBezTo>
                <a:cubicBezTo>
                  <a:pt x="10204" y="8524"/>
                  <a:pt x="10234" y="8572"/>
                  <a:pt x="10214" y="8629"/>
                </a:cubicBezTo>
                <a:cubicBezTo>
                  <a:pt x="10197" y="8678"/>
                  <a:pt x="10095" y="8674"/>
                  <a:pt x="10076" y="8624"/>
                </a:cubicBezTo>
                <a:close/>
                <a:moveTo>
                  <a:pt x="9745" y="8561"/>
                </a:moveTo>
                <a:cubicBezTo>
                  <a:pt x="9709" y="8525"/>
                  <a:pt x="9727" y="8445"/>
                  <a:pt x="9775" y="8426"/>
                </a:cubicBezTo>
                <a:cubicBezTo>
                  <a:pt x="9832" y="8404"/>
                  <a:pt x="9900" y="8480"/>
                  <a:pt x="9877" y="8540"/>
                </a:cubicBezTo>
                <a:cubicBezTo>
                  <a:pt x="9861" y="8581"/>
                  <a:pt x="9778" y="8594"/>
                  <a:pt x="9745" y="8561"/>
                </a:cubicBezTo>
                <a:close/>
                <a:moveTo>
                  <a:pt x="10421" y="8534"/>
                </a:moveTo>
                <a:cubicBezTo>
                  <a:pt x="10410" y="8508"/>
                  <a:pt x="10414" y="8474"/>
                  <a:pt x="10429" y="8459"/>
                </a:cubicBezTo>
                <a:cubicBezTo>
                  <a:pt x="10470" y="8418"/>
                  <a:pt x="10551" y="8460"/>
                  <a:pt x="10540" y="8516"/>
                </a:cubicBezTo>
                <a:cubicBezTo>
                  <a:pt x="10527" y="8582"/>
                  <a:pt x="10444" y="8595"/>
                  <a:pt x="10421" y="8534"/>
                </a:cubicBezTo>
                <a:close/>
                <a:moveTo>
                  <a:pt x="9501" y="8312"/>
                </a:moveTo>
                <a:cubicBezTo>
                  <a:pt x="9451" y="8252"/>
                  <a:pt x="9488" y="8179"/>
                  <a:pt x="9564" y="8190"/>
                </a:cubicBezTo>
                <a:cubicBezTo>
                  <a:pt x="9645" y="8202"/>
                  <a:pt x="9662" y="8285"/>
                  <a:pt x="9590" y="8323"/>
                </a:cubicBezTo>
                <a:cubicBezTo>
                  <a:pt x="9548" y="8346"/>
                  <a:pt x="9526" y="8343"/>
                  <a:pt x="9501" y="8312"/>
                </a:cubicBezTo>
                <a:close/>
                <a:moveTo>
                  <a:pt x="9966" y="8273"/>
                </a:moveTo>
                <a:cubicBezTo>
                  <a:pt x="9568" y="8089"/>
                  <a:pt x="9752" y="7458"/>
                  <a:pt x="10187" y="7516"/>
                </a:cubicBezTo>
                <a:cubicBezTo>
                  <a:pt x="10574" y="7568"/>
                  <a:pt x="10673" y="8071"/>
                  <a:pt x="10333" y="8262"/>
                </a:cubicBezTo>
                <a:cubicBezTo>
                  <a:pt x="10196" y="8339"/>
                  <a:pt x="10115" y="8341"/>
                  <a:pt x="9966" y="8273"/>
                </a:cubicBezTo>
                <a:close/>
                <a:moveTo>
                  <a:pt x="10668" y="8284"/>
                </a:moveTo>
                <a:cubicBezTo>
                  <a:pt x="10658" y="8258"/>
                  <a:pt x="10664" y="8224"/>
                  <a:pt x="10680" y="8207"/>
                </a:cubicBezTo>
                <a:cubicBezTo>
                  <a:pt x="10723" y="8164"/>
                  <a:pt x="10805" y="8204"/>
                  <a:pt x="10794" y="8262"/>
                </a:cubicBezTo>
                <a:cubicBezTo>
                  <a:pt x="10781" y="8327"/>
                  <a:pt x="10691" y="8343"/>
                  <a:pt x="10668" y="8284"/>
                </a:cubicBezTo>
                <a:close/>
                <a:moveTo>
                  <a:pt x="9418" y="7988"/>
                </a:moveTo>
                <a:cubicBezTo>
                  <a:pt x="9363" y="7954"/>
                  <a:pt x="9395" y="7861"/>
                  <a:pt x="9466" y="7851"/>
                </a:cubicBezTo>
                <a:cubicBezTo>
                  <a:pt x="9517" y="7844"/>
                  <a:pt x="9529" y="7856"/>
                  <a:pt x="9529" y="7912"/>
                </a:cubicBezTo>
                <a:cubicBezTo>
                  <a:pt x="9529" y="7987"/>
                  <a:pt x="9475" y="8024"/>
                  <a:pt x="9418" y="7988"/>
                </a:cubicBezTo>
                <a:close/>
                <a:moveTo>
                  <a:pt x="10770" y="7972"/>
                </a:moveTo>
                <a:cubicBezTo>
                  <a:pt x="10725" y="7918"/>
                  <a:pt x="10756" y="7846"/>
                  <a:pt x="10825" y="7846"/>
                </a:cubicBezTo>
                <a:cubicBezTo>
                  <a:pt x="10891" y="7846"/>
                  <a:pt x="10918" y="7882"/>
                  <a:pt x="10896" y="7940"/>
                </a:cubicBezTo>
                <a:cubicBezTo>
                  <a:pt x="10872" y="8002"/>
                  <a:pt x="10808" y="8018"/>
                  <a:pt x="10770" y="7972"/>
                </a:cubicBezTo>
                <a:close/>
                <a:moveTo>
                  <a:pt x="9483" y="7606"/>
                </a:moveTo>
                <a:cubicBezTo>
                  <a:pt x="9473" y="7581"/>
                  <a:pt x="9478" y="7547"/>
                  <a:pt x="9494" y="7531"/>
                </a:cubicBezTo>
                <a:cubicBezTo>
                  <a:pt x="9540" y="7485"/>
                  <a:pt x="9628" y="7516"/>
                  <a:pt x="9628" y="7578"/>
                </a:cubicBezTo>
                <a:cubicBezTo>
                  <a:pt x="9628" y="7650"/>
                  <a:pt x="9508" y="7673"/>
                  <a:pt x="9483" y="7606"/>
                </a:cubicBezTo>
                <a:close/>
                <a:moveTo>
                  <a:pt x="10651" y="7613"/>
                </a:moveTo>
                <a:cubicBezTo>
                  <a:pt x="10628" y="7551"/>
                  <a:pt x="10661" y="7508"/>
                  <a:pt x="10731" y="7508"/>
                </a:cubicBezTo>
                <a:cubicBezTo>
                  <a:pt x="10785" y="7508"/>
                  <a:pt x="10799" y="7522"/>
                  <a:pt x="10799" y="7578"/>
                </a:cubicBezTo>
                <a:cubicBezTo>
                  <a:pt x="10799" y="7634"/>
                  <a:pt x="10785" y="7649"/>
                  <a:pt x="10731" y="7649"/>
                </a:cubicBezTo>
                <a:cubicBezTo>
                  <a:pt x="10694" y="7649"/>
                  <a:pt x="10658" y="7633"/>
                  <a:pt x="10651" y="7613"/>
                </a:cubicBezTo>
                <a:close/>
                <a:moveTo>
                  <a:pt x="9759" y="7398"/>
                </a:moveTo>
                <a:cubicBezTo>
                  <a:pt x="9703" y="7363"/>
                  <a:pt x="9731" y="7268"/>
                  <a:pt x="9797" y="7268"/>
                </a:cubicBezTo>
                <a:cubicBezTo>
                  <a:pt x="9838" y="7268"/>
                  <a:pt x="9854" y="7287"/>
                  <a:pt x="9854" y="7336"/>
                </a:cubicBezTo>
                <a:cubicBezTo>
                  <a:pt x="9854" y="7411"/>
                  <a:pt x="9817" y="7435"/>
                  <a:pt x="9759" y="7398"/>
                </a:cubicBezTo>
                <a:close/>
                <a:moveTo>
                  <a:pt x="10414" y="7381"/>
                </a:moveTo>
                <a:cubicBezTo>
                  <a:pt x="10389" y="7316"/>
                  <a:pt x="10424" y="7254"/>
                  <a:pt x="10485" y="7254"/>
                </a:cubicBezTo>
                <a:cubicBezTo>
                  <a:pt x="10551" y="7254"/>
                  <a:pt x="10575" y="7306"/>
                  <a:pt x="10540" y="7373"/>
                </a:cubicBezTo>
                <a:cubicBezTo>
                  <a:pt x="10509" y="7434"/>
                  <a:pt x="10436" y="7438"/>
                  <a:pt x="10414" y="7381"/>
                </a:cubicBezTo>
                <a:close/>
                <a:moveTo>
                  <a:pt x="10084" y="7291"/>
                </a:moveTo>
                <a:cubicBezTo>
                  <a:pt x="10050" y="7257"/>
                  <a:pt x="10064" y="7175"/>
                  <a:pt x="10107" y="7159"/>
                </a:cubicBezTo>
                <a:cubicBezTo>
                  <a:pt x="10160" y="7138"/>
                  <a:pt x="10237" y="7215"/>
                  <a:pt x="10216" y="7268"/>
                </a:cubicBezTo>
                <a:cubicBezTo>
                  <a:pt x="10200" y="7311"/>
                  <a:pt x="10118" y="7325"/>
                  <a:pt x="10084" y="7291"/>
                </a:cubicBezTo>
                <a:close/>
                <a:moveTo>
                  <a:pt x="4604" y="8707"/>
                </a:moveTo>
                <a:cubicBezTo>
                  <a:pt x="4772" y="8626"/>
                  <a:pt x="4991" y="8390"/>
                  <a:pt x="5049" y="8226"/>
                </a:cubicBezTo>
                <a:cubicBezTo>
                  <a:pt x="5111" y="8051"/>
                  <a:pt x="5112" y="7785"/>
                  <a:pt x="5052" y="7607"/>
                </a:cubicBezTo>
                <a:cubicBezTo>
                  <a:pt x="4985" y="7413"/>
                  <a:pt x="4736" y="7169"/>
                  <a:pt x="4537" y="7105"/>
                </a:cubicBezTo>
                <a:cubicBezTo>
                  <a:pt x="4185" y="6991"/>
                  <a:pt x="3872" y="7063"/>
                  <a:pt x="3627" y="7312"/>
                </a:cubicBezTo>
                <a:cubicBezTo>
                  <a:pt x="3442" y="7500"/>
                  <a:pt x="3377" y="7659"/>
                  <a:pt x="3377" y="7917"/>
                </a:cubicBezTo>
                <a:cubicBezTo>
                  <a:pt x="3377" y="8301"/>
                  <a:pt x="3578" y="8587"/>
                  <a:pt x="3955" y="8741"/>
                </a:cubicBezTo>
                <a:cubicBezTo>
                  <a:pt x="4083" y="8793"/>
                  <a:pt x="4467" y="8773"/>
                  <a:pt x="4604" y="8707"/>
                </a:cubicBezTo>
                <a:close/>
                <a:moveTo>
                  <a:pt x="4158" y="8627"/>
                </a:moveTo>
                <a:cubicBezTo>
                  <a:pt x="4136" y="8570"/>
                  <a:pt x="4181" y="8517"/>
                  <a:pt x="4241" y="8528"/>
                </a:cubicBezTo>
                <a:cubicBezTo>
                  <a:pt x="4270" y="8534"/>
                  <a:pt x="4298" y="8566"/>
                  <a:pt x="4303" y="8601"/>
                </a:cubicBezTo>
                <a:cubicBezTo>
                  <a:pt x="4310" y="8652"/>
                  <a:pt x="4298" y="8665"/>
                  <a:pt x="4242" y="8665"/>
                </a:cubicBezTo>
                <a:cubicBezTo>
                  <a:pt x="4204" y="8665"/>
                  <a:pt x="4166" y="8648"/>
                  <a:pt x="4158" y="8627"/>
                </a:cubicBezTo>
                <a:close/>
                <a:moveTo>
                  <a:pt x="3819" y="8542"/>
                </a:moveTo>
                <a:cubicBezTo>
                  <a:pt x="3811" y="8519"/>
                  <a:pt x="3819" y="8480"/>
                  <a:pt x="3838" y="8454"/>
                </a:cubicBezTo>
                <a:cubicBezTo>
                  <a:pt x="3885" y="8390"/>
                  <a:pt x="3975" y="8427"/>
                  <a:pt x="3964" y="8506"/>
                </a:cubicBezTo>
                <a:cubicBezTo>
                  <a:pt x="3954" y="8576"/>
                  <a:pt x="3843" y="8604"/>
                  <a:pt x="3819" y="8542"/>
                </a:cubicBezTo>
                <a:close/>
                <a:moveTo>
                  <a:pt x="4496" y="8538"/>
                </a:moveTo>
                <a:cubicBezTo>
                  <a:pt x="4475" y="8485"/>
                  <a:pt x="4551" y="8408"/>
                  <a:pt x="4605" y="8429"/>
                </a:cubicBezTo>
                <a:cubicBezTo>
                  <a:pt x="4628" y="8438"/>
                  <a:pt x="4647" y="8475"/>
                  <a:pt x="4647" y="8512"/>
                </a:cubicBezTo>
                <a:cubicBezTo>
                  <a:pt x="4647" y="8565"/>
                  <a:pt x="4631" y="8580"/>
                  <a:pt x="4579" y="8580"/>
                </a:cubicBezTo>
                <a:cubicBezTo>
                  <a:pt x="4542" y="8580"/>
                  <a:pt x="4504" y="8561"/>
                  <a:pt x="4496" y="8538"/>
                </a:cubicBezTo>
                <a:close/>
                <a:moveTo>
                  <a:pt x="3608" y="8320"/>
                </a:moveTo>
                <a:cubicBezTo>
                  <a:pt x="3548" y="8261"/>
                  <a:pt x="3567" y="8185"/>
                  <a:pt x="3642" y="8185"/>
                </a:cubicBezTo>
                <a:cubicBezTo>
                  <a:pt x="3725" y="8185"/>
                  <a:pt x="3756" y="8253"/>
                  <a:pt x="3698" y="8311"/>
                </a:cubicBezTo>
                <a:cubicBezTo>
                  <a:pt x="3646" y="8363"/>
                  <a:pt x="3650" y="8362"/>
                  <a:pt x="3608" y="8320"/>
                </a:cubicBezTo>
                <a:close/>
                <a:moveTo>
                  <a:pt x="4778" y="8318"/>
                </a:moveTo>
                <a:cubicBezTo>
                  <a:pt x="4716" y="8273"/>
                  <a:pt x="4744" y="8185"/>
                  <a:pt x="4820" y="8185"/>
                </a:cubicBezTo>
                <a:cubicBezTo>
                  <a:pt x="4891" y="8185"/>
                  <a:pt x="4919" y="8263"/>
                  <a:pt x="4868" y="8314"/>
                </a:cubicBezTo>
                <a:cubicBezTo>
                  <a:pt x="4835" y="8348"/>
                  <a:pt x="4819" y="8348"/>
                  <a:pt x="4778" y="8318"/>
                </a:cubicBezTo>
                <a:close/>
                <a:moveTo>
                  <a:pt x="4055" y="8262"/>
                </a:moveTo>
                <a:cubicBezTo>
                  <a:pt x="3643" y="8051"/>
                  <a:pt x="3862" y="7433"/>
                  <a:pt x="4318" y="7519"/>
                </a:cubicBezTo>
                <a:cubicBezTo>
                  <a:pt x="4445" y="7543"/>
                  <a:pt x="4579" y="7675"/>
                  <a:pt x="4622" y="7821"/>
                </a:cubicBezTo>
                <a:cubicBezTo>
                  <a:pt x="4651" y="7917"/>
                  <a:pt x="4649" y="7951"/>
                  <a:pt x="4602" y="8066"/>
                </a:cubicBezTo>
                <a:cubicBezTo>
                  <a:pt x="4558" y="8172"/>
                  <a:pt x="4522" y="8212"/>
                  <a:pt x="4422" y="8262"/>
                </a:cubicBezTo>
                <a:cubicBezTo>
                  <a:pt x="4352" y="8297"/>
                  <a:pt x="4270" y="8326"/>
                  <a:pt x="4237" y="8326"/>
                </a:cubicBezTo>
                <a:cubicBezTo>
                  <a:pt x="4205" y="8326"/>
                  <a:pt x="4123" y="8297"/>
                  <a:pt x="4055" y="8262"/>
                </a:cubicBezTo>
                <a:close/>
                <a:moveTo>
                  <a:pt x="3506" y="7971"/>
                </a:moveTo>
                <a:cubicBezTo>
                  <a:pt x="3449" y="7915"/>
                  <a:pt x="3481" y="7841"/>
                  <a:pt x="3556" y="7852"/>
                </a:cubicBezTo>
                <a:cubicBezTo>
                  <a:pt x="3628" y="7862"/>
                  <a:pt x="3654" y="7972"/>
                  <a:pt x="3590" y="7997"/>
                </a:cubicBezTo>
                <a:cubicBezTo>
                  <a:pt x="3567" y="8006"/>
                  <a:pt x="3529" y="7994"/>
                  <a:pt x="3506" y="7971"/>
                </a:cubicBezTo>
                <a:close/>
                <a:moveTo>
                  <a:pt x="4879" y="7997"/>
                </a:moveTo>
                <a:cubicBezTo>
                  <a:pt x="4860" y="7989"/>
                  <a:pt x="4844" y="7952"/>
                  <a:pt x="4844" y="7914"/>
                </a:cubicBezTo>
                <a:cubicBezTo>
                  <a:pt x="4844" y="7861"/>
                  <a:pt x="4859" y="7846"/>
                  <a:pt x="4912" y="7846"/>
                </a:cubicBezTo>
                <a:cubicBezTo>
                  <a:pt x="4995" y="7846"/>
                  <a:pt x="5026" y="7915"/>
                  <a:pt x="4968" y="7972"/>
                </a:cubicBezTo>
                <a:cubicBezTo>
                  <a:pt x="4944" y="7996"/>
                  <a:pt x="4922" y="8015"/>
                  <a:pt x="4920" y="8013"/>
                </a:cubicBezTo>
                <a:cubicBezTo>
                  <a:pt x="4917" y="8012"/>
                  <a:pt x="4899" y="8005"/>
                  <a:pt x="4879" y="7997"/>
                </a:cubicBezTo>
                <a:close/>
                <a:moveTo>
                  <a:pt x="3593" y="7630"/>
                </a:moveTo>
                <a:cubicBezTo>
                  <a:pt x="3559" y="7596"/>
                  <a:pt x="3573" y="7514"/>
                  <a:pt x="3616" y="7498"/>
                </a:cubicBezTo>
                <a:cubicBezTo>
                  <a:pt x="3669" y="7477"/>
                  <a:pt x="3746" y="7553"/>
                  <a:pt x="3725" y="7607"/>
                </a:cubicBezTo>
                <a:cubicBezTo>
                  <a:pt x="3709" y="7650"/>
                  <a:pt x="3627" y="7664"/>
                  <a:pt x="3593" y="7630"/>
                </a:cubicBezTo>
                <a:close/>
                <a:moveTo>
                  <a:pt x="4741" y="7606"/>
                </a:moveTo>
                <a:cubicBezTo>
                  <a:pt x="4732" y="7581"/>
                  <a:pt x="4737" y="7547"/>
                  <a:pt x="4753" y="7531"/>
                </a:cubicBezTo>
                <a:cubicBezTo>
                  <a:pt x="4799" y="7485"/>
                  <a:pt x="4886" y="7516"/>
                  <a:pt x="4886" y="7578"/>
                </a:cubicBezTo>
                <a:cubicBezTo>
                  <a:pt x="4886" y="7650"/>
                  <a:pt x="4767" y="7673"/>
                  <a:pt x="4741" y="7606"/>
                </a:cubicBezTo>
                <a:close/>
                <a:moveTo>
                  <a:pt x="3831" y="7372"/>
                </a:moveTo>
                <a:cubicBezTo>
                  <a:pt x="3796" y="7306"/>
                  <a:pt x="3834" y="7245"/>
                  <a:pt x="3902" y="7258"/>
                </a:cubicBezTo>
                <a:cubicBezTo>
                  <a:pt x="3966" y="7270"/>
                  <a:pt x="3989" y="7365"/>
                  <a:pt x="3937" y="7398"/>
                </a:cubicBezTo>
                <a:cubicBezTo>
                  <a:pt x="3881" y="7433"/>
                  <a:pt x="3861" y="7429"/>
                  <a:pt x="3831" y="7372"/>
                </a:cubicBezTo>
                <a:close/>
                <a:moveTo>
                  <a:pt x="4516" y="7383"/>
                </a:moveTo>
                <a:cubicBezTo>
                  <a:pt x="4491" y="7316"/>
                  <a:pt x="4527" y="7248"/>
                  <a:pt x="4583" y="7259"/>
                </a:cubicBezTo>
                <a:cubicBezTo>
                  <a:pt x="4614" y="7265"/>
                  <a:pt x="4632" y="7294"/>
                  <a:pt x="4632" y="7338"/>
                </a:cubicBezTo>
                <a:cubicBezTo>
                  <a:pt x="4632" y="7419"/>
                  <a:pt x="4543" y="7453"/>
                  <a:pt x="4516" y="7383"/>
                </a:cubicBezTo>
                <a:close/>
                <a:moveTo>
                  <a:pt x="4157" y="7270"/>
                </a:moveTo>
                <a:cubicBezTo>
                  <a:pt x="4136" y="7214"/>
                  <a:pt x="4212" y="7138"/>
                  <a:pt x="4268" y="7160"/>
                </a:cubicBezTo>
                <a:cubicBezTo>
                  <a:pt x="4331" y="7184"/>
                  <a:pt x="4306" y="7294"/>
                  <a:pt x="4234" y="7304"/>
                </a:cubicBezTo>
                <a:cubicBezTo>
                  <a:pt x="4200" y="7309"/>
                  <a:pt x="4167" y="7294"/>
                  <a:pt x="4157" y="7270"/>
                </a:cubicBezTo>
                <a:close/>
                <a:moveTo>
                  <a:pt x="7561" y="8684"/>
                </a:moveTo>
                <a:cubicBezTo>
                  <a:pt x="7861" y="8508"/>
                  <a:pt x="8014" y="8251"/>
                  <a:pt x="8015" y="7918"/>
                </a:cubicBezTo>
                <a:cubicBezTo>
                  <a:pt x="8017" y="7437"/>
                  <a:pt x="7639" y="7056"/>
                  <a:pt x="7158" y="7056"/>
                </a:cubicBezTo>
                <a:cubicBezTo>
                  <a:pt x="6442" y="7056"/>
                  <a:pt x="6053" y="7840"/>
                  <a:pt x="6470" y="8444"/>
                </a:cubicBezTo>
                <a:cubicBezTo>
                  <a:pt x="6625" y="8667"/>
                  <a:pt x="6880" y="8780"/>
                  <a:pt x="7203" y="8768"/>
                </a:cubicBezTo>
                <a:cubicBezTo>
                  <a:pt x="7390" y="8761"/>
                  <a:pt x="7455" y="8746"/>
                  <a:pt x="7561" y="8684"/>
                </a:cubicBezTo>
                <a:close/>
                <a:moveTo>
                  <a:pt x="7084" y="8622"/>
                </a:moveTo>
                <a:cubicBezTo>
                  <a:pt x="7074" y="8597"/>
                  <a:pt x="7079" y="8563"/>
                  <a:pt x="7095" y="8547"/>
                </a:cubicBezTo>
                <a:cubicBezTo>
                  <a:pt x="7141" y="8501"/>
                  <a:pt x="7229" y="8532"/>
                  <a:pt x="7229" y="8594"/>
                </a:cubicBezTo>
                <a:cubicBezTo>
                  <a:pt x="7229" y="8666"/>
                  <a:pt x="7110" y="8689"/>
                  <a:pt x="7084" y="8622"/>
                </a:cubicBezTo>
                <a:close/>
                <a:moveTo>
                  <a:pt x="6744" y="8535"/>
                </a:moveTo>
                <a:cubicBezTo>
                  <a:pt x="6735" y="8511"/>
                  <a:pt x="6748" y="8470"/>
                  <a:pt x="6773" y="8445"/>
                </a:cubicBezTo>
                <a:cubicBezTo>
                  <a:pt x="6816" y="8402"/>
                  <a:pt x="6823" y="8402"/>
                  <a:pt x="6866" y="8445"/>
                </a:cubicBezTo>
                <a:cubicBezTo>
                  <a:pt x="6924" y="8502"/>
                  <a:pt x="6897" y="8580"/>
                  <a:pt x="6820" y="8580"/>
                </a:cubicBezTo>
                <a:cubicBezTo>
                  <a:pt x="6788" y="8580"/>
                  <a:pt x="6754" y="8560"/>
                  <a:pt x="6744" y="8535"/>
                </a:cubicBezTo>
                <a:close/>
                <a:moveTo>
                  <a:pt x="7422" y="8535"/>
                </a:moveTo>
                <a:cubicBezTo>
                  <a:pt x="7412" y="8511"/>
                  <a:pt x="7425" y="8470"/>
                  <a:pt x="7451" y="8445"/>
                </a:cubicBezTo>
                <a:cubicBezTo>
                  <a:pt x="7494" y="8402"/>
                  <a:pt x="7500" y="8402"/>
                  <a:pt x="7543" y="8445"/>
                </a:cubicBezTo>
                <a:cubicBezTo>
                  <a:pt x="7601" y="8502"/>
                  <a:pt x="7574" y="8580"/>
                  <a:pt x="7497" y="8580"/>
                </a:cubicBezTo>
                <a:cubicBezTo>
                  <a:pt x="7465" y="8580"/>
                  <a:pt x="7431" y="8560"/>
                  <a:pt x="7422" y="8535"/>
                </a:cubicBezTo>
                <a:close/>
                <a:moveTo>
                  <a:pt x="6526" y="8311"/>
                </a:moveTo>
                <a:cubicBezTo>
                  <a:pt x="6467" y="8251"/>
                  <a:pt x="6481" y="8202"/>
                  <a:pt x="6561" y="8190"/>
                </a:cubicBezTo>
                <a:cubicBezTo>
                  <a:pt x="6638" y="8179"/>
                  <a:pt x="6673" y="8259"/>
                  <a:pt x="6616" y="8316"/>
                </a:cubicBezTo>
                <a:cubicBezTo>
                  <a:pt x="6578" y="8353"/>
                  <a:pt x="6568" y="8353"/>
                  <a:pt x="6526" y="8311"/>
                </a:cubicBezTo>
                <a:close/>
                <a:moveTo>
                  <a:pt x="7694" y="8312"/>
                </a:moveTo>
                <a:cubicBezTo>
                  <a:pt x="7675" y="8289"/>
                  <a:pt x="7667" y="8251"/>
                  <a:pt x="7676" y="8228"/>
                </a:cubicBezTo>
                <a:cubicBezTo>
                  <a:pt x="7698" y="8171"/>
                  <a:pt x="7797" y="8173"/>
                  <a:pt x="7818" y="8229"/>
                </a:cubicBezTo>
                <a:cubicBezTo>
                  <a:pt x="7842" y="8292"/>
                  <a:pt x="7842" y="8292"/>
                  <a:pt x="7782" y="8324"/>
                </a:cubicBezTo>
                <a:cubicBezTo>
                  <a:pt x="7742" y="8346"/>
                  <a:pt x="7720" y="8342"/>
                  <a:pt x="7694" y="8312"/>
                </a:cubicBezTo>
                <a:close/>
                <a:moveTo>
                  <a:pt x="7003" y="8288"/>
                </a:moveTo>
                <a:cubicBezTo>
                  <a:pt x="6849" y="8216"/>
                  <a:pt x="6782" y="8116"/>
                  <a:pt x="6769" y="7936"/>
                </a:cubicBezTo>
                <a:cubicBezTo>
                  <a:pt x="6758" y="7791"/>
                  <a:pt x="6766" y="7763"/>
                  <a:pt x="6834" y="7682"/>
                </a:cubicBezTo>
                <a:cubicBezTo>
                  <a:pt x="7036" y="7442"/>
                  <a:pt x="7341" y="7456"/>
                  <a:pt x="7497" y="7712"/>
                </a:cubicBezTo>
                <a:cubicBezTo>
                  <a:pt x="7693" y="8033"/>
                  <a:pt x="7340" y="8443"/>
                  <a:pt x="7003" y="8288"/>
                </a:cubicBezTo>
                <a:close/>
                <a:moveTo>
                  <a:pt x="6424" y="7973"/>
                </a:moveTo>
                <a:cubicBezTo>
                  <a:pt x="6374" y="7913"/>
                  <a:pt x="6412" y="7840"/>
                  <a:pt x="6488" y="7851"/>
                </a:cubicBezTo>
                <a:cubicBezTo>
                  <a:pt x="6569" y="7863"/>
                  <a:pt x="6585" y="7946"/>
                  <a:pt x="6514" y="7985"/>
                </a:cubicBezTo>
                <a:cubicBezTo>
                  <a:pt x="6472" y="8007"/>
                  <a:pt x="6450" y="8004"/>
                  <a:pt x="6424" y="7973"/>
                </a:cubicBezTo>
                <a:close/>
                <a:moveTo>
                  <a:pt x="7779" y="7974"/>
                </a:moveTo>
                <a:cubicBezTo>
                  <a:pt x="7733" y="7917"/>
                  <a:pt x="7764" y="7846"/>
                  <a:pt x="7836" y="7846"/>
                </a:cubicBezTo>
                <a:cubicBezTo>
                  <a:pt x="7868" y="7846"/>
                  <a:pt x="7901" y="7865"/>
                  <a:pt x="7910" y="7889"/>
                </a:cubicBezTo>
                <a:cubicBezTo>
                  <a:pt x="7926" y="7931"/>
                  <a:pt x="7877" y="8016"/>
                  <a:pt x="7836" y="8016"/>
                </a:cubicBezTo>
                <a:cubicBezTo>
                  <a:pt x="7824" y="8016"/>
                  <a:pt x="7799" y="7997"/>
                  <a:pt x="7779" y="7974"/>
                </a:cubicBezTo>
                <a:close/>
                <a:moveTo>
                  <a:pt x="6491" y="7606"/>
                </a:moveTo>
                <a:cubicBezTo>
                  <a:pt x="6481" y="7581"/>
                  <a:pt x="6486" y="7547"/>
                  <a:pt x="6502" y="7531"/>
                </a:cubicBezTo>
                <a:cubicBezTo>
                  <a:pt x="6548" y="7485"/>
                  <a:pt x="6636" y="7516"/>
                  <a:pt x="6636" y="7578"/>
                </a:cubicBezTo>
                <a:cubicBezTo>
                  <a:pt x="6636" y="7650"/>
                  <a:pt x="6517" y="7673"/>
                  <a:pt x="6491" y="7606"/>
                </a:cubicBezTo>
                <a:close/>
                <a:moveTo>
                  <a:pt x="7677" y="7606"/>
                </a:moveTo>
                <a:cubicBezTo>
                  <a:pt x="7667" y="7581"/>
                  <a:pt x="7672" y="7547"/>
                  <a:pt x="7688" y="7531"/>
                </a:cubicBezTo>
                <a:cubicBezTo>
                  <a:pt x="7734" y="7485"/>
                  <a:pt x="7822" y="7516"/>
                  <a:pt x="7822" y="7578"/>
                </a:cubicBezTo>
                <a:cubicBezTo>
                  <a:pt x="7822" y="7650"/>
                  <a:pt x="7702" y="7673"/>
                  <a:pt x="7677" y="7606"/>
                </a:cubicBezTo>
                <a:close/>
                <a:moveTo>
                  <a:pt x="6763" y="7381"/>
                </a:moveTo>
                <a:cubicBezTo>
                  <a:pt x="6717" y="7324"/>
                  <a:pt x="6748" y="7254"/>
                  <a:pt x="6820" y="7254"/>
                </a:cubicBezTo>
                <a:cubicBezTo>
                  <a:pt x="6852" y="7254"/>
                  <a:pt x="6885" y="7273"/>
                  <a:pt x="6894" y="7296"/>
                </a:cubicBezTo>
                <a:cubicBezTo>
                  <a:pt x="6910" y="7338"/>
                  <a:pt x="6861" y="7423"/>
                  <a:pt x="6820" y="7423"/>
                </a:cubicBezTo>
                <a:cubicBezTo>
                  <a:pt x="6808" y="7423"/>
                  <a:pt x="6783" y="7404"/>
                  <a:pt x="6763" y="7381"/>
                </a:cubicBezTo>
                <a:close/>
                <a:moveTo>
                  <a:pt x="7441" y="7381"/>
                </a:moveTo>
                <a:cubicBezTo>
                  <a:pt x="7394" y="7324"/>
                  <a:pt x="7425" y="7254"/>
                  <a:pt x="7497" y="7254"/>
                </a:cubicBezTo>
                <a:cubicBezTo>
                  <a:pt x="7529" y="7254"/>
                  <a:pt x="7563" y="7273"/>
                  <a:pt x="7572" y="7296"/>
                </a:cubicBezTo>
                <a:cubicBezTo>
                  <a:pt x="7588" y="7338"/>
                  <a:pt x="7538" y="7423"/>
                  <a:pt x="7497" y="7423"/>
                </a:cubicBezTo>
                <a:cubicBezTo>
                  <a:pt x="7485" y="7423"/>
                  <a:pt x="7460" y="7404"/>
                  <a:pt x="7441" y="7381"/>
                </a:cubicBezTo>
                <a:close/>
                <a:moveTo>
                  <a:pt x="7083" y="7265"/>
                </a:moveTo>
                <a:cubicBezTo>
                  <a:pt x="7074" y="7241"/>
                  <a:pt x="7087" y="7200"/>
                  <a:pt x="7112" y="7175"/>
                </a:cubicBezTo>
                <a:cubicBezTo>
                  <a:pt x="7155" y="7132"/>
                  <a:pt x="7162" y="7132"/>
                  <a:pt x="7204" y="7175"/>
                </a:cubicBezTo>
                <a:cubicBezTo>
                  <a:pt x="7262" y="7232"/>
                  <a:pt x="7236" y="7310"/>
                  <a:pt x="7158" y="7310"/>
                </a:cubicBezTo>
                <a:cubicBezTo>
                  <a:pt x="7126" y="7310"/>
                  <a:pt x="7092" y="7290"/>
                  <a:pt x="7083" y="7265"/>
                </a:cubicBezTo>
                <a:close/>
                <a:moveTo>
                  <a:pt x="20659" y="8693"/>
                </a:moveTo>
                <a:cubicBezTo>
                  <a:pt x="21046" y="8497"/>
                  <a:pt x="21226" y="8043"/>
                  <a:pt x="21085" y="7619"/>
                </a:cubicBezTo>
                <a:cubicBezTo>
                  <a:pt x="21018" y="7416"/>
                  <a:pt x="20778" y="7170"/>
                  <a:pt x="20580" y="7103"/>
                </a:cubicBezTo>
                <a:cubicBezTo>
                  <a:pt x="20145" y="6955"/>
                  <a:pt x="19695" y="7137"/>
                  <a:pt x="19493" y="7542"/>
                </a:cubicBezTo>
                <a:cubicBezTo>
                  <a:pt x="19260" y="8008"/>
                  <a:pt x="19489" y="8552"/>
                  <a:pt x="19996" y="8740"/>
                </a:cubicBezTo>
                <a:cubicBezTo>
                  <a:pt x="20158" y="8800"/>
                  <a:pt x="20494" y="8776"/>
                  <a:pt x="20659" y="8693"/>
                </a:cubicBezTo>
                <a:close/>
                <a:moveTo>
                  <a:pt x="20208" y="8624"/>
                </a:moveTo>
                <a:cubicBezTo>
                  <a:pt x="20186" y="8568"/>
                  <a:pt x="20218" y="8524"/>
                  <a:pt x="20280" y="8524"/>
                </a:cubicBezTo>
                <a:cubicBezTo>
                  <a:pt x="20336" y="8524"/>
                  <a:pt x="20366" y="8572"/>
                  <a:pt x="20346" y="8629"/>
                </a:cubicBezTo>
                <a:cubicBezTo>
                  <a:pt x="20329" y="8678"/>
                  <a:pt x="20227" y="8674"/>
                  <a:pt x="20208" y="8624"/>
                </a:cubicBezTo>
                <a:close/>
                <a:moveTo>
                  <a:pt x="19877" y="8561"/>
                </a:moveTo>
                <a:cubicBezTo>
                  <a:pt x="19844" y="8528"/>
                  <a:pt x="19857" y="8445"/>
                  <a:pt x="19898" y="8430"/>
                </a:cubicBezTo>
                <a:cubicBezTo>
                  <a:pt x="19958" y="8407"/>
                  <a:pt x="20034" y="8474"/>
                  <a:pt x="20012" y="8531"/>
                </a:cubicBezTo>
                <a:cubicBezTo>
                  <a:pt x="19994" y="8580"/>
                  <a:pt x="19913" y="8597"/>
                  <a:pt x="19877" y="8561"/>
                </a:cubicBezTo>
                <a:close/>
                <a:moveTo>
                  <a:pt x="20554" y="8561"/>
                </a:moveTo>
                <a:cubicBezTo>
                  <a:pt x="20518" y="8525"/>
                  <a:pt x="20536" y="8445"/>
                  <a:pt x="20584" y="8426"/>
                </a:cubicBezTo>
                <a:cubicBezTo>
                  <a:pt x="20650" y="8401"/>
                  <a:pt x="20717" y="8489"/>
                  <a:pt x="20673" y="8542"/>
                </a:cubicBezTo>
                <a:cubicBezTo>
                  <a:pt x="20639" y="8583"/>
                  <a:pt x="20585" y="8591"/>
                  <a:pt x="20554" y="8561"/>
                </a:cubicBezTo>
                <a:close/>
                <a:moveTo>
                  <a:pt x="19632" y="8312"/>
                </a:moveTo>
                <a:cubicBezTo>
                  <a:pt x="19613" y="8289"/>
                  <a:pt x="19605" y="8251"/>
                  <a:pt x="19614" y="8228"/>
                </a:cubicBezTo>
                <a:cubicBezTo>
                  <a:pt x="19636" y="8171"/>
                  <a:pt x="19735" y="8173"/>
                  <a:pt x="19756" y="8229"/>
                </a:cubicBezTo>
                <a:cubicBezTo>
                  <a:pt x="19780" y="8292"/>
                  <a:pt x="19780" y="8292"/>
                  <a:pt x="19720" y="8324"/>
                </a:cubicBezTo>
                <a:cubicBezTo>
                  <a:pt x="19680" y="8346"/>
                  <a:pt x="19658" y="8342"/>
                  <a:pt x="19632" y="8312"/>
                </a:cubicBezTo>
                <a:close/>
                <a:moveTo>
                  <a:pt x="20822" y="8329"/>
                </a:moveTo>
                <a:cubicBezTo>
                  <a:pt x="20771" y="8297"/>
                  <a:pt x="20792" y="8202"/>
                  <a:pt x="20854" y="8190"/>
                </a:cubicBezTo>
                <a:cubicBezTo>
                  <a:pt x="20881" y="8185"/>
                  <a:pt x="20911" y="8202"/>
                  <a:pt x="20921" y="8227"/>
                </a:cubicBezTo>
                <a:cubicBezTo>
                  <a:pt x="20944" y="8287"/>
                  <a:pt x="20873" y="8360"/>
                  <a:pt x="20822" y="8329"/>
                </a:cubicBezTo>
                <a:close/>
                <a:moveTo>
                  <a:pt x="20090" y="8268"/>
                </a:moveTo>
                <a:cubicBezTo>
                  <a:pt x="19944" y="8194"/>
                  <a:pt x="19886" y="8092"/>
                  <a:pt x="19887" y="7911"/>
                </a:cubicBezTo>
                <a:cubicBezTo>
                  <a:pt x="19887" y="7740"/>
                  <a:pt x="19959" y="7618"/>
                  <a:pt x="20099" y="7551"/>
                </a:cubicBezTo>
                <a:cubicBezTo>
                  <a:pt x="20297" y="7458"/>
                  <a:pt x="20555" y="7553"/>
                  <a:pt x="20638" y="7751"/>
                </a:cubicBezTo>
                <a:cubicBezTo>
                  <a:pt x="20787" y="8109"/>
                  <a:pt x="20434" y="8442"/>
                  <a:pt x="20090" y="8268"/>
                </a:cubicBezTo>
                <a:close/>
                <a:moveTo>
                  <a:pt x="19550" y="7988"/>
                </a:moveTo>
                <a:cubicBezTo>
                  <a:pt x="19499" y="7957"/>
                  <a:pt x="19525" y="7863"/>
                  <a:pt x="19587" y="7851"/>
                </a:cubicBezTo>
                <a:cubicBezTo>
                  <a:pt x="19646" y="7839"/>
                  <a:pt x="19691" y="7892"/>
                  <a:pt x="19670" y="7947"/>
                </a:cubicBezTo>
                <a:cubicBezTo>
                  <a:pt x="19652" y="7995"/>
                  <a:pt x="19593" y="8015"/>
                  <a:pt x="19550" y="7988"/>
                </a:cubicBezTo>
                <a:close/>
                <a:moveTo>
                  <a:pt x="20910" y="7997"/>
                </a:moveTo>
                <a:cubicBezTo>
                  <a:pt x="20890" y="7989"/>
                  <a:pt x="20874" y="7952"/>
                  <a:pt x="20874" y="7914"/>
                </a:cubicBezTo>
                <a:cubicBezTo>
                  <a:pt x="20874" y="7861"/>
                  <a:pt x="20889" y="7846"/>
                  <a:pt x="20942" y="7846"/>
                </a:cubicBezTo>
                <a:cubicBezTo>
                  <a:pt x="21025" y="7846"/>
                  <a:pt x="21056" y="7915"/>
                  <a:pt x="20998" y="7972"/>
                </a:cubicBezTo>
                <a:cubicBezTo>
                  <a:pt x="20974" y="7996"/>
                  <a:pt x="20953" y="8015"/>
                  <a:pt x="20950" y="8013"/>
                </a:cubicBezTo>
                <a:cubicBezTo>
                  <a:pt x="20947" y="8012"/>
                  <a:pt x="20929" y="8005"/>
                  <a:pt x="20910" y="7997"/>
                </a:cubicBezTo>
                <a:close/>
                <a:moveTo>
                  <a:pt x="19615" y="7606"/>
                </a:moveTo>
                <a:cubicBezTo>
                  <a:pt x="19605" y="7581"/>
                  <a:pt x="19610" y="7547"/>
                  <a:pt x="19626" y="7531"/>
                </a:cubicBezTo>
                <a:cubicBezTo>
                  <a:pt x="19672" y="7485"/>
                  <a:pt x="19760" y="7516"/>
                  <a:pt x="19760" y="7578"/>
                </a:cubicBezTo>
                <a:cubicBezTo>
                  <a:pt x="19760" y="7650"/>
                  <a:pt x="19640" y="7673"/>
                  <a:pt x="19615" y="7606"/>
                </a:cubicBezTo>
                <a:close/>
                <a:moveTo>
                  <a:pt x="20790" y="7578"/>
                </a:moveTo>
                <a:cubicBezTo>
                  <a:pt x="20790" y="7522"/>
                  <a:pt x="20804" y="7508"/>
                  <a:pt x="20860" y="7508"/>
                </a:cubicBezTo>
                <a:cubicBezTo>
                  <a:pt x="20917" y="7508"/>
                  <a:pt x="20931" y="7522"/>
                  <a:pt x="20931" y="7578"/>
                </a:cubicBezTo>
                <a:cubicBezTo>
                  <a:pt x="20931" y="7635"/>
                  <a:pt x="20917" y="7649"/>
                  <a:pt x="20860" y="7649"/>
                </a:cubicBezTo>
                <a:cubicBezTo>
                  <a:pt x="20804" y="7649"/>
                  <a:pt x="20790" y="7635"/>
                  <a:pt x="20790" y="7578"/>
                </a:cubicBezTo>
                <a:close/>
                <a:moveTo>
                  <a:pt x="19894" y="7404"/>
                </a:moveTo>
                <a:cubicBezTo>
                  <a:pt x="19843" y="7384"/>
                  <a:pt x="19850" y="7283"/>
                  <a:pt x="19903" y="7263"/>
                </a:cubicBezTo>
                <a:cubicBezTo>
                  <a:pt x="19927" y="7253"/>
                  <a:pt x="19967" y="7266"/>
                  <a:pt x="19992" y="7291"/>
                </a:cubicBezTo>
                <a:cubicBezTo>
                  <a:pt x="20029" y="7327"/>
                  <a:pt x="20030" y="7343"/>
                  <a:pt x="20001" y="7379"/>
                </a:cubicBezTo>
                <a:cubicBezTo>
                  <a:pt x="19963" y="7425"/>
                  <a:pt x="19951" y="7427"/>
                  <a:pt x="19894" y="7404"/>
                </a:cubicBezTo>
                <a:close/>
                <a:moveTo>
                  <a:pt x="20554" y="7404"/>
                </a:moveTo>
                <a:cubicBezTo>
                  <a:pt x="20520" y="7370"/>
                  <a:pt x="20535" y="7280"/>
                  <a:pt x="20578" y="7264"/>
                </a:cubicBezTo>
                <a:cubicBezTo>
                  <a:pt x="20647" y="7237"/>
                  <a:pt x="20709" y="7306"/>
                  <a:pt x="20675" y="7369"/>
                </a:cubicBezTo>
                <a:cubicBezTo>
                  <a:pt x="20646" y="7423"/>
                  <a:pt x="20590" y="7439"/>
                  <a:pt x="20554" y="7404"/>
                </a:cubicBezTo>
                <a:close/>
                <a:moveTo>
                  <a:pt x="20216" y="7291"/>
                </a:moveTo>
                <a:cubicBezTo>
                  <a:pt x="20182" y="7257"/>
                  <a:pt x="20196" y="7175"/>
                  <a:pt x="20238" y="7159"/>
                </a:cubicBezTo>
                <a:cubicBezTo>
                  <a:pt x="20261" y="7150"/>
                  <a:pt x="20299" y="7162"/>
                  <a:pt x="20322" y="7185"/>
                </a:cubicBezTo>
                <a:cubicBezTo>
                  <a:pt x="20345" y="7208"/>
                  <a:pt x="20357" y="7246"/>
                  <a:pt x="20348" y="7268"/>
                </a:cubicBezTo>
                <a:cubicBezTo>
                  <a:pt x="20332" y="7311"/>
                  <a:pt x="20250" y="7325"/>
                  <a:pt x="20216" y="7291"/>
                </a:cubicBezTo>
                <a:close/>
                <a:moveTo>
                  <a:pt x="27700" y="7832"/>
                </a:moveTo>
                <a:cubicBezTo>
                  <a:pt x="27705" y="7786"/>
                  <a:pt x="27724" y="7738"/>
                  <a:pt x="27742" y="7727"/>
                </a:cubicBezTo>
                <a:cubicBezTo>
                  <a:pt x="27760" y="7715"/>
                  <a:pt x="27902" y="7706"/>
                  <a:pt x="28057" y="7706"/>
                </a:cubicBezTo>
                <a:cubicBezTo>
                  <a:pt x="28212" y="7706"/>
                  <a:pt x="28354" y="7715"/>
                  <a:pt x="28372" y="7727"/>
                </a:cubicBezTo>
                <a:cubicBezTo>
                  <a:pt x="28390" y="7738"/>
                  <a:pt x="28409" y="7786"/>
                  <a:pt x="28414" y="7832"/>
                </a:cubicBezTo>
                <a:cubicBezTo>
                  <a:pt x="28421" y="7896"/>
                  <a:pt x="28440" y="7919"/>
                  <a:pt x="28491" y="7926"/>
                </a:cubicBezTo>
                <a:cubicBezTo>
                  <a:pt x="28528" y="7932"/>
                  <a:pt x="28569" y="7919"/>
                  <a:pt x="28582" y="7898"/>
                </a:cubicBezTo>
                <a:cubicBezTo>
                  <a:pt x="28612" y="7852"/>
                  <a:pt x="28615" y="5756"/>
                  <a:pt x="28586" y="5713"/>
                </a:cubicBezTo>
                <a:cubicBezTo>
                  <a:pt x="28552" y="5664"/>
                  <a:pt x="28475" y="5647"/>
                  <a:pt x="28441" y="5681"/>
                </a:cubicBezTo>
                <a:cubicBezTo>
                  <a:pt x="28424" y="5698"/>
                  <a:pt x="28410" y="5748"/>
                  <a:pt x="28410" y="5792"/>
                </a:cubicBezTo>
                <a:lnTo>
                  <a:pt x="28410" y="5871"/>
                </a:lnTo>
                <a:lnTo>
                  <a:pt x="28059" y="5871"/>
                </a:lnTo>
                <a:lnTo>
                  <a:pt x="27708" y="5871"/>
                </a:lnTo>
                <a:lnTo>
                  <a:pt x="27699" y="5779"/>
                </a:lnTo>
                <a:cubicBezTo>
                  <a:pt x="27692" y="5707"/>
                  <a:pt x="27676" y="5685"/>
                  <a:pt x="27623" y="5678"/>
                </a:cubicBezTo>
                <a:cubicBezTo>
                  <a:pt x="27586" y="5672"/>
                  <a:pt x="27544" y="5685"/>
                  <a:pt x="27531" y="5706"/>
                </a:cubicBezTo>
                <a:cubicBezTo>
                  <a:pt x="27504" y="5749"/>
                  <a:pt x="27497" y="7817"/>
                  <a:pt x="27524" y="7888"/>
                </a:cubicBezTo>
                <a:cubicBezTo>
                  <a:pt x="27536" y="7918"/>
                  <a:pt x="27568" y="7931"/>
                  <a:pt x="27616" y="7925"/>
                </a:cubicBezTo>
                <a:cubicBezTo>
                  <a:pt x="27675" y="7919"/>
                  <a:pt x="27692" y="7899"/>
                  <a:pt x="27700" y="7832"/>
                </a:cubicBezTo>
                <a:close/>
                <a:moveTo>
                  <a:pt x="27739" y="7630"/>
                </a:moveTo>
                <a:cubicBezTo>
                  <a:pt x="27715" y="7620"/>
                  <a:pt x="27704" y="7542"/>
                  <a:pt x="27704" y="7377"/>
                </a:cubicBezTo>
                <a:lnTo>
                  <a:pt x="27704" y="7139"/>
                </a:lnTo>
                <a:lnTo>
                  <a:pt x="28050" y="7147"/>
                </a:lnTo>
                <a:lnTo>
                  <a:pt x="28396" y="7155"/>
                </a:lnTo>
                <a:lnTo>
                  <a:pt x="28404" y="7378"/>
                </a:lnTo>
                <a:cubicBezTo>
                  <a:pt x="28410" y="7538"/>
                  <a:pt x="28402" y="7608"/>
                  <a:pt x="28376" y="7625"/>
                </a:cubicBezTo>
                <a:cubicBezTo>
                  <a:pt x="28337" y="7649"/>
                  <a:pt x="27799" y="7654"/>
                  <a:pt x="27739" y="7630"/>
                </a:cubicBezTo>
                <a:close/>
                <a:moveTo>
                  <a:pt x="27716" y="7019"/>
                </a:moveTo>
                <a:cubicBezTo>
                  <a:pt x="27708" y="6998"/>
                  <a:pt x="27705" y="6886"/>
                  <a:pt x="27710" y="6771"/>
                </a:cubicBezTo>
                <a:lnTo>
                  <a:pt x="27718" y="6562"/>
                </a:lnTo>
                <a:lnTo>
                  <a:pt x="28057" y="6562"/>
                </a:lnTo>
                <a:lnTo>
                  <a:pt x="28396" y="6562"/>
                </a:lnTo>
                <a:lnTo>
                  <a:pt x="28396" y="6802"/>
                </a:lnTo>
                <a:lnTo>
                  <a:pt x="28396" y="7042"/>
                </a:lnTo>
                <a:lnTo>
                  <a:pt x="28063" y="7050"/>
                </a:lnTo>
                <a:cubicBezTo>
                  <a:pt x="27802" y="7056"/>
                  <a:pt x="27728" y="7050"/>
                  <a:pt x="27716" y="7019"/>
                </a:cubicBezTo>
                <a:close/>
                <a:moveTo>
                  <a:pt x="27724" y="6445"/>
                </a:moveTo>
                <a:cubicBezTo>
                  <a:pt x="27713" y="6435"/>
                  <a:pt x="27704" y="6328"/>
                  <a:pt x="27704" y="6208"/>
                </a:cubicBezTo>
                <a:cubicBezTo>
                  <a:pt x="27704" y="6035"/>
                  <a:pt x="27713" y="5986"/>
                  <a:pt x="27749" y="5972"/>
                </a:cubicBezTo>
                <a:cubicBezTo>
                  <a:pt x="27815" y="5947"/>
                  <a:pt x="28333" y="5953"/>
                  <a:pt x="28376" y="5979"/>
                </a:cubicBezTo>
                <a:cubicBezTo>
                  <a:pt x="28402" y="5996"/>
                  <a:pt x="28410" y="6066"/>
                  <a:pt x="28404" y="6226"/>
                </a:cubicBezTo>
                <a:lnTo>
                  <a:pt x="28396" y="6449"/>
                </a:lnTo>
                <a:lnTo>
                  <a:pt x="28069" y="6457"/>
                </a:lnTo>
                <a:cubicBezTo>
                  <a:pt x="27890" y="6461"/>
                  <a:pt x="27735" y="6456"/>
                  <a:pt x="27724" y="6445"/>
                </a:cubicBezTo>
                <a:close/>
                <a:moveTo>
                  <a:pt x="32799" y="7195"/>
                </a:moveTo>
                <a:cubicBezTo>
                  <a:pt x="32809" y="7163"/>
                  <a:pt x="32810" y="7105"/>
                  <a:pt x="32800" y="7067"/>
                </a:cubicBezTo>
                <a:cubicBezTo>
                  <a:pt x="32783" y="6999"/>
                  <a:pt x="32776" y="6997"/>
                  <a:pt x="32565" y="7005"/>
                </a:cubicBezTo>
                <a:cubicBezTo>
                  <a:pt x="32348" y="7014"/>
                  <a:pt x="32347" y="7014"/>
                  <a:pt x="32337" y="7094"/>
                </a:cubicBezTo>
                <a:cubicBezTo>
                  <a:pt x="32321" y="7240"/>
                  <a:pt x="32341" y="7254"/>
                  <a:pt x="32570" y="7254"/>
                </a:cubicBezTo>
                <a:cubicBezTo>
                  <a:pt x="32758" y="7254"/>
                  <a:pt x="32782" y="7247"/>
                  <a:pt x="32799" y="7195"/>
                </a:cubicBezTo>
                <a:close/>
                <a:moveTo>
                  <a:pt x="32460" y="6209"/>
                </a:moveTo>
                <a:lnTo>
                  <a:pt x="32460" y="5828"/>
                </a:lnTo>
                <a:lnTo>
                  <a:pt x="32373" y="5820"/>
                </a:lnTo>
                <a:cubicBezTo>
                  <a:pt x="32314" y="5814"/>
                  <a:pt x="32270" y="5830"/>
                  <a:pt x="32232" y="5872"/>
                </a:cubicBezTo>
                <a:cubicBezTo>
                  <a:pt x="32185" y="5924"/>
                  <a:pt x="32177" y="5975"/>
                  <a:pt x="32177" y="6215"/>
                </a:cubicBezTo>
                <a:cubicBezTo>
                  <a:pt x="32177" y="6479"/>
                  <a:pt x="32182" y="6500"/>
                  <a:pt x="32246" y="6552"/>
                </a:cubicBezTo>
                <a:cubicBezTo>
                  <a:pt x="32284" y="6583"/>
                  <a:pt x="32346" y="6604"/>
                  <a:pt x="32387" y="6599"/>
                </a:cubicBezTo>
                <a:lnTo>
                  <a:pt x="32460" y="6590"/>
                </a:lnTo>
                <a:lnTo>
                  <a:pt x="32460" y="6209"/>
                </a:lnTo>
                <a:close/>
                <a:moveTo>
                  <a:pt x="30033" y="9196"/>
                </a:moveTo>
                <a:cubicBezTo>
                  <a:pt x="29444" y="9084"/>
                  <a:pt x="28983" y="8526"/>
                  <a:pt x="28976" y="7916"/>
                </a:cubicBezTo>
                <a:cubicBezTo>
                  <a:pt x="28970" y="7447"/>
                  <a:pt x="29279" y="6960"/>
                  <a:pt x="29717" y="6747"/>
                </a:cubicBezTo>
                <a:cubicBezTo>
                  <a:pt x="30500" y="6365"/>
                  <a:pt x="31425" y="6843"/>
                  <a:pt x="31570" y="7703"/>
                </a:cubicBezTo>
                <a:cubicBezTo>
                  <a:pt x="31610" y="7941"/>
                  <a:pt x="31548" y="8323"/>
                  <a:pt x="31434" y="8538"/>
                </a:cubicBezTo>
                <a:cubicBezTo>
                  <a:pt x="31264" y="8859"/>
                  <a:pt x="30885" y="9130"/>
                  <a:pt x="30510" y="9199"/>
                </a:cubicBezTo>
                <a:cubicBezTo>
                  <a:pt x="30321" y="9234"/>
                  <a:pt x="30228" y="9233"/>
                  <a:pt x="30033" y="9196"/>
                </a:cubicBezTo>
                <a:close/>
                <a:moveTo>
                  <a:pt x="30653" y="8707"/>
                </a:moveTo>
                <a:cubicBezTo>
                  <a:pt x="30822" y="8626"/>
                  <a:pt x="31047" y="8383"/>
                  <a:pt x="31101" y="8224"/>
                </a:cubicBezTo>
                <a:cubicBezTo>
                  <a:pt x="31160" y="8052"/>
                  <a:pt x="31160" y="7781"/>
                  <a:pt x="31101" y="7608"/>
                </a:cubicBezTo>
                <a:cubicBezTo>
                  <a:pt x="31035" y="7413"/>
                  <a:pt x="30784" y="7165"/>
                  <a:pt x="30588" y="7100"/>
                </a:cubicBezTo>
                <a:cubicBezTo>
                  <a:pt x="30378" y="7030"/>
                  <a:pt x="30079" y="7048"/>
                  <a:pt x="29894" y="7141"/>
                </a:cubicBezTo>
                <a:cubicBezTo>
                  <a:pt x="29724" y="7227"/>
                  <a:pt x="29526" y="7449"/>
                  <a:pt x="29469" y="7617"/>
                </a:cubicBezTo>
                <a:cubicBezTo>
                  <a:pt x="29414" y="7778"/>
                  <a:pt x="29413" y="8059"/>
                  <a:pt x="29468" y="8212"/>
                </a:cubicBezTo>
                <a:cubicBezTo>
                  <a:pt x="29545" y="8431"/>
                  <a:pt x="29775" y="8659"/>
                  <a:pt x="30004" y="8744"/>
                </a:cubicBezTo>
                <a:cubicBezTo>
                  <a:pt x="30136" y="8793"/>
                  <a:pt x="30520" y="8771"/>
                  <a:pt x="30653" y="8707"/>
                </a:cubicBezTo>
                <a:close/>
                <a:moveTo>
                  <a:pt x="30221" y="8601"/>
                </a:moveTo>
                <a:cubicBezTo>
                  <a:pt x="30231" y="8531"/>
                  <a:pt x="30324" y="8498"/>
                  <a:pt x="30358" y="8553"/>
                </a:cubicBezTo>
                <a:cubicBezTo>
                  <a:pt x="30393" y="8611"/>
                  <a:pt x="30356" y="8665"/>
                  <a:pt x="30281" y="8665"/>
                </a:cubicBezTo>
                <a:cubicBezTo>
                  <a:pt x="30226" y="8665"/>
                  <a:pt x="30214" y="8652"/>
                  <a:pt x="30221" y="8601"/>
                </a:cubicBezTo>
                <a:close/>
                <a:moveTo>
                  <a:pt x="29868" y="8540"/>
                </a:moveTo>
                <a:cubicBezTo>
                  <a:pt x="29860" y="8519"/>
                  <a:pt x="29868" y="8480"/>
                  <a:pt x="29887" y="8454"/>
                </a:cubicBezTo>
                <a:cubicBezTo>
                  <a:pt x="29934" y="8390"/>
                  <a:pt x="30018" y="8427"/>
                  <a:pt x="30018" y="8512"/>
                </a:cubicBezTo>
                <a:cubicBezTo>
                  <a:pt x="30018" y="8565"/>
                  <a:pt x="30003" y="8580"/>
                  <a:pt x="29951" y="8580"/>
                </a:cubicBezTo>
                <a:cubicBezTo>
                  <a:pt x="29914" y="8580"/>
                  <a:pt x="29876" y="8562"/>
                  <a:pt x="29868" y="8540"/>
                </a:cubicBezTo>
                <a:close/>
                <a:moveTo>
                  <a:pt x="30573" y="8561"/>
                </a:moveTo>
                <a:cubicBezTo>
                  <a:pt x="30537" y="8525"/>
                  <a:pt x="30555" y="8445"/>
                  <a:pt x="30603" y="8426"/>
                </a:cubicBezTo>
                <a:cubicBezTo>
                  <a:pt x="30660" y="8404"/>
                  <a:pt x="30728" y="8480"/>
                  <a:pt x="30705" y="8540"/>
                </a:cubicBezTo>
                <a:cubicBezTo>
                  <a:pt x="30689" y="8581"/>
                  <a:pt x="30606" y="8594"/>
                  <a:pt x="30573" y="8561"/>
                </a:cubicBezTo>
                <a:close/>
                <a:moveTo>
                  <a:pt x="29651" y="8312"/>
                </a:moveTo>
                <a:cubicBezTo>
                  <a:pt x="29632" y="8289"/>
                  <a:pt x="29624" y="8251"/>
                  <a:pt x="29633" y="8228"/>
                </a:cubicBezTo>
                <a:cubicBezTo>
                  <a:pt x="29655" y="8171"/>
                  <a:pt x="29754" y="8173"/>
                  <a:pt x="29775" y="8229"/>
                </a:cubicBezTo>
                <a:cubicBezTo>
                  <a:pt x="29799" y="8292"/>
                  <a:pt x="29799" y="8292"/>
                  <a:pt x="29739" y="8324"/>
                </a:cubicBezTo>
                <a:cubicBezTo>
                  <a:pt x="29699" y="8346"/>
                  <a:pt x="29677" y="8342"/>
                  <a:pt x="29651" y="8312"/>
                </a:cubicBezTo>
                <a:close/>
                <a:moveTo>
                  <a:pt x="30827" y="8318"/>
                </a:moveTo>
                <a:cubicBezTo>
                  <a:pt x="30765" y="8273"/>
                  <a:pt x="30793" y="8185"/>
                  <a:pt x="30869" y="8185"/>
                </a:cubicBezTo>
                <a:cubicBezTo>
                  <a:pt x="30940" y="8185"/>
                  <a:pt x="30969" y="8263"/>
                  <a:pt x="30917" y="8314"/>
                </a:cubicBezTo>
                <a:cubicBezTo>
                  <a:pt x="30884" y="8348"/>
                  <a:pt x="30868" y="8348"/>
                  <a:pt x="30827" y="8318"/>
                </a:cubicBezTo>
                <a:close/>
                <a:moveTo>
                  <a:pt x="30109" y="8270"/>
                </a:moveTo>
                <a:cubicBezTo>
                  <a:pt x="30013" y="8226"/>
                  <a:pt x="29976" y="8187"/>
                  <a:pt x="29930" y="8083"/>
                </a:cubicBezTo>
                <a:cubicBezTo>
                  <a:pt x="29762" y="7705"/>
                  <a:pt x="30187" y="7351"/>
                  <a:pt x="30521" y="7589"/>
                </a:cubicBezTo>
                <a:cubicBezTo>
                  <a:pt x="30777" y="7771"/>
                  <a:pt x="30731" y="8164"/>
                  <a:pt x="30441" y="8280"/>
                </a:cubicBezTo>
                <a:cubicBezTo>
                  <a:pt x="30297" y="8338"/>
                  <a:pt x="30257" y="8337"/>
                  <a:pt x="30109" y="8270"/>
                </a:cubicBezTo>
                <a:close/>
                <a:moveTo>
                  <a:pt x="29555" y="7971"/>
                </a:moveTo>
                <a:cubicBezTo>
                  <a:pt x="29499" y="7915"/>
                  <a:pt x="29530" y="7841"/>
                  <a:pt x="29606" y="7852"/>
                </a:cubicBezTo>
                <a:cubicBezTo>
                  <a:pt x="29677" y="7862"/>
                  <a:pt x="29703" y="7972"/>
                  <a:pt x="29640" y="7997"/>
                </a:cubicBezTo>
                <a:cubicBezTo>
                  <a:pt x="29616" y="8006"/>
                  <a:pt x="29578" y="7994"/>
                  <a:pt x="29555" y="7971"/>
                </a:cubicBezTo>
                <a:close/>
                <a:moveTo>
                  <a:pt x="30928" y="7997"/>
                </a:moveTo>
                <a:cubicBezTo>
                  <a:pt x="30909" y="7989"/>
                  <a:pt x="30893" y="7952"/>
                  <a:pt x="30893" y="7914"/>
                </a:cubicBezTo>
                <a:cubicBezTo>
                  <a:pt x="30893" y="7861"/>
                  <a:pt x="30908" y="7846"/>
                  <a:pt x="30961" y="7846"/>
                </a:cubicBezTo>
                <a:cubicBezTo>
                  <a:pt x="31044" y="7846"/>
                  <a:pt x="31075" y="7915"/>
                  <a:pt x="31017" y="7972"/>
                </a:cubicBezTo>
                <a:cubicBezTo>
                  <a:pt x="30993" y="7996"/>
                  <a:pt x="30972" y="8015"/>
                  <a:pt x="30969" y="8013"/>
                </a:cubicBezTo>
                <a:cubicBezTo>
                  <a:pt x="30966" y="8012"/>
                  <a:pt x="30948" y="8005"/>
                  <a:pt x="30928" y="7997"/>
                </a:cubicBezTo>
                <a:close/>
                <a:moveTo>
                  <a:pt x="29633" y="7606"/>
                </a:moveTo>
                <a:cubicBezTo>
                  <a:pt x="29624" y="7581"/>
                  <a:pt x="29629" y="7547"/>
                  <a:pt x="29645" y="7531"/>
                </a:cubicBezTo>
                <a:cubicBezTo>
                  <a:pt x="29691" y="7485"/>
                  <a:pt x="29778" y="7516"/>
                  <a:pt x="29778" y="7578"/>
                </a:cubicBezTo>
                <a:cubicBezTo>
                  <a:pt x="29778" y="7650"/>
                  <a:pt x="29659" y="7673"/>
                  <a:pt x="29633" y="7606"/>
                </a:cubicBezTo>
                <a:close/>
                <a:moveTo>
                  <a:pt x="30797" y="7603"/>
                </a:moveTo>
                <a:cubicBezTo>
                  <a:pt x="30787" y="7576"/>
                  <a:pt x="30790" y="7543"/>
                  <a:pt x="30805" y="7528"/>
                </a:cubicBezTo>
                <a:cubicBezTo>
                  <a:pt x="30848" y="7485"/>
                  <a:pt x="30936" y="7518"/>
                  <a:pt x="30936" y="7578"/>
                </a:cubicBezTo>
                <a:cubicBezTo>
                  <a:pt x="30936" y="7651"/>
                  <a:pt x="30823" y="7671"/>
                  <a:pt x="30797" y="7603"/>
                </a:cubicBezTo>
                <a:close/>
                <a:moveTo>
                  <a:pt x="29888" y="7383"/>
                </a:moveTo>
                <a:cubicBezTo>
                  <a:pt x="29863" y="7316"/>
                  <a:pt x="29899" y="7248"/>
                  <a:pt x="29955" y="7259"/>
                </a:cubicBezTo>
                <a:cubicBezTo>
                  <a:pt x="29986" y="7265"/>
                  <a:pt x="30004" y="7294"/>
                  <a:pt x="30004" y="7338"/>
                </a:cubicBezTo>
                <a:cubicBezTo>
                  <a:pt x="30004" y="7419"/>
                  <a:pt x="29915" y="7453"/>
                  <a:pt x="29888" y="7383"/>
                </a:cubicBezTo>
                <a:close/>
                <a:moveTo>
                  <a:pt x="30573" y="7404"/>
                </a:moveTo>
                <a:cubicBezTo>
                  <a:pt x="30539" y="7369"/>
                  <a:pt x="30554" y="7280"/>
                  <a:pt x="30597" y="7264"/>
                </a:cubicBezTo>
                <a:cubicBezTo>
                  <a:pt x="30666" y="7237"/>
                  <a:pt x="30728" y="7306"/>
                  <a:pt x="30694" y="7369"/>
                </a:cubicBezTo>
                <a:cubicBezTo>
                  <a:pt x="30665" y="7423"/>
                  <a:pt x="30609" y="7439"/>
                  <a:pt x="30573" y="7404"/>
                </a:cubicBezTo>
                <a:close/>
                <a:moveTo>
                  <a:pt x="30216" y="7242"/>
                </a:moveTo>
                <a:cubicBezTo>
                  <a:pt x="30216" y="7160"/>
                  <a:pt x="30284" y="7128"/>
                  <a:pt x="30341" y="7185"/>
                </a:cubicBezTo>
                <a:cubicBezTo>
                  <a:pt x="30398" y="7242"/>
                  <a:pt x="30366" y="7310"/>
                  <a:pt x="30283" y="7310"/>
                </a:cubicBezTo>
                <a:cubicBezTo>
                  <a:pt x="30231" y="7310"/>
                  <a:pt x="30216" y="7295"/>
                  <a:pt x="30216" y="7242"/>
                </a:cubicBezTo>
                <a:close/>
                <a:moveTo>
                  <a:pt x="26608" y="5411"/>
                </a:moveTo>
                <a:cubicBezTo>
                  <a:pt x="26573" y="5369"/>
                  <a:pt x="26563" y="938"/>
                  <a:pt x="26598" y="883"/>
                </a:cubicBezTo>
                <a:cubicBezTo>
                  <a:pt x="26615" y="856"/>
                  <a:pt x="27177" y="848"/>
                  <a:pt x="29159" y="846"/>
                </a:cubicBezTo>
                <a:lnTo>
                  <a:pt x="31698" y="844"/>
                </a:lnTo>
                <a:lnTo>
                  <a:pt x="31876" y="1032"/>
                </a:lnTo>
                <a:cubicBezTo>
                  <a:pt x="32191" y="1362"/>
                  <a:pt x="32465" y="1850"/>
                  <a:pt x="32572" y="2271"/>
                </a:cubicBezTo>
                <a:cubicBezTo>
                  <a:pt x="32648" y="2572"/>
                  <a:pt x="32671" y="3014"/>
                  <a:pt x="32671" y="4209"/>
                </a:cubicBezTo>
                <a:cubicBezTo>
                  <a:pt x="32671" y="5163"/>
                  <a:pt x="32664" y="5390"/>
                  <a:pt x="32633" y="5416"/>
                </a:cubicBezTo>
                <a:cubicBezTo>
                  <a:pt x="32574" y="5464"/>
                  <a:pt x="26649" y="5460"/>
                  <a:pt x="26608" y="5411"/>
                </a:cubicBezTo>
                <a:close/>
                <a:moveTo>
                  <a:pt x="30059" y="4387"/>
                </a:moveTo>
                <a:cubicBezTo>
                  <a:pt x="30111" y="4335"/>
                  <a:pt x="30117" y="4175"/>
                  <a:pt x="30069" y="4126"/>
                </a:cubicBezTo>
                <a:cubicBezTo>
                  <a:pt x="30048" y="4105"/>
                  <a:pt x="29939" y="4093"/>
                  <a:pt x="29772" y="4093"/>
                </a:cubicBezTo>
                <a:cubicBezTo>
                  <a:pt x="29512" y="4093"/>
                  <a:pt x="29509" y="4093"/>
                  <a:pt x="29480" y="4169"/>
                </a:cubicBezTo>
                <a:cubicBezTo>
                  <a:pt x="29448" y="4254"/>
                  <a:pt x="29468" y="4377"/>
                  <a:pt x="29520" y="4409"/>
                </a:cubicBezTo>
                <a:cubicBezTo>
                  <a:pt x="29538" y="4421"/>
                  <a:pt x="29656" y="4431"/>
                  <a:pt x="29783" y="4431"/>
                </a:cubicBezTo>
                <a:cubicBezTo>
                  <a:pt x="29956" y="4431"/>
                  <a:pt x="30025" y="4420"/>
                  <a:pt x="30059" y="4387"/>
                </a:cubicBezTo>
                <a:close/>
                <a:moveTo>
                  <a:pt x="30798" y="3704"/>
                </a:moveTo>
                <a:cubicBezTo>
                  <a:pt x="30918" y="3607"/>
                  <a:pt x="30921" y="3573"/>
                  <a:pt x="30921" y="2497"/>
                </a:cubicBezTo>
                <a:cubicBezTo>
                  <a:pt x="30921" y="1372"/>
                  <a:pt x="30918" y="1345"/>
                  <a:pt x="30760" y="1273"/>
                </a:cubicBezTo>
                <a:cubicBezTo>
                  <a:pt x="30716" y="1253"/>
                  <a:pt x="30348" y="1242"/>
                  <a:pt x="29679" y="1242"/>
                </a:cubicBezTo>
                <a:lnTo>
                  <a:pt x="28665" y="1242"/>
                </a:lnTo>
                <a:lnTo>
                  <a:pt x="28572" y="1325"/>
                </a:lnTo>
                <a:lnTo>
                  <a:pt x="28480" y="1407"/>
                </a:lnTo>
                <a:lnTo>
                  <a:pt x="28480" y="2494"/>
                </a:lnTo>
                <a:lnTo>
                  <a:pt x="28480" y="3581"/>
                </a:lnTo>
                <a:lnTo>
                  <a:pt x="28563" y="3667"/>
                </a:lnTo>
                <a:lnTo>
                  <a:pt x="28646" y="3754"/>
                </a:lnTo>
                <a:lnTo>
                  <a:pt x="29692" y="3753"/>
                </a:lnTo>
                <a:cubicBezTo>
                  <a:pt x="30640" y="3753"/>
                  <a:pt x="30744" y="3748"/>
                  <a:pt x="30798" y="3704"/>
                </a:cubicBezTo>
                <a:close/>
                <a:moveTo>
                  <a:pt x="32473" y="3225"/>
                </a:moveTo>
                <a:cubicBezTo>
                  <a:pt x="32472" y="2897"/>
                  <a:pt x="32456" y="2610"/>
                  <a:pt x="32432" y="2471"/>
                </a:cubicBezTo>
                <a:cubicBezTo>
                  <a:pt x="32375" y="2150"/>
                  <a:pt x="32234" y="1782"/>
                  <a:pt x="32067" y="1515"/>
                </a:cubicBezTo>
                <a:cubicBezTo>
                  <a:pt x="31903" y="1254"/>
                  <a:pt x="31834" y="1223"/>
                  <a:pt x="31729" y="1364"/>
                </a:cubicBezTo>
                <a:cubicBezTo>
                  <a:pt x="31672" y="1441"/>
                  <a:pt x="31669" y="1479"/>
                  <a:pt x="31660" y="2366"/>
                </a:cubicBezTo>
                <a:cubicBezTo>
                  <a:pt x="31649" y="3457"/>
                  <a:pt x="31658" y="3564"/>
                  <a:pt x="31769" y="3674"/>
                </a:cubicBezTo>
                <a:cubicBezTo>
                  <a:pt x="31847" y="3752"/>
                  <a:pt x="31855" y="3754"/>
                  <a:pt x="32161" y="3754"/>
                </a:cubicBezTo>
                <a:lnTo>
                  <a:pt x="32474" y="3754"/>
                </a:lnTo>
                <a:lnTo>
                  <a:pt x="32473" y="3225"/>
                </a:lnTo>
                <a:close/>
                <a:moveTo>
                  <a:pt x="26639" y="659"/>
                </a:moveTo>
                <a:cubicBezTo>
                  <a:pt x="26585" y="637"/>
                  <a:pt x="26594" y="343"/>
                  <a:pt x="26653" y="227"/>
                </a:cubicBezTo>
                <a:cubicBezTo>
                  <a:pt x="26680" y="173"/>
                  <a:pt x="26745" y="100"/>
                  <a:pt x="26798" y="64"/>
                </a:cubicBezTo>
                <a:lnTo>
                  <a:pt x="26894" y="0"/>
                </a:lnTo>
                <a:lnTo>
                  <a:pt x="28485" y="0"/>
                </a:lnTo>
                <a:cubicBezTo>
                  <a:pt x="29958" y="0"/>
                  <a:pt x="30094" y="4"/>
                  <a:pt x="30322" y="55"/>
                </a:cubicBezTo>
                <a:cubicBezTo>
                  <a:pt x="30458" y="86"/>
                  <a:pt x="30619" y="131"/>
                  <a:pt x="30682" y="156"/>
                </a:cubicBezTo>
                <a:cubicBezTo>
                  <a:pt x="31073" y="316"/>
                  <a:pt x="31498" y="569"/>
                  <a:pt x="31478" y="631"/>
                </a:cubicBezTo>
                <a:cubicBezTo>
                  <a:pt x="31470" y="655"/>
                  <a:pt x="30875" y="665"/>
                  <a:pt x="29070" y="669"/>
                </a:cubicBezTo>
                <a:cubicBezTo>
                  <a:pt x="27752" y="672"/>
                  <a:pt x="26658" y="668"/>
                  <a:pt x="26639" y="659"/>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100"/>
          </a:p>
        </p:txBody>
      </p:sp>
      <p:sp>
        <p:nvSpPr>
          <p:cNvPr id="26" name="文字方塊 25"/>
          <p:cNvSpPr txBox="1"/>
          <p:nvPr/>
        </p:nvSpPr>
        <p:spPr>
          <a:xfrm>
            <a:off x="1058882" y="5156232"/>
            <a:ext cx="3710581"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27" name="文字方塊 26"/>
          <p:cNvSpPr txBox="1"/>
          <p:nvPr/>
        </p:nvSpPr>
        <p:spPr>
          <a:xfrm>
            <a:off x="1042146" y="4868322"/>
            <a:ext cx="1380721" cy="400110"/>
          </a:xfrm>
          <a:prstGeom prst="rect">
            <a:avLst/>
          </a:prstGeom>
          <a:noFill/>
        </p:spPr>
        <p:txBody>
          <a:bodyPr wrap="square" rtlCol="0">
            <a:spAutoFit/>
          </a:bodyPr>
          <a:lstStyle/>
          <a:p>
            <a:r>
              <a:rPr lang="en-US" sz="2000" b="1" dirty="0" smtClean="0">
                <a:solidFill>
                  <a:schemeClr val="accent3"/>
                </a:solidFill>
              </a:rPr>
              <a:t>TITLE 03</a:t>
            </a:r>
          </a:p>
        </p:txBody>
      </p:sp>
      <p:sp>
        <p:nvSpPr>
          <p:cNvPr id="8" name="流程圖: 替代程序 7"/>
          <p:cNvSpPr/>
          <p:nvPr/>
        </p:nvSpPr>
        <p:spPr>
          <a:xfrm flipH="1">
            <a:off x="5422564" y="3422775"/>
            <a:ext cx="932626" cy="617309"/>
          </a:xfrm>
          <a:prstGeom prst="flowChartAlternateProcess">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微軟正黑體" panose="020B0604030504040204" pitchFamily="34" charset="-120"/>
                <a:ea typeface="微軟正黑體" panose="020B0604030504040204" pitchFamily="34" charset="-120"/>
              </a:rPr>
              <a:t>30%</a:t>
            </a:r>
          </a:p>
        </p:txBody>
      </p:sp>
      <p:sp>
        <p:nvSpPr>
          <p:cNvPr id="9" name="流程圖: 替代程序 8"/>
          <p:cNvSpPr/>
          <p:nvPr/>
        </p:nvSpPr>
        <p:spPr>
          <a:xfrm flipH="1">
            <a:off x="5422564" y="4868322"/>
            <a:ext cx="621751" cy="617309"/>
          </a:xfrm>
          <a:prstGeom prst="flowChartAlternateProcess">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latin typeface="微軟正黑體" panose="020B0604030504040204" pitchFamily="34" charset="-120"/>
                <a:ea typeface="微軟正黑體" panose="020B0604030504040204" pitchFamily="34" charset="-120"/>
              </a:rPr>
              <a:t>20%</a:t>
            </a:r>
          </a:p>
        </p:txBody>
      </p:sp>
      <p:grpSp>
        <p:nvGrpSpPr>
          <p:cNvPr id="3" name="群組 2"/>
          <p:cNvGrpSpPr/>
          <p:nvPr/>
        </p:nvGrpSpPr>
        <p:grpSpPr>
          <a:xfrm>
            <a:off x="547994" y="4926902"/>
            <a:ext cx="438332" cy="436508"/>
            <a:chOff x="524687" y="4787202"/>
            <a:chExt cx="438332" cy="436508"/>
          </a:xfrm>
        </p:grpSpPr>
        <p:sp>
          <p:nvSpPr>
            <p:cNvPr id="30" name="手繪多邊形 29"/>
            <p:cNvSpPr>
              <a:spLocks/>
            </p:cNvSpPr>
            <p:nvPr/>
          </p:nvSpPr>
          <p:spPr bwMode="auto">
            <a:xfrm>
              <a:off x="524687" y="4889719"/>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1" name="Freeform 92"/>
            <p:cNvSpPr>
              <a:spLocks/>
            </p:cNvSpPr>
            <p:nvPr/>
          </p:nvSpPr>
          <p:spPr bwMode="auto">
            <a:xfrm>
              <a:off x="559959" y="4787202"/>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93"/>
            <p:cNvSpPr>
              <a:spLocks/>
            </p:cNvSpPr>
            <p:nvPr/>
          </p:nvSpPr>
          <p:spPr bwMode="auto">
            <a:xfrm>
              <a:off x="858847" y="4787202"/>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3" name="Freeform 94"/>
            <p:cNvSpPr>
              <a:spLocks/>
            </p:cNvSpPr>
            <p:nvPr/>
          </p:nvSpPr>
          <p:spPr bwMode="auto">
            <a:xfrm>
              <a:off x="616229" y="4823900"/>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4" name="Freeform 95"/>
            <p:cNvSpPr>
              <a:spLocks/>
            </p:cNvSpPr>
            <p:nvPr/>
          </p:nvSpPr>
          <p:spPr bwMode="auto">
            <a:xfrm>
              <a:off x="820925" y="4825328"/>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5" name="Freeform 96"/>
            <p:cNvSpPr>
              <a:spLocks/>
            </p:cNvSpPr>
            <p:nvPr/>
          </p:nvSpPr>
          <p:spPr bwMode="auto">
            <a:xfrm>
              <a:off x="669034" y="4860803"/>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6" name="Freeform 97"/>
            <p:cNvSpPr>
              <a:spLocks/>
            </p:cNvSpPr>
            <p:nvPr/>
          </p:nvSpPr>
          <p:spPr bwMode="auto">
            <a:xfrm>
              <a:off x="784226" y="4862434"/>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42" name="群組 41"/>
          <p:cNvGrpSpPr/>
          <p:nvPr/>
        </p:nvGrpSpPr>
        <p:grpSpPr>
          <a:xfrm>
            <a:off x="586541" y="3380916"/>
            <a:ext cx="361238" cy="572934"/>
            <a:chOff x="538130" y="3241216"/>
            <a:chExt cx="361238" cy="572934"/>
          </a:xfrm>
        </p:grpSpPr>
        <p:sp>
          <p:nvSpPr>
            <p:cNvPr id="37" name="手繪多邊形 36"/>
            <p:cNvSpPr>
              <a:spLocks/>
            </p:cNvSpPr>
            <p:nvPr/>
          </p:nvSpPr>
          <p:spPr bwMode="auto">
            <a:xfrm>
              <a:off x="538130" y="3420695"/>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8" name="Freeform 83"/>
            <p:cNvSpPr>
              <a:spLocks/>
            </p:cNvSpPr>
            <p:nvPr/>
          </p:nvSpPr>
          <p:spPr bwMode="auto">
            <a:xfrm>
              <a:off x="628075" y="3320869"/>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9" name="Freeform 84"/>
            <p:cNvSpPr>
              <a:spLocks/>
            </p:cNvSpPr>
            <p:nvPr/>
          </p:nvSpPr>
          <p:spPr bwMode="auto">
            <a:xfrm>
              <a:off x="738191" y="3362652"/>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0" name="Freeform 87"/>
            <p:cNvSpPr>
              <a:spLocks/>
            </p:cNvSpPr>
            <p:nvPr/>
          </p:nvSpPr>
          <p:spPr bwMode="auto">
            <a:xfrm>
              <a:off x="742308" y="3271883"/>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1" name="Freeform 88"/>
            <p:cNvSpPr>
              <a:spLocks/>
            </p:cNvSpPr>
            <p:nvPr/>
          </p:nvSpPr>
          <p:spPr bwMode="auto">
            <a:xfrm>
              <a:off x="628281" y="3241216"/>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43" name="頁尾版面配置區 42"/>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44" name="投影片編號版面配置區 43"/>
          <p:cNvSpPr>
            <a:spLocks noGrp="1"/>
          </p:cNvSpPr>
          <p:nvPr>
            <p:ph type="sldNum" sz="quarter" idx="12"/>
          </p:nvPr>
        </p:nvSpPr>
        <p:spPr/>
        <p:txBody>
          <a:bodyPr/>
          <a:lstStyle/>
          <a:p>
            <a:fld id="{3E5B7E40-2C08-4ABC-92E6-8AE10441B421}" type="slidenum">
              <a:rPr lang="zh-TW" altLang="en-US" smtClean="0"/>
              <a:t>11</a:t>
            </a:fld>
            <a:endParaRPr lang="zh-TW" altLang="en-US"/>
          </a:p>
        </p:txBody>
      </p:sp>
    </p:spTree>
    <p:extLst>
      <p:ext uri="{BB962C8B-B14F-4D97-AF65-F5344CB8AC3E}">
        <p14:creationId xmlns:p14="http://schemas.microsoft.com/office/powerpoint/2010/main" val="26012578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010 </a:t>
            </a:r>
            <a:r>
              <a:rPr lang="zh-TW" altLang="en-US" sz="4800" b="1" dirty="0" smtClean="0"/>
              <a:t>訊息方塊磚</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12</a:t>
            </a:fld>
            <a:endParaRPr lang="zh-TW" altLang="en-US"/>
          </a:p>
        </p:txBody>
      </p:sp>
      <p:sp>
        <p:nvSpPr>
          <p:cNvPr id="4" name="矩形 3"/>
          <p:cNvSpPr/>
          <p:nvPr/>
        </p:nvSpPr>
        <p:spPr>
          <a:xfrm>
            <a:off x="472496" y="1988816"/>
            <a:ext cx="2880368" cy="1620207"/>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9" name="矩形 8"/>
          <p:cNvSpPr/>
          <p:nvPr/>
        </p:nvSpPr>
        <p:spPr>
          <a:xfrm>
            <a:off x="472496" y="3684406"/>
            <a:ext cx="2880368" cy="2084893"/>
          </a:xfrm>
          <a:prstGeom prst="rect">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0" name="矩形 9"/>
          <p:cNvSpPr/>
          <p:nvPr/>
        </p:nvSpPr>
        <p:spPr>
          <a:xfrm>
            <a:off x="3450838" y="1988816"/>
            <a:ext cx="2242325" cy="3780483"/>
          </a:xfrm>
          <a:prstGeom prst="rect">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1" name="矩形 10"/>
          <p:cNvSpPr/>
          <p:nvPr/>
        </p:nvSpPr>
        <p:spPr>
          <a:xfrm>
            <a:off x="5760800" y="1988815"/>
            <a:ext cx="2880368" cy="2358000"/>
          </a:xfrm>
          <a:prstGeom prst="rect">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2" name="矩形 11"/>
          <p:cNvSpPr/>
          <p:nvPr/>
        </p:nvSpPr>
        <p:spPr>
          <a:xfrm>
            <a:off x="5791137" y="4435606"/>
            <a:ext cx="2880368" cy="1333693"/>
          </a:xfrm>
          <a:prstGeom prst="rect">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3" name="手繪多邊形 12"/>
          <p:cNvSpPr>
            <a:spLocks noChangeAspect="1"/>
          </p:cNvSpPr>
          <p:nvPr/>
        </p:nvSpPr>
        <p:spPr bwMode="auto">
          <a:xfrm>
            <a:off x="6038888" y="2215082"/>
            <a:ext cx="499276" cy="71562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14" name="群組 13"/>
          <p:cNvGrpSpPr>
            <a:grpSpLocks noChangeAspect="1"/>
          </p:cNvGrpSpPr>
          <p:nvPr/>
        </p:nvGrpSpPr>
        <p:grpSpPr>
          <a:xfrm>
            <a:off x="4228775" y="2231095"/>
            <a:ext cx="686450" cy="683594"/>
            <a:chOff x="35309818" y="13261794"/>
            <a:chExt cx="2516828" cy="2506357"/>
          </a:xfrm>
          <a:solidFill>
            <a:schemeClr val="bg1"/>
          </a:solidFill>
        </p:grpSpPr>
        <p:sp>
          <p:nvSpPr>
            <p:cNvPr id="15" name="手繪多邊形 14"/>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6"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7"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8"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9"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0"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1"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2" name="群組 21"/>
          <p:cNvGrpSpPr>
            <a:grpSpLocks noChangeAspect="1"/>
          </p:cNvGrpSpPr>
          <p:nvPr/>
        </p:nvGrpSpPr>
        <p:grpSpPr>
          <a:xfrm>
            <a:off x="673365" y="2124271"/>
            <a:ext cx="565716" cy="897242"/>
            <a:chOff x="20786390" y="7271767"/>
            <a:chExt cx="2055158" cy="3259547"/>
          </a:xfrm>
          <a:solidFill>
            <a:schemeClr val="bg1"/>
          </a:solidFill>
        </p:grpSpPr>
        <p:sp>
          <p:nvSpPr>
            <p:cNvPr id="23" name="手繪多邊形 22"/>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4"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5"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6"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7"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8" name="群組 27"/>
          <p:cNvGrpSpPr>
            <a:grpSpLocks noChangeAspect="1"/>
          </p:cNvGrpSpPr>
          <p:nvPr/>
        </p:nvGrpSpPr>
        <p:grpSpPr>
          <a:xfrm>
            <a:off x="549616" y="3938554"/>
            <a:ext cx="809712" cy="483496"/>
            <a:chOff x="42626136" y="12712328"/>
            <a:chExt cx="2996664" cy="1789366"/>
          </a:xfrm>
          <a:solidFill>
            <a:schemeClr val="bg1"/>
          </a:solidFill>
        </p:grpSpPr>
        <p:sp>
          <p:nvSpPr>
            <p:cNvPr id="29" name="手繪多邊形 28"/>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0"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31" name="群組 30"/>
          <p:cNvGrpSpPr/>
          <p:nvPr/>
        </p:nvGrpSpPr>
        <p:grpSpPr>
          <a:xfrm>
            <a:off x="5985929" y="4862758"/>
            <a:ext cx="580796" cy="479388"/>
            <a:chOff x="13079250" y="23448756"/>
            <a:chExt cx="2967819" cy="2449630"/>
          </a:xfrm>
          <a:solidFill>
            <a:schemeClr val="bg1"/>
          </a:solidFill>
        </p:grpSpPr>
        <p:sp>
          <p:nvSpPr>
            <p:cNvPr id="32" name="手繪多邊形 31"/>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3" name="手繪多邊形 32"/>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4" name="文字方塊 33"/>
          <p:cNvSpPr txBox="1"/>
          <p:nvPr/>
        </p:nvSpPr>
        <p:spPr>
          <a:xfrm>
            <a:off x="1504362" y="2109555"/>
            <a:ext cx="1741276" cy="461665"/>
          </a:xfrm>
          <a:prstGeom prst="rect">
            <a:avLst/>
          </a:prstGeom>
          <a:noFill/>
        </p:spPr>
        <p:txBody>
          <a:bodyPr wrap="square" rtlCol="0">
            <a:spAutoFit/>
          </a:bodyPr>
          <a:lstStyle/>
          <a:p>
            <a:r>
              <a:rPr lang="en-US" sz="2400" b="1" dirty="0" smtClean="0">
                <a:solidFill>
                  <a:schemeClr val="bg1"/>
                </a:solidFill>
              </a:rPr>
              <a:t>TITLE 01</a:t>
            </a:r>
          </a:p>
        </p:txBody>
      </p:sp>
      <p:sp>
        <p:nvSpPr>
          <p:cNvPr id="35" name="文字方塊 34"/>
          <p:cNvSpPr txBox="1"/>
          <p:nvPr/>
        </p:nvSpPr>
        <p:spPr>
          <a:xfrm>
            <a:off x="1482592" y="3924586"/>
            <a:ext cx="1741276" cy="461665"/>
          </a:xfrm>
          <a:prstGeom prst="rect">
            <a:avLst/>
          </a:prstGeom>
          <a:noFill/>
        </p:spPr>
        <p:txBody>
          <a:bodyPr wrap="square" rtlCol="0">
            <a:spAutoFit/>
          </a:bodyPr>
          <a:lstStyle/>
          <a:p>
            <a:r>
              <a:rPr lang="en-US" sz="2400" b="1" dirty="0" smtClean="0">
                <a:solidFill>
                  <a:schemeClr val="bg1"/>
                </a:solidFill>
              </a:rPr>
              <a:t>TITLE 02</a:t>
            </a:r>
          </a:p>
        </p:txBody>
      </p:sp>
      <p:sp>
        <p:nvSpPr>
          <p:cNvPr id="36" name="文字方塊 35"/>
          <p:cNvSpPr txBox="1"/>
          <p:nvPr/>
        </p:nvSpPr>
        <p:spPr>
          <a:xfrm>
            <a:off x="3775044" y="3021311"/>
            <a:ext cx="1741276" cy="461665"/>
          </a:xfrm>
          <a:prstGeom prst="rect">
            <a:avLst/>
          </a:prstGeom>
          <a:noFill/>
        </p:spPr>
        <p:txBody>
          <a:bodyPr wrap="square" rtlCol="0">
            <a:spAutoFit/>
          </a:bodyPr>
          <a:lstStyle/>
          <a:p>
            <a:r>
              <a:rPr lang="en-US" sz="2400" b="1" dirty="0" smtClean="0">
                <a:solidFill>
                  <a:schemeClr val="bg1"/>
                </a:solidFill>
              </a:rPr>
              <a:t>TITLE 03</a:t>
            </a:r>
          </a:p>
        </p:txBody>
      </p:sp>
      <p:sp>
        <p:nvSpPr>
          <p:cNvPr id="37" name="文字方塊 36"/>
          <p:cNvSpPr txBox="1"/>
          <p:nvPr/>
        </p:nvSpPr>
        <p:spPr>
          <a:xfrm>
            <a:off x="6749362" y="2103523"/>
            <a:ext cx="1741276" cy="461665"/>
          </a:xfrm>
          <a:prstGeom prst="rect">
            <a:avLst/>
          </a:prstGeom>
          <a:noFill/>
        </p:spPr>
        <p:txBody>
          <a:bodyPr wrap="square" rtlCol="0">
            <a:spAutoFit/>
          </a:bodyPr>
          <a:lstStyle/>
          <a:p>
            <a:r>
              <a:rPr lang="en-US" sz="2400" b="1" dirty="0" smtClean="0">
                <a:solidFill>
                  <a:schemeClr val="bg1"/>
                </a:solidFill>
              </a:rPr>
              <a:t>TITLE 04</a:t>
            </a:r>
          </a:p>
        </p:txBody>
      </p:sp>
      <p:sp>
        <p:nvSpPr>
          <p:cNvPr id="38" name="文字方塊 37"/>
          <p:cNvSpPr txBox="1"/>
          <p:nvPr/>
        </p:nvSpPr>
        <p:spPr>
          <a:xfrm>
            <a:off x="6749362" y="4467990"/>
            <a:ext cx="1741276" cy="461665"/>
          </a:xfrm>
          <a:prstGeom prst="rect">
            <a:avLst/>
          </a:prstGeom>
          <a:noFill/>
        </p:spPr>
        <p:txBody>
          <a:bodyPr wrap="square" rtlCol="0">
            <a:spAutoFit/>
          </a:bodyPr>
          <a:lstStyle/>
          <a:p>
            <a:r>
              <a:rPr lang="en-US" sz="2400" b="1" dirty="0" smtClean="0">
                <a:solidFill>
                  <a:schemeClr val="bg1"/>
                </a:solidFill>
              </a:rPr>
              <a:t>TITLE 05</a:t>
            </a:r>
          </a:p>
        </p:txBody>
      </p:sp>
      <p:sp>
        <p:nvSpPr>
          <p:cNvPr id="39" name="等腰三角形 38"/>
          <p:cNvSpPr/>
          <p:nvPr/>
        </p:nvSpPr>
        <p:spPr>
          <a:xfrm rot="5400000">
            <a:off x="1388846" y="2664669"/>
            <a:ext cx="144000" cy="144000"/>
          </a:xfrm>
          <a:prstGeom prst="triangl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0" name="文字方塊 39"/>
          <p:cNvSpPr txBox="1"/>
          <p:nvPr/>
        </p:nvSpPr>
        <p:spPr>
          <a:xfrm>
            <a:off x="1510343" y="2592364"/>
            <a:ext cx="1779079" cy="738664"/>
          </a:xfrm>
          <a:prstGeom prst="rect">
            <a:avLst/>
          </a:prstGeom>
          <a:noFill/>
        </p:spPr>
        <p:txBody>
          <a:bodyPr wrap="square" rtlCol="0">
            <a:spAutoFit/>
          </a:bodyPr>
          <a:lstStyle/>
          <a:p>
            <a:r>
              <a:rPr lang="en-US" sz="1400" dirty="0" smtClean="0">
                <a:solidFill>
                  <a:schemeClr val="bg1"/>
                </a:solidFill>
              </a:rPr>
              <a:t>The quick brown fox jumps over the lazy dog. </a:t>
            </a:r>
          </a:p>
        </p:txBody>
      </p:sp>
      <p:sp>
        <p:nvSpPr>
          <p:cNvPr id="41" name="等腰三角形 40"/>
          <p:cNvSpPr/>
          <p:nvPr/>
        </p:nvSpPr>
        <p:spPr>
          <a:xfrm rot="5400000">
            <a:off x="1388846" y="4458556"/>
            <a:ext cx="144000" cy="144000"/>
          </a:xfrm>
          <a:prstGeom prst="triangl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1510343" y="4386251"/>
            <a:ext cx="1779079" cy="738664"/>
          </a:xfrm>
          <a:prstGeom prst="rect">
            <a:avLst/>
          </a:prstGeom>
          <a:noFill/>
        </p:spPr>
        <p:txBody>
          <a:bodyPr wrap="square" rtlCol="0">
            <a:spAutoFit/>
          </a:bodyPr>
          <a:lstStyle/>
          <a:p>
            <a:r>
              <a:rPr lang="en-US" sz="1400" dirty="0" smtClean="0">
                <a:solidFill>
                  <a:schemeClr val="bg1"/>
                </a:solidFill>
              </a:rPr>
              <a:t>The quick brown fox jumps over the lazy dog. </a:t>
            </a:r>
          </a:p>
        </p:txBody>
      </p:sp>
      <p:sp>
        <p:nvSpPr>
          <p:cNvPr id="43" name="等腰三角形 42"/>
          <p:cNvSpPr/>
          <p:nvPr/>
        </p:nvSpPr>
        <p:spPr>
          <a:xfrm rot="5400000">
            <a:off x="6662914" y="2628811"/>
            <a:ext cx="144000" cy="144000"/>
          </a:xfrm>
          <a:prstGeom prst="triangl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4" name="文字方塊 43"/>
          <p:cNvSpPr txBox="1"/>
          <p:nvPr/>
        </p:nvSpPr>
        <p:spPr>
          <a:xfrm>
            <a:off x="6784411" y="2556506"/>
            <a:ext cx="1779079" cy="738664"/>
          </a:xfrm>
          <a:prstGeom prst="rect">
            <a:avLst/>
          </a:prstGeom>
          <a:noFill/>
        </p:spPr>
        <p:txBody>
          <a:bodyPr wrap="square" rtlCol="0">
            <a:spAutoFit/>
          </a:bodyPr>
          <a:lstStyle/>
          <a:p>
            <a:r>
              <a:rPr lang="en-US" sz="1400" dirty="0" smtClean="0">
                <a:solidFill>
                  <a:schemeClr val="bg1"/>
                </a:solidFill>
              </a:rPr>
              <a:t>The quick brown fox jumps over the lazy dog. </a:t>
            </a:r>
          </a:p>
        </p:txBody>
      </p:sp>
      <p:sp>
        <p:nvSpPr>
          <p:cNvPr id="45" name="等腰三角形 44"/>
          <p:cNvSpPr/>
          <p:nvPr/>
        </p:nvSpPr>
        <p:spPr>
          <a:xfrm rot="5400000">
            <a:off x="6662914" y="3456125"/>
            <a:ext cx="144000" cy="144000"/>
          </a:xfrm>
          <a:prstGeom prst="triangl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6" name="文字方塊 45"/>
          <p:cNvSpPr txBox="1"/>
          <p:nvPr/>
        </p:nvSpPr>
        <p:spPr>
          <a:xfrm>
            <a:off x="6784411" y="3383820"/>
            <a:ext cx="1779079" cy="738664"/>
          </a:xfrm>
          <a:prstGeom prst="rect">
            <a:avLst/>
          </a:prstGeom>
          <a:noFill/>
        </p:spPr>
        <p:txBody>
          <a:bodyPr wrap="square" rtlCol="0">
            <a:spAutoFit/>
          </a:bodyPr>
          <a:lstStyle/>
          <a:p>
            <a:r>
              <a:rPr lang="en-US" sz="1400" dirty="0" smtClean="0">
                <a:solidFill>
                  <a:schemeClr val="bg1"/>
                </a:solidFill>
              </a:rPr>
              <a:t>The quick brown fox jumps over the lazy dog. </a:t>
            </a:r>
          </a:p>
        </p:txBody>
      </p:sp>
      <p:sp>
        <p:nvSpPr>
          <p:cNvPr id="47" name="等腰三角形 46"/>
          <p:cNvSpPr/>
          <p:nvPr/>
        </p:nvSpPr>
        <p:spPr>
          <a:xfrm rot="5400000">
            <a:off x="6662914" y="4958353"/>
            <a:ext cx="144000" cy="144000"/>
          </a:xfrm>
          <a:prstGeom prst="triangl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8" name="文字方塊 47"/>
          <p:cNvSpPr txBox="1"/>
          <p:nvPr/>
        </p:nvSpPr>
        <p:spPr>
          <a:xfrm>
            <a:off x="6784411" y="4886048"/>
            <a:ext cx="1779079" cy="738664"/>
          </a:xfrm>
          <a:prstGeom prst="rect">
            <a:avLst/>
          </a:prstGeom>
          <a:noFill/>
        </p:spPr>
        <p:txBody>
          <a:bodyPr wrap="square" rtlCol="0">
            <a:spAutoFit/>
          </a:bodyPr>
          <a:lstStyle/>
          <a:p>
            <a:r>
              <a:rPr lang="en-US" sz="1400" dirty="0" smtClean="0">
                <a:solidFill>
                  <a:schemeClr val="bg1"/>
                </a:solidFill>
              </a:rPr>
              <a:t>The quick brown fox jumps over the lazy dog. </a:t>
            </a:r>
          </a:p>
        </p:txBody>
      </p:sp>
      <p:sp>
        <p:nvSpPr>
          <p:cNvPr id="49" name="等腰三角形 48"/>
          <p:cNvSpPr/>
          <p:nvPr/>
        </p:nvSpPr>
        <p:spPr>
          <a:xfrm rot="5400000">
            <a:off x="3653547" y="3640731"/>
            <a:ext cx="144000" cy="144000"/>
          </a:xfrm>
          <a:prstGeom prst="triangl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0" name="文字方塊 49"/>
          <p:cNvSpPr txBox="1"/>
          <p:nvPr/>
        </p:nvSpPr>
        <p:spPr>
          <a:xfrm>
            <a:off x="3775044" y="3568426"/>
            <a:ext cx="1779079" cy="738664"/>
          </a:xfrm>
          <a:prstGeom prst="rect">
            <a:avLst/>
          </a:prstGeom>
          <a:noFill/>
        </p:spPr>
        <p:txBody>
          <a:bodyPr wrap="square" rtlCol="0">
            <a:spAutoFit/>
          </a:bodyPr>
          <a:lstStyle/>
          <a:p>
            <a:r>
              <a:rPr lang="en-US" sz="1400" dirty="0" smtClean="0">
                <a:solidFill>
                  <a:schemeClr val="bg1"/>
                </a:solidFill>
              </a:rPr>
              <a:t>The quick brown fox jumps over the lazy dog. </a:t>
            </a:r>
          </a:p>
        </p:txBody>
      </p:sp>
      <p:sp>
        <p:nvSpPr>
          <p:cNvPr id="51" name="等腰三角形 50"/>
          <p:cNvSpPr/>
          <p:nvPr/>
        </p:nvSpPr>
        <p:spPr>
          <a:xfrm rot="5400000">
            <a:off x="3653547" y="4566151"/>
            <a:ext cx="144000" cy="144000"/>
          </a:xfrm>
          <a:prstGeom prst="triangle">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2" name="文字方塊 51"/>
          <p:cNvSpPr txBox="1"/>
          <p:nvPr/>
        </p:nvSpPr>
        <p:spPr>
          <a:xfrm>
            <a:off x="3775044" y="4493846"/>
            <a:ext cx="1779079" cy="738664"/>
          </a:xfrm>
          <a:prstGeom prst="rect">
            <a:avLst/>
          </a:prstGeom>
          <a:noFill/>
        </p:spPr>
        <p:txBody>
          <a:bodyPr wrap="square" rtlCol="0">
            <a:spAutoFit/>
          </a:bodyPr>
          <a:lstStyle/>
          <a:p>
            <a:r>
              <a:rPr lang="en-US" sz="1400" dirty="0" smtClean="0">
                <a:solidFill>
                  <a:schemeClr val="bg1"/>
                </a:solidFill>
              </a:rPr>
              <a:t>The quick brown fox jumps over the lazy dog. </a:t>
            </a:r>
          </a:p>
        </p:txBody>
      </p:sp>
    </p:spTree>
    <p:extLst>
      <p:ext uri="{BB962C8B-B14F-4D97-AF65-F5344CB8AC3E}">
        <p14:creationId xmlns:p14="http://schemas.microsoft.com/office/powerpoint/2010/main" val="8823167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011 </a:t>
            </a:r>
            <a:r>
              <a:rPr lang="zh-TW" altLang="en-US" sz="4800" b="1" dirty="0" smtClean="0"/>
              <a:t>陰影式設計</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13</a:t>
            </a:fld>
            <a:endParaRPr lang="zh-TW" altLang="en-US"/>
          </a:p>
        </p:txBody>
      </p:sp>
      <p:sp>
        <p:nvSpPr>
          <p:cNvPr id="12" name="文字方塊 11"/>
          <p:cNvSpPr txBox="1"/>
          <p:nvPr/>
        </p:nvSpPr>
        <p:spPr>
          <a:xfrm>
            <a:off x="1168299" y="2611546"/>
            <a:ext cx="3185132"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13" name="文字方塊 12"/>
          <p:cNvSpPr txBox="1"/>
          <p:nvPr/>
        </p:nvSpPr>
        <p:spPr>
          <a:xfrm>
            <a:off x="1151563" y="2213298"/>
            <a:ext cx="1800230" cy="523220"/>
          </a:xfrm>
          <a:prstGeom prst="rect">
            <a:avLst/>
          </a:prstGeom>
          <a:noFill/>
        </p:spPr>
        <p:txBody>
          <a:bodyPr wrap="square" rtlCol="0">
            <a:spAutoFit/>
          </a:bodyPr>
          <a:lstStyle/>
          <a:p>
            <a:r>
              <a:rPr lang="en-US" sz="2800" b="1" dirty="0" smtClean="0">
                <a:solidFill>
                  <a:schemeClr val="accent1"/>
                </a:solidFill>
              </a:rPr>
              <a:t>TITLE 01</a:t>
            </a:r>
          </a:p>
        </p:txBody>
      </p:sp>
      <p:sp>
        <p:nvSpPr>
          <p:cNvPr id="9" name="手繪多邊形 8"/>
          <p:cNvSpPr>
            <a:spLocks noChangeAspect="1"/>
          </p:cNvSpPr>
          <p:nvPr/>
        </p:nvSpPr>
        <p:spPr bwMode="auto">
          <a:xfrm>
            <a:off x="611494" y="1786197"/>
            <a:ext cx="1151664" cy="1650698"/>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ctr"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4" name="文字方塊 13"/>
          <p:cNvSpPr txBox="1"/>
          <p:nvPr/>
        </p:nvSpPr>
        <p:spPr>
          <a:xfrm>
            <a:off x="5391956" y="2611546"/>
            <a:ext cx="3185132"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15" name="文字方塊 14"/>
          <p:cNvSpPr txBox="1"/>
          <p:nvPr/>
        </p:nvSpPr>
        <p:spPr>
          <a:xfrm>
            <a:off x="5375220" y="2213298"/>
            <a:ext cx="1800230" cy="523220"/>
          </a:xfrm>
          <a:prstGeom prst="rect">
            <a:avLst/>
          </a:prstGeom>
          <a:noFill/>
        </p:spPr>
        <p:txBody>
          <a:bodyPr wrap="square" rtlCol="0">
            <a:spAutoFit/>
          </a:bodyPr>
          <a:lstStyle/>
          <a:p>
            <a:r>
              <a:rPr lang="en-US" sz="2800" b="1" dirty="0" smtClean="0">
                <a:solidFill>
                  <a:schemeClr val="accent2"/>
                </a:solidFill>
              </a:rPr>
              <a:t>TITLE 02</a:t>
            </a:r>
          </a:p>
        </p:txBody>
      </p:sp>
      <p:sp>
        <p:nvSpPr>
          <p:cNvPr id="17" name="文字方塊 16"/>
          <p:cNvSpPr txBox="1"/>
          <p:nvPr/>
        </p:nvSpPr>
        <p:spPr>
          <a:xfrm>
            <a:off x="1168299" y="4796436"/>
            <a:ext cx="3185132"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18" name="文字方塊 17"/>
          <p:cNvSpPr txBox="1"/>
          <p:nvPr/>
        </p:nvSpPr>
        <p:spPr>
          <a:xfrm>
            <a:off x="1151563" y="4398188"/>
            <a:ext cx="1800230" cy="523220"/>
          </a:xfrm>
          <a:prstGeom prst="rect">
            <a:avLst/>
          </a:prstGeom>
          <a:noFill/>
        </p:spPr>
        <p:txBody>
          <a:bodyPr wrap="square" rtlCol="0">
            <a:spAutoFit/>
          </a:bodyPr>
          <a:lstStyle/>
          <a:p>
            <a:r>
              <a:rPr lang="en-US" sz="2800" b="1" dirty="0" smtClean="0">
                <a:solidFill>
                  <a:schemeClr val="accent3"/>
                </a:solidFill>
              </a:rPr>
              <a:t>TITLE 03</a:t>
            </a:r>
          </a:p>
        </p:txBody>
      </p:sp>
      <p:sp>
        <p:nvSpPr>
          <p:cNvPr id="20" name="文字方塊 19"/>
          <p:cNvSpPr txBox="1"/>
          <p:nvPr/>
        </p:nvSpPr>
        <p:spPr>
          <a:xfrm>
            <a:off x="5391956" y="4796436"/>
            <a:ext cx="3185132"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21" name="文字方塊 20"/>
          <p:cNvSpPr txBox="1"/>
          <p:nvPr/>
        </p:nvSpPr>
        <p:spPr>
          <a:xfrm>
            <a:off x="5375220" y="4398188"/>
            <a:ext cx="1800230" cy="523220"/>
          </a:xfrm>
          <a:prstGeom prst="rect">
            <a:avLst/>
          </a:prstGeom>
          <a:noFill/>
        </p:spPr>
        <p:txBody>
          <a:bodyPr wrap="square" rtlCol="0">
            <a:spAutoFit/>
          </a:bodyPr>
          <a:lstStyle/>
          <a:p>
            <a:r>
              <a:rPr lang="en-US" sz="2800" b="1" dirty="0" smtClean="0">
                <a:solidFill>
                  <a:schemeClr val="accent4"/>
                </a:solidFill>
              </a:rPr>
              <a:t>TITLE 04</a:t>
            </a:r>
          </a:p>
        </p:txBody>
      </p:sp>
      <p:grpSp>
        <p:nvGrpSpPr>
          <p:cNvPr id="23" name="群組 22"/>
          <p:cNvGrpSpPr>
            <a:grpSpLocks noChangeAspect="1"/>
          </p:cNvGrpSpPr>
          <p:nvPr/>
        </p:nvGrpSpPr>
        <p:grpSpPr>
          <a:xfrm>
            <a:off x="402118" y="4148211"/>
            <a:ext cx="1570416" cy="1563880"/>
            <a:chOff x="35309818" y="13261794"/>
            <a:chExt cx="2516828" cy="2506357"/>
          </a:xfrm>
          <a:solidFill>
            <a:schemeClr val="bg1">
              <a:lumMod val="65000"/>
            </a:schemeClr>
          </a:solidFill>
        </p:grpSpPr>
        <p:sp>
          <p:nvSpPr>
            <p:cNvPr id="24" name="手繪多邊形 23"/>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sp>
          <p:nvSpPr>
            <p:cNvPr id="25"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sp>
          <p:nvSpPr>
            <p:cNvPr id="26"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sp>
          <p:nvSpPr>
            <p:cNvPr id="27"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sp>
          <p:nvSpPr>
            <p:cNvPr id="28"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sp>
          <p:nvSpPr>
            <p:cNvPr id="29"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sp>
          <p:nvSpPr>
            <p:cNvPr id="30"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grpSp>
      <p:grpSp>
        <p:nvGrpSpPr>
          <p:cNvPr id="31" name="群組 30"/>
          <p:cNvGrpSpPr>
            <a:grpSpLocks noChangeAspect="1"/>
          </p:cNvGrpSpPr>
          <p:nvPr/>
        </p:nvGrpSpPr>
        <p:grpSpPr>
          <a:xfrm>
            <a:off x="4747891" y="1614069"/>
            <a:ext cx="1257830" cy="1994954"/>
            <a:chOff x="20786390" y="7271767"/>
            <a:chExt cx="2055158" cy="3259547"/>
          </a:xfrm>
          <a:solidFill>
            <a:schemeClr val="bg1">
              <a:lumMod val="65000"/>
            </a:schemeClr>
          </a:solidFill>
        </p:grpSpPr>
        <p:sp>
          <p:nvSpPr>
            <p:cNvPr id="32" name="手繪多邊形 31"/>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ctr" anchorCtr="0" compatLnSpc="1">
              <a:prstTxWarp prst="textNoShape">
                <a:avLst/>
              </a:prstTxWarp>
              <a:noAutofit/>
            </a:bodyPr>
            <a:lstStyle/>
            <a:p>
              <a:pPr defTabSz="4915814"/>
              <a:endParaRPr lang="zh-TW" altLang="en-US" sz="9677"/>
            </a:p>
          </p:txBody>
        </p:sp>
        <p:sp>
          <p:nvSpPr>
            <p:cNvPr id="33"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ctr" anchorCtr="0" compatLnSpc="1">
              <a:prstTxWarp prst="textNoShape">
                <a:avLst/>
              </a:prstTxWarp>
              <a:noAutofit/>
            </a:bodyPr>
            <a:lstStyle/>
            <a:p>
              <a:pPr defTabSz="4915814"/>
              <a:endParaRPr lang="zh-TW" altLang="en-US" sz="9677"/>
            </a:p>
          </p:txBody>
        </p:sp>
        <p:sp>
          <p:nvSpPr>
            <p:cNvPr id="34"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ctr" anchorCtr="0" compatLnSpc="1">
              <a:prstTxWarp prst="textNoShape">
                <a:avLst/>
              </a:prstTxWarp>
              <a:noAutofit/>
            </a:bodyPr>
            <a:lstStyle/>
            <a:p>
              <a:pPr defTabSz="4915814"/>
              <a:endParaRPr lang="zh-TW" altLang="en-US" sz="9677"/>
            </a:p>
          </p:txBody>
        </p:sp>
        <p:sp>
          <p:nvSpPr>
            <p:cNvPr id="35"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ctr" anchorCtr="0" compatLnSpc="1">
              <a:prstTxWarp prst="textNoShape">
                <a:avLst/>
              </a:prstTxWarp>
              <a:noAutofit/>
            </a:bodyPr>
            <a:lstStyle/>
            <a:p>
              <a:pPr defTabSz="4915814"/>
              <a:endParaRPr lang="zh-TW" altLang="en-US" sz="9677"/>
            </a:p>
          </p:txBody>
        </p:sp>
        <p:sp>
          <p:nvSpPr>
            <p:cNvPr id="36"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ctr" anchorCtr="0" compatLnSpc="1">
              <a:prstTxWarp prst="textNoShape">
                <a:avLst/>
              </a:prstTxWarp>
              <a:noAutofit/>
            </a:bodyPr>
            <a:lstStyle/>
            <a:p>
              <a:pPr defTabSz="4915814"/>
              <a:endParaRPr lang="zh-TW" altLang="en-US" sz="9677"/>
            </a:p>
          </p:txBody>
        </p:sp>
      </p:grpSp>
      <p:grpSp>
        <p:nvGrpSpPr>
          <p:cNvPr id="37" name="群組 36"/>
          <p:cNvGrpSpPr>
            <a:grpSpLocks noChangeAspect="1"/>
          </p:cNvGrpSpPr>
          <p:nvPr/>
        </p:nvGrpSpPr>
        <p:grpSpPr>
          <a:xfrm>
            <a:off x="4459715" y="4279342"/>
            <a:ext cx="2179826" cy="1301618"/>
            <a:chOff x="42626136" y="12712328"/>
            <a:chExt cx="2996664" cy="1789366"/>
          </a:xfrm>
          <a:solidFill>
            <a:schemeClr val="bg1">
              <a:lumMod val="65000"/>
            </a:schemeClr>
          </a:solidFill>
        </p:grpSpPr>
        <p:sp>
          <p:nvSpPr>
            <p:cNvPr id="38" name="手繪多邊形 37"/>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sp>
          <p:nvSpPr>
            <p:cNvPr id="39"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solidFill>
              <a:schemeClr val="bg1">
                <a:lumMod val="75000"/>
                <a:alpha val="21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p>
              <a:pPr defTabSz="4915814"/>
              <a:endParaRPr lang="zh-TW" altLang="en-US" sz="9677"/>
            </a:p>
          </p:txBody>
        </p:sp>
      </p:grpSp>
    </p:spTree>
    <p:extLst>
      <p:ext uri="{BB962C8B-B14F-4D97-AF65-F5344CB8AC3E}">
        <p14:creationId xmlns:p14="http://schemas.microsoft.com/office/powerpoint/2010/main" val="9271932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012 </a:t>
            </a:r>
            <a:r>
              <a:rPr lang="zh-TW" altLang="en-US" sz="4800" b="1" dirty="0" smtClean="0"/>
              <a:t>圖示百分比圖</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14</a:t>
            </a:fld>
            <a:endParaRPr lang="zh-TW" altLang="en-US"/>
          </a:p>
        </p:txBody>
      </p:sp>
      <p:pic>
        <p:nvPicPr>
          <p:cNvPr id="129" name="圖片 128"/>
          <p:cNvPicPr>
            <a:picLocks noChangeAspect="1"/>
          </p:cNvPicPr>
          <p:nvPr/>
        </p:nvPicPr>
        <p:blipFill rotWithShape="1">
          <a:blip r:embed="rId2">
            <a:duotone>
              <a:schemeClr val="accent1">
                <a:shade val="45000"/>
                <a:satMod val="135000"/>
              </a:schemeClr>
              <a:prstClr val="white"/>
            </a:duotone>
            <a:lum bright="21000"/>
          </a:blip>
          <a:srcRect t="34324"/>
          <a:stretch/>
        </p:blipFill>
        <p:spPr>
          <a:xfrm>
            <a:off x="3892844" y="3447841"/>
            <a:ext cx="4999708" cy="3410159"/>
          </a:xfrm>
          <a:prstGeom prst="rect">
            <a:avLst/>
          </a:prstGeom>
        </p:spPr>
      </p:pic>
      <p:pic>
        <p:nvPicPr>
          <p:cNvPr id="130" name="圖片 129"/>
          <p:cNvPicPr>
            <a:picLocks noChangeAspect="1"/>
          </p:cNvPicPr>
          <p:nvPr/>
        </p:nvPicPr>
        <p:blipFill rotWithShape="1">
          <a:blip r:embed="rId2">
            <a:lum bright="70000" contrast="-70000"/>
          </a:blip>
          <a:srcRect b="65677"/>
          <a:stretch/>
        </p:blipFill>
        <p:spPr>
          <a:xfrm>
            <a:off x="3892844" y="1665645"/>
            <a:ext cx="4999708" cy="1782197"/>
          </a:xfrm>
          <a:prstGeom prst="rect">
            <a:avLst/>
          </a:prstGeom>
        </p:spPr>
      </p:pic>
      <p:cxnSp>
        <p:nvCxnSpPr>
          <p:cNvPr id="193" name="直線接點 192"/>
          <p:cNvCxnSpPr/>
          <p:nvPr/>
        </p:nvCxnSpPr>
        <p:spPr>
          <a:xfrm>
            <a:off x="3305985" y="1665288"/>
            <a:ext cx="54006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4" name="直線接點 193"/>
          <p:cNvCxnSpPr/>
          <p:nvPr/>
        </p:nvCxnSpPr>
        <p:spPr>
          <a:xfrm>
            <a:off x="3305985" y="3447841"/>
            <a:ext cx="540069"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5" name="直線接點 194"/>
          <p:cNvCxnSpPr/>
          <p:nvPr/>
        </p:nvCxnSpPr>
        <p:spPr>
          <a:xfrm>
            <a:off x="3305985" y="6730773"/>
            <a:ext cx="540069"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7" name="直線接點 196"/>
          <p:cNvCxnSpPr/>
          <p:nvPr/>
        </p:nvCxnSpPr>
        <p:spPr>
          <a:xfrm>
            <a:off x="3576019" y="1665288"/>
            <a:ext cx="0" cy="178255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8" name="直線接點 197"/>
          <p:cNvCxnSpPr/>
          <p:nvPr/>
        </p:nvCxnSpPr>
        <p:spPr>
          <a:xfrm>
            <a:off x="3576019" y="3447841"/>
            <a:ext cx="0" cy="3273634"/>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0" name="文字方塊 199"/>
          <p:cNvSpPr txBox="1"/>
          <p:nvPr/>
        </p:nvSpPr>
        <p:spPr>
          <a:xfrm>
            <a:off x="2045824" y="2039259"/>
            <a:ext cx="1395178" cy="923330"/>
          </a:xfrm>
          <a:prstGeom prst="rect">
            <a:avLst/>
          </a:prstGeom>
          <a:noFill/>
        </p:spPr>
        <p:txBody>
          <a:bodyPr wrap="square" rtlCol="0">
            <a:spAutoFit/>
          </a:bodyPr>
          <a:lstStyle/>
          <a:p>
            <a:pPr algn="ctr"/>
            <a:r>
              <a:rPr lang="en-US" sz="5400" b="1" dirty="0" smtClean="0">
                <a:solidFill>
                  <a:schemeClr val="bg1">
                    <a:lumMod val="85000"/>
                  </a:schemeClr>
                </a:solidFill>
              </a:rPr>
              <a:t>30</a:t>
            </a:r>
            <a:r>
              <a:rPr lang="en-US" sz="2000" b="1" dirty="0" smtClean="0">
                <a:solidFill>
                  <a:schemeClr val="bg1">
                    <a:lumMod val="85000"/>
                  </a:schemeClr>
                </a:solidFill>
              </a:rPr>
              <a:t>%</a:t>
            </a:r>
            <a:endParaRPr lang="en-US" sz="2000" b="1" dirty="0">
              <a:solidFill>
                <a:schemeClr val="bg1">
                  <a:lumMod val="85000"/>
                </a:schemeClr>
              </a:solidFill>
            </a:endParaRPr>
          </a:p>
        </p:txBody>
      </p:sp>
      <p:sp>
        <p:nvSpPr>
          <p:cNvPr id="201" name="文字方塊 200"/>
          <p:cNvSpPr txBox="1"/>
          <p:nvPr/>
        </p:nvSpPr>
        <p:spPr>
          <a:xfrm>
            <a:off x="2045824" y="4597385"/>
            <a:ext cx="1395178" cy="923330"/>
          </a:xfrm>
          <a:prstGeom prst="rect">
            <a:avLst/>
          </a:prstGeom>
          <a:noFill/>
        </p:spPr>
        <p:txBody>
          <a:bodyPr wrap="square" rtlCol="0">
            <a:spAutoFit/>
          </a:bodyPr>
          <a:lstStyle/>
          <a:p>
            <a:pPr algn="ctr"/>
            <a:r>
              <a:rPr lang="en-US" sz="5400" b="1" dirty="0" smtClean="0">
                <a:solidFill>
                  <a:schemeClr val="accent1"/>
                </a:solidFill>
              </a:rPr>
              <a:t>70</a:t>
            </a:r>
            <a:r>
              <a:rPr lang="en-US" sz="2000" b="1" dirty="0" smtClean="0">
                <a:solidFill>
                  <a:schemeClr val="accent1"/>
                </a:solidFill>
              </a:rPr>
              <a:t>%</a:t>
            </a:r>
            <a:endParaRPr lang="en-US" sz="2000" b="1" dirty="0">
              <a:solidFill>
                <a:schemeClr val="accent1"/>
              </a:solidFill>
            </a:endParaRPr>
          </a:p>
        </p:txBody>
      </p:sp>
      <p:sp>
        <p:nvSpPr>
          <p:cNvPr id="202" name="文字方塊 201"/>
          <p:cNvSpPr txBox="1"/>
          <p:nvPr/>
        </p:nvSpPr>
        <p:spPr>
          <a:xfrm>
            <a:off x="233088" y="3034690"/>
            <a:ext cx="3072897" cy="830997"/>
          </a:xfrm>
          <a:prstGeom prst="rect">
            <a:avLst/>
          </a:prstGeom>
          <a:noFill/>
        </p:spPr>
        <p:txBody>
          <a:bodyPr wrap="square" rtlCol="0">
            <a:spAutoFit/>
          </a:bodyPr>
          <a:lstStyle/>
          <a:p>
            <a:r>
              <a:rPr lang="en-US" sz="1600" dirty="0" smtClean="0"/>
              <a:t>The quick brown fox jumps over the lazy dog. The quick brown fox jumps over the lazy dog. </a:t>
            </a:r>
          </a:p>
        </p:txBody>
      </p:sp>
      <p:sp>
        <p:nvSpPr>
          <p:cNvPr id="203" name="矩形 202"/>
          <p:cNvSpPr/>
          <p:nvPr/>
        </p:nvSpPr>
        <p:spPr>
          <a:xfrm>
            <a:off x="279887" y="2371479"/>
            <a:ext cx="663211" cy="663211"/>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04" name="手繪多邊形 203"/>
          <p:cNvSpPr>
            <a:spLocks noChangeAspect="1"/>
          </p:cNvSpPr>
          <p:nvPr/>
        </p:nvSpPr>
        <p:spPr bwMode="auto">
          <a:xfrm>
            <a:off x="434071" y="2449142"/>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Tree>
    <p:extLst>
      <p:ext uri="{BB962C8B-B14F-4D97-AF65-F5344CB8AC3E}">
        <p14:creationId xmlns:p14="http://schemas.microsoft.com/office/powerpoint/2010/main" val="1568879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013 </a:t>
            </a:r>
            <a:r>
              <a:rPr lang="zh-TW" altLang="en-US" sz="4800" b="1" dirty="0" smtClean="0"/>
              <a:t>加強型圖解</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15</a:t>
            </a:fld>
            <a:endParaRPr lang="zh-TW" altLang="en-US"/>
          </a:p>
        </p:txBody>
      </p:sp>
      <p:sp>
        <p:nvSpPr>
          <p:cNvPr id="8" name="Freeform 9"/>
          <p:cNvSpPr>
            <a:spLocks noEditPoints="1"/>
          </p:cNvSpPr>
          <p:nvPr/>
        </p:nvSpPr>
        <p:spPr bwMode="auto">
          <a:xfrm>
            <a:off x="3715107" y="2641506"/>
            <a:ext cx="1713786" cy="2433454"/>
          </a:xfrm>
          <a:custGeom>
            <a:avLst/>
            <a:gdLst>
              <a:gd name="T0" fmla="*/ 526 w 3707"/>
              <a:gd name="T1" fmla="*/ 0 h 5249"/>
              <a:gd name="T2" fmla="*/ 499 w 3707"/>
              <a:gd name="T3" fmla="*/ 63 h 5249"/>
              <a:gd name="T4" fmla="*/ 415 w 3707"/>
              <a:gd name="T5" fmla="*/ 330 h 5249"/>
              <a:gd name="T6" fmla="*/ 266 w 3707"/>
              <a:gd name="T7" fmla="*/ 541 h 5249"/>
              <a:gd name="T8" fmla="*/ 95 w 3707"/>
              <a:gd name="T9" fmla="*/ 715 h 5249"/>
              <a:gd name="T10" fmla="*/ 142 w 3707"/>
              <a:gd name="T11" fmla="*/ 959 h 5249"/>
              <a:gd name="T12" fmla="*/ 254 w 3707"/>
              <a:gd name="T13" fmla="*/ 998 h 5249"/>
              <a:gd name="T14" fmla="*/ 288 w 3707"/>
              <a:gd name="T15" fmla="*/ 1471 h 5249"/>
              <a:gd name="T16" fmla="*/ 499 w 3707"/>
              <a:gd name="T17" fmla="*/ 4642 h 5249"/>
              <a:gd name="T18" fmla="*/ 527 w 3707"/>
              <a:gd name="T19" fmla="*/ 4976 h 5249"/>
              <a:gd name="T20" fmla="*/ 557 w 3707"/>
              <a:gd name="T21" fmla="*/ 5194 h 5249"/>
              <a:gd name="T22" fmla="*/ 1856 w 3707"/>
              <a:gd name="T23" fmla="*/ 5249 h 5249"/>
              <a:gd name="T24" fmla="*/ 3125 w 3707"/>
              <a:gd name="T25" fmla="*/ 5249 h 5249"/>
              <a:gd name="T26" fmla="*/ 3150 w 3707"/>
              <a:gd name="T27" fmla="*/ 5186 h 5249"/>
              <a:gd name="T28" fmla="*/ 3221 w 3707"/>
              <a:gd name="T29" fmla="*/ 4374 h 5249"/>
              <a:gd name="T30" fmla="*/ 3335 w 3707"/>
              <a:gd name="T31" fmla="*/ 2723 h 5249"/>
              <a:gd name="T32" fmla="*/ 3420 w 3707"/>
              <a:gd name="T33" fmla="*/ 1428 h 5249"/>
              <a:gd name="T34" fmla="*/ 3454 w 3707"/>
              <a:gd name="T35" fmla="*/ 997 h 5249"/>
              <a:gd name="T36" fmla="*/ 3565 w 3707"/>
              <a:gd name="T37" fmla="*/ 959 h 5249"/>
              <a:gd name="T38" fmla="*/ 3613 w 3707"/>
              <a:gd name="T39" fmla="*/ 715 h 5249"/>
              <a:gd name="T40" fmla="*/ 3442 w 3707"/>
              <a:gd name="T41" fmla="*/ 541 h 5249"/>
              <a:gd name="T42" fmla="*/ 3292 w 3707"/>
              <a:gd name="T43" fmla="*/ 330 h 5249"/>
              <a:gd name="T44" fmla="*/ 3208 w 3707"/>
              <a:gd name="T45" fmla="*/ 63 h 5249"/>
              <a:gd name="T46" fmla="*/ 3181 w 3707"/>
              <a:gd name="T47" fmla="*/ 0 h 5249"/>
              <a:gd name="T48" fmla="*/ 1854 w 3707"/>
              <a:gd name="T49" fmla="*/ 0 h 5249"/>
              <a:gd name="T50" fmla="*/ 526 w 3707"/>
              <a:gd name="T51" fmla="*/ 0 h 5249"/>
              <a:gd name="T52" fmla="*/ 610 w 3707"/>
              <a:gd name="T53" fmla="*/ 113 h 5249"/>
              <a:gd name="T54" fmla="*/ 1854 w 3707"/>
              <a:gd name="T55" fmla="*/ 113 h 5249"/>
              <a:gd name="T56" fmla="*/ 3097 w 3707"/>
              <a:gd name="T57" fmla="*/ 113 h 5249"/>
              <a:gd name="T58" fmla="*/ 3123 w 3707"/>
              <a:gd name="T59" fmla="*/ 176 h 5249"/>
              <a:gd name="T60" fmla="*/ 3209 w 3707"/>
              <a:gd name="T61" fmla="*/ 444 h 5249"/>
              <a:gd name="T62" fmla="*/ 3364 w 3707"/>
              <a:gd name="T63" fmla="*/ 649 h 5249"/>
              <a:gd name="T64" fmla="*/ 3519 w 3707"/>
              <a:gd name="T65" fmla="*/ 802 h 5249"/>
              <a:gd name="T66" fmla="*/ 1854 w 3707"/>
              <a:gd name="T67" fmla="*/ 846 h 5249"/>
              <a:gd name="T68" fmla="*/ 189 w 3707"/>
              <a:gd name="T69" fmla="*/ 802 h 5249"/>
              <a:gd name="T70" fmla="*/ 343 w 3707"/>
              <a:gd name="T71" fmla="*/ 649 h 5249"/>
              <a:gd name="T72" fmla="*/ 499 w 3707"/>
              <a:gd name="T73" fmla="*/ 444 h 5249"/>
              <a:gd name="T74" fmla="*/ 584 w 3707"/>
              <a:gd name="T75" fmla="*/ 176 h 5249"/>
              <a:gd name="T76" fmla="*/ 610 w 3707"/>
              <a:gd name="T77" fmla="*/ 113 h 5249"/>
              <a:gd name="T78" fmla="*/ 386 w 3707"/>
              <a:gd name="T79" fmla="*/ 959 h 5249"/>
              <a:gd name="T80" fmla="*/ 1854 w 3707"/>
              <a:gd name="T81" fmla="*/ 959 h 5249"/>
              <a:gd name="T82" fmla="*/ 3322 w 3707"/>
              <a:gd name="T83" fmla="*/ 959 h 5249"/>
              <a:gd name="T84" fmla="*/ 3322 w 3707"/>
              <a:gd name="T85" fmla="*/ 1124 h 5249"/>
              <a:gd name="T86" fmla="*/ 3303 w 3707"/>
              <a:gd name="T87" fmla="*/ 1463 h 5249"/>
              <a:gd name="T88" fmla="*/ 3291 w 3707"/>
              <a:gd name="T89" fmla="*/ 1586 h 5249"/>
              <a:gd name="T90" fmla="*/ 421 w 3707"/>
              <a:gd name="T91" fmla="*/ 1619 h 5249"/>
              <a:gd name="T92" fmla="*/ 404 w 3707"/>
              <a:gd name="T93" fmla="*/ 1463 h 5249"/>
              <a:gd name="T94" fmla="*/ 386 w 3707"/>
              <a:gd name="T95" fmla="*/ 1124 h 5249"/>
              <a:gd name="T96" fmla="*/ 386 w 3707"/>
              <a:gd name="T97" fmla="*/ 959 h 5249"/>
              <a:gd name="T98" fmla="*/ 665 w 3707"/>
              <a:gd name="T99" fmla="*/ 4559 h 5249"/>
              <a:gd name="T100" fmla="*/ 3071 w 3707"/>
              <a:gd name="T101" fmla="*/ 4575 h 5249"/>
              <a:gd name="T102" fmla="*/ 3077 w 3707"/>
              <a:gd name="T103" fmla="*/ 4821 h 5249"/>
              <a:gd name="T104" fmla="*/ 3031 w 3707"/>
              <a:gd name="T105" fmla="*/ 5101 h 5249"/>
              <a:gd name="T106" fmla="*/ 1854 w 3707"/>
              <a:gd name="T107" fmla="*/ 5136 h 5249"/>
              <a:gd name="T108" fmla="*/ 676 w 3707"/>
              <a:gd name="T109" fmla="*/ 5101 h 5249"/>
              <a:gd name="T110" fmla="*/ 629 w 3707"/>
              <a:gd name="T111" fmla="*/ 4822 h 5249"/>
              <a:gd name="T112" fmla="*/ 655 w 3707"/>
              <a:gd name="T113" fmla="*/ 4561 h 5249"/>
              <a:gd name="T114" fmla="*/ 665 w 3707"/>
              <a:gd name="T115" fmla="*/ 4559 h 5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07" h="5249">
                <a:moveTo>
                  <a:pt x="526" y="0"/>
                </a:moveTo>
                <a:lnTo>
                  <a:pt x="499" y="63"/>
                </a:lnTo>
                <a:cubicBezTo>
                  <a:pt x="485" y="98"/>
                  <a:pt x="447" y="218"/>
                  <a:pt x="415" y="330"/>
                </a:cubicBezTo>
                <a:cubicBezTo>
                  <a:pt x="359" y="523"/>
                  <a:pt x="353" y="533"/>
                  <a:pt x="266" y="541"/>
                </a:cubicBezTo>
                <a:cubicBezTo>
                  <a:pt x="186" y="549"/>
                  <a:pt x="165" y="570"/>
                  <a:pt x="95" y="715"/>
                </a:cubicBezTo>
                <a:cubicBezTo>
                  <a:pt x="0" y="910"/>
                  <a:pt x="10" y="959"/>
                  <a:pt x="142" y="959"/>
                </a:cubicBezTo>
                <a:cubicBezTo>
                  <a:pt x="198" y="959"/>
                  <a:pt x="246" y="976"/>
                  <a:pt x="254" y="998"/>
                </a:cubicBezTo>
                <a:cubicBezTo>
                  <a:pt x="262" y="1019"/>
                  <a:pt x="277" y="1232"/>
                  <a:pt x="288" y="1471"/>
                </a:cubicBezTo>
                <a:cubicBezTo>
                  <a:pt x="319" y="2191"/>
                  <a:pt x="470" y="4461"/>
                  <a:pt x="499" y="4642"/>
                </a:cubicBezTo>
                <a:cubicBezTo>
                  <a:pt x="514" y="4735"/>
                  <a:pt x="527" y="4885"/>
                  <a:pt x="527" y="4976"/>
                </a:cubicBezTo>
                <a:cubicBezTo>
                  <a:pt x="527" y="5066"/>
                  <a:pt x="541" y="5164"/>
                  <a:pt x="557" y="5194"/>
                </a:cubicBezTo>
                <a:cubicBezTo>
                  <a:pt x="585" y="5247"/>
                  <a:pt x="629" y="5249"/>
                  <a:pt x="1856" y="5249"/>
                </a:cubicBezTo>
                <a:lnTo>
                  <a:pt x="3125" y="5249"/>
                </a:lnTo>
                <a:lnTo>
                  <a:pt x="3150" y="5186"/>
                </a:lnTo>
                <a:cubicBezTo>
                  <a:pt x="3164" y="5151"/>
                  <a:pt x="3196" y="4785"/>
                  <a:pt x="3221" y="4374"/>
                </a:cubicBezTo>
                <a:cubicBezTo>
                  <a:pt x="3246" y="3963"/>
                  <a:pt x="3298" y="3220"/>
                  <a:pt x="3335" y="2723"/>
                </a:cubicBezTo>
                <a:cubicBezTo>
                  <a:pt x="3372" y="2226"/>
                  <a:pt x="3410" y="1643"/>
                  <a:pt x="3420" y="1428"/>
                </a:cubicBezTo>
                <a:cubicBezTo>
                  <a:pt x="3431" y="1212"/>
                  <a:pt x="3446" y="1018"/>
                  <a:pt x="3454" y="997"/>
                </a:cubicBezTo>
                <a:cubicBezTo>
                  <a:pt x="3462" y="975"/>
                  <a:pt x="3510" y="959"/>
                  <a:pt x="3565" y="959"/>
                </a:cubicBezTo>
                <a:cubicBezTo>
                  <a:pt x="3697" y="959"/>
                  <a:pt x="3707" y="910"/>
                  <a:pt x="3613" y="715"/>
                </a:cubicBezTo>
                <a:cubicBezTo>
                  <a:pt x="3542" y="570"/>
                  <a:pt x="3522" y="549"/>
                  <a:pt x="3442" y="541"/>
                </a:cubicBezTo>
                <a:cubicBezTo>
                  <a:pt x="3355" y="533"/>
                  <a:pt x="3348" y="523"/>
                  <a:pt x="3292" y="330"/>
                </a:cubicBezTo>
                <a:cubicBezTo>
                  <a:pt x="3260" y="218"/>
                  <a:pt x="3222" y="98"/>
                  <a:pt x="3208" y="63"/>
                </a:cubicBezTo>
                <a:lnTo>
                  <a:pt x="3181" y="0"/>
                </a:lnTo>
                <a:lnTo>
                  <a:pt x="1854" y="0"/>
                </a:lnTo>
                <a:lnTo>
                  <a:pt x="526" y="0"/>
                </a:lnTo>
                <a:close/>
                <a:moveTo>
                  <a:pt x="610" y="113"/>
                </a:moveTo>
                <a:lnTo>
                  <a:pt x="1854" y="113"/>
                </a:lnTo>
                <a:lnTo>
                  <a:pt x="3097" y="113"/>
                </a:lnTo>
                <a:lnTo>
                  <a:pt x="3123" y="176"/>
                </a:lnTo>
                <a:cubicBezTo>
                  <a:pt x="3138" y="211"/>
                  <a:pt x="3176" y="332"/>
                  <a:pt x="3209" y="444"/>
                </a:cubicBezTo>
                <a:cubicBezTo>
                  <a:pt x="3267" y="647"/>
                  <a:pt x="3268" y="649"/>
                  <a:pt x="3364" y="649"/>
                </a:cubicBezTo>
                <a:cubicBezTo>
                  <a:pt x="3462" y="649"/>
                  <a:pt x="3519" y="705"/>
                  <a:pt x="3519" y="802"/>
                </a:cubicBezTo>
                <a:cubicBezTo>
                  <a:pt x="3519" y="842"/>
                  <a:pt x="3346" y="846"/>
                  <a:pt x="1854" y="846"/>
                </a:cubicBezTo>
                <a:cubicBezTo>
                  <a:pt x="362" y="846"/>
                  <a:pt x="189" y="842"/>
                  <a:pt x="189" y="802"/>
                </a:cubicBezTo>
                <a:cubicBezTo>
                  <a:pt x="189" y="705"/>
                  <a:pt x="245" y="649"/>
                  <a:pt x="343" y="649"/>
                </a:cubicBezTo>
                <a:cubicBezTo>
                  <a:pt x="439" y="649"/>
                  <a:pt x="441" y="647"/>
                  <a:pt x="499" y="444"/>
                </a:cubicBezTo>
                <a:cubicBezTo>
                  <a:pt x="532" y="332"/>
                  <a:pt x="569" y="211"/>
                  <a:pt x="584" y="176"/>
                </a:cubicBezTo>
                <a:lnTo>
                  <a:pt x="610" y="113"/>
                </a:lnTo>
                <a:close/>
                <a:moveTo>
                  <a:pt x="386" y="959"/>
                </a:moveTo>
                <a:lnTo>
                  <a:pt x="1854" y="959"/>
                </a:lnTo>
                <a:lnTo>
                  <a:pt x="3322" y="959"/>
                </a:lnTo>
                <a:lnTo>
                  <a:pt x="3322" y="1124"/>
                </a:lnTo>
                <a:cubicBezTo>
                  <a:pt x="3322" y="1215"/>
                  <a:pt x="3313" y="1367"/>
                  <a:pt x="3303" y="1463"/>
                </a:cubicBezTo>
                <a:lnTo>
                  <a:pt x="3291" y="1586"/>
                </a:lnTo>
                <a:lnTo>
                  <a:pt x="421" y="1619"/>
                </a:lnTo>
                <a:lnTo>
                  <a:pt x="404" y="1463"/>
                </a:lnTo>
                <a:cubicBezTo>
                  <a:pt x="394" y="1367"/>
                  <a:pt x="386" y="1215"/>
                  <a:pt x="386" y="1124"/>
                </a:cubicBezTo>
                <a:lnTo>
                  <a:pt x="386" y="959"/>
                </a:lnTo>
                <a:close/>
                <a:moveTo>
                  <a:pt x="665" y="4559"/>
                </a:moveTo>
                <a:lnTo>
                  <a:pt x="3071" y="4575"/>
                </a:lnTo>
                <a:cubicBezTo>
                  <a:pt x="3089" y="4601"/>
                  <a:pt x="3089" y="4660"/>
                  <a:pt x="3077" y="4821"/>
                </a:cubicBezTo>
                <a:cubicBezTo>
                  <a:pt x="3067" y="4955"/>
                  <a:pt x="3047" y="5081"/>
                  <a:pt x="3031" y="5101"/>
                </a:cubicBezTo>
                <a:cubicBezTo>
                  <a:pt x="3010" y="5128"/>
                  <a:pt x="2741" y="5136"/>
                  <a:pt x="1854" y="5136"/>
                </a:cubicBezTo>
                <a:cubicBezTo>
                  <a:pt x="968" y="5136"/>
                  <a:pt x="697" y="5128"/>
                  <a:pt x="676" y="5101"/>
                </a:cubicBezTo>
                <a:cubicBezTo>
                  <a:pt x="660" y="5081"/>
                  <a:pt x="639" y="4956"/>
                  <a:pt x="629" y="4822"/>
                </a:cubicBezTo>
                <a:cubicBezTo>
                  <a:pt x="613" y="4612"/>
                  <a:pt x="616" y="4576"/>
                  <a:pt x="655" y="4561"/>
                </a:cubicBezTo>
                <a:cubicBezTo>
                  <a:pt x="657" y="4560"/>
                  <a:pt x="662" y="4560"/>
                  <a:pt x="665" y="4559"/>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200" dirty="0">
              <a:solidFill>
                <a:schemeClr val="bg1"/>
              </a:solidFill>
            </a:endParaRPr>
          </a:p>
        </p:txBody>
      </p:sp>
      <p:sp>
        <p:nvSpPr>
          <p:cNvPr id="4" name="橢圓 3"/>
          <p:cNvSpPr/>
          <p:nvPr/>
        </p:nvSpPr>
        <p:spPr>
          <a:xfrm>
            <a:off x="4160452" y="1628770"/>
            <a:ext cx="823098" cy="823098"/>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微軟正黑體" panose="020B0604030504040204" pitchFamily="34" charset="-120"/>
                <a:ea typeface="微軟正黑體" panose="020B0604030504040204" pitchFamily="34" charset="-120"/>
              </a:rPr>
              <a:t>01</a:t>
            </a:r>
          </a:p>
        </p:txBody>
      </p:sp>
      <p:sp>
        <p:nvSpPr>
          <p:cNvPr id="9" name="橢圓 8"/>
          <p:cNvSpPr/>
          <p:nvPr/>
        </p:nvSpPr>
        <p:spPr>
          <a:xfrm>
            <a:off x="4160452" y="5264599"/>
            <a:ext cx="823098" cy="823098"/>
          </a:xfrm>
          <a:prstGeom prst="ellipse">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微軟正黑體" panose="020B0604030504040204" pitchFamily="34" charset="-120"/>
                <a:ea typeface="微軟正黑體" panose="020B0604030504040204" pitchFamily="34" charset="-120"/>
              </a:rPr>
              <a:t>04</a:t>
            </a:r>
          </a:p>
        </p:txBody>
      </p:sp>
      <p:sp>
        <p:nvSpPr>
          <p:cNvPr id="11" name="橢圓 10"/>
          <p:cNvSpPr/>
          <p:nvPr/>
        </p:nvSpPr>
        <p:spPr>
          <a:xfrm>
            <a:off x="2586092" y="2537727"/>
            <a:ext cx="823098" cy="823098"/>
          </a:xfrm>
          <a:prstGeom prst="ellipse">
            <a:avLst/>
          </a:prstGeom>
          <a:solidFill>
            <a:schemeClr val="accent6"/>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微軟正黑體" panose="020B0604030504040204" pitchFamily="34" charset="-120"/>
                <a:ea typeface="微軟正黑體" panose="020B0604030504040204" pitchFamily="34" charset="-120"/>
              </a:rPr>
              <a:t>06</a:t>
            </a:r>
          </a:p>
        </p:txBody>
      </p:sp>
      <p:sp>
        <p:nvSpPr>
          <p:cNvPr id="12" name="橢圓 11"/>
          <p:cNvSpPr/>
          <p:nvPr/>
        </p:nvSpPr>
        <p:spPr>
          <a:xfrm>
            <a:off x="5734812" y="4355642"/>
            <a:ext cx="823098" cy="823098"/>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微軟正黑體" panose="020B0604030504040204" pitchFamily="34" charset="-120"/>
                <a:ea typeface="微軟正黑體" panose="020B0604030504040204" pitchFamily="34" charset="-120"/>
              </a:rPr>
              <a:t>03</a:t>
            </a:r>
          </a:p>
        </p:txBody>
      </p:sp>
      <p:sp>
        <p:nvSpPr>
          <p:cNvPr id="14" name="橢圓 13"/>
          <p:cNvSpPr/>
          <p:nvPr/>
        </p:nvSpPr>
        <p:spPr>
          <a:xfrm>
            <a:off x="5734812" y="2537727"/>
            <a:ext cx="823098" cy="823098"/>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微軟正黑體" panose="020B0604030504040204" pitchFamily="34" charset="-120"/>
                <a:ea typeface="微軟正黑體" panose="020B0604030504040204" pitchFamily="34" charset="-120"/>
              </a:rPr>
              <a:t>02</a:t>
            </a:r>
          </a:p>
        </p:txBody>
      </p:sp>
      <p:sp>
        <p:nvSpPr>
          <p:cNvPr id="15" name="橢圓 14"/>
          <p:cNvSpPr/>
          <p:nvPr/>
        </p:nvSpPr>
        <p:spPr>
          <a:xfrm>
            <a:off x="2586092" y="4355642"/>
            <a:ext cx="823098" cy="823098"/>
          </a:xfrm>
          <a:prstGeom prst="ellipse">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latin typeface="微軟正黑體" panose="020B0604030504040204" pitchFamily="34" charset="-120"/>
                <a:ea typeface="微軟正黑體" panose="020B0604030504040204" pitchFamily="34" charset="-120"/>
              </a:rPr>
              <a:t>05</a:t>
            </a:r>
          </a:p>
        </p:txBody>
      </p:sp>
      <p:sp>
        <p:nvSpPr>
          <p:cNvPr id="18" name="矩形 17"/>
          <p:cNvSpPr/>
          <p:nvPr/>
        </p:nvSpPr>
        <p:spPr>
          <a:xfrm>
            <a:off x="5112069" y="1670987"/>
            <a:ext cx="1800230" cy="738664"/>
          </a:xfrm>
          <a:prstGeom prst="rect">
            <a:avLst/>
          </a:prstGeom>
        </p:spPr>
        <p:txBody>
          <a:bodyPr wrap="square">
            <a:spAutoFit/>
          </a:bodyPr>
          <a:lstStyle/>
          <a:p>
            <a:r>
              <a:rPr lang="en-US" sz="1400" dirty="0"/>
              <a:t>The quick brown fox jumps over the lazy dog. </a:t>
            </a:r>
          </a:p>
        </p:txBody>
      </p:sp>
      <p:sp>
        <p:nvSpPr>
          <p:cNvPr id="19" name="矩形 18"/>
          <p:cNvSpPr/>
          <p:nvPr/>
        </p:nvSpPr>
        <p:spPr>
          <a:xfrm>
            <a:off x="6659324" y="2579944"/>
            <a:ext cx="1800230" cy="738664"/>
          </a:xfrm>
          <a:prstGeom prst="rect">
            <a:avLst/>
          </a:prstGeom>
        </p:spPr>
        <p:txBody>
          <a:bodyPr wrap="square">
            <a:spAutoFit/>
          </a:bodyPr>
          <a:lstStyle/>
          <a:p>
            <a:r>
              <a:rPr lang="en-US" sz="1400" dirty="0"/>
              <a:t>The quick brown fox jumps over the lazy dog. </a:t>
            </a:r>
          </a:p>
        </p:txBody>
      </p:sp>
      <p:sp>
        <p:nvSpPr>
          <p:cNvPr id="20" name="矩形 19"/>
          <p:cNvSpPr/>
          <p:nvPr/>
        </p:nvSpPr>
        <p:spPr>
          <a:xfrm>
            <a:off x="6659324" y="4397859"/>
            <a:ext cx="1800230" cy="738664"/>
          </a:xfrm>
          <a:prstGeom prst="rect">
            <a:avLst/>
          </a:prstGeom>
        </p:spPr>
        <p:txBody>
          <a:bodyPr wrap="square">
            <a:spAutoFit/>
          </a:bodyPr>
          <a:lstStyle/>
          <a:p>
            <a:r>
              <a:rPr lang="en-US" sz="1400" dirty="0"/>
              <a:t>The quick brown fox jumps over the lazy dog. </a:t>
            </a:r>
          </a:p>
        </p:txBody>
      </p:sp>
      <p:sp>
        <p:nvSpPr>
          <p:cNvPr id="22" name="矩形 21"/>
          <p:cNvSpPr/>
          <p:nvPr/>
        </p:nvSpPr>
        <p:spPr>
          <a:xfrm>
            <a:off x="749004" y="4397859"/>
            <a:ext cx="1800230" cy="738664"/>
          </a:xfrm>
          <a:prstGeom prst="rect">
            <a:avLst/>
          </a:prstGeom>
        </p:spPr>
        <p:txBody>
          <a:bodyPr wrap="square">
            <a:spAutoFit/>
          </a:bodyPr>
          <a:lstStyle/>
          <a:p>
            <a:r>
              <a:rPr lang="en-US" sz="1400" dirty="0"/>
              <a:t>The quick brown fox jumps over the lazy dog. </a:t>
            </a:r>
          </a:p>
        </p:txBody>
      </p:sp>
      <p:sp>
        <p:nvSpPr>
          <p:cNvPr id="23" name="矩形 22"/>
          <p:cNvSpPr/>
          <p:nvPr/>
        </p:nvSpPr>
        <p:spPr>
          <a:xfrm>
            <a:off x="2323364" y="5306816"/>
            <a:ext cx="1800230" cy="738664"/>
          </a:xfrm>
          <a:prstGeom prst="rect">
            <a:avLst/>
          </a:prstGeom>
        </p:spPr>
        <p:txBody>
          <a:bodyPr wrap="square">
            <a:spAutoFit/>
          </a:bodyPr>
          <a:lstStyle/>
          <a:p>
            <a:r>
              <a:rPr lang="en-US" sz="1400" dirty="0"/>
              <a:t>The quick brown fox jumps over the lazy dog. </a:t>
            </a:r>
          </a:p>
        </p:txBody>
      </p:sp>
      <p:sp>
        <p:nvSpPr>
          <p:cNvPr id="25" name="矩形 24"/>
          <p:cNvSpPr/>
          <p:nvPr/>
        </p:nvSpPr>
        <p:spPr>
          <a:xfrm>
            <a:off x="749004" y="2579944"/>
            <a:ext cx="1800230" cy="738664"/>
          </a:xfrm>
          <a:prstGeom prst="rect">
            <a:avLst/>
          </a:prstGeom>
        </p:spPr>
        <p:txBody>
          <a:bodyPr wrap="square">
            <a:spAutoFit/>
          </a:bodyPr>
          <a:lstStyle/>
          <a:p>
            <a:r>
              <a:rPr lang="en-US" sz="1400" dirty="0"/>
              <a:t>The quick brown fox jumps over the lazy dog. </a:t>
            </a:r>
          </a:p>
        </p:txBody>
      </p:sp>
      <p:sp>
        <p:nvSpPr>
          <p:cNvPr id="26" name="矩形 25"/>
          <p:cNvSpPr/>
          <p:nvPr/>
        </p:nvSpPr>
        <p:spPr>
          <a:xfrm>
            <a:off x="3906338" y="3554593"/>
            <a:ext cx="1317351" cy="954107"/>
          </a:xfrm>
          <a:prstGeom prst="rect">
            <a:avLst/>
          </a:prstGeom>
        </p:spPr>
        <p:txBody>
          <a:bodyPr wrap="square">
            <a:spAutoFit/>
          </a:bodyPr>
          <a:lstStyle/>
          <a:p>
            <a:pPr algn="ctr"/>
            <a:r>
              <a:rPr lang="en-US" sz="1400" dirty="0">
                <a:solidFill>
                  <a:schemeClr val="bg1"/>
                </a:solidFill>
              </a:rPr>
              <a:t>The quick brown fox jumps over the lazy dog. </a:t>
            </a:r>
          </a:p>
        </p:txBody>
      </p:sp>
    </p:spTree>
    <p:extLst>
      <p:ext uri="{BB962C8B-B14F-4D97-AF65-F5344CB8AC3E}">
        <p14:creationId xmlns:p14="http://schemas.microsoft.com/office/powerpoint/2010/main" val="30105929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014 </a:t>
            </a:r>
            <a:r>
              <a:rPr lang="zh-TW" altLang="en-US" sz="4800" b="1" dirty="0" smtClean="0"/>
              <a:t>圖表視覺化</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16</a:t>
            </a:fld>
            <a:endParaRPr lang="zh-TW" altLang="en-US"/>
          </a:p>
        </p:txBody>
      </p:sp>
      <p:sp>
        <p:nvSpPr>
          <p:cNvPr id="4" name="圓形圖 3"/>
          <p:cNvSpPr/>
          <p:nvPr/>
        </p:nvSpPr>
        <p:spPr>
          <a:xfrm flipH="1">
            <a:off x="329134" y="1668097"/>
            <a:ext cx="1940926" cy="1940926"/>
          </a:xfrm>
          <a:prstGeom prst="pi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 name="橢圓 4"/>
          <p:cNvSpPr/>
          <p:nvPr/>
        </p:nvSpPr>
        <p:spPr>
          <a:xfrm>
            <a:off x="638319" y="1977282"/>
            <a:ext cx="1322558" cy="1322558"/>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5" name="手繪多邊形 24"/>
          <p:cNvSpPr>
            <a:spLocks noChangeAspect="1"/>
          </p:cNvSpPr>
          <p:nvPr/>
        </p:nvSpPr>
        <p:spPr bwMode="auto">
          <a:xfrm>
            <a:off x="1140191" y="2172119"/>
            <a:ext cx="318812" cy="456958"/>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9" name="文字方塊 28"/>
          <p:cNvSpPr txBox="1"/>
          <p:nvPr/>
        </p:nvSpPr>
        <p:spPr>
          <a:xfrm>
            <a:off x="895239" y="2666694"/>
            <a:ext cx="808719" cy="470093"/>
          </a:xfrm>
          <a:prstGeom prst="rect">
            <a:avLst/>
          </a:prstGeom>
          <a:noFill/>
        </p:spPr>
        <p:txBody>
          <a:bodyPr wrap="square" rtlCol="0">
            <a:spAutoFit/>
          </a:bodyPr>
          <a:lstStyle/>
          <a:p>
            <a:pPr algn="ctr"/>
            <a:r>
              <a:rPr lang="en-US" sz="2800" dirty="0" smtClean="0">
                <a:solidFill>
                  <a:schemeClr val="bg1"/>
                </a:solidFill>
              </a:rPr>
              <a:t>73</a:t>
            </a:r>
            <a:r>
              <a:rPr lang="en-US" dirty="0" smtClean="0">
                <a:solidFill>
                  <a:schemeClr val="bg1"/>
                </a:solidFill>
              </a:rPr>
              <a:t>%</a:t>
            </a:r>
            <a:endParaRPr lang="en-US" dirty="0">
              <a:solidFill>
                <a:schemeClr val="bg1"/>
              </a:solidFill>
            </a:endParaRPr>
          </a:p>
        </p:txBody>
      </p:sp>
      <p:sp>
        <p:nvSpPr>
          <p:cNvPr id="34" name="文字方塊 33"/>
          <p:cNvSpPr txBox="1"/>
          <p:nvPr/>
        </p:nvSpPr>
        <p:spPr>
          <a:xfrm>
            <a:off x="2413273" y="2305462"/>
            <a:ext cx="2158727" cy="954107"/>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35" name="文字方塊 34"/>
          <p:cNvSpPr txBox="1"/>
          <p:nvPr/>
        </p:nvSpPr>
        <p:spPr>
          <a:xfrm>
            <a:off x="2396538" y="2017552"/>
            <a:ext cx="1380721" cy="400110"/>
          </a:xfrm>
          <a:prstGeom prst="rect">
            <a:avLst/>
          </a:prstGeom>
          <a:noFill/>
        </p:spPr>
        <p:txBody>
          <a:bodyPr wrap="square" rtlCol="0">
            <a:spAutoFit/>
          </a:bodyPr>
          <a:lstStyle/>
          <a:p>
            <a:r>
              <a:rPr lang="en-US" sz="2000" b="1" dirty="0" smtClean="0">
                <a:solidFill>
                  <a:schemeClr val="accent1"/>
                </a:solidFill>
              </a:rPr>
              <a:t>TITLE 01</a:t>
            </a:r>
          </a:p>
        </p:txBody>
      </p:sp>
      <p:sp>
        <p:nvSpPr>
          <p:cNvPr id="46" name="圓形圖 45"/>
          <p:cNvSpPr/>
          <p:nvPr/>
        </p:nvSpPr>
        <p:spPr>
          <a:xfrm flipH="1">
            <a:off x="4667497" y="1668097"/>
            <a:ext cx="1940926" cy="1940926"/>
          </a:xfrm>
          <a:prstGeom prst="pie">
            <a:avLst>
              <a:gd name="adj1" fmla="val 3831595"/>
              <a:gd name="adj2" fmla="val 16200000"/>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7" name="橢圓 46"/>
          <p:cNvSpPr/>
          <p:nvPr/>
        </p:nvSpPr>
        <p:spPr>
          <a:xfrm>
            <a:off x="4976682" y="1977282"/>
            <a:ext cx="1322558" cy="1322558"/>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9" name="文字方塊 48"/>
          <p:cNvSpPr txBox="1"/>
          <p:nvPr/>
        </p:nvSpPr>
        <p:spPr>
          <a:xfrm>
            <a:off x="5233602" y="2666694"/>
            <a:ext cx="808719" cy="523220"/>
          </a:xfrm>
          <a:prstGeom prst="rect">
            <a:avLst/>
          </a:prstGeom>
          <a:noFill/>
        </p:spPr>
        <p:txBody>
          <a:bodyPr wrap="square" rtlCol="0">
            <a:spAutoFit/>
          </a:bodyPr>
          <a:lstStyle/>
          <a:p>
            <a:pPr algn="ctr"/>
            <a:r>
              <a:rPr lang="en-US" sz="2800" dirty="0" smtClean="0">
                <a:solidFill>
                  <a:schemeClr val="bg1"/>
                </a:solidFill>
              </a:rPr>
              <a:t>65</a:t>
            </a:r>
            <a:r>
              <a:rPr lang="en-US" dirty="0" smtClean="0">
                <a:solidFill>
                  <a:schemeClr val="bg1"/>
                </a:solidFill>
              </a:rPr>
              <a:t>%</a:t>
            </a:r>
            <a:endParaRPr lang="en-US" dirty="0">
              <a:solidFill>
                <a:schemeClr val="bg1"/>
              </a:solidFill>
            </a:endParaRPr>
          </a:p>
        </p:txBody>
      </p:sp>
      <p:sp>
        <p:nvSpPr>
          <p:cNvPr id="51" name="文字方塊 50"/>
          <p:cNvSpPr txBox="1"/>
          <p:nvPr/>
        </p:nvSpPr>
        <p:spPr>
          <a:xfrm>
            <a:off x="6751636" y="2305462"/>
            <a:ext cx="2158727" cy="954107"/>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52" name="文字方塊 51"/>
          <p:cNvSpPr txBox="1"/>
          <p:nvPr/>
        </p:nvSpPr>
        <p:spPr>
          <a:xfrm>
            <a:off x="6734901" y="2017552"/>
            <a:ext cx="1380721" cy="400110"/>
          </a:xfrm>
          <a:prstGeom prst="rect">
            <a:avLst/>
          </a:prstGeom>
          <a:noFill/>
        </p:spPr>
        <p:txBody>
          <a:bodyPr wrap="square" rtlCol="0">
            <a:spAutoFit/>
          </a:bodyPr>
          <a:lstStyle/>
          <a:p>
            <a:r>
              <a:rPr lang="en-US" sz="2000" b="1" dirty="0" smtClean="0">
                <a:solidFill>
                  <a:schemeClr val="accent2"/>
                </a:solidFill>
              </a:rPr>
              <a:t>TITLE 02</a:t>
            </a:r>
          </a:p>
        </p:txBody>
      </p:sp>
      <p:sp>
        <p:nvSpPr>
          <p:cNvPr id="54" name="圓形圖 53"/>
          <p:cNvSpPr/>
          <p:nvPr/>
        </p:nvSpPr>
        <p:spPr>
          <a:xfrm flipH="1">
            <a:off x="329134" y="4188419"/>
            <a:ext cx="1940926" cy="1940926"/>
          </a:xfrm>
          <a:prstGeom prst="pie">
            <a:avLst>
              <a:gd name="adj1" fmla="val 7098159"/>
              <a:gd name="adj2" fmla="val 16200000"/>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5" name="橢圓 54"/>
          <p:cNvSpPr/>
          <p:nvPr/>
        </p:nvSpPr>
        <p:spPr>
          <a:xfrm>
            <a:off x="638319" y="4497604"/>
            <a:ext cx="1322558" cy="1322558"/>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7" name="文字方塊 56"/>
          <p:cNvSpPr txBox="1"/>
          <p:nvPr/>
        </p:nvSpPr>
        <p:spPr>
          <a:xfrm>
            <a:off x="895239" y="5187016"/>
            <a:ext cx="808719" cy="523220"/>
          </a:xfrm>
          <a:prstGeom prst="rect">
            <a:avLst/>
          </a:prstGeom>
          <a:noFill/>
        </p:spPr>
        <p:txBody>
          <a:bodyPr wrap="square" rtlCol="0">
            <a:spAutoFit/>
          </a:bodyPr>
          <a:lstStyle/>
          <a:p>
            <a:pPr algn="ctr"/>
            <a:r>
              <a:rPr lang="en-US" sz="2800" dirty="0" smtClean="0">
                <a:solidFill>
                  <a:schemeClr val="bg1"/>
                </a:solidFill>
              </a:rPr>
              <a:t>43</a:t>
            </a:r>
            <a:r>
              <a:rPr lang="en-US" dirty="0" smtClean="0">
                <a:solidFill>
                  <a:schemeClr val="bg1"/>
                </a:solidFill>
              </a:rPr>
              <a:t>%</a:t>
            </a:r>
            <a:endParaRPr lang="en-US" dirty="0">
              <a:solidFill>
                <a:schemeClr val="bg1"/>
              </a:solidFill>
            </a:endParaRPr>
          </a:p>
        </p:txBody>
      </p:sp>
      <p:sp>
        <p:nvSpPr>
          <p:cNvPr id="59" name="文字方塊 58"/>
          <p:cNvSpPr txBox="1"/>
          <p:nvPr/>
        </p:nvSpPr>
        <p:spPr>
          <a:xfrm>
            <a:off x="2413273" y="4825784"/>
            <a:ext cx="2158727" cy="954107"/>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60" name="文字方塊 59"/>
          <p:cNvSpPr txBox="1"/>
          <p:nvPr/>
        </p:nvSpPr>
        <p:spPr>
          <a:xfrm>
            <a:off x="2396538" y="4537874"/>
            <a:ext cx="1380721" cy="400110"/>
          </a:xfrm>
          <a:prstGeom prst="rect">
            <a:avLst/>
          </a:prstGeom>
          <a:noFill/>
        </p:spPr>
        <p:txBody>
          <a:bodyPr wrap="square" rtlCol="0">
            <a:spAutoFit/>
          </a:bodyPr>
          <a:lstStyle/>
          <a:p>
            <a:r>
              <a:rPr lang="en-US" sz="2000" b="1" dirty="0" smtClean="0">
                <a:solidFill>
                  <a:schemeClr val="accent3"/>
                </a:solidFill>
              </a:rPr>
              <a:t>TITLE 03</a:t>
            </a:r>
          </a:p>
        </p:txBody>
      </p:sp>
      <p:sp>
        <p:nvSpPr>
          <p:cNvPr id="62" name="圓形圖 61"/>
          <p:cNvSpPr/>
          <p:nvPr/>
        </p:nvSpPr>
        <p:spPr>
          <a:xfrm flipH="1">
            <a:off x="4667497" y="4188419"/>
            <a:ext cx="1940926" cy="1940926"/>
          </a:xfrm>
          <a:prstGeom prst="pie">
            <a:avLst>
              <a:gd name="adj1" fmla="val 4386540"/>
              <a:gd name="adj2" fmla="val 16200000"/>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3" name="橢圓 62"/>
          <p:cNvSpPr/>
          <p:nvPr/>
        </p:nvSpPr>
        <p:spPr>
          <a:xfrm>
            <a:off x="4976682" y="4497604"/>
            <a:ext cx="1322558" cy="1322558"/>
          </a:xfrm>
          <a:prstGeom prst="ellipse">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5" name="文字方塊 64"/>
          <p:cNvSpPr txBox="1"/>
          <p:nvPr/>
        </p:nvSpPr>
        <p:spPr>
          <a:xfrm>
            <a:off x="5233602" y="5187016"/>
            <a:ext cx="808719" cy="523220"/>
          </a:xfrm>
          <a:prstGeom prst="rect">
            <a:avLst/>
          </a:prstGeom>
          <a:noFill/>
        </p:spPr>
        <p:txBody>
          <a:bodyPr wrap="square" rtlCol="0">
            <a:spAutoFit/>
          </a:bodyPr>
          <a:lstStyle/>
          <a:p>
            <a:pPr algn="ctr"/>
            <a:r>
              <a:rPr lang="en-US" sz="2800" dirty="0" smtClean="0">
                <a:solidFill>
                  <a:schemeClr val="bg1"/>
                </a:solidFill>
              </a:rPr>
              <a:t>55</a:t>
            </a:r>
            <a:r>
              <a:rPr lang="en-US" dirty="0" smtClean="0">
                <a:solidFill>
                  <a:schemeClr val="bg1"/>
                </a:solidFill>
              </a:rPr>
              <a:t>%</a:t>
            </a:r>
            <a:endParaRPr lang="en-US" dirty="0">
              <a:solidFill>
                <a:schemeClr val="bg1"/>
              </a:solidFill>
            </a:endParaRPr>
          </a:p>
        </p:txBody>
      </p:sp>
      <p:sp>
        <p:nvSpPr>
          <p:cNvPr id="67" name="文字方塊 66"/>
          <p:cNvSpPr txBox="1"/>
          <p:nvPr/>
        </p:nvSpPr>
        <p:spPr>
          <a:xfrm>
            <a:off x="6751636" y="4825784"/>
            <a:ext cx="2158727" cy="954107"/>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68" name="文字方塊 67"/>
          <p:cNvSpPr txBox="1"/>
          <p:nvPr/>
        </p:nvSpPr>
        <p:spPr>
          <a:xfrm>
            <a:off x="6734901" y="4537874"/>
            <a:ext cx="1380721" cy="400110"/>
          </a:xfrm>
          <a:prstGeom prst="rect">
            <a:avLst/>
          </a:prstGeom>
          <a:noFill/>
        </p:spPr>
        <p:txBody>
          <a:bodyPr wrap="square" rtlCol="0">
            <a:spAutoFit/>
          </a:bodyPr>
          <a:lstStyle/>
          <a:p>
            <a:r>
              <a:rPr lang="en-US" sz="2000" b="1" dirty="0" smtClean="0">
                <a:solidFill>
                  <a:schemeClr val="accent4"/>
                </a:solidFill>
              </a:rPr>
              <a:t>TITLE 04</a:t>
            </a:r>
          </a:p>
        </p:txBody>
      </p:sp>
      <p:grpSp>
        <p:nvGrpSpPr>
          <p:cNvPr id="8" name="群組 7"/>
          <p:cNvGrpSpPr>
            <a:grpSpLocks noChangeAspect="1"/>
          </p:cNvGrpSpPr>
          <p:nvPr/>
        </p:nvGrpSpPr>
        <p:grpSpPr>
          <a:xfrm>
            <a:off x="1080431" y="4695734"/>
            <a:ext cx="438332" cy="436508"/>
            <a:chOff x="35309818" y="13261794"/>
            <a:chExt cx="2516828" cy="2506357"/>
          </a:xfrm>
          <a:solidFill>
            <a:schemeClr val="bg1"/>
          </a:solidFill>
        </p:grpSpPr>
        <p:sp>
          <p:nvSpPr>
            <p:cNvPr id="9" name="手繪多邊形 8"/>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3"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4"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5"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9" name="群組 18"/>
          <p:cNvGrpSpPr>
            <a:grpSpLocks noChangeAspect="1"/>
          </p:cNvGrpSpPr>
          <p:nvPr/>
        </p:nvGrpSpPr>
        <p:grpSpPr>
          <a:xfrm>
            <a:off x="5457341" y="2090501"/>
            <a:ext cx="361238" cy="572934"/>
            <a:chOff x="20786390" y="7271767"/>
            <a:chExt cx="2055158" cy="3259547"/>
          </a:xfrm>
          <a:solidFill>
            <a:schemeClr val="bg1"/>
          </a:solidFill>
        </p:grpSpPr>
        <p:sp>
          <p:nvSpPr>
            <p:cNvPr id="20" name="手繪多邊形 19"/>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1"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2"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3"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4"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6" name="群組 25"/>
          <p:cNvGrpSpPr>
            <a:grpSpLocks noChangeAspect="1"/>
          </p:cNvGrpSpPr>
          <p:nvPr/>
        </p:nvGrpSpPr>
        <p:grpSpPr>
          <a:xfrm>
            <a:off x="5352657" y="4740060"/>
            <a:ext cx="570606" cy="340720"/>
            <a:chOff x="42626136" y="12712328"/>
            <a:chExt cx="2996664" cy="1789366"/>
          </a:xfrm>
          <a:solidFill>
            <a:schemeClr val="bg1"/>
          </a:solidFill>
        </p:grpSpPr>
        <p:sp>
          <p:nvSpPr>
            <p:cNvPr id="27" name="手繪多邊形 26"/>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8"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Tree>
    <p:extLst>
      <p:ext uri="{BB962C8B-B14F-4D97-AF65-F5344CB8AC3E}">
        <p14:creationId xmlns:p14="http://schemas.microsoft.com/office/powerpoint/2010/main" val="3929886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015 </a:t>
            </a:r>
            <a:r>
              <a:rPr lang="zh-TW" altLang="en-US" sz="4800" b="1" dirty="0" smtClean="0"/>
              <a:t>圖示項目符號</a:t>
            </a:r>
            <a:endParaRPr lang="zh-TW" altLang="en-US" sz="4800" b="1" dirty="0"/>
          </a:p>
        </p:txBody>
      </p:sp>
      <p:sp>
        <p:nvSpPr>
          <p:cNvPr id="2" name="橢圓 1"/>
          <p:cNvSpPr/>
          <p:nvPr/>
        </p:nvSpPr>
        <p:spPr>
          <a:xfrm>
            <a:off x="1132310" y="1628770"/>
            <a:ext cx="792893" cy="792893"/>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 name="文字方塊 2"/>
          <p:cNvSpPr txBox="1"/>
          <p:nvPr/>
        </p:nvSpPr>
        <p:spPr>
          <a:xfrm>
            <a:off x="2070931" y="1763606"/>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sp>
        <p:nvSpPr>
          <p:cNvPr id="8" name="橢圓 7"/>
          <p:cNvSpPr/>
          <p:nvPr/>
        </p:nvSpPr>
        <p:spPr>
          <a:xfrm>
            <a:off x="1132310" y="2619370"/>
            <a:ext cx="792893" cy="792893"/>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9" name="文字方塊 8"/>
          <p:cNvSpPr txBox="1"/>
          <p:nvPr/>
        </p:nvSpPr>
        <p:spPr>
          <a:xfrm>
            <a:off x="2070931" y="2754206"/>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sp>
        <p:nvSpPr>
          <p:cNvPr id="10" name="橢圓 9"/>
          <p:cNvSpPr/>
          <p:nvPr/>
        </p:nvSpPr>
        <p:spPr>
          <a:xfrm>
            <a:off x="1132310" y="3609970"/>
            <a:ext cx="792893" cy="792893"/>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1" name="文字方塊 10"/>
          <p:cNvSpPr txBox="1"/>
          <p:nvPr/>
        </p:nvSpPr>
        <p:spPr>
          <a:xfrm>
            <a:off x="2070931" y="3744806"/>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sp>
        <p:nvSpPr>
          <p:cNvPr id="12" name="橢圓 11"/>
          <p:cNvSpPr/>
          <p:nvPr/>
        </p:nvSpPr>
        <p:spPr>
          <a:xfrm>
            <a:off x="1132310" y="4600570"/>
            <a:ext cx="792893" cy="792893"/>
          </a:xfrm>
          <a:prstGeom prst="ellipse">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3" name="文字方塊 12"/>
          <p:cNvSpPr txBox="1"/>
          <p:nvPr/>
        </p:nvSpPr>
        <p:spPr>
          <a:xfrm>
            <a:off x="2070931" y="4735406"/>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sp>
        <p:nvSpPr>
          <p:cNvPr id="14" name="橢圓 13"/>
          <p:cNvSpPr/>
          <p:nvPr/>
        </p:nvSpPr>
        <p:spPr>
          <a:xfrm>
            <a:off x="1132310" y="5591170"/>
            <a:ext cx="792893" cy="792893"/>
          </a:xfrm>
          <a:prstGeom prst="ellipse">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5" name="文字方塊 14"/>
          <p:cNvSpPr txBox="1"/>
          <p:nvPr/>
        </p:nvSpPr>
        <p:spPr>
          <a:xfrm>
            <a:off x="2070931" y="5726006"/>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grpSp>
        <p:nvGrpSpPr>
          <p:cNvPr id="16" name="群組 15"/>
          <p:cNvGrpSpPr>
            <a:grpSpLocks noChangeAspect="1"/>
          </p:cNvGrpSpPr>
          <p:nvPr/>
        </p:nvGrpSpPr>
        <p:grpSpPr>
          <a:xfrm>
            <a:off x="1309590" y="3788162"/>
            <a:ext cx="438332" cy="436508"/>
            <a:chOff x="35309818" y="13261794"/>
            <a:chExt cx="2516828" cy="2506357"/>
          </a:xfrm>
          <a:solidFill>
            <a:schemeClr val="bg1"/>
          </a:solidFill>
        </p:grpSpPr>
        <p:sp>
          <p:nvSpPr>
            <p:cNvPr id="17" name="手繪多邊形 16"/>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8"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9"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0"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1"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2"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3"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4" name="群組 23"/>
          <p:cNvGrpSpPr>
            <a:grpSpLocks noChangeAspect="1"/>
          </p:cNvGrpSpPr>
          <p:nvPr/>
        </p:nvGrpSpPr>
        <p:grpSpPr>
          <a:xfrm>
            <a:off x="1228509" y="4814529"/>
            <a:ext cx="600494" cy="364974"/>
            <a:chOff x="34867314" y="3315363"/>
            <a:chExt cx="3415945" cy="2076177"/>
          </a:xfrm>
          <a:solidFill>
            <a:schemeClr val="bg1"/>
          </a:solidFill>
        </p:grpSpPr>
        <p:sp>
          <p:nvSpPr>
            <p:cNvPr id="25" name="Freeform 171"/>
            <p:cNvSpPr>
              <a:spLocks/>
            </p:cNvSpPr>
            <p:nvPr/>
          </p:nvSpPr>
          <p:spPr bwMode="auto">
            <a:xfrm>
              <a:off x="34867314" y="5189018"/>
              <a:ext cx="3415945" cy="20252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6" name="手繪多邊形 25"/>
            <p:cNvSpPr>
              <a:spLocks/>
            </p:cNvSpPr>
            <p:nvPr/>
          </p:nvSpPr>
          <p:spPr bwMode="auto">
            <a:xfrm>
              <a:off x="35310492" y="3315363"/>
              <a:ext cx="2517617" cy="170157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7" name="群組 26"/>
          <p:cNvGrpSpPr>
            <a:grpSpLocks noChangeAspect="1"/>
          </p:cNvGrpSpPr>
          <p:nvPr/>
        </p:nvGrpSpPr>
        <p:grpSpPr>
          <a:xfrm>
            <a:off x="1348137" y="2729349"/>
            <a:ext cx="361238" cy="572934"/>
            <a:chOff x="20786390" y="7271767"/>
            <a:chExt cx="2055158" cy="3259547"/>
          </a:xfrm>
          <a:solidFill>
            <a:schemeClr val="bg1"/>
          </a:solidFill>
        </p:grpSpPr>
        <p:sp>
          <p:nvSpPr>
            <p:cNvPr id="28" name="手繪多邊形 27"/>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9"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0"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1"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3" name="手繪多邊形 32"/>
          <p:cNvSpPr>
            <a:spLocks noChangeAspect="1"/>
          </p:cNvSpPr>
          <p:nvPr/>
        </p:nvSpPr>
        <p:spPr bwMode="auto">
          <a:xfrm>
            <a:off x="1351335" y="1770916"/>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34" name="群組 33"/>
          <p:cNvGrpSpPr>
            <a:grpSpLocks noChangeAspect="1"/>
          </p:cNvGrpSpPr>
          <p:nvPr/>
        </p:nvGrpSpPr>
        <p:grpSpPr>
          <a:xfrm>
            <a:off x="1243453" y="5817256"/>
            <a:ext cx="570606" cy="340720"/>
            <a:chOff x="42626136" y="12712328"/>
            <a:chExt cx="2996664" cy="1789366"/>
          </a:xfrm>
          <a:solidFill>
            <a:schemeClr val="bg1"/>
          </a:solidFill>
        </p:grpSpPr>
        <p:sp>
          <p:nvSpPr>
            <p:cNvPr id="35" name="手繪多邊形 34"/>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6"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5" name="頁尾版面配置區 4"/>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7" name="投影片編號版面配置區 36"/>
          <p:cNvSpPr>
            <a:spLocks noGrp="1"/>
          </p:cNvSpPr>
          <p:nvPr>
            <p:ph type="sldNum" sz="quarter" idx="12"/>
          </p:nvPr>
        </p:nvSpPr>
        <p:spPr/>
        <p:txBody>
          <a:bodyPr/>
          <a:lstStyle/>
          <a:p>
            <a:fld id="{3E5B7E40-2C08-4ABC-92E6-8AE10441B421}" type="slidenum">
              <a:rPr lang="zh-TW" altLang="en-US" smtClean="0"/>
              <a:t>17</a:t>
            </a:fld>
            <a:endParaRPr lang="zh-TW" altLang="en-US"/>
          </a:p>
        </p:txBody>
      </p:sp>
    </p:spTree>
    <p:extLst>
      <p:ext uri="{BB962C8B-B14F-4D97-AF65-F5344CB8AC3E}">
        <p14:creationId xmlns:p14="http://schemas.microsoft.com/office/powerpoint/2010/main" val="28000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016 </a:t>
            </a:r>
            <a:r>
              <a:rPr lang="zh-TW" altLang="en-US" sz="4800" b="1" dirty="0" smtClean="0"/>
              <a:t>圖示背景牆</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18</a:t>
            </a:fld>
            <a:endParaRPr lang="zh-TW" altLang="en-US"/>
          </a:p>
        </p:txBody>
      </p:sp>
      <p:sp>
        <p:nvSpPr>
          <p:cNvPr id="11" name="Freeform 6"/>
          <p:cNvSpPr>
            <a:spLocks noEditPoints="1"/>
          </p:cNvSpPr>
          <p:nvPr/>
        </p:nvSpPr>
        <p:spPr bwMode="auto">
          <a:xfrm flipH="1">
            <a:off x="485914" y="158284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p:nvSpPr>
        <p:spPr bwMode="auto">
          <a:xfrm flipH="1">
            <a:off x="1661571" y="158284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6"/>
          <p:cNvSpPr>
            <a:spLocks noEditPoints="1"/>
          </p:cNvSpPr>
          <p:nvPr/>
        </p:nvSpPr>
        <p:spPr bwMode="auto">
          <a:xfrm flipH="1">
            <a:off x="2837228" y="158284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Freeform 6"/>
          <p:cNvSpPr>
            <a:spLocks noEditPoints="1"/>
          </p:cNvSpPr>
          <p:nvPr/>
        </p:nvSpPr>
        <p:spPr bwMode="auto">
          <a:xfrm flipH="1">
            <a:off x="4012885" y="158284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 name="Freeform 6"/>
          <p:cNvSpPr>
            <a:spLocks noEditPoints="1"/>
          </p:cNvSpPr>
          <p:nvPr/>
        </p:nvSpPr>
        <p:spPr bwMode="auto">
          <a:xfrm flipH="1">
            <a:off x="5188542" y="158284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 name="Freeform 6"/>
          <p:cNvSpPr>
            <a:spLocks noEditPoints="1"/>
          </p:cNvSpPr>
          <p:nvPr/>
        </p:nvSpPr>
        <p:spPr bwMode="auto">
          <a:xfrm flipH="1">
            <a:off x="6364199" y="158284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Freeform 6"/>
          <p:cNvSpPr>
            <a:spLocks noEditPoints="1"/>
          </p:cNvSpPr>
          <p:nvPr/>
        </p:nvSpPr>
        <p:spPr bwMode="auto">
          <a:xfrm flipH="1">
            <a:off x="7539856" y="158284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5" name="Freeform 6"/>
          <p:cNvSpPr>
            <a:spLocks noEditPoints="1"/>
          </p:cNvSpPr>
          <p:nvPr/>
        </p:nvSpPr>
        <p:spPr bwMode="auto">
          <a:xfrm flipH="1">
            <a:off x="485914" y="209447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6" name="Freeform 6"/>
          <p:cNvSpPr>
            <a:spLocks noEditPoints="1"/>
          </p:cNvSpPr>
          <p:nvPr/>
        </p:nvSpPr>
        <p:spPr bwMode="auto">
          <a:xfrm flipH="1">
            <a:off x="1661571" y="209447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7" name="Freeform 6"/>
          <p:cNvSpPr>
            <a:spLocks noEditPoints="1"/>
          </p:cNvSpPr>
          <p:nvPr/>
        </p:nvSpPr>
        <p:spPr bwMode="auto">
          <a:xfrm flipH="1">
            <a:off x="2837228" y="209447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8" name="Freeform 6"/>
          <p:cNvSpPr>
            <a:spLocks noEditPoints="1"/>
          </p:cNvSpPr>
          <p:nvPr/>
        </p:nvSpPr>
        <p:spPr bwMode="auto">
          <a:xfrm flipH="1">
            <a:off x="4012885" y="209447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6"/>
          <p:cNvSpPr>
            <a:spLocks noEditPoints="1"/>
          </p:cNvSpPr>
          <p:nvPr/>
        </p:nvSpPr>
        <p:spPr bwMode="auto">
          <a:xfrm flipH="1">
            <a:off x="5188542" y="209447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6"/>
          <p:cNvSpPr>
            <a:spLocks noEditPoints="1"/>
          </p:cNvSpPr>
          <p:nvPr/>
        </p:nvSpPr>
        <p:spPr bwMode="auto">
          <a:xfrm flipH="1">
            <a:off x="6364199" y="209447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6"/>
          <p:cNvSpPr>
            <a:spLocks noEditPoints="1"/>
          </p:cNvSpPr>
          <p:nvPr/>
        </p:nvSpPr>
        <p:spPr bwMode="auto">
          <a:xfrm flipH="1">
            <a:off x="7539856" y="209447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6"/>
          <p:cNvSpPr>
            <a:spLocks noEditPoints="1"/>
          </p:cNvSpPr>
          <p:nvPr/>
        </p:nvSpPr>
        <p:spPr bwMode="auto">
          <a:xfrm flipH="1">
            <a:off x="485914" y="260610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6"/>
          <p:cNvSpPr>
            <a:spLocks noEditPoints="1"/>
          </p:cNvSpPr>
          <p:nvPr/>
        </p:nvSpPr>
        <p:spPr bwMode="auto">
          <a:xfrm flipH="1">
            <a:off x="1661571" y="260610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6"/>
          <p:cNvSpPr>
            <a:spLocks noEditPoints="1"/>
          </p:cNvSpPr>
          <p:nvPr/>
        </p:nvSpPr>
        <p:spPr bwMode="auto">
          <a:xfrm flipH="1">
            <a:off x="2837228" y="260610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6"/>
          <p:cNvSpPr>
            <a:spLocks noEditPoints="1"/>
          </p:cNvSpPr>
          <p:nvPr/>
        </p:nvSpPr>
        <p:spPr bwMode="auto">
          <a:xfrm flipH="1">
            <a:off x="4012885" y="260610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6"/>
          <p:cNvSpPr>
            <a:spLocks noEditPoints="1"/>
          </p:cNvSpPr>
          <p:nvPr/>
        </p:nvSpPr>
        <p:spPr bwMode="auto">
          <a:xfrm flipH="1">
            <a:off x="5188542" y="260610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Freeform 6"/>
          <p:cNvSpPr>
            <a:spLocks noEditPoints="1"/>
          </p:cNvSpPr>
          <p:nvPr/>
        </p:nvSpPr>
        <p:spPr bwMode="auto">
          <a:xfrm flipH="1">
            <a:off x="6364199" y="260610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6"/>
          <p:cNvSpPr>
            <a:spLocks noEditPoints="1"/>
          </p:cNvSpPr>
          <p:nvPr/>
        </p:nvSpPr>
        <p:spPr bwMode="auto">
          <a:xfrm flipH="1">
            <a:off x="7539856" y="260610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6"/>
          <p:cNvSpPr>
            <a:spLocks noEditPoints="1"/>
          </p:cNvSpPr>
          <p:nvPr/>
        </p:nvSpPr>
        <p:spPr bwMode="auto">
          <a:xfrm flipH="1">
            <a:off x="485914" y="311773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Freeform 6"/>
          <p:cNvSpPr>
            <a:spLocks noEditPoints="1"/>
          </p:cNvSpPr>
          <p:nvPr/>
        </p:nvSpPr>
        <p:spPr bwMode="auto">
          <a:xfrm flipH="1">
            <a:off x="1661571" y="311773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6"/>
          <p:cNvSpPr>
            <a:spLocks noEditPoints="1"/>
          </p:cNvSpPr>
          <p:nvPr/>
        </p:nvSpPr>
        <p:spPr bwMode="auto">
          <a:xfrm flipH="1">
            <a:off x="2837228" y="311773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6"/>
          <p:cNvSpPr>
            <a:spLocks noEditPoints="1"/>
          </p:cNvSpPr>
          <p:nvPr/>
        </p:nvSpPr>
        <p:spPr bwMode="auto">
          <a:xfrm flipH="1">
            <a:off x="4012885" y="311773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6"/>
          <p:cNvSpPr>
            <a:spLocks noEditPoints="1"/>
          </p:cNvSpPr>
          <p:nvPr/>
        </p:nvSpPr>
        <p:spPr bwMode="auto">
          <a:xfrm flipH="1">
            <a:off x="5188542" y="311773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6"/>
          <p:cNvSpPr>
            <a:spLocks noEditPoints="1"/>
          </p:cNvSpPr>
          <p:nvPr/>
        </p:nvSpPr>
        <p:spPr bwMode="auto">
          <a:xfrm flipH="1">
            <a:off x="6364199" y="311773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6"/>
          <p:cNvSpPr>
            <a:spLocks noEditPoints="1"/>
          </p:cNvSpPr>
          <p:nvPr/>
        </p:nvSpPr>
        <p:spPr bwMode="auto">
          <a:xfrm flipH="1">
            <a:off x="7539856" y="311773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6"/>
          <p:cNvSpPr>
            <a:spLocks noEditPoints="1"/>
          </p:cNvSpPr>
          <p:nvPr/>
        </p:nvSpPr>
        <p:spPr bwMode="auto">
          <a:xfrm flipH="1">
            <a:off x="485914" y="3629358"/>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6"/>
          <p:cNvSpPr>
            <a:spLocks noEditPoints="1"/>
          </p:cNvSpPr>
          <p:nvPr/>
        </p:nvSpPr>
        <p:spPr bwMode="auto">
          <a:xfrm flipH="1">
            <a:off x="1661571" y="3629358"/>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6"/>
          <p:cNvSpPr>
            <a:spLocks noEditPoints="1"/>
          </p:cNvSpPr>
          <p:nvPr/>
        </p:nvSpPr>
        <p:spPr bwMode="auto">
          <a:xfrm flipH="1">
            <a:off x="2837228" y="3629358"/>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6"/>
          <p:cNvSpPr>
            <a:spLocks noEditPoints="1"/>
          </p:cNvSpPr>
          <p:nvPr/>
        </p:nvSpPr>
        <p:spPr bwMode="auto">
          <a:xfrm flipH="1">
            <a:off x="4012885" y="3629358"/>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6"/>
          <p:cNvSpPr>
            <a:spLocks noEditPoints="1"/>
          </p:cNvSpPr>
          <p:nvPr/>
        </p:nvSpPr>
        <p:spPr bwMode="auto">
          <a:xfrm flipH="1">
            <a:off x="5188542" y="3629358"/>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6"/>
          <p:cNvSpPr>
            <a:spLocks noEditPoints="1"/>
          </p:cNvSpPr>
          <p:nvPr/>
        </p:nvSpPr>
        <p:spPr bwMode="auto">
          <a:xfrm flipH="1">
            <a:off x="6364199" y="3629358"/>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6"/>
          <p:cNvSpPr>
            <a:spLocks noEditPoints="1"/>
          </p:cNvSpPr>
          <p:nvPr/>
        </p:nvSpPr>
        <p:spPr bwMode="auto">
          <a:xfrm flipH="1">
            <a:off x="7539856" y="3629358"/>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6"/>
          <p:cNvSpPr>
            <a:spLocks noEditPoints="1"/>
          </p:cNvSpPr>
          <p:nvPr/>
        </p:nvSpPr>
        <p:spPr bwMode="auto">
          <a:xfrm flipH="1">
            <a:off x="485914" y="414098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6"/>
          <p:cNvSpPr>
            <a:spLocks noEditPoints="1"/>
          </p:cNvSpPr>
          <p:nvPr/>
        </p:nvSpPr>
        <p:spPr bwMode="auto">
          <a:xfrm flipH="1">
            <a:off x="1661571" y="414098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6"/>
          <p:cNvSpPr>
            <a:spLocks noEditPoints="1"/>
          </p:cNvSpPr>
          <p:nvPr/>
        </p:nvSpPr>
        <p:spPr bwMode="auto">
          <a:xfrm flipH="1">
            <a:off x="2837228" y="414098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6" name="Freeform 6"/>
          <p:cNvSpPr>
            <a:spLocks noEditPoints="1"/>
          </p:cNvSpPr>
          <p:nvPr/>
        </p:nvSpPr>
        <p:spPr bwMode="auto">
          <a:xfrm flipH="1">
            <a:off x="4012885" y="414098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6"/>
          <p:cNvSpPr>
            <a:spLocks noEditPoints="1"/>
          </p:cNvSpPr>
          <p:nvPr/>
        </p:nvSpPr>
        <p:spPr bwMode="auto">
          <a:xfrm flipH="1">
            <a:off x="5188542" y="414098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6"/>
          <p:cNvSpPr>
            <a:spLocks noEditPoints="1"/>
          </p:cNvSpPr>
          <p:nvPr/>
        </p:nvSpPr>
        <p:spPr bwMode="auto">
          <a:xfrm flipH="1">
            <a:off x="6364199" y="414098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6"/>
          <p:cNvSpPr>
            <a:spLocks noEditPoints="1"/>
          </p:cNvSpPr>
          <p:nvPr/>
        </p:nvSpPr>
        <p:spPr bwMode="auto">
          <a:xfrm flipH="1">
            <a:off x="7539856" y="4140986"/>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6"/>
          <p:cNvSpPr>
            <a:spLocks noEditPoints="1"/>
          </p:cNvSpPr>
          <p:nvPr/>
        </p:nvSpPr>
        <p:spPr bwMode="auto">
          <a:xfrm flipH="1">
            <a:off x="485914" y="465261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6"/>
          <p:cNvSpPr>
            <a:spLocks noEditPoints="1"/>
          </p:cNvSpPr>
          <p:nvPr/>
        </p:nvSpPr>
        <p:spPr bwMode="auto">
          <a:xfrm flipH="1">
            <a:off x="1661571" y="465261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6"/>
          <p:cNvSpPr>
            <a:spLocks noEditPoints="1"/>
          </p:cNvSpPr>
          <p:nvPr/>
        </p:nvSpPr>
        <p:spPr bwMode="auto">
          <a:xfrm flipH="1">
            <a:off x="2837228" y="465261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6"/>
          <p:cNvSpPr>
            <a:spLocks noEditPoints="1"/>
          </p:cNvSpPr>
          <p:nvPr/>
        </p:nvSpPr>
        <p:spPr bwMode="auto">
          <a:xfrm flipH="1">
            <a:off x="4012885" y="465261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6"/>
          <p:cNvSpPr>
            <a:spLocks noEditPoints="1"/>
          </p:cNvSpPr>
          <p:nvPr/>
        </p:nvSpPr>
        <p:spPr bwMode="auto">
          <a:xfrm flipH="1">
            <a:off x="5188542" y="465261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Freeform 6"/>
          <p:cNvSpPr>
            <a:spLocks noEditPoints="1"/>
          </p:cNvSpPr>
          <p:nvPr/>
        </p:nvSpPr>
        <p:spPr bwMode="auto">
          <a:xfrm flipH="1">
            <a:off x="6364199" y="465261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6"/>
          <p:cNvSpPr>
            <a:spLocks noEditPoints="1"/>
          </p:cNvSpPr>
          <p:nvPr/>
        </p:nvSpPr>
        <p:spPr bwMode="auto">
          <a:xfrm flipH="1">
            <a:off x="7539856" y="4652614"/>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6"/>
          <p:cNvSpPr>
            <a:spLocks noEditPoints="1"/>
          </p:cNvSpPr>
          <p:nvPr/>
        </p:nvSpPr>
        <p:spPr bwMode="auto">
          <a:xfrm flipH="1">
            <a:off x="485914" y="516424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Freeform 6"/>
          <p:cNvSpPr>
            <a:spLocks noEditPoints="1"/>
          </p:cNvSpPr>
          <p:nvPr/>
        </p:nvSpPr>
        <p:spPr bwMode="auto">
          <a:xfrm flipH="1">
            <a:off x="1661571" y="516424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6"/>
          <p:cNvSpPr>
            <a:spLocks noEditPoints="1"/>
          </p:cNvSpPr>
          <p:nvPr/>
        </p:nvSpPr>
        <p:spPr bwMode="auto">
          <a:xfrm flipH="1">
            <a:off x="2837228" y="516424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6"/>
          <p:cNvSpPr>
            <a:spLocks noEditPoints="1"/>
          </p:cNvSpPr>
          <p:nvPr/>
        </p:nvSpPr>
        <p:spPr bwMode="auto">
          <a:xfrm flipH="1">
            <a:off x="4012885" y="516424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6"/>
          <p:cNvSpPr>
            <a:spLocks noEditPoints="1"/>
          </p:cNvSpPr>
          <p:nvPr/>
        </p:nvSpPr>
        <p:spPr bwMode="auto">
          <a:xfrm flipH="1">
            <a:off x="5188542" y="516424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6"/>
          <p:cNvSpPr>
            <a:spLocks noEditPoints="1"/>
          </p:cNvSpPr>
          <p:nvPr/>
        </p:nvSpPr>
        <p:spPr bwMode="auto">
          <a:xfrm flipH="1">
            <a:off x="6364199" y="516424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6"/>
          <p:cNvSpPr>
            <a:spLocks noEditPoints="1"/>
          </p:cNvSpPr>
          <p:nvPr/>
        </p:nvSpPr>
        <p:spPr bwMode="auto">
          <a:xfrm flipH="1">
            <a:off x="7539856" y="5164242"/>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6"/>
          <p:cNvSpPr>
            <a:spLocks noEditPoints="1"/>
          </p:cNvSpPr>
          <p:nvPr/>
        </p:nvSpPr>
        <p:spPr bwMode="auto">
          <a:xfrm flipH="1">
            <a:off x="485914" y="567587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6"/>
          <p:cNvSpPr>
            <a:spLocks noEditPoints="1"/>
          </p:cNvSpPr>
          <p:nvPr/>
        </p:nvSpPr>
        <p:spPr bwMode="auto">
          <a:xfrm flipH="1">
            <a:off x="1661571" y="567587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6"/>
          <p:cNvSpPr>
            <a:spLocks noEditPoints="1"/>
          </p:cNvSpPr>
          <p:nvPr/>
        </p:nvSpPr>
        <p:spPr bwMode="auto">
          <a:xfrm flipH="1">
            <a:off x="2837228" y="567587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6"/>
          <p:cNvSpPr>
            <a:spLocks noEditPoints="1"/>
          </p:cNvSpPr>
          <p:nvPr/>
        </p:nvSpPr>
        <p:spPr bwMode="auto">
          <a:xfrm flipH="1">
            <a:off x="4012885" y="567587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6"/>
          <p:cNvSpPr>
            <a:spLocks noEditPoints="1"/>
          </p:cNvSpPr>
          <p:nvPr/>
        </p:nvSpPr>
        <p:spPr bwMode="auto">
          <a:xfrm flipH="1">
            <a:off x="5188542" y="567587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6"/>
          <p:cNvSpPr>
            <a:spLocks noEditPoints="1"/>
          </p:cNvSpPr>
          <p:nvPr/>
        </p:nvSpPr>
        <p:spPr bwMode="auto">
          <a:xfrm flipH="1">
            <a:off x="6364199" y="567587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6"/>
          <p:cNvSpPr>
            <a:spLocks noEditPoints="1"/>
          </p:cNvSpPr>
          <p:nvPr/>
        </p:nvSpPr>
        <p:spPr bwMode="auto">
          <a:xfrm flipH="1">
            <a:off x="7539856" y="5675870"/>
            <a:ext cx="1118230" cy="464361"/>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bg1">
              <a:lumMod val="9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Text Box 9"/>
          <p:cNvSpPr txBox="1">
            <a:spLocks noChangeArrowheads="1"/>
          </p:cNvSpPr>
          <p:nvPr/>
        </p:nvSpPr>
        <p:spPr bwMode="auto">
          <a:xfrm>
            <a:off x="342769" y="2805624"/>
            <a:ext cx="86868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16600" b="1" dirty="0">
                <a:solidFill>
                  <a:srgbClr val="5EC6BF">
                    <a:alpha val="60000"/>
                  </a:srgbClr>
                </a:solidFill>
                <a:latin typeface="Arial" pitchFamily="34" charset="0"/>
                <a:ea typeface="微軟正黑體" pitchFamily="34" charset="-120"/>
                <a:cs typeface="新細明體" pitchFamily="18" charset="-120"/>
              </a:rPr>
              <a:t>+32.5%</a:t>
            </a:r>
          </a:p>
        </p:txBody>
      </p:sp>
      <p:sp>
        <p:nvSpPr>
          <p:cNvPr id="92" name="矩形 91"/>
          <p:cNvSpPr/>
          <p:nvPr/>
        </p:nvSpPr>
        <p:spPr>
          <a:xfrm>
            <a:off x="797025" y="2239466"/>
            <a:ext cx="4362804" cy="830997"/>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pPr>
            <a:r>
              <a:rPr kumimoji="1" lang="en-US" altLang="zh-TW" sz="2400" b="1" dirty="0">
                <a:solidFill>
                  <a:schemeClr val="bg1">
                    <a:lumMod val="50000"/>
                  </a:schemeClr>
                </a:solidFill>
                <a:latin typeface="Arial" pitchFamily="34" charset="0"/>
                <a:ea typeface="微軟正黑體" pitchFamily="34" charset="-120"/>
                <a:cs typeface="新細明體" pitchFamily="18" charset="-120"/>
              </a:rPr>
              <a:t>Increase in current assets on previous year</a:t>
            </a:r>
          </a:p>
        </p:txBody>
      </p:sp>
    </p:spTree>
    <p:extLst>
      <p:ext uri="{BB962C8B-B14F-4D97-AF65-F5344CB8AC3E}">
        <p14:creationId xmlns:p14="http://schemas.microsoft.com/office/powerpoint/2010/main" val="648870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版面配置區 17"/>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082507" y="4853950"/>
            <a:ext cx="3049587" cy="1999932"/>
          </a:xfrm>
          <a:prstGeom prst="rect">
            <a:avLst/>
          </a:prstGeom>
        </p:spPr>
      </p:pic>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017</a:t>
            </a:r>
            <a:r>
              <a:rPr lang="zh-TW" altLang="en-US" sz="4800" b="1" dirty="0" smtClean="0"/>
              <a:t> 混搭圖片組合</a:t>
            </a:r>
            <a:endParaRPr lang="zh-TW" altLang="en-US" sz="4800" b="1" dirty="0"/>
          </a:p>
        </p:txBody>
      </p:sp>
      <p:pic>
        <p:nvPicPr>
          <p:cNvPr id="5" name="圖片版面配置區 15"/>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034508" y="4863156"/>
            <a:ext cx="3074758" cy="1990725"/>
          </a:xfrm>
          <a:prstGeom prst="rect">
            <a:avLst/>
          </a:prstGeom>
        </p:spPr>
      </p:pic>
      <p:pic>
        <p:nvPicPr>
          <p:cNvPr id="8" name="圖片版面配置區 13"/>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5081" y="2854969"/>
            <a:ext cx="3049588" cy="1990725"/>
          </a:xfrm>
          <a:prstGeom prst="rect">
            <a:avLst/>
          </a:prstGeom>
        </p:spPr>
      </p:pic>
      <p:pic>
        <p:nvPicPr>
          <p:cNvPr id="9" name="圖片版面配置區 14"/>
          <p:cNvPicPr>
            <a:picLocks noGrp="1"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6082507" y="2854969"/>
            <a:ext cx="3063876" cy="1990725"/>
          </a:xfrm>
          <a:prstGeom prst="rect">
            <a:avLst/>
          </a:prstGeom>
        </p:spPr>
      </p:pic>
      <p:pic>
        <p:nvPicPr>
          <p:cNvPr id="10" name="圖片版面配置區 16"/>
          <p:cNvPicPr>
            <a:picLocks noGrp="1" noChangeAspect="1"/>
          </p:cNvPicPr>
          <p:nvPr/>
        </p:nvPicPr>
        <p:blipFill>
          <a:blip r:embed="rId6" cstate="screen">
            <a:extLst>
              <a:ext uri="{28A0092B-C50C-407E-A947-70E740481C1C}">
                <a14:useLocalDpi xmlns:a14="http://schemas.microsoft.com/office/drawing/2010/main"/>
              </a:ext>
            </a:extLst>
          </a:blip>
          <a:srcRect/>
          <a:stretch>
            <a:fillRect/>
          </a:stretch>
        </p:blipFill>
        <p:spPr>
          <a:xfrm>
            <a:off x="-15081" y="4853950"/>
            <a:ext cx="3049588" cy="1999932"/>
          </a:xfrm>
          <a:prstGeom prst="rect">
            <a:avLst/>
          </a:prstGeom>
        </p:spPr>
      </p:pic>
      <p:sp>
        <p:nvSpPr>
          <p:cNvPr id="11" name="矩形 10"/>
          <p:cNvSpPr/>
          <p:nvPr/>
        </p:nvSpPr>
        <p:spPr>
          <a:xfrm>
            <a:off x="-15081" y="2855604"/>
            <a:ext cx="3062288" cy="1990725"/>
          </a:xfrm>
          <a:prstGeom prst="rect">
            <a:avLst/>
          </a:pr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2" name="矩形 11"/>
          <p:cNvSpPr/>
          <p:nvPr/>
        </p:nvSpPr>
        <p:spPr>
          <a:xfrm>
            <a:off x="3047207" y="4833628"/>
            <a:ext cx="3049588" cy="2028509"/>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13" name="矩形 12"/>
          <p:cNvSpPr/>
          <p:nvPr/>
        </p:nvSpPr>
        <p:spPr>
          <a:xfrm>
            <a:off x="6087267" y="2855604"/>
            <a:ext cx="3071815" cy="1998345"/>
          </a:xfrm>
          <a:prstGeom prst="rect">
            <a:avLst/>
          </a:prstGeom>
          <a:solidFill>
            <a:schemeClr val="accent3">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grpSp>
        <p:nvGrpSpPr>
          <p:cNvPr id="14" name="群組 13"/>
          <p:cNvGrpSpPr/>
          <p:nvPr/>
        </p:nvGrpSpPr>
        <p:grpSpPr>
          <a:xfrm>
            <a:off x="7321664" y="3138934"/>
            <a:ext cx="580796" cy="479388"/>
            <a:chOff x="13079250" y="23448756"/>
            <a:chExt cx="2967819" cy="2449630"/>
          </a:xfrm>
          <a:solidFill>
            <a:schemeClr val="bg1"/>
          </a:solidFill>
        </p:grpSpPr>
        <p:sp>
          <p:nvSpPr>
            <p:cNvPr id="27" name="手繪多邊形 26"/>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28" name="手繪多邊形 27"/>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5" name="手繪多邊形 14"/>
          <p:cNvSpPr>
            <a:spLocks/>
          </p:cNvSpPr>
          <p:nvPr/>
        </p:nvSpPr>
        <p:spPr bwMode="auto">
          <a:xfrm rot="10800000" flipV="1">
            <a:off x="1340370" y="3092263"/>
            <a:ext cx="364086" cy="672448"/>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6" name="手繪多邊形 15"/>
          <p:cNvSpPr>
            <a:spLocks/>
          </p:cNvSpPr>
          <p:nvPr/>
        </p:nvSpPr>
        <p:spPr bwMode="auto">
          <a:xfrm>
            <a:off x="4251056" y="5134461"/>
            <a:ext cx="635538" cy="469026"/>
          </a:xfrm>
          <a:custGeom>
            <a:avLst/>
            <a:gdLst>
              <a:gd name="connsiteX0" fmla="*/ 2313240 w 4627012"/>
              <a:gd name="connsiteY0" fmla="*/ 2906712 h 3414712"/>
              <a:gd name="connsiteX1" fmla="*/ 1912260 w 4627012"/>
              <a:gd name="connsiteY1" fmla="*/ 2918932 h 3414712"/>
              <a:gd name="connsiteX2" fmla="*/ 1906856 w 4627012"/>
              <a:gd name="connsiteY2" fmla="*/ 3234846 h 3414712"/>
              <a:gd name="connsiteX3" fmla="*/ 2311440 w 4627012"/>
              <a:gd name="connsiteY3" fmla="*/ 3241676 h 3414712"/>
              <a:gd name="connsiteX4" fmla="*/ 2721424 w 4627012"/>
              <a:gd name="connsiteY4" fmla="*/ 3229456 h 3414712"/>
              <a:gd name="connsiteX5" fmla="*/ 2733676 w 4627012"/>
              <a:gd name="connsiteY5" fmla="*/ 3078146 h 3414712"/>
              <a:gd name="connsiteX6" fmla="*/ 2717824 w 4627012"/>
              <a:gd name="connsiteY6" fmla="*/ 2922886 h 3414712"/>
              <a:gd name="connsiteX7" fmla="*/ 2313240 w 4627012"/>
              <a:gd name="connsiteY7" fmla="*/ 2906712 h 3414712"/>
              <a:gd name="connsiteX8" fmla="*/ 1584960 w 4627012"/>
              <a:gd name="connsiteY8" fmla="*/ 286972 h 3414712"/>
              <a:gd name="connsiteX9" fmla="*/ 289164 w 4627012"/>
              <a:gd name="connsiteY9" fmla="*/ 296550 h 3414712"/>
              <a:gd name="connsiteX10" fmla="*/ 287364 w 4627012"/>
              <a:gd name="connsiteY10" fmla="*/ 2620194 h 3414712"/>
              <a:gd name="connsiteX11" fmla="*/ 2319024 w 4627012"/>
              <a:gd name="connsiteY11" fmla="*/ 2632076 h 3414712"/>
              <a:gd name="connsiteX12" fmla="*/ 4338444 w 4627012"/>
              <a:gd name="connsiteY12" fmla="*/ 2632076 h 3414712"/>
              <a:gd name="connsiteX13" fmla="*/ 4343844 w 4627012"/>
              <a:gd name="connsiteY13" fmla="*/ 2609392 h 3414712"/>
              <a:gd name="connsiteX14" fmla="*/ 4346724 w 4627012"/>
              <a:gd name="connsiteY14" fmla="*/ 1438210 h 3414712"/>
              <a:gd name="connsiteX15" fmla="*/ 4343844 w 4627012"/>
              <a:gd name="connsiteY15" fmla="*/ 290070 h 3414712"/>
              <a:gd name="connsiteX16" fmla="*/ 2323344 w 4627012"/>
              <a:gd name="connsiteY16" fmla="*/ 287550 h 3414712"/>
              <a:gd name="connsiteX17" fmla="*/ 1584960 w 4627012"/>
              <a:gd name="connsiteY17" fmla="*/ 286972 h 3414712"/>
              <a:gd name="connsiteX18" fmla="*/ 4623604 w 4627012"/>
              <a:gd name="connsiteY18" fmla="*/ 0 h 3414712"/>
              <a:gd name="connsiteX19" fmla="*/ 4626124 w 4627012"/>
              <a:gd name="connsiteY19" fmla="*/ 1442872 h 3414712"/>
              <a:gd name="connsiteX20" fmla="*/ 4625404 w 4627012"/>
              <a:gd name="connsiteY20" fmla="*/ 2896186 h 3414712"/>
              <a:gd name="connsiteX21" fmla="*/ 3827856 w 4627012"/>
              <a:gd name="connsiteY21" fmla="*/ 2906628 h 3414712"/>
              <a:gd name="connsiteX22" fmla="*/ 3020592 w 4627012"/>
              <a:gd name="connsiteY22" fmla="*/ 2914912 h 3414712"/>
              <a:gd name="connsiteX23" fmla="*/ 3010148 w 4627012"/>
              <a:gd name="connsiteY23" fmla="*/ 3079832 h 3414712"/>
              <a:gd name="connsiteX24" fmla="*/ 3013028 w 4627012"/>
              <a:gd name="connsiteY24" fmla="*/ 3236830 h 3414712"/>
              <a:gd name="connsiteX25" fmla="*/ 3485796 w 4627012"/>
              <a:gd name="connsiteY25" fmla="*/ 3241870 h 3414712"/>
              <a:gd name="connsiteX26" fmla="*/ 3976204 w 4627012"/>
              <a:gd name="connsiteY26" fmla="*/ 3255554 h 3414712"/>
              <a:gd name="connsiteX27" fmla="*/ 4014012 w 4627012"/>
              <a:gd name="connsiteY27" fmla="*/ 3357820 h 3414712"/>
              <a:gd name="connsiteX28" fmla="*/ 4014012 w 4627012"/>
              <a:gd name="connsiteY28" fmla="*/ 3414712 h 3414712"/>
              <a:gd name="connsiteX29" fmla="*/ 2306940 w 4627012"/>
              <a:gd name="connsiteY29" fmla="*/ 3414712 h 3414712"/>
              <a:gd name="connsiteX30" fmla="*/ 599508 w 4627012"/>
              <a:gd name="connsiteY30" fmla="*/ 3414712 h 3414712"/>
              <a:gd name="connsiteX31" fmla="*/ 599508 w 4627012"/>
              <a:gd name="connsiteY31" fmla="*/ 3372942 h 3414712"/>
              <a:gd name="connsiteX32" fmla="*/ 656400 w 4627012"/>
              <a:gd name="connsiteY32" fmla="*/ 3253394 h 3414712"/>
              <a:gd name="connsiteX33" fmla="*/ 1136728 w 4627012"/>
              <a:gd name="connsiteY33" fmla="*/ 3241870 h 3414712"/>
              <a:gd name="connsiteX34" fmla="*/ 1603732 w 4627012"/>
              <a:gd name="connsiteY34" fmla="*/ 3229628 h 3414712"/>
              <a:gd name="connsiteX35" fmla="*/ 1615976 w 4627012"/>
              <a:gd name="connsiteY35" fmla="*/ 3078030 h 3414712"/>
              <a:gd name="connsiteX36" fmla="*/ 1599772 w 4627012"/>
              <a:gd name="connsiteY36" fmla="*/ 2922472 h 3414712"/>
              <a:gd name="connsiteX37" fmla="*/ 792144 w 4627012"/>
              <a:gd name="connsiteY37" fmla="*/ 2906268 h 3414712"/>
              <a:gd name="connsiteX38" fmla="*/ 0 w 4627012"/>
              <a:gd name="connsiteY38" fmla="*/ 2906268 h 3414712"/>
              <a:gd name="connsiteX39" fmla="*/ 2520 w 4627012"/>
              <a:gd name="connsiteY39" fmla="*/ 1455836 h 3414712"/>
              <a:gd name="connsiteX40" fmla="*/ 5040 w 4627012"/>
              <a:gd name="connsiteY40" fmla="*/ 5042 h 3414712"/>
              <a:gd name="connsiteX41" fmla="*/ 2314500 w 4627012"/>
              <a:gd name="connsiteY41" fmla="*/ 2520 h 3414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627012" h="3414712">
                <a:moveTo>
                  <a:pt x="2313240" y="2906712"/>
                </a:moveTo>
                <a:cubicBezTo>
                  <a:pt x="2024304" y="2906712"/>
                  <a:pt x="1921268" y="2909946"/>
                  <a:pt x="1912260" y="2918932"/>
                </a:cubicBezTo>
                <a:cubicBezTo>
                  <a:pt x="1898932" y="2932230"/>
                  <a:pt x="1893888" y="3222268"/>
                  <a:pt x="1906856" y="3234846"/>
                </a:cubicBezTo>
                <a:cubicBezTo>
                  <a:pt x="1910460" y="3238440"/>
                  <a:pt x="2092756" y="3241676"/>
                  <a:pt x="2311440" y="3241676"/>
                </a:cubicBezTo>
                <a:cubicBezTo>
                  <a:pt x="2607220" y="3241676"/>
                  <a:pt x="2712420" y="3238440"/>
                  <a:pt x="2721424" y="3229456"/>
                </a:cubicBezTo>
                <a:cubicBezTo>
                  <a:pt x="2729712" y="3221190"/>
                  <a:pt x="2733676" y="3172670"/>
                  <a:pt x="2733676" y="3078146"/>
                </a:cubicBezTo>
                <a:cubicBezTo>
                  <a:pt x="2733676" y="2964936"/>
                  <a:pt x="2730792" y="2935824"/>
                  <a:pt x="2717824" y="2922886"/>
                </a:cubicBezTo>
                <a:cubicBezTo>
                  <a:pt x="2703772" y="2908868"/>
                  <a:pt x="2652976" y="2906712"/>
                  <a:pt x="2313240" y="2906712"/>
                </a:cubicBezTo>
                <a:close/>
                <a:moveTo>
                  <a:pt x="1584960" y="286972"/>
                </a:moveTo>
                <a:cubicBezTo>
                  <a:pt x="654628" y="286788"/>
                  <a:pt x="297356" y="289530"/>
                  <a:pt x="289164" y="296550"/>
                </a:cubicBezTo>
                <a:cubicBezTo>
                  <a:pt x="269728" y="312392"/>
                  <a:pt x="268288" y="2601112"/>
                  <a:pt x="287364" y="2620194"/>
                </a:cubicBezTo>
                <a:cubicBezTo>
                  <a:pt x="296724" y="2629554"/>
                  <a:pt x="761804" y="2632076"/>
                  <a:pt x="2319024" y="2632076"/>
                </a:cubicBezTo>
                <a:lnTo>
                  <a:pt x="4338444" y="2632076"/>
                </a:lnTo>
                <a:lnTo>
                  <a:pt x="4343844" y="2609392"/>
                </a:lnTo>
                <a:cubicBezTo>
                  <a:pt x="4347080" y="2596792"/>
                  <a:pt x="4348160" y="2069706"/>
                  <a:pt x="4346724" y="1438210"/>
                </a:cubicBezTo>
                <a:lnTo>
                  <a:pt x="4343844" y="290070"/>
                </a:lnTo>
                <a:lnTo>
                  <a:pt x="2323344" y="287550"/>
                </a:lnTo>
                <a:cubicBezTo>
                  <a:pt x="2044864" y="287212"/>
                  <a:pt x="1799652" y="287014"/>
                  <a:pt x="1584960" y="286972"/>
                </a:cubicBezTo>
                <a:close/>
                <a:moveTo>
                  <a:pt x="4623604" y="0"/>
                </a:moveTo>
                <a:lnTo>
                  <a:pt x="4626124" y="1442872"/>
                </a:lnTo>
                <a:cubicBezTo>
                  <a:pt x="4627564" y="2236866"/>
                  <a:pt x="4627204" y="2890786"/>
                  <a:pt x="4625404" y="2896186"/>
                </a:cubicBezTo>
                <a:cubicBezTo>
                  <a:pt x="4623240" y="2903028"/>
                  <a:pt x="4347792" y="2906628"/>
                  <a:pt x="3827856" y="2906628"/>
                </a:cubicBezTo>
                <a:cubicBezTo>
                  <a:pt x="3390736" y="2906628"/>
                  <a:pt x="3027432" y="2910590"/>
                  <a:pt x="3020592" y="2914912"/>
                </a:cubicBezTo>
                <a:cubicBezTo>
                  <a:pt x="3010508" y="2921392"/>
                  <a:pt x="3007988" y="2961362"/>
                  <a:pt x="3010148" y="3079832"/>
                </a:cubicBezTo>
                <a:lnTo>
                  <a:pt x="3013028" y="3236830"/>
                </a:lnTo>
                <a:lnTo>
                  <a:pt x="3485796" y="3241870"/>
                </a:lnTo>
                <a:cubicBezTo>
                  <a:pt x="3745404" y="3244752"/>
                  <a:pt x="3966124" y="3250872"/>
                  <a:pt x="3976204" y="3255554"/>
                </a:cubicBezTo>
                <a:cubicBezTo>
                  <a:pt x="4003928" y="3269238"/>
                  <a:pt x="4014012" y="3296244"/>
                  <a:pt x="4014012" y="3357820"/>
                </a:cubicBezTo>
                <a:lnTo>
                  <a:pt x="4014012" y="3414712"/>
                </a:lnTo>
                <a:lnTo>
                  <a:pt x="2306940" y="3414712"/>
                </a:lnTo>
                <a:lnTo>
                  <a:pt x="599508" y="3414712"/>
                </a:lnTo>
                <a:lnTo>
                  <a:pt x="599508" y="3372942"/>
                </a:lnTo>
                <a:cubicBezTo>
                  <a:pt x="599508" y="3319650"/>
                  <a:pt x="623992" y="3268158"/>
                  <a:pt x="656400" y="3253394"/>
                </a:cubicBezTo>
                <a:cubicBezTo>
                  <a:pt x="674404" y="3245112"/>
                  <a:pt x="818428" y="3241870"/>
                  <a:pt x="1136728" y="3241870"/>
                </a:cubicBezTo>
                <a:cubicBezTo>
                  <a:pt x="1476988" y="3241870"/>
                  <a:pt x="1594372" y="3238630"/>
                  <a:pt x="1603732" y="3229628"/>
                </a:cubicBezTo>
                <a:cubicBezTo>
                  <a:pt x="1612012" y="3221346"/>
                  <a:pt x="1615976" y="3172734"/>
                  <a:pt x="1615976" y="3078030"/>
                </a:cubicBezTo>
                <a:cubicBezTo>
                  <a:pt x="1615976" y="2964604"/>
                  <a:pt x="1612732" y="2935436"/>
                  <a:pt x="1599772" y="2922472"/>
                </a:cubicBezTo>
                <a:cubicBezTo>
                  <a:pt x="1585728" y="2908070"/>
                  <a:pt x="1498232" y="2906268"/>
                  <a:pt x="792144" y="2906268"/>
                </a:cubicBezTo>
                <a:lnTo>
                  <a:pt x="0" y="2906268"/>
                </a:lnTo>
                <a:lnTo>
                  <a:pt x="2520" y="1455836"/>
                </a:lnTo>
                <a:lnTo>
                  <a:pt x="5040" y="5042"/>
                </a:lnTo>
                <a:lnTo>
                  <a:pt x="2314500" y="2520"/>
                </a:ln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7" name="文字方塊 69"/>
          <p:cNvSpPr txBox="1"/>
          <p:nvPr/>
        </p:nvSpPr>
        <p:spPr>
          <a:xfrm>
            <a:off x="913694" y="3752993"/>
            <a:ext cx="1192038" cy="52322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800" dirty="0">
                <a:solidFill>
                  <a:schemeClr val="bg1"/>
                </a:solidFill>
              </a:rPr>
              <a:t>Item</a:t>
            </a:r>
            <a:endParaRPr lang="zh-TW" altLang="en-US" sz="2800" dirty="0">
              <a:solidFill>
                <a:schemeClr val="bg1"/>
              </a:solidFill>
            </a:endParaRPr>
          </a:p>
        </p:txBody>
      </p:sp>
      <p:sp>
        <p:nvSpPr>
          <p:cNvPr id="18" name="矩形 17"/>
          <p:cNvSpPr/>
          <p:nvPr/>
        </p:nvSpPr>
        <p:spPr>
          <a:xfrm>
            <a:off x="344919" y="4121990"/>
            <a:ext cx="2348638" cy="584775"/>
          </a:xfrm>
          <a:prstGeom prst="rect">
            <a:avLst/>
          </a:prstGeom>
        </p:spPr>
        <p:txBody>
          <a:bodyPr wrap="square"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dirty="0">
                <a:solidFill>
                  <a:schemeClr val="bg1"/>
                </a:solidFill>
              </a:rPr>
              <a:t>The quick brown fox jumps over the lazy dog. </a:t>
            </a:r>
            <a:endParaRPr lang="zh-TW" altLang="en-US" sz="1600" dirty="0">
              <a:solidFill>
                <a:schemeClr val="bg1"/>
              </a:solidFill>
            </a:endParaRPr>
          </a:p>
        </p:txBody>
      </p:sp>
      <p:sp>
        <p:nvSpPr>
          <p:cNvPr id="19" name="文字方塊 71"/>
          <p:cNvSpPr txBox="1"/>
          <p:nvPr/>
        </p:nvSpPr>
        <p:spPr>
          <a:xfrm>
            <a:off x="7031919" y="3752993"/>
            <a:ext cx="1192038" cy="52322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800" dirty="0">
                <a:solidFill>
                  <a:schemeClr val="bg1"/>
                </a:solidFill>
              </a:rPr>
              <a:t>Item</a:t>
            </a:r>
            <a:endParaRPr lang="zh-TW" altLang="en-US" sz="2800" dirty="0">
              <a:solidFill>
                <a:schemeClr val="bg1"/>
              </a:solidFill>
            </a:endParaRPr>
          </a:p>
        </p:txBody>
      </p:sp>
      <p:sp>
        <p:nvSpPr>
          <p:cNvPr id="20" name="矩形 19"/>
          <p:cNvSpPr/>
          <p:nvPr/>
        </p:nvSpPr>
        <p:spPr>
          <a:xfrm>
            <a:off x="6463144" y="4121990"/>
            <a:ext cx="2348638" cy="584775"/>
          </a:xfrm>
          <a:prstGeom prst="rect">
            <a:avLst/>
          </a:prstGeom>
        </p:spPr>
        <p:txBody>
          <a:bodyPr wrap="square"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dirty="0">
                <a:solidFill>
                  <a:schemeClr val="bg1"/>
                </a:solidFill>
              </a:rPr>
              <a:t>The quick brown fox jumps over the lazy dog. </a:t>
            </a:r>
            <a:endParaRPr lang="zh-TW" altLang="en-US" sz="1600" dirty="0">
              <a:solidFill>
                <a:schemeClr val="bg1"/>
              </a:solidFill>
            </a:endParaRPr>
          </a:p>
        </p:txBody>
      </p:sp>
      <p:sp>
        <p:nvSpPr>
          <p:cNvPr id="21" name="文字方塊 73"/>
          <p:cNvSpPr txBox="1"/>
          <p:nvPr/>
        </p:nvSpPr>
        <p:spPr>
          <a:xfrm>
            <a:off x="3959856" y="5734668"/>
            <a:ext cx="1192038" cy="523220"/>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2800" dirty="0">
                <a:solidFill>
                  <a:schemeClr val="bg1"/>
                </a:solidFill>
              </a:rPr>
              <a:t>Item</a:t>
            </a:r>
            <a:endParaRPr lang="zh-TW" altLang="en-US" sz="2800" dirty="0">
              <a:solidFill>
                <a:schemeClr val="bg1"/>
              </a:solidFill>
            </a:endParaRPr>
          </a:p>
        </p:txBody>
      </p:sp>
      <p:sp>
        <p:nvSpPr>
          <p:cNvPr id="22" name="矩形 21"/>
          <p:cNvSpPr/>
          <p:nvPr/>
        </p:nvSpPr>
        <p:spPr>
          <a:xfrm>
            <a:off x="3391081" y="6103665"/>
            <a:ext cx="2348638" cy="584775"/>
          </a:xfrm>
          <a:prstGeom prst="rect">
            <a:avLst/>
          </a:prstGeom>
        </p:spPr>
        <p:txBody>
          <a:bodyPr wrap="square"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dirty="0">
                <a:solidFill>
                  <a:schemeClr val="bg1"/>
                </a:solidFill>
              </a:rPr>
              <a:t>The quick brown fox jumps over the lazy dog. </a:t>
            </a:r>
            <a:endParaRPr lang="zh-TW" altLang="en-US" sz="1600" dirty="0">
              <a:solidFill>
                <a:schemeClr val="bg1"/>
              </a:solidFill>
            </a:endParaRPr>
          </a:p>
        </p:txBody>
      </p:sp>
      <p:sp>
        <p:nvSpPr>
          <p:cNvPr id="23" name="文字方塊 75"/>
          <p:cNvSpPr txBox="1"/>
          <p:nvPr/>
        </p:nvSpPr>
        <p:spPr>
          <a:xfrm>
            <a:off x="613943" y="1761388"/>
            <a:ext cx="7916115" cy="830997"/>
          </a:xfrm>
          <a:prstGeom prst="rect">
            <a:avLst/>
          </a:prstGeom>
          <a:noFill/>
        </p:spPr>
        <p:txBody>
          <a:bodyPr wrap="square" rtlCol="0" anchor="ctr">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600" dirty="0"/>
              <a:t>The quick brown fox jumps over the lazy dog. The quick brown fox jumps over the lazy dog. The quick brown fox jumps over the lazy dog. The quick brown fox jumps over the lazy dog. The quick brown fox jumps over the lazy dog. </a:t>
            </a:r>
          </a:p>
        </p:txBody>
      </p:sp>
      <p:pic>
        <p:nvPicPr>
          <p:cNvPr id="26" name="圖片版面配置區 12"/>
          <p:cNvPicPr>
            <a:picLocks noGrp="1"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3047208" y="2854969"/>
            <a:ext cx="3052762" cy="1990725"/>
          </a:xfrm>
          <a:prstGeom prst="rect">
            <a:avLst/>
          </a:prstGeom>
        </p:spPr>
      </p:pic>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solidFill>
                  <a:schemeClr val="bg1"/>
                </a:solidFill>
              </a:rPr>
              <a:t>19</a:t>
            </a:fld>
            <a:endParaRPr lang="zh-TW" altLang="en-US">
              <a:solidFill>
                <a:schemeClr val="bg1"/>
              </a:solidFill>
            </a:endParaRPr>
          </a:p>
        </p:txBody>
      </p:sp>
    </p:spTree>
    <p:extLst>
      <p:ext uri="{BB962C8B-B14F-4D97-AF65-F5344CB8AC3E}">
        <p14:creationId xmlns:p14="http://schemas.microsoft.com/office/powerpoint/2010/main" val="2488092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3B68095-C8B2-4A76-90AA-E601358CCBC3}" type="slidenum">
              <a:rPr lang="zh-TW" altLang="en-US" smtClean="0"/>
              <a:pPr/>
              <a:t>2</a:t>
            </a:fld>
            <a:endParaRPr lang="zh-TW" altLang="en-US"/>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6" name="手繪多邊形 5"/>
          <p:cNvSpPr/>
          <p:nvPr/>
        </p:nvSpPr>
        <p:spPr>
          <a:xfrm rot="10800000">
            <a:off x="3243942" y="571499"/>
            <a:ext cx="5900058" cy="1905000"/>
          </a:xfrm>
          <a:custGeom>
            <a:avLst/>
            <a:gdLst>
              <a:gd name="connsiteX0" fmla="*/ 16329 w 5900058"/>
              <a:gd name="connsiteY0" fmla="*/ 0 h 1905000"/>
              <a:gd name="connsiteX1" fmla="*/ 4947558 w 5900058"/>
              <a:gd name="connsiteY1" fmla="*/ 0 h 1905000"/>
              <a:gd name="connsiteX2" fmla="*/ 5900058 w 5900058"/>
              <a:gd name="connsiteY2" fmla="*/ 952500 h 1905000"/>
              <a:gd name="connsiteX3" fmla="*/ 4947558 w 5900058"/>
              <a:gd name="connsiteY3" fmla="*/ 1905000 h 1905000"/>
              <a:gd name="connsiteX4" fmla="*/ 16329 w 5900058"/>
              <a:gd name="connsiteY4" fmla="*/ 1905000 h 1905000"/>
              <a:gd name="connsiteX5" fmla="*/ 0 w 5900058"/>
              <a:gd name="connsiteY5" fmla="*/ 1904176 h 1905000"/>
              <a:gd name="connsiteX6" fmla="*/ 0 w 5900058"/>
              <a:gd name="connsiteY6" fmla="*/ 825 h 1905000"/>
              <a:gd name="connsiteX7" fmla="*/ 16329 w 5900058"/>
              <a:gd name="connsiteY7"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00058" h="1905000">
                <a:moveTo>
                  <a:pt x="16329" y="0"/>
                </a:moveTo>
                <a:lnTo>
                  <a:pt x="4947558" y="0"/>
                </a:lnTo>
                <a:cubicBezTo>
                  <a:pt x="5473609" y="0"/>
                  <a:pt x="5900058" y="426449"/>
                  <a:pt x="5900058" y="952500"/>
                </a:cubicBezTo>
                <a:cubicBezTo>
                  <a:pt x="5900058" y="1478551"/>
                  <a:pt x="5473609" y="1905000"/>
                  <a:pt x="4947558" y="1905000"/>
                </a:cubicBezTo>
                <a:lnTo>
                  <a:pt x="16329" y="1905000"/>
                </a:lnTo>
                <a:lnTo>
                  <a:pt x="0" y="1904176"/>
                </a:lnTo>
                <a:lnTo>
                  <a:pt x="0" y="825"/>
                </a:lnTo>
                <a:lnTo>
                  <a:pt x="1632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文字方塊 6"/>
          <p:cNvSpPr txBox="1"/>
          <p:nvPr/>
        </p:nvSpPr>
        <p:spPr>
          <a:xfrm>
            <a:off x="5688413" y="1082748"/>
            <a:ext cx="3168503" cy="923330"/>
          </a:xfrm>
          <a:prstGeom prst="rect">
            <a:avLst/>
          </a:prstGeom>
          <a:noFill/>
        </p:spPr>
        <p:txBody>
          <a:bodyPr wrap="square" rtlCol="0">
            <a:spAutoFit/>
          </a:bodyPr>
          <a:lstStyle/>
          <a:p>
            <a:r>
              <a:rPr lang="zh-TW" altLang="en-US" sz="5400" dirty="0" smtClean="0">
                <a:solidFill>
                  <a:schemeClr val="bg1"/>
                </a:solidFill>
              </a:rPr>
              <a:t>獨家贊助</a:t>
            </a:r>
            <a:endParaRPr lang="zh-TW" altLang="en-US" sz="5400" dirty="0">
              <a:solidFill>
                <a:schemeClr val="bg1"/>
              </a:solidFill>
            </a:endParaRPr>
          </a:p>
        </p:txBody>
      </p:sp>
      <p:grpSp>
        <p:nvGrpSpPr>
          <p:cNvPr id="25" name="群組 24"/>
          <p:cNvGrpSpPr/>
          <p:nvPr/>
        </p:nvGrpSpPr>
        <p:grpSpPr>
          <a:xfrm>
            <a:off x="5151022" y="5563552"/>
            <a:ext cx="270707" cy="270707"/>
            <a:chOff x="1321348" y="7887652"/>
            <a:chExt cx="270707" cy="270707"/>
          </a:xfrm>
        </p:grpSpPr>
        <p:sp>
          <p:nvSpPr>
            <p:cNvPr id="26" name="橢圓 25"/>
            <p:cNvSpPr/>
            <p:nvPr/>
          </p:nvSpPr>
          <p:spPr>
            <a:xfrm>
              <a:off x="1321348" y="7887652"/>
              <a:ext cx="270707" cy="2707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27" name="Freeform 11"/>
            <p:cNvSpPr>
              <a:spLocks/>
            </p:cNvSpPr>
            <p:nvPr/>
          </p:nvSpPr>
          <p:spPr bwMode="auto">
            <a:xfrm>
              <a:off x="1382177" y="7954685"/>
              <a:ext cx="149048" cy="149048"/>
            </a:xfrm>
            <a:custGeom>
              <a:avLst/>
              <a:gdLst>
                <a:gd name="T0" fmla="*/ 0 w 4098"/>
                <a:gd name="T1" fmla="*/ 0 h 4098"/>
                <a:gd name="T2" fmla="*/ 4098 w 4098"/>
                <a:gd name="T3" fmla="*/ 1465 h 4098"/>
                <a:gd name="T4" fmla="*/ 2843 w 4098"/>
                <a:gd name="T5" fmla="*/ 2277 h 4098"/>
                <a:gd name="T6" fmla="*/ 3722 w 4098"/>
                <a:gd name="T7" fmla="*/ 3158 h 4098"/>
                <a:gd name="T8" fmla="*/ 3755 w 4098"/>
                <a:gd name="T9" fmla="*/ 3195 h 4098"/>
                <a:gd name="T10" fmla="*/ 3783 w 4098"/>
                <a:gd name="T11" fmla="*/ 3236 h 4098"/>
                <a:gd name="T12" fmla="*/ 3805 w 4098"/>
                <a:gd name="T13" fmla="*/ 3278 h 4098"/>
                <a:gd name="T14" fmla="*/ 3821 w 4098"/>
                <a:gd name="T15" fmla="*/ 3323 h 4098"/>
                <a:gd name="T16" fmla="*/ 3832 w 4098"/>
                <a:gd name="T17" fmla="*/ 3369 h 4098"/>
                <a:gd name="T18" fmla="*/ 3838 w 4098"/>
                <a:gd name="T19" fmla="*/ 3416 h 4098"/>
                <a:gd name="T20" fmla="*/ 3838 w 4098"/>
                <a:gd name="T21" fmla="*/ 3463 h 4098"/>
                <a:gd name="T22" fmla="*/ 3832 w 4098"/>
                <a:gd name="T23" fmla="*/ 3511 h 4098"/>
                <a:gd name="T24" fmla="*/ 3821 w 4098"/>
                <a:gd name="T25" fmla="*/ 3557 h 4098"/>
                <a:gd name="T26" fmla="*/ 3805 w 4098"/>
                <a:gd name="T27" fmla="*/ 3601 h 4098"/>
                <a:gd name="T28" fmla="*/ 3783 w 4098"/>
                <a:gd name="T29" fmla="*/ 3643 h 4098"/>
                <a:gd name="T30" fmla="*/ 3755 w 4098"/>
                <a:gd name="T31" fmla="*/ 3684 h 4098"/>
                <a:gd name="T32" fmla="*/ 3722 w 4098"/>
                <a:gd name="T33" fmla="*/ 3722 h 4098"/>
                <a:gd name="T34" fmla="*/ 3684 w 4098"/>
                <a:gd name="T35" fmla="*/ 3755 h 4098"/>
                <a:gd name="T36" fmla="*/ 3643 w 4098"/>
                <a:gd name="T37" fmla="*/ 3783 h 4098"/>
                <a:gd name="T38" fmla="*/ 3601 w 4098"/>
                <a:gd name="T39" fmla="*/ 3805 h 4098"/>
                <a:gd name="T40" fmla="*/ 3557 w 4098"/>
                <a:gd name="T41" fmla="*/ 3821 h 4098"/>
                <a:gd name="T42" fmla="*/ 3511 w 4098"/>
                <a:gd name="T43" fmla="*/ 3832 h 4098"/>
                <a:gd name="T44" fmla="*/ 3463 w 4098"/>
                <a:gd name="T45" fmla="*/ 3838 h 4098"/>
                <a:gd name="T46" fmla="*/ 3416 w 4098"/>
                <a:gd name="T47" fmla="*/ 3838 h 4098"/>
                <a:gd name="T48" fmla="*/ 3369 w 4098"/>
                <a:gd name="T49" fmla="*/ 3832 h 4098"/>
                <a:gd name="T50" fmla="*/ 3323 w 4098"/>
                <a:gd name="T51" fmla="*/ 3821 h 4098"/>
                <a:gd name="T52" fmla="*/ 3278 w 4098"/>
                <a:gd name="T53" fmla="*/ 3805 h 4098"/>
                <a:gd name="T54" fmla="*/ 3236 w 4098"/>
                <a:gd name="T55" fmla="*/ 3783 h 4098"/>
                <a:gd name="T56" fmla="*/ 3195 w 4098"/>
                <a:gd name="T57" fmla="*/ 3755 h 4098"/>
                <a:gd name="T58" fmla="*/ 3158 w 4098"/>
                <a:gd name="T59" fmla="*/ 3722 h 4098"/>
                <a:gd name="T60" fmla="*/ 2277 w 4098"/>
                <a:gd name="T61" fmla="*/ 2843 h 4098"/>
                <a:gd name="T62" fmla="*/ 1465 w 4098"/>
                <a:gd name="T63" fmla="*/ 4098 h 4098"/>
                <a:gd name="T64" fmla="*/ 0 w 4098"/>
                <a:gd name="T65" fmla="*/ 0 h 40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098" h="4098">
                  <a:moveTo>
                    <a:pt x="0" y="0"/>
                  </a:moveTo>
                  <a:lnTo>
                    <a:pt x="4098" y="1465"/>
                  </a:lnTo>
                  <a:lnTo>
                    <a:pt x="2843" y="2277"/>
                  </a:lnTo>
                  <a:lnTo>
                    <a:pt x="3722" y="3158"/>
                  </a:lnTo>
                  <a:lnTo>
                    <a:pt x="3755" y="3195"/>
                  </a:lnTo>
                  <a:lnTo>
                    <a:pt x="3783" y="3236"/>
                  </a:lnTo>
                  <a:lnTo>
                    <a:pt x="3805" y="3278"/>
                  </a:lnTo>
                  <a:lnTo>
                    <a:pt x="3821" y="3323"/>
                  </a:lnTo>
                  <a:lnTo>
                    <a:pt x="3832" y="3369"/>
                  </a:lnTo>
                  <a:lnTo>
                    <a:pt x="3838" y="3416"/>
                  </a:lnTo>
                  <a:lnTo>
                    <a:pt x="3838" y="3463"/>
                  </a:lnTo>
                  <a:lnTo>
                    <a:pt x="3832" y="3511"/>
                  </a:lnTo>
                  <a:lnTo>
                    <a:pt x="3821" y="3557"/>
                  </a:lnTo>
                  <a:lnTo>
                    <a:pt x="3805" y="3601"/>
                  </a:lnTo>
                  <a:lnTo>
                    <a:pt x="3783" y="3643"/>
                  </a:lnTo>
                  <a:lnTo>
                    <a:pt x="3755" y="3684"/>
                  </a:lnTo>
                  <a:lnTo>
                    <a:pt x="3722" y="3722"/>
                  </a:lnTo>
                  <a:lnTo>
                    <a:pt x="3684" y="3755"/>
                  </a:lnTo>
                  <a:lnTo>
                    <a:pt x="3643" y="3783"/>
                  </a:lnTo>
                  <a:lnTo>
                    <a:pt x="3601" y="3805"/>
                  </a:lnTo>
                  <a:lnTo>
                    <a:pt x="3557" y="3821"/>
                  </a:lnTo>
                  <a:lnTo>
                    <a:pt x="3511" y="3832"/>
                  </a:lnTo>
                  <a:lnTo>
                    <a:pt x="3463" y="3838"/>
                  </a:lnTo>
                  <a:lnTo>
                    <a:pt x="3416" y="3838"/>
                  </a:lnTo>
                  <a:lnTo>
                    <a:pt x="3369" y="3832"/>
                  </a:lnTo>
                  <a:lnTo>
                    <a:pt x="3323" y="3821"/>
                  </a:lnTo>
                  <a:lnTo>
                    <a:pt x="3278" y="3805"/>
                  </a:lnTo>
                  <a:lnTo>
                    <a:pt x="3236" y="3783"/>
                  </a:lnTo>
                  <a:lnTo>
                    <a:pt x="3195" y="3755"/>
                  </a:lnTo>
                  <a:lnTo>
                    <a:pt x="3158" y="3722"/>
                  </a:lnTo>
                  <a:lnTo>
                    <a:pt x="2277" y="2843"/>
                  </a:lnTo>
                  <a:lnTo>
                    <a:pt x="1465" y="4098"/>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grpSp>
      <p:grpSp>
        <p:nvGrpSpPr>
          <p:cNvPr id="28" name="群組 27"/>
          <p:cNvGrpSpPr/>
          <p:nvPr/>
        </p:nvGrpSpPr>
        <p:grpSpPr>
          <a:xfrm>
            <a:off x="5151022" y="5887402"/>
            <a:ext cx="270707" cy="270707"/>
            <a:chOff x="1321348" y="8211502"/>
            <a:chExt cx="270707" cy="270707"/>
          </a:xfrm>
        </p:grpSpPr>
        <p:sp>
          <p:nvSpPr>
            <p:cNvPr id="29" name="橢圓 28"/>
            <p:cNvSpPr/>
            <p:nvPr/>
          </p:nvSpPr>
          <p:spPr>
            <a:xfrm>
              <a:off x="1321348" y="8211502"/>
              <a:ext cx="270707" cy="27070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
          <p:nvSpPr>
            <p:cNvPr id="30" name="Freeform 16"/>
            <p:cNvSpPr>
              <a:spLocks/>
            </p:cNvSpPr>
            <p:nvPr/>
          </p:nvSpPr>
          <p:spPr bwMode="auto">
            <a:xfrm>
              <a:off x="1401770" y="8255746"/>
              <a:ext cx="97160" cy="179440"/>
            </a:xfrm>
            <a:custGeom>
              <a:avLst/>
              <a:gdLst>
                <a:gd name="T0" fmla="*/ 1921 w 1996"/>
                <a:gd name="T1" fmla="*/ 1 h 3691"/>
                <a:gd name="T2" fmla="*/ 1959 w 1996"/>
                <a:gd name="T3" fmla="*/ 11 h 3691"/>
                <a:gd name="T4" fmla="*/ 1985 w 1996"/>
                <a:gd name="T5" fmla="*/ 38 h 3691"/>
                <a:gd name="T6" fmla="*/ 1996 w 1996"/>
                <a:gd name="T7" fmla="*/ 76 h 3691"/>
                <a:gd name="T8" fmla="*/ 1993 w 1996"/>
                <a:gd name="T9" fmla="*/ 660 h 3691"/>
                <a:gd name="T10" fmla="*/ 1974 w 1996"/>
                <a:gd name="T11" fmla="*/ 693 h 3691"/>
                <a:gd name="T12" fmla="*/ 1941 w 1996"/>
                <a:gd name="T13" fmla="*/ 712 h 3691"/>
                <a:gd name="T14" fmla="*/ 1598 w 1996"/>
                <a:gd name="T15" fmla="*/ 714 h 3691"/>
                <a:gd name="T16" fmla="*/ 1513 w 1996"/>
                <a:gd name="T17" fmla="*/ 720 h 3691"/>
                <a:gd name="T18" fmla="*/ 1448 w 1996"/>
                <a:gd name="T19" fmla="*/ 736 h 3691"/>
                <a:gd name="T20" fmla="*/ 1401 w 1996"/>
                <a:gd name="T21" fmla="*/ 762 h 3691"/>
                <a:gd name="T22" fmla="*/ 1369 w 1996"/>
                <a:gd name="T23" fmla="*/ 799 h 3691"/>
                <a:gd name="T24" fmla="*/ 1349 w 1996"/>
                <a:gd name="T25" fmla="*/ 846 h 3691"/>
                <a:gd name="T26" fmla="*/ 1338 w 1996"/>
                <a:gd name="T27" fmla="*/ 904 h 3691"/>
                <a:gd name="T28" fmla="*/ 1335 w 1996"/>
                <a:gd name="T29" fmla="*/ 972 h 3691"/>
                <a:gd name="T30" fmla="*/ 1898 w 1996"/>
                <a:gd name="T31" fmla="*/ 1327 h 3691"/>
                <a:gd name="T32" fmla="*/ 1937 w 1996"/>
                <a:gd name="T33" fmla="*/ 1337 h 3691"/>
                <a:gd name="T34" fmla="*/ 1964 w 1996"/>
                <a:gd name="T35" fmla="*/ 1364 h 3691"/>
                <a:gd name="T36" fmla="*/ 1974 w 1996"/>
                <a:gd name="T37" fmla="*/ 1402 h 3691"/>
                <a:gd name="T38" fmla="*/ 1971 w 1996"/>
                <a:gd name="T39" fmla="*/ 2029 h 3691"/>
                <a:gd name="T40" fmla="*/ 1951 w 1996"/>
                <a:gd name="T41" fmla="*/ 2062 h 3691"/>
                <a:gd name="T42" fmla="*/ 1918 w 1996"/>
                <a:gd name="T43" fmla="*/ 2081 h 3691"/>
                <a:gd name="T44" fmla="*/ 1335 w 1996"/>
                <a:gd name="T45" fmla="*/ 2085 h 3691"/>
                <a:gd name="T46" fmla="*/ 1333 w 1996"/>
                <a:gd name="T47" fmla="*/ 3636 h 3691"/>
                <a:gd name="T48" fmla="*/ 1313 w 1996"/>
                <a:gd name="T49" fmla="*/ 3669 h 3691"/>
                <a:gd name="T50" fmla="*/ 1279 w 1996"/>
                <a:gd name="T51" fmla="*/ 3688 h 3691"/>
                <a:gd name="T52" fmla="*/ 631 w 1996"/>
                <a:gd name="T53" fmla="*/ 3691 h 3691"/>
                <a:gd name="T54" fmla="*/ 594 w 1996"/>
                <a:gd name="T55" fmla="*/ 3681 h 3691"/>
                <a:gd name="T56" fmla="*/ 566 w 1996"/>
                <a:gd name="T57" fmla="*/ 3654 h 3691"/>
                <a:gd name="T58" fmla="*/ 556 w 1996"/>
                <a:gd name="T59" fmla="*/ 3615 h 3691"/>
                <a:gd name="T60" fmla="*/ 75 w 1996"/>
                <a:gd name="T61" fmla="*/ 2085 h 3691"/>
                <a:gd name="T62" fmla="*/ 36 w 1996"/>
                <a:gd name="T63" fmla="*/ 2075 h 3691"/>
                <a:gd name="T64" fmla="*/ 10 w 1996"/>
                <a:gd name="T65" fmla="*/ 2047 h 3691"/>
                <a:gd name="T66" fmla="*/ 0 w 1996"/>
                <a:gd name="T67" fmla="*/ 2009 h 3691"/>
                <a:gd name="T68" fmla="*/ 2 w 1996"/>
                <a:gd name="T69" fmla="*/ 1383 h 3691"/>
                <a:gd name="T70" fmla="*/ 22 w 1996"/>
                <a:gd name="T71" fmla="*/ 1350 h 3691"/>
                <a:gd name="T72" fmla="*/ 54 w 1996"/>
                <a:gd name="T73" fmla="*/ 1330 h 3691"/>
                <a:gd name="T74" fmla="*/ 556 w 1996"/>
                <a:gd name="T75" fmla="*/ 1327 h 3691"/>
                <a:gd name="T76" fmla="*/ 558 w 1996"/>
                <a:gd name="T77" fmla="*/ 827 h 3691"/>
                <a:gd name="T78" fmla="*/ 579 w 1996"/>
                <a:gd name="T79" fmla="*/ 673 h 3691"/>
                <a:gd name="T80" fmla="*/ 619 w 1996"/>
                <a:gd name="T81" fmla="*/ 534 h 3691"/>
                <a:gd name="T82" fmla="*/ 678 w 1996"/>
                <a:gd name="T83" fmla="*/ 408 h 3691"/>
                <a:gd name="T84" fmla="*/ 754 w 1996"/>
                <a:gd name="T85" fmla="*/ 297 h 3691"/>
                <a:gd name="T86" fmla="*/ 846 w 1996"/>
                <a:gd name="T87" fmla="*/ 201 h 3691"/>
                <a:gd name="T88" fmla="*/ 954 w 1996"/>
                <a:gd name="T89" fmla="*/ 124 h 3691"/>
                <a:gd name="T90" fmla="*/ 1077 w 1996"/>
                <a:gd name="T91" fmla="*/ 64 h 3691"/>
                <a:gd name="T92" fmla="*/ 1213 w 1996"/>
                <a:gd name="T93" fmla="*/ 23 h 3691"/>
                <a:gd name="T94" fmla="*/ 1363 w 1996"/>
                <a:gd name="T95" fmla="*/ 3 h 3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96" h="3691">
                  <a:moveTo>
                    <a:pt x="1442" y="0"/>
                  </a:moveTo>
                  <a:lnTo>
                    <a:pt x="1921" y="1"/>
                  </a:lnTo>
                  <a:lnTo>
                    <a:pt x="1941" y="3"/>
                  </a:lnTo>
                  <a:lnTo>
                    <a:pt x="1959" y="11"/>
                  </a:lnTo>
                  <a:lnTo>
                    <a:pt x="1974" y="22"/>
                  </a:lnTo>
                  <a:lnTo>
                    <a:pt x="1985" y="38"/>
                  </a:lnTo>
                  <a:lnTo>
                    <a:pt x="1993" y="56"/>
                  </a:lnTo>
                  <a:lnTo>
                    <a:pt x="1996" y="76"/>
                  </a:lnTo>
                  <a:lnTo>
                    <a:pt x="1996" y="639"/>
                  </a:lnTo>
                  <a:lnTo>
                    <a:pt x="1993" y="660"/>
                  </a:lnTo>
                  <a:lnTo>
                    <a:pt x="1985" y="677"/>
                  </a:lnTo>
                  <a:lnTo>
                    <a:pt x="1974" y="693"/>
                  </a:lnTo>
                  <a:lnTo>
                    <a:pt x="1959" y="704"/>
                  </a:lnTo>
                  <a:lnTo>
                    <a:pt x="1941" y="712"/>
                  </a:lnTo>
                  <a:lnTo>
                    <a:pt x="1921" y="714"/>
                  </a:lnTo>
                  <a:lnTo>
                    <a:pt x="1598" y="714"/>
                  </a:lnTo>
                  <a:lnTo>
                    <a:pt x="1553" y="717"/>
                  </a:lnTo>
                  <a:lnTo>
                    <a:pt x="1513" y="720"/>
                  </a:lnTo>
                  <a:lnTo>
                    <a:pt x="1479" y="727"/>
                  </a:lnTo>
                  <a:lnTo>
                    <a:pt x="1448" y="736"/>
                  </a:lnTo>
                  <a:lnTo>
                    <a:pt x="1423" y="748"/>
                  </a:lnTo>
                  <a:lnTo>
                    <a:pt x="1401" y="762"/>
                  </a:lnTo>
                  <a:lnTo>
                    <a:pt x="1384" y="779"/>
                  </a:lnTo>
                  <a:lnTo>
                    <a:pt x="1369" y="799"/>
                  </a:lnTo>
                  <a:lnTo>
                    <a:pt x="1358" y="822"/>
                  </a:lnTo>
                  <a:lnTo>
                    <a:pt x="1349" y="846"/>
                  </a:lnTo>
                  <a:lnTo>
                    <a:pt x="1342" y="874"/>
                  </a:lnTo>
                  <a:lnTo>
                    <a:pt x="1338" y="904"/>
                  </a:lnTo>
                  <a:lnTo>
                    <a:pt x="1336" y="937"/>
                  </a:lnTo>
                  <a:lnTo>
                    <a:pt x="1335" y="972"/>
                  </a:lnTo>
                  <a:lnTo>
                    <a:pt x="1335" y="1327"/>
                  </a:lnTo>
                  <a:lnTo>
                    <a:pt x="1898" y="1327"/>
                  </a:lnTo>
                  <a:lnTo>
                    <a:pt x="1918" y="1329"/>
                  </a:lnTo>
                  <a:lnTo>
                    <a:pt x="1937" y="1337"/>
                  </a:lnTo>
                  <a:lnTo>
                    <a:pt x="1951" y="1350"/>
                  </a:lnTo>
                  <a:lnTo>
                    <a:pt x="1964" y="1364"/>
                  </a:lnTo>
                  <a:lnTo>
                    <a:pt x="1971" y="1383"/>
                  </a:lnTo>
                  <a:lnTo>
                    <a:pt x="1974" y="1402"/>
                  </a:lnTo>
                  <a:lnTo>
                    <a:pt x="1973" y="2009"/>
                  </a:lnTo>
                  <a:lnTo>
                    <a:pt x="1971" y="2029"/>
                  </a:lnTo>
                  <a:lnTo>
                    <a:pt x="1963" y="2047"/>
                  </a:lnTo>
                  <a:lnTo>
                    <a:pt x="1951" y="2062"/>
                  </a:lnTo>
                  <a:lnTo>
                    <a:pt x="1937" y="2075"/>
                  </a:lnTo>
                  <a:lnTo>
                    <a:pt x="1918" y="2081"/>
                  </a:lnTo>
                  <a:lnTo>
                    <a:pt x="1898" y="2085"/>
                  </a:lnTo>
                  <a:lnTo>
                    <a:pt x="1335" y="2085"/>
                  </a:lnTo>
                  <a:lnTo>
                    <a:pt x="1335" y="3615"/>
                  </a:lnTo>
                  <a:lnTo>
                    <a:pt x="1333" y="3636"/>
                  </a:lnTo>
                  <a:lnTo>
                    <a:pt x="1325" y="3654"/>
                  </a:lnTo>
                  <a:lnTo>
                    <a:pt x="1313" y="3669"/>
                  </a:lnTo>
                  <a:lnTo>
                    <a:pt x="1297" y="3681"/>
                  </a:lnTo>
                  <a:lnTo>
                    <a:pt x="1279" y="3688"/>
                  </a:lnTo>
                  <a:lnTo>
                    <a:pt x="1260" y="3691"/>
                  </a:lnTo>
                  <a:lnTo>
                    <a:pt x="631" y="3691"/>
                  </a:lnTo>
                  <a:lnTo>
                    <a:pt x="612" y="3688"/>
                  </a:lnTo>
                  <a:lnTo>
                    <a:pt x="594" y="3681"/>
                  </a:lnTo>
                  <a:lnTo>
                    <a:pt x="579" y="3669"/>
                  </a:lnTo>
                  <a:lnTo>
                    <a:pt x="566" y="3654"/>
                  </a:lnTo>
                  <a:lnTo>
                    <a:pt x="558" y="3636"/>
                  </a:lnTo>
                  <a:lnTo>
                    <a:pt x="556" y="3615"/>
                  </a:lnTo>
                  <a:lnTo>
                    <a:pt x="556" y="2085"/>
                  </a:lnTo>
                  <a:lnTo>
                    <a:pt x="75" y="2085"/>
                  </a:lnTo>
                  <a:lnTo>
                    <a:pt x="54" y="2081"/>
                  </a:lnTo>
                  <a:lnTo>
                    <a:pt x="36" y="2075"/>
                  </a:lnTo>
                  <a:lnTo>
                    <a:pt x="22" y="2062"/>
                  </a:lnTo>
                  <a:lnTo>
                    <a:pt x="10" y="2047"/>
                  </a:lnTo>
                  <a:lnTo>
                    <a:pt x="2" y="2029"/>
                  </a:lnTo>
                  <a:lnTo>
                    <a:pt x="0" y="2009"/>
                  </a:lnTo>
                  <a:lnTo>
                    <a:pt x="0" y="1402"/>
                  </a:lnTo>
                  <a:lnTo>
                    <a:pt x="2" y="1383"/>
                  </a:lnTo>
                  <a:lnTo>
                    <a:pt x="10" y="1364"/>
                  </a:lnTo>
                  <a:lnTo>
                    <a:pt x="22" y="1350"/>
                  </a:lnTo>
                  <a:lnTo>
                    <a:pt x="36" y="1337"/>
                  </a:lnTo>
                  <a:lnTo>
                    <a:pt x="54" y="1330"/>
                  </a:lnTo>
                  <a:lnTo>
                    <a:pt x="75" y="1327"/>
                  </a:lnTo>
                  <a:lnTo>
                    <a:pt x="556" y="1327"/>
                  </a:lnTo>
                  <a:lnTo>
                    <a:pt x="556" y="908"/>
                  </a:lnTo>
                  <a:lnTo>
                    <a:pt x="558" y="827"/>
                  </a:lnTo>
                  <a:lnTo>
                    <a:pt x="566" y="748"/>
                  </a:lnTo>
                  <a:lnTo>
                    <a:pt x="579" y="673"/>
                  </a:lnTo>
                  <a:lnTo>
                    <a:pt x="597" y="602"/>
                  </a:lnTo>
                  <a:lnTo>
                    <a:pt x="619" y="534"/>
                  </a:lnTo>
                  <a:lnTo>
                    <a:pt x="646" y="469"/>
                  </a:lnTo>
                  <a:lnTo>
                    <a:pt x="678" y="408"/>
                  </a:lnTo>
                  <a:lnTo>
                    <a:pt x="713" y="350"/>
                  </a:lnTo>
                  <a:lnTo>
                    <a:pt x="754" y="297"/>
                  </a:lnTo>
                  <a:lnTo>
                    <a:pt x="797" y="247"/>
                  </a:lnTo>
                  <a:lnTo>
                    <a:pt x="846" y="201"/>
                  </a:lnTo>
                  <a:lnTo>
                    <a:pt x="898" y="161"/>
                  </a:lnTo>
                  <a:lnTo>
                    <a:pt x="954" y="124"/>
                  </a:lnTo>
                  <a:lnTo>
                    <a:pt x="1014" y="91"/>
                  </a:lnTo>
                  <a:lnTo>
                    <a:pt x="1077" y="64"/>
                  </a:lnTo>
                  <a:lnTo>
                    <a:pt x="1143" y="42"/>
                  </a:lnTo>
                  <a:lnTo>
                    <a:pt x="1213" y="23"/>
                  </a:lnTo>
                  <a:lnTo>
                    <a:pt x="1286" y="11"/>
                  </a:lnTo>
                  <a:lnTo>
                    <a:pt x="1363" y="3"/>
                  </a:lnTo>
                  <a:lnTo>
                    <a:pt x="144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zh-TW" altLang="en-US"/>
            </a:p>
          </p:txBody>
        </p:sp>
      </p:grpSp>
      <p:sp>
        <p:nvSpPr>
          <p:cNvPr id="34" name="矩形 33">
            <a:hlinkClick r:id="rId2"/>
          </p:cNvPr>
          <p:cNvSpPr/>
          <p:nvPr/>
        </p:nvSpPr>
        <p:spPr>
          <a:xfrm>
            <a:off x="5388464" y="5539142"/>
            <a:ext cx="2575321" cy="282129"/>
          </a:xfrm>
          <a:prstGeom prst="rect">
            <a:avLst/>
          </a:prstGeom>
        </p:spPr>
        <p:txBody>
          <a:bodyPr wrap="square" tIns="0" rIns="90000" bIns="0" anchor="ctr">
            <a:spAutoFit/>
          </a:bodyPr>
          <a:lstStyle/>
          <a:p>
            <a:pPr>
              <a:lnSpc>
                <a:spcPts val="2200"/>
              </a:lnSpc>
            </a:pPr>
            <a:r>
              <a:rPr lang="en-US" altLang="zh-TW" sz="1400" dirty="0" smtClean="0"/>
              <a:t>www.matter-lab.com</a:t>
            </a:r>
          </a:p>
        </p:txBody>
      </p:sp>
      <p:sp>
        <p:nvSpPr>
          <p:cNvPr id="35" name="矩形 34">
            <a:hlinkClick r:id="rId3"/>
          </p:cNvPr>
          <p:cNvSpPr/>
          <p:nvPr/>
        </p:nvSpPr>
        <p:spPr>
          <a:xfrm>
            <a:off x="5388464" y="5856551"/>
            <a:ext cx="3298336" cy="282129"/>
          </a:xfrm>
          <a:prstGeom prst="rect">
            <a:avLst/>
          </a:prstGeom>
        </p:spPr>
        <p:txBody>
          <a:bodyPr wrap="square" tIns="0" rIns="90000" bIns="0" anchor="ctr">
            <a:spAutoFit/>
          </a:bodyPr>
          <a:lstStyle/>
          <a:p>
            <a:pPr>
              <a:lnSpc>
                <a:spcPts val="2200"/>
              </a:lnSpc>
            </a:pPr>
            <a:r>
              <a:rPr lang="en-US" altLang="zh-TW" sz="1400" dirty="0" smtClean="0"/>
              <a:t>www.facebook.com/matterlab.taiwan</a:t>
            </a:r>
          </a:p>
        </p:txBody>
      </p:sp>
      <p:sp>
        <p:nvSpPr>
          <p:cNvPr id="38" name="文字方塊 37"/>
          <p:cNvSpPr txBox="1"/>
          <p:nvPr/>
        </p:nvSpPr>
        <p:spPr>
          <a:xfrm>
            <a:off x="2790409" y="3291351"/>
            <a:ext cx="5332003" cy="1320233"/>
          </a:xfrm>
          <a:prstGeom prst="rect">
            <a:avLst/>
          </a:prstGeom>
          <a:noFill/>
        </p:spPr>
        <p:txBody>
          <a:bodyPr wrap="square" rtlCol="0">
            <a:spAutoFit/>
          </a:bodyPr>
          <a:lstStyle/>
          <a:p>
            <a:pPr>
              <a:lnSpc>
                <a:spcPts val="5000"/>
              </a:lnSpc>
            </a:pPr>
            <a:r>
              <a:rPr lang="en-US" altLang="zh-TW" sz="3600" dirty="0" smtClean="0"/>
              <a:t>Make Organizing Fun!</a:t>
            </a:r>
          </a:p>
          <a:p>
            <a:pPr>
              <a:lnSpc>
                <a:spcPts val="5000"/>
              </a:lnSpc>
            </a:pPr>
            <a:r>
              <a:rPr lang="zh-TW" altLang="en-US" sz="3600" dirty="0" smtClean="0"/>
              <a:t>讓收納更有趣</a:t>
            </a:r>
            <a:r>
              <a:rPr lang="en-US" altLang="zh-TW" sz="3600" dirty="0" smtClean="0"/>
              <a:t>!</a:t>
            </a:r>
            <a:endParaRPr lang="zh-TW" altLang="en-US" sz="3600" dirty="0"/>
          </a:p>
        </p:txBody>
      </p:sp>
      <p:pic>
        <p:nvPicPr>
          <p:cNvPr id="16" name="圖片 15" descr="matter-lab.com.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94254" y="5019841"/>
            <a:ext cx="769531" cy="769531"/>
          </a:xfrm>
          <a:prstGeom prst="rect">
            <a:avLst/>
          </a:prstGeom>
        </p:spPr>
      </p:pic>
      <p:pic>
        <p:nvPicPr>
          <p:cNvPr id="18" name="圖片 17" descr="logo-white--vertical-750X750.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19889" y="760110"/>
            <a:ext cx="1536522" cy="1536522"/>
          </a:xfrm>
          <a:prstGeom prst="rect">
            <a:avLst/>
          </a:prstGeom>
        </p:spPr>
      </p:pic>
    </p:spTree>
    <p:extLst>
      <p:ext uri="{BB962C8B-B14F-4D97-AF65-F5344CB8AC3E}">
        <p14:creationId xmlns:p14="http://schemas.microsoft.com/office/powerpoint/2010/main" val="12938422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018 </a:t>
            </a:r>
            <a:r>
              <a:rPr lang="zh-TW" altLang="en-US" sz="4800" b="1" dirty="0" smtClean="0"/>
              <a:t>強化關鍵數字</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20</a:t>
            </a:fld>
            <a:endParaRPr lang="zh-TW" altLang="en-US"/>
          </a:p>
        </p:txBody>
      </p:sp>
      <p:sp>
        <p:nvSpPr>
          <p:cNvPr id="8" name="Text Box 9"/>
          <p:cNvSpPr txBox="1">
            <a:spLocks noChangeArrowheads="1"/>
          </p:cNvSpPr>
          <p:nvPr/>
        </p:nvSpPr>
        <p:spPr bwMode="auto">
          <a:xfrm>
            <a:off x="2189658" y="1689479"/>
            <a:ext cx="224407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4400" b="1" dirty="0">
                <a:solidFill>
                  <a:schemeClr val="accent1"/>
                </a:solidFill>
                <a:latin typeface="Arial" pitchFamily="34" charset="0"/>
                <a:ea typeface="微軟正黑體" pitchFamily="34" charset="-120"/>
                <a:cs typeface="新細明體" pitchFamily="18" charset="-120"/>
              </a:rPr>
              <a:t>+8.1%</a:t>
            </a:r>
          </a:p>
        </p:txBody>
      </p:sp>
      <p:sp>
        <p:nvSpPr>
          <p:cNvPr id="9" name="矩形 8"/>
          <p:cNvSpPr/>
          <p:nvPr/>
        </p:nvSpPr>
        <p:spPr>
          <a:xfrm>
            <a:off x="2069738" y="2179942"/>
            <a:ext cx="2095445"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kumimoji="1" lang="en-US" altLang="zh-TW" dirty="0">
                <a:latin typeface="Arial" pitchFamily="34" charset="0"/>
                <a:ea typeface="微軟正黑體" pitchFamily="34" charset="-120"/>
                <a:cs typeface="新細明體" pitchFamily="18" charset="-120"/>
              </a:rPr>
              <a:t>Increase income on previous year</a:t>
            </a:r>
          </a:p>
        </p:txBody>
      </p:sp>
      <p:sp>
        <p:nvSpPr>
          <p:cNvPr id="10" name="Text Box 9"/>
          <p:cNvSpPr txBox="1">
            <a:spLocks noChangeArrowheads="1"/>
          </p:cNvSpPr>
          <p:nvPr/>
        </p:nvSpPr>
        <p:spPr bwMode="auto">
          <a:xfrm>
            <a:off x="1483128" y="3033485"/>
            <a:ext cx="31151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6000" b="1" dirty="0">
                <a:solidFill>
                  <a:schemeClr val="accent4"/>
                </a:solidFill>
                <a:latin typeface="Arial" pitchFamily="34" charset="0"/>
                <a:ea typeface="微軟正黑體" pitchFamily="34" charset="-120"/>
                <a:cs typeface="新細明體" pitchFamily="18" charset="-120"/>
              </a:rPr>
              <a:t>+10.7%</a:t>
            </a:r>
          </a:p>
        </p:txBody>
      </p:sp>
      <p:sp>
        <p:nvSpPr>
          <p:cNvPr id="11" name="矩形 10"/>
          <p:cNvSpPr/>
          <p:nvPr/>
        </p:nvSpPr>
        <p:spPr>
          <a:xfrm>
            <a:off x="1465366" y="3742184"/>
            <a:ext cx="2880368"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kumimoji="1" lang="en-US" altLang="zh-TW" dirty="0">
                <a:latin typeface="Arial" pitchFamily="34" charset="0"/>
                <a:ea typeface="微軟正黑體" pitchFamily="34" charset="-120"/>
                <a:cs typeface="新細明體" pitchFamily="18" charset="-120"/>
              </a:rPr>
              <a:t>Increase in sales revenue on previous year</a:t>
            </a:r>
          </a:p>
        </p:txBody>
      </p:sp>
      <p:sp>
        <p:nvSpPr>
          <p:cNvPr id="12" name="Text Box 9"/>
          <p:cNvSpPr txBox="1">
            <a:spLocks noChangeArrowheads="1"/>
          </p:cNvSpPr>
          <p:nvPr/>
        </p:nvSpPr>
        <p:spPr bwMode="auto">
          <a:xfrm>
            <a:off x="4929489" y="2028695"/>
            <a:ext cx="3275878"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6600" b="1" dirty="0">
                <a:solidFill>
                  <a:schemeClr val="accent2"/>
                </a:solidFill>
                <a:latin typeface="Arial" pitchFamily="34" charset="0"/>
                <a:ea typeface="微軟正黑體" pitchFamily="34" charset="-120"/>
                <a:cs typeface="新細明體" pitchFamily="18" charset="-120"/>
              </a:rPr>
              <a:t>+32.5%</a:t>
            </a:r>
          </a:p>
        </p:txBody>
      </p:sp>
      <p:sp>
        <p:nvSpPr>
          <p:cNvPr id="13" name="矩形 12"/>
          <p:cNvSpPr/>
          <p:nvPr/>
        </p:nvSpPr>
        <p:spPr>
          <a:xfrm>
            <a:off x="5355122" y="2846690"/>
            <a:ext cx="2700345"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kumimoji="1" lang="en-US" altLang="zh-TW" dirty="0">
                <a:latin typeface="Arial" pitchFamily="34" charset="0"/>
                <a:ea typeface="微軟正黑體" pitchFamily="34" charset="-120"/>
                <a:cs typeface="新細明體" pitchFamily="18" charset="-120"/>
              </a:rPr>
              <a:t>Increase in current assets on previous year</a:t>
            </a:r>
          </a:p>
        </p:txBody>
      </p:sp>
      <p:sp>
        <p:nvSpPr>
          <p:cNvPr id="14" name="Text Box 9"/>
          <p:cNvSpPr txBox="1">
            <a:spLocks noChangeArrowheads="1"/>
          </p:cNvSpPr>
          <p:nvPr/>
        </p:nvSpPr>
        <p:spPr bwMode="auto">
          <a:xfrm>
            <a:off x="5166249" y="3725952"/>
            <a:ext cx="2244076" cy="677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4400" b="1" dirty="0">
                <a:solidFill>
                  <a:schemeClr val="accent5"/>
                </a:solidFill>
                <a:latin typeface="Arial" pitchFamily="34" charset="0"/>
                <a:ea typeface="微軟正黑體" pitchFamily="34" charset="-120"/>
                <a:cs typeface="新細明體" pitchFamily="18" charset="-120"/>
              </a:rPr>
              <a:t>+8.1%</a:t>
            </a:r>
          </a:p>
        </p:txBody>
      </p:sp>
      <p:sp>
        <p:nvSpPr>
          <p:cNvPr id="15" name="矩形 14"/>
          <p:cNvSpPr/>
          <p:nvPr/>
        </p:nvSpPr>
        <p:spPr>
          <a:xfrm>
            <a:off x="5046329" y="4216415"/>
            <a:ext cx="2095445"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kumimoji="1" lang="en-US" altLang="zh-TW" dirty="0">
                <a:latin typeface="Arial" pitchFamily="34" charset="0"/>
                <a:ea typeface="微軟正黑體" pitchFamily="34" charset="-120"/>
                <a:cs typeface="新細明體" pitchFamily="18" charset="-120"/>
              </a:rPr>
              <a:t>Increase income on previous year</a:t>
            </a:r>
          </a:p>
        </p:txBody>
      </p:sp>
      <p:sp>
        <p:nvSpPr>
          <p:cNvPr id="16" name="Text Box 9"/>
          <p:cNvSpPr txBox="1">
            <a:spLocks noChangeArrowheads="1"/>
          </p:cNvSpPr>
          <p:nvPr/>
        </p:nvSpPr>
        <p:spPr bwMode="auto">
          <a:xfrm>
            <a:off x="1649589" y="4903225"/>
            <a:ext cx="4122326"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fontAlgn="base">
              <a:spcBef>
                <a:spcPct val="0"/>
              </a:spcBef>
              <a:spcAft>
                <a:spcPct val="0"/>
              </a:spcAft>
            </a:pPr>
            <a:r>
              <a:rPr kumimoji="1" lang="en-US" altLang="zh-TW" sz="8000" b="1" dirty="0">
                <a:solidFill>
                  <a:schemeClr val="accent3"/>
                </a:solidFill>
                <a:latin typeface="Arial" pitchFamily="34" charset="0"/>
                <a:ea typeface="微軟正黑體" pitchFamily="34" charset="-120"/>
                <a:cs typeface="新細明體" pitchFamily="18" charset="-120"/>
              </a:rPr>
              <a:t>+32.5%</a:t>
            </a:r>
          </a:p>
        </p:txBody>
      </p:sp>
      <p:sp>
        <p:nvSpPr>
          <p:cNvPr id="17" name="矩形 16"/>
          <p:cNvSpPr/>
          <p:nvPr/>
        </p:nvSpPr>
        <p:spPr>
          <a:xfrm>
            <a:off x="2771770" y="5871120"/>
            <a:ext cx="2700345" cy="646331"/>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kumimoji="1" lang="en-US" altLang="zh-TW" dirty="0">
                <a:latin typeface="Arial" pitchFamily="34" charset="0"/>
                <a:ea typeface="微軟正黑體" pitchFamily="34" charset="-120"/>
                <a:cs typeface="新細明體" pitchFamily="18" charset="-120"/>
              </a:rPr>
              <a:t>Increase in current assets on previous year</a:t>
            </a:r>
          </a:p>
        </p:txBody>
      </p:sp>
      <p:grpSp>
        <p:nvGrpSpPr>
          <p:cNvPr id="18" name="群組 17"/>
          <p:cNvGrpSpPr/>
          <p:nvPr/>
        </p:nvGrpSpPr>
        <p:grpSpPr>
          <a:xfrm>
            <a:off x="975595" y="5120306"/>
            <a:ext cx="926588" cy="922732"/>
            <a:chOff x="1309590" y="3661750"/>
            <a:chExt cx="438332" cy="436508"/>
          </a:xfrm>
        </p:grpSpPr>
        <p:sp>
          <p:nvSpPr>
            <p:cNvPr id="19" name="手繪多邊形 18"/>
            <p:cNvSpPr>
              <a:spLocks/>
            </p:cNvSpPr>
            <p:nvPr/>
          </p:nvSpPr>
          <p:spPr bwMode="auto">
            <a:xfrm>
              <a:off x="1309590" y="3764267"/>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0" name="Freeform 92"/>
            <p:cNvSpPr>
              <a:spLocks/>
            </p:cNvSpPr>
            <p:nvPr/>
          </p:nvSpPr>
          <p:spPr bwMode="auto">
            <a:xfrm>
              <a:off x="1344862" y="3661750"/>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1" name="Freeform 93"/>
            <p:cNvSpPr>
              <a:spLocks/>
            </p:cNvSpPr>
            <p:nvPr/>
          </p:nvSpPr>
          <p:spPr bwMode="auto">
            <a:xfrm>
              <a:off x="1643750" y="3661750"/>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2" name="Freeform 94"/>
            <p:cNvSpPr>
              <a:spLocks/>
            </p:cNvSpPr>
            <p:nvPr/>
          </p:nvSpPr>
          <p:spPr bwMode="auto">
            <a:xfrm>
              <a:off x="1401132" y="3698448"/>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3" name="Freeform 95"/>
            <p:cNvSpPr>
              <a:spLocks/>
            </p:cNvSpPr>
            <p:nvPr/>
          </p:nvSpPr>
          <p:spPr bwMode="auto">
            <a:xfrm>
              <a:off x="1605828" y="3699876"/>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4" name="Freeform 96"/>
            <p:cNvSpPr>
              <a:spLocks/>
            </p:cNvSpPr>
            <p:nvPr/>
          </p:nvSpPr>
          <p:spPr bwMode="auto">
            <a:xfrm>
              <a:off x="1453937" y="3735351"/>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5" name="Freeform 97"/>
            <p:cNvSpPr>
              <a:spLocks/>
            </p:cNvSpPr>
            <p:nvPr/>
          </p:nvSpPr>
          <p:spPr bwMode="auto">
            <a:xfrm>
              <a:off x="1569129" y="3736982"/>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6" name="群組 25"/>
          <p:cNvGrpSpPr/>
          <p:nvPr/>
        </p:nvGrpSpPr>
        <p:grpSpPr>
          <a:xfrm>
            <a:off x="276130" y="3333046"/>
            <a:ext cx="1190438" cy="723536"/>
            <a:chOff x="1228509" y="4764317"/>
            <a:chExt cx="600494" cy="364974"/>
          </a:xfrm>
        </p:grpSpPr>
        <p:sp>
          <p:nvSpPr>
            <p:cNvPr id="27" name="Freeform 171"/>
            <p:cNvSpPr>
              <a:spLocks/>
            </p:cNvSpPr>
            <p:nvPr/>
          </p:nvSpPr>
          <p:spPr bwMode="auto">
            <a:xfrm>
              <a:off x="1228509" y="5093689"/>
              <a:ext cx="600494" cy="3560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8" name="手繪多邊形 27"/>
            <p:cNvSpPr>
              <a:spLocks/>
            </p:cNvSpPr>
            <p:nvPr/>
          </p:nvSpPr>
          <p:spPr bwMode="auto">
            <a:xfrm>
              <a:off x="1306416" y="4764317"/>
              <a:ext cx="442576" cy="29912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9" name="群組 28"/>
          <p:cNvGrpSpPr/>
          <p:nvPr/>
        </p:nvGrpSpPr>
        <p:grpSpPr>
          <a:xfrm>
            <a:off x="6237839" y="1197786"/>
            <a:ext cx="571920" cy="907082"/>
            <a:chOff x="1348137" y="2526737"/>
            <a:chExt cx="361238" cy="572934"/>
          </a:xfrm>
        </p:grpSpPr>
        <p:sp>
          <p:nvSpPr>
            <p:cNvPr id="30" name="手繪多邊形 29"/>
            <p:cNvSpPr>
              <a:spLocks/>
            </p:cNvSpPr>
            <p:nvPr/>
          </p:nvSpPr>
          <p:spPr bwMode="auto">
            <a:xfrm>
              <a:off x="1348137" y="2706216"/>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1" name="Freeform 83"/>
            <p:cNvSpPr>
              <a:spLocks/>
            </p:cNvSpPr>
            <p:nvPr/>
          </p:nvSpPr>
          <p:spPr bwMode="auto">
            <a:xfrm>
              <a:off x="1438082" y="2606390"/>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84"/>
            <p:cNvSpPr>
              <a:spLocks/>
            </p:cNvSpPr>
            <p:nvPr/>
          </p:nvSpPr>
          <p:spPr bwMode="auto">
            <a:xfrm>
              <a:off x="1548198" y="2648173"/>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3" name="Freeform 87"/>
            <p:cNvSpPr>
              <a:spLocks/>
            </p:cNvSpPr>
            <p:nvPr/>
          </p:nvSpPr>
          <p:spPr bwMode="auto">
            <a:xfrm>
              <a:off x="1552315" y="2557404"/>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4" name="Freeform 88"/>
            <p:cNvSpPr>
              <a:spLocks/>
            </p:cNvSpPr>
            <p:nvPr/>
          </p:nvSpPr>
          <p:spPr bwMode="auto">
            <a:xfrm>
              <a:off x="1438288" y="2526737"/>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5" name="手繪多邊形 34"/>
          <p:cNvSpPr>
            <a:spLocks noChangeAspect="1"/>
          </p:cNvSpPr>
          <p:nvPr/>
        </p:nvSpPr>
        <p:spPr bwMode="auto">
          <a:xfrm>
            <a:off x="1683220" y="1826032"/>
            <a:ext cx="604572" cy="866542"/>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36" name="群組 35"/>
          <p:cNvGrpSpPr/>
          <p:nvPr/>
        </p:nvGrpSpPr>
        <p:grpSpPr>
          <a:xfrm>
            <a:off x="7268370" y="3956815"/>
            <a:ext cx="1147998" cy="685492"/>
            <a:chOff x="1243453" y="5843244"/>
            <a:chExt cx="570606" cy="340720"/>
          </a:xfrm>
        </p:grpSpPr>
        <p:sp>
          <p:nvSpPr>
            <p:cNvPr id="37" name="手繪多邊形 36"/>
            <p:cNvSpPr>
              <a:spLocks/>
            </p:cNvSpPr>
            <p:nvPr/>
          </p:nvSpPr>
          <p:spPr bwMode="auto">
            <a:xfrm>
              <a:off x="1243453" y="5843244"/>
              <a:ext cx="570606" cy="340720"/>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8" name="Freeform 47"/>
            <p:cNvSpPr>
              <a:spLocks/>
            </p:cNvSpPr>
            <p:nvPr/>
          </p:nvSpPr>
          <p:spPr bwMode="auto">
            <a:xfrm>
              <a:off x="1455233" y="5938372"/>
              <a:ext cx="142641" cy="146032"/>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Tree>
    <p:extLst>
      <p:ext uri="{BB962C8B-B14F-4D97-AF65-F5344CB8AC3E}">
        <p14:creationId xmlns:p14="http://schemas.microsoft.com/office/powerpoint/2010/main" val="41408459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019 </a:t>
            </a:r>
            <a:r>
              <a:rPr lang="zh-TW" altLang="en-US" sz="4800" b="1" dirty="0" smtClean="0"/>
              <a:t>圖示圖文框</a:t>
            </a:r>
            <a:endParaRPr lang="zh-TW" altLang="en-US" sz="4800" b="1" dirty="0"/>
          </a:p>
        </p:txBody>
      </p:sp>
      <p:grpSp>
        <p:nvGrpSpPr>
          <p:cNvPr id="19" name="群組 18"/>
          <p:cNvGrpSpPr/>
          <p:nvPr/>
        </p:nvGrpSpPr>
        <p:grpSpPr>
          <a:xfrm>
            <a:off x="1541628" y="1448746"/>
            <a:ext cx="3453238" cy="760719"/>
            <a:chOff x="1541628" y="1448746"/>
            <a:chExt cx="3453238" cy="760719"/>
          </a:xfrm>
        </p:grpSpPr>
        <p:sp>
          <p:nvSpPr>
            <p:cNvPr id="8" name="手繪多邊形 7"/>
            <p:cNvSpPr/>
            <p:nvPr/>
          </p:nvSpPr>
          <p:spPr>
            <a:xfrm rot="5400000">
              <a:off x="2887887" y="102487"/>
              <a:ext cx="760719" cy="3453238"/>
            </a:xfrm>
            <a:custGeom>
              <a:avLst/>
              <a:gdLst>
                <a:gd name="connsiteX0" fmla="*/ 0 w 832808"/>
                <a:gd name="connsiteY0" fmla="*/ 3780484 h 3780484"/>
                <a:gd name="connsiteX1" fmla="*/ 0 w 832808"/>
                <a:gd name="connsiteY1" fmla="*/ 180024 h 3780484"/>
                <a:gd name="connsiteX2" fmla="*/ 311990 w 832808"/>
                <a:gd name="connsiteY2" fmla="*/ 180024 h 3780484"/>
                <a:gd name="connsiteX3" fmla="*/ 416404 w 832808"/>
                <a:gd name="connsiteY3" fmla="*/ 0 h 3780484"/>
                <a:gd name="connsiteX4" fmla="*/ 520818 w 832808"/>
                <a:gd name="connsiteY4" fmla="*/ 180024 h 3780484"/>
                <a:gd name="connsiteX5" fmla="*/ 832808 w 832808"/>
                <a:gd name="connsiteY5" fmla="*/ 180024 h 3780484"/>
                <a:gd name="connsiteX6" fmla="*/ 832807 w 832808"/>
                <a:gd name="connsiteY6" fmla="*/ 3780484 h 37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808" h="3780484">
                  <a:moveTo>
                    <a:pt x="0" y="3780484"/>
                  </a:moveTo>
                  <a:lnTo>
                    <a:pt x="0" y="180024"/>
                  </a:lnTo>
                  <a:lnTo>
                    <a:pt x="311990" y="180024"/>
                  </a:lnTo>
                  <a:lnTo>
                    <a:pt x="416404" y="0"/>
                  </a:lnTo>
                  <a:lnTo>
                    <a:pt x="520818" y="180024"/>
                  </a:lnTo>
                  <a:lnTo>
                    <a:pt x="832808" y="180024"/>
                  </a:lnTo>
                  <a:lnTo>
                    <a:pt x="832807" y="3780484"/>
                  </a:lnTo>
                  <a:close/>
                </a:path>
              </a:pathLst>
            </a:cu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1682538" y="1540970"/>
              <a:ext cx="576272" cy="576273"/>
            </a:xfrm>
            <a:prstGeom prst="rect">
              <a:avLst/>
            </a:prstGeom>
            <a:solidFill>
              <a:schemeClr val="accent1"/>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 name="文字方塊 4"/>
            <p:cNvSpPr txBox="1"/>
            <p:nvPr/>
          </p:nvSpPr>
          <p:spPr>
            <a:xfrm>
              <a:off x="2338358" y="1555000"/>
              <a:ext cx="2468537" cy="548213"/>
            </a:xfrm>
            <a:prstGeom prst="rect">
              <a:avLst/>
            </a:prstGeom>
            <a:noFill/>
          </p:spPr>
          <p:txBody>
            <a:bodyPr wrap="square" rtlCol="0">
              <a:spAutoFit/>
            </a:bodyPr>
            <a:lstStyle/>
            <a:p>
              <a:r>
                <a:rPr lang="en-US" sz="1100" dirty="0" smtClean="0">
                  <a:solidFill>
                    <a:schemeClr val="bg1"/>
                  </a:solidFill>
                </a:rPr>
                <a:t>The quick brown fox jumps over the lazy dog. The quick brown fox jumps over the lazy dog. </a:t>
              </a:r>
            </a:p>
          </p:txBody>
        </p:sp>
        <p:sp>
          <p:nvSpPr>
            <p:cNvPr id="10" name="手繪多邊形 9"/>
            <p:cNvSpPr>
              <a:spLocks/>
            </p:cNvSpPr>
            <p:nvPr/>
          </p:nvSpPr>
          <p:spPr bwMode="auto">
            <a:xfrm>
              <a:off x="1789100" y="1596952"/>
              <a:ext cx="392097" cy="466677"/>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 name="Freeform 54"/>
            <p:cNvSpPr>
              <a:spLocks/>
            </p:cNvSpPr>
            <p:nvPr/>
          </p:nvSpPr>
          <p:spPr bwMode="auto">
            <a:xfrm>
              <a:off x="1880038" y="1797418"/>
              <a:ext cx="49102" cy="46720"/>
            </a:xfrm>
            <a:custGeom>
              <a:avLst/>
              <a:gdLst>
                <a:gd name="T0" fmla="*/ 395 w 1185"/>
                <a:gd name="T1" fmla="*/ 1018 h 1124"/>
                <a:gd name="T2" fmla="*/ 264 w 1185"/>
                <a:gd name="T3" fmla="*/ 160 h 1124"/>
                <a:gd name="T4" fmla="*/ 652 w 1185"/>
                <a:gd name="T5" fmla="*/ 0 h 1124"/>
                <a:gd name="T6" fmla="*/ 1119 w 1185"/>
                <a:gd name="T7" fmla="*/ 247 h 1124"/>
                <a:gd name="T8" fmla="*/ 1185 w 1185"/>
                <a:gd name="T9" fmla="*/ 539 h 1124"/>
                <a:gd name="T10" fmla="*/ 890 w 1185"/>
                <a:gd name="T11" fmla="*/ 1030 h 1124"/>
                <a:gd name="T12" fmla="*/ 395 w 1185"/>
                <a:gd name="T13" fmla="*/ 1018 h 1124"/>
              </a:gdLst>
              <a:ahLst/>
              <a:cxnLst>
                <a:cxn ang="0">
                  <a:pos x="T0" y="T1"/>
                </a:cxn>
                <a:cxn ang="0">
                  <a:pos x="T2" y="T3"/>
                </a:cxn>
                <a:cxn ang="0">
                  <a:pos x="T4" y="T5"/>
                </a:cxn>
                <a:cxn ang="0">
                  <a:pos x="T6" y="T7"/>
                </a:cxn>
                <a:cxn ang="0">
                  <a:pos x="T8" y="T9"/>
                </a:cxn>
                <a:cxn ang="0">
                  <a:pos x="T10" y="T11"/>
                </a:cxn>
                <a:cxn ang="0">
                  <a:pos x="T12" y="T13"/>
                </a:cxn>
              </a:cxnLst>
              <a:rect l="0" t="0" r="r" b="b"/>
              <a:pathLst>
                <a:path w="1185" h="1124">
                  <a:moveTo>
                    <a:pt x="395" y="1018"/>
                  </a:moveTo>
                  <a:cubicBezTo>
                    <a:pt x="58" y="822"/>
                    <a:pt x="0" y="444"/>
                    <a:pt x="264" y="160"/>
                  </a:cubicBezTo>
                  <a:cubicBezTo>
                    <a:pt x="375" y="41"/>
                    <a:pt x="473" y="0"/>
                    <a:pt x="652" y="0"/>
                  </a:cubicBezTo>
                  <a:cubicBezTo>
                    <a:pt x="850" y="0"/>
                    <a:pt x="1022" y="91"/>
                    <a:pt x="1119" y="247"/>
                  </a:cubicBezTo>
                  <a:cubicBezTo>
                    <a:pt x="1171" y="330"/>
                    <a:pt x="1185" y="393"/>
                    <a:pt x="1185" y="539"/>
                  </a:cubicBezTo>
                  <a:cubicBezTo>
                    <a:pt x="1185" y="777"/>
                    <a:pt x="1096" y="926"/>
                    <a:pt x="890" y="1030"/>
                  </a:cubicBezTo>
                  <a:cubicBezTo>
                    <a:pt x="704" y="1124"/>
                    <a:pt x="571" y="1121"/>
                    <a:pt x="395" y="1018"/>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 name="Freeform 56"/>
            <p:cNvSpPr>
              <a:spLocks/>
            </p:cNvSpPr>
            <p:nvPr/>
          </p:nvSpPr>
          <p:spPr bwMode="auto">
            <a:xfrm>
              <a:off x="1957905" y="1678877"/>
              <a:ext cx="48918" cy="47819"/>
            </a:xfrm>
            <a:custGeom>
              <a:avLst/>
              <a:gdLst>
                <a:gd name="T0" fmla="*/ 466 w 1176"/>
                <a:gd name="T1" fmla="*/ 1081 h 1147"/>
                <a:gd name="T2" fmla="*/ 180 w 1176"/>
                <a:gd name="T3" fmla="*/ 953 h 1147"/>
                <a:gd name="T4" fmla="*/ 0 w 1176"/>
                <a:gd name="T5" fmla="*/ 536 h 1147"/>
                <a:gd name="T6" fmla="*/ 537 w 1176"/>
                <a:gd name="T7" fmla="*/ 0 h 1147"/>
                <a:gd name="T8" fmla="*/ 1074 w 1176"/>
                <a:gd name="T9" fmla="*/ 415 h 1147"/>
                <a:gd name="T10" fmla="*/ 466 w 1176"/>
                <a:gd name="T11" fmla="*/ 1081 h 1147"/>
              </a:gdLst>
              <a:ahLst/>
              <a:cxnLst>
                <a:cxn ang="0">
                  <a:pos x="T0" y="T1"/>
                </a:cxn>
                <a:cxn ang="0">
                  <a:pos x="T2" y="T3"/>
                </a:cxn>
                <a:cxn ang="0">
                  <a:pos x="T4" y="T5"/>
                </a:cxn>
                <a:cxn ang="0">
                  <a:pos x="T6" y="T7"/>
                </a:cxn>
                <a:cxn ang="0">
                  <a:pos x="T8" y="T9"/>
                </a:cxn>
                <a:cxn ang="0">
                  <a:pos x="T10" y="T11"/>
                </a:cxn>
              </a:cxnLst>
              <a:rect l="0" t="0" r="r" b="b"/>
              <a:pathLst>
                <a:path w="1176" h="1147">
                  <a:moveTo>
                    <a:pt x="466" y="1081"/>
                  </a:moveTo>
                  <a:cubicBezTo>
                    <a:pt x="310" y="1052"/>
                    <a:pt x="276" y="1037"/>
                    <a:pt x="180" y="953"/>
                  </a:cubicBezTo>
                  <a:cubicBezTo>
                    <a:pt x="52" y="840"/>
                    <a:pt x="0" y="721"/>
                    <a:pt x="0" y="536"/>
                  </a:cubicBezTo>
                  <a:cubicBezTo>
                    <a:pt x="0" y="222"/>
                    <a:pt x="222" y="0"/>
                    <a:pt x="537" y="0"/>
                  </a:cubicBezTo>
                  <a:cubicBezTo>
                    <a:pt x="795" y="0"/>
                    <a:pt x="998" y="156"/>
                    <a:pt x="1074" y="415"/>
                  </a:cubicBezTo>
                  <a:cubicBezTo>
                    <a:pt x="1176" y="760"/>
                    <a:pt x="823" y="1147"/>
                    <a:pt x="466" y="108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8" name="群組 17"/>
          <p:cNvGrpSpPr/>
          <p:nvPr/>
        </p:nvGrpSpPr>
        <p:grpSpPr>
          <a:xfrm>
            <a:off x="4149136" y="2304731"/>
            <a:ext cx="3453238" cy="760719"/>
            <a:chOff x="4149136" y="2351409"/>
            <a:chExt cx="3453238" cy="760719"/>
          </a:xfrm>
        </p:grpSpPr>
        <p:sp>
          <p:nvSpPr>
            <p:cNvPr id="15" name="手繪多邊形 14"/>
            <p:cNvSpPr/>
            <p:nvPr/>
          </p:nvSpPr>
          <p:spPr>
            <a:xfrm rot="16200000" flipH="1">
              <a:off x="5495395" y="1005150"/>
              <a:ext cx="760719" cy="3453238"/>
            </a:xfrm>
            <a:custGeom>
              <a:avLst/>
              <a:gdLst>
                <a:gd name="connsiteX0" fmla="*/ 0 w 832808"/>
                <a:gd name="connsiteY0" fmla="*/ 3780484 h 3780484"/>
                <a:gd name="connsiteX1" fmla="*/ 0 w 832808"/>
                <a:gd name="connsiteY1" fmla="*/ 180024 h 3780484"/>
                <a:gd name="connsiteX2" fmla="*/ 311990 w 832808"/>
                <a:gd name="connsiteY2" fmla="*/ 180024 h 3780484"/>
                <a:gd name="connsiteX3" fmla="*/ 416404 w 832808"/>
                <a:gd name="connsiteY3" fmla="*/ 0 h 3780484"/>
                <a:gd name="connsiteX4" fmla="*/ 520818 w 832808"/>
                <a:gd name="connsiteY4" fmla="*/ 180024 h 3780484"/>
                <a:gd name="connsiteX5" fmla="*/ 832808 w 832808"/>
                <a:gd name="connsiteY5" fmla="*/ 180024 h 3780484"/>
                <a:gd name="connsiteX6" fmla="*/ 832807 w 832808"/>
                <a:gd name="connsiteY6" fmla="*/ 3780484 h 37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808" h="3780484">
                  <a:moveTo>
                    <a:pt x="0" y="3780484"/>
                  </a:moveTo>
                  <a:lnTo>
                    <a:pt x="0" y="180024"/>
                  </a:lnTo>
                  <a:lnTo>
                    <a:pt x="311990" y="180024"/>
                  </a:lnTo>
                  <a:lnTo>
                    <a:pt x="416404" y="0"/>
                  </a:lnTo>
                  <a:lnTo>
                    <a:pt x="520818" y="180024"/>
                  </a:lnTo>
                  <a:lnTo>
                    <a:pt x="832808" y="180024"/>
                  </a:lnTo>
                  <a:lnTo>
                    <a:pt x="832807" y="3780484"/>
                  </a:lnTo>
                  <a:close/>
                </a:path>
              </a:pathLst>
            </a:cu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6" name="矩形 15"/>
            <p:cNvSpPr/>
            <p:nvPr/>
          </p:nvSpPr>
          <p:spPr>
            <a:xfrm flipH="1">
              <a:off x="6885190" y="2443633"/>
              <a:ext cx="576272" cy="576273"/>
            </a:xfrm>
            <a:prstGeom prst="rect">
              <a:avLst/>
            </a:prstGeom>
            <a:solidFill>
              <a:schemeClr val="accent2"/>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flipH="1">
              <a:off x="4337105" y="2457662"/>
              <a:ext cx="2468537" cy="548213"/>
            </a:xfrm>
            <a:prstGeom prst="rect">
              <a:avLst/>
            </a:prstGeom>
            <a:noFill/>
          </p:spPr>
          <p:txBody>
            <a:bodyPr wrap="square" rtlCol="0">
              <a:spAutoFit/>
            </a:bodyPr>
            <a:lstStyle/>
            <a:p>
              <a:r>
                <a:rPr lang="en-US" sz="1100" dirty="0" smtClean="0">
                  <a:solidFill>
                    <a:schemeClr val="bg1"/>
                  </a:solidFill>
                </a:rPr>
                <a:t>The quick brown fox jumps over the lazy dog. The quick brown fox jumps over the lazy dog. </a:t>
              </a:r>
            </a:p>
          </p:txBody>
        </p:sp>
        <p:grpSp>
          <p:nvGrpSpPr>
            <p:cNvPr id="48" name="群組 47"/>
            <p:cNvGrpSpPr>
              <a:grpSpLocks noChangeAspect="1"/>
            </p:cNvGrpSpPr>
            <p:nvPr/>
          </p:nvGrpSpPr>
          <p:grpSpPr>
            <a:xfrm>
              <a:off x="6960355" y="2518024"/>
              <a:ext cx="425943" cy="427489"/>
              <a:chOff x="5583600" y="7359116"/>
              <a:chExt cx="2941833" cy="2952515"/>
            </a:xfrm>
            <a:solidFill>
              <a:schemeClr val="bg1"/>
            </a:solidFill>
          </p:grpSpPr>
          <p:sp>
            <p:nvSpPr>
              <p:cNvPr id="49"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0"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1"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grpSp>
        <p:nvGrpSpPr>
          <p:cNvPr id="14" name="群組 13"/>
          <p:cNvGrpSpPr/>
          <p:nvPr/>
        </p:nvGrpSpPr>
        <p:grpSpPr>
          <a:xfrm>
            <a:off x="1541628" y="3160716"/>
            <a:ext cx="3453238" cy="760719"/>
            <a:chOff x="1541628" y="3254071"/>
            <a:chExt cx="3453238" cy="760719"/>
          </a:xfrm>
        </p:grpSpPr>
        <p:sp>
          <p:nvSpPr>
            <p:cNvPr id="24" name="手繪多邊形 23"/>
            <p:cNvSpPr/>
            <p:nvPr/>
          </p:nvSpPr>
          <p:spPr>
            <a:xfrm rot="5400000">
              <a:off x="2887887" y="1907812"/>
              <a:ext cx="760719" cy="3453238"/>
            </a:xfrm>
            <a:custGeom>
              <a:avLst/>
              <a:gdLst>
                <a:gd name="connsiteX0" fmla="*/ 0 w 832808"/>
                <a:gd name="connsiteY0" fmla="*/ 3780484 h 3780484"/>
                <a:gd name="connsiteX1" fmla="*/ 0 w 832808"/>
                <a:gd name="connsiteY1" fmla="*/ 180024 h 3780484"/>
                <a:gd name="connsiteX2" fmla="*/ 311990 w 832808"/>
                <a:gd name="connsiteY2" fmla="*/ 180024 h 3780484"/>
                <a:gd name="connsiteX3" fmla="*/ 416404 w 832808"/>
                <a:gd name="connsiteY3" fmla="*/ 0 h 3780484"/>
                <a:gd name="connsiteX4" fmla="*/ 520818 w 832808"/>
                <a:gd name="connsiteY4" fmla="*/ 180024 h 3780484"/>
                <a:gd name="connsiteX5" fmla="*/ 832808 w 832808"/>
                <a:gd name="connsiteY5" fmla="*/ 180024 h 3780484"/>
                <a:gd name="connsiteX6" fmla="*/ 832807 w 832808"/>
                <a:gd name="connsiteY6" fmla="*/ 3780484 h 37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808" h="3780484">
                  <a:moveTo>
                    <a:pt x="0" y="3780484"/>
                  </a:moveTo>
                  <a:lnTo>
                    <a:pt x="0" y="180024"/>
                  </a:lnTo>
                  <a:lnTo>
                    <a:pt x="311990" y="180024"/>
                  </a:lnTo>
                  <a:lnTo>
                    <a:pt x="416404" y="0"/>
                  </a:lnTo>
                  <a:lnTo>
                    <a:pt x="520818" y="180024"/>
                  </a:lnTo>
                  <a:lnTo>
                    <a:pt x="832808" y="180024"/>
                  </a:lnTo>
                  <a:lnTo>
                    <a:pt x="832807" y="3780484"/>
                  </a:lnTo>
                  <a:close/>
                </a:path>
              </a:pathLst>
            </a:cu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5" name="矩形 24"/>
            <p:cNvSpPr/>
            <p:nvPr/>
          </p:nvSpPr>
          <p:spPr>
            <a:xfrm>
              <a:off x="1682538" y="3346295"/>
              <a:ext cx="576272" cy="576273"/>
            </a:xfrm>
            <a:prstGeom prst="rect">
              <a:avLst/>
            </a:prstGeom>
            <a:solidFill>
              <a:schemeClr val="accent3"/>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6" name="文字方塊 25"/>
            <p:cNvSpPr txBox="1"/>
            <p:nvPr/>
          </p:nvSpPr>
          <p:spPr>
            <a:xfrm>
              <a:off x="2338358" y="3360324"/>
              <a:ext cx="2468537" cy="548213"/>
            </a:xfrm>
            <a:prstGeom prst="rect">
              <a:avLst/>
            </a:prstGeom>
            <a:noFill/>
          </p:spPr>
          <p:txBody>
            <a:bodyPr wrap="square" rtlCol="0">
              <a:spAutoFit/>
            </a:bodyPr>
            <a:lstStyle/>
            <a:p>
              <a:r>
                <a:rPr lang="en-US" sz="1100" dirty="0" smtClean="0">
                  <a:solidFill>
                    <a:schemeClr val="bg1"/>
                  </a:solidFill>
                </a:rPr>
                <a:t>The quick brown fox jumps over the lazy dog. The quick brown fox jumps over the lazy dog. </a:t>
              </a:r>
            </a:p>
          </p:txBody>
        </p:sp>
        <p:grpSp>
          <p:nvGrpSpPr>
            <p:cNvPr id="52" name="群組 51"/>
            <p:cNvGrpSpPr>
              <a:grpSpLocks noChangeAspect="1"/>
            </p:cNvGrpSpPr>
            <p:nvPr/>
          </p:nvGrpSpPr>
          <p:grpSpPr>
            <a:xfrm>
              <a:off x="1815598" y="3375365"/>
              <a:ext cx="316532" cy="502027"/>
              <a:chOff x="20786390" y="7271767"/>
              <a:chExt cx="2055158" cy="3259547"/>
            </a:xfrm>
            <a:solidFill>
              <a:schemeClr val="bg1"/>
            </a:solidFill>
          </p:grpSpPr>
          <p:sp>
            <p:nvSpPr>
              <p:cNvPr id="53" name="手繪多邊形 52"/>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4"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5"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6"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7"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grpSp>
        <p:nvGrpSpPr>
          <p:cNvPr id="13" name="群組 12"/>
          <p:cNvGrpSpPr/>
          <p:nvPr/>
        </p:nvGrpSpPr>
        <p:grpSpPr>
          <a:xfrm>
            <a:off x="4149136" y="4016701"/>
            <a:ext cx="3453238" cy="760719"/>
            <a:chOff x="4149136" y="4156733"/>
            <a:chExt cx="3453238" cy="760719"/>
          </a:xfrm>
        </p:grpSpPr>
        <p:sp>
          <p:nvSpPr>
            <p:cNvPr id="32" name="手繪多邊形 31"/>
            <p:cNvSpPr/>
            <p:nvPr/>
          </p:nvSpPr>
          <p:spPr>
            <a:xfrm rot="16200000" flipH="1">
              <a:off x="5495395" y="2810474"/>
              <a:ext cx="760719" cy="3453238"/>
            </a:xfrm>
            <a:custGeom>
              <a:avLst/>
              <a:gdLst>
                <a:gd name="connsiteX0" fmla="*/ 0 w 832808"/>
                <a:gd name="connsiteY0" fmla="*/ 3780484 h 3780484"/>
                <a:gd name="connsiteX1" fmla="*/ 0 w 832808"/>
                <a:gd name="connsiteY1" fmla="*/ 180024 h 3780484"/>
                <a:gd name="connsiteX2" fmla="*/ 311990 w 832808"/>
                <a:gd name="connsiteY2" fmla="*/ 180024 h 3780484"/>
                <a:gd name="connsiteX3" fmla="*/ 416404 w 832808"/>
                <a:gd name="connsiteY3" fmla="*/ 0 h 3780484"/>
                <a:gd name="connsiteX4" fmla="*/ 520818 w 832808"/>
                <a:gd name="connsiteY4" fmla="*/ 180024 h 3780484"/>
                <a:gd name="connsiteX5" fmla="*/ 832808 w 832808"/>
                <a:gd name="connsiteY5" fmla="*/ 180024 h 3780484"/>
                <a:gd name="connsiteX6" fmla="*/ 832807 w 832808"/>
                <a:gd name="connsiteY6" fmla="*/ 3780484 h 37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808" h="3780484">
                  <a:moveTo>
                    <a:pt x="0" y="3780484"/>
                  </a:moveTo>
                  <a:lnTo>
                    <a:pt x="0" y="180024"/>
                  </a:lnTo>
                  <a:lnTo>
                    <a:pt x="311990" y="180024"/>
                  </a:lnTo>
                  <a:lnTo>
                    <a:pt x="416404" y="0"/>
                  </a:lnTo>
                  <a:lnTo>
                    <a:pt x="520818" y="180024"/>
                  </a:lnTo>
                  <a:lnTo>
                    <a:pt x="832808" y="180024"/>
                  </a:lnTo>
                  <a:lnTo>
                    <a:pt x="832807" y="3780484"/>
                  </a:lnTo>
                  <a:close/>
                </a:path>
              </a:pathLst>
            </a:cu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3" name="矩形 32"/>
            <p:cNvSpPr/>
            <p:nvPr/>
          </p:nvSpPr>
          <p:spPr>
            <a:xfrm flipH="1">
              <a:off x="6885190" y="4248957"/>
              <a:ext cx="576272" cy="576273"/>
            </a:xfrm>
            <a:prstGeom prst="rect">
              <a:avLst/>
            </a:prstGeom>
            <a:solidFill>
              <a:schemeClr val="accent4"/>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flipH="1">
              <a:off x="4337105" y="4262987"/>
              <a:ext cx="2468537" cy="548213"/>
            </a:xfrm>
            <a:prstGeom prst="rect">
              <a:avLst/>
            </a:prstGeom>
            <a:noFill/>
          </p:spPr>
          <p:txBody>
            <a:bodyPr wrap="square" rtlCol="0">
              <a:spAutoFit/>
            </a:bodyPr>
            <a:lstStyle/>
            <a:p>
              <a:r>
                <a:rPr lang="en-US" sz="1100" dirty="0" smtClean="0">
                  <a:solidFill>
                    <a:schemeClr val="bg1"/>
                  </a:solidFill>
                </a:rPr>
                <a:t>The quick brown fox jumps over the lazy dog. The quick brown fox jumps over the lazy dog. </a:t>
              </a:r>
            </a:p>
          </p:txBody>
        </p:sp>
        <p:sp>
          <p:nvSpPr>
            <p:cNvPr id="58" name="手繪多邊形 57"/>
            <p:cNvSpPr>
              <a:spLocks noChangeAspect="1"/>
            </p:cNvSpPr>
            <p:nvPr/>
          </p:nvSpPr>
          <p:spPr bwMode="auto">
            <a:xfrm>
              <a:off x="6992463" y="4323348"/>
              <a:ext cx="361726" cy="427489"/>
            </a:xfrm>
            <a:custGeom>
              <a:avLst/>
              <a:gdLst>
                <a:gd name="connsiteX0" fmla="*/ 1384291 w 3382902"/>
                <a:gd name="connsiteY0" fmla="*/ 2952997 h 3997939"/>
                <a:gd name="connsiteX1" fmla="*/ 1228635 w 3382902"/>
                <a:gd name="connsiteY1" fmla="*/ 2967769 h 3997939"/>
                <a:gd name="connsiteX2" fmla="*/ 837588 w 3382902"/>
                <a:gd name="connsiteY2" fmla="*/ 3038281 h 3997939"/>
                <a:gd name="connsiteX3" fmla="*/ 450141 w 3382902"/>
                <a:gd name="connsiteY3" fmla="*/ 3181823 h 3997939"/>
                <a:gd name="connsiteX4" fmla="*/ 267940 w 3382902"/>
                <a:gd name="connsiteY4" fmla="*/ 3329323 h 3997939"/>
                <a:gd name="connsiteX5" fmla="*/ 398649 w 3382902"/>
                <a:gd name="connsiteY5" fmla="*/ 3452719 h 3997939"/>
                <a:gd name="connsiteX6" fmla="*/ 893040 w 3382902"/>
                <a:gd name="connsiteY6" fmla="*/ 3635833 h 3997939"/>
                <a:gd name="connsiteX7" fmla="*/ 1015107 w 3382902"/>
                <a:gd name="connsiteY7" fmla="*/ 3661737 h 3997939"/>
                <a:gd name="connsiteX8" fmla="*/ 1391032 w 3382902"/>
                <a:gd name="connsiteY8" fmla="*/ 3712101 h 3997939"/>
                <a:gd name="connsiteX9" fmla="*/ 2158363 w 3382902"/>
                <a:gd name="connsiteY9" fmla="*/ 3694115 h 3997939"/>
                <a:gd name="connsiteX10" fmla="*/ 2964584 w 3382902"/>
                <a:gd name="connsiteY10" fmla="*/ 3455597 h 3997939"/>
                <a:gd name="connsiteX11" fmla="*/ 3103215 w 3382902"/>
                <a:gd name="connsiteY11" fmla="*/ 3327883 h 3997939"/>
                <a:gd name="connsiteX12" fmla="*/ 2912732 w 3382902"/>
                <a:gd name="connsiteY12" fmla="*/ 3177147 h 3997939"/>
                <a:gd name="connsiteX13" fmla="*/ 2533928 w 3382902"/>
                <a:gd name="connsiteY13" fmla="*/ 3038281 h 3997939"/>
                <a:gd name="connsiteX14" fmla="*/ 2140719 w 3382902"/>
                <a:gd name="connsiteY14" fmla="*/ 2967409 h 3997939"/>
                <a:gd name="connsiteX15" fmla="*/ 1966080 w 3382902"/>
                <a:gd name="connsiteY15" fmla="*/ 2961653 h 3997939"/>
                <a:gd name="connsiteX16" fmla="*/ 1963560 w 3382902"/>
                <a:gd name="connsiteY16" fmla="*/ 3015976 h 3997939"/>
                <a:gd name="connsiteX17" fmla="*/ 1817727 w 3382902"/>
                <a:gd name="connsiteY17" fmla="*/ 3360981 h 3997939"/>
                <a:gd name="connsiteX18" fmla="*/ 1685578 w 3382902"/>
                <a:gd name="connsiteY18" fmla="*/ 3387963 h 3997939"/>
                <a:gd name="connsiteX19" fmla="*/ 1553068 w 3382902"/>
                <a:gd name="connsiteY19" fmla="*/ 3360981 h 3997939"/>
                <a:gd name="connsiteX20" fmla="*/ 1411556 w 3382902"/>
                <a:gd name="connsiteY20" fmla="*/ 3207365 h 3997939"/>
                <a:gd name="connsiteX21" fmla="*/ 1411556 w 3382902"/>
                <a:gd name="connsiteY21" fmla="*/ 2991153 h 3997939"/>
                <a:gd name="connsiteX22" fmla="*/ 1402914 w 3382902"/>
                <a:gd name="connsiteY22" fmla="*/ 2953739 h 3997939"/>
                <a:gd name="connsiteX23" fmla="*/ 1384291 w 3382902"/>
                <a:gd name="connsiteY23" fmla="*/ 2952997 h 3997939"/>
                <a:gd name="connsiteX24" fmla="*/ 1685364 w 3382902"/>
                <a:gd name="connsiteY24" fmla="*/ 172524 h 3997939"/>
                <a:gd name="connsiteX25" fmla="*/ 1451218 w 3382902"/>
                <a:gd name="connsiteY25" fmla="*/ 315009 h 3997939"/>
                <a:gd name="connsiteX26" fmla="*/ 1461665 w 3382902"/>
                <a:gd name="connsiteY26" fmla="*/ 472965 h 3997939"/>
                <a:gd name="connsiteX27" fmla="*/ 1581619 w 3382902"/>
                <a:gd name="connsiteY27" fmla="*/ 455694 h 3997939"/>
                <a:gd name="connsiteX28" fmla="*/ 1810362 w 3382902"/>
                <a:gd name="connsiteY28" fmla="*/ 458573 h 3997939"/>
                <a:gd name="connsiteX29" fmla="*/ 1950489 w 3382902"/>
                <a:gd name="connsiteY29" fmla="*/ 412157 h 3997939"/>
                <a:gd name="connsiteX30" fmla="*/ 1685364 w 3382902"/>
                <a:gd name="connsiteY30" fmla="*/ 172524 h 3997939"/>
                <a:gd name="connsiteX31" fmla="*/ 1690774 w 3382902"/>
                <a:gd name="connsiteY31" fmla="*/ 0 h 3997939"/>
                <a:gd name="connsiteX32" fmla="*/ 2002486 w 3382902"/>
                <a:gd name="connsiteY32" fmla="*/ 130126 h 3997939"/>
                <a:gd name="connsiteX33" fmla="*/ 2127764 w 3382902"/>
                <a:gd name="connsiteY33" fmla="*/ 454813 h 3997939"/>
                <a:gd name="connsiteX34" fmla="*/ 2127044 w 3382902"/>
                <a:gd name="connsiteY34" fmla="*/ 544803 h 3997939"/>
                <a:gd name="connsiteX35" fmla="*/ 2191123 w 3382902"/>
                <a:gd name="connsiteY35" fmla="*/ 594838 h 3997939"/>
                <a:gd name="connsiteX36" fmla="*/ 2356361 w 3382902"/>
                <a:gd name="connsiteY36" fmla="*/ 735224 h 3997939"/>
                <a:gd name="connsiteX37" fmla="*/ 2575959 w 3382902"/>
                <a:gd name="connsiteY37" fmla="*/ 1079709 h 3997939"/>
                <a:gd name="connsiteX38" fmla="*/ 2635358 w 3382902"/>
                <a:gd name="connsiteY38" fmla="*/ 1467389 h 3997939"/>
                <a:gd name="connsiteX39" fmla="*/ 2716357 w 3382902"/>
                <a:gd name="connsiteY39" fmla="*/ 2056648 h 3997939"/>
                <a:gd name="connsiteX40" fmla="*/ 3077433 w 3382902"/>
                <a:gd name="connsiteY40" fmla="*/ 2782333 h 3997939"/>
                <a:gd name="connsiteX41" fmla="*/ 3353909 w 3382902"/>
                <a:gd name="connsiteY41" fmla="*/ 3209609 h 3997939"/>
                <a:gd name="connsiteX42" fmla="*/ 2891315 w 3382902"/>
                <a:gd name="connsiteY42" fmla="*/ 3798509 h 3997939"/>
                <a:gd name="connsiteX43" fmla="*/ 2467960 w 3382902"/>
                <a:gd name="connsiteY43" fmla="*/ 3920177 h 3997939"/>
                <a:gd name="connsiteX44" fmla="*/ 1421453 w 3382902"/>
                <a:gd name="connsiteY44" fmla="*/ 3990729 h 3997939"/>
                <a:gd name="connsiteX45" fmla="*/ 801900 w 3382902"/>
                <a:gd name="connsiteY45" fmla="*/ 3898939 h 3997939"/>
                <a:gd name="connsiteX46" fmla="*/ 558183 w 3382902"/>
                <a:gd name="connsiteY46" fmla="*/ 3826945 h 3997939"/>
                <a:gd name="connsiteX47" fmla="*/ 35469 w 3382902"/>
                <a:gd name="connsiteY47" fmla="*/ 3474903 h 3997939"/>
                <a:gd name="connsiteX48" fmla="*/ 56709 w 3382902"/>
                <a:gd name="connsiteY48" fmla="*/ 3154175 h 3997939"/>
                <a:gd name="connsiteX49" fmla="*/ 130148 w 3382902"/>
                <a:gd name="connsiteY49" fmla="*/ 3028548 h 3997939"/>
                <a:gd name="connsiteX50" fmla="*/ 286746 w 3382902"/>
                <a:gd name="connsiteY50" fmla="*/ 2806091 h 3997939"/>
                <a:gd name="connsiteX51" fmla="*/ 572583 w 3382902"/>
                <a:gd name="connsiteY51" fmla="*/ 2330220 h 3997939"/>
                <a:gd name="connsiteX52" fmla="*/ 699661 w 3382902"/>
                <a:gd name="connsiteY52" fmla="*/ 1873787 h 3997939"/>
                <a:gd name="connsiteX53" fmla="*/ 746101 w 3382902"/>
                <a:gd name="connsiteY53" fmla="*/ 1446871 h 3997939"/>
                <a:gd name="connsiteX54" fmla="*/ 942298 w 3382902"/>
                <a:gd name="connsiteY54" fmla="*/ 824855 h 3997939"/>
                <a:gd name="connsiteX55" fmla="*/ 1188535 w 3382902"/>
                <a:gd name="connsiteY55" fmla="*/ 597358 h 3997939"/>
                <a:gd name="connsiteX56" fmla="*/ 1254055 w 3382902"/>
                <a:gd name="connsiteY56" fmla="*/ 556322 h 3997939"/>
                <a:gd name="connsiteX57" fmla="*/ 1254055 w 3382902"/>
                <a:gd name="connsiteY57" fmla="*/ 458772 h 3997939"/>
                <a:gd name="connsiteX58" fmla="*/ 1379333 w 3382902"/>
                <a:gd name="connsiteY58" fmla="*/ 130126 h 3997939"/>
                <a:gd name="connsiteX59" fmla="*/ 1690774 w 3382902"/>
                <a:gd name="connsiteY59" fmla="*/ 0 h 39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2902" h="3997939">
                  <a:moveTo>
                    <a:pt x="1384291" y="2952997"/>
                  </a:moveTo>
                  <a:cubicBezTo>
                    <a:pt x="1354483" y="2953874"/>
                    <a:pt x="1293990" y="2959405"/>
                    <a:pt x="1228635" y="2967769"/>
                  </a:cubicBezTo>
                  <a:cubicBezTo>
                    <a:pt x="1088924" y="2985397"/>
                    <a:pt x="1021229" y="2997629"/>
                    <a:pt x="837588" y="3038281"/>
                  </a:cubicBezTo>
                  <a:cubicBezTo>
                    <a:pt x="743246" y="3059147"/>
                    <a:pt x="543762" y="3132897"/>
                    <a:pt x="450141" y="3181823"/>
                  </a:cubicBezTo>
                  <a:cubicBezTo>
                    <a:pt x="343917" y="3236865"/>
                    <a:pt x="267940" y="3298383"/>
                    <a:pt x="267940" y="3329323"/>
                  </a:cubicBezTo>
                  <a:cubicBezTo>
                    <a:pt x="267940" y="3354145"/>
                    <a:pt x="316911" y="3400555"/>
                    <a:pt x="398649" y="3452719"/>
                  </a:cubicBezTo>
                  <a:cubicBezTo>
                    <a:pt x="496951" y="3515675"/>
                    <a:pt x="720561" y="3598419"/>
                    <a:pt x="893040" y="3635833"/>
                  </a:cubicBezTo>
                  <a:cubicBezTo>
                    <a:pt x="921126" y="3641589"/>
                    <a:pt x="975859" y="3653461"/>
                    <a:pt x="1015107" y="3661737"/>
                  </a:cubicBezTo>
                  <a:cubicBezTo>
                    <a:pt x="1075601" y="3674687"/>
                    <a:pt x="1245559" y="3697351"/>
                    <a:pt x="1391032" y="3712101"/>
                  </a:cubicBezTo>
                  <a:cubicBezTo>
                    <a:pt x="1492214" y="3722175"/>
                    <a:pt x="2047099" y="3708865"/>
                    <a:pt x="2158363" y="3694115"/>
                  </a:cubicBezTo>
                  <a:cubicBezTo>
                    <a:pt x="2499720" y="3647705"/>
                    <a:pt x="2777702" y="3565681"/>
                    <a:pt x="2964584" y="3455597"/>
                  </a:cubicBezTo>
                  <a:cubicBezTo>
                    <a:pt x="3044162" y="3408469"/>
                    <a:pt x="3103215" y="3354145"/>
                    <a:pt x="3103215" y="3327883"/>
                  </a:cubicBezTo>
                  <a:cubicBezTo>
                    <a:pt x="3103215" y="3302701"/>
                    <a:pt x="3003473" y="3223555"/>
                    <a:pt x="2912732" y="3177147"/>
                  </a:cubicBezTo>
                  <a:cubicBezTo>
                    <a:pt x="2825593" y="3132177"/>
                    <a:pt x="2623228" y="3058068"/>
                    <a:pt x="2533928" y="3038281"/>
                  </a:cubicBezTo>
                  <a:cubicBezTo>
                    <a:pt x="2349926" y="2997629"/>
                    <a:pt x="2282231" y="2985397"/>
                    <a:pt x="2140719" y="2967409"/>
                  </a:cubicBezTo>
                  <a:cubicBezTo>
                    <a:pt x="2002088" y="2950141"/>
                    <a:pt x="1978323" y="2949062"/>
                    <a:pt x="1966080" y="2961653"/>
                  </a:cubicBezTo>
                  <a:cubicBezTo>
                    <a:pt x="1954198" y="2973525"/>
                    <a:pt x="1953478" y="2983239"/>
                    <a:pt x="1963560" y="3015976"/>
                  </a:cubicBezTo>
                  <a:cubicBezTo>
                    <a:pt x="2004969" y="3154481"/>
                    <a:pt x="1946636" y="3292987"/>
                    <a:pt x="1817727" y="3360981"/>
                  </a:cubicBezTo>
                  <a:cubicBezTo>
                    <a:pt x="1775238" y="3383645"/>
                    <a:pt x="1753993" y="3387963"/>
                    <a:pt x="1685578" y="3387963"/>
                  </a:cubicBezTo>
                  <a:cubicBezTo>
                    <a:pt x="1617522" y="3387963"/>
                    <a:pt x="1596278" y="3383645"/>
                    <a:pt x="1553068" y="3360981"/>
                  </a:cubicBezTo>
                  <a:cubicBezTo>
                    <a:pt x="1488974" y="3327525"/>
                    <a:pt x="1434961" y="3268885"/>
                    <a:pt x="1411556" y="3207365"/>
                  </a:cubicBezTo>
                  <a:cubicBezTo>
                    <a:pt x="1393912" y="3161317"/>
                    <a:pt x="1393912" y="3077135"/>
                    <a:pt x="1411556" y="2991153"/>
                  </a:cubicBezTo>
                  <a:cubicBezTo>
                    <a:pt x="1416597" y="2967769"/>
                    <a:pt x="1414077" y="2958056"/>
                    <a:pt x="1402914" y="2953739"/>
                  </a:cubicBezTo>
                  <a:cubicBezTo>
                    <a:pt x="1400754" y="2952929"/>
                    <a:pt x="1394227" y="2952705"/>
                    <a:pt x="1384291" y="2952997"/>
                  </a:cubicBezTo>
                  <a:close/>
                  <a:moveTo>
                    <a:pt x="1685364" y="172524"/>
                  </a:moveTo>
                  <a:cubicBezTo>
                    <a:pt x="1583420" y="172524"/>
                    <a:pt x="1496606" y="225056"/>
                    <a:pt x="1451218" y="315009"/>
                  </a:cubicBezTo>
                  <a:cubicBezTo>
                    <a:pt x="1414115" y="387690"/>
                    <a:pt x="1420959" y="488437"/>
                    <a:pt x="1461665" y="472965"/>
                  </a:cubicBezTo>
                  <a:cubicBezTo>
                    <a:pt x="1467428" y="470806"/>
                    <a:pt x="1521462" y="462891"/>
                    <a:pt x="1581619" y="455694"/>
                  </a:cubicBezTo>
                  <a:cubicBezTo>
                    <a:pt x="1677079" y="443821"/>
                    <a:pt x="1706617" y="444180"/>
                    <a:pt x="1810362" y="458573"/>
                  </a:cubicBezTo>
                  <a:cubicBezTo>
                    <a:pt x="1949408" y="477643"/>
                    <a:pt x="1960215" y="474045"/>
                    <a:pt x="1950489" y="412157"/>
                  </a:cubicBezTo>
                  <a:cubicBezTo>
                    <a:pt x="1927074" y="267514"/>
                    <a:pt x="1822249" y="172524"/>
                    <a:pt x="1685364" y="172524"/>
                  </a:cubicBezTo>
                  <a:close/>
                  <a:moveTo>
                    <a:pt x="1690774" y="0"/>
                  </a:moveTo>
                  <a:cubicBezTo>
                    <a:pt x="1804038" y="0"/>
                    <a:pt x="1917347" y="43375"/>
                    <a:pt x="2002486" y="130126"/>
                  </a:cubicBezTo>
                  <a:cubicBezTo>
                    <a:pt x="2088165" y="217237"/>
                    <a:pt x="2129924" y="325586"/>
                    <a:pt x="2127764" y="454813"/>
                  </a:cubicBezTo>
                  <a:cubicBezTo>
                    <a:pt x="2127044" y="497648"/>
                    <a:pt x="2126684" y="537964"/>
                    <a:pt x="2127044" y="544803"/>
                  </a:cubicBezTo>
                  <a:cubicBezTo>
                    <a:pt x="2127404" y="551283"/>
                    <a:pt x="2156204" y="573961"/>
                    <a:pt x="2191123" y="594838"/>
                  </a:cubicBezTo>
                  <a:cubicBezTo>
                    <a:pt x="2226043" y="615716"/>
                    <a:pt x="2300562" y="679070"/>
                    <a:pt x="2356361" y="735224"/>
                  </a:cubicBezTo>
                  <a:cubicBezTo>
                    <a:pt x="2470120" y="849692"/>
                    <a:pt x="2528079" y="940403"/>
                    <a:pt x="2575959" y="1079709"/>
                  </a:cubicBezTo>
                  <a:cubicBezTo>
                    <a:pt x="2614118" y="1190937"/>
                    <a:pt x="2624918" y="1260050"/>
                    <a:pt x="2635358" y="1467389"/>
                  </a:cubicBezTo>
                  <a:cubicBezTo>
                    <a:pt x="2646158" y="1676527"/>
                    <a:pt x="2682877" y="1943260"/>
                    <a:pt x="2716357" y="2056648"/>
                  </a:cubicBezTo>
                  <a:cubicBezTo>
                    <a:pt x="2815716" y="2389254"/>
                    <a:pt x="2878355" y="2515241"/>
                    <a:pt x="3077433" y="2782333"/>
                  </a:cubicBezTo>
                  <a:cubicBezTo>
                    <a:pt x="3234031" y="2992192"/>
                    <a:pt x="3286230" y="3073183"/>
                    <a:pt x="3353909" y="3209609"/>
                  </a:cubicBezTo>
                  <a:cubicBezTo>
                    <a:pt x="3457228" y="3418749"/>
                    <a:pt x="3280110" y="3644445"/>
                    <a:pt x="2891315" y="3798509"/>
                  </a:cubicBezTo>
                  <a:cubicBezTo>
                    <a:pt x="2752357" y="3853583"/>
                    <a:pt x="2668118" y="3878061"/>
                    <a:pt x="2467960" y="3920177"/>
                  </a:cubicBezTo>
                  <a:cubicBezTo>
                    <a:pt x="2169524" y="3983169"/>
                    <a:pt x="1733209" y="4012687"/>
                    <a:pt x="1421453" y="3990729"/>
                  </a:cubicBezTo>
                  <a:cubicBezTo>
                    <a:pt x="1225975" y="3976691"/>
                    <a:pt x="931859" y="3933135"/>
                    <a:pt x="801900" y="3898939"/>
                  </a:cubicBezTo>
                  <a:cubicBezTo>
                    <a:pt x="679862" y="3866901"/>
                    <a:pt x="641342" y="3855743"/>
                    <a:pt x="558183" y="3826945"/>
                  </a:cubicBezTo>
                  <a:cubicBezTo>
                    <a:pt x="301866" y="3739115"/>
                    <a:pt x="101349" y="3604129"/>
                    <a:pt x="35469" y="3474903"/>
                  </a:cubicBezTo>
                  <a:cubicBezTo>
                    <a:pt x="-17810" y="3370513"/>
                    <a:pt x="-11330" y="3269723"/>
                    <a:pt x="56709" y="3154175"/>
                  </a:cubicBezTo>
                  <a:cubicBezTo>
                    <a:pt x="79749" y="3114579"/>
                    <a:pt x="112869" y="3058065"/>
                    <a:pt x="130148" y="3028548"/>
                  </a:cubicBezTo>
                  <a:cubicBezTo>
                    <a:pt x="147428" y="2998671"/>
                    <a:pt x="217987" y="2898601"/>
                    <a:pt x="286746" y="2806091"/>
                  </a:cubicBezTo>
                  <a:cubicBezTo>
                    <a:pt x="441545" y="2597313"/>
                    <a:pt x="508504" y="2486084"/>
                    <a:pt x="572583" y="2330220"/>
                  </a:cubicBezTo>
                  <a:cubicBezTo>
                    <a:pt x="634502" y="2179755"/>
                    <a:pt x="668702" y="2057008"/>
                    <a:pt x="699661" y="1873787"/>
                  </a:cubicBezTo>
                  <a:cubicBezTo>
                    <a:pt x="736381" y="1654569"/>
                    <a:pt x="746101" y="1567098"/>
                    <a:pt x="746101" y="1446871"/>
                  </a:cubicBezTo>
                  <a:cubicBezTo>
                    <a:pt x="746101" y="1212535"/>
                    <a:pt x="817020" y="987558"/>
                    <a:pt x="942298" y="824855"/>
                  </a:cubicBezTo>
                  <a:cubicBezTo>
                    <a:pt x="1003498" y="744943"/>
                    <a:pt x="1108976" y="647753"/>
                    <a:pt x="1188535" y="597358"/>
                  </a:cubicBezTo>
                  <a:lnTo>
                    <a:pt x="1254055" y="556322"/>
                  </a:lnTo>
                  <a:lnTo>
                    <a:pt x="1254055" y="458772"/>
                  </a:lnTo>
                  <a:cubicBezTo>
                    <a:pt x="1254055" y="316947"/>
                    <a:pt x="1290774" y="220117"/>
                    <a:pt x="1379333" y="130126"/>
                  </a:cubicBezTo>
                  <a:cubicBezTo>
                    <a:pt x="1464292" y="43375"/>
                    <a:pt x="1577511" y="0"/>
                    <a:pt x="1690774" y="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 name="群組 8"/>
          <p:cNvGrpSpPr/>
          <p:nvPr/>
        </p:nvGrpSpPr>
        <p:grpSpPr>
          <a:xfrm>
            <a:off x="1541628" y="4872686"/>
            <a:ext cx="3453238" cy="760719"/>
            <a:chOff x="1541628" y="5059395"/>
            <a:chExt cx="3453238" cy="760719"/>
          </a:xfrm>
        </p:grpSpPr>
        <p:sp>
          <p:nvSpPr>
            <p:cNvPr id="40" name="手繪多邊形 39"/>
            <p:cNvSpPr/>
            <p:nvPr/>
          </p:nvSpPr>
          <p:spPr>
            <a:xfrm rot="5400000">
              <a:off x="2887887" y="3713136"/>
              <a:ext cx="760719" cy="3453238"/>
            </a:xfrm>
            <a:custGeom>
              <a:avLst/>
              <a:gdLst>
                <a:gd name="connsiteX0" fmla="*/ 0 w 832808"/>
                <a:gd name="connsiteY0" fmla="*/ 3780484 h 3780484"/>
                <a:gd name="connsiteX1" fmla="*/ 0 w 832808"/>
                <a:gd name="connsiteY1" fmla="*/ 180024 h 3780484"/>
                <a:gd name="connsiteX2" fmla="*/ 311990 w 832808"/>
                <a:gd name="connsiteY2" fmla="*/ 180024 h 3780484"/>
                <a:gd name="connsiteX3" fmla="*/ 416404 w 832808"/>
                <a:gd name="connsiteY3" fmla="*/ 0 h 3780484"/>
                <a:gd name="connsiteX4" fmla="*/ 520818 w 832808"/>
                <a:gd name="connsiteY4" fmla="*/ 180024 h 3780484"/>
                <a:gd name="connsiteX5" fmla="*/ 832808 w 832808"/>
                <a:gd name="connsiteY5" fmla="*/ 180024 h 3780484"/>
                <a:gd name="connsiteX6" fmla="*/ 832807 w 832808"/>
                <a:gd name="connsiteY6" fmla="*/ 3780484 h 37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808" h="3780484">
                  <a:moveTo>
                    <a:pt x="0" y="3780484"/>
                  </a:moveTo>
                  <a:lnTo>
                    <a:pt x="0" y="180024"/>
                  </a:lnTo>
                  <a:lnTo>
                    <a:pt x="311990" y="180024"/>
                  </a:lnTo>
                  <a:lnTo>
                    <a:pt x="416404" y="0"/>
                  </a:lnTo>
                  <a:lnTo>
                    <a:pt x="520818" y="180024"/>
                  </a:lnTo>
                  <a:lnTo>
                    <a:pt x="832808" y="180024"/>
                  </a:lnTo>
                  <a:lnTo>
                    <a:pt x="832807" y="3780484"/>
                  </a:lnTo>
                  <a:close/>
                </a:path>
              </a:pathLst>
            </a:cu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1" name="矩形 40"/>
            <p:cNvSpPr/>
            <p:nvPr/>
          </p:nvSpPr>
          <p:spPr>
            <a:xfrm>
              <a:off x="1682538" y="5151619"/>
              <a:ext cx="576272" cy="576273"/>
            </a:xfrm>
            <a:prstGeom prst="rect">
              <a:avLst/>
            </a:prstGeom>
            <a:solidFill>
              <a:schemeClr val="accent5"/>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2338358" y="5165649"/>
              <a:ext cx="2468537" cy="548213"/>
            </a:xfrm>
            <a:prstGeom prst="rect">
              <a:avLst/>
            </a:prstGeom>
            <a:noFill/>
          </p:spPr>
          <p:txBody>
            <a:bodyPr wrap="square" rtlCol="0">
              <a:spAutoFit/>
            </a:bodyPr>
            <a:lstStyle/>
            <a:p>
              <a:r>
                <a:rPr lang="en-US" sz="1100" dirty="0" smtClean="0">
                  <a:solidFill>
                    <a:schemeClr val="bg1"/>
                  </a:solidFill>
                </a:rPr>
                <a:t>The quick brown fox jumps over the lazy dog. The quick brown fox jumps over the lazy dog. </a:t>
              </a:r>
            </a:p>
          </p:txBody>
        </p:sp>
        <p:sp>
          <p:nvSpPr>
            <p:cNvPr id="59" name="手繪多邊形 58"/>
            <p:cNvSpPr>
              <a:spLocks noChangeAspect="1"/>
            </p:cNvSpPr>
            <p:nvPr/>
          </p:nvSpPr>
          <p:spPr bwMode="auto">
            <a:xfrm>
              <a:off x="1750913" y="5331622"/>
              <a:ext cx="455829" cy="216266"/>
            </a:xfrm>
            <a:custGeom>
              <a:avLst/>
              <a:gdLst>
                <a:gd name="connsiteX0" fmla="*/ 576282 w 4410958"/>
                <a:gd name="connsiteY0" fmla="*/ 734204 h 2092753"/>
                <a:gd name="connsiteX1" fmla="*/ 275518 w 4410958"/>
                <a:gd name="connsiteY1" fmla="*/ 1053302 h 2092753"/>
                <a:gd name="connsiteX2" fmla="*/ 496450 w 4410958"/>
                <a:gd name="connsiteY2" fmla="*/ 1350250 h 2092753"/>
                <a:gd name="connsiteX3" fmla="*/ 729614 w 4410958"/>
                <a:gd name="connsiteY3" fmla="*/ 1330814 h 2092753"/>
                <a:gd name="connsiteX4" fmla="*/ 902328 w 4410958"/>
                <a:gd name="connsiteY4" fmla="*/ 1071658 h 2092753"/>
                <a:gd name="connsiteX5" fmla="*/ 642896 w 4410958"/>
                <a:gd name="connsiteY5" fmla="*/ 739438 h 2092753"/>
                <a:gd name="connsiteX6" fmla="*/ 576282 w 4410958"/>
                <a:gd name="connsiteY6" fmla="*/ 734204 h 2092753"/>
                <a:gd name="connsiteX7" fmla="*/ 1063830 w 4410958"/>
                <a:gd name="connsiteY7" fmla="*/ 196 h 2092753"/>
                <a:gd name="connsiteX8" fmla="*/ 1520868 w 4410958"/>
                <a:gd name="connsiteY8" fmla="*/ 112710 h 2092753"/>
                <a:gd name="connsiteX9" fmla="*/ 1928698 w 4410958"/>
                <a:gd name="connsiteY9" fmla="*/ 478556 h 2092753"/>
                <a:gd name="connsiteX10" fmla="*/ 1972972 w 4410958"/>
                <a:gd name="connsiteY10" fmla="*/ 546972 h 2092753"/>
                <a:gd name="connsiteX11" fmla="*/ 2992010 w 4410958"/>
                <a:gd name="connsiteY11" fmla="*/ 546972 h 2092753"/>
                <a:gd name="connsiteX12" fmla="*/ 4026524 w 4410958"/>
                <a:gd name="connsiteY12" fmla="*/ 559936 h 2092753"/>
                <a:gd name="connsiteX13" fmla="*/ 4308730 w 4410958"/>
                <a:gd name="connsiteY13" fmla="*/ 906698 h 2092753"/>
                <a:gd name="connsiteX14" fmla="*/ 4372082 w 4410958"/>
                <a:gd name="connsiteY14" fmla="*/ 985916 h 2092753"/>
                <a:gd name="connsiteX15" fmla="*/ 4410958 w 4410958"/>
                <a:gd name="connsiteY15" fmla="*/ 1048570 h 2092753"/>
                <a:gd name="connsiteX16" fmla="*/ 4029404 w 4410958"/>
                <a:gd name="connsiteY16" fmla="*/ 1532884 h 2092753"/>
                <a:gd name="connsiteX17" fmla="*/ 3871022 w 4410958"/>
                <a:gd name="connsiteY17" fmla="*/ 1380208 h 2092753"/>
                <a:gd name="connsiteX18" fmla="*/ 3701122 w 4410958"/>
                <a:gd name="connsiteY18" fmla="*/ 1227892 h 2092753"/>
                <a:gd name="connsiteX19" fmla="*/ 3529784 w 4410958"/>
                <a:gd name="connsiteY19" fmla="*/ 1382730 h 2092753"/>
                <a:gd name="connsiteX20" fmla="*/ 3375002 w 4410958"/>
                <a:gd name="connsiteY20" fmla="*/ 1537566 h 2092753"/>
                <a:gd name="connsiteX21" fmla="*/ 3219862 w 4410958"/>
                <a:gd name="connsiteY21" fmla="*/ 1382730 h 2092753"/>
                <a:gd name="connsiteX22" fmla="*/ 3044562 w 4410958"/>
                <a:gd name="connsiteY22" fmla="*/ 1227892 h 2092753"/>
                <a:gd name="connsiteX23" fmla="*/ 2869624 w 4410958"/>
                <a:gd name="connsiteY23" fmla="*/ 1382730 h 2092753"/>
                <a:gd name="connsiteX24" fmla="*/ 2714482 w 4410958"/>
                <a:gd name="connsiteY24" fmla="*/ 1537566 h 2092753"/>
                <a:gd name="connsiteX25" fmla="*/ 2620534 w 4410958"/>
                <a:gd name="connsiteY25" fmla="*/ 1443584 h 2092753"/>
                <a:gd name="connsiteX26" fmla="*/ 2512186 w 4410958"/>
                <a:gd name="connsiteY26" fmla="*/ 1349962 h 2092753"/>
                <a:gd name="connsiteX27" fmla="*/ 2400240 w 4410958"/>
                <a:gd name="connsiteY27" fmla="*/ 1446104 h 2092753"/>
                <a:gd name="connsiteX28" fmla="*/ 2302332 w 4410958"/>
                <a:gd name="connsiteY28" fmla="*/ 1542608 h 2092753"/>
                <a:gd name="connsiteX29" fmla="*/ 2140352 w 4410958"/>
                <a:gd name="connsiteY29" fmla="*/ 1545128 h 2092753"/>
                <a:gd name="connsiteX30" fmla="*/ 1978372 w 4410958"/>
                <a:gd name="connsiteY30" fmla="*/ 1548008 h 2092753"/>
                <a:gd name="connsiteX31" fmla="*/ 1929778 w 4410958"/>
                <a:gd name="connsiteY31" fmla="*/ 1619306 h 2092753"/>
                <a:gd name="connsiteX32" fmla="*/ 1284736 w 4410958"/>
                <a:gd name="connsiteY32" fmla="*/ 2071932 h 2092753"/>
                <a:gd name="connsiteX33" fmla="*/ 794476 w 4410958"/>
                <a:gd name="connsiteY33" fmla="*/ 2067250 h 2092753"/>
                <a:gd name="connsiteX34" fmla="*/ 311414 w 4410958"/>
                <a:gd name="connsiteY34" fmla="*/ 1792506 h 2092753"/>
                <a:gd name="connsiteX35" fmla="*/ 49726 w 4410958"/>
                <a:gd name="connsiteY35" fmla="*/ 1370126 h 2092753"/>
                <a:gd name="connsiteX36" fmla="*/ 171030 w 4410958"/>
                <a:gd name="connsiteY36" fmla="*/ 474956 h 2092753"/>
                <a:gd name="connsiteX37" fmla="*/ 913980 w 4410958"/>
                <a:gd name="connsiteY37" fmla="*/ 9366 h 2092753"/>
                <a:gd name="connsiteX38" fmla="*/ 1063830 w 4410958"/>
                <a:gd name="connsiteY38" fmla="*/ 196 h 20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10958" h="2092753">
                  <a:moveTo>
                    <a:pt x="576282" y="734204"/>
                  </a:moveTo>
                  <a:cubicBezTo>
                    <a:pt x="421252" y="742374"/>
                    <a:pt x="275518" y="887642"/>
                    <a:pt x="275518" y="1053302"/>
                  </a:cubicBezTo>
                  <a:cubicBezTo>
                    <a:pt x="275518" y="1171362"/>
                    <a:pt x="380586" y="1312816"/>
                    <a:pt x="496450" y="1350250"/>
                  </a:cubicBezTo>
                  <a:cubicBezTo>
                    <a:pt x="547184" y="1366448"/>
                    <a:pt x="682478" y="1355288"/>
                    <a:pt x="729614" y="1330814"/>
                  </a:cubicBezTo>
                  <a:cubicBezTo>
                    <a:pt x="833242" y="1277542"/>
                    <a:pt x="892974" y="1187198"/>
                    <a:pt x="902328" y="1071658"/>
                  </a:cubicBezTo>
                  <a:cubicBezTo>
                    <a:pt x="915282" y="912926"/>
                    <a:pt x="806976" y="774712"/>
                    <a:pt x="642896" y="739438"/>
                  </a:cubicBezTo>
                  <a:cubicBezTo>
                    <a:pt x="620768" y="734668"/>
                    <a:pt x="598430" y="733038"/>
                    <a:pt x="576282" y="734204"/>
                  </a:cubicBezTo>
                  <a:close/>
                  <a:moveTo>
                    <a:pt x="1063830" y="196"/>
                  </a:moveTo>
                  <a:cubicBezTo>
                    <a:pt x="1217694" y="3268"/>
                    <a:pt x="1380214" y="42494"/>
                    <a:pt x="1520868" y="112710"/>
                  </a:cubicBezTo>
                  <a:cubicBezTo>
                    <a:pt x="1673848" y="189048"/>
                    <a:pt x="1836548" y="334882"/>
                    <a:pt x="1928698" y="478556"/>
                  </a:cubicBezTo>
                  <a:lnTo>
                    <a:pt x="1972972" y="546972"/>
                  </a:lnTo>
                  <a:lnTo>
                    <a:pt x="2992010" y="546972"/>
                  </a:lnTo>
                  <a:cubicBezTo>
                    <a:pt x="3792192" y="546972"/>
                    <a:pt x="4014286" y="549854"/>
                    <a:pt x="4026524" y="559936"/>
                  </a:cubicBezTo>
                  <a:cubicBezTo>
                    <a:pt x="4039482" y="570378"/>
                    <a:pt x="4219460" y="791830"/>
                    <a:pt x="4308730" y="906698"/>
                  </a:cubicBezTo>
                  <a:cubicBezTo>
                    <a:pt x="4322048" y="923982"/>
                    <a:pt x="4350484" y="959630"/>
                    <a:pt x="4372082" y="985916"/>
                  </a:cubicBezTo>
                  <a:cubicBezTo>
                    <a:pt x="4393678" y="1012202"/>
                    <a:pt x="4410958" y="1040288"/>
                    <a:pt x="4410958" y="1048570"/>
                  </a:cubicBezTo>
                  <a:cubicBezTo>
                    <a:pt x="4410958" y="1062974"/>
                    <a:pt x="4040562" y="1532884"/>
                    <a:pt x="4029404" y="1532884"/>
                  </a:cubicBezTo>
                  <a:cubicBezTo>
                    <a:pt x="4026524" y="1532884"/>
                    <a:pt x="3955252" y="1464108"/>
                    <a:pt x="3871022" y="1380208"/>
                  </a:cubicBezTo>
                  <a:cubicBezTo>
                    <a:pt x="3786432" y="1296670"/>
                    <a:pt x="3710122" y="1227892"/>
                    <a:pt x="3701122" y="1227892"/>
                  </a:cubicBezTo>
                  <a:cubicBezTo>
                    <a:pt x="3692124" y="1227892"/>
                    <a:pt x="3615094" y="1297750"/>
                    <a:pt x="3529784" y="1382730"/>
                  </a:cubicBezTo>
                  <a:lnTo>
                    <a:pt x="3375002" y="1537566"/>
                  </a:lnTo>
                  <a:lnTo>
                    <a:pt x="3219862" y="1382730"/>
                  </a:lnTo>
                  <a:cubicBezTo>
                    <a:pt x="3124472" y="1287668"/>
                    <a:pt x="3057162" y="1227892"/>
                    <a:pt x="3044562" y="1227892"/>
                  </a:cubicBezTo>
                  <a:cubicBezTo>
                    <a:pt x="3032324" y="1227892"/>
                    <a:pt x="2965012" y="1287668"/>
                    <a:pt x="2869624" y="1382730"/>
                  </a:cubicBezTo>
                  <a:lnTo>
                    <a:pt x="2714482" y="1537566"/>
                  </a:lnTo>
                  <a:lnTo>
                    <a:pt x="2620534" y="1443584"/>
                  </a:lnTo>
                  <a:cubicBezTo>
                    <a:pt x="2568700" y="1392092"/>
                    <a:pt x="2520106" y="1349962"/>
                    <a:pt x="2512186" y="1349962"/>
                  </a:cubicBezTo>
                  <a:cubicBezTo>
                    <a:pt x="2504628" y="1349962"/>
                    <a:pt x="2454234" y="1393172"/>
                    <a:pt x="2400240" y="1446104"/>
                  </a:cubicBezTo>
                  <a:lnTo>
                    <a:pt x="2302332" y="1542608"/>
                  </a:lnTo>
                  <a:lnTo>
                    <a:pt x="2140352" y="1545128"/>
                  </a:lnTo>
                  <a:lnTo>
                    <a:pt x="1978372" y="1548008"/>
                  </a:lnTo>
                  <a:lnTo>
                    <a:pt x="1929778" y="1619306"/>
                  </a:lnTo>
                  <a:cubicBezTo>
                    <a:pt x="1764918" y="1860922"/>
                    <a:pt x="1576300" y="1993074"/>
                    <a:pt x="1284736" y="2071932"/>
                  </a:cubicBezTo>
                  <a:cubicBezTo>
                    <a:pt x="1174950" y="2101460"/>
                    <a:pt x="915060" y="2099298"/>
                    <a:pt x="794476" y="2067250"/>
                  </a:cubicBezTo>
                  <a:cubicBezTo>
                    <a:pt x="600098" y="2016118"/>
                    <a:pt x="449636" y="1930058"/>
                    <a:pt x="311414" y="1792506"/>
                  </a:cubicBezTo>
                  <a:cubicBezTo>
                    <a:pt x="184350" y="1665756"/>
                    <a:pt x="103358" y="1535046"/>
                    <a:pt x="49726" y="1370126"/>
                  </a:cubicBezTo>
                  <a:cubicBezTo>
                    <a:pt x="-46742" y="1074496"/>
                    <a:pt x="-1028" y="736738"/>
                    <a:pt x="171030" y="474956"/>
                  </a:cubicBezTo>
                  <a:cubicBezTo>
                    <a:pt x="338050" y="220736"/>
                    <a:pt x="600818" y="56176"/>
                    <a:pt x="913980" y="9366"/>
                  </a:cubicBezTo>
                  <a:cubicBezTo>
                    <a:pt x="962214" y="2164"/>
                    <a:pt x="1012542" y="-828"/>
                    <a:pt x="1063830" y="196"/>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0" name="群組 19"/>
          <p:cNvGrpSpPr/>
          <p:nvPr/>
        </p:nvGrpSpPr>
        <p:grpSpPr>
          <a:xfrm>
            <a:off x="4149136" y="5728672"/>
            <a:ext cx="3453238" cy="760719"/>
            <a:chOff x="4149136" y="5728672"/>
            <a:chExt cx="3453238" cy="760719"/>
          </a:xfrm>
        </p:grpSpPr>
        <p:sp>
          <p:nvSpPr>
            <p:cNvPr id="35" name="手繪多邊形 34"/>
            <p:cNvSpPr/>
            <p:nvPr/>
          </p:nvSpPr>
          <p:spPr>
            <a:xfrm rot="16200000" flipH="1">
              <a:off x="5495395" y="4382413"/>
              <a:ext cx="760719" cy="3453238"/>
            </a:xfrm>
            <a:custGeom>
              <a:avLst/>
              <a:gdLst>
                <a:gd name="connsiteX0" fmla="*/ 0 w 832808"/>
                <a:gd name="connsiteY0" fmla="*/ 3780484 h 3780484"/>
                <a:gd name="connsiteX1" fmla="*/ 0 w 832808"/>
                <a:gd name="connsiteY1" fmla="*/ 180024 h 3780484"/>
                <a:gd name="connsiteX2" fmla="*/ 311990 w 832808"/>
                <a:gd name="connsiteY2" fmla="*/ 180024 h 3780484"/>
                <a:gd name="connsiteX3" fmla="*/ 416404 w 832808"/>
                <a:gd name="connsiteY3" fmla="*/ 0 h 3780484"/>
                <a:gd name="connsiteX4" fmla="*/ 520818 w 832808"/>
                <a:gd name="connsiteY4" fmla="*/ 180024 h 3780484"/>
                <a:gd name="connsiteX5" fmla="*/ 832808 w 832808"/>
                <a:gd name="connsiteY5" fmla="*/ 180024 h 3780484"/>
                <a:gd name="connsiteX6" fmla="*/ 832807 w 832808"/>
                <a:gd name="connsiteY6" fmla="*/ 3780484 h 37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2808" h="3780484">
                  <a:moveTo>
                    <a:pt x="0" y="3780484"/>
                  </a:moveTo>
                  <a:lnTo>
                    <a:pt x="0" y="180024"/>
                  </a:lnTo>
                  <a:lnTo>
                    <a:pt x="311990" y="180024"/>
                  </a:lnTo>
                  <a:lnTo>
                    <a:pt x="416404" y="0"/>
                  </a:lnTo>
                  <a:lnTo>
                    <a:pt x="520818" y="180024"/>
                  </a:lnTo>
                  <a:lnTo>
                    <a:pt x="832808" y="180024"/>
                  </a:lnTo>
                  <a:lnTo>
                    <a:pt x="832807" y="3780484"/>
                  </a:lnTo>
                  <a:close/>
                </a:path>
              </a:pathLst>
            </a:cu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6" name="矩形 35"/>
            <p:cNvSpPr/>
            <p:nvPr/>
          </p:nvSpPr>
          <p:spPr>
            <a:xfrm flipH="1">
              <a:off x="6885190" y="5820896"/>
              <a:ext cx="576272" cy="576273"/>
            </a:xfrm>
            <a:prstGeom prst="rect">
              <a:avLst/>
            </a:prstGeom>
            <a:solidFill>
              <a:schemeClr val="accent6"/>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7" name="文字方塊 36"/>
            <p:cNvSpPr txBox="1"/>
            <p:nvPr/>
          </p:nvSpPr>
          <p:spPr>
            <a:xfrm flipH="1">
              <a:off x="4337105" y="5834925"/>
              <a:ext cx="2468537" cy="548213"/>
            </a:xfrm>
            <a:prstGeom prst="rect">
              <a:avLst/>
            </a:prstGeom>
            <a:noFill/>
          </p:spPr>
          <p:txBody>
            <a:bodyPr wrap="square" rtlCol="0">
              <a:spAutoFit/>
            </a:bodyPr>
            <a:lstStyle/>
            <a:p>
              <a:r>
                <a:rPr lang="en-US" sz="1100" dirty="0" smtClean="0">
                  <a:solidFill>
                    <a:schemeClr val="bg1"/>
                  </a:solidFill>
                </a:rPr>
                <a:t>The quick brown fox jumps over the lazy dog. The quick brown fox jumps over the lazy dog. </a:t>
              </a:r>
            </a:p>
          </p:txBody>
        </p:sp>
        <p:sp>
          <p:nvSpPr>
            <p:cNvPr id="46" name="手繪多邊形 45"/>
            <p:cNvSpPr>
              <a:spLocks noChangeAspect="1"/>
            </p:cNvSpPr>
            <p:nvPr/>
          </p:nvSpPr>
          <p:spPr bwMode="auto">
            <a:xfrm>
              <a:off x="7023620" y="5915233"/>
              <a:ext cx="270420" cy="387596"/>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21" name="頁尾版面配置區 20"/>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22" name="投影片編號版面配置區 21"/>
          <p:cNvSpPr>
            <a:spLocks noGrp="1"/>
          </p:cNvSpPr>
          <p:nvPr>
            <p:ph type="sldNum" sz="quarter" idx="12"/>
          </p:nvPr>
        </p:nvSpPr>
        <p:spPr/>
        <p:txBody>
          <a:bodyPr/>
          <a:lstStyle/>
          <a:p>
            <a:fld id="{3E5B7E40-2C08-4ABC-92E6-8AE10441B421}" type="slidenum">
              <a:rPr lang="zh-TW" altLang="en-US" smtClean="0"/>
              <a:t>21</a:t>
            </a:fld>
            <a:endParaRPr lang="zh-TW" altLang="en-US"/>
          </a:p>
        </p:txBody>
      </p:sp>
    </p:spTree>
    <p:extLst>
      <p:ext uri="{BB962C8B-B14F-4D97-AF65-F5344CB8AC3E}">
        <p14:creationId xmlns:p14="http://schemas.microsoft.com/office/powerpoint/2010/main" val="47089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020 </a:t>
            </a:r>
            <a:r>
              <a:rPr lang="zh-TW" altLang="en-US" sz="4800" b="1" dirty="0" smtClean="0"/>
              <a:t>折線圖標記</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22</a:t>
            </a:fld>
            <a:endParaRPr lang="zh-TW" altLang="en-US"/>
          </a:p>
        </p:txBody>
      </p:sp>
      <p:cxnSp>
        <p:nvCxnSpPr>
          <p:cNvPr id="14" name="直線接點 13"/>
          <p:cNvCxnSpPr/>
          <p:nvPr/>
        </p:nvCxnSpPr>
        <p:spPr>
          <a:xfrm>
            <a:off x="1306288" y="1896660"/>
            <a:ext cx="0" cy="37804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線接點 15"/>
          <p:cNvCxnSpPr/>
          <p:nvPr/>
        </p:nvCxnSpPr>
        <p:spPr>
          <a:xfrm>
            <a:off x="2939144" y="1896660"/>
            <a:ext cx="0" cy="37804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直線接點 17"/>
          <p:cNvCxnSpPr/>
          <p:nvPr/>
        </p:nvCxnSpPr>
        <p:spPr>
          <a:xfrm>
            <a:off x="4572000" y="1896660"/>
            <a:ext cx="0" cy="37804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6204856" y="1896660"/>
            <a:ext cx="0" cy="37804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線接點 21"/>
          <p:cNvCxnSpPr/>
          <p:nvPr/>
        </p:nvCxnSpPr>
        <p:spPr>
          <a:xfrm>
            <a:off x="7837712" y="1896660"/>
            <a:ext cx="0" cy="3780483"/>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4" name="手繪多邊形 23"/>
          <p:cNvSpPr/>
          <p:nvPr/>
        </p:nvSpPr>
        <p:spPr>
          <a:xfrm>
            <a:off x="2114154" y="2913936"/>
            <a:ext cx="4898570" cy="1774371"/>
          </a:xfrm>
          <a:custGeom>
            <a:avLst/>
            <a:gdLst>
              <a:gd name="connsiteX0" fmla="*/ 0 w 5725885"/>
              <a:gd name="connsiteY0" fmla="*/ 859971 h 2155371"/>
              <a:gd name="connsiteX1" fmla="*/ 1643742 w 5725885"/>
              <a:gd name="connsiteY1" fmla="*/ 2155371 h 2155371"/>
              <a:gd name="connsiteX2" fmla="*/ 3287485 w 5725885"/>
              <a:gd name="connsiteY2" fmla="*/ 1600200 h 2155371"/>
              <a:gd name="connsiteX3" fmla="*/ 4103914 w 5725885"/>
              <a:gd name="connsiteY3" fmla="*/ 762000 h 2155371"/>
              <a:gd name="connsiteX4" fmla="*/ 5725885 w 5725885"/>
              <a:gd name="connsiteY4" fmla="*/ 0 h 2155371"/>
              <a:gd name="connsiteX0" fmla="*/ 0 w 4898570"/>
              <a:gd name="connsiteY0" fmla="*/ 478971 h 1774371"/>
              <a:gd name="connsiteX1" fmla="*/ 1643742 w 4898570"/>
              <a:gd name="connsiteY1" fmla="*/ 1774371 h 1774371"/>
              <a:gd name="connsiteX2" fmla="*/ 3287485 w 4898570"/>
              <a:gd name="connsiteY2" fmla="*/ 1219200 h 1774371"/>
              <a:gd name="connsiteX3" fmla="*/ 4103914 w 4898570"/>
              <a:gd name="connsiteY3" fmla="*/ 381000 h 1774371"/>
              <a:gd name="connsiteX4" fmla="*/ 4898570 w 4898570"/>
              <a:gd name="connsiteY4" fmla="*/ 0 h 1774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570" h="1774371">
                <a:moveTo>
                  <a:pt x="0" y="478971"/>
                </a:moveTo>
                <a:lnTo>
                  <a:pt x="1643742" y="1774371"/>
                </a:lnTo>
                <a:lnTo>
                  <a:pt x="3287485" y="1219200"/>
                </a:lnTo>
                <a:lnTo>
                  <a:pt x="4103914" y="381000"/>
                </a:lnTo>
                <a:lnTo>
                  <a:pt x="4898570" y="0"/>
                </a:lnTo>
              </a:path>
            </a:pathLst>
          </a:custGeom>
          <a:noFill/>
          <a:ln w="571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6"/>
          <p:cNvSpPr>
            <a:spLocks noEditPoints="1"/>
          </p:cNvSpPr>
          <p:nvPr/>
        </p:nvSpPr>
        <p:spPr bwMode="auto">
          <a:xfrm flipH="1">
            <a:off x="1809905" y="3234980"/>
            <a:ext cx="690936" cy="286922"/>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6"/>
          <p:cNvSpPr>
            <a:spLocks noEditPoints="1"/>
          </p:cNvSpPr>
          <p:nvPr/>
        </p:nvSpPr>
        <p:spPr bwMode="auto">
          <a:xfrm flipH="1">
            <a:off x="3453648" y="4475950"/>
            <a:ext cx="690936" cy="286922"/>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6"/>
          <p:cNvSpPr>
            <a:spLocks noEditPoints="1"/>
          </p:cNvSpPr>
          <p:nvPr/>
        </p:nvSpPr>
        <p:spPr bwMode="auto">
          <a:xfrm flipH="1">
            <a:off x="5053847" y="3920779"/>
            <a:ext cx="690936" cy="286922"/>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6"/>
          <p:cNvSpPr>
            <a:spLocks noEditPoints="1"/>
          </p:cNvSpPr>
          <p:nvPr/>
        </p:nvSpPr>
        <p:spPr bwMode="auto">
          <a:xfrm flipH="1">
            <a:off x="6607794" y="2756009"/>
            <a:ext cx="690936" cy="286922"/>
          </a:xfrm>
          <a:custGeom>
            <a:avLst/>
            <a:gdLst>
              <a:gd name="T0" fmla="*/ 2523 w 3446"/>
              <a:gd name="T1" fmla="*/ 894 h 1431"/>
              <a:gd name="T2" fmla="*/ 2437 w 3446"/>
              <a:gd name="T3" fmla="*/ 1034 h 1431"/>
              <a:gd name="T4" fmla="*/ 2476 w 3446"/>
              <a:gd name="T5" fmla="*/ 1197 h 1431"/>
              <a:gd name="T6" fmla="*/ 2617 w 3446"/>
              <a:gd name="T7" fmla="*/ 1283 h 1431"/>
              <a:gd name="T8" fmla="*/ 2780 w 3446"/>
              <a:gd name="T9" fmla="*/ 1245 h 1431"/>
              <a:gd name="T10" fmla="*/ 2867 w 3446"/>
              <a:gd name="T11" fmla="*/ 1104 h 1431"/>
              <a:gd name="T12" fmla="*/ 2827 w 3446"/>
              <a:gd name="T13" fmla="*/ 941 h 1431"/>
              <a:gd name="T14" fmla="*/ 2687 w 3446"/>
              <a:gd name="T15" fmla="*/ 854 h 1431"/>
              <a:gd name="T16" fmla="*/ 505 w 3446"/>
              <a:gd name="T17" fmla="*/ 876 h 1431"/>
              <a:gd name="T18" fmla="*/ 398 w 3446"/>
              <a:gd name="T19" fmla="*/ 1000 h 1431"/>
              <a:gd name="T20" fmla="*/ 411 w 3446"/>
              <a:gd name="T21" fmla="*/ 1168 h 1431"/>
              <a:gd name="T22" fmla="*/ 536 w 3446"/>
              <a:gd name="T23" fmla="*/ 1275 h 1431"/>
              <a:gd name="T24" fmla="*/ 705 w 3446"/>
              <a:gd name="T25" fmla="*/ 1261 h 1431"/>
              <a:gd name="T26" fmla="*/ 811 w 3446"/>
              <a:gd name="T27" fmla="*/ 1137 h 1431"/>
              <a:gd name="T28" fmla="*/ 798 w 3446"/>
              <a:gd name="T29" fmla="*/ 969 h 1431"/>
              <a:gd name="T30" fmla="*/ 673 w 3446"/>
              <a:gd name="T31" fmla="*/ 862 h 1431"/>
              <a:gd name="T32" fmla="*/ 1983 w 3446"/>
              <a:gd name="T33" fmla="*/ 201 h 1431"/>
              <a:gd name="T34" fmla="*/ 1963 w 3446"/>
              <a:gd name="T35" fmla="*/ 443 h 1431"/>
              <a:gd name="T36" fmla="*/ 2499 w 3446"/>
              <a:gd name="T37" fmla="*/ 480 h 1431"/>
              <a:gd name="T38" fmla="*/ 2534 w 3446"/>
              <a:gd name="T39" fmla="*/ 435 h 1431"/>
              <a:gd name="T40" fmla="*/ 2402 w 3446"/>
              <a:gd name="T41" fmla="*/ 314 h 1431"/>
              <a:gd name="T42" fmla="*/ 2137 w 3446"/>
              <a:gd name="T43" fmla="*/ 218 h 1431"/>
              <a:gd name="T44" fmla="*/ 1675 w 3446"/>
              <a:gd name="T45" fmla="*/ 189 h 1431"/>
              <a:gd name="T46" fmla="*/ 1419 w 3446"/>
              <a:gd name="T47" fmla="*/ 229 h 1431"/>
              <a:gd name="T48" fmla="*/ 1327 w 3446"/>
              <a:gd name="T49" fmla="*/ 299 h 1431"/>
              <a:gd name="T50" fmla="*/ 1268 w 3446"/>
              <a:gd name="T51" fmla="*/ 408 h 1431"/>
              <a:gd name="T52" fmla="*/ 1268 w 3446"/>
              <a:gd name="T53" fmla="*/ 471 h 1431"/>
              <a:gd name="T54" fmla="*/ 1880 w 3446"/>
              <a:gd name="T55" fmla="*/ 468 h 1431"/>
              <a:gd name="T56" fmla="*/ 1880 w 3446"/>
              <a:gd name="T57" fmla="*/ 198 h 1431"/>
              <a:gd name="T58" fmla="*/ 2032 w 3446"/>
              <a:gd name="T59" fmla="*/ 2 h 1431"/>
              <a:gd name="T60" fmla="*/ 2456 w 3446"/>
              <a:gd name="T61" fmla="*/ 91 h 1431"/>
              <a:gd name="T62" fmla="*/ 2826 w 3446"/>
              <a:gd name="T63" fmla="*/ 300 h 1431"/>
              <a:gd name="T64" fmla="*/ 3144 w 3446"/>
              <a:gd name="T65" fmla="*/ 625 h 1431"/>
              <a:gd name="T66" fmla="*/ 3234 w 3446"/>
              <a:gd name="T67" fmla="*/ 820 h 1431"/>
              <a:gd name="T68" fmla="*/ 3373 w 3446"/>
              <a:gd name="T69" fmla="*/ 996 h 1431"/>
              <a:gd name="T70" fmla="*/ 3443 w 3446"/>
              <a:gd name="T71" fmla="*/ 1049 h 1431"/>
              <a:gd name="T72" fmla="*/ 3409 w 3446"/>
              <a:gd name="T73" fmla="*/ 1131 h 1431"/>
              <a:gd name="T74" fmla="*/ 3292 w 3446"/>
              <a:gd name="T75" fmla="*/ 1178 h 1431"/>
              <a:gd name="T76" fmla="*/ 2984 w 3446"/>
              <a:gd name="T77" fmla="*/ 1213 h 1431"/>
              <a:gd name="T78" fmla="*/ 2832 w 3446"/>
              <a:gd name="T79" fmla="*/ 1383 h 1431"/>
              <a:gd name="T80" fmla="*/ 2603 w 3446"/>
              <a:gd name="T81" fmla="*/ 1428 h 1431"/>
              <a:gd name="T82" fmla="*/ 2397 w 3446"/>
              <a:gd name="T83" fmla="*/ 1327 h 1431"/>
              <a:gd name="T84" fmla="*/ 915 w 3446"/>
              <a:gd name="T85" fmla="*/ 1255 h 1431"/>
              <a:gd name="T86" fmla="*/ 744 w 3446"/>
              <a:gd name="T87" fmla="*/ 1403 h 1431"/>
              <a:gd name="T88" fmla="*/ 509 w 3446"/>
              <a:gd name="T89" fmla="*/ 1418 h 1431"/>
              <a:gd name="T90" fmla="*/ 320 w 3446"/>
              <a:gd name="T91" fmla="*/ 1293 h 1431"/>
              <a:gd name="T92" fmla="*/ 147 w 3446"/>
              <a:gd name="T93" fmla="*/ 1205 h 1431"/>
              <a:gd name="T94" fmla="*/ 109 w 3446"/>
              <a:gd name="T95" fmla="*/ 1147 h 1431"/>
              <a:gd name="T96" fmla="*/ 36 w 3446"/>
              <a:gd name="T97" fmla="*/ 1131 h 1431"/>
              <a:gd name="T98" fmla="*/ 2 w 3446"/>
              <a:gd name="T99" fmla="*/ 1049 h 1431"/>
              <a:gd name="T100" fmla="*/ 72 w 3446"/>
              <a:gd name="T101" fmla="*/ 996 h 1431"/>
              <a:gd name="T102" fmla="*/ 167 w 3446"/>
              <a:gd name="T103" fmla="*/ 829 h 1431"/>
              <a:gd name="T104" fmla="*/ 325 w 3446"/>
              <a:gd name="T105" fmla="*/ 605 h 1431"/>
              <a:gd name="T106" fmla="*/ 562 w 3446"/>
              <a:gd name="T107" fmla="*/ 463 h 1431"/>
              <a:gd name="T108" fmla="*/ 830 w 3446"/>
              <a:gd name="T109" fmla="*/ 392 h 1431"/>
              <a:gd name="T110" fmla="*/ 1059 w 3446"/>
              <a:gd name="T111" fmla="*/ 368 h 1431"/>
              <a:gd name="T112" fmla="*/ 1188 w 3446"/>
              <a:gd name="T113" fmla="*/ 248 h 1431"/>
              <a:gd name="T114" fmla="*/ 1258 w 3446"/>
              <a:gd name="T115" fmla="*/ 139 h 1431"/>
              <a:gd name="T116" fmla="*/ 1294 w 3446"/>
              <a:gd name="T117" fmla="*/ 100 h 1431"/>
              <a:gd name="T118" fmla="*/ 1413 w 3446"/>
              <a:gd name="T119" fmla="*/ 50 h 1431"/>
              <a:gd name="T120" fmla="*/ 1702 w 3446"/>
              <a:gd name="T121" fmla="*/ 7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446" h="1431">
                <a:moveTo>
                  <a:pt x="2651" y="851"/>
                </a:moveTo>
                <a:lnTo>
                  <a:pt x="2617" y="854"/>
                </a:lnTo>
                <a:lnTo>
                  <a:pt x="2583" y="862"/>
                </a:lnTo>
                <a:lnTo>
                  <a:pt x="2552" y="876"/>
                </a:lnTo>
                <a:lnTo>
                  <a:pt x="2523" y="894"/>
                </a:lnTo>
                <a:lnTo>
                  <a:pt x="2498" y="914"/>
                </a:lnTo>
                <a:lnTo>
                  <a:pt x="2476" y="941"/>
                </a:lnTo>
                <a:lnTo>
                  <a:pt x="2458" y="969"/>
                </a:lnTo>
                <a:lnTo>
                  <a:pt x="2445" y="1000"/>
                </a:lnTo>
                <a:lnTo>
                  <a:pt x="2437" y="1034"/>
                </a:lnTo>
                <a:lnTo>
                  <a:pt x="2434" y="1069"/>
                </a:lnTo>
                <a:lnTo>
                  <a:pt x="2437" y="1104"/>
                </a:lnTo>
                <a:lnTo>
                  <a:pt x="2445" y="1137"/>
                </a:lnTo>
                <a:lnTo>
                  <a:pt x="2458" y="1168"/>
                </a:lnTo>
                <a:lnTo>
                  <a:pt x="2476" y="1197"/>
                </a:lnTo>
                <a:lnTo>
                  <a:pt x="2498" y="1223"/>
                </a:lnTo>
                <a:lnTo>
                  <a:pt x="2523" y="1245"/>
                </a:lnTo>
                <a:lnTo>
                  <a:pt x="2552" y="1261"/>
                </a:lnTo>
                <a:lnTo>
                  <a:pt x="2583" y="1275"/>
                </a:lnTo>
                <a:lnTo>
                  <a:pt x="2617" y="1283"/>
                </a:lnTo>
                <a:lnTo>
                  <a:pt x="2651" y="1286"/>
                </a:lnTo>
                <a:lnTo>
                  <a:pt x="2687" y="1283"/>
                </a:lnTo>
                <a:lnTo>
                  <a:pt x="2720" y="1275"/>
                </a:lnTo>
                <a:lnTo>
                  <a:pt x="2752" y="1261"/>
                </a:lnTo>
                <a:lnTo>
                  <a:pt x="2780" y="1245"/>
                </a:lnTo>
                <a:lnTo>
                  <a:pt x="2805" y="1223"/>
                </a:lnTo>
                <a:lnTo>
                  <a:pt x="2827" y="1197"/>
                </a:lnTo>
                <a:lnTo>
                  <a:pt x="2845" y="1168"/>
                </a:lnTo>
                <a:lnTo>
                  <a:pt x="2858" y="1137"/>
                </a:lnTo>
                <a:lnTo>
                  <a:pt x="2867" y="1104"/>
                </a:lnTo>
                <a:lnTo>
                  <a:pt x="2869" y="1069"/>
                </a:lnTo>
                <a:lnTo>
                  <a:pt x="2867" y="1034"/>
                </a:lnTo>
                <a:lnTo>
                  <a:pt x="2858" y="1000"/>
                </a:lnTo>
                <a:lnTo>
                  <a:pt x="2845" y="969"/>
                </a:lnTo>
                <a:lnTo>
                  <a:pt x="2827" y="941"/>
                </a:lnTo>
                <a:lnTo>
                  <a:pt x="2805" y="914"/>
                </a:lnTo>
                <a:lnTo>
                  <a:pt x="2780" y="894"/>
                </a:lnTo>
                <a:lnTo>
                  <a:pt x="2752" y="876"/>
                </a:lnTo>
                <a:lnTo>
                  <a:pt x="2720" y="862"/>
                </a:lnTo>
                <a:lnTo>
                  <a:pt x="2687" y="854"/>
                </a:lnTo>
                <a:lnTo>
                  <a:pt x="2651" y="851"/>
                </a:lnTo>
                <a:close/>
                <a:moveTo>
                  <a:pt x="604" y="851"/>
                </a:moveTo>
                <a:lnTo>
                  <a:pt x="570" y="854"/>
                </a:lnTo>
                <a:lnTo>
                  <a:pt x="536" y="862"/>
                </a:lnTo>
                <a:lnTo>
                  <a:pt x="505" y="876"/>
                </a:lnTo>
                <a:lnTo>
                  <a:pt x="476" y="894"/>
                </a:lnTo>
                <a:lnTo>
                  <a:pt x="451" y="914"/>
                </a:lnTo>
                <a:lnTo>
                  <a:pt x="429" y="941"/>
                </a:lnTo>
                <a:lnTo>
                  <a:pt x="411" y="969"/>
                </a:lnTo>
                <a:lnTo>
                  <a:pt x="398" y="1000"/>
                </a:lnTo>
                <a:lnTo>
                  <a:pt x="390" y="1034"/>
                </a:lnTo>
                <a:lnTo>
                  <a:pt x="387" y="1069"/>
                </a:lnTo>
                <a:lnTo>
                  <a:pt x="390" y="1104"/>
                </a:lnTo>
                <a:lnTo>
                  <a:pt x="398" y="1137"/>
                </a:lnTo>
                <a:lnTo>
                  <a:pt x="411" y="1168"/>
                </a:lnTo>
                <a:lnTo>
                  <a:pt x="429" y="1197"/>
                </a:lnTo>
                <a:lnTo>
                  <a:pt x="451" y="1223"/>
                </a:lnTo>
                <a:lnTo>
                  <a:pt x="476" y="1245"/>
                </a:lnTo>
                <a:lnTo>
                  <a:pt x="505" y="1261"/>
                </a:lnTo>
                <a:lnTo>
                  <a:pt x="536" y="1275"/>
                </a:lnTo>
                <a:lnTo>
                  <a:pt x="570" y="1283"/>
                </a:lnTo>
                <a:lnTo>
                  <a:pt x="604" y="1286"/>
                </a:lnTo>
                <a:lnTo>
                  <a:pt x="640" y="1283"/>
                </a:lnTo>
                <a:lnTo>
                  <a:pt x="673" y="1275"/>
                </a:lnTo>
                <a:lnTo>
                  <a:pt x="705" y="1261"/>
                </a:lnTo>
                <a:lnTo>
                  <a:pt x="733" y="1245"/>
                </a:lnTo>
                <a:lnTo>
                  <a:pt x="758" y="1223"/>
                </a:lnTo>
                <a:lnTo>
                  <a:pt x="780" y="1197"/>
                </a:lnTo>
                <a:lnTo>
                  <a:pt x="798" y="1168"/>
                </a:lnTo>
                <a:lnTo>
                  <a:pt x="811" y="1137"/>
                </a:lnTo>
                <a:lnTo>
                  <a:pt x="820" y="1104"/>
                </a:lnTo>
                <a:lnTo>
                  <a:pt x="823" y="1069"/>
                </a:lnTo>
                <a:lnTo>
                  <a:pt x="820" y="1034"/>
                </a:lnTo>
                <a:lnTo>
                  <a:pt x="811" y="1000"/>
                </a:lnTo>
                <a:lnTo>
                  <a:pt x="798" y="969"/>
                </a:lnTo>
                <a:lnTo>
                  <a:pt x="780" y="941"/>
                </a:lnTo>
                <a:lnTo>
                  <a:pt x="758" y="914"/>
                </a:lnTo>
                <a:lnTo>
                  <a:pt x="733" y="894"/>
                </a:lnTo>
                <a:lnTo>
                  <a:pt x="705" y="876"/>
                </a:lnTo>
                <a:lnTo>
                  <a:pt x="673" y="862"/>
                </a:lnTo>
                <a:lnTo>
                  <a:pt x="640" y="854"/>
                </a:lnTo>
                <a:lnTo>
                  <a:pt x="604" y="851"/>
                </a:lnTo>
                <a:close/>
                <a:moveTo>
                  <a:pt x="2003" y="198"/>
                </a:moveTo>
                <a:lnTo>
                  <a:pt x="1994" y="198"/>
                </a:lnTo>
                <a:lnTo>
                  <a:pt x="1983" y="201"/>
                </a:lnTo>
                <a:lnTo>
                  <a:pt x="1975" y="206"/>
                </a:lnTo>
                <a:lnTo>
                  <a:pt x="1969" y="214"/>
                </a:lnTo>
                <a:lnTo>
                  <a:pt x="1964" y="223"/>
                </a:lnTo>
                <a:lnTo>
                  <a:pt x="1963" y="233"/>
                </a:lnTo>
                <a:lnTo>
                  <a:pt x="1963" y="443"/>
                </a:lnTo>
                <a:lnTo>
                  <a:pt x="1965" y="457"/>
                </a:lnTo>
                <a:lnTo>
                  <a:pt x="1974" y="468"/>
                </a:lnTo>
                <a:lnTo>
                  <a:pt x="1985" y="477"/>
                </a:lnTo>
                <a:lnTo>
                  <a:pt x="1999" y="480"/>
                </a:lnTo>
                <a:lnTo>
                  <a:pt x="2499" y="480"/>
                </a:lnTo>
                <a:lnTo>
                  <a:pt x="2511" y="477"/>
                </a:lnTo>
                <a:lnTo>
                  <a:pt x="2523" y="470"/>
                </a:lnTo>
                <a:lnTo>
                  <a:pt x="2531" y="460"/>
                </a:lnTo>
                <a:lnTo>
                  <a:pt x="2534" y="447"/>
                </a:lnTo>
                <a:lnTo>
                  <a:pt x="2534" y="435"/>
                </a:lnTo>
                <a:lnTo>
                  <a:pt x="2529" y="423"/>
                </a:lnTo>
                <a:lnTo>
                  <a:pt x="2506" y="393"/>
                </a:lnTo>
                <a:lnTo>
                  <a:pt x="2477" y="365"/>
                </a:lnTo>
                <a:lnTo>
                  <a:pt x="2442" y="339"/>
                </a:lnTo>
                <a:lnTo>
                  <a:pt x="2402" y="314"/>
                </a:lnTo>
                <a:lnTo>
                  <a:pt x="2359" y="291"/>
                </a:lnTo>
                <a:lnTo>
                  <a:pt x="2309" y="270"/>
                </a:lnTo>
                <a:lnTo>
                  <a:pt x="2255" y="250"/>
                </a:lnTo>
                <a:lnTo>
                  <a:pt x="2198" y="233"/>
                </a:lnTo>
                <a:lnTo>
                  <a:pt x="2137" y="218"/>
                </a:lnTo>
                <a:lnTo>
                  <a:pt x="2071" y="207"/>
                </a:lnTo>
                <a:lnTo>
                  <a:pt x="2003" y="198"/>
                </a:lnTo>
                <a:close/>
                <a:moveTo>
                  <a:pt x="1817" y="186"/>
                </a:moveTo>
                <a:lnTo>
                  <a:pt x="1743" y="187"/>
                </a:lnTo>
                <a:lnTo>
                  <a:pt x="1675" y="189"/>
                </a:lnTo>
                <a:lnTo>
                  <a:pt x="1612" y="194"/>
                </a:lnTo>
                <a:lnTo>
                  <a:pt x="1556" y="200"/>
                </a:lnTo>
                <a:lnTo>
                  <a:pt x="1504" y="208"/>
                </a:lnTo>
                <a:lnTo>
                  <a:pt x="1458" y="217"/>
                </a:lnTo>
                <a:lnTo>
                  <a:pt x="1419" y="229"/>
                </a:lnTo>
                <a:lnTo>
                  <a:pt x="1384" y="242"/>
                </a:lnTo>
                <a:lnTo>
                  <a:pt x="1356" y="258"/>
                </a:lnTo>
                <a:lnTo>
                  <a:pt x="1348" y="268"/>
                </a:lnTo>
                <a:lnTo>
                  <a:pt x="1337" y="281"/>
                </a:lnTo>
                <a:lnTo>
                  <a:pt x="1327" y="299"/>
                </a:lnTo>
                <a:lnTo>
                  <a:pt x="1314" y="319"/>
                </a:lnTo>
                <a:lnTo>
                  <a:pt x="1303" y="341"/>
                </a:lnTo>
                <a:lnTo>
                  <a:pt x="1290" y="364"/>
                </a:lnTo>
                <a:lnTo>
                  <a:pt x="1279" y="386"/>
                </a:lnTo>
                <a:lnTo>
                  <a:pt x="1268" y="408"/>
                </a:lnTo>
                <a:lnTo>
                  <a:pt x="1259" y="427"/>
                </a:lnTo>
                <a:lnTo>
                  <a:pt x="1255" y="439"/>
                </a:lnTo>
                <a:lnTo>
                  <a:pt x="1256" y="450"/>
                </a:lnTo>
                <a:lnTo>
                  <a:pt x="1260" y="462"/>
                </a:lnTo>
                <a:lnTo>
                  <a:pt x="1268" y="471"/>
                </a:lnTo>
                <a:lnTo>
                  <a:pt x="1279" y="478"/>
                </a:lnTo>
                <a:lnTo>
                  <a:pt x="1291" y="480"/>
                </a:lnTo>
                <a:lnTo>
                  <a:pt x="1854" y="480"/>
                </a:lnTo>
                <a:lnTo>
                  <a:pt x="1868" y="477"/>
                </a:lnTo>
                <a:lnTo>
                  <a:pt x="1880" y="468"/>
                </a:lnTo>
                <a:lnTo>
                  <a:pt x="1887" y="457"/>
                </a:lnTo>
                <a:lnTo>
                  <a:pt x="1890" y="443"/>
                </a:lnTo>
                <a:lnTo>
                  <a:pt x="1890" y="223"/>
                </a:lnTo>
                <a:lnTo>
                  <a:pt x="1887" y="209"/>
                </a:lnTo>
                <a:lnTo>
                  <a:pt x="1880" y="198"/>
                </a:lnTo>
                <a:lnTo>
                  <a:pt x="1868" y="189"/>
                </a:lnTo>
                <a:lnTo>
                  <a:pt x="1855" y="187"/>
                </a:lnTo>
                <a:lnTo>
                  <a:pt x="1817" y="186"/>
                </a:lnTo>
                <a:close/>
                <a:moveTo>
                  <a:pt x="1940" y="0"/>
                </a:moveTo>
                <a:lnTo>
                  <a:pt x="2032" y="2"/>
                </a:lnTo>
                <a:lnTo>
                  <a:pt x="2121" y="10"/>
                </a:lnTo>
                <a:lnTo>
                  <a:pt x="2208" y="23"/>
                </a:lnTo>
                <a:lnTo>
                  <a:pt x="2294" y="41"/>
                </a:lnTo>
                <a:lnTo>
                  <a:pt x="2376" y="63"/>
                </a:lnTo>
                <a:lnTo>
                  <a:pt x="2456" y="91"/>
                </a:lnTo>
                <a:lnTo>
                  <a:pt x="2534" y="123"/>
                </a:lnTo>
                <a:lnTo>
                  <a:pt x="2611" y="160"/>
                </a:lnTo>
                <a:lnTo>
                  <a:pt x="2684" y="202"/>
                </a:lnTo>
                <a:lnTo>
                  <a:pt x="2756" y="249"/>
                </a:lnTo>
                <a:lnTo>
                  <a:pt x="2826" y="300"/>
                </a:lnTo>
                <a:lnTo>
                  <a:pt x="2893" y="356"/>
                </a:lnTo>
                <a:lnTo>
                  <a:pt x="2959" y="416"/>
                </a:lnTo>
                <a:lnTo>
                  <a:pt x="3022" y="482"/>
                </a:lnTo>
                <a:lnTo>
                  <a:pt x="3084" y="551"/>
                </a:lnTo>
                <a:lnTo>
                  <a:pt x="3144" y="625"/>
                </a:lnTo>
                <a:lnTo>
                  <a:pt x="3166" y="657"/>
                </a:lnTo>
                <a:lnTo>
                  <a:pt x="3186" y="693"/>
                </a:lnTo>
                <a:lnTo>
                  <a:pt x="3203" y="734"/>
                </a:lnTo>
                <a:lnTo>
                  <a:pt x="3219" y="776"/>
                </a:lnTo>
                <a:lnTo>
                  <a:pt x="3234" y="820"/>
                </a:lnTo>
                <a:lnTo>
                  <a:pt x="3247" y="866"/>
                </a:lnTo>
                <a:lnTo>
                  <a:pt x="3259" y="911"/>
                </a:lnTo>
                <a:lnTo>
                  <a:pt x="3268" y="955"/>
                </a:lnTo>
                <a:lnTo>
                  <a:pt x="3278" y="996"/>
                </a:lnTo>
                <a:lnTo>
                  <a:pt x="3373" y="996"/>
                </a:lnTo>
                <a:lnTo>
                  <a:pt x="3393" y="999"/>
                </a:lnTo>
                <a:lnTo>
                  <a:pt x="3409" y="1006"/>
                </a:lnTo>
                <a:lnTo>
                  <a:pt x="3424" y="1018"/>
                </a:lnTo>
                <a:lnTo>
                  <a:pt x="3435" y="1032"/>
                </a:lnTo>
                <a:lnTo>
                  <a:pt x="3443" y="1049"/>
                </a:lnTo>
                <a:lnTo>
                  <a:pt x="3446" y="1069"/>
                </a:lnTo>
                <a:lnTo>
                  <a:pt x="3443" y="1088"/>
                </a:lnTo>
                <a:lnTo>
                  <a:pt x="3435" y="1106"/>
                </a:lnTo>
                <a:lnTo>
                  <a:pt x="3424" y="1120"/>
                </a:lnTo>
                <a:lnTo>
                  <a:pt x="3409" y="1131"/>
                </a:lnTo>
                <a:lnTo>
                  <a:pt x="3393" y="1138"/>
                </a:lnTo>
                <a:lnTo>
                  <a:pt x="3373" y="1141"/>
                </a:lnTo>
                <a:lnTo>
                  <a:pt x="3302" y="1141"/>
                </a:lnTo>
                <a:lnTo>
                  <a:pt x="3299" y="1160"/>
                </a:lnTo>
                <a:lnTo>
                  <a:pt x="3292" y="1178"/>
                </a:lnTo>
                <a:lnTo>
                  <a:pt x="3281" y="1192"/>
                </a:lnTo>
                <a:lnTo>
                  <a:pt x="3266" y="1204"/>
                </a:lnTo>
                <a:lnTo>
                  <a:pt x="3248" y="1211"/>
                </a:lnTo>
                <a:lnTo>
                  <a:pt x="3229" y="1213"/>
                </a:lnTo>
                <a:lnTo>
                  <a:pt x="2984" y="1213"/>
                </a:lnTo>
                <a:lnTo>
                  <a:pt x="2962" y="1255"/>
                </a:lnTo>
                <a:lnTo>
                  <a:pt x="2936" y="1293"/>
                </a:lnTo>
                <a:lnTo>
                  <a:pt x="2905" y="1327"/>
                </a:lnTo>
                <a:lnTo>
                  <a:pt x="2871" y="1356"/>
                </a:lnTo>
                <a:lnTo>
                  <a:pt x="2832" y="1383"/>
                </a:lnTo>
                <a:lnTo>
                  <a:pt x="2791" y="1403"/>
                </a:lnTo>
                <a:lnTo>
                  <a:pt x="2746" y="1418"/>
                </a:lnTo>
                <a:lnTo>
                  <a:pt x="2700" y="1428"/>
                </a:lnTo>
                <a:lnTo>
                  <a:pt x="2651" y="1431"/>
                </a:lnTo>
                <a:lnTo>
                  <a:pt x="2603" y="1428"/>
                </a:lnTo>
                <a:lnTo>
                  <a:pt x="2556" y="1418"/>
                </a:lnTo>
                <a:lnTo>
                  <a:pt x="2512" y="1403"/>
                </a:lnTo>
                <a:lnTo>
                  <a:pt x="2470" y="1383"/>
                </a:lnTo>
                <a:lnTo>
                  <a:pt x="2432" y="1356"/>
                </a:lnTo>
                <a:lnTo>
                  <a:pt x="2397" y="1327"/>
                </a:lnTo>
                <a:lnTo>
                  <a:pt x="2367" y="1293"/>
                </a:lnTo>
                <a:lnTo>
                  <a:pt x="2341" y="1255"/>
                </a:lnTo>
                <a:lnTo>
                  <a:pt x="2320" y="1213"/>
                </a:lnTo>
                <a:lnTo>
                  <a:pt x="937" y="1213"/>
                </a:lnTo>
                <a:lnTo>
                  <a:pt x="915" y="1255"/>
                </a:lnTo>
                <a:lnTo>
                  <a:pt x="889" y="1293"/>
                </a:lnTo>
                <a:lnTo>
                  <a:pt x="858" y="1327"/>
                </a:lnTo>
                <a:lnTo>
                  <a:pt x="824" y="1356"/>
                </a:lnTo>
                <a:lnTo>
                  <a:pt x="785" y="1383"/>
                </a:lnTo>
                <a:lnTo>
                  <a:pt x="744" y="1403"/>
                </a:lnTo>
                <a:lnTo>
                  <a:pt x="699" y="1418"/>
                </a:lnTo>
                <a:lnTo>
                  <a:pt x="653" y="1428"/>
                </a:lnTo>
                <a:lnTo>
                  <a:pt x="604" y="1431"/>
                </a:lnTo>
                <a:lnTo>
                  <a:pt x="556" y="1428"/>
                </a:lnTo>
                <a:lnTo>
                  <a:pt x="509" y="1418"/>
                </a:lnTo>
                <a:lnTo>
                  <a:pt x="465" y="1403"/>
                </a:lnTo>
                <a:lnTo>
                  <a:pt x="423" y="1383"/>
                </a:lnTo>
                <a:lnTo>
                  <a:pt x="385" y="1356"/>
                </a:lnTo>
                <a:lnTo>
                  <a:pt x="350" y="1327"/>
                </a:lnTo>
                <a:lnTo>
                  <a:pt x="320" y="1293"/>
                </a:lnTo>
                <a:lnTo>
                  <a:pt x="294" y="1255"/>
                </a:lnTo>
                <a:lnTo>
                  <a:pt x="273" y="1213"/>
                </a:lnTo>
                <a:lnTo>
                  <a:pt x="181" y="1213"/>
                </a:lnTo>
                <a:lnTo>
                  <a:pt x="163" y="1211"/>
                </a:lnTo>
                <a:lnTo>
                  <a:pt x="147" y="1205"/>
                </a:lnTo>
                <a:lnTo>
                  <a:pt x="133" y="1194"/>
                </a:lnTo>
                <a:lnTo>
                  <a:pt x="121" y="1182"/>
                </a:lnTo>
                <a:lnTo>
                  <a:pt x="114" y="1166"/>
                </a:lnTo>
                <a:lnTo>
                  <a:pt x="110" y="1148"/>
                </a:lnTo>
                <a:lnTo>
                  <a:pt x="109" y="1147"/>
                </a:lnTo>
                <a:lnTo>
                  <a:pt x="109" y="1144"/>
                </a:lnTo>
                <a:lnTo>
                  <a:pt x="109" y="1141"/>
                </a:lnTo>
                <a:lnTo>
                  <a:pt x="72" y="1141"/>
                </a:lnTo>
                <a:lnTo>
                  <a:pt x="53" y="1138"/>
                </a:lnTo>
                <a:lnTo>
                  <a:pt x="36" y="1131"/>
                </a:lnTo>
                <a:lnTo>
                  <a:pt x="21" y="1120"/>
                </a:lnTo>
                <a:lnTo>
                  <a:pt x="9" y="1105"/>
                </a:lnTo>
                <a:lnTo>
                  <a:pt x="2" y="1088"/>
                </a:lnTo>
                <a:lnTo>
                  <a:pt x="0" y="1069"/>
                </a:lnTo>
                <a:lnTo>
                  <a:pt x="2" y="1049"/>
                </a:lnTo>
                <a:lnTo>
                  <a:pt x="9" y="1032"/>
                </a:lnTo>
                <a:lnTo>
                  <a:pt x="21" y="1017"/>
                </a:lnTo>
                <a:lnTo>
                  <a:pt x="36" y="1006"/>
                </a:lnTo>
                <a:lnTo>
                  <a:pt x="53" y="999"/>
                </a:lnTo>
                <a:lnTo>
                  <a:pt x="72" y="996"/>
                </a:lnTo>
                <a:lnTo>
                  <a:pt x="118" y="996"/>
                </a:lnTo>
                <a:lnTo>
                  <a:pt x="125" y="957"/>
                </a:lnTo>
                <a:lnTo>
                  <a:pt x="136" y="917"/>
                </a:lnTo>
                <a:lnTo>
                  <a:pt x="150" y="874"/>
                </a:lnTo>
                <a:lnTo>
                  <a:pt x="167" y="829"/>
                </a:lnTo>
                <a:lnTo>
                  <a:pt x="189" y="783"/>
                </a:lnTo>
                <a:lnTo>
                  <a:pt x="216" y="737"/>
                </a:lnTo>
                <a:lnTo>
                  <a:pt x="249" y="690"/>
                </a:lnTo>
                <a:lnTo>
                  <a:pt x="286" y="644"/>
                </a:lnTo>
                <a:lnTo>
                  <a:pt x="325" y="605"/>
                </a:lnTo>
                <a:lnTo>
                  <a:pt x="367" y="570"/>
                </a:lnTo>
                <a:lnTo>
                  <a:pt x="412" y="538"/>
                </a:lnTo>
                <a:lnTo>
                  <a:pt x="460" y="510"/>
                </a:lnTo>
                <a:lnTo>
                  <a:pt x="510" y="485"/>
                </a:lnTo>
                <a:lnTo>
                  <a:pt x="562" y="463"/>
                </a:lnTo>
                <a:lnTo>
                  <a:pt x="616" y="444"/>
                </a:lnTo>
                <a:lnTo>
                  <a:pt x="670" y="427"/>
                </a:lnTo>
                <a:lnTo>
                  <a:pt x="723" y="414"/>
                </a:lnTo>
                <a:lnTo>
                  <a:pt x="777" y="402"/>
                </a:lnTo>
                <a:lnTo>
                  <a:pt x="830" y="392"/>
                </a:lnTo>
                <a:lnTo>
                  <a:pt x="880" y="385"/>
                </a:lnTo>
                <a:lnTo>
                  <a:pt x="929" y="378"/>
                </a:lnTo>
                <a:lnTo>
                  <a:pt x="976" y="373"/>
                </a:lnTo>
                <a:lnTo>
                  <a:pt x="1019" y="370"/>
                </a:lnTo>
                <a:lnTo>
                  <a:pt x="1059" y="368"/>
                </a:lnTo>
                <a:lnTo>
                  <a:pt x="1096" y="366"/>
                </a:lnTo>
                <a:lnTo>
                  <a:pt x="1126" y="366"/>
                </a:lnTo>
                <a:lnTo>
                  <a:pt x="1149" y="321"/>
                </a:lnTo>
                <a:lnTo>
                  <a:pt x="1169" y="282"/>
                </a:lnTo>
                <a:lnTo>
                  <a:pt x="1188" y="248"/>
                </a:lnTo>
                <a:lnTo>
                  <a:pt x="1205" y="218"/>
                </a:lnTo>
                <a:lnTo>
                  <a:pt x="1220" y="193"/>
                </a:lnTo>
                <a:lnTo>
                  <a:pt x="1235" y="171"/>
                </a:lnTo>
                <a:lnTo>
                  <a:pt x="1246" y="154"/>
                </a:lnTo>
                <a:lnTo>
                  <a:pt x="1258" y="139"/>
                </a:lnTo>
                <a:lnTo>
                  <a:pt x="1267" y="126"/>
                </a:lnTo>
                <a:lnTo>
                  <a:pt x="1275" y="117"/>
                </a:lnTo>
                <a:lnTo>
                  <a:pt x="1283" y="110"/>
                </a:lnTo>
                <a:lnTo>
                  <a:pt x="1289" y="105"/>
                </a:lnTo>
                <a:lnTo>
                  <a:pt x="1294" y="100"/>
                </a:lnTo>
                <a:lnTo>
                  <a:pt x="1298" y="98"/>
                </a:lnTo>
                <a:lnTo>
                  <a:pt x="1302" y="96"/>
                </a:lnTo>
                <a:lnTo>
                  <a:pt x="1334" y="79"/>
                </a:lnTo>
                <a:lnTo>
                  <a:pt x="1371" y="64"/>
                </a:lnTo>
                <a:lnTo>
                  <a:pt x="1413" y="50"/>
                </a:lnTo>
                <a:lnTo>
                  <a:pt x="1461" y="39"/>
                </a:lnTo>
                <a:lnTo>
                  <a:pt x="1513" y="28"/>
                </a:lnTo>
                <a:lnTo>
                  <a:pt x="1571" y="20"/>
                </a:lnTo>
                <a:lnTo>
                  <a:pt x="1634" y="13"/>
                </a:lnTo>
                <a:lnTo>
                  <a:pt x="1702" y="7"/>
                </a:lnTo>
                <a:lnTo>
                  <a:pt x="1776" y="3"/>
                </a:lnTo>
                <a:lnTo>
                  <a:pt x="1856" y="1"/>
                </a:lnTo>
                <a:lnTo>
                  <a:pt x="1940" y="0"/>
                </a:ln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 name="文字方塊 30"/>
          <p:cNvSpPr txBox="1"/>
          <p:nvPr/>
        </p:nvSpPr>
        <p:spPr>
          <a:xfrm>
            <a:off x="1582647" y="5705583"/>
            <a:ext cx="1080138" cy="369332"/>
          </a:xfrm>
          <a:prstGeom prst="rect">
            <a:avLst/>
          </a:prstGeom>
          <a:noFill/>
        </p:spPr>
        <p:txBody>
          <a:bodyPr wrap="square" rtlCol="0">
            <a:spAutoFit/>
          </a:bodyPr>
          <a:lstStyle/>
          <a:p>
            <a:pPr algn="ctr"/>
            <a:r>
              <a:rPr lang="en-US" dirty="0" smtClean="0"/>
              <a:t>2017Q1</a:t>
            </a:r>
            <a:endParaRPr lang="en-US" dirty="0"/>
          </a:p>
        </p:txBody>
      </p:sp>
      <p:sp>
        <p:nvSpPr>
          <p:cNvPr id="32" name="文字方塊 31"/>
          <p:cNvSpPr txBox="1"/>
          <p:nvPr/>
        </p:nvSpPr>
        <p:spPr>
          <a:xfrm>
            <a:off x="3215503" y="5705583"/>
            <a:ext cx="1080138" cy="369332"/>
          </a:xfrm>
          <a:prstGeom prst="rect">
            <a:avLst/>
          </a:prstGeom>
          <a:noFill/>
        </p:spPr>
        <p:txBody>
          <a:bodyPr wrap="square" rtlCol="0">
            <a:spAutoFit/>
          </a:bodyPr>
          <a:lstStyle/>
          <a:p>
            <a:pPr algn="ctr"/>
            <a:r>
              <a:rPr lang="en-US" dirty="0" smtClean="0"/>
              <a:t>2017Q2</a:t>
            </a:r>
            <a:endParaRPr lang="en-US" dirty="0"/>
          </a:p>
        </p:txBody>
      </p:sp>
      <p:sp>
        <p:nvSpPr>
          <p:cNvPr id="33" name="文字方塊 32"/>
          <p:cNvSpPr txBox="1"/>
          <p:nvPr/>
        </p:nvSpPr>
        <p:spPr>
          <a:xfrm>
            <a:off x="4848359" y="5705583"/>
            <a:ext cx="1080138" cy="369332"/>
          </a:xfrm>
          <a:prstGeom prst="rect">
            <a:avLst/>
          </a:prstGeom>
          <a:noFill/>
        </p:spPr>
        <p:txBody>
          <a:bodyPr wrap="square" rtlCol="0">
            <a:spAutoFit/>
          </a:bodyPr>
          <a:lstStyle/>
          <a:p>
            <a:pPr algn="ctr"/>
            <a:r>
              <a:rPr lang="en-US" dirty="0" smtClean="0"/>
              <a:t>2017Q3</a:t>
            </a:r>
            <a:endParaRPr lang="en-US" dirty="0"/>
          </a:p>
        </p:txBody>
      </p:sp>
      <p:sp>
        <p:nvSpPr>
          <p:cNvPr id="34" name="文字方塊 33"/>
          <p:cNvSpPr txBox="1"/>
          <p:nvPr/>
        </p:nvSpPr>
        <p:spPr>
          <a:xfrm>
            <a:off x="6481215" y="5705583"/>
            <a:ext cx="1080138" cy="369332"/>
          </a:xfrm>
          <a:prstGeom prst="rect">
            <a:avLst/>
          </a:prstGeom>
          <a:noFill/>
        </p:spPr>
        <p:txBody>
          <a:bodyPr wrap="square" rtlCol="0">
            <a:spAutoFit/>
          </a:bodyPr>
          <a:lstStyle/>
          <a:p>
            <a:pPr algn="ctr"/>
            <a:r>
              <a:rPr lang="en-US" dirty="0" smtClean="0"/>
              <a:t>2017Q4</a:t>
            </a:r>
            <a:endParaRPr lang="en-US" dirty="0"/>
          </a:p>
        </p:txBody>
      </p:sp>
      <p:sp>
        <p:nvSpPr>
          <p:cNvPr id="35" name="文字方塊 34"/>
          <p:cNvSpPr txBox="1"/>
          <p:nvPr/>
        </p:nvSpPr>
        <p:spPr>
          <a:xfrm>
            <a:off x="1582647" y="2771009"/>
            <a:ext cx="1080138" cy="369332"/>
          </a:xfrm>
          <a:prstGeom prst="rect">
            <a:avLst/>
          </a:prstGeom>
          <a:noFill/>
        </p:spPr>
        <p:txBody>
          <a:bodyPr wrap="square" rtlCol="0">
            <a:spAutoFit/>
          </a:bodyPr>
          <a:lstStyle/>
          <a:p>
            <a:pPr algn="ctr"/>
            <a:r>
              <a:rPr lang="en-US" dirty="0" smtClean="0"/>
              <a:t>17,344</a:t>
            </a:r>
            <a:endParaRPr lang="en-US" dirty="0"/>
          </a:p>
        </p:txBody>
      </p:sp>
      <p:sp>
        <p:nvSpPr>
          <p:cNvPr id="36" name="文字方塊 35"/>
          <p:cNvSpPr txBox="1"/>
          <p:nvPr/>
        </p:nvSpPr>
        <p:spPr>
          <a:xfrm>
            <a:off x="3222371" y="4035155"/>
            <a:ext cx="1080138" cy="369332"/>
          </a:xfrm>
          <a:prstGeom prst="rect">
            <a:avLst/>
          </a:prstGeom>
          <a:noFill/>
        </p:spPr>
        <p:txBody>
          <a:bodyPr wrap="square" rtlCol="0">
            <a:spAutoFit/>
          </a:bodyPr>
          <a:lstStyle/>
          <a:p>
            <a:pPr algn="ctr"/>
            <a:r>
              <a:rPr lang="en-US" dirty="0" smtClean="0"/>
              <a:t>12,543</a:t>
            </a:r>
            <a:endParaRPr lang="en-US" dirty="0"/>
          </a:p>
        </p:txBody>
      </p:sp>
      <p:sp>
        <p:nvSpPr>
          <p:cNvPr id="37" name="文字方塊 36"/>
          <p:cNvSpPr txBox="1"/>
          <p:nvPr/>
        </p:nvSpPr>
        <p:spPr>
          <a:xfrm>
            <a:off x="4664645" y="3551447"/>
            <a:ext cx="1080138" cy="369332"/>
          </a:xfrm>
          <a:prstGeom prst="rect">
            <a:avLst/>
          </a:prstGeom>
          <a:noFill/>
        </p:spPr>
        <p:txBody>
          <a:bodyPr wrap="square" rtlCol="0">
            <a:spAutoFit/>
          </a:bodyPr>
          <a:lstStyle/>
          <a:p>
            <a:pPr algn="ctr"/>
            <a:r>
              <a:rPr lang="en-US" dirty="0" smtClean="0"/>
              <a:t>13,421</a:t>
            </a:r>
            <a:endParaRPr lang="en-US" dirty="0"/>
          </a:p>
        </p:txBody>
      </p:sp>
      <p:sp>
        <p:nvSpPr>
          <p:cNvPr id="38" name="文字方塊 37"/>
          <p:cNvSpPr txBox="1"/>
          <p:nvPr/>
        </p:nvSpPr>
        <p:spPr>
          <a:xfrm>
            <a:off x="6413193" y="2344440"/>
            <a:ext cx="1080138" cy="369332"/>
          </a:xfrm>
          <a:prstGeom prst="rect">
            <a:avLst/>
          </a:prstGeom>
          <a:noFill/>
        </p:spPr>
        <p:txBody>
          <a:bodyPr wrap="square" rtlCol="0">
            <a:spAutoFit/>
          </a:bodyPr>
          <a:lstStyle/>
          <a:p>
            <a:pPr algn="ctr"/>
            <a:r>
              <a:rPr lang="en-US" dirty="0" smtClean="0"/>
              <a:t>19,730</a:t>
            </a:r>
            <a:endParaRPr lang="en-US" dirty="0"/>
          </a:p>
        </p:txBody>
      </p:sp>
    </p:spTree>
    <p:extLst>
      <p:ext uri="{BB962C8B-B14F-4D97-AF65-F5344CB8AC3E}">
        <p14:creationId xmlns:p14="http://schemas.microsoft.com/office/powerpoint/2010/main" val="9156211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021 </a:t>
            </a:r>
            <a:r>
              <a:rPr lang="zh-TW" altLang="en-US" sz="4800" b="1" dirty="0" smtClean="0"/>
              <a:t>章節投影片</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23</a:t>
            </a:fld>
            <a:endParaRPr lang="zh-TW" altLang="en-US"/>
          </a:p>
        </p:txBody>
      </p:sp>
      <p:cxnSp>
        <p:nvCxnSpPr>
          <p:cNvPr id="10" name="直線接點 9"/>
          <p:cNvCxnSpPr/>
          <p:nvPr/>
        </p:nvCxnSpPr>
        <p:spPr>
          <a:xfrm>
            <a:off x="584281" y="4689161"/>
            <a:ext cx="797543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84281" y="2947447"/>
            <a:ext cx="30876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5472116" y="2947447"/>
            <a:ext cx="3087604"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3671885" y="2719794"/>
            <a:ext cx="1800231" cy="461665"/>
          </a:xfrm>
          <a:prstGeom prst="rect">
            <a:avLst/>
          </a:prstGeom>
          <a:noFill/>
        </p:spPr>
        <p:txBody>
          <a:bodyPr wrap="square" rtlCol="0">
            <a:spAutoFit/>
          </a:bodyPr>
          <a:lstStyle/>
          <a:p>
            <a:pPr algn="ctr"/>
            <a:r>
              <a:rPr lang="en-US" sz="2400" dirty="0" smtClean="0">
                <a:solidFill>
                  <a:schemeClr val="bg1"/>
                </a:solidFill>
              </a:rPr>
              <a:t>Section 03.</a:t>
            </a:r>
            <a:endParaRPr lang="en-US" sz="2400" dirty="0">
              <a:solidFill>
                <a:schemeClr val="bg1"/>
              </a:solidFill>
            </a:endParaRPr>
          </a:p>
        </p:txBody>
      </p:sp>
      <p:sp>
        <p:nvSpPr>
          <p:cNvPr id="16" name="橢圓 15"/>
          <p:cNvSpPr/>
          <p:nvPr/>
        </p:nvSpPr>
        <p:spPr>
          <a:xfrm>
            <a:off x="644999" y="3274017"/>
            <a:ext cx="1088574" cy="1088574"/>
          </a:xfrm>
          <a:prstGeom prst="ellipse">
            <a:avLst/>
          </a:prstGeom>
          <a:solidFill>
            <a:schemeClr val="accent1"/>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7" name="手繪多邊形 16"/>
          <p:cNvSpPr>
            <a:spLocks noChangeAspect="1"/>
          </p:cNvSpPr>
          <p:nvPr/>
        </p:nvSpPr>
        <p:spPr bwMode="auto">
          <a:xfrm>
            <a:off x="945702" y="3469171"/>
            <a:ext cx="487168" cy="698264"/>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9" name="橢圓 18"/>
          <p:cNvSpPr/>
          <p:nvPr/>
        </p:nvSpPr>
        <p:spPr>
          <a:xfrm>
            <a:off x="3123380" y="3274017"/>
            <a:ext cx="1088574" cy="1088574"/>
          </a:xfrm>
          <a:prstGeom prst="ellipse">
            <a:avLst/>
          </a:prstGeom>
          <a:solidFill>
            <a:schemeClr val="accent1"/>
          </a:solidFill>
          <a:ln w="19050">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微軟正黑體" panose="020B0604030504040204" pitchFamily="34" charset="-120"/>
              <a:ea typeface="微軟正黑體" panose="020B0604030504040204" pitchFamily="34" charset="-120"/>
            </a:endParaRPr>
          </a:p>
        </p:txBody>
      </p:sp>
      <p:grpSp>
        <p:nvGrpSpPr>
          <p:cNvPr id="20" name="群組 19"/>
          <p:cNvGrpSpPr>
            <a:grpSpLocks noChangeAspect="1"/>
          </p:cNvGrpSpPr>
          <p:nvPr/>
        </p:nvGrpSpPr>
        <p:grpSpPr>
          <a:xfrm>
            <a:off x="3366770" y="3518659"/>
            <a:ext cx="601792" cy="599288"/>
            <a:chOff x="35309818" y="13261794"/>
            <a:chExt cx="2516828" cy="2506357"/>
          </a:xfrm>
          <a:solidFill>
            <a:schemeClr val="bg1"/>
          </a:solidFill>
        </p:grpSpPr>
        <p:sp>
          <p:nvSpPr>
            <p:cNvPr id="21" name="手繪多邊形 20"/>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2"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3"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4"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5"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6"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7"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29" name="橢圓 28"/>
          <p:cNvSpPr/>
          <p:nvPr/>
        </p:nvSpPr>
        <p:spPr>
          <a:xfrm>
            <a:off x="1884189" y="3274017"/>
            <a:ext cx="1088574" cy="1088574"/>
          </a:xfrm>
          <a:prstGeom prst="ellipse">
            <a:avLst/>
          </a:prstGeom>
          <a:solidFill>
            <a:schemeClr val="accent1"/>
          </a:solidFill>
          <a:ln w="1905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tx1"/>
              </a:solidFill>
              <a:latin typeface="微軟正黑體" panose="020B0604030504040204" pitchFamily="34" charset="-120"/>
              <a:ea typeface="微軟正黑體" panose="020B0604030504040204" pitchFamily="34" charset="-120"/>
            </a:endParaRPr>
          </a:p>
        </p:txBody>
      </p:sp>
      <p:grpSp>
        <p:nvGrpSpPr>
          <p:cNvPr id="30" name="群組 29"/>
          <p:cNvGrpSpPr>
            <a:grpSpLocks noChangeAspect="1"/>
          </p:cNvGrpSpPr>
          <p:nvPr/>
        </p:nvGrpSpPr>
        <p:grpSpPr>
          <a:xfrm>
            <a:off x="2180501" y="3425009"/>
            <a:ext cx="495949" cy="786589"/>
            <a:chOff x="20786390" y="7271767"/>
            <a:chExt cx="2055158" cy="3259547"/>
          </a:xfrm>
          <a:solidFill>
            <a:schemeClr val="accent3"/>
          </a:solidFill>
        </p:grpSpPr>
        <p:sp>
          <p:nvSpPr>
            <p:cNvPr id="31" name="手繪多邊形 30"/>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3"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4"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5"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7" name="文字方塊 36"/>
          <p:cNvSpPr txBox="1"/>
          <p:nvPr/>
        </p:nvSpPr>
        <p:spPr>
          <a:xfrm>
            <a:off x="5374450" y="3202383"/>
            <a:ext cx="3282935" cy="461665"/>
          </a:xfrm>
          <a:prstGeom prst="rect">
            <a:avLst/>
          </a:prstGeom>
          <a:noFill/>
        </p:spPr>
        <p:txBody>
          <a:bodyPr wrap="square" rtlCol="0">
            <a:spAutoFit/>
          </a:bodyPr>
          <a:lstStyle/>
          <a:p>
            <a:pPr algn="r"/>
            <a:r>
              <a:rPr lang="en-US" sz="2400" b="1" dirty="0" smtClean="0">
                <a:solidFill>
                  <a:schemeClr val="bg1">
                    <a:lumMod val="50000"/>
                  </a:schemeClr>
                </a:solidFill>
              </a:rPr>
              <a:t>THE DIVIDER SLIDE</a:t>
            </a:r>
            <a:endParaRPr lang="en-US" sz="2400" b="1" dirty="0">
              <a:solidFill>
                <a:schemeClr val="bg1">
                  <a:lumMod val="50000"/>
                </a:schemeClr>
              </a:solidFill>
            </a:endParaRPr>
          </a:p>
        </p:txBody>
      </p:sp>
      <p:sp>
        <p:nvSpPr>
          <p:cNvPr id="38" name="文字方塊 37"/>
          <p:cNvSpPr txBox="1"/>
          <p:nvPr/>
        </p:nvSpPr>
        <p:spPr>
          <a:xfrm>
            <a:off x="4217806" y="3467506"/>
            <a:ext cx="4480554" cy="1015663"/>
          </a:xfrm>
          <a:prstGeom prst="rect">
            <a:avLst/>
          </a:prstGeom>
          <a:noFill/>
        </p:spPr>
        <p:txBody>
          <a:bodyPr wrap="square" rtlCol="0">
            <a:spAutoFit/>
          </a:bodyPr>
          <a:lstStyle/>
          <a:p>
            <a:pPr algn="r"/>
            <a:r>
              <a:rPr lang="en-US" sz="6000" b="1" dirty="0" smtClean="0">
                <a:solidFill>
                  <a:schemeClr val="bg1"/>
                </a:solidFill>
              </a:rPr>
              <a:t>ABOUT US</a:t>
            </a:r>
            <a:endParaRPr lang="en-US" sz="6000" b="1" dirty="0">
              <a:solidFill>
                <a:schemeClr val="bg1"/>
              </a:solidFill>
            </a:endParaRPr>
          </a:p>
        </p:txBody>
      </p:sp>
    </p:spTree>
    <p:extLst>
      <p:ext uri="{BB962C8B-B14F-4D97-AF65-F5344CB8AC3E}">
        <p14:creationId xmlns:p14="http://schemas.microsoft.com/office/powerpoint/2010/main" val="3293282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022 </a:t>
            </a:r>
            <a:r>
              <a:rPr lang="zh-TW" altLang="en-US" sz="4800" b="1" dirty="0" smtClean="0"/>
              <a:t>圖片圖示整合</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24</a:t>
            </a:fld>
            <a:endParaRPr lang="zh-TW" altLang="en-US"/>
          </a:p>
        </p:txBody>
      </p:sp>
      <p:pic>
        <p:nvPicPr>
          <p:cNvPr id="4" name="圖片 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2318" b="94138" l="30000" r="70000">
                        <a14:backgroundMark x1="32500" y1="85208" x2="54045" y2="90525"/>
                      </a14:backgroundRemoval>
                    </a14:imgEffect>
                  </a14:imgLayer>
                </a14:imgProps>
              </a:ext>
              <a:ext uri="{28A0092B-C50C-407E-A947-70E740481C1C}">
                <a14:useLocalDpi xmlns:a14="http://schemas.microsoft.com/office/drawing/2010/main" val="0"/>
              </a:ext>
            </a:extLst>
          </a:blip>
          <a:srcRect l="25000" r="25000" b="7077"/>
          <a:stretch/>
        </p:blipFill>
        <p:spPr>
          <a:xfrm>
            <a:off x="3745883" y="1649724"/>
            <a:ext cx="3906207" cy="4839667"/>
          </a:xfrm>
          <a:prstGeom prst="rect">
            <a:avLst/>
          </a:prstGeom>
        </p:spPr>
      </p:pic>
      <p:sp>
        <p:nvSpPr>
          <p:cNvPr id="8" name="手繪多邊形 7"/>
          <p:cNvSpPr/>
          <p:nvPr/>
        </p:nvSpPr>
        <p:spPr>
          <a:xfrm>
            <a:off x="829329" y="1676400"/>
            <a:ext cx="3712029" cy="4049486"/>
          </a:xfrm>
          <a:custGeom>
            <a:avLst/>
            <a:gdLst>
              <a:gd name="connsiteX0" fmla="*/ 3712029 w 3712029"/>
              <a:gd name="connsiteY0" fmla="*/ 3352800 h 4049486"/>
              <a:gd name="connsiteX1" fmla="*/ 2623457 w 3712029"/>
              <a:gd name="connsiteY1" fmla="*/ 4016829 h 4049486"/>
              <a:gd name="connsiteX2" fmla="*/ 870857 w 3712029"/>
              <a:gd name="connsiteY2" fmla="*/ 4049486 h 4049486"/>
              <a:gd name="connsiteX3" fmla="*/ 0 w 3712029"/>
              <a:gd name="connsiteY3" fmla="*/ 3309257 h 4049486"/>
              <a:gd name="connsiteX4" fmla="*/ 76200 w 3712029"/>
              <a:gd name="connsiteY4" fmla="*/ 1948543 h 4049486"/>
              <a:gd name="connsiteX5" fmla="*/ 914400 w 3712029"/>
              <a:gd name="connsiteY5" fmla="*/ 587829 h 4049486"/>
              <a:gd name="connsiteX6" fmla="*/ 2797629 w 3712029"/>
              <a:gd name="connsiteY6" fmla="*/ 0 h 4049486"/>
              <a:gd name="connsiteX7" fmla="*/ 3298371 w 3712029"/>
              <a:gd name="connsiteY7" fmla="*/ 653143 h 4049486"/>
              <a:gd name="connsiteX8" fmla="*/ 2438400 w 3712029"/>
              <a:gd name="connsiteY8" fmla="*/ 2449286 h 404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12029" h="4049486">
                <a:moveTo>
                  <a:pt x="3712029" y="3352800"/>
                </a:moveTo>
                <a:lnTo>
                  <a:pt x="2623457" y="4016829"/>
                </a:lnTo>
                <a:lnTo>
                  <a:pt x="870857" y="4049486"/>
                </a:lnTo>
                <a:lnTo>
                  <a:pt x="0" y="3309257"/>
                </a:lnTo>
                <a:lnTo>
                  <a:pt x="76200" y="1948543"/>
                </a:lnTo>
                <a:lnTo>
                  <a:pt x="914400" y="587829"/>
                </a:lnTo>
                <a:lnTo>
                  <a:pt x="2797629" y="0"/>
                </a:lnTo>
                <a:lnTo>
                  <a:pt x="3298371" y="653143"/>
                </a:lnTo>
                <a:lnTo>
                  <a:pt x="2438400" y="2449286"/>
                </a:lnTo>
              </a:path>
            </a:pathLst>
          </a:custGeom>
          <a:noFill/>
          <a:ln w="19050">
            <a:solidFill>
              <a:schemeClr val="accent1"/>
            </a:solidFill>
            <a:prstDash val="solid"/>
            <a:headEnd type="oval"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橢圓 8"/>
          <p:cNvSpPr/>
          <p:nvPr/>
        </p:nvSpPr>
        <p:spPr>
          <a:xfrm>
            <a:off x="3090029" y="5207070"/>
            <a:ext cx="845388" cy="845388"/>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橢圓 9"/>
          <p:cNvSpPr/>
          <p:nvPr/>
        </p:nvSpPr>
        <p:spPr>
          <a:xfrm>
            <a:off x="1411779" y="5482527"/>
            <a:ext cx="540069" cy="540069"/>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橢圓 10"/>
          <p:cNvSpPr/>
          <p:nvPr/>
        </p:nvSpPr>
        <p:spPr>
          <a:xfrm>
            <a:off x="414036" y="4508191"/>
            <a:ext cx="902010" cy="902010"/>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橢圓 11"/>
          <p:cNvSpPr/>
          <p:nvPr/>
        </p:nvSpPr>
        <p:spPr>
          <a:xfrm>
            <a:off x="635151" y="3359125"/>
            <a:ext cx="540069" cy="540069"/>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橢圓 12"/>
          <p:cNvSpPr/>
          <p:nvPr/>
        </p:nvSpPr>
        <p:spPr>
          <a:xfrm>
            <a:off x="1257098" y="1805864"/>
            <a:ext cx="980880" cy="980880"/>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橢圓 13"/>
          <p:cNvSpPr/>
          <p:nvPr/>
        </p:nvSpPr>
        <p:spPr>
          <a:xfrm>
            <a:off x="3385837" y="1417640"/>
            <a:ext cx="540069" cy="540069"/>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橢圓 14"/>
          <p:cNvSpPr/>
          <p:nvPr/>
        </p:nvSpPr>
        <p:spPr>
          <a:xfrm>
            <a:off x="3889505" y="2090575"/>
            <a:ext cx="540069" cy="540069"/>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橢圓 15"/>
          <p:cNvSpPr/>
          <p:nvPr/>
        </p:nvSpPr>
        <p:spPr>
          <a:xfrm>
            <a:off x="2725960" y="3469143"/>
            <a:ext cx="1200828" cy="1200828"/>
          </a:xfrm>
          <a:prstGeom prst="ellipse">
            <a:avLst/>
          </a:prstGeom>
          <a:solidFill>
            <a:schemeClr val="accent1"/>
          </a:solidFill>
          <a:ln w="1905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7" name="群組 16"/>
          <p:cNvGrpSpPr>
            <a:grpSpLocks noChangeAspect="1"/>
          </p:cNvGrpSpPr>
          <p:nvPr/>
        </p:nvGrpSpPr>
        <p:grpSpPr>
          <a:xfrm>
            <a:off x="636690" y="4735219"/>
            <a:ext cx="438332" cy="436508"/>
            <a:chOff x="35309818" y="13261794"/>
            <a:chExt cx="2516828" cy="2506357"/>
          </a:xfrm>
          <a:solidFill>
            <a:schemeClr val="bg1"/>
          </a:solidFill>
        </p:grpSpPr>
        <p:sp>
          <p:nvSpPr>
            <p:cNvPr id="18" name="手繪多邊形 17"/>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9"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0"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1"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2"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3"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4"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5" name="群組 24"/>
          <p:cNvGrpSpPr>
            <a:grpSpLocks noChangeAspect="1"/>
          </p:cNvGrpSpPr>
          <p:nvPr/>
        </p:nvGrpSpPr>
        <p:grpSpPr>
          <a:xfrm>
            <a:off x="3233495" y="5413243"/>
            <a:ext cx="600494" cy="364974"/>
            <a:chOff x="34867314" y="3315363"/>
            <a:chExt cx="3415945" cy="2076177"/>
          </a:xfrm>
          <a:solidFill>
            <a:schemeClr val="bg1"/>
          </a:solidFill>
        </p:grpSpPr>
        <p:sp>
          <p:nvSpPr>
            <p:cNvPr id="26" name="Freeform 171"/>
            <p:cNvSpPr>
              <a:spLocks/>
            </p:cNvSpPr>
            <p:nvPr/>
          </p:nvSpPr>
          <p:spPr bwMode="auto">
            <a:xfrm>
              <a:off x="34867314" y="5189018"/>
              <a:ext cx="3415945" cy="20252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7" name="手繪多邊形 26"/>
            <p:cNvSpPr>
              <a:spLocks/>
            </p:cNvSpPr>
            <p:nvPr/>
          </p:nvSpPr>
          <p:spPr bwMode="auto">
            <a:xfrm>
              <a:off x="35310492" y="3315363"/>
              <a:ext cx="2517617" cy="170157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8" name="群組 27"/>
          <p:cNvGrpSpPr>
            <a:grpSpLocks noChangeAspect="1"/>
          </p:cNvGrpSpPr>
          <p:nvPr/>
        </p:nvGrpSpPr>
        <p:grpSpPr>
          <a:xfrm>
            <a:off x="3146294" y="3752606"/>
            <a:ext cx="361238" cy="572934"/>
            <a:chOff x="20786390" y="7271767"/>
            <a:chExt cx="2055158" cy="3259547"/>
          </a:xfrm>
          <a:solidFill>
            <a:schemeClr val="bg1"/>
          </a:solidFill>
        </p:grpSpPr>
        <p:sp>
          <p:nvSpPr>
            <p:cNvPr id="29" name="手繪多邊形 28"/>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0"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1"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3"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4" name="手繪多邊形 33"/>
          <p:cNvSpPr>
            <a:spLocks noChangeAspect="1"/>
          </p:cNvSpPr>
          <p:nvPr/>
        </p:nvSpPr>
        <p:spPr bwMode="auto">
          <a:xfrm>
            <a:off x="1560178" y="1966859"/>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35" name="群組 34"/>
          <p:cNvGrpSpPr>
            <a:grpSpLocks noChangeAspect="1"/>
          </p:cNvGrpSpPr>
          <p:nvPr/>
        </p:nvGrpSpPr>
        <p:grpSpPr>
          <a:xfrm>
            <a:off x="3994489" y="2254291"/>
            <a:ext cx="363020" cy="216766"/>
            <a:chOff x="42626136" y="12712328"/>
            <a:chExt cx="2996664" cy="1789366"/>
          </a:xfrm>
          <a:solidFill>
            <a:schemeClr val="bg1"/>
          </a:solidFill>
        </p:grpSpPr>
        <p:sp>
          <p:nvSpPr>
            <p:cNvPr id="36" name="手繪多邊形 35"/>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7"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8" name="手繪多邊形 37"/>
          <p:cNvSpPr>
            <a:spLocks noChangeAspect="1"/>
          </p:cNvSpPr>
          <p:nvPr/>
        </p:nvSpPr>
        <p:spPr bwMode="auto">
          <a:xfrm>
            <a:off x="3517903" y="1426761"/>
            <a:ext cx="316086" cy="436736"/>
          </a:xfrm>
          <a:custGeom>
            <a:avLst/>
            <a:gdLst>
              <a:gd name="connsiteX0" fmla="*/ 2760844 w 3196998"/>
              <a:gd name="connsiteY0" fmla="*/ 1897930 h 4417292"/>
              <a:gd name="connsiteX1" fmla="*/ 2730310 w 3196998"/>
              <a:gd name="connsiteY1" fmla="*/ 2116432 h 4417292"/>
              <a:gd name="connsiteX2" fmla="*/ 2716302 w 3196998"/>
              <a:gd name="connsiteY2" fmla="*/ 2329896 h 4417292"/>
              <a:gd name="connsiteX3" fmla="*/ 2700496 w 3196998"/>
              <a:gd name="connsiteY3" fmla="*/ 2548040 h 4417292"/>
              <a:gd name="connsiteX4" fmla="*/ 2653798 w 3196998"/>
              <a:gd name="connsiteY4" fmla="*/ 3300022 h 4417292"/>
              <a:gd name="connsiteX5" fmla="*/ 2622546 w 3196998"/>
              <a:gd name="connsiteY5" fmla="*/ 3856178 h 4417292"/>
              <a:gd name="connsiteX6" fmla="*/ 2635838 w 3196998"/>
              <a:gd name="connsiteY6" fmla="*/ 3980730 h 4417292"/>
              <a:gd name="connsiteX7" fmla="*/ 2772698 w 3196998"/>
              <a:gd name="connsiteY7" fmla="*/ 3861218 h 4417292"/>
              <a:gd name="connsiteX8" fmla="*/ 2899860 w 3196998"/>
              <a:gd name="connsiteY8" fmla="*/ 3721548 h 4417292"/>
              <a:gd name="connsiteX9" fmla="*/ 2862502 w 3196998"/>
              <a:gd name="connsiteY9" fmla="*/ 2995124 h 4417292"/>
              <a:gd name="connsiteX10" fmla="*/ 2846696 w 3196998"/>
              <a:gd name="connsiteY10" fmla="*/ 2782022 h 4417292"/>
              <a:gd name="connsiteX11" fmla="*/ 2831610 w 3196998"/>
              <a:gd name="connsiteY11" fmla="*/ 2583676 h 4417292"/>
              <a:gd name="connsiteX12" fmla="*/ 2791378 w 3196998"/>
              <a:gd name="connsiteY12" fmla="*/ 2060636 h 4417292"/>
              <a:gd name="connsiteX13" fmla="*/ 2760844 w 3196998"/>
              <a:gd name="connsiteY13" fmla="*/ 1897930 h 4417292"/>
              <a:gd name="connsiteX14" fmla="*/ 1393530 w 3196998"/>
              <a:gd name="connsiteY14" fmla="*/ 1288330 h 4417292"/>
              <a:gd name="connsiteX15" fmla="*/ 882754 w 3196998"/>
              <a:gd name="connsiteY15" fmla="*/ 1300572 h 4417292"/>
              <a:gd name="connsiteX16" fmla="*/ 870518 w 3196998"/>
              <a:gd name="connsiteY16" fmla="*/ 1524556 h 4417292"/>
              <a:gd name="connsiteX17" fmla="*/ 845678 w 3196998"/>
              <a:gd name="connsiteY17" fmla="*/ 1761504 h 4417292"/>
              <a:gd name="connsiteX18" fmla="*/ 731214 w 3196998"/>
              <a:gd name="connsiteY18" fmla="*/ 1761864 h 4417292"/>
              <a:gd name="connsiteX19" fmla="*/ 702778 w 3196998"/>
              <a:gd name="connsiteY19" fmla="*/ 1737378 h 4417292"/>
              <a:gd name="connsiteX20" fmla="*/ 697738 w 3196998"/>
              <a:gd name="connsiteY20" fmla="*/ 1515194 h 4417292"/>
              <a:gd name="connsiteX21" fmla="*/ 692698 w 3196998"/>
              <a:gd name="connsiteY21" fmla="*/ 1293370 h 4417292"/>
              <a:gd name="connsiteX22" fmla="*/ 576074 w 3196998"/>
              <a:gd name="connsiteY22" fmla="*/ 1293370 h 4417292"/>
              <a:gd name="connsiteX23" fmla="*/ 459450 w 3196998"/>
              <a:gd name="connsiteY23" fmla="*/ 1293370 h 4417292"/>
              <a:gd name="connsiteX24" fmla="*/ 452610 w 3196998"/>
              <a:gd name="connsiteY24" fmla="*/ 1334062 h 4417292"/>
              <a:gd name="connsiteX25" fmla="*/ 429214 w 3196998"/>
              <a:gd name="connsiteY25" fmla="*/ 1654194 h 4417292"/>
              <a:gd name="connsiteX26" fmla="*/ 402938 w 3196998"/>
              <a:gd name="connsiteY26" fmla="*/ 2045986 h 4417292"/>
              <a:gd name="connsiteX27" fmla="*/ 392858 w 3196998"/>
              <a:gd name="connsiteY27" fmla="*/ 2249444 h 4417292"/>
              <a:gd name="connsiteX28" fmla="*/ 382418 w 3196998"/>
              <a:gd name="connsiteY28" fmla="*/ 2426616 h 4417292"/>
              <a:gd name="connsiteX29" fmla="*/ 362622 w 3196998"/>
              <a:gd name="connsiteY29" fmla="*/ 2690932 h 4417292"/>
              <a:gd name="connsiteX30" fmla="*/ 342826 w 3196998"/>
              <a:gd name="connsiteY30" fmla="*/ 3016104 h 4417292"/>
              <a:gd name="connsiteX31" fmla="*/ 301430 w 3196998"/>
              <a:gd name="connsiteY31" fmla="*/ 3697060 h 4417292"/>
              <a:gd name="connsiteX32" fmla="*/ 281994 w 3196998"/>
              <a:gd name="connsiteY32" fmla="*/ 3986582 h 4417292"/>
              <a:gd name="connsiteX33" fmla="*/ 299630 w 3196998"/>
              <a:gd name="connsiteY33" fmla="*/ 4137106 h 4417292"/>
              <a:gd name="connsiteX34" fmla="*/ 1309298 w 3196998"/>
              <a:gd name="connsiteY34" fmla="*/ 4140346 h 4417292"/>
              <a:gd name="connsiteX35" fmla="*/ 2313930 w 3196998"/>
              <a:gd name="connsiteY35" fmla="*/ 4127022 h 4417292"/>
              <a:gd name="connsiteX36" fmla="*/ 2334806 w 3196998"/>
              <a:gd name="connsiteY36" fmla="*/ 3964256 h 4417292"/>
              <a:gd name="connsiteX37" fmla="*/ 2354246 w 3196998"/>
              <a:gd name="connsiteY37" fmla="*/ 3651326 h 4417292"/>
              <a:gd name="connsiteX38" fmla="*/ 2374042 w 3196998"/>
              <a:gd name="connsiteY38" fmla="*/ 3320752 h 4417292"/>
              <a:gd name="connsiteX39" fmla="*/ 2398518 w 3196998"/>
              <a:gd name="connsiteY39" fmla="*/ 2924638 h 4417292"/>
              <a:gd name="connsiteX40" fmla="*/ 2429114 w 3196998"/>
              <a:gd name="connsiteY40" fmla="*/ 2436698 h 4417292"/>
              <a:gd name="connsiteX41" fmla="*/ 2451074 w 3196998"/>
              <a:gd name="connsiteY41" fmla="*/ 2111526 h 4417292"/>
              <a:gd name="connsiteX42" fmla="*/ 2485266 w 3196998"/>
              <a:gd name="connsiteY42" fmla="*/ 1507272 h 4417292"/>
              <a:gd name="connsiteX43" fmla="*/ 2487426 w 3196998"/>
              <a:gd name="connsiteY43" fmla="*/ 1295892 h 4417292"/>
              <a:gd name="connsiteX44" fmla="*/ 2286934 w 3196998"/>
              <a:gd name="connsiteY44" fmla="*/ 1290490 h 4417292"/>
              <a:gd name="connsiteX45" fmla="*/ 2094718 w 3196998"/>
              <a:gd name="connsiteY45" fmla="*/ 1293370 h 4417292"/>
              <a:gd name="connsiteX46" fmla="*/ 2089318 w 3196998"/>
              <a:gd name="connsiteY46" fmla="*/ 1511954 h 4417292"/>
              <a:gd name="connsiteX47" fmla="*/ 2076002 w 3196998"/>
              <a:gd name="connsiteY47" fmla="*/ 1746740 h 4417292"/>
              <a:gd name="connsiteX48" fmla="*/ 1941738 w 3196998"/>
              <a:gd name="connsiteY48" fmla="*/ 1761504 h 4417292"/>
              <a:gd name="connsiteX49" fmla="*/ 1916902 w 3196998"/>
              <a:gd name="connsiteY49" fmla="*/ 1524556 h 4417292"/>
              <a:gd name="connsiteX50" fmla="*/ 1904662 w 3196998"/>
              <a:gd name="connsiteY50" fmla="*/ 1300572 h 4417292"/>
              <a:gd name="connsiteX51" fmla="*/ 1393530 w 3196998"/>
              <a:gd name="connsiteY51" fmla="*/ 1288330 h 4417292"/>
              <a:gd name="connsiteX52" fmla="*/ 1235134 w 3196998"/>
              <a:gd name="connsiteY52" fmla="*/ 303610 h 4417292"/>
              <a:gd name="connsiteX53" fmla="*/ 1170702 w 3196998"/>
              <a:gd name="connsiteY53" fmla="*/ 326372 h 4417292"/>
              <a:gd name="connsiteX54" fmla="*/ 916754 w 3196998"/>
              <a:gd name="connsiteY54" fmla="*/ 592328 h 4417292"/>
              <a:gd name="connsiteX55" fmla="*/ 886898 w 3196998"/>
              <a:gd name="connsiteY55" fmla="*/ 987124 h 4417292"/>
              <a:gd name="connsiteX56" fmla="*/ 1137250 w 3196998"/>
              <a:gd name="connsiteY56" fmla="*/ 990364 h 4417292"/>
              <a:gd name="connsiteX57" fmla="*/ 1158832 w 3196998"/>
              <a:gd name="connsiteY57" fmla="*/ 769752 h 4417292"/>
              <a:gd name="connsiteX58" fmla="*/ 1226096 w 3196998"/>
              <a:gd name="connsiteY58" fmla="*/ 391152 h 4417292"/>
              <a:gd name="connsiteX59" fmla="*/ 1256670 w 3196998"/>
              <a:gd name="connsiteY59" fmla="*/ 315936 h 4417292"/>
              <a:gd name="connsiteX60" fmla="*/ 1235134 w 3196998"/>
              <a:gd name="connsiteY60" fmla="*/ 303610 h 4417292"/>
              <a:gd name="connsiteX61" fmla="*/ 1533882 w 3196998"/>
              <a:gd name="connsiteY61" fmla="*/ 292966 h 4417292"/>
              <a:gd name="connsiteX62" fmla="*/ 1357474 w 3196998"/>
              <a:gd name="connsiteY62" fmla="*/ 528714 h 4417292"/>
              <a:gd name="connsiteX63" fmla="*/ 1337634 w 3196998"/>
              <a:gd name="connsiteY63" fmla="*/ 781018 h 4417292"/>
              <a:gd name="connsiteX64" fmla="*/ 1349898 w 3196998"/>
              <a:gd name="connsiteY64" fmla="*/ 991930 h 4417292"/>
              <a:gd name="connsiteX65" fmla="*/ 1624070 w 3196998"/>
              <a:gd name="connsiteY65" fmla="*/ 1004166 h 4417292"/>
              <a:gd name="connsiteX66" fmla="*/ 1903290 w 3196998"/>
              <a:gd name="connsiteY66" fmla="*/ 986530 h 4417292"/>
              <a:gd name="connsiteX67" fmla="*/ 1914474 w 3196998"/>
              <a:gd name="connsiteY67" fmla="*/ 836804 h 4417292"/>
              <a:gd name="connsiteX68" fmla="*/ 1897518 w 3196998"/>
              <a:gd name="connsiteY68" fmla="*/ 659724 h 4417292"/>
              <a:gd name="connsiteX69" fmla="*/ 1627676 w 3196998"/>
              <a:gd name="connsiteY69" fmla="*/ 328240 h 4417292"/>
              <a:gd name="connsiteX70" fmla="*/ 1533882 w 3196998"/>
              <a:gd name="connsiteY70" fmla="*/ 292966 h 4417292"/>
              <a:gd name="connsiteX71" fmla="*/ 1857622 w 3196998"/>
              <a:gd name="connsiteY71" fmla="*/ 171235 h 4417292"/>
              <a:gd name="connsiteX72" fmla="*/ 1786642 w 3196998"/>
              <a:gd name="connsiteY72" fmla="*/ 184338 h 4417292"/>
              <a:gd name="connsiteX73" fmla="*/ 1848896 w 3196998"/>
              <a:gd name="connsiteY73" fmla="*/ 267186 h 4417292"/>
              <a:gd name="connsiteX74" fmla="*/ 2018384 w 3196998"/>
              <a:gd name="connsiteY74" fmla="*/ 485836 h 4417292"/>
              <a:gd name="connsiteX75" fmla="*/ 2086754 w 3196998"/>
              <a:gd name="connsiteY75" fmla="*/ 826596 h 4417292"/>
              <a:gd name="connsiteX76" fmla="*/ 2102588 w 3196998"/>
              <a:gd name="connsiteY76" fmla="*/ 991572 h 4417292"/>
              <a:gd name="connsiteX77" fmla="*/ 2358438 w 3196998"/>
              <a:gd name="connsiteY77" fmla="*/ 988330 h 4417292"/>
              <a:gd name="connsiteX78" fmla="*/ 2373912 w 3196998"/>
              <a:gd name="connsiteY78" fmla="*/ 813268 h 4417292"/>
              <a:gd name="connsiteX79" fmla="*/ 2303382 w 3196998"/>
              <a:gd name="connsiteY79" fmla="*/ 443330 h 4417292"/>
              <a:gd name="connsiteX80" fmla="*/ 1973402 w 3196998"/>
              <a:gd name="connsiteY80" fmla="*/ 186500 h 4417292"/>
              <a:gd name="connsiteX81" fmla="*/ 1857622 w 3196998"/>
              <a:gd name="connsiteY81" fmla="*/ 171235 h 4417292"/>
              <a:gd name="connsiteX82" fmla="*/ 1802622 w 3196998"/>
              <a:gd name="connsiteY82" fmla="*/ 1132 h 4417292"/>
              <a:gd name="connsiteX83" fmla="*/ 1890966 w 3196998"/>
              <a:gd name="connsiteY83" fmla="*/ 1357 h 4417292"/>
              <a:gd name="connsiteX84" fmla="*/ 2327354 w 3196998"/>
              <a:gd name="connsiteY84" fmla="*/ 191428 h 4417292"/>
              <a:gd name="connsiteX85" fmla="*/ 2547350 w 3196998"/>
              <a:gd name="connsiteY85" fmla="*/ 810962 h 4417292"/>
              <a:gd name="connsiteX86" fmla="*/ 2557070 w 3196998"/>
              <a:gd name="connsiteY86" fmla="*/ 983756 h 4417292"/>
              <a:gd name="connsiteX87" fmla="*/ 2711894 w 3196998"/>
              <a:gd name="connsiteY87" fmla="*/ 1004274 h 4417292"/>
              <a:gd name="connsiteX88" fmla="*/ 2897682 w 3196998"/>
              <a:gd name="connsiteY88" fmla="*/ 1030554 h 4417292"/>
              <a:gd name="connsiteX89" fmla="*/ 2998498 w 3196998"/>
              <a:gd name="connsiteY89" fmla="*/ 1196506 h 4417292"/>
              <a:gd name="connsiteX90" fmla="*/ 3055390 w 3196998"/>
              <a:gd name="connsiteY90" fmla="*/ 1908198 h 4417292"/>
              <a:gd name="connsiteX91" fmla="*/ 3075554 w 3196998"/>
              <a:gd name="connsiteY91" fmla="*/ 2110508 h 4417292"/>
              <a:gd name="connsiteX92" fmla="*/ 3085634 w 3196998"/>
              <a:gd name="connsiteY92" fmla="*/ 2237224 h 4417292"/>
              <a:gd name="connsiteX93" fmla="*/ 3096074 w 3196998"/>
              <a:gd name="connsiteY93" fmla="*/ 2411096 h 4417292"/>
              <a:gd name="connsiteX94" fmla="*/ 3146842 w 3196998"/>
              <a:gd name="connsiteY94" fmla="*/ 3036030 h 4417292"/>
              <a:gd name="connsiteX95" fmla="*/ 3171686 w 3196998"/>
              <a:gd name="connsiteY95" fmla="*/ 3351016 h 4417292"/>
              <a:gd name="connsiteX96" fmla="*/ 3194010 w 3196998"/>
              <a:gd name="connsiteY96" fmla="*/ 3666364 h 4417292"/>
              <a:gd name="connsiteX97" fmla="*/ 3179610 w 3196998"/>
              <a:gd name="connsiteY97" fmla="*/ 3834116 h 4417292"/>
              <a:gd name="connsiteX98" fmla="*/ 2604238 w 3196998"/>
              <a:gd name="connsiteY98" fmla="*/ 4398574 h 4417292"/>
              <a:gd name="connsiteX99" fmla="*/ 1353398 w 3196998"/>
              <a:gd name="connsiteY99" fmla="*/ 4417292 h 4417292"/>
              <a:gd name="connsiteX100" fmla="*/ 101482 w 3196998"/>
              <a:gd name="connsiteY100" fmla="*/ 4398214 h 4417292"/>
              <a:gd name="connsiteX101" fmla="*/ 1026 w 3196998"/>
              <a:gd name="connsiteY101" fmla="*/ 4270058 h 4417292"/>
              <a:gd name="connsiteX102" fmla="*/ 11826 w 3196998"/>
              <a:gd name="connsiteY102" fmla="*/ 3990710 h 4417292"/>
              <a:gd name="connsiteX103" fmla="*/ 57194 w 3196998"/>
              <a:gd name="connsiteY103" fmla="*/ 3228982 h 4417292"/>
              <a:gd name="connsiteX104" fmla="*/ 81678 w 3196998"/>
              <a:gd name="connsiteY104" fmla="*/ 2822558 h 4417292"/>
              <a:gd name="connsiteX105" fmla="*/ 107962 w 3196998"/>
              <a:gd name="connsiteY105" fmla="*/ 2401016 h 4417292"/>
              <a:gd name="connsiteX106" fmla="*/ 129926 w 3196998"/>
              <a:gd name="connsiteY106" fmla="*/ 2075950 h 4417292"/>
              <a:gd name="connsiteX107" fmla="*/ 149370 w 3196998"/>
              <a:gd name="connsiteY107" fmla="*/ 1755924 h 4417292"/>
              <a:gd name="connsiteX108" fmla="*/ 168450 w 3196998"/>
              <a:gd name="connsiteY108" fmla="*/ 1425818 h 4417292"/>
              <a:gd name="connsiteX109" fmla="*/ 251986 w 3196998"/>
              <a:gd name="connsiteY109" fmla="*/ 1052512 h 4417292"/>
              <a:gd name="connsiteX110" fmla="*/ 514466 w 3196998"/>
              <a:gd name="connsiteY110" fmla="*/ 1004274 h 4417292"/>
              <a:gd name="connsiteX111" fmla="*/ 685494 w 3196998"/>
              <a:gd name="connsiteY111" fmla="*/ 992036 h 4417292"/>
              <a:gd name="connsiteX112" fmla="*/ 697734 w 3196998"/>
              <a:gd name="connsiteY112" fmla="*/ 868200 h 4417292"/>
              <a:gd name="connsiteX113" fmla="*/ 906210 w 3196998"/>
              <a:gd name="connsiteY113" fmla="*/ 308064 h 4417292"/>
              <a:gd name="connsiteX114" fmla="*/ 1363482 w 3196998"/>
              <a:gd name="connsiteY114" fmla="*/ 103592 h 4417292"/>
              <a:gd name="connsiteX115" fmla="*/ 1551430 w 3196998"/>
              <a:gd name="connsiteY115" fmla="*/ 64714 h 4417292"/>
              <a:gd name="connsiteX116" fmla="*/ 1802622 w 3196998"/>
              <a:gd name="connsiteY116" fmla="*/ 1132 h 44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196998" h="4417292">
                <a:moveTo>
                  <a:pt x="2760844" y="1897930"/>
                </a:moveTo>
                <a:cubicBezTo>
                  <a:pt x="2743602" y="1897930"/>
                  <a:pt x="2737854" y="1940766"/>
                  <a:pt x="2730310" y="2116432"/>
                </a:cubicBezTo>
                <a:cubicBezTo>
                  <a:pt x="2726000" y="2216864"/>
                  <a:pt x="2719534" y="2312978"/>
                  <a:pt x="2716302" y="2329896"/>
                </a:cubicBezTo>
                <a:cubicBezTo>
                  <a:pt x="2713068" y="2346454"/>
                  <a:pt x="2705884" y="2444726"/>
                  <a:pt x="2700496" y="2548040"/>
                </a:cubicBezTo>
                <a:cubicBezTo>
                  <a:pt x="2685050" y="2847176"/>
                  <a:pt x="2660624" y="3239186"/>
                  <a:pt x="2653798" y="3300022"/>
                </a:cubicBezTo>
                <a:cubicBezTo>
                  <a:pt x="2648050" y="3354378"/>
                  <a:pt x="2633682" y="3606718"/>
                  <a:pt x="2622546" y="3856178"/>
                </a:cubicBezTo>
                <a:cubicBezTo>
                  <a:pt x="2617158" y="3972810"/>
                  <a:pt x="2618236" y="3980730"/>
                  <a:pt x="2635838" y="3980730"/>
                </a:cubicBezTo>
                <a:cubicBezTo>
                  <a:pt x="2646614" y="3980730"/>
                  <a:pt x="2705884" y="3928894"/>
                  <a:pt x="2772698" y="3861218"/>
                </a:cubicBezTo>
                <a:cubicBezTo>
                  <a:pt x="2837358" y="3795704"/>
                  <a:pt x="2894832" y="3732708"/>
                  <a:pt x="2899860" y="3721548"/>
                </a:cubicBezTo>
                <a:cubicBezTo>
                  <a:pt x="2912434" y="3695270"/>
                  <a:pt x="2899502" y="3447610"/>
                  <a:pt x="2862502" y="2995124"/>
                </a:cubicBezTo>
                <a:cubicBezTo>
                  <a:pt x="2856754" y="2925290"/>
                  <a:pt x="2849570" y="2829538"/>
                  <a:pt x="2846696" y="2782022"/>
                </a:cubicBezTo>
                <a:cubicBezTo>
                  <a:pt x="2844182" y="2734504"/>
                  <a:pt x="2837358" y="2645232"/>
                  <a:pt x="2831610" y="2583676"/>
                </a:cubicBezTo>
                <a:cubicBezTo>
                  <a:pt x="2819038" y="2443648"/>
                  <a:pt x="2802514" y="2225864"/>
                  <a:pt x="2791378" y="2060636"/>
                </a:cubicBezTo>
                <a:cubicBezTo>
                  <a:pt x="2783116" y="1934646"/>
                  <a:pt x="2776290" y="1897930"/>
                  <a:pt x="2760844" y="1897930"/>
                </a:cubicBezTo>
                <a:close/>
                <a:moveTo>
                  <a:pt x="1393530" y="1288330"/>
                </a:moveTo>
                <a:cubicBezTo>
                  <a:pt x="1019178" y="1288330"/>
                  <a:pt x="891754" y="1291210"/>
                  <a:pt x="882754" y="1300572"/>
                </a:cubicBezTo>
                <a:cubicBezTo>
                  <a:pt x="874118" y="1309214"/>
                  <a:pt x="870518" y="1373314"/>
                  <a:pt x="870518" y="1524556"/>
                </a:cubicBezTo>
                <a:cubicBezTo>
                  <a:pt x="870518" y="1735938"/>
                  <a:pt x="870518" y="1736298"/>
                  <a:pt x="845678" y="1761504"/>
                </a:cubicBezTo>
                <a:cubicBezTo>
                  <a:pt x="813282" y="1793554"/>
                  <a:pt x="768650" y="1793914"/>
                  <a:pt x="731214" y="1761864"/>
                </a:cubicBezTo>
                <a:lnTo>
                  <a:pt x="702778" y="1737378"/>
                </a:lnTo>
                <a:lnTo>
                  <a:pt x="697738" y="1515194"/>
                </a:lnTo>
                <a:lnTo>
                  <a:pt x="692698" y="1293370"/>
                </a:lnTo>
                <a:lnTo>
                  <a:pt x="576074" y="1293370"/>
                </a:lnTo>
                <a:lnTo>
                  <a:pt x="459450" y="1293370"/>
                </a:lnTo>
                <a:lnTo>
                  <a:pt x="452610" y="1334062"/>
                </a:lnTo>
                <a:cubicBezTo>
                  <a:pt x="448650" y="1356388"/>
                  <a:pt x="438214" y="1500430"/>
                  <a:pt x="429214" y="1654194"/>
                </a:cubicBezTo>
                <a:cubicBezTo>
                  <a:pt x="420214" y="1807958"/>
                  <a:pt x="408338" y="1984048"/>
                  <a:pt x="402938" y="2045986"/>
                </a:cubicBezTo>
                <a:cubicBezTo>
                  <a:pt x="397538" y="2107924"/>
                  <a:pt x="392858" y="2199390"/>
                  <a:pt x="392858" y="2249444"/>
                </a:cubicBezTo>
                <a:cubicBezTo>
                  <a:pt x="392858" y="2299138"/>
                  <a:pt x="388178" y="2379082"/>
                  <a:pt x="382418" y="2426616"/>
                </a:cubicBezTo>
                <a:cubicBezTo>
                  <a:pt x="376662" y="2474150"/>
                  <a:pt x="367662" y="2592984"/>
                  <a:pt x="362622" y="2690932"/>
                </a:cubicBezTo>
                <a:cubicBezTo>
                  <a:pt x="357582" y="2788520"/>
                  <a:pt x="348582" y="2935082"/>
                  <a:pt x="342826" y="3016104"/>
                </a:cubicBezTo>
                <a:cubicBezTo>
                  <a:pt x="326986" y="3240448"/>
                  <a:pt x="311150" y="3499722"/>
                  <a:pt x="301430" y="3697060"/>
                </a:cubicBezTo>
                <a:cubicBezTo>
                  <a:pt x="296390" y="3794648"/>
                  <a:pt x="287750" y="3925006"/>
                  <a:pt x="281994" y="3986582"/>
                </a:cubicBezTo>
                <a:cubicBezTo>
                  <a:pt x="270834" y="4108298"/>
                  <a:pt x="273354" y="4130264"/>
                  <a:pt x="299630" y="4137106"/>
                </a:cubicBezTo>
                <a:cubicBezTo>
                  <a:pt x="308990" y="4139626"/>
                  <a:pt x="763610" y="4141066"/>
                  <a:pt x="1309298" y="4140346"/>
                </a:cubicBezTo>
                <a:cubicBezTo>
                  <a:pt x="2063402" y="4139266"/>
                  <a:pt x="2304930" y="4136026"/>
                  <a:pt x="2313930" y="4127022"/>
                </a:cubicBezTo>
                <a:cubicBezTo>
                  <a:pt x="2321490" y="4119460"/>
                  <a:pt x="2329406" y="4056442"/>
                  <a:pt x="2334806" y="3964256"/>
                </a:cubicBezTo>
                <a:cubicBezTo>
                  <a:pt x="2339486" y="3881432"/>
                  <a:pt x="2348126" y="3740632"/>
                  <a:pt x="2354246" y="3651326"/>
                </a:cubicBezTo>
                <a:cubicBezTo>
                  <a:pt x="2360362" y="3561660"/>
                  <a:pt x="2369362" y="3412938"/>
                  <a:pt x="2374042" y="3320752"/>
                </a:cubicBezTo>
                <a:cubicBezTo>
                  <a:pt x="2379082" y="3228566"/>
                  <a:pt x="2389882" y="3050314"/>
                  <a:pt x="2398518" y="2924638"/>
                </a:cubicBezTo>
                <a:cubicBezTo>
                  <a:pt x="2406798" y="2798602"/>
                  <a:pt x="2420478" y="2579300"/>
                  <a:pt x="2429114" y="2436698"/>
                </a:cubicBezTo>
                <a:cubicBezTo>
                  <a:pt x="2437394" y="2294098"/>
                  <a:pt x="2447474" y="2147896"/>
                  <a:pt x="2451074" y="2111526"/>
                </a:cubicBezTo>
                <a:cubicBezTo>
                  <a:pt x="2457190" y="2046706"/>
                  <a:pt x="2464750" y="1916350"/>
                  <a:pt x="2485266" y="1507272"/>
                </a:cubicBezTo>
                <a:cubicBezTo>
                  <a:pt x="2491026" y="1395640"/>
                  <a:pt x="2491746" y="1300572"/>
                  <a:pt x="2487426" y="1295892"/>
                </a:cubicBezTo>
                <a:cubicBezTo>
                  <a:pt x="2482750" y="1291570"/>
                  <a:pt x="2392758" y="1289050"/>
                  <a:pt x="2286934" y="1290490"/>
                </a:cubicBezTo>
                <a:lnTo>
                  <a:pt x="2094718" y="1293370"/>
                </a:lnTo>
                <a:lnTo>
                  <a:pt x="2089318" y="1511954"/>
                </a:lnTo>
                <a:cubicBezTo>
                  <a:pt x="2086438" y="1632228"/>
                  <a:pt x="2080322" y="1737738"/>
                  <a:pt x="2076002" y="1746740"/>
                </a:cubicBezTo>
                <a:cubicBezTo>
                  <a:pt x="2055482" y="1789592"/>
                  <a:pt x="1978454" y="1797876"/>
                  <a:pt x="1941738" y="1761504"/>
                </a:cubicBezTo>
                <a:cubicBezTo>
                  <a:pt x="1916902" y="1736298"/>
                  <a:pt x="1916902" y="1735938"/>
                  <a:pt x="1916902" y="1524556"/>
                </a:cubicBezTo>
                <a:cubicBezTo>
                  <a:pt x="1916902" y="1373314"/>
                  <a:pt x="1913302" y="1309214"/>
                  <a:pt x="1904662" y="1300572"/>
                </a:cubicBezTo>
                <a:cubicBezTo>
                  <a:pt x="1895662" y="1291210"/>
                  <a:pt x="1768242" y="1288330"/>
                  <a:pt x="1393530" y="1288330"/>
                </a:cubicBezTo>
                <a:close/>
                <a:moveTo>
                  <a:pt x="1235134" y="303610"/>
                </a:moveTo>
                <a:cubicBezTo>
                  <a:pt x="1220790" y="305318"/>
                  <a:pt x="1199298" y="312876"/>
                  <a:pt x="1170702" y="326372"/>
                </a:cubicBezTo>
                <a:cubicBezTo>
                  <a:pt x="1064230" y="376756"/>
                  <a:pt x="963514" y="482204"/>
                  <a:pt x="916754" y="592328"/>
                </a:cubicBezTo>
                <a:cubicBezTo>
                  <a:pt x="873230" y="695976"/>
                  <a:pt x="853446" y="953654"/>
                  <a:pt x="886898" y="987124"/>
                </a:cubicBezTo>
                <a:cubicBezTo>
                  <a:pt x="907402" y="1007998"/>
                  <a:pt x="1111712" y="1010518"/>
                  <a:pt x="1137250" y="990364"/>
                </a:cubicBezTo>
                <a:cubicBezTo>
                  <a:pt x="1150918" y="979926"/>
                  <a:pt x="1154516" y="944658"/>
                  <a:pt x="1158832" y="769752"/>
                </a:cubicBezTo>
                <a:cubicBezTo>
                  <a:pt x="1164228" y="544104"/>
                  <a:pt x="1172142" y="498758"/>
                  <a:pt x="1226096" y="391152"/>
                </a:cubicBezTo>
                <a:cubicBezTo>
                  <a:pt x="1243002" y="357322"/>
                  <a:pt x="1256670" y="323494"/>
                  <a:pt x="1256670" y="315936"/>
                </a:cubicBezTo>
                <a:cubicBezTo>
                  <a:pt x="1256670" y="306040"/>
                  <a:pt x="1249476" y="301900"/>
                  <a:pt x="1235134" y="303610"/>
                </a:cubicBezTo>
                <a:close/>
                <a:moveTo>
                  <a:pt x="1533882" y="292966"/>
                </a:moveTo>
                <a:cubicBezTo>
                  <a:pt x="1492034" y="292966"/>
                  <a:pt x="1397156" y="419658"/>
                  <a:pt x="1357474" y="528714"/>
                </a:cubicBezTo>
                <a:cubicBezTo>
                  <a:pt x="1340520" y="574784"/>
                  <a:pt x="1337634" y="610056"/>
                  <a:pt x="1337634" y="781018"/>
                </a:cubicBezTo>
                <a:cubicBezTo>
                  <a:pt x="1337634" y="922106"/>
                  <a:pt x="1341240" y="983292"/>
                  <a:pt x="1349898" y="991930"/>
                </a:cubicBezTo>
                <a:cubicBezTo>
                  <a:pt x="1358918" y="1000568"/>
                  <a:pt x="1433954" y="1004166"/>
                  <a:pt x="1624070" y="1004166"/>
                </a:cubicBezTo>
                <a:cubicBezTo>
                  <a:pt x="1857836" y="1004166"/>
                  <a:pt x="1887778" y="1002008"/>
                  <a:pt x="1903290" y="986530"/>
                </a:cubicBezTo>
                <a:cubicBezTo>
                  <a:pt x="1918802" y="971414"/>
                  <a:pt x="1920246" y="953418"/>
                  <a:pt x="1914474" y="836804"/>
                </a:cubicBezTo>
                <a:cubicBezTo>
                  <a:pt x="1911228" y="764102"/>
                  <a:pt x="1903652" y="684198"/>
                  <a:pt x="1897518" y="659724"/>
                </a:cubicBezTo>
                <a:cubicBezTo>
                  <a:pt x="1865412" y="527634"/>
                  <a:pt x="1751776" y="387626"/>
                  <a:pt x="1627676" y="328240"/>
                </a:cubicBezTo>
                <a:cubicBezTo>
                  <a:pt x="1587272" y="308804"/>
                  <a:pt x="1545064" y="292966"/>
                  <a:pt x="1533882" y="292966"/>
                </a:cubicBezTo>
                <a:close/>
                <a:moveTo>
                  <a:pt x="1857622" y="171235"/>
                </a:moveTo>
                <a:cubicBezTo>
                  <a:pt x="1822268" y="170830"/>
                  <a:pt x="1794380" y="175153"/>
                  <a:pt x="1786642" y="184338"/>
                </a:cubicBezTo>
                <a:cubicBezTo>
                  <a:pt x="1772608" y="201268"/>
                  <a:pt x="1782684" y="214236"/>
                  <a:pt x="1848896" y="267186"/>
                </a:cubicBezTo>
                <a:cubicBezTo>
                  <a:pt x="1905752" y="312574"/>
                  <a:pt x="1979160" y="406948"/>
                  <a:pt x="2018384" y="485836"/>
                </a:cubicBezTo>
                <a:cubicBezTo>
                  <a:pt x="2064084" y="577330"/>
                  <a:pt x="2080996" y="660178"/>
                  <a:pt x="2086754" y="826596"/>
                </a:cubicBezTo>
                <a:cubicBezTo>
                  <a:pt x="2089992" y="910526"/>
                  <a:pt x="2096830" y="984728"/>
                  <a:pt x="2102588" y="991572"/>
                </a:cubicBezTo>
                <a:cubicBezTo>
                  <a:pt x="2118780" y="1012106"/>
                  <a:pt x="2337566" y="1009224"/>
                  <a:pt x="2358438" y="988330"/>
                </a:cubicBezTo>
                <a:cubicBezTo>
                  <a:pt x="2371392" y="975364"/>
                  <a:pt x="2374270" y="944746"/>
                  <a:pt x="2373912" y="813268"/>
                </a:cubicBezTo>
                <a:cubicBezTo>
                  <a:pt x="2373912" y="631360"/>
                  <a:pt x="2356638" y="540588"/>
                  <a:pt x="2303382" y="443330"/>
                </a:cubicBezTo>
                <a:cubicBezTo>
                  <a:pt x="2239688" y="326622"/>
                  <a:pt x="2103306" y="220360"/>
                  <a:pt x="1973402" y="186500"/>
                </a:cubicBezTo>
                <a:cubicBezTo>
                  <a:pt x="1935798" y="176774"/>
                  <a:pt x="1892976" y="171641"/>
                  <a:pt x="1857622" y="171235"/>
                </a:cubicBezTo>
                <a:close/>
                <a:moveTo>
                  <a:pt x="1802622" y="1132"/>
                </a:moveTo>
                <a:cubicBezTo>
                  <a:pt x="1831106" y="-466"/>
                  <a:pt x="1860362" y="-353"/>
                  <a:pt x="1890966" y="1357"/>
                </a:cubicBezTo>
                <a:cubicBezTo>
                  <a:pt x="2064150" y="10716"/>
                  <a:pt x="2199534" y="69754"/>
                  <a:pt x="2327354" y="191428"/>
                </a:cubicBezTo>
                <a:cubicBezTo>
                  <a:pt x="2488298" y="344782"/>
                  <a:pt x="2546990" y="510016"/>
                  <a:pt x="2547350" y="810962"/>
                </a:cubicBezTo>
                <a:cubicBezTo>
                  <a:pt x="2547350" y="897720"/>
                  <a:pt x="2552030" y="975476"/>
                  <a:pt x="2557070" y="983756"/>
                </a:cubicBezTo>
                <a:cubicBezTo>
                  <a:pt x="2564630" y="995636"/>
                  <a:pt x="2598118" y="1000314"/>
                  <a:pt x="2711894" y="1004274"/>
                </a:cubicBezTo>
                <a:cubicBezTo>
                  <a:pt x="2832874" y="1008234"/>
                  <a:pt x="2863838" y="1012914"/>
                  <a:pt x="2897682" y="1030554"/>
                </a:cubicBezTo>
                <a:cubicBezTo>
                  <a:pt x="2957454" y="1061512"/>
                  <a:pt x="2990218" y="1115870"/>
                  <a:pt x="2998498" y="1196506"/>
                </a:cubicBezTo>
                <a:cubicBezTo>
                  <a:pt x="3009302" y="1303782"/>
                  <a:pt x="3044946" y="1748364"/>
                  <a:pt x="3055390" y="1908198"/>
                </a:cubicBezTo>
                <a:cubicBezTo>
                  <a:pt x="3060790" y="1989554"/>
                  <a:pt x="3069790" y="2080270"/>
                  <a:pt x="3075554" y="2110508"/>
                </a:cubicBezTo>
                <a:cubicBezTo>
                  <a:pt x="3080954" y="2140388"/>
                  <a:pt x="3085634" y="2197624"/>
                  <a:pt x="3085634" y="2237224"/>
                </a:cubicBezTo>
                <a:cubicBezTo>
                  <a:pt x="3085634" y="2277182"/>
                  <a:pt x="3090314" y="2355298"/>
                  <a:pt x="3096074" y="2411096"/>
                </a:cubicBezTo>
                <a:cubicBezTo>
                  <a:pt x="3108678" y="2534930"/>
                  <a:pt x="3135682" y="2863238"/>
                  <a:pt x="3146842" y="3036030"/>
                </a:cubicBezTo>
                <a:cubicBezTo>
                  <a:pt x="3151526" y="3105866"/>
                  <a:pt x="3162686" y="3247702"/>
                  <a:pt x="3171686" y="3351016"/>
                </a:cubicBezTo>
                <a:cubicBezTo>
                  <a:pt x="3180690" y="3454332"/>
                  <a:pt x="3190770" y="3596166"/>
                  <a:pt x="3194010" y="3666364"/>
                </a:cubicBezTo>
                <a:cubicBezTo>
                  <a:pt x="3199770" y="3781558"/>
                  <a:pt x="3198330" y="3797398"/>
                  <a:pt x="3179610" y="3834116"/>
                </a:cubicBezTo>
                <a:cubicBezTo>
                  <a:pt x="3150446" y="3891354"/>
                  <a:pt x="2658246" y="4373734"/>
                  <a:pt x="2604238" y="4398574"/>
                </a:cubicBezTo>
                <a:cubicBezTo>
                  <a:pt x="2564270" y="4416572"/>
                  <a:pt x="2510262" y="4417292"/>
                  <a:pt x="1353398" y="4417292"/>
                </a:cubicBezTo>
                <a:cubicBezTo>
                  <a:pt x="187174" y="4417292"/>
                  <a:pt x="142526" y="4416572"/>
                  <a:pt x="101482" y="4398214"/>
                </a:cubicBezTo>
                <a:cubicBezTo>
                  <a:pt x="55394" y="4376974"/>
                  <a:pt x="11466" y="4320816"/>
                  <a:pt x="1026" y="4270058"/>
                </a:cubicBezTo>
                <a:cubicBezTo>
                  <a:pt x="-2218" y="4253138"/>
                  <a:pt x="2466" y="4127504"/>
                  <a:pt x="11826" y="3990710"/>
                </a:cubicBezTo>
                <a:cubicBezTo>
                  <a:pt x="28750" y="3738360"/>
                  <a:pt x="42070" y="3513370"/>
                  <a:pt x="57194" y="3228982"/>
                </a:cubicBezTo>
                <a:cubicBezTo>
                  <a:pt x="61874" y="3142586"/>
                  <a:pt x="72674" y="2959714"/>
                  <a:pt x="81678" y="2822558"/>
                </a:cubicBezTo>
                <a:cubicBezTo>
                  <a:pt x="90318" y="2685764"/>
                  <a:pt x="102202" y="2496052"/>
                  <a:pt x="107962" y="2401016"/>
                </a:cubicBezTo>
                <a:cubicBezTo>
                  <a:pt x="113722" y="2305980"/>
                  <a:pt x="123442" y="2159826"/>
                  <a:pt x="129926" y="2075950"/>
                </a:cubicBezTo>
                <a:cubicBezTo>
                  <a:pt x="136046" y="1992074"/>
                  <a:pt x="144686" y="1848080"/>
                  <a:pt x="149370" y="1755924"/>
                </a:cubicBezTo>
                <a:cubicBezTo>
                  <a:pt x="154050" y="1663768"/>
                  <a:pt x="162330" y="1515094"/>
                  <a:pt x="168450" y="1425818"/>
                </a:cubicBezTo>
                <a:cubicBezTo>
                  <a:pt x="188614" y="1119110"/>
                  <a:pt x="193654" y="1096070"/>
                  <a:pt x="251986" y="1052512"/>
                </a:cubicBezTo>
                <a:cubicBezTo>
                  <a:pt x="308154" y="1011114"/>
                  <a:pt x="345598" y="1004274"/>
                  <a:pt x="514466" y="1004274"/>
                </a:cubicBezTo>
                <a:cubicBezTo>
                  <a:pt x="624642" y="1004274"/>
                  <a:pt x="677210" y="1000314"/>
                  <a:pt x="685494" y="992036"/>
                </a:cubicBezTo>
                <a:cubicBezTo>
                  <a:pt x="693774" y="984116"/>
                  <a:pt x="697734" y="941638"/>
                  <a:pt x="697734" y="868200"/>
                </a:cubicBezTo>
                <a:cubicBezTo>
                  <a:pt x="697734" y="609012"/>
                  <a:pt x="752462" y="462138"/>
                  <a:pt x="906210" y="308064"/>
                </a:cubicBezTo>
                <a:cubicBezTo>
                  <a:pt x="1048070" y="165870"/>
                  <a:pt x="1168330" y="111872"/>
                  <a:pt x="1363482" y="103592"/>
                </a:cubicBezTo>
                <a:cubicBezTo>
                  <a:pt x="1461778" y="98913"/>
                  <a:pt x="1484098" y="94593"/>
                  <a:pt x="1551430" y="64714"/>
                </a:cubicBezTo>
                <a:cubicBezTo>
                  <a:pt x="1638654" y="26106"/>
                  <a:pt x="1717170" y="5924"/>
                  <a:pt x="1802622" y="1132"/>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39" name="群組 38"/>
          <p:cNvGrpSpPr>
            <a:grpSpLocks noChangeAspect="1"/>
          </p:cNvGrpSpPr>
          <p:nvPr/>
        </p:nvGrpSpPr>
        <p:grpSpPr>
          <a:xfrm flipH="1">
            <a:off x="757125" y="3446399"/>
            <a:ext cx="296120" cy="345108"/>
            <a:chOff x="5879834" y="12757517"/>
            <a:chExt cx="2542690" cy="2963334"/>
          </a:xfrm>
          <a:solidFill>
            <a:schemeClr val="bg1"/>
          </a:solidFill>
        </p:grpSpPr>
        <p:sp>
          <p:nvSpPr>
            <p:cNvPr id="40" name="Freeform 15"/>
            <p:cNvSpPr>
              <a:spLocks/>
            </p:cNvSpPr>
            <p:nvPr/>
          </p:nvSpPr>
          <p:spPr bwMode="auto">
            <a:xfrm>
              <a:off x="5879834" y="14574055"/>
              <a:ext cx="1150319" cy="1146794"/>
            </a:xfrm>
            <a:custGeom>
              <a:avLst/>
              <a:gdLst>
                <a:gd name="T0" fmla="*/ 34 w 4315"/>
                <a:gd name="T1" fmla="*/ 4281 h 4303"/>
                <a:gd name="T2" fmla="*/ 5 w 4315"/>
                <a:gd name="T3" fmla="*/ 2129 h 4303"/>
                <a:gd name="T4" fmla="*/ 13 w 4315"/>
                <a:gd name="T5" fmla="*/ 0 h 4303"/>
                <a:gd name="T6" fmla="*/ 2158 w 4315"/>
                <a:gd name="T7" fmla="*/ 0 h 4303"/>
                <a:gd name="T8" fmla="*/ 4302 w 4315"/>
                <a:gd name="T9" fmla="*/ 0 h 4303"/>
                <a:gd name="T10" fmla="*/ 4310 w 4315"/>
                <a:gd name="T11" fmla="*/ 2129 h 4303"/>
                <a:gd name="T12" fmla="*/ 4281 w 4315"/>
                <a:gd name="T13" fmla="*/ 4281 h 4303"/>
                <a:gd name="T14" fmla="*/ 2158 w 4315"/>
                <a:gd name="T15" fmla="*/ 4303 h 4303"/>
                <a:gd name="T16" fmla="*/ 34 w 4315"/>
                <a:gd name="T17" fmla="*/ 4281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5" h="4303">
                  <a:moveTo>
                    <a:pt x="34" y="4281"/>
                  </a:moveTo>
                  <a:cubicBezTo>
                    <a:pt x="6" y="4263"/>
                    <a:pt x="0" y="3814"/>
                    <a:pt x="5" y="2129"/>
                  </a:cubicBezTo>
                  <a:lnTo>
                    <a:pt x="13" y="0"/>
                  </a:lnTo>
                  <a:lnTo>
                    <a:pt x="2158" y="0"/>
                  </a:lnTo>
                  <a:lnTo>
                    <a:pt x="4302" y="0"/>
                  </a:lnTo>
                  <a:lnTo>
                    <a:pt x="4310" y="2129"/>
                  </a:lnTo>
                  <a:cubicBezTo>
                    <a:pt x="4315" y="3814"/>
                    <a:pt x="4309" y="4263"/>
                    <a:pt x="4281" y="4281"/>
                  </a:cubicBezTo>
                  <a:cubicBezTo>
                    <a:pt x="4262" y="4293"/>
                    <a:pt x="3306" y="4303"/>
                    <a:pt x="2158" y="4303"/>
                  </a:cubicBezTo>
                  <a:cubicBezTo>
                    <a:pt x="1009" y="4303"/>
                    <a:pt x="53" y="4293"/>
                    <a:pt x="34" y="428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1" name="Freeform 16"/>
            <p:cNvSpPr>
              <a:spLocks/>
            </p:cNvSpPr>
            <p:nvPr/>
          </p:nvSpPr>
          <p:spPr bwMode="auto">
            <a:xfrm>
              <a:off x="7271028" y="14570532"/>
              <a:ext cx="1151492" cy="1150319"/>
            </a:xfrm>
            <a:custGeom>
              <a:avLst/>
              <a:gdLst>
                <a:gd name="T0" fmla="*/ 30 w 4317"/>
                <a:gd name="T1" fmla="*/ 4280 h 4317"/>
                <a:gd name="T2" fmla="*/ 6 w 4317"/>
                <a:gd name="T3" fmla="*/ 2128 h 4317"/>
                <a:gd name="T4" fmla="*/ 13 w 4317"/>
                <a:gd name="T5" fmla="*/ 14 h 4317"/>
                <a:gd name="T6" fmla="*/ 2165 w 4317"/>
                <a:gd name="T7" fmla="*/ 7 h 4317"/>
                <a:gd name="T8" fmla="*/ 4317 w 4317"/>
                <a:gd name="T9" fmla="*/ 0 h 4317"/>
                <a:gd name="T10" fmla="*/ 4310 w 4317"/>
                <a:gd name="T11" fmla="*/ 2152 h 4317"/>
                <a:gd name="T12" fmla="*/ 4303 w 4317"/>
                <a:gd name="T13" fmla="*/ 4304 h 4317"/>
                <a:gd name="T14" fmla="*/ 2182 w 4317"/>
                <a:gd name="T15" fmla="*/ 4311 h 4317"/>
                <a:gd name="T16" fmla="*/ 30 w 4317"/>
                <a:gd name="T17" fmla="*/ 4280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7" h="4317">
                  <a:moveTo>
                    <a:pt x="30" y="4280"/>
                  </a:moveTo>
                  <a:cubicBezTo>
                    <a:pt x="7" y="4252"/>
                    <a:pt x="0" y="3671"/>
                    <a:pt x="6" y="2128"/>
                  </a:cubicBezTo>
                  <a:lnTo>
                    <a:pt x="13" y="14"/>
                  </a:lnTo>
                  <a:lnTo>
                    <a:pt x="2165" y="7"/>
                  </a:lnTo>
                  <a:lnTo>
                    <a:pt x="4317" y="0"/>
                  </a:lnTo>
                  <a:lnTo>
                    <a:pt x="4310" y="2152"/>
                  </a:lnTo>
                  <a:lnTo>
                    <a:pt x="4303" y="4304"/>
                  </a:lnTo>
                  <a:lnTo>
                    <a:pt x="2182" y="4311"/>
                  </a:lnTo>
                  <a:cubicBezTo>
                    <a:pt x="418" y="4317"/>
                    <a:pt x="57" y="4312"/>
                    <a:pt x="30" y="42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2" name="Freeform 19"/>
            <p:cNvSpPr>
              <a:spLocks/>
            </p:cNvSpPr>
            <p:nvPr/>
          </p:nvSpPr>
          <p:spPr bwMode="auto">
            <a:xfrm>
              <a:off x="5881011" y="13554161"/>
              <a:ext cx="1149142" cy="767271"/>
            </a:xfrm>
            <a:custGeom>
              <a:avLst/>
              <a:gdLst>
                <a:gd name="T0" fmla="*/ 11 w 4316"/>
                <a:gd name="T1" fmla="*/ 2844 h 2878"/>
                <a:gd name="T2" fmla="*/ 4 w 4316"/>
                <a:gd name="T3" fmla="*/ 1411 h 2878"/>
                <a:gd name="T4" fmla="*/ 12 w 4316"/>
                <a:gd name="T5" fmla="*/ 14 h 2878"/>
                <a:gd name="T6" fmla="*/ 2164 w 4316"/>
                <a:gd name="T7" fmla="*/ 7 h 2878"/>
                <a:gd name="T8" fmla="*/ 4316 w 4316"/>
                <a:gd name="T9" fmla="*/ 0 h 2878"/>
                <a:gd name="T10" fmla="*/ 4309 w 4316"/>
                <a:gd name="T11" fmla="*/ 1432 h 2878"/>
                <a:gd name="T12" fmla="*/ 4301 w 4316"/>
                <a:gd name="T13" fmla="*/ 2865 h 2878"/>
                <a:gd name="T14" fmla="*/ 2163 w 4316"/>
                <a:gd name="T15" fmla="*/ 2872 h 2878"/>
                <a:gd name="T16" fmla="*/ 11 w 4316"/>
                <a:gd name="T17" fmla="*/ 2844 h 2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6" h="2878">
                  <a:moveTo>
                    <a:pt x="11" y="2844"/>
                  </a:moveTo>
                  <a:cubicBezTo>
                    <a:pt x="3" y="2824"/>
                    <a:pt x="0" y="2180"/>
                    <a:pt x="4" y="1411"/>
                  </a:cubicBezTo>
                  <a:lnTo>
                    <a:pt x="12" y="14"/>
                  </a:lnTo>
                  <a:lnTo>
                    <a:pt x="2164" y="7"/>
                  </a:lnTo>
                  <a:lnTo>
                    <a:pt x="4316" y="0"/>
                  </a:lnTo>
                  <a:lnTo>
                    <a:pt x="4309" y="1432"/>
                  </a:lnTo>
                  <a:lnTo>
                    <a:pt x="4301" y="2865"/>
                  </a:lnTo>
                  <a:lnTo>
                    <a:pt x="2163" y="2872"/>
                  </a:lnTo>
                  <a:cubicBezTo>
                    <a:pt x="467" y="2878"/>
                    <a:pt x="21" y="2872"/>
                    <a:pt x="11" y="284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3" name="Freeform 20"/>
            <p:cNvSpPr>
              <a:spLocks/>
            </p:cNvSpPr>
            <p:nvPr/>
          </p:nvSpPr>
          <p:spPr bwMode="auto">
            <a:xfrm>
              <a:off x="7272205" y="13554164"/>
              <a:ext cx="1150319" cy="768446"/>
            </a:xfrm>
            <a:custGeom>
              <a:avLst/>
              <a:gdLst>
                <a:gd name="T0" fmla="*/ 11 w 4316"/>
                <a:gd name="T1" fmla="*/ 2843 h 2879"/>
                <a:gd name="T2" fmla="*/ 4 w 4316"/>
                <a:gd name="T3" fmla="*/ 1411 h 2879"/>
                <a:gd name="T4" fmla="*/ 12 w 4316"/>
                <a:gd name="T5" fmla="*/ 14 h 2879"/>
                <a:gd name="T6" fmla="*/ 2164 w 4316"/>
                <a:gd name="T7" fmla="*/ 7 h 2879"/>
                <a:gd name="T8" fmla="*/ 4316 w 4316"/>
                <a:gd name="T9" fmla="*/ 0 h 2879"/>
                <a:gd name="T10" fmla="*/ 4316 w 4316"/>
                <a:gd name="T11" fmla="*/ 1439 h 2879"/>
                <a:gd name="T12" fmla="*/ 4316 w 4316"/>
                <a:gd name="T13" fmla="*/ 2879 h 2879"/>
                <a:gd name="T14" fmla="*/ 2170 w 4316"/>
                <a:gd name="T15" fmla="*/ 2879 h 2879"/>
                <a:gd name="T16" fmla="*/ 11 w 4316"/>
                <a:gd name="T17" fmla="*/ 284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6" h="2879">
                  <a:moveTo>
                    <a:pt x="11" y="2843"/>
                  </a:moveTo>
                  <a:cubicBezTo>
                    <a:pt x="3" y="2824"/>
                    <a:pt x="0" y="2180"/>
                    <a:pt x="4" y="1411"/>
                  </a:cubicBezTo>
                  <a:lnTo>
                    <a:pt x="12" y="14"/>
                  </a:lnTo>
                  <a:lnTo>
                    <a:pt x="2164" y="7"/>
                  </a:lnTo>
                  <a:lnTo>
                    <a:pt x="4316" y="0"/>
                  </a:lnTo>
                  <a:lnTo>
                    <a:pt x="4316" y="1439"/>
                  </a:lnTo>
                  <a:lnTo>
                    <a:pt x="4316" y="2879"/>
                  </a:lnTo>
                  <a:lnTo>
                    <a:pt x="2170" y="2879"/>
                  </a:lnTo>
                  <a:cubicBezTo>
                    <a:pt x="479" y="2879"/>
                    <a:pt x="21" y="2871"/>
                    <a:pt x="11" y="284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4" name="Freeform 22"/>
            <p:cNvSpPr>
              <a:spLocks/>
            </p:cNvSpPr>
            <p:nvPr/>
          </p:nvSpPr>
          <p:spPr bwMode="auto">
            <a:xfrm>
              <a:off x="6402707" y="12757517"/>
              <a:ext cx="1488717" cy="623922"/>
            </a:xfrm>
            <a:custGeom>
              <a:avLst/>
              <a:gdLst>
                <a:gd name="T0" fmla="*/ 41 w 5587"/>
                <a:gd name="T1" fmla="*/ 2285 h 2342"/>
                <a:gd name="T2" fmla="*/ 55 w 5587"/>
                <a:gd name="T3" fmla="*/ 1580 h 2342"/>
                <a:gd name="T4" fmla="*/ 803 w 5587"/>
                <a:gd name="T5" fmla="*/ 1545 h 2342"/>
                <a:gd name="T6" fmla="*/ 1528 w 5587"/>
                <a:gd name="T7" fmla="*/ 1507 h 2342"/>
                <a:gd name="T8" fmla="*/ 1157 w 5587"/>
                <a:gd name="T9" fmla="*/ 1090 h 2342"/>
                <a:gd name="T10" fmla="*/ 775 w 5587"/>
                <a:gd name="T11" fmla="*/ 677 h 2342"/>
                <a:gd name="T12" fmla="*/ 1294 w 5587"/>
                <a:gd name="T13" fmla="*/ 141 h 2342"/>
                <a:gd name="T14" fmla="*/ 1819 w 5587"/>
                <a:gd name="T15" fmla="*/ 635 h 2342"/>
                <a:gd name="T16" fmla="*/ 2362 w 5587"/>
                <a:gd name="T17" fmla="*/ 1129 h 2342"/>
                <a:gd name="T18" fmla="*/ 2412 w 5587"/>
                <a:gd name="T19" fmla="*/ 596 h 2342"/>
                <a:gd name="T20" fmla="*/ 2451 w 5587"/>
                <a:gd name="T21" fmla="*/ 30 h 2342"/>
                <a:gd name="T22" fmla="*/ 2839 w 5587"/>
                <a:gd name="T23" fmla="*/ 6 h 2342"/>
                <a:gd name="T24" fmla="*/ 3188 w 5587"/>
                <a:gd name="T25" fmla="*/ 14 h 2342"/>
                <a:gd name="T26" fmla="*/ 3196 w 5587"/>
                <a:gd name="T27" fmla="*/ 572 h 2342"/>
                <a:gd name="T28" fmla="*/ 3248 w 5587"/>
                <a:gd name="T29" fmla="*/ 1148 h 2342"/>
                <a:gd name="T30" fmla="*/ 3805 w 5587"/>
                <a:gd name="T31" fmla="*/ 653 h 2342"/>
                <a:gd name="T32" fmla="*/ 4349 w 5587"/>
                <a:gd name="T33" fmla="*/ 141 h 2342"/>
                <a:gd name="T34" fmla="*/ 4857 w 5587"/>
                <a:gd name="T35" fmla="*/ 655 h 2342"/>
                <a:gd name="T36" fmla="*/ 4487 w 5587"/>
                <a:gd name="T37" fmla="*/ 1073 h 2342"/>
                <a:gd name="T38" fmla="*/ 4112 w 5587"/>
                <a:gd name="T39" fmla="*/ 1501 h 2342"/>
                <a:gd name="T40" fmla="*/ 4856 w 5587"/>
                <a:gd name="T41" fmla="*/ 1552 h 2342"/>
                <a:gd name="T42" fmla="*/ 5587 w 5587"/>
                <a:gd name="T43" fmla="*/ 1566 h 2342"/>
                <a:gd name="T44" fmla="*/ 5587 w 5587"/>
                <a:gd name="T45" fmla="*/ 1947 h 2342"/>
                <a:gd name="T46" fmla="*/ 5587 w 5587"/>
                <a:gd name="T47" fmla="*/ 2328 h 2342"/>
                <a:gd name="T48" fmla="*/ 2829 w 5587"/>
                <a:gd name="T49" fmla="*/ 2335 h 2342"/>
                <a:gd name="T50" fmla="*/ 41 w 5587"/>
                <a:gd name="T51" fmla="*/ 228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87" h="2342">
                  <a:moveTo>
                    <a:pt x="41" y="2285"/>
                  </a:moveTo>
                  <a:cubicBezTo>
                    <a:pt x="0" y="2208"/>
                    <a:pt x="11" y="1617"/>
                    <a:pt x="55" y="1580"/>
                  </a:cubicBezTo>
                  <a:cubicBezTo>
                    <a:pt x="74" y="1565"/>
                    <a:pt x="390" y="1550"/>
                    <a:pt x="803" y="1545"/>
                  </a:cubicBezTo>
                  <a:cubicBezTo>
                    <a:pt x="1286" y="1540"/>
                    <a:pt x="1522" y="1528"/>
                    <a:pt x="1528" y="1507"/>
                  </a:cubicBezTo>
                  <a:cubicBezTo>
                    <a:pt x="1534" y="1490"/>
                    <a:pt x="1367" y="1302"/>
                    <a:pt x="1157" y="1090"/>
                  </a:cubicBezTo>
                  <a:cubicBezTo>
                    <a:pt x="947" y="877"/>
                    <a:pt x="775" y="691"/>
                    <a:pt x="775" y="677"/>
                  </a:cubicBezTo>
                  <a:cubicBezTo>
                    <a:pt x="775" y="639"/>
                    <a:pt x="1256" y="141"/>
                    <a:pt x="1294" y="141"/>
                  </a:cubicBezTo>
                  <a:cubicBezTo>
                    <a:pt x="1311" y="141"/>
                    <a:pt x="1548" y="363"/>
                    <a:pt x="1819" y="635"/>
                  </a:cubicBezTo>
                  <a:cubicBezTo>
                    <a:pt x="2091" y="906"/>
                    <a:pt x="2335" y="1129"/>
                    <a:pt x="2362" y="1129"/>
                  </a:cubicBezTo>
                  <a:cubicBezTo>
                    <a:pt x="2408" y="1129"/>
                    <a:pt x="2412" y="1086"/>
                    <a:pt x="2412" y="596"/>
                  </a:cubicBezTo>
                  <a:cubicBezTo>
                    <a:pt x="2412" y="175"/>
                    <a:pt x="2420" y="56"/>
                    <a:pt x="2451" y="30"/>
                  </a:cubicBezTo>
                  <a:cubicBezTo>
                    <a:pt x="2477" y="9"/>
                    <a:pt x="2606" y="0"/>
                    <a:pt x="2839" y="6"/>
                  </a:cubicBezTo>
                  <a:lnTo>
                    <a:pt x="3188" y="14"/>
                  </a:lnTo>
                  <a:lnTo>
                    <a:pt x="3196" y="572"/>
                  </a:lnTo>
                  <a:cubicBezTo>
                    <a:pt x="3202" y="1050"/>
                    <a:pt x="3210" y="1133"/>
                    <a:pt x="3248" y="1148"/>
                  </a:cubicBezTo>
                  <a:cubicBezTo>
                    <a:pt x="3279" y="1160"/>
                    <a:pt x="3444" y="1014"/>
                    <a:pt x="3805" y="653"/>
                  </a:cubicBezTo>
                  <a:cubicBezTo>
                    <a:pt x="4087" y="371"/>
                    <a:pt x="4332" y="141"/>
                    <a:pt x="4349" y="141"/>
                  </a:cubicBezTo>
                  <a:cubicBezTo>
                    <a:pt x="4376" y="141"/>
                    <a:pt x="4811" y="581"/>
                    <a:pt x="4857" y="655"/>
                  </a:cubicBezTo>
                  <a:cubicBezTo>
                    <a:pt x="4866" y="670"/>
                    <a:pt x="4700" y="858"/>
                    <a:pt x="4487" y="1073"/>
                  </a:cubicBezTo>
                  <a:cubicBezTo>
                    <a:pt x="4274" y="1288"/>
                    <a:pt x="4105" y="1480"/>
                    <a:pt x="4112" y="1501"/>
                  </a:cubicBezTo>
                  <a:cubicBezTo>
                    <a:pt x="4121" y="1530"/>
                    <a:pt x="4286" y="1541"/>
                    <a:pt x="4856" y="1552"/>
                  </a:cubicBezTo>
                  <a:lnTo>
                    <a:pt x="5587" y="1566"/>
                  </a:lnTo>
                  <a:lnTo>
                    <a:pt x="5587" y="1947"/>
                  </a:lnTo>
                  <a:lnTo>
                    <a:pt x="5587" y="2328"/>
                  </a:lnTo>
                  <a:lnTo>
                    <a:pt x="2829" y="2335"/>
                  </a:lnTo>
                  <a:cubicBezTo>
                    <a:pt x="90" y="2342"/>
                    <a:pt x="71" y="2342"/>
                    <a:pt x="41" y="228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45" name="群組 44"/>
          <p:cNvGrpSpPr>
            <a:grpSpLocks noChangeAspect="1"/>
          </p:cNvGrpSpPr>
          <p:nvPr/>
        </p:nvGrpSpPr>
        <p:grpSpPr>
          <a:xfrm>
            <a:off x="1526193" y="5540300"/>
            <a:ext cx="385640" cy="337986"/>
            <a:chOff x="20315693" y="7773184"/>
            <a:chExt cx="2988903" cy="2619564"/>
          </a:xfrm>
          <a:solidFill>
            <a:schemeClr val="bg1"/>
          </a:solidFill>
        </p:grpSpPr>
        <p:sp>
          <p:nvSpPr>
            <p:cNvPr id="46" name="Freeform 22"/>
            <p:cNvSpPr>
              <a:spLocks/>
            </p:cNvSpPr>
            <p:nvPr/>
          </p:nvSpPr>
          <p:spPr bwMode="auto">
            <a:xfrm>
              <a:off x="21253784" y="7773184"/>
              <a:ext cx="2050812" cy="2619564"/>
            </a:xfrm>
            <a:custGeom>
              <a:avLst/>
              <a:gdLst>
                <a:gd name="T0" fmla="*/ 2175 w 7664"/>
                <a:gd name="T1" fmla="*/ 9724 h 9784"/>
                <a:gd name="T2" fmla="*/ 932 w 7664"/>
                <a:gd name="T3" fmla="*/ 9097 h 9784"/>
                <a:gd name="T4" fmla="*/ 184 w 7664"/>
                <a:gd name="T5" fmla="*/ 8700 h 9784"/>
                <a:gd name="T6" fmla="*/ 12 w 7664"/>
                <a:gd name="T7" fmla="*/ 8665 h 9784"/>
                <a:gd name="T8" fmla="*/ 4 w 7664"/>
                <a:gd name="T9" fmla="*/ 6494 h 9784"/>
                <a:gd name="T10" fmla="*/ 10 w 7664"/>
                <a:gd name="T11" fmla="*/ 4265 h 9784"/>
                <a:gd name="T12" fmla="*/ 103 w 7664"/>
                <a:gd name="T13" fmla="*/ 4171 h 9784"/>
                <a:gd name="T14" fmla="*/ 365 w 7664"/>
                <a:gd name="T15" fmla="*/ 4019 h 9784"/>
                <a:gd name="T16" fmla="*/ 1850 w 7664"/>
                <a:gd name="T17" fmla="*/ 2701 h 9784"/>
                <a:gd name="T18" fmla="*/ 2510 w 7664"/>
                <a:gd name="T19" fmla="*/ 1035 h 9784"/>
                <a:gd name="T20" fmla="*/ 2782 w 7664"/>
                <a:gd name="T21" fmla="*/ 270 h 9784"/>
                <a:gd name="T22" fmla="*/ 3475 w 7664"/>
                <a:gd name="T23" fmla="*/ 51 h 9784"/>
                <a:gd name="T24" fmla="*/ 4067 w 7664"/>
                <a:gd name="T25" fmla="*/ 514 h 9784"/>
                <a:gd name="T26" fmla="*/ 4128 w 7664"/>
                <a:gd name="T27" fmla="*/ 1157 h 9784"/>
                <a:gd name="T28" fmla="*/ 3848 w 7664"/>
                <a:gd name="T29" fmla="*/ 3096 h 9784"/>
                <a:gd name="T30" fmla="*/ 3893 w 7664"/>
                <a:gd name="T31" fmla="*/ 3841 h 9784"/>
                <a:gd name="T32" fmla="*/ 4005 w 7664"/>
                <a:gd name="T33" fmla="*/ 3943 h 9784"/>
                <a:gd name="T34" fmla="*/ 5409 w 7664"/>
                <a:gd name="T35" fmla="*/ 3943 h 9784"/>
                <a:gd name="T36" fmla="*/ 6990 w 7664"/>
                <a:gd name="T37" fmla="*/ 3985 h 9784"/>
                <a:gd name="T38" fmla="*/ 7632 w 7664"/>
                <a:gd name="T39" fmla="*/ 4611 h 9784"/>
                <a:gd name="T40" fmla="*/ 7634 w 7664"/>
                <a:gd name="T41" fmla="*/ 4931 h 9784"/>
                <a:gd name="T42" fmla="*/ 7207 w 7664"/>
                <a:gd name="T43" fmla="*/ 5512 h 9784"/>
                <a:gd name="T44" fmla="*/ 7124 w 7664"/>
                <a:gd name="T45" fmla="*/ 5571 h 9784"/>
                <a:gd name="T46" fmla="*/ 7200 w 7664"/>
                <a:gd name="T47" fmla="*/ 5681 h 9784"/>
                <a:gd name="T48" fmla="*/ 7364 w 7664"/>
                <a:gd name="T49" fmla="*/ 6186 h 9784"/>
                <a:gd name="T50" fmla="*/ 6880 w 7664"/>
                <a:gd name="T51" fmla="*/ 6914 h 9784"/>
                <a:gd name="T52" fmla="*/ 6794 w 7664"/>
                <a:gd name="T53" fmla="*/ 7102 h 9784"/>
                <a:gd name="T54" fmla="*/ 6882 w 7664"/>
                <a:gd name="T55" fmla="*/ 7907 h 9784"/>
                <a:gd name="T56" fmla="*/ 6252 w 7664"/>
                <a:gd name="T57" fmla="*/ 8373 h 9784"/>
                <a:gd name="T58" fmla="*/ 6109 w 7664"/>
                <a:gd name="T59" fmla="*/ 8411 h 9784"/>
                <a:gd name="T60" fmla="*/ 6129 w 7664"/>
                <a:gd name="T61" fmla="*/ 8573 h 9784"/>
                <a:gd name="T62" fmla="*/ 5826 w 7664"/>
                <a:gd name="T63" fmla="*/ 9690 h 9784"/>
                <a:gd name="T64" fmla="*/ 5656 w 7664"/>
                <a:gd name="T65" fmla="*/ 9784 h 9784"/>
                <a:gd name="T66" fmla="*/ 4034 w 7664"/>
                <a:gd name="T67" fmla="*/ 9781 h 9784"/>
                <a:gd name="T68" fmla="*/ 2175 w 7664"/>
                <a:gd name="T69" fmla="*/ 9724 h 9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64" h="9784">
                  <a:moveTo>
                    <a:pt x="2175" y="9724"/>
                  </a:moveTo>
                  <a:cubicBezTo>
                    <a:pt x="1722" y="9622"/>
                    <a:pt x="1455" y="9487"/>
                    <a:pt x="932" y="9097"/>
                  </a:cubicBezTo>
                  <a:cubicBezTo>
                    <a:pt x="581" y="8836"/>
                    <a:pt x="414" y="8747"/>
                    <a:pt x="184" y="8700"/>
                  </a:cubicBezTo>
                  <a:lnTo>
                    <a:pt x="12" y="8665"/>
                  </a:lnTo>
                  <a:lnTo>
                    <a:pt x="4" y="6494"/>
                  </a:lnTo>
                  <a:cubicBezTo>
                    <a:pt x="0" y="5300"/>
                    <a:pt x="3" y="4297"/>
                    <a:pt x="10" y="4265"/>
                  </a:cubicBezTo>
                  <a:cubicBezTo>
                    <a:pt x="18" y="4233"/>
                    <a:pt x="60" y="4190"/>
                    <a:pt x="103" y="4171"/>
                  </a:cubicBezTo>
                  <a:cubicBezTo>
                    <a:pt x="146" y="4152"/>
                    <a:pt x="264" y="4084"/>
                    <a:pt x="365" y="4019"/>
                  </a:cubicBezTo>
                  <a:cubicBezTo>
                    <a:pt x="938" y="3654"/>
                    <a:pt x="1524" y="3134"/>
                    <a:pt x="1850" y="2701"/>
                  </a:cubicBezTo>
                  <a:cubicBezTo>
                    <a:pt x="2238" y="2186"/>
                    <a:pt x="2510" y="1500"/>
                    <a:pt x="2510" y="1035"/>
                  </a:cubicBezTo>
                  <a:cubicBezTo>
                    <a:pt x="2510" y="692"/>
                    <a:pt x="2597" y="445"/>
                    <a:pt x="2782" y="270"/>
                  </a:cubicBezTo>
                  <a:cubicBezTo>
                    <a:pt x="2983" y="79"/>
                    <a:pt x="3233" y="0"/>
                    <a:pt x="3475" y="51"/>
                  </a:cubicBezTo>
                  <a:cubicBezTo>
                    <a:pt x="3765" y="113"/>
                    <a:pt x="3949" y="256"/>
                    <a:pt x="4067" y="514"/>
                  </a:cubicBezTo>
                  <a:cubicBezTo>
                    <a:pt x="4128" y="645"/>
                    <a:pt x="4132" y="688"/>
                    <a:pt x="4128" y="1157"/>
                  </a:cubicBezTo>
                  <a:cubicBezTo>
                    <a:pt x="4122" y="1952"/>
                    <a:pt x="4051" y="2439"/>
                    <a:pt x="3848" y="3096"/>
                  </a:cubicBezTo>
                  <a:cubicBezTo>
                    <a:pt x="3697" y="3582"/>
                    <a:pt x="3702" y="3669"/>
                    <a:pt x="3893" y="3841"/>
                  </a:cubicBezTo>
                  <a:lnTo>
                    <a:pt x="4005" y="3943"/>
                  </a:lnTo>
                  <a:lnTo>
                    <a:pt x="5409" y="3943"/>
                  </a:lnTo>
                  <a:cubicBezTo>
                    <a:pt x="6547" y="3943"/>
                    <a:pt x="6847" y="3951"/>
                    <a:pt x="6990" y="3985"/>
                  </a:cubicBezTo>
                  <a:cubicBezTo>
                    <a:pt x="7342" y="4068"/>
                    <a:pt x="7554" y="4274"/>
                    <a:pt x="7632" y="4611"/>
                  </a:cubicBezTo>
                  <a:cubicBezTo>
                    <a:pt x="7663" y="4746"/>
                    <a:pt x="7664" y="4802"/>
                    <a:pt x="7634" y="4931"/>
                  </a:cubicBezTo>
                  <a:cubicBezTo>
                    <a:pt x="7573" y="5193"/>
                    <a:pt x="7485" y="5312"/>
                    <a:pt x="7207" y="5512"/>
                  </a:cubicBezTo>
                  <a:lnTo>
                    <a:pt x="7124" y="5571"/>
                  </a:lnTo>
                  <a:lnTo>
                    <a:pt x="7200" y="5681"/>
                  </a:lnTo>
                  <a:cubicBezTo>
                    <a:pt x="7321" y="5856"/>
                    <a:pt x="7364" y="5987"/>
                    <a:pt x="7364" y="6186"/>
                  </a:cubicBezTo>
                  <a:cubicBezTo>
                    <a:pt x="7364" y="6505"/>
                    <a:pt x="7174" y="6791"/>
                    <a:pt x="6880" y="6914"/>
                  </a:cubicBezTo>
                  <a:cubicBezTo>
                    <a:pt x="6743" y="6971"/>
                    <a:pt x="6725" y="7009"/>
                    <a:pt x="6794" y="7102"/>
                  </a:cubicBezTo>
                  <a:cubicBezTo>
                    <a:pt x="6953" y="7317"/>
                    <a:pt x="6990" y="7661"/>
                    <a:pt x="6882" y="7907"/>
                  </a:cubicBezTo>
                  <a:cubicBezTo>
                    <a:pt x="6771" y="8157"/>
                    <a:pt x="6479" y="8373"/>
                    <a:pt x="6252" y="8373"/>
                  </a:cubicBezTo>
                  <a:cubicBezTo>
                    <a:pt x="6202" y="8373"/>
                    <a:pt x="6138" y="8390"/>
                    <a:pt x="6109" y="8411"/>
                  </a:cubicBezTo>
                  <a:cubicBezTo>
                    <a:pt x="6060" y="8447"/>
                    <a:pt x="6061" y="8454"/>
                    <a:pt x="6129" y="8573"/>
                  </a:cubicBezTo>
                  <a:cubicBezTo>
                    <a:pt x="6363" y="8983"/>
                    <a:pt x="6233" y="9463"/>
                    <a:pt x="5826" y="9690"/>
                  </a:cubicBezTo>
                  <a:lnTo>
                    <a:pt x="5656" y="9784"/>
                  </a:lnTo>
                  <a:lnTo>
                    <a:pt x="4034" y="9781"/>
                  </a:lnTo>
                  <a:cubicBezTo>
                    <a:pt x="2550" y="9778"/>
                    <a:pt x="2391" y="9773"/>
                    <a:pt x="2175" y="97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7" name="Freeform 23"/>
            <p:cNvSpPr>
              <a:spLocks/>
            </p:cNvSpPr>
            <p:nvPr/>
          </p:nvSpPr>
          <p:spPr bwMode="auto">
            <a:xfrm>
              <a:off x="20315693" y="8715994"/>
              <a:ext cx="693831" cy="1565838"/>
            </a:xfrm>
            <a:custGeom>
              <a:avLst/>
              <a:gdLst>
                <a:gd name="T0" fmla="*/ 28 w 2592"/>
                <a:gd name="T1" fmla="*/ 5846 h 5852"/>
                <a:gd name="T2" fmla="*/ 0 w 2592"/>
                <a:gd name="T3" fmla="*/ 2933 h 5852"/>
                <a:gd name="T4" fmla="*/ 0 w 2592"/>
                <a:gd name="T5" fmla="*/ 29 h 5852"/>
                <a:gd name="T6" fmla="*/ 65 w 2592"/>
                <a:gd name="T7" fmla="*/ 12 h 5852"/>
                <a:gd name="T8" fmla="*/ 1131 w 2592"/>
                <a:gd name="T9" fmla="*/ 5 h 5852"/>
                <a:gd name="T10" fmla="*/ 2423 w 2592"/>
                <a:gd name="T11" fmla="*/ 177 h 5852"/>
                <a:gd name="T12" fmla="*/ 2583 w 2592"/>
                <a:gd name="T13" fmla="*/ 2934 h 5852"/>
                <a:gd name="T14" fmla="*/ 2583 w 2592"/>
                <a:gd name="T15" fmla="*/ 5460 h 5852"/>
                <a:gd name="T16" fmla="*/ 2512 w 2592"/>
                <a:gd name="T17" fmla="*/ 5587 h 5852"/>
                <a:gd name="T18" fmla="*/ 2325 w 2592"/>
                <a:gd name="T19" fmla="*/ 5778 h 5852"/>
                <a:gd name="T20" fmla="*/ 1132 w 2592"/>
                <a:gd name="T21" fmla="*/ 5848 h 5852"/>
                <a:gd name="T22" fmla="*/ 28 w 2592"/>
                <a:gd name="T23" fmla="*/ 5846 h 5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2" h="5852">
                  <a:moveTo>
                    <a:pt x="28" y="5846"/>
                  </a:moveTo>
                  <a:cubicBezTo>
                    <a:pt x="10" y="5840"/>
                    <a:pt x="0" y="4839"/>
                    <a:pt x="0" y="2933"/>
                  </a:cubicBezTo>
                  <a:lnTo>
                    <a:pt x="0" y="29"/>
                  </a:lnTo>
                  <a:lnTo>
                    <a:pt x="65" y="12"/>
                  </a:lnTo>
                  <a:cubicBezTo>
                    <a:pt x="101" y="3"/>
                    <a:pt x="580" y="0"/>
                    <a:pt x="1131" y="5"/>
                  </a:cubicBezTo>
                  <a:cubicBezTo>
                    <a:pt x="2211" y="14"/>
                    <a:pt x="2254" y="20"/>
                    <a:pt x="2423" y="177"/>
                  </a:cubicBezTo>
                  <a:cubicBezTo>
                    <a:pt x="2592" y="335"/>
                    <a:pt x="2583" y="172"/>
                    <a:pt x="2583" y="2934"/>
                  </a:cubicBezTo>
                  <a:lnTo>
                    <a:pt x="2583" y="5460"/>
                  </a:lnTo>
                  <a:lnTo>
                    <a:pt x="2512" y="5587"/>
                  </a:lnTo>
                  <a:cubicBezTo>
                    <a:pt x="2467" y="5667"/>
                    <a:pt x="2398" y="5737"/>
                    <a:pt x="2325" y="5778"/>
                  </a:cubicBezTo>
                  <a:cubicBezTo>
                    <a:pt x="2210" y="5841"/>
                    <a:pt x="2192" y="5842"/>
                    <a:pt x="1132" y="5848"/>
                  </a:cubicBezTo>
                  <a:cubicBezTo>
                    <a:pt x="541" y="5852"/>
                    <a:pt x="44" y="5851"/>
                    <a:pt x="28" y="584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48" name="矩形 47"/>
          <p:cNvSpPr/>
          <p:nvPr/>
        </p:nvSpPr>
        <p:spPr>
          <a:xfrm>
            <a:off x="6206686" y="1494165"/>
            <a:ext cx="2685866"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a:t>
            </a:r>
            <a:r>
              <a:rPr lang="en-US" altLang="zh-TW" sz="1400" dirty="0" smtClean="0"/>
              <a:t>.</a:t>
            </a:r>
            <a:endParaRPr lang="zh-TW" altLang="en-US" sz="1400" dirty="0"/>
          </a:p>
        </p:txBody>
      </p:sp>
      <p:cxnSp>
        <p:nvCxnSpPr>
          <p:cNvPr id="50" name="直線接點 49"/>
          <p:cNvCxnSpPr/>
          <p:nvPr/>
        </p:nvCxnSpPr>
        <p:spPr>
          <a:xfrm>
            <a:off x="6289458" y="2249495"/>
            <a:ext cx="2520322" cy="0"/>
          </a:xfrm>
          <a:prstGeom prst="line">
            <a:avLst/>
          </a:prstGeom>
          <a:ln>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5813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023 </a:t>
            </a:r>
            <a:r>
              <a:rPr lang="zh-TW" altLang="en-US" sz="4800" b="1" dirty="0" smtClean="0"/>
              <a:t>特殊造型圖解</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25</a:t>
            </a:fld>
            <a:endParaRPr lang="zh-TW" altLang="en-US"/>
          </a:p>
        </p:txBody>
      </p:sp>
      <p:sp>
        <p:nvSpPr>
          <p:cNvPr id="17" name="Freeform 9"/>
          <p:cNvSpPr>
            <a:spLocks noEditPoints="1"/>
          </p:cNvSpPr>
          <p:nvPr/>
        </p:nvSpPr>
        <p:spPr bwMode="auto">
          <a:xfrm>
            <a:off x="244598" y="2168839"/>
            <a:ext cx="1980253" cy="2811818"/>
          </a:xfrm>
          <a:custGeom>
            <a:avLst/>
            <a:gdLst>
              <a:gd name="T0" fmla="*/ 526 w 3707"/>
              <a:gd name="T1" fmla="*/ 0 h 5249"/>
              <a:gd name="T2" fmla="*/ 499 w 3707"/>
              <a:gd name="T3" fmla="*/ 63 h 5249"/>
              <a:gd name="T4" fmla="*/ 415 w 3707"/>
              <a:gd name="T5" fmla="*/ 330 h 5249"/>
              <a:gd name="T6" fmla="*/ 266 w 3707"/>
              <a:gd name="T7" fmla="*/ 541 h 5249"/>
              <a:gd name="T8" fmla="*/ 95 w 3707"/>
              <a:gd name="T9" fmla="*/ 715 h 5249"/>
              <a:gd name="T10" fmla="*/ 142 w 3707"/>
              <a:gd name="T11" fmla="*/ 959 h 5249"/>
              <a:gd name="T12" fmla="*/ 254 w 3707"/>
              <a:gd name="T13" fmla="*/ 998 h 5249"/>
              <a:gd name="T14" fmla="*/ 288 w 3707"/>
              <a:gd name="T15" fmla="*/ 1471 h 5249"/>
              <a:gd name="T16" fmla="*/ 499 w 3707"/>
              <a:gd name="T17" fmla="*/ 4642 h 5249"/>
              <a:gd name="T18" fmla="*/ 527 w 3707"/>
              <a:gd name="T19" fmla="*/ 4976 h 5249"/>
              <a:gd name="T20" fmla="*/ 557 w 3707"/>
              <a:gd name="T21" fmla="*/ 5194 h 5249"/>
              <a:gd name="T22" fmla="*/ 1856 w 3707"/>
              <a:gd name="T23" fmla="*/ 5249 h 5249"/>
              <a:gd name="T24" fmla="*/ 3125 w 3707"/>
              <a:gd name="T25" fmla="*/ 5249 h 5249"/>
              <a:gd name="T26" fmla="*/ 3150 w 3707"/>
              <a:gd name="T27" fmla="*/ 5186 h 5249"/>
              <a:gd name="T28" fmla="*/ 3221 w 3707"/>
              <a:gd name="T29" fmla="*/ 4374 h 5249"/>
              <a:gd name="T30" fmla="*/ 3335 w 3707"/>
              <a:gd name="T31" fmla="*/ 2723 h 5249"/>
              <a:gd name="T32" fmla="*/ 3420 w 3707"/>
              <a:gd name="T33" fmla="*/ 1428 h 5249"/>
              <a:gd name="T34" fmla="*/ 3454 w 3707"/>
              <a:gd name="T35" fmla="*/ 997 h 5249"/>
              <a:gd name="T36" fmla="*/ 3565 w 3707"/>
              <a:gd name="T37" fmla="*/ 959 h 5249"/>
              <a:gd name="T38" fmla="*/ 3613 w 3707"/>
              <a:gd name="T39" fmla="*/ 715 h 5249"/>
              <a:gd name="T40" fmla="*/ 3442 w 3707"/>
              <a:gd name="T41" fmla="*/ 541 h 5249"/>
              <a:gd name="T42" fmla="*/ 3292 w 3707"/>
              <a:gd name="T43" fmla="*/ 330 h 5249"/>
              <a:gd name="T44" fmla="*/ 3208 w 3707"/>
              <a:gd name="T45" fmla="*/ 63 h 5249"/>
              <a:gd name="T46" fmla="*/ 3181 w 3707"/>
              <a:gd name="T47" fmla="*/ 0 h 5249"/>
              <a:gd name="T48" fmla="*/ 1854 w 3707"/>
              <a:gd name="T49" fmla="*/ 0 h 5249"/>
              <a:gd name="T50" fmla="*/ 526 w 3707"/>
              <a:gd name="T51" fmla="*/ 0 h 5249"/>
              <a:gd name="T52" fmla="*/ 610 w 3707"/>
              <a:gd name="T53" fmla="*/ 113 h 5249"/>
              <a:gd name="T54" fmla="*/ 1854 w 3707"/>
              <a:gd name="T55" fmla="*/ 113 h 5249"/>
              <a:gd name="T56" fmla="*/ 3097 w 3707"/>
              <a:gd name="T57" fmla="*/ 113 h 5249"/>
              <a:gd name="T58" fmla="*/ 3123 w 3707"/>
              <a:gd name="T59" fmla="*/ 176 h 5249"/>
              <a:gd name="T60" fmla="*/ 3209 w 3707"/>
              <a:gd name="T61" fmla="*/ 444 h 5249"/>
              <a:gd name="T62" fmla="*/ 3364 w 3707"/>
              <a:gd name="T63" fmla="*/ 649 h 5249"/>
              <a:gd name="T64" fmla="*/ 3519 w 3707"/>
              <a:gd name="T65" fmla="*/ 802 h 5249"/>
              <a:gd name="T66" fmla="*/ 1854 w 3707"/>
              <a:gd name="T67" fmla="*/ 846 h 5249"/>
              <a:gd name="T68" fmla="*/ 189 w 3707"/>
              <a:gd name="T69" fmla="*/ 802 h 5249"/>
              <a:gd name="T70" fmla="*/ 343 w 3707"/>
              <a:gd name="T71" fmla="*/ 649 h 5249"/>
              <a:gd name="T72" fmla="*/ 499 w 3707"/>
              <a:gd name="T73" fmla="*/ 444 h 5249"/>
              <a:gd name="T74" fmla="*/ 584 w 3707"/>
              <a:gd name="T75" fmla="*/ 176 h 5249"/>
              <a:gd name="T76" fmla="*/ 610 w 3707"/>
              <a:gd name="T77" fmla="*/ 113 h 5249"/>
              <a:gd name="T78" fmla="*/ 386 w 3707"/>
              <a:gd name="T79" fmla="*/ 959 h 5249"/>
              <a:gd name="T80" fmla="*/ 1854 w 3707"/>
              <a:gd name="T81" fmla="*/ 959 h 5249"/>
              <a:gd name="T82" fmla="*/ 3322 w 3707"/>
              <a:gd name="T83" fmla="*/ 959 h 5249"/>
              <a:gd name="T84" fmla="*/ 3322 w 3707"/>
              <a:gd name="T85" fmla="*/ 1124 h 5249"/>
              <a:gd name="T86" fmla="*/ 3303 w 3707"/>
              <a:gd name="T87" fmla="*/ 1463 h 5249"/>
              <a:gd name="T88" fmla="*/ 3291 w 3707"/>
              <a:gd name="T89" fmla="*/ 1586 h 5249"/>
              <a:gd name="T90" fmla="*/ 421 w 3707"/>
              <a:gd name="T91" fmla="*/ 1619 h 5249"/>
              <a:gd name="T92" fmla="*/ 404 w 3707"/>
              <a:gd name="T93" fmla="*/ 1463 h 5249"/>
              <a:gd name="T94" fmla="*/ 386 w 3707"/>
              <a:gd name="T95" fmla="*/ 1124 h 5249"/>
              <a:gd name="T96" fmla="*/ 386 w 3707"/>
              <a:gd name="T97" fmla="*/ 959 h 5249"/>
              <a:gd name="T98" fmla="*/ 665 w 3707"/>
              <a:gd name="T99" fmla="*/ 4559 h 5249"/>
              <a:gd name="T100" fmla="*/ 3071 w 3707"/>
              <a:gd name="T101" fmla="*/ 4575 h 5249"/>
              <a:gd name="T102" fmla="*/ 3077 w 3707"/>
              <a:gd name="T103" fmla="*/ 4821 h 5249"/>
              <a:gd name="T104" fmla="*/ 3031 w 3707"/>
              <a:gd name="T105" fmla="*/ 5101 h 5249"/>
              <a:gd name="T106" fmla="*/ 1854 w 3707"/>
              <a:gd name="T107" fmla="*/ 5136 h 5249"/>
              <a:gd name="T108" fmla="*/ 676 w 3707"/>
              <a:gd name="T109" fmla="*/ 5101 h 5249"/>
              <a:gd name="T110" fmla="*/ 629 w 3707"/>
              <a:gd name="T111" fmla="*/ 4822 h 5249"/>
              <a:gd name="T112" fmla="*/ 655 w 3707"/>
              <a:gd name="T113" fmla="*/ 4561 h 5249"/>
              <a:gd name="T114" fmla="*/ 665 w 3707"/>
              <a:gd name="T115" fmla="*/ 4559 h 5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07" h="5249">
                <a:moveTo>
                  <a:pt x="526" y="0"/>
                </a:moveTo>
                <a:lnTo>
                  <a:pt x="499" y="63"/>
                </a:lnTo>
                <a:cubicBezTo>
                  <a:pt x="485" y="98"/>
                  <a:pt x="447" y="218"/>
                  <a:pt x="415" y="330"/>
                </a:cubicBezTo>
                <a:cubicBezTo>
                  <a:pt x="359" y="523"/>
                  <a:pt x="353" y="533"/>
                  <a:pt x="266" y="541"/>
                </a:cubicBezTo>
                <a:cubicBezTo>
                  <a:pt x="186" y="549"/>
                  <a:pt x="165" y="570"/>
                  <a:pt x="95" y="715"/>
                </a:cubicBezTo>
                <a:cubicBezTo>
                  <a:pt x="0" y="910"/>
                  <a:pt x="10" y="959"/>
                  <a:pt x="142" y="959"/>
                </a:cubicBezTo>
                <a:cubicBezTo>
                  <a:pt x="198" y="959"/>
                  <a:pt x="246" y="976"/>
                  <a:pt x="254" y="998"/>
                </a:cubicBezTo>
                <a:cubicBezTo>
                  <a:pt x="262" y="1019"/>
                  <a:pt x="277" y="1232"/>
                  <a:pt x="288" y="1471"/>
                </a:cubicBezTo>
                <a:cubicBezTo>
                  <a:pt x="319" y="2191"/>
                  <a:pt x="470" y="4461"/>
                  <a:pt x="499" y="4642"/>
                </a:cubicBezTo>
                <a:cubicBezTo>
                  <a:pt x="514" y="4735"/>
                  <a:pt x="527" y="4885"/>
                  <a:pt x="527" y="4976"/>
                </a:cubicBezTo>
                <a:cubicBezTo>
                  <a:pt x="527" y="5066"/>
                  <a:pt x="541" y="5164"/>
                  <a:pt x="557" y="5194"/>
                </a:cubicBezTo>
                <a:cubicBezTo>
                  <a:pt x="585" y="5247"/>
                  <a:pt x="629" y="5249"/>
                  <a:pt x="1856" y="5249"/>
                </a:cubicBezTo>
                <a:lnTo>
                  <a:pt x="3125" y="5249"/>
                </a:lnTo>
                <a:lnTo>
                  <a:pt x="3150" y="5186"/>
                </a:lnTo>
                <a:cubicBezTo>
                  <a:pt x="3164" y="5151"/>
                  <a:pt x="3196" y="4785"/>
                  <a:pt x="3221" y="4374"/>
                </a:cubicBezTo>
                <a:cubicBezTo>
                  <a:pt x="3246" y="3963"/>
                  <a:pt x="3298" y="3220"/>
                  <a:pt x="3335" y="2723"/>
                </a:cubicBezTo>
                <a:cubicBezTo>
                  <a:pt x="3372" y="2226"/>
                  <a:pt x="3410" y="1643"/>
                  <a:pt x="3420" y="1428"/>
                </a:cubicBezTo>
                <a:cubicBezTo>
                  <a:pt x="3431" y="1212"/>
                  <a:pt x="3446" y="1018"/>
                  <a:pt x="3454" y="997"/>
                </a:cubicBezTo>
                <a:cubicBezTo>
                  <a:pt x="3462" y="975"/>
                  <a:pt x="3510" y="959"/>
                  <a:pt x="3565" y="959"/>
                </a:cubicBezTo>
                <a:cubicBezTo>
                  <a:pt x="3697" y="959"/>
                  <a:pt x="3707" y="910"/>
                  <a:pt x="3613" y="715"/>
                </a:cubicBezTo>
                <a:cubicBezTo>
                  <a:pt x="3542" y="570"/>
                  <a:pt x="3522" y="549"/>
                  <a:pt x="3442" y="541"/>
                </a:cubicBezTo>
                <a:cubicBezTo>
                  <a:pt x="3355" y="533"/>
                  <a:pt x="3348" y="523"/>
                  <a:pt x="3292" y="330"/>
                </a:cubicBezTo>
                <a:cubicBezTo>
                  <a:pt x="3260" y="218"/>
                  <a:pt x="3222" y="98"/>
                  <a:pt x="3208" y="63"/>
                </a:cubicBezTo>
                <a:lnTo>
                  <a:pt x="3181" y="0"/>
                </a:lnTo>
                <a:lnTo>
                  <a:pt x="1854" y="0"/>
                </a:lnTo>
                <a:lnTo>
                  <a:pt x="526" y="0"/>
                </a:lnTo>
                <a:close/>
                <a:moveTo>
                  <a:pt x="610" y="113"/>
                </a:moveTo>
                <a:lnTo>
                  <a:pt x="1854" y="113"/>
                </a:lnTo>
                <a:lnTo>
                  <a:pt x="3097" y="113"/>
                </a:lnTo>
                <a:lnTo>
                  <a:pt x="3123" y="176"/>
                </a:lnTo>
                <a:cubicBezTo>
                  <a:pt x="3138" y="211"/>
                  <a:pt x="3176" y="332"/>
                  <a:pt x="3209" y="444"/>
                </a:cubicBezTo>
                <a:cubicBezTo>
                  <a:pt x="3267" y="647"/>
                  <a:pt x="3268" y="649"/>
                  <a:pt x="3364" y="649"/>
                </a:cubicBezTo>
                <a:cubicBezTo>
                  <a:pt x="3462" y="649"/>
                  <a:pt x="3519" y="705"/>
                  <a:pt x="3519" y="802"/>
                </a:cubicBezTo>
                <a:cubicBezTo>
                  <a:pt x="3519" y="842"/>
                  <a:pt x="3346" y="846"/>
                  <a:pt x="1854" y="846"/>
                </a:cubicBezTo>
                <a:cubicBezTo>
                  <a:pt x="362" y="846"/>
                  <a:pt x="189" y="842"/>
                  <a:pt x="189" y="802"/>
                </a:cubicBezTo>
                <a:cubicBezTo>
                  <a:pt x="189" y="705"/>
                  <a:pt x="245" y="649"/>
                  <a:pt x="343" y="649"/>
                </a:cubicBezTo>
                <a:cubicBezTo>
                  <a:pt x="439" y="649"/>
                  <a:pt x="441" y="647"/>
                  <a:pt x="499" y="444"/>
                </a:cubicBezTo>
                <a:cubicBezTo>
                  <a:pt x="532" y="332"/>
                  <a:pt x="569" y="211"/>
                  <a:pt x="584" y="176"/>
                </a:cubicBezTo>
                <a:lnTo>
                  <a:pt x="610" y="113"/>
                </a:lnTo>
                <a:close/>
                <a:moveTo>
                  <a:pt x="386" y="959"/>
                </a:moveTo>
                <a:lnTo>
                  <a:pt x="1854" y="959"/>
                </a:lnTo>
                <a:lnTo>
                  <a:pt x="3322" y="959"/>
                </a:lnTo>
                <a:lnTo>
                  <a:pt x="3322" y="1124"/>
                </a:lnTo>
                <a:cubicBezTo>
                  <a:pt x="3322" y="1215"/>
                  <a:pt x="3313" y="1367"/>
                  <a:pt x="3303" y="1463"/>
                </a:cubicBezTo>
                <a:lnTo>
                  <a:pt x="3291" y="1586"/>
                </a:lnTo>
                <a:lnTo>
                  <a:pt x="421" y="1619"/>
                </a:lnTo>
                <a:lnTo>
                  <a:pt x="404" y="1463"/>
                </a:lnTo>
                <a:cubicBezTo>
                  <a:pt x="394" y="1367"/>
                  <a:pt x="386" y="1215"/>
                  <a:pt x="386" y="1124"/>
                </a:cubicBezTo>
                <a:lnTo>
                  <a:pt x="386" y="959"/>
                </a:lnTo>
                <a:close/>
                <a:moveTo>
                  <a:pt x="665" y="4559"/>
                </a:moveTo>
                <a:lnTo>
                  <a:pt x="3071" y="4575"/>
                </a:lnTo>
                <a:cubicBezTo>
                  <a:pt x="3089" y="4601"/>
                  <a:pt x="3089" y="4660"/>
                  <a:pt x="3077" y="4821"/>
                </a:cubicBezTo>
                <a:cubicBezTo>
                  <a:pt x="3067" y="4955"/>
                  <a:pt x="3047" y="5081"/>
                  <a:pt x="3031" y="5101"/>
                </a:cubicBezTo>
                <a:cubicBezTo>
                  <a:pt x="3010" y="5128"/>
                  <a:pt x="2741" y="5136"/>
                  <a:pt x="1854" y="5136"/>
                </a:cubicBezTo>
                <a:cubicBezTo>
                  <a:pt x="968" y="5136"/>
                  <a:pt x="697" y="5128"/>
                  <a:pt x="676" y="5101"/>
                </a:cubicBezTo>
                <a:cubicBezTo>
                  <a:pt x="660" y="5081"/>
                  <a:pt x="639" y="4956"/>
                  <a:pt x="629" y="4822"/>
                </a:cubicBezTo>
                <a:cubicBezTo>
                  <a:pt x="613" y="4612"/>
                  <a:pt x="616" y="4576"/>
                  <a:pt x="655" y="4561"/>
                </a:cubicBezTo>
                <a:cubicBezTo>
                  <a:pt x="657" y="4560"/>
                  <a:pt x="662" y="4560"/>
                  <a:pt x="665" y="4559"/>
                </a:cubicBezTo>
                <a:close/>
              </a:path>
            </a:pathLst>
          </a:custGeom>
          <a:solidFill>
            <a:schemeClr val="accent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9"/>
          <p:cNvSpPr>
            <a:spLocks noEditPoints="1"/>
          </p:cNvSpPr>
          <p:nvPr/>
        </p:nvSpPr>
        <p:spPr bwMode="auto">
          <a:xfrm>
            <a:off x="2469449" y="2168839"/>
            <a:ext cx="1980253" cy="2811818"/>
          </a:xfrm>
          <a:custGeom>
            <a:avLst/>
            <a:gdLst>
              <a:gd name="T0" fmla="*/ 526 w 3707"/>
              <a:gd name="T1" fmla="*/ 0 h 5249"/>
              <a:gd name="T2" fmla="*/ 499 w 3707"/>
              <a:gd name="T3" fmla="*/ 63 h 5249"/>
              <a:gd name="T4" fmla="*/ 415 w 3707"/>
              <a:gd name="T5" fmla="*/ 330 h 5249"/>
              <a:gd name="T6" fmla="*/ 266 w 3707"/>
              <a:gd name="T7" fmla="*/ 541 h 5249"/>
              <a:gd name="T8" fmla="*/ 95 w 3707"/>
              <a:gd name="T9" fmla="*/ 715 h 5249"/>
              <a:gd name="T10" fmla="*/ 142 w 3707"/>
              <a:gd name="T11" fmla="*/ 959 h 5249"/>
              <a:gd name="T12" fmla="*/ 254 w 3707"/>
              <a:gd name="T13" fmla="*/ 998 h 5249"/>
              <a:gd name="T14" fmla="*/ 288 w 3707"/>
              <a:gd name="T15" fmla="*/ 1471 h 5249"/>
              <a:gd name="T16" fmla="*/ 499 w 3707"/>
              <a:gd name="T17" fmla="*/ 4642 h 5249"/>
              <a:gd name="T18" fmla="*/ 527 w 3707"/>
              <a:gd name="T19" fmla="*/ 4976 h 5249"/>
              <a:gd name="T20" fmla="*/ 557 w 3707"/>
              <a:gd name="T21" fmla="*/ 5194 h 5249"/>
              <a:gd name="T22" fmla="*/ 1856 w 3707"/>
              <a:gd name="T23" fmla="*/ 5249 h 5249"/>
              <a:gd name="T24" fmla="*/ 3125 w 3707"/>
              <a:gd name="T25" fmla="*/ 5249 h 5249"/>
              <a:gd name="T26" fmla="*/ 3150 w 3707"/>
              <a:gd name="T27" fmla="*/ 5186 h 5249"/>
              <a:gd name="T28" fmla="*/ 3221 w 3707"/>
              <a:gd name="T29" fmla="*/ 4374 h 5249"/>
              <a:gd name="T30" fmla="*/ 3335 w 3707"/>
              <a:gd name="T31" fmla="*/ 2723 h 5249"/>
              <a:gd name="T32" fmla="*/ 3420 w 3707"/>
              <a:gd name="T33" fmla="*/ 1428 h 5249"/>
              <a:gd name="T34" fmla="*/ 3454 w 3707"/>
              <a:gd name="T35" fmla="*/ 997 h 5249"/>
              <a:gd name="T36" fmla="*/ 3565 w 3707"/>
              <a:gd name="T37" fmla="*/ 959 h 5249"/>
              <a:gd name="T38" fmla="*/ 3613 w 3707"/>
              <a:gd name="T39" fmla="*/ 715 h 5249"/>
              <a:gd name="T40" fmla="*/ 3442 w 3707"/>
              <a:gd name="T41" fmla="*/ 541 h 5249"/>
              <a:gd name="T42" fmla="*/ 3292 w 3707"/>
              <a:gd name="T43" fmla="*/ 330 h 5249"/>
              <a:gd name="T44" fmla="*/ 3208 w 3707"/>
              <a:gd name="T45" fmla="*/ 63 h 5249"/>
              <a:gd name="T46" fmla="*/ 3181 w 3707"/>
              <a:gd name="T47" fmla="*/ 0 h 5249"/>
              <a:gd name="T48" fmla="*/ 1854 w 3707"/>
              <a:gd name="T49" fmla="*/ 0 h 5249"/>
              <a:gd name="T50" fmla="*/ 526 w 3707"/>
              <a:gd name="T51" fmla="*/ 0 h 5249"/>
              <a:gd name="T52" fmla="*/ 610 w 3707"/>
              <a:gd name="T53" fmla="*/ 113 h 5249"/>
              <a:gd name="T54" fmla="*/ 1854 w 3707"/>
              <a:gd name="T55" fmla="*/ 113 h 5249"/>
              <a:gd name="T56" fmla="*/ 3097 w 3707"/>
              <a:gd name="T57" fmla="*/ 113 h 5249"/>
              <a:gd name="T58" fmla="*/ 3123 w 3707"/>
              <a:gd name="T59" fmla="*/ 176 h 5249"/>
              <a:gd name="T60" fmla="*/ 3209 w 3707"/>
              <a:gd name="T61" fmla="*/ 444 h 5249"/>
              <a:gd name="T62" fmla="*/ 3364 w 3707"/>
              <a:gd name="T63" fmla="*/ 649 h 5249"/>
              <a:gd name="T64" fmla="*/ 3519 w 3707"/>
              <a:gd name="T65" fmla="*/ 802 h 5249"/>
              <a:gd name="T66" fmla="*/ 1854 w 3707"/>
              <a:gd name="T67" fmla="*/ 846 h 5249"/>
              <a:gd name="T68" fmla="*/ 189 w 3707"/>
              <a:gd name="T69" fmla="*/ 802 h 5249"/>
              <a:gd name="T70" fmla="*/ 343 w 3707"/>
              <a:gd name="T71" fmla="*/ 649 h 5249"/>
              <a:gd name="T72" fmla="*/ 499 w 3707"/>
              <a:gd name="T73" fmla="*/ 444 h 5249"/>
              <a:gd name="T74" fmla="*/ 584 w 3707"/>
              <a:gd name="T75" fmla="*/ 176 h 5249"/>
              <a:gd name="T76" fmla="*/ 610 w 3707"/>
              <a:gd name="T77" fmla="*/ 113 h 5249"/>
              <a:gd name="T78" fmla="*/ 386 w 3707"/>
              <a:gd name="T79" fmla="*/ 959 h 5249"/>
              <a:gd name="T80" fmla="*/ 1854 w 3707"/>
              <a:gd name="T81" fmla="*/ 959 h 5249"/>
              <a:gd name="T82" fmla="*/ 3322 w 3707"/>
              <a:gd name="T83" fmla="*/ 959 h 5249"/>
              <a:gd name="T84" fmla="*/ 3322 w 3707"/>
              <a:gd name="T85" fmla="*/ 1124 h 5249"/>
              <a:gd name="T86" fmla="*/ 3303 w 3707"/>
              <a:gd name="T87" fmla="*/ 1463 h 5249"/>
              <a:gd name="T88" fmla="*/ 3291 w 3707"/>
              <a:gd name="T89" fmla="*/ 1586 h 5249"/>
              <a:gd name="T90" fmla="*/ 421 w 3707"/>
              <a:gd name="T91" fmla="*/ 1619 h 5249"/>
              <a:gd name="T92" fmla="*/ 404 w 3707"/>
              <a:gd name="T93" fmla="*/ 1463 h 5249"/>
              <a:gd name="T94" fmla="*/ 386 w 3707"/>
              <a:gd name="T95" fmla="*/ 1124 h 5249"/>
              <a:gd name="T96" fmla="*/ 386 w 3707"/>
              <a:gd name="T97" fmla="*/ 959 h 5249"/>
              <a:gd name="T98" fmla="*/ 665 w 3707"/>
              <a:gd name="T99" fmla="*/ 4559 h 5249"/>
              <a:gd name="T100" fmla="*/ 3071 w 3707"/>
              <a:gd name="T101" fmla="*/ 4575 h 5249"/>
              <a:gd name="T102" fmla="*/ 3077 w 3707"/>
              <a:gd name="T103" fmla="*/ 4821 h 5249"/>
              <a:gd name="T104" fmla="*/ 3031 w 3707"/>
              <a:gd name="T105" fmla="*/ 5101 h 5249"/>
              <a:gd name="T106" fmla="*/ 1854 w 3707"/>
              <a:gd name="T107" fmla="*/ 5136 h 5249"/>
              <a:gd name="T108" fmla="*/ 676 w 3707"/>
              <a:gd name="T109" fmla="*/ 5101 h 5249"/>
              <a:gd name="T110" fmla="*/ 629 w 3707"/>
              <a:gd name="T111" fmla="*/ 4822 h 5249"/>
              <a:gd name="T112" fmla="*/ 655 w 3707"/>
              <a:gd name="T113" fmla="*/ 4561 h 5249"/>
              <a:gd name="T114" fmla="*/ 665 w 3707"/>
              <a:gd name="T115" fmla="*/ 4559 h 5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07" h="5249">
                <a:moveTo>
                  <a:pt x="526" y="0"/>
                </a:moveTo>
                <a:lnTo>
                  <a:pt x="499" y="63"/>
                </a:lnTo>
                <a:cubicBezTo>
                  <a:pt x="485" y="98"/>
                  <a:pt x="447" y="218"/>
                  <a:pt x="415" y="330"/>
                </a:cubicBezTo>
                <a:cubicBezTo>
                  <a:pt x="359" y="523"/>
                  <a:pt x="353" y="533"/>
                  <a:pt x="266" y="541"/>
                </a:cubicBezTo>
                <a:cubicBezTo>
                  <a:pt x="186" y="549"/>
                  <a:pt x="165" y="570"/>
                  <a:pt x="95" y="715"/>
                </a:cubicBezTo>
                <a:cubicBezTo>
                  <a:pt x="0" y="910"/>
                  <a:pt x="10" y="959"/>
                  <a:pt x="142" y="959"/>
                </a:cubicBezTo>
                <a:cubicBezTo>
                  <a:pt x="198" y="959"/>
                  <a:pt x="246" y="976"/>
                  <a:pt x="254" y="998"/>
                </a:cubicBezTo>
                <a:cubicBezTo>
                  <a:pt x="262" y="1019"/>
                  <a:pt x="277" y="1232"/>
                  <a:pt x="288" y="1471"/>
                </a:cubicBezTo>
                <a:cubicBezTo>
                  <a:pt x="319" y="2191"/>
                  <a:pt x="470" y="4461"/>
                  <a:pt x="499" y="4642"/>
                </a:cubicBezTo>
                <a:cubicBezTo>
                  <a:pt x="514" y="4735"/>
                  <a:pt x="527" y="4885"/>
                  <a:pt x="527" y="4976"/>
                </a:cubicBezTo>
                <a:cubicBezTo>
                  <a:pt x="527" y="5066"/>
                  <a:pt x="541" y="5164"/>
                  <a:pt x="557" y="5194"/>
                </a:cubicBezTo>
                <a:cubicBezTo>
                  <a:pt x="585" y="5247"/>
                  <a:pt x="629" y="5249"/>
                  <a:pt x="1856" y="5249"/>
                </a:cubicBezTo>
                <a:lnTo>
                  <a:pt x="3125" y="5249"/>
                </a:lnTo>
                <a:lnTo>
                  <a:pt x="3150" y="5186"/>
                </a:lnTo>
                <a:cubicBezTo>
                  <a:pt x="3164" y="5151"/>
                  <a:pt x="3196" y="4785"/>
                  <a:pt x="3221" y="4374"/>
                </a:cubicBezTo>
                <a:cubicBezTo>
                  <a:pt x="3246" y="3963"/>
                  <a:pt x="3298" y="3220"/>
                  <a:pt x="3335" y="2723"/>
                </a:cubicBezTo>
                <a:cubicBezTo>
                  <a:pt x="3372" y="2226"/>
                  <a:pt x="3410" y="1643"/>
                  <a:pt x="3420" y="1428"/>
                </a:cubicBezTo>
                <a:cubicBezTo>
                  <a:pt x="3431" y="1212"/>
                  <a:pt x="3446" y="1018"/>
                  <a:pt x="3454" y="997"/>
                </a:cubicBezTo>
                <a:cubicBezTo>
                  <a:pt x="3462" y="975"/>
                  <a:pt x="3510" y="959"/>
                  <a:pt x="3565" y="959"/>
                </a:cubicBezTo>
                <a:cubicBezTo>
                  <a:pt x="3697" y="959"/>
                  <a:pt x="3707" y="910"/>
                  <a:pt x="3613" y="715"/>
                </a:cubicBezTo>
                <a:cubicBezTo>
                  <a:pt x="3542" y="570"/>
                  <a:pt x="3522" y="549"/>
                  <a:pt x="3442" y="541"/>
                </a:cubicBezTo>
                <a:cubicBezTo>
                  <a:pt x="3355" y="533"/>
                  <a:pt x="3348" y="523"/>
                  <a:pt x="3292" y="330"/>
                </a:cubicBezTo>
                <a:cubicBezTo>
                  <a:pt x="3260" y="218"/>
                  <a:pt x="3222" y="98"/>
                  <a:pt x="3208" y="63"/>
                </a:cubicBezTo>
                <a:lnTo>
                  <a:pt x="3181" y="0"/>
                </a:lnTo>
                <a:lnTo>
                  <a:pt x="1854" y="0"/>
                </a:lnTo>
                <a:lnTo>
                  <a:pt x="526" y="0"/>
                </a:lnTo>
                <a:close/>
                <a:moveTo>
                  <a:pt x="610" y="113"/>
                </a:moveTo>
                <a:lnTo>
                  <a:pt x="1854" y="113"/>
                </a:lnTo>
                <a:lnTo>
                  <a:pt x="3097" y="113"/>
                </a:lnTo>
                <a:lnTo>
                  <a:pt x="3123" y="176"/>
                </a:lnTo>
                <a:cubicBezTo>
                  <a:pt x="3138" y="211"/>
                  <a:pt x="3176" y="332"/>
                  <a:pt x="3209" y="444"/>
                </a:cubicBezTo>
                <a:cubicBezTo>
                  <a:pt x="3267" y="647"/>
                  <a:pt x="3268" y="649"/>
                  <a:pt x="3364" y="649"/>
                </a:cubicBezTo>
                <a:cubicBezTo>
                  <a:pt x="3462" y="649"/>
                  <a:pt x="3519" y="705"/>
                  <a:pt x="3519" y="802"/>
                </a:cubicBezTo>
                <a:cubicBezTo>
                  <a:pt x="3519" y="842"/>
                  <a:pt x="3346" y="846"/>
                  <a:pt x="1854" y="846"/>
                </a:cubicBezTo>
                <a:cubicBezTo>
                  <a:pt x="362" y="846"/>
                  <a:pt x="189" y="842"/>
                  <a:pt x="189" y="802"/>
                </a:cubicBezTo>
                <a:cubicBezTo>
                  <a:pt x="189" y="705"/>
                  <a:pt x="245" y="649"/>
                  <a:pt x="343" y="649"/>
                </a:cubicBezTo>
                <a:cubicBezTo>
                  <a:pt x="439" y="649"/>
                  <a:pt x="441" y="647"/>
                  <a:pt x="499" y="444"/>
                </a:cubicBezTo>
                <a:cubicBezTo>
                  <a:pt x="532" y="332"/>
                  <a:pt x="569" y="211"/>
                  <a:pt x="584" y="176"/>
                </a:cubicBezTo>
                <a:lnTo>
                  <a:pt x="610" y="113"/>
                </a:lnTo>
                <a:close/>
                <a:moveTo>
                  <a:pt x="386" y="959"/>
                </a:moveTo>
                <a:lnTo>
                  <a:pt x="1854" y="959"/>
                </a:lnTo>
                <a:lnTo>
                  <a:pt x="3322" y="959"/>
                </a:lnTo>
                <a:lnTo>
                  <a:pt x="3322" y="1124"/>
                </a:lnTo>
                <a:cubicBezTo>
                  <a:pt x="3322" y="1215"/>
                  <a:pt x="3313" y="1367"/>
                  <a:pt x="3303" y="1463"/>
                </a:cubicBezTo>
                <a:lnTo>
                  <a:pt x="3291" y="1586"/>
                </a:lnTo>
                <a:lnTo>
                  <a:pt x="421" y="1619"/>
                </a:lnTo>
                <a:lnTo>
                  <a:pt x="404" y="1463"/>
                </a:lnTo>
                <a:cubicBezTo>
                  <a:pt x="394" y="1367"/>
                  <a:pt x="386" y="1215"/>
                  <a:pt x="386" y="1124"/>
                </a:cubicBezTo>
                <a:lnTo>
                  <a:pt x="386" y="959"/>
                </a:lnTo>
                <a:close/>
                <a:moveTo>
                  <a:pt x="665" y="4559"/>
                </a:moveTo>
                <a:lnTo>
                  <a:pt x="3071" y="4575"/>
                </a:lnTo>
                <a:cubicBezTo>
                  <a:pt x="3089" y="4601"/>
                  <a:pt x="3089" y="4660"/>
                  <a:pt x="3077" y="4821"/>
                </a:cubicBezTo>
                <a:cubicBezTo>
                  <a:pt x="3067" y="4955"/>
                  <a:pt x="3047" y="5081"/>
                  <a:pt x="3031" y="5101"/>
                </a:cubicBezTo>
                <a:cubicBezTo>
                  <a:pt x="3010" y="5128"/>
                  <a:pt x="2741" y="5136"/>
                  <a:pt x="1854" y="5136"/>
                </a:cubicBezTo>
                <a:cubicBezTo>
                  <a:pt x="968" y="5136"/>
                  <a:pt x="697" y="5128"/>
                  <a:pt x="676" y="5101"/>
                </a:cubicBezTo>
                <a:cubicBezTo>
                  <a:pt x="660" y="5081"/>
                  <a:pt x="639" y="4956"/>
                  <a:pt x="629" y="4822"/>
                </a:cubicBezTo>
                <a:cubicBezTo>
                  <a:pt x="613" y="4612"/>
                  <a:pt x="616" y="4576"/>
                  <a:pt x="655" y="4561"/>
                </a:cubicBezTo>
                <a:cubicBezTo>
                  <a:pt x="657" y="4560"/>
                  <a:pt x="662" y="4560"/>
                  <a:pt x="665" y="4559"/>
                </a:cubicBezTo>
                <a:close/>
              </a:path>
            </a:pathLst>
          </a:custGeom>
          <a:solidFill>
            <a:schemeClr val="accent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9"/>
          <p:cNvSpPr>
            <a:spLocks noEditPoints="1"/>
          </p:cNvSpPr>
          <p:nvPr/>
        </p:nvSpPr>
        <p:spPr bwMode="auto">
          <a:xfrm>
            <a:off x="4694300" y="2168839"/>
            <a:ext cx="1980253" cy="2811818"/>
          </a:xfrm>
          <a:custGeom>
            <a:avLst/>
            <a:gdLst>
              <a:gd name="T0" fmla="*/ 526 w 3707"/>
              <a:gd name="T1" fmla="*/ 0 h 5249"/>
              <a:gd name="T2" fmla="*/ 499 w 3707"/>
              <a:gd name="T3" fmla="*/ 63 h 5249"/>
              <a:gd name="T4" fmla="*/ 415 w 3707"/>
              <a:gd name="T5" fmla="*/ 330 h 5249"/>
              <a:gd name="T6" fmla="*/ 266 w 3707"/>
              <a:gd name="T7" fmla="*/ 541 h 5249"/>
              <a:gd name="T8" fmla="*/ 95 w 3707"/>
              <a:gd name="T9" fmla="*/ 715 h 5249"/>
              <a:gd name="T10" fmla="*/ 142 w 3707"/>
              <a:gd name="T11" fmla="*/ 959 h 5249"/>
              <a:gd name="T12" fmla="*/ 254 w 3707"/>
              <a:gd name="T13" fmla="*/ 998 h 5249"/>
              <a:gd name="T14" fmla="*/ 288 w 3707"/>
              <a:gd name="T15" fmla="*/ 1471 h 5249"/>
              <a:gd name="T16" fmla="*/ 499 w 3707"/>
              <a:gd name="T17" fmla="*/ 4642 h 5249"/>
              <a:gd name="T18" fmla="*/ 527 w 3707"/>
              <a:gd name="T19" fmla="*/ 4976 h 5249"/>
              <a:gd name="T20" fmla="*/ 557 w 3707"/>
              <a:gd name="T21" fmla="*/ 5194 h 5249"/>
              <a:gd name="T22" fmla="*/ 1856 w 3707"/>
              <a:gd name="T23" fmla="*/ 5249 h 5249"/>
              <a:gd name="T24" fmla="*/ 3125 w 3707"/>
              <a:gd name="T25" fmla="*/ 5249 h 5249"/>
              <a:gd name="T26" fmla="*/ 3150 w 3707"/>
              <a:gd name="T27" fmla="*/ 5186 h 5249"/>
              <a:gd name="T28" fmla="*/ 3221 w 3707"/>
              <a:gd name="T29" fmla="*/ 4374 h 5249"/>
              <a:gd name="T30" fmla="*/ 3335 w 3707"/>
              <a:gd name="T31" fmla="*/ 2723 h 5249"/>
              <a:gd name="T32" fmla="*/ 3420 w 3707"/>
              <a:gd name="T33" fmla="*/ 1428 h 5249"/>
              <a:gd name="T34" fmla="*/ 3454 w 3707"/>
              <a:gd name="T35" fmla="*/ 997 h 5249"/>
              <a:gd name="T36" fmla="*/ 3565 w 3707"/>
              <a:gd name="T37" fmla="*/ 959 h 5249"/>
              <a:gd name="T38" fmla="*/ 3613 w 3707"/>
              <a:gd name="T39" fmla="*/ 715 h 5249"/>
              <a:gd name="T40" fmla="*/ 3442 w 3707"/>
              <a:gd name="T41" fmla="*/ 541 h 5249"/>
              <a:gd name="T42" fmla="*/ 3292 w 3707"/>
              <a:gd name="T43" fmla="*/ 330 h 5249"/>
              <a:gd name="T44" fmla="*/ 3208 w 3707"/>
              <a:gd name="T45" fmla="*/ 63 h 5249"/>
              <a:gd name="T46" fmla="*/ 3181 w 3707"/>
              <a:gd name="T47" fmla="*/ 0 h 5249"/>
              <a:gd name="T48" fmla="*/ 1854 w 3707"/>
              <a:gd name="T49" fmla="*/ 0 h 5249"/>
              <a:gd name="T50" fmla="*/ 526 w 3707"/>
              <a:gd name="T51" fmla="*/ 0 h 5249"/>
              <a:gd name="T52" fmla="*/ 610 w 3707"/>
              <a:gd name="T53" fmla="*/ 113 h 5249"/>
              <a:gd name="T54" fmla="*/ 1854 w 3707"/>
              <a:gd name="T55" fmla="*/ 113 h 5249"/>
              <a:gd name="T56" fmla="*/ 3097 w 3707"/>
              <a:gd name="T57" fmla="*/ 113 h 5249"/>
              <a:gd name="T58" fmla="*/ 3123 w 3707"/>
              <a:gd name="T59" fmla="*/ 176 h 5249"/>
              <a:gd name="T60" fmla="*/ 3209 w 3707"/>
              <a:gd name="T61" fmla="*/ 444 h 5249"/>
              <a:gd name="T62" fmla="*/ 3364 w 3707"/>
              <a:gd name="T63" fmla="*/ 649 h 5249"/>
              <a:gd name="T64" fmla="*/ 3519 w 3707"/>
              <a:gd name="T65" fmla="*/ 802 h 5249"/>
              <a:gd name="T66" fmla="*/ 1854 w 3707"/>
              <a:gd name="T67" fmla="*/ 846 h 5249"/>
              <a:gd name="T68" fmla="*/ 189 w 3707"/>
              <a:gd name="T69" fmla="*/ 802 h 5249"/>
              <a:gd name="T70" fmla="*/ 343 w 3707"/>
              <a:gd name="T71" fmla="*/ 649 h 5249"/>
              <a:gd name="T72" fmla="*/ 499 w 3707"/>
              <a:gd name="T73" fmla="*/ 444 h 5249"/>
              <a:gd name="T74" fmla="*/ 584 w 3707"/>
              <a:gd name="T75" fmla="*/ 176 h 5249"/>
              <a:gd name="T76" fmla="*/ 610 w 3707"/>
              <a:gd name="T77" fmla="*/ 113 h 5249"/>
              <a:gd name="T78" fmla="*/ 386 w 3707"/>
              <a:gd name="T79" fmla="*/ 959 h 5249"/>
              <a:gd name="T80" fmla="*/ 1854 w 3707"/>
              <a:gd name="T81" fmla="*/ 959 h 5249"/>
              <a:gd name="T82" fmla="*/ 3322 w 3707"/>
              <a:gd name="T83" fmla="*/ 959 h 5249"/>
              <a:gd name="T84" fmla="*/ 3322 w 3707"/>
              <a:gd name="T85" fmla="*/ 1124 h 5249"/>
              <a:gd name="T86" fmla="*/ 3303 w 3707"/>
              <a:gd name="T87" fmla="*/ 1463 h 5249"/>
              <a:gd name="T88" fmla="*/ 3291 w 3707"/>
              <a:gd name="T89" fmla="*/ 1586 h 5249"/>
              <a:gd name="T90" fmla="*/ 421 w 3707"/>
              <a:gd name="T91" fmla="*/ 1619 h 5249"/>
              <a:gd name="T92" fmla="*/ 404 w 3707"/>
              <a:gd name="T93" fmla="*/ 1463 h 5249"/>
              <a:gd name="T94" fmla="*/ 386 w 3707"/>
              <a:gd name="T95" fmla="*/ 1124 h 5249"/>
              <a:gd name="T96" fmla="*/ 386 w 3707"/>
              <a:gd name="T97" fmla="*/ 959 h 5249"/>
              <a:gd name="T98" fmla="*/ 665 w 3707"/>
              <a:gd name="T99" fmla="*/ 4559 h 5249"/>
              <a:gd name="T100" fmla="*/ 3071 w 3707"/>
              <a:gd name="T101" fmla="*/ 4575 h 5249"/>
              <a:gd name="T102" fmla="*/ 3077 w 3707"/>
              <a:gd name="T103" fmla="*/ 4821 h 5249"/>
              <a:gd name="T104" fmla="*/ 3031 w 3707"/>
              <a:gd name="T105" fmla="*/ 5101 h 5249"/>
              <a:gd name="T106" fmla="*/ 1854 w 3707"/>
              <a:gd name="T107" fmla="*/ 5136 h 5249"/>
              <a:gd name="T108" fmla="*/ 676 w 3707"/>
              <a:gd name="T109" fmla="*/ 5101 h 5249"/>
              <a:gd name="T110" fmla="*/ 629 w 3707"/>
              <a:gd name="T111" fmla="*/ 4822 h 5249"/>
              <a:gd name="T112" fmla="*/ 655 w 3707"/>
              <a:gd name="T113" fmla="*/ 4561 h 5249"/>
              <a:gd name="T114" fmla="*/ 665 w 3707"/>
              <a:gd name="T115" fmla="*/ 4559 h 5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07" h="5249">
                <a:moveTo>
                  <a:pt x="526" y="0"/>
                </a:moveTo>
                <a:lnTo>
                  <a:pt x="499" y="63"/>
                </a:lnTo>
                <a:cubicBezTo>
                  <a:pt x="485" y="98"/>
                  <a:pt x="447" y="218"/>
                  <a:pt x="415" y="330"/>
                </a:cubicBezTo>
                <a:cubicBezTo>
                  <a:pt x="359" y="523"/>
                  <a:pt x="353" y="533"/>
                  <a:pt x="266" y="541"/>
                </a:cubicBezTo>
                <a:cubicBezTo>
                  <a:pt x="186" y="549"/>
                  <a:pt x="165" y="570"/>
                  <a:pt x="95" y="715"/>
                </a:cubicBezTo>
                <a:cubicBezTo>
                  <a:pt x="0" y="910"/>
                  <a:pt x="10" y="959"/>
                  <a:pt x="142" y="959"/>
                </a:cubicBezTo>
                <a:cubicBezTo>
                  <a:pt x="198" y="959"/>
                  <a:pt x="246" y="976"/>
                  <a:pt x="254" y="998"/>
                </a:cubicBezTo>
                <a:cubicBezTo>
                  <a:pt x="262" y="1019"/>
                  <a:pt x="277" y="1232"/>
                  <a:pt x="288" y="1471"/>
                </a:cubicBezTo>
                <a:cubicBezTo>
                  <a:pt x="319" y="2191"/>
                  <a:pt x="470" y="4461"/>
                  <a:pt x="499" y="4642"/>
                </a:cubicBezTo>
                <a:cubicBezTo>
                  <a:pt x="514" y="4735"/>
                  <a:pt x="527" y="4885"/>
                  <a:pt x="527" y="4976"/>
                </a:cubicBezTo>
                <a:cubicBezTo>
                  <a:pt x="527" y="5066"/>
                  <a:pt x="541" y="5164"/>
                  <a:pt x="557" y="5194"/>
                </a:cubicBezTo>
                <a:cubicBezTo>
                  <a:pt x="585" y="5247"/>
                  <a:pt x="629" y="5249"/>
                  <a:pt x="1856" y="5249"/>
                </a:cubicBezTo>
                <a:lnTo>
                  <a:pt x="3125" y="5249"/>
                </a:lnTo>
                <a:lnTo>
                  <a:pt x="3150" y="5186"/>
                </a:lnTo>
                <a:cubicBezTo>
                  <a:pt x="3164" y="5151"/>
                  <a:pt x="3196" y="4785"/>
                  <a:pt x="3221" y="4374"/>
                </a:cubicBezTo>
                <a:cubicBezTo>
                  <a:pt x="3246" y="3963"/>
                  <a:pt x="3298" y="3220"/>
                  <a:pt x="3335" y="2723"/>
                </a:cubicBezTo>
                <a:cubicBezTo>
                  <a:pt x="3372" y="2226"/>
                  <a:pt x="3410" y="1643"/>
                  <a:pt x="3420" y="1428"/>
                </a:cubicBezTo>
                <a:cubicBezTo>
                  <a:pt x="3431" y="1212"/>
                  <a:pt x="3446" y="1018"/>
                  <a:pt x="3454" y="997"/>
                </a:cubicBezTo>
                <a:cubicBezTo>
                  <a:pt x="3462" y="975"/>
                  <a:pt x="3510" y="959"/>
                  <a:pt x="3565" y="959"/>
                </a:cubicBezTo>
                <a:cubicBezTo>
                  <a:pt x="3697" y="959"/>
                  <a:pt x="3707" y="910"/>
                  <a:pt x="3613" y="715"/>
                </a:cubicBezTo>
                <a:cubicBezTo>
                  <a:pt x="3542" y="570"/>
                  <a:pt x="3522" y="549"/>
                  <a:pt x="3442" y="541"/>
                </a:cubicBezTo>
                <a:cubicBezTo>
                  <a:pt x="3355" y="533"/>
                  <a:pt x="3348" y="523"/>
                  <a:pt x="3292" y="330"/>
                </a:cubicBezTo>
                <a:cubicBezTo>
                  <a:pt x="3260" y="218"/>
                  <a:pt x="3222" y="98"/>
                  <a:pt x="3208" y="63"/>
                </a:cubicBezTo>
                <a:lnTo>
                  <a:pt x="3181" y="0"/>
                </a:lnTo>
                <a:lnTo>
                  <a:pt x="1854" y="0"/>
                </a:lnTo>
                <a:lnTo>
                  <a:pt x="526" y="0"/>
                </a:lnTo>
                <a:close/>
                <a:moveTo>
                  <a:pt x="610" y="113"/>
                </a:moveTo>
                <a:lnTo>
                  <a:pt x="1854" y="113"/>
                </a:lnTo>
                <a:lnTo>
                  <a:pt x="3097" y="113"/>
                </a:lnTo>
                <a:lnTo>
                  <a:pt x="3123" y="176"/>
                </a:lnTo>
                <a:cubicBezTo>
                  <a:pt x="3138" y="211"/>
                  <a:pt x="3176" y="332"/>
                  <a:pt x="3209" y="444"/>
                </a:cubicBezTo>
                <a:cubicBezTo>
                  <a:pt x="3267" y="647"/>
                  <a:pt x="3268" y="649"/>
                  <a:pt x="3364" y="649"/>
                </a:cubicBezTo>
                <a:cubicBezTo>
                  <a:pt x="3462" y="649"/>
                  <a:pt x="3519" y="705"/>
                  <a:pt x="3519" y="802"/>
                </a:cubicBezTo>
                <a:cubicBezTo>
                  <a:pt x="3519" y="842"/>
                  <a:pt x="3346" y="846"/>
                  <a:pt x="1854" y="846"/>
                </a:cubicBezTo>
                <a:cubicBezTo>
                  <a:pt x="362" y="846"/>
                  <a:pt x="189" y="842"/>
                  <a:pt x="189" y="802"/>
                </a:cubicBezTo>
                <a:cubicBezTo>
                  <a:pt x="189" y="705"/>
                  <a:pt x="245" y="649"/>
                  <a:pt x="343" y="649"/>
                </a:cubicBezTo>
                <a:cubicBezTo>
                  <a:pt x="439" y="649"/>
                  <a:pt x="441" y="647"/>
                  <a:pt x="499" y="444"/>
                </a:cubicBezTo>
                <a:cubicBezTo>
                  <a:pt x="532" y="332"/>
                  <a:pt x="569" y="211"/>
                  <a:pt x="584" y="176"/>
                </a:cubicBezTo>
                <a:lnTo>
                  <a:pt x="610" y="113"/>
                </a:lnTo>
                <a:close/>
                <a:moveTo>
                  <a:pt x="386" y="959"/>
                </a:moveTo>
                <a:lnTo>
                  <a:pt x="1854" y="959"/>
                </a:lnTo>
                <a:lnTo>
                  <a:pt x="3322" y="959"/>
                </a:lnTo>
                <a:lnTo>
                  <a:pt x="3322" y="1124"/>
                </a:lnTo>
                <a:cubicBezTo>
                  <a:pt x="3322" y="1215"/>
                  <a:pt x="3313" y="1367"/>
                  <a:pt x="3303" y="1463"/>
                </a:cubicBezTo>
                <a:lnTo>
                  <a:pt x="3291" y="1586"/>
                </a:lnTo>
                <a:lnTo>
                  <a:pt x="421" y="1619"/>
                </a:lnTo>
                <a:lnTo>
                  <a:pt x="404" y="1463"/>
                </a:lnTo>
                <a:cubicBezTo>
                  <a:pt x="394" y="1367"/>
                  <a:pt x="386" y="1215"/>
                  <a:pt x="386" y="1124"/>
                </a:cubicBezTo>
                <a:lnTo>
                  <a:pt x="386" y="959"/>
                </a:lnTo>
                <a:close/>
                <a:moveTo>
                  <a:pt x="665" y="4559"/>
                </a:moveTo>
                <a:lnTo>
                  <a:pt x="3071" y="4575"/>
                </a:lnTo>
                <a:cubicBezTo>
                  <a:pt x="3089" y="4601"/>
                  <a:pt x="3089" y="4660"/>
                  <a:pt x="3077" y="4821"/>
                </a:cubicBezTo>
                <a:cubicBezTo>
                  <a:pt x="3067" y="4955"/>
                  <a:pt x="3047" y="5081"/>
                  <a:pt x="3031" y="5101"/>
                </a:cubicBezTo>
                <a:cubicBezTo>
                  <a:pt x="3010" y="5128"/>
                  <a:pt x="2741" y="5136"/>
                  <a:pt x="1854" y="5136"/>
                </a:cubicBezTo>
                <a:cubicBezTo>
                  <a:pt x="968" y="5136"/>
                  <a:pt x="697" y="5128"/>
                  <a:pt x="676" y="5101"/>
                </a:cubicBezTo>
                <a:cubicBezTo>
                  <a:pt x="660" y="5081"/>
                  <a:pt x="639" y="4956"/>
                  <a:pt x="629" y="4822"/>
                </a:cubicBezTo>
                <a:cubicBezTo>
                  <a:pt x="613" y="4612"/>
                  <a:pt x="616" y="4576"/>
                  <a:pt x="655" y="4561"/>
                </a:cubicBezTo>
                <a:cubicBezTo>
                  <a:pt x="657" y="4560"/>
                  <a:pt x="662" y="4560"/>
                  <a:pt x="665" y="4559"/>
                </a:cubicBez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9"/>
          <p:cNvSpPr>
            <a:spLocks noEditPoints="1"/>
          </p:cNvSpPr>
          <p:nvPr/>
        </p:nvSpPr>
        <p:spPr bwMode="auto">
          <a:xfrm>
            <a:off x="6919151" y="2168839"/>
            <a:ext cx="1980253" cy="2811818"/>
          </a:xfrm>
          <a:custGeom>
            <a:avLst/>
            <a:gdLst>
              <a:gd name="T0" fmla="*/ 526 w 3707"/>
              <a:gd name="T1" fmla="*/ 0 h 5249"/>
              <a:gd name="T2" fmla="*/ 499 w 3707"/>
              <a:gd name="T3" fmla="*/ 63 h 5249"/>
              <a:gd name="T4" fmla="*/ 415 w 3707"/>
              <a:gd name="T5" fmla="*/ 330 h 5249"/>
              <a:gd name="T6" fmla="*/ 266 w 3707"/>
              <a:gd name="T7" fmla="*/ 541 h 5249"/>
              <a:gd name="T8" fmla="*/ 95 w 3707"/>
              <a:gd name="T9" fmla="*/ 715 h 5249"/>
              <a:gd name="T10" fmla="*/ 142 w 3707"/>
              <a:gd name="T11" fmla="*/ 959 h 5249"/>
              <a:gd name="T12" fmla="*/ 254 w 3707"/>
              <a:gd name="T13" fmla="*/ 998 h 5249"/>
              <a:gd name="T14" fmla="*/ 288 w 3707"/>
              <a:gd name="T15" fmla="*/ 1471 h 5249"/>
              <a:gd name="T16" fmla="*/ 499 w 3707"/>
              <a:gd name="T17" fmla="*/ 4642 h 5249"/>
              <a:gd name="T18" fmla="*/ 527 w 3707"/>
              <a:gd name="T19" fmla="*/ 4976 h 5249"/>
              <a:gd name="T20" fmla="*/ 557 w 3707"/>
              <a:gd name="T21" fmla="*/ 5194 h 5249"/>
              <a:gd name="T22" fmla="*/ 1856 w 3707"/>
              <a:gd name="T23" fmla="*/ 5249 h 5249"/>
              <a:gd name="T24" fmla="*/ 3125 w 3707"/>
              <a:gd name="T25" fmla="*/ 5249 h 5249"/>
              <a:gd name="T26" fmla="*/ 3150 w 3707"/>
              <a:gd name="T27" fmla="*/ 5186 h 5249"/>
              <a:gd name="T28" fmla="*/ 3221 w 3707"/>
              <a:gd name="T29" fmla="*/ 4374 h 5249"/>
              <a:gd name="T30" fmla="*/ 3335 w 3707"/>
              <a:gd name="T31" fmla="*/ 2723 h 5249"/>
              <a:gd name="T32" fmla="*/ 3420 w 3707"/>
              <a:gd name="T33" fmla="*/ 1428 h 5249"/>
              <a:gd name="T34" fmla="*/ 3454 w 3707"/>
              <a:gd name="T35" fmla="*/ 997 h 5249"/>
              <a:gd name="T36" fmla="*/ 3565 w 3707"/>
              <a:gd name="T37" fmla="*/ 959 h 5249"/>
              <a:gd name="T38" fmla="*/ 3613 w 3707"/>
              <a:gd name="T39" fmla="*/ 715 h 5249"/>
              <a:gd name="T40" fmla="*/ 3442 w 3707"/>
              <a:gd name="T41" fmla="*/ 541 h 5249"/>
              <a:gd name="T42" fmla="*/ 3292 w 3707"/>
              <a:gd name="T43" fmla="*/ 330 h 5249"/>
              <a:gd name="T44" fmla="*/ 3208 w 3707"/>
              <a:gd name="T45" fmla="*/ 63 h 5249"/>
              <a:gd name="T46" fmla="*/ 3181 w 3707"/>
              <a:gd name="T47" fmla="*/ 0 h 5249"/>
              <a:gd name="T48" fmla="*/ 1854 w 3707"/>
              <a:gd name="T49" fmla="*/ 0 h 5249"/>
              <a:gd name="T50" fmla="*/ 526 w 3707"/>
              <a:gd name="T51" fmla="*/ 0 h 5249"/>
              <a:gd name="T52" fmla="*/ 610 w 3707"/>
              <a:gd name="T53" fmla="*/ 113 h 5249"/>
              <a:gd name="T54" fmla="*/ 1854 w 3707"/>
              <a:gd name="T55" fmla="*/ 113 h 5249"/>
              <a:gd name="T56" fmla="*/ 3097 w 3707"/>
              <a:gd name="T57" fmla="*/ 113 h 5249"/>
              <a:gd name="T58" fmla="*/ 3123 w 3707"/>
              <a:gd name="T59" fmla="*/ 176 h 5249"/>
              <a:gd name="T60" fmla="*/ 3209 w 3707"/>
              <a:gd name="T61" fmla="*/ 444 h 5249"/>
              <a:gd name="T62" fmla="*/ 3364 w 3707"/>
              <a:gd name="T63" fmla="*/ 649 h 5249"/>
              <a:gd name="T64" fmla="*/ 3519 w 3707"/>
              <a:gd name="T65" fmla="*/ 802 h 5249"/>
              <a:gd name="T66" fmla="*/ 1854 w 3707"/>
              <a:gd name="T67" fmla="*/ 846 h 5249"/>
              <a:gd name="T68" fmla="*/ 189 w 3707"/>
              <a:gd name="T69" fmla="*/ 802 h 5249"/>
              <a:gd name="T70" fmla="*/ 343 w 3707"/>
              <a:gd name="T71" fmla="*/ 649 h 5249"/>
              <a:gd name="T72" fmla="*/ 499 w 3707"/>
              <a:gd name="T73" fmla="*/ 444 h 5249"/>
              <a:gd name="T74" fmla="*/ 584 w 3707"/>
              <a:gd name="T75" fmla="*/ 176 h 5249"/>
              <a:gd name="T76" fmla="*/ 610 w 3707"/>
              <a:gd name="T77" fmla="*/ 113 h 5249"/>
              <a:gd name="T78" fmla="*/ 386 w 3707"/>
              <a:gd name="T79" fmla="*/ 959 h 5249"/>
              <a:gd name="T80" fmla="*/ 1854 w 3707"/>
              <a:gd name="T81" fmla="*/ 959 h 5249"/>
              <a:gd name="T82" fmla="*/ 3322 w 3707"/>
              <a:gd name="T83" fmla="*/ 959 h 5249"/>
              <a:gd name="T84" fmla="*/ 3322 w 3707"/>
              <a:gd name="T85" fmla="*/ 1124 h 5249"/>
              <a:gd name="T86" fmla="*/ 3303 w 3707"/>
              <a:gd name="T87" fmla="*/ 1463 h 5249"/>
              <a:gd name="T88" fmla="*/ 3291 w 3707"/>
              <a:gd name="T89" fmla="*/ 1586 h 5249"/>
              <a:gd name="T90" fmla="*/ 421 w 3707"/>
              <a:gd name="T91" fmla="*/ 1619 h 5249"/>
              <a:gd name="T92" fmla="*/ 404 w 3707"/>
              <a:gd name="T93" fmla="*/ 1463 h 5249"/>
              <a:gd name="T94" fmla="*/ 386 w 3707"/>
              <a:gd name="T95" fmla="*/ 1124 h 5249"/>
              <a:gd name="T96" fmla="*/ 386 w 3707"/>
              <a:gd name="T97" fmla="*/ 959 h 5249"/>
              <a:gd name="T98" fmla="*/ 665 w 3707"/>
              <a:gd name="T99" fmla="*/ 4559 h 5249"/>
              <a:gd name="T100" fmla="*/ 3071 w 3707"/>
              <a:gd name="T101" fmla="*/ 4575 h 5249"/>
              <a:gd name="T102" fmla="*/ 3077 w 3707"/>
              <a:gd name="T103" fmla="*/ 4821 h 5249"/>
              <a:gd name="T104" fmla="*/ 3031 w 3707"/>
              <a:gd name="T105" fmla="*/ 5101 h 5249"/>
              <a:gd name="T106" fmla="*/ 1854 w 3707"/>
              <a:gd name="T107" fmla="*/ 5136 h 5249"/>
              <a:gd name="T108" fmla="*/ 676 w 3707"/>
              <a:gd name="T109" fmla="*/ 5101 h 5249"/>
              <a:gd name="T110" fmla="*/ 629 w 3707"/>
              <a:gd name="T111" fmla="*/ 4822 h 5249"/>
              <a:gd name="T112" fmla="*/ 655 w 3707"/>
              <a:gd name="T113" fmla="*/ 4561 h 5249"/>
              <a:gd name="T114" fmla="*/ 665 w 3707"/>
              <a:gd name="T115" fmla="*/ 4559 h 5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07" h="5249">
                <a:moveTo>
                  <a:pt x="526" y="0"/>
                </a:moveTo>
                <a:lnTo>
                  <a:pt x="499" y="63"/>
                </a:lnTo>
                <a:cubicBezTo>
                  <a:pt x="485" y="98"/>
                  <a:pt x="447" y="218"/>
                  <a:pt x="415" y="330"/>
                </a:cubicBezTo>
                <a:cubicBezTo>
                  <a:pt x="359" y="523"/>
                  <a:pt x="353" y="533"/>
                  <a:pt x="266" y="541"/>
                </a:cubicBezTo>
                <a:cubicBezTo>
                  <a:pt x="186" y="549"/>
                  <a:pt x="165" y="570"/>
                  <a:pt x="95" y="715"/>
                </a:cubicBezTo>
                <a:cubicBezTo>
                  <a:pt x="0" y="910"/>
                  <a:pt x="10" y="959"/>
                  <a:pt x="142" y="959"/>
                </a:cubicBezTo>
                <a:cubicBezTo>
                  <a:pt x="198" y="959"/>
                  <a:pt x="246" y="976"/>
                  <a:pt x="254" y="998"/>
                </a:cubicBezTo>
                <a:cubicBezTo>
                  <a:pt x="262" y="1019"/>
                  <a:pt x="277" y="1232"/>
                  <a:pt x="288" y="1471"/>
                </a:cubicBezTo>
                <a:cubicBezTo>
                  <a:pt x="319" y="2191"/>
                  <a:pt x="470" y="4461"/>
                  <a:pt x="499" y="4642"/>
                </a:cubicBezTo>
                <a:cubicBezTo>
                  <a:pt x="514" y="4735"/>
                  <a:pt x="527" y="4885"/>
                  <a:pt x="527" y="4976"/>
                </a:cubicBezTo>
                <a:cubicBezTo>
                  <a:pt x="527" y="5066"/>
                  <a:pt x="541" y="5164"/>
                  <a:pt x="557" y="5194"/>
                </a:cubicBezTo>
                <a:cubicBezTo>
                  <a:pt x="585" y="5247"/>
                  <a:pt x="629" y="5249"/>
                  <a:pt x="1856" y="5249"/>
                </a:cubicBezTo>
                <a:lnTo>
                  <a:pt x="3125" y="5249"/>
                </a:lnTo>
                <a:lnTo>
                  <a:pt x="3150" y="5186"/>
                </a:lnTo>
                <a:cubicBezTo>
                  <a:pt x="3164" y="5151"/>
                  <a:pt x="3196" y="4785"/>
                  <a:pt x="3221" y="4374"/>
                </a:cubicBezTo>
                <a:cubicBezTo>
                  <a:pt x="3246" y="3963"/>
                  <a:pt x="3298" y="3220"/>
                  <a:pt x="3335" y="2723"/>
                </a:cubicBezTo>
                <a:cubicBezTo>
                  <a:pt x="3372" y="2226"/>
                  <a:pt x="3410" y="1643"/>
                  <a:pt x="3420" y="1428"/>
                </a:cubicBezTo>
                <a:cubicBezTo>
                  <a:pt x="3431" y="1212"/>
                  <a:pt x="3446" y="1018"/>
                  <a:pt x="3454" y="997"/>
                </a:cubicBezTo>
                <a:cubicBezTo>
                  <a:pt x="3462" y="975"/>
                  <a:pt x="3510" y="959"/>
                  <a:pt x="3565" y="959"/>
                </a:cubicBezTo>
                <a:cubicBezTo>
                  <a:pt x="3697" y="959"/>
                  <a:pt x="3707" y="910"/>
                  <a:pt x="3613" y="715"/>
                </a:cubicBezTo>
                <a:cubicBezTo>
                  <a:pt x="3542" y="570"/>
                  <a:pt x="3522" y="549"/>
                  <a:pt x="3442" y="541"/>
                </a:cubicBezTo>
                <a:cubicBezTo>
                  <a:pt x="3355" y="533"/>
                  <a:pt x="3348" y="523"/>
                  <a:pt x="3292" y="330"/>
                </a:cubicBezTo>
                <a:cubicBezTo>
                  <a:pt x="3260" y="218"/>
                  <a:pt x="3222" y="98"/>
                  <a:pt x="3208" y="63"/>
                </a:cubicBezTo>
                <a:lnTo>
                  <a:pt x="3181" y="0"/>
                </a:lnTo>
                <a:lnTo>
                  <a:pt x="1854" y="0"/>
                </a:lnTo>
                <a:lnTo>
                  <a:pt x="526" y="0"/>
                </a:lnTo>
                <a:close/>
                <a:moveTo>
                  <a:pt x="610" y="113"/>
                </a:moveTo>
                <a:lnTo>
                  <a:pt x="1854" y="113"/>
                </a:lnTo>
                <a:lnTo>
                  <a:pt x="3097" y="113"/>
                </a:lnTo>
                <a:lnTo>
                  <a:pt x="3123" y="176"/>
                </a:lnTo>
                <a:cubicBezTo>
                  <a:pt x="3138" y="211"/>
                  <a:pt x="3176" y="332"/>
                  <a:pt x="3209" y="444"/>
                </a:cubicBezTo>
                <a:cubicBezTo>
                  <a:pt x="3267" y="647"/>
                  <a:pt x="3268" y="649"/>
                  <a:pt x="3364" y="649"/>
                </a:cubicBezTo>
                <a:cubicBezTo>
                  <a:pt x="3462" y="649"/>
                  <a:pt x="3519" y="705"/>
                  <a:pt x="3519" y="802"/>
                </a:cubicBezTo>
                <a:cubicBezTo>
                  <a:pt x="3519" y="842"/>
                  <a:pt x="3346" y="846"/>
                  <a:pt x="1854" y="846"/>
                </a:cubicBezTo>
                <a:cubicBezTo>
                  <a:pt x="362" y="846"/>
                  <a:pt x="189" y="842"/>
                  <a:pt x="189" y="802"/>
                </a:cubicBezTo>
                <a:cubicBezTo>
                  <a:pt x="189" y="705"/>
                  <a:pt x="245" y="649"/>
                  <a:pt x="343" y="649"/>
                </a:cubicBezTo>
                <a:cubicBezTo>
                  <a:pt x="439" y="649"/>
                  <a:pt x="441" y="647"/>
                  <a:pt x="499" y="444"/>
                </a:cubicBezTo>
                <a:cubicBezTo>
                  <a:pt x="532" y="332"/>
                  <a:pt x="569" y="211"/>
                  <a:pt x="584" y="176"/>
                </a:cubicBezTo>
                <a:lnTo>
                  <a:pt x="610" y="113"/>
                </a:lnTo>
                <a:close/>
                <a:moveTo>
                  <a:pt x="386" y="959"/>
                </a:moveTo>
                <a:lnTo>
                  <a:pt x="1854" y="959"/>
                </a:lnTo>
                <a:lnTo>
                  <a:pt x="3322" y="959"/>
                </a:lnTo>
                <a:lnTo>
                  <a:pt x="3322" y="1124"/>
                </a:lnTo>
                <a:cubicBezTo>
                  <a:pt x="3322" y="1215"/>
                  <a:pt x="3313" y="1367"/>
                  <a:pt x="3303" y="1463"/>
                </a:cubicBezTo>
                <a:lnTo>
                  <a:pt x="3291" y="1586"/>
                </a:lnTo>
                <a:lnTo>
                  <a:pt x="421" y="1619"/>
                </a:lnTo>
                <a:lnTo>
                  <a:pt x="404" y="1463"/>
                </a:lnTo>
                <a:cubicBezTo>
                  <a:pt x="394" y="1367"/>
                  <a:pt x="386" y="1215"/>
                  <a:pt x="386" y="1124"/>
                </a:cubicBezTo>
                <a:lnTo>
                  <a:pt x="386" y="959"/>
                </a:lnTo>
                <a:close/>
                <a:moveTo>
                  <a:pt x="665" y="4559"/>
                </a:moveTo>
                <a:lnTo>
                  <a:pt x="3071" y="4575"/>
                </a:lnTo>
                <a:cubicBezTo>
                  <a:pt x="3089" y="4601"/>
                  <a:pt x="3089" y="4660"/>
                  <a:pt x="3077" y="4821"/>
                </a:cubicBezTo>
                <a:cubicBezTo>
                  <a:pt x="3067" y="4955"/>
                  <a:pt x="3047" y="5081"/>
                  <a:pt x="3031" y="5101"/>
                </a:cubicBezTo>
                <a:cubicBezTo>
                  <a:pt x="3010" y="5128"/>
                  <a:pt x="2741" y="5136"/>
                  <a:pt x="1854" y="5136"/>
                </a:cubicBezTo>
                <a:cubicBezTo>
                  <a:pt x="968" y="5136"/>
                  <a:pt x="697" y="5128"/>
                  <a:pt x="676" y="5101"/>
                </a:cubicBezTo>
                <a:cubicBezTo>
                  <a:pt x="660" y="5081"/>
                  <a:pt x="639" y="4956"/>
                  <a:pt x="629" y="4822"/>
                </a:cubicBezTo>
                <a:cubicBezTo>
                  <a:pt x="613" y="4612"/>
                  <a:pt x="616" y="4576"/>
                  <a:pt x="655" y="4561"/>
                </a:cubicBezTo>
                <a:cubicBezTo>
                  <a:pt x="657" y="4560"/>
                  <a:pt x="662" y="4560"/>
                  <a:pt x="665" y="4559"/>
                </a:cubicBezTo>
                <a:close/>
              </a:path>
            </a:pathLst>
          </a:custGeom>
          <a:solidFill>
            <a:schemeClr val="accent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矩形 20"/>
          <p:cNvSpPr/>
          <p:nvPr/>
        </p:nvSpPr>
        <p:spPr>
          <a:xfrm>
            <a:off x="514631" y="3310406"/>
            <a:ext cx="1440185" cy="954107"/>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400" dirty="0">
                <a:solidFill>
                  <a:schemeClr val="bg1"/>
                </a:solidFill>
              </a:rPr>
              <a:t>The quick brown fox jumps over the lazy dog. </a:t>
            </a:r>
            <a:endParaRPr lang="zh-TW" altLang="en-US" sz="1400" dirty="0">
              <a:solidFill>
                <a:schemeClr val="bg1"/>
              </a:solidFill>
            </a:endParaRPr>
          </a:p>
        </p:txBody>
      </p:sp>
      <p:sp>
        <p:nvSpPr>
          <p:cNvPr id="23" name="矩形 22"/>
          <p:cNvSpPr/>
          <p:nvPr/>
        </p:nvSpPr>
        <p:spPr>
          <a:xfrm>
            <a:off x="2739482" y="3310406"/>
            <a:ext cx="1440185" cy="954107"/>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400" dirty="0">
                <a:solidFill>
                  <a:schemeClr val="bg1"/>
                </a:solidFill>
              </a:rPr>
              <a:t>The quick brown fox jumps over the lazy dog. </a:t>
            </a:r>
            <a:endParaRPr lang="zh-TW" altLang="en-US" sz="1400" dirty="0">
              <a:solidFill>
                <a:schemeClr val="bg1"/>
              </a:solidFill>
            </a:endParaRPr>
          </a:p>
        </p:txBody>
      </p:sp>
      <p:sp>
        <p:nvSpPr>
          <p:cNvPr id="24" name="矩形 23"/>
          <p:cNvSpPr/>
          <p:nvPr/>
        </p:nvSpPr>
        <p:spPr>
          <a:xfrm>
            <a:off x="4964333" y="3310406"/>
            <a:ext cx="1440185" cy="954107"/>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400" dirty="0">
                <a:solidFill>
                  <a:schemeClr val="bg1"/>
                </a:solidFill>
              </a:rPr>
              <a:t>The quick brown fox jumps over the lazy dog. </a:t>
            </a:r>
            <a:endParaRPr lang="zh-TW" altLang="en-US" sz="1400" dirty="0">
              <a:solidFill>
                <a:schemeClr val="bg1"/>
              </a:solidFill>
            </a:endParaRPr>
          </a:p>
        </p:txBody>
      </p:sp>
      <p:sp>
        <p:nvSpPr>
          <p:cNvPr id="25" name="矩形 24"/>
          <p:cNvSpPr/>
          <p:nvPr/>
        </p:nvSpPr>
        <p:spPr>
          <a:xfrm>
            <a:off x="7189184" y="3310406"/>
            <a:ext cx="1440185" cy="954107"/>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TW" sz="1400" dirty="0">
                <a:solidFill>
                  <a:schemeClr val="bg1"/>
                </a:solidFill>
              </a:rPr>
              <a:t>The quick brown fox jumps over the lazy dog. </a:t>
            </a:r>
            <a:endParaRPr lang="zh-TW" altLang="en-US" sz="1400" dirty="0">
              <a:solidFill>
                <a:schemeClr val="bg1"/>
              </a:solidFill>
            </a:endParaRPr>
          </a:p>
        </p:txBody>
      </p:sp>
      <p:sp>
        <p:nvSpPr>
          <p:cNvPr id="4" name="文字方塊 3"/>
          <p:cNvSpPr txBox="1"/>
          <p:nvPr/>
        </p:nvSpPr>
        <p:spPr>
          <a:xfrm>
            <a:off x="604644" y="2196511"/>
            <a:ext cx="1260161" cy="400110"/>
          </a:xfrm>
          <a:prstGeom prst="rect">
            <a:avLst/>
          </a:prstGeom>
          <a:noFill/>
        </p:spPr>
        <p:txBody>
          <a:bodyPr wrap="square" rtlCol="0">
            <a:spAutoFit/>
          </a:bodyPr>
          <a:lstStyle/>
          <a:p>
            <a:pPr algn="ctr"/>
            <a:r>
              <a:rPr lang="en-US" sz="2000" b="1" dirty="0" smtClean="0"/>
              <a:t>TITLE 01</a:t>
            </a:r>
            <a:endParaRPr lang="en-US" sz="2000" b="1" dirty="0"/>
          </a:p>
        </p:txBody>
      </p:sp>
      <p:sp>
        <p:nvSpPr>
          <p:cNvPr id="26" name="文字方塊 25"/>
          <p:cNvSpPr txBox="1"/>
          <p:nvPr/>
        </p:nvSpPr>
        <p:spPr>
          <a:xfrm>
            <a:off x="2829493" y="2196511"/>
            <a:ext cx="1260161" cy="400110"/>
          </a:xfrm>
          <a:prstGeom prst="rect">
            <a:avLst/>
          </a:prstGeom>
          <a:noFill/>
        </p:spPr>
        <p:txBody>
          <a:bodyPr wrap="square" rtlCol="0">
            <a:spAutoFit/>
          </a:bodyPr>
          <a:lstStyle/>
          <a:p>
            <a:pPr algn="ctr"/>
            <a:r>
              <a:rPr lang="en-US" sz="2000" b="1" dirty="0" smtClean="0"/>
              <a:t>TITLE 02</a:t>
            </a:r>
            <a:endParaRPr lang="en-US" sz="2000" b="1" dirty="0"/>
          </a:p>
        </p:txBody>
      </p:sp>
      <p:sp>
        <p:nvSpPr>
          <p:cNvPr id="27" name="文字方塊 26"/>
          <p:cNvSpPr txBox="1"/>
          <p:nvPr/>
        </p:nvSpPr>
        <p:spPr>
          <a:xfrm>
            <a:off x="5054342" y="2196511"/>
            <a:ext cx="1260161" cy="400110"/>
          </a:xfrm>
          <a:prstGeom prst="rect">
            <a:avLst/>
          </a:prstGeom>
          <a:noFill/>
        </p:spPr>
        <p:txBody>
          <a:bodyPr wrap="square" rtlCol="0">
            <a:spAutoFit/>
          </a:bodyPr>
          <a:lstStyle/>
          <a:p>
            <a:pPr algn="ctr"/>
            <a:r>
              <a:rPr lang="en-US" sz="2000" b="1" dirty="0" smtClean="0"/>
              <a:t>TITLE 03</a:t>
            </a:r>
            <a:endParaRPr lang="en-US" sz="2000" b="1" dirty="0"/>
          </a:p>
        </p:txBody>
      </p:sp>
      <p:sp>
        <p:nvSpPr>
          <p:cNvPr id="28" name="文字方塊 27"/>
          <p:cNvSpPr txBox="1"/>
          <p:nvPr/>
        </p:nvSpPr>
        <p:spPr>
          <a:xfrm>
            <a:off x="7279191" y="2196511"/>
            <a:ext cx="1260161" cy="400110"/>
          </a:xfrm>
          <a:prstGeom prst="rect">
            <a:avLst/>
          </a:prstGeom>
          <a:noFill/>
        </p:spPr>
        <p:txBody>
          <a:bodyPr wrap="square" rtlCol="0">
            <a:spAutoFit/>
          </a:bodyPr>
          <a:lstStyle/>
          <a:p>
            <a:pPr algn="ctr"/>
            <a:r>
              <a:rPr lang="en-US" sz="2000" b="1" dirty="0" smtClean="0"/>
              <a:t>TITLE 04</a:t>
            </a:r>
            <a:endParaRPr lang="en-US" sz="2000" b="1" dirty="0"/>
          </a:p>
        </p:txBody>
      </p:sp>
    </p:spTree>
    <p:extLst>
      <p:ext uri="{BB962C8B-B14F-4D97-AF65-F5344CB8AC3E}">
        <p14:creationId xmlns:p14="http://schemas.microsoft.com/office/powerpoint/2010/main" val="368979715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024 </a:t>
            </a:r>
            <a:r>
              <a:rPr lang="zh-TW" altLang="en-US" sz="4800" b="1" dirty="0" smtClean="0"/>
              <a:t>前導式設計</a:t>
            </a:r>
            <a:endParaRPr lang="zh-TW" altLang="en-US" sz="4800" b="1" dirty="0"/>
          </a:p>
        </p:txBody>
      </p:sp>
      <p:grpSp>
        <p:nvGrpSpPr>
          <p:cNvPr id="4" name="群組 3"/>
          <p:cNvGrpSpPr/>
          <p:nvPr/>
        </p:nvGrpSpPr>
        <p:grpSpPr>
          <a:xfrm>
            <a:off x="1309590" y="3661750"/>
            <a:ext cx="438332" cy="436508"/>
            <a:chOff x="1309590" y="3661750"/>
            <a:chExt cx="438332" cy="436508"/>
          </a:xfrm>
        </p:grpSpPr>
        <p:sp>
          <p:nvSpPr>
            <p:cNvPr id="17" name="手繪多邊形 16"/>
            <p:cNvSpPr>
              <a:spLocks/>
            </p:cNvSpPr>
            <p:nvPr/>
          </p:nvSpPr>
          <p:spPr bwMode="auto">
            <a:xfrm>
              <a:off x="1309590" y="3764267"/>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8" name="Freeform 92"/>
            <p:cNvSpPr>
              <a:spLocks/>
            </p:cNvSpPr>
            <p:nvPr/>
          </p:nvSpPr>
          <p:spPr bwMode="auto">
            <a:xfrm>
              <a:off x="1344862" y="3661750"/>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9" name="Freeform 93"/>
            <p:cNvSpPr>
              <a:spLocks/>
            </p:cNvSpPr>
            <p:nvPr/>
          </p:nvSpPr>
          <p:spPr bwMode="auto">
            <a:xfrm>
              <a:off x="1643750" y="3661750"/>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0" name="Freeform 94"/>
            <p:cNvSpPr>
              <a:spLocks/>
            </p:cNvSpPr>
            <p:nvPr/>
          </p:nvSpPr>
          <p:spPr bwMode="auto">
            <a:xfrm>
              <a:off x="1401132" y="3698448"/>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1" name="Freeform 95"/>
            <p:cNvSpPr>
              <a:spLocks/>
            </p:cNvSpPr>
            <p:nvPr/>
          </p:nvSpPr>
          <p:spPr bwMode="auto">
            <a:xfrm>
              <a:off x="1605828" y="3699876"/>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2" name="Freeform 96"/>
            <p:cNvSpPr>
              <a:spLocks/>
            </p:cNvSpPr>
            <p:nvPr/>
          </p:nvSpPr>
          <p:spPr bwMode="auto">
            <a:xfrm>
              <a:off x="1453937" y="3735351"/>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3" name="Freeform 97"/>
            <p:cNvSpPr>
              <a:spLocks/>
            </p:cNvSpPr>
            <p:nvPr/>
          </p:nvSpPr>
          <p:spPr bwMode="auto">
            <a:xfrm>
              <a:off x="1569129" y="3736982"/>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8" name="群組 7"/>
          <p:cNvGrpSpPr/>
          <p:nvPr/>
        </p:nvGrpSpPr>
        <p:grpSpPr>
          <a:xfrm>
            <a:off x="1228509" y="4764317"/>
            <a:ext cx="600494" cy="364974"/>
            <a:chOff x="1228509" y="4764317"/>
            <a:chExt cx="600494" cy="364974"/>
          </a:xfrm>
        </p:grpSpPr>
        <p:sp>
          <p:nvSpPr>
            <p:cNvPr id="25" name="Freeform 171"/>
            <p:cNvSpPr>
              <a:spLocks/>
            </p:cNvSpPr>
            <p:nvPr/>
          </p:nvSpPr>
          <p:spPr bwMode="auto">
            <a:xfrm>
              <a:off x="1228509" y="5093689"/>
              <a:ext cx="600494" cy="3560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6" name="手繪多邊形 25"/>
            <p:cNvSpPr>
              <a:spLocks/>
            </p:cNvSpPr>
            <p:nvPr/>
          </p:nvSpPr>
          <p:spPr bwMode="auto">
            <a:xfrm>
              <a:off x="1306416" y="4764317"/>
              <a:ext cx="442576" cy="29912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 name="群組 1"/>
          <p:cNvGrpSpPr/>
          <p:nvPr/>
        </p:nvGrpSpPr>
        <p:grpSpPr>
          <a:xfrm>
            <a:off x="1348137" y="2526737"/>
            <a:ext cx="361238" cy="572934"/>
            <a:chOff x="1348137" y="2526737"/>
            <a:chExt cx="361238" cy="572934"/>
          </a:xfrm>
        </p:grpSpPr>
        <p:sp>
          <p:nvSpPr>
            <p:cNvPr id="28" name="手繪多邊形 27"/>
            <p:cNvSpPr>
              <a:spLocks/>
            </p:cNvSpPr>
            <p:nvPr/>
          </p:nvSpPr>
          <p:spPr bwMode="auto">
            <a:xfrm>
              <a:off x="1348137" y="2706216"/>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9" name="Freeform 83"/>
            <p:cNvSpPr>
              <a:spLocks/>
            </p:cNvSpPr>
            <p:nvPr/>
          </p:nvSpPr>
          <p:spPr bwMode="auto">
            <a:xfrm>
              <a:off x="1438082" y="2606390"/>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0" name="Freeform 84"/>
            <p:cNvSpPr>
              <a:spLocks/>
            </p:cNvSpPr>
            <p:nvPr/>
          </p:nvSpPr>
          <p:spPr bwMode="auto">
            <a:xfrm>
              <a:off x="1548198" y="2648173"/>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1" name="Freeform 87"/>
            <p:cNvSpPr>
              <a:spLocks/>
            </p:cNvSpPr>
            <p:nvPr/>
          </p:nvSpPr>
          <p:spPr bwMode="auto">
            <a:xfrm>
              <a:off x="1552315" y="2557404"/>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88"/>
            <p:cNvSpPr>
              <a:spLocks/>
            </p:cNvSpPr>
            <p:nvPr/>
          </p:nvSpPr>
          <p:spPr bwMode="auto">
            <a:xfrm>
              <a:off x="1438288" y="2526737"/>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3" name="手繪多邊形 32"/>
          <p:cNvSpPr>
            <a:spLocks noChangeAspect="1"/>
          </p:cNvSpPr>
          <p:nvPr/>
        </p:nvSpPr>
        <p:spPr bwMode="auto">
          <a:xfrm>
            <a:off x="1351335" y="1492104"/>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9" name="群組 8"/>
          <p:cNvGrpSpPr/>
          <p:nvPr/>
        </p:nvGrpSpPr>
        <p:grpSpPr>
          <a:xfrm>
            <a:off x="1243453" y="5843244"/>
            <a:ext cx="570606" cy="340720"/>
            <a:chOff x="1243453" y="5843244"/>
            <a:chExt cx="570606" cy="340720"/>
          </a:xfrm>
        </p:grpSpPr>
        <p:sp>
          <p:nvSpPr>
            <p:cNvPr id="35" name="手繪多邊形 34"/>
            <p:cNvSpPr>
              <a:spLocks/>
            </p:cNvSpPr>
            <p:nvPr/>
          </p:nvSpPr>
          <p:spPr bwMode="auto">
            <a:xfrm>
              <a:off x="1243453" y="5843244"/>
              <a:ext cx="570606" cy="340720"/>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6" name="Freeform 47"/>
            <p:cNvSpPr>
              <a:spLocks/>
            </p:cNvSpPr>
            <p:nvPr/>
          </p:nvSpPr>
          <p:spPr bwMode="auto">
            <a:xfrm>
              <a:off x="1455233" y="5938372"/>
              <a:ext cx="142641" cy="146032"/>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solidFill>
              <a:schemeClr val="accent5"/>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5" name="文字方塊 4"/>
          <p:cNvSpPr txBox="1"/>
          <p:nvPr/>
        </p:nvSpPr>
        <p:spPr>
          <a:xfrm>
            <a:off x="1953706" y="1637129"/>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cxnSp>
        <p:nvCxnSpPr>
          <p:cNvPr id="3" name="直線接點 2"/>
          <p:cNvCxnSpPr/>
          <p:nvPr/>
        </p:nvCxnSpPr>
        <p:spPr>
          <a:xfrm>
            <a:off x="1936971" y="133726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文字方塊 36"/>
          <p:cNvSpPr txBox="1"/>
          <p:nvPr/>
        </p:nvSpPr>
        <p:spPr>
          <a:xfrm>
            <a:off x="1936971" y="1349219"/>
            <a:ext cx="1380721" cy="400110"/>
          </a:xfrm>
          <a:prstGeom prst="rect">
            <a:avLst/>
          </a:prstGeom>
          <a:noFill/>
        </p:spPr>
        <p:txBody>
          <a:bodyPr wrap="square" rtlCol="0">
            <a:spAutoFit/>
          </a:bodyPr>
          <a:lstStyle/>
          <a:p>
            <a:r>
              <a:rPr lang="en-US" sz="2000" b="1" dirty="0" smtClean="0">
                <a:solidFill>
                  <a:schemeClr val="accent1"/>
                </a:solidFill>
              </a:rPr>
              <a:t>TITLE 01</a:t>
            </a:r>
          </a:p>
        </p:txBody>
      </p:sp>
      <p:sp>
        <p:nvSpPr>
          <p:cNvPr id="52" name="文字方塊 51"/>
          <p:cNvSpPr txBox="1"/>
          <p:nvPr/>
        </p:nvSpPr>
        <p:spPr>
          <a:xfrm>
            <a:off x="1953706" y="2703929"/>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cxnSp>
        <p:nvCxnSpPr>
          <p:cNvPr id="53" name="直線接點 52"/>
          <p:cNvCxnSpPr/>
          <p:nvPr/>
        </p:nvCxnSpPr>
        <p:spPr>
          <a:xfrm>
            <a:off x="1936971" y="240406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4" name="文字方塊 53"/>
          <p:cNvSpPr txBox="1"/>
          <p:nvPr/>
        </p:nvSpPr>
        <p:spPr>
          <a:xfrm>
            <a:off x="1936971" y="2416019"/>
            <a:ext cx="1380721" cy="400110"/>
          </a:xfrm>
          <a:prstGeom prst="rect">
            <a:avLst/>
          </a:prstGeom>
          <a:noFill/>
        </p:spPr>
        <p:txBody>
          <a:bodyPr wrap="square" rtlCol="0">
            <a:spAutoFit/>
          </a:bodyPr>
          <a:lstStyle/>
          <a:p>
            <a:r>
              <a:rPr lang="en-US" sz="2000" b="1" dirty="0" smtClean="0">
                <a:solidFill>
                  <a:schemeClr val="accent2"/>
                </a:solidFill>
              </a:rPr>
              <a:t>TITLE 02</a:t>
            </a:r>
          </a:p>
        </p:txBody>
      </p:sp>
      <p:sp>
        <p:nvSpPr>
          <p:cNvPr id="56" name="文字方塊 55"/>
          <p:cNvSpPr txBox="1"/>
          <p:nvPr/>
        </p:nvSpPr>
        <p:spPr>
          <a:xfrm>
            <a:off x="1953706" y="3770729"/>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cxnSp>
        <p:nvCxnSpPr>
          <p:cNvPr id="57" name="直線接點 56"/>
          <p:cNvCxnSpPr/>
          <p:nvPr/>
        </p:nvCxnSpPr>
        <p:spPr>
          <a:xfrm>
            <a:off x="1936971" y="347086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8" name="文字方塊 57"/>
          <p:cNvSpPr txBox="1"/>
          <p:nvPr/>
        </p:nvSpPr>
        <p:spPr>
          <a:xfrm>
            <a:off x="1936971" y="3482819"/>
            <a:ext cx="1380721" cy="400110"/>
          </a:xfrm>
          <a:prstGeom prst="rect">
            <a:avLst/>
          </a:prstGeom>
          <a:noFill/>
        </p:spPr>
        <p:txBody>
          <a:bodyPr wrap="square" rtlCol="0">
            <a:spAutoFit/>
          </a:bodyPr>
          <a:lstStyle/>
          <a:p>
            <a:r>
              <a:rPr lang="en-US" sz="2000" b="1" dirty="0" smtClean="0">
                <a:solidFill>
                  <a:schemeClr val="accent3"/>
                </a:solidFill>
              </a:rPr>
              <a:t>TITLE 03</a:t>
            </a:r>
          </a:p>
        </p:txBody>
      </p:sp>
      <p:sp>
        <p:nvSpPr>
          <p:cNvPr id="60" name="文字方塊 59"/>
          <p:cNvSpPr txBox="1"/>
          <p:nvPr/>
        </p:nvSpPr>
        <p:spPr>
          <a:xfrm>
            <a:off x="1953706" y="4837529"/>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cxnSp>
        <p:nvCxnSpPr>
          <p:cNvPr id="61" name="直線接點 60"/>
          <p:cNvCxnSpPr/>
          <p:nvPr/>
        </p:nvCxnSpPr>
        <p:spPr>
          <a:xfrm>
            <a:off x="1936971" y="453766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2" name="文字方塊 61"/>
          <p:cNvSpPr txBox="1"/>
          <p:nvPr/>
        </p:nvSpPr>
        <p:spPr>
          <a:xfrm>
            <a:off x="1936971" y="4549619"/>
            <a:ext cx="1380721" cy="400110"/>
          </a:xfrm>
          <a:prstGeom prst="rect">
            <a:avLst/>
          </a:prstGeom>
          <a:noFill/>
        </p:spPr>
        <p:txBody>
          <a:bodyPr wrap="square" rtlCol="0">
            <a:spAutoFit/>
          </a:bodyPr>
          <a:lstStyle/>
          <a:p>
            <a:r>
              <a:rPr lang="en-US" sz="2000" b="1" dirty="0" smtClean="0">
                <a:solidFill>
                  <a:schemeClr val="accent4"/>
                </a:solidFill>
              </a:rPr>
              <a:t>TITLE 04</a:t>
            </a:r>
          </a:p>
        </p:txBody>
      </p:sp>
      <p:sp>
        <p:nvSpPr>
          <p:cNvPr id="64" name="文字方塊 63"/>
          <p:cNvSpPr txBox="1"/>
          <p:nvPr/>
        </p:nvSpPr>
        <p:spPr>
          <a:xfrm>
            <a:off x="1953706" y="5904329"/>
            <a:ext cx="5940759" cy="523220"/>
          </a:xfrm>
          <a:prstGeom prst="rect">
            <a:avLst/>
          </a:prstGeom>
          <a:noFill/>
        </p:spPr>
        <p:txBody>
          <a:bodyPr wrap="square" rtlCol="0">
            <a:spAutoFit/>
          </a:bodyPr>
          <a:lstStyle/>
          <a:p>
            <a:r>
              <a:rPr lang="en-US" sz="1400" dirty="0" smtClean="0"/>
              <a:t>The quick brown fox jumps over the lazy dog. The quick brown fox jumps over the lazy dog. The quick brown fox jumps over the lazy dog. </a:t>
            </a:r>
          </a:p>
        </p:txBody>
      </p:sp>
      <p:cxnSp>
        <p:nvCxnSpPr>
          <p:cNvPr id="65" name="直線接點 64"/>
          <p:cNvCxnSpPr/>
          <p:nvPr/>
        </p:nvCxnSpPr>
        <p:spPr>
          <a:xfrm>
            <a:off x="1936971" y="560446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文字方塊 65"/>
          <p:cNvSpPr txBox="1"/>
          <p:nvPr/>
        </p:nvSpPr>
        <p:spPr>
          <a:xfrm>
            <a:off x="1936971" y="5616419"/>
            <a:ext cx="1380721" cy="400110"/>
          </a:xfrm>
          <a:prstGeom prst="rect">
            <a:avLst/>
          </a:prstGeom>
          <a:noFill/>
        </p:spPr>
        <p:txBody>
          <a:bodyPr wrap="square" rtlCol="0">
            <a:spAutoFit/>
          </a:bodyPr>
          <a:lstStyle/>
          <a:p>
            <a:r>
              <a:rPr lang="en-US" sz="2000" b="1" dirty="0" smtClean="0">
                <a:solidFill>
                  <a:schemeClr val="accent5"/>
                </a:solidFill>
              </a:rPr>
              <a:t>TITLE 05</a:t>
            </a:r>
          </a:p>
        </p:txBody>
      </p:sp>
      <p:sp>
        <p:nvSpPr>
          <p:cNvPr id="67" name="頁尾版面配置區 66"/>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68" name="投影片編號版面配置區 67"/>
          <p:cNvSpPr>
            <a:spLocks noGrp="1"/>
          </p:cNvSpPr>
          <p:nvPr>
            <p:ph type="sldNum" sz="quarter" idx="12"/>
          </p:nvPr>
        </p:nvSpPr>
        <p:spPr/>
        <p:txBody>
          <a:bodyPr/>
          <a:lstStyle/>
          <a:p>
            <a:fld id="{3E5B7E40-2C08-4ABC-92E6-8AE10441B421}" type="slidenum">
              <a:rPr lang="zh-TW" altLang="en-US" smtClean="0"/>
              <a:t>26</a:t>
            </a:fld>
            <a:endParaRPr lang="zh-TW" altLang="en-US"/>
          </a:p>
        </p:txBody>
      </p:sp>
    </p:spTree>
    <p:extLst>
      <p:ext uri="{BB962C8B-B14F-4D97-AF65-F5344CB8AC3E}">
        <p14:creationId xmlns:p14="http://schemas.microsoft.com/office/powerpoint/2010/main" val="1320140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025</a:t>
            </a:r>
            <a:r>
              <a:rPr lang="zh-TW" altLang="en-US" sz="4800" b="1" dirty="0" smtClean="0"/>
              <a:t> 象形圖</a:t>
            </a:r>
            <a:endParaRPr lang="zh-TW" altLang="en-US" sz="4800" b="1" dirty="0"/>
          </a:p>
        </p:txBody>
      </p:sp>
      <p:grpSp>
        <p:nvGrpSpPr>
          <p:cNvPr id="4" name="群組 3"/>
          <p:cNvGrpSpPr>
            <a:grpSpLocks noChangeAspect="1"/>
          </p:cNvGrpSpPr>
          <p:nvPr/>
        </p:nvGrpSpPr>
        <p:grpSpPr>
          <a:xfrm>
            <a:off x="3145283" y="1988816"/>
            <a:ext cx="348863" cy="720000"/>
            <a:chOff x="6067602" y="7525973"/>
            <a:chExt cx="1659867" cy="3425707"/>
          </a:xfrm>
          <a:solidFill>
            <a:schemeClr val="accent1"/>
          </a:solidFill>
        </p:grpSpPr>
        <p:sp>
          <p:nvSpPr>
            <p:cNvPr id="5"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 name="群組 8"/>
          <p:cNvGrpSpPr>
            <a:grpSpLocks noChangeAspect="1"/>
          </p:cNvGrpSpPr>
          <p:nvPr/>
        </p:nvGrpSpPr>
        <p:grpSpPr>
          <a:xfrm>
            <a:off x="3605088" y="1988816"/>
            <a:ext cx="348863" cy="720000"/>
            <a:chOff x="6067602" y="7525973"/>
            <a:chExt cx="1659867" cy="3425707"/>
          </a:xfrm>
          <a:solidFill>
            <a:schemeClr val="accent1"/>
          </a:solidFill>
        </p:grpSpPr>
        <p:sp>
          <p:nvSpPr>
            <p:cNvPr id="10"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2" name="群組 11"/>
          <p:cNvGrpSpPr>
            <a:grpSpLocks noChangeAspect="1"/>
          </p:cNvGrpSpPr>
          <p:nvPr/>
        </p:nvGrpSpPr>
        <p:grpSpPr>
          <a:xfrm>
            <a:off x="4064893" y="1988816"/>
            <a:ext cx="348863" cy="720000"/>
            <a:chOff x="6067602" y="7525973"/>
            <a:chExt cx="1659867" cy="3425707"/>
          </a:xfrm>
          <a:solidFill>
            <a:schemeClr val="accent1"/>
          </a:solidFill>
        </p:grpSpPr>
        <p:sp>
          <p:nvSpPr>
            <p:cNvPr id="13"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4"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5" name="群組 14"/>
          <p:cNvGrpSpPr>
            <a:grpSpLocks noChangeAspect="1"/>
          </p:cNvGrpSpPr>
          <p:nvPr/>
        </p:nvGrpSpPr>
        <p:grpSpPr>
          <a:xfrm>
            <a:off x="4524698" y="1988816"/>
            <a:ext cx="348863" cy="720000"/>
            <a:chOff x="6067602" y="7525973"/>
            <a:chExt cx="1659867" cy="3425707"/>
          </a:xfrm>
          <a:solidFill>
            <a:schemeClr val="accent1"/>
          </a:solidFill>
        </p:grpSpPr>
        <p:sp>
          <p:nvSpPr>
            <p:cNvPr id="16"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7"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8" name="群組 17"/>
          <p:cNvGrpSpPr>
            <a:grpSpLocks noChangeAspect="1"/>
          </p:cNvGrpSpPr>
          <p:nvPr/>
        </p:nvGrpSpPr>
        <p:grpSpPr>
          <a:xfrm>
            <a:off x="4984503" y="1988816"/>
            <a:ext cx="348863" cy="720000"/>
            <a:chOff x="6067602" y="7525973"/>
            <a:chExt cx="1659867" cy="3425707"/>
          </a:xfrm>
          <a:solidFill>
            <a:schemeClr val="bg1">
              <a:lumMod val="50000"/>
            </a:schemeClr>
          </a:solidFill>
        </p:grpSpPr>
        <p:sp>
          <p:nvSpPr>
            <p:cNvPr id="19"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0"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1" name="群組 20"/>
          <p:cNvGrpSpPr>
            <a:grpSpLocks noChangeAspect="1"/>
          </p:cNvGrpSpPr>
          <p:nvPr/>
        </p:nvGrpSpPr>
        <p:grpSpPr>
          <a:xfrm>
            <a:off x="5444308" y="1988816"/>
            <a:ext cx="348863" cy="720000"/>
            <a:chOff x="6067602" y="7525973"/>
            <a:chExt cx="1659867" cy="3425707"/>
          </a:xfrm>
          <a:solidFill>
            <a:schemeClr val="bg1">
              <a:lumMod val="50000"/>
            </a:schemeClr>
          </a:solidFill>
        </p:grpSpPr>
        <p:sp>
          <p:nvSpPr>
            <p:cNvPr id="22"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3"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4" name="群組 23"/>
          <p:cNvGrpSpPr>
            <a:grpSpLocks noChangeAspect="1"/>
          </p:cNvGrpSpPr>
          <p:nvPr/>
        </p:nvGrpSpPr>
        <p:grpSpPr>
          <a:xfrm>
            <a:off x="5904113" y="1988816"/>
            <a:ext cx="348863" cy="720000"/>
            <a:chOff x="6067602" y="7525973"/>
            <a:chExt cx="1659867" cy="3425707"/>
          </a:xfrm>
          <a:solidFill>
            <a:schemeClr val="bg1">
              <a:lumMod val="50000"/>
            </a:schemeClr>
          </a:solidFill>
        </p:grpSpPr>
        <p:sp>
          <p:nvSpPr>
            <p:cNvPr id="25"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6"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7" name="群組 26"/>
          <p:cNvGrpSpPr>
            <a:grpSpLocks noChangeAspect="1"/>
          </p:cNvGrpSpPr>
          <p:nvPr/>
        </p:nvGrpSpPr>
        <p:grpSpPr>
          <a:xfrm>
            <a:off x="6363918" y="1988816"/>
            <a:ext cx="348863" cy="720000"/>
            <a:chOff x="6067602" y="7525973"/>
            <a:chExt cx="1659867" cy="3425707"/>
          </a:xfrm>
          <a:solidFill>
            <a:schemeClr val="bg1">
              <a:lumMod val="50000"/>
            </a:schemeClr>
          </a:solidFill>
        </p:grpSpPr>
        <p:sp>
          <p:nvSpPr>
            <p:cNvPr id="28"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9"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30" name="群組 29"/>
          <p:cNvGrpSpPr>
            <a:grpSpLocks noChangeAspect="1"/>
          </p:cNvGrpSpPr>
          <p:nvPr/>
        </p:nvGrpSpPr>
        <p:grpSpPr>
          <a:xfrm>
            <a:off x="6823723" y="1988816"/>
            <a:ext cx="348863" cy="720000"/>
            <a:chOff x="6067602" y="7525973"/>
            <a:chExt cx="1659867" cy="3425707"/>
          </a:xfrm>
          <a:solidFill>
            <a:schemeClr val="bg1">
              <a:lumMod val="50000"/>
            </a:schemeClr>
          </a:solidFill>
        </p:grpSpPr>
        <p:sp>
          <p:nvSpPr>
            <p:cNvPr id="31"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33" name="群組 32"/>
          <p:cNvGrpSpPr>
            <a:grpSpLocks noChangeAspect="1"/>
          </p:cNvGrpSpPr>
          <p:nvPr/>
        </p:nvGrpSpPr>
        <p:grpSpPr>
          <a:xfrm>
            <a:off x="7283528" y="1988816"/>
            <a:ext cx="348863" cy="720000"/>
            <a:chOff x="6067602" y="7525973"/>
            <a:chExt cx="1659867" cy="3425707"/>
          </a:xfrm>
          <a:solidFill>
            <a:schemeClr val="bg1">
              <a:lumMod val="50000"/>
            </a:schemeClr>
          </a:solidFill>
        </p:grpSpPr>
        <p:sp>
          <p:nvSpPr>
            <p:cNvPr id="34"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5"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36" name="群組 35"/>
          <p:cNvGrpSpPr>
            <a:grpSpLocks noChangeAspect="1"/>
          </p:cNvGrpSpPr>
          <p:nvPr/>
        </p:nvGrpSpPr>
        <p:grpSpPr>
          <a:xfrm>
            <a:off x="3145283" y="3069000"/>
            <a:ext cx="348863" cy="720000"/>
            <a:chOff x="6067602" y="7525973"/>
            <a:chExt cx="1659867" cy="3425707"/>
          </a:xfrm>
          <a:solidFill>
            <a:schemeClr val="accent2"/>
          </a:solidFill>
        </p:grpSpPr>
        <p:sp>
          <p:nvSpPr>
            <p:cNvPr id="37"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8"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39" name="群組 38"/>
          <p:cNvGrpSpPr>
            <a:grpSpLocks noChangeAspect="1"/>
          </p:cNvGrpSpPr>
          <p:nvPr/>
        </p:nvGrpSpPr>
        <p:grpSpPr>
          <a:xfrm>
            <a:off x="3605088" y="3069000"/>
            <a:ext cx="348863" cy="720000"/>
            <a:chOff x="6067602" y="7525973"/>
            <a:chExt cx="1659867" cy="3425707"/>
          </a:xfrm>
          <a:solidFill>
            <a:schemeClr val="accent2"/>
          </a:solidFill>
        </p:grpSpPr>
        <p:sp>
          <p:nvSpPr>
            <p:cNvPr id="40"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1"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42" name="群組 41"/>
          <p:cNvGrpSpPr>
            <a:grpSpLocks noChangeAspect="1"/>
          </p:cNvGrpSpPr>
          <p:nvPr/>
        </p:nvGrpSpPr>
        <p:grpSpPr>
          <a:xfrm>
            <a:off x="4064893" y="3069000"/>
            <a:ext cx="348863" cy="720000"/>
            <a:chOff x="6067602" y="7525973"/>
            <a:chExt cx="1659867" cy="3425707"/>
          </a:xfrm>
          <a:solidFill>
            <a:schemeClr val="accent2"/>
          </a:solidFill>
        </p:grpSpPr>
        <p:sp>
          <p:nvSpPr>
            <p:cNvPr id="43"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4"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45" name="群組 44"/>
          <p:cNvGrpSpPr>
            <a:grpSpLocks noChangeAspect="1"/>
          </p:cNvGrpSpPr>
          <p:nvPr/>
        </p:nvGrpSpPr>
        <p:grpSpPr>
          <a:xfrm>
            <a:off x="4524698" y="3069000"/>
            <a:ext cx="348863" cy="720000"/>
            <a:chOff x="6067602" y="7525973"/>
            <a:chExt cx="1659867" cy="3425707"/>
          </a:xfrm>
          <a:solidFill>
            <a:schemeClr val="bg1">
              <a:lumMod val="50000"/>
            </a:schemeClr>
          </a:solidFill>
        </p:grpSpPr>
        <p:sp>
          <p:nvSpPr>
            <p:cNvPr id="46"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7"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48" name="群組 47"/>
          <p:cNvGrpSpPr>
            <a:grpSpLocks noChangeAspect="1"/>
          </p:cNvGrpSpPr>
          <p:nvPr/>
        </p:nvGrpSpPr>
        <p:grpSpPr>
          <a:xfrm>
            <a:off x="4984503" y="3069000"/>
            <a:ext cx="348863" cy="720000"/>
            <a:chOff x="6067602" y="7525973"/>
            <a:chExt cx="1659867" cy="3425707"/>
          </a:xfrm>
          <a:solidFill>
            <a:schemeClr val="bg1">
              <a:lumMod val="50000"/>
            </a:schemeClr>
          </a:solidFill>
        </p:grpSpPr>
        <p:sp>
          <p:nvSpPr>
            <p:cNvPr id="49"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0"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51" name="群組 50"/>
          <p:cNvGrpSpPr>
            <a:grpSpLocks noChangeAspect="1"/>
          </p:cNvGrpSpPr>
          <p:nvPr/>
        </p:nvGrpSpPr>
        <p:grpSpPr>
          <a:xfrm>
            <a:off x="5444308" y="3069000"/>
            <a:ext cx="348863" cy="720000"/>
            <a:chOff x="6067602" y="7525973"/>
            <a:chExt cx="1659867" cy="3425707"/>
          </a:xfrm>
          <a:solidFill>
            <a:schemeClr val="bg1">
              <a:lumMod val="50000"/>
            </a:schemeClr>
          </a:solidFill>
        </p:grpSpPr>
        <p:sp>
          <p:nvSpPr>
            <p:cNvPr id="52"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3"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54" name="群組 53"/>
          <p:cNvGrpSpPr>
            <a:grpSpLocks noChangeAspect="1"/>
          </p:cNvGrpSpPr>
          <p:nvPr/>
        </p:nvGrpSpPr>
        <p:grpSpPr>
          <a:xfrm>
            <a:off x="5904113" y="3069000"/>
            <a:ext cx="348863" cy="720000"/>
            <a:chOff x="6067602" y="7525973"/>
            <a:chExt cx="1659867" cy="3425707"/>
          </a:xfrm>
          <a:solidFill>
            <a:schemeClr val="bg1">
              <a:lumMod val="50000"/>
            </a:schemeClr>
          </a:solidFill>
        </p:grpSpPr>
        <p:sp>
          <p:nvSpPr>
            <p:cNvPr id="55"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6"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57" name="群組 56"/>
          <p:cNvGrpSpPr>
            <a:grpSpLocks noChangeAspect="1"/>
          </p:cNvGrpSpPr>
          <p:nvPr/>
        </p:nvGrpSpPr>
        <p:grpSpPr>
          <a:xfrm>
            <a:off x="6363918" y="3069000"/>
            <a:ext cx="348863" cy="720000"/>
            <a:chOff x="6067602" y="7525973"/>
            <a:chExt cx="1659867" cy="3425707"/>
          </a:xfrm>
          <a:solidFill>
            <a:schemeClr val="bg1">
              <a:lumMod val="50000"/>
            </a:schemeClr>
          </a:solidFill>
        </p:grpSpPr>
        <p:sp>
          <p:nvSpPr>
            <p:cNvPr id="58"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9"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60" name="群組 59"/>
          <p:cNvGrpSpPr>
            <a:grpSpLocks noChangeAspect="1"/>
          </p:cNvGrpSpPr>
          <p:nvPr/>
        </p:nvGrpSpPr>
        <p:grpSpPr>
          <a:xfrm>
            <a:off x="6823723" y="3069000"/>
            <a:ext cx="348863" cy="720000"/>
            <a:chOff x="6067602" y="7525973"/>
            <a:chExt cx="1659867" cy="3425707"/>
          </a:xfrm>
          <a:solidFill>
            <a:schemeClr val="bg1">
              <a:lumMod val="50000"/>
            </a:schemeClr>
          </a:solidFill>
        </p:grpSpPr>
        <p:sp>
          <p:nvSpPr>
            <p:cNvPr id="61"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2"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63" name="群組 62"/>
          <p:cNvGrpSpPr>
            <a:grpSpLocks noChangeAspect="1"/>
          </p:cNvGrpSpPr>
          <p:nvPr/>
        </p:nvGrpSpPr>
        <p:grpSpPr>
          <a:xfrm>
            <a:off x="7283528" y="3069000"/>
            <a:ext cx="348863" cy="720000"/>
            <a:chOff x="6067602" y="7525973"/>
            <a:chExt cx="1659867" cy="3425707"/>
          </a:xfrm>
          <a:solidFill>
            <a:schemeClr val="bg1">
              <a:lumMod val="50000"/>
            </a:schemeClr>
          </a:solidFill>
        </p:grpSpPr>
        <p:sp>
          <p:nvSpPr>
            <p:cNvPr id="64"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5"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66" name="群組 65"/>
          <p:cNvGrpSpPr>
            <a:grpSpLocks noChangeAspect="1"/>
          </p:cNvGrpSpPr>
          <p:nvPr/>
        </p:nvGrpSpPr>
        <p:grpSpPr>
          <a:xfrm>
            <a:off x="3145283" y="4149184"/>
            <a:ext cx="348863" cy="720000"/>
            <a:chOff x="6067602" y="7525973"/>
            <a:chExt cx="1659867" cy="3425707"/>
          </a:xfrm>
          <a:solidFill>
            <a:schemeClr val="accent3"/>
          </a:solidFill>
        </p:grpSpPr>
        <p:sp>
          <p:nvSpPr>
            <p:cNvPr id="67"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8"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69" name="群組 68"/>
          <p:cNvGrpSpPr>
            <a:grpSpLocks noChangeAspect="1"/>
          </p:cNvGrpSpPr>
          <p:nvPr/>
        </p:nvGrpSpPr>
        <p:grpSpPr>
          <a:xfrm>
            <a:off x="3605088" y="4149184"/>
            <a:ext cx="348863" cy="720000"/>
            <a:chOff x="6067602" y="7525973"/>
            <a:chExt cx="1659867" cy="3425707"/>
          </a:xfrm>
          <a:solidFill>
            <a:schemeClr val="accent3"/>
          </a:solidFill>
        </p:grpSpPr>
        <p:sp>
          <p:nvSpPr>
            <p:cNvPr id="70"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1"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72" name="群組 71"/>
          <p:cNvGrpSpPr>
            <a:grpSpLocks noChangeAspect="1"/>
          </p:cNvGrpSpPr>
          <p:nvPr/>
        </p:nvGrpSpPr>
        <p:grpSpPr>
          <a:xfrm>
            <a:off x="4064893" y="4149184"/>
            <a:ext cx="348863" cy="720000"/>
            <a:chOff x="6067602" y="7525973"/>
            <a:chExt cx="1659867" cy="3425707"/>
          </a:xfrm>
          <a:solidFill>
            <a:schemeClr val="bg1">
              <a:lumMod val="50000"/>
            </a:schemeClr>
          </a:solidFill>
        </p:grpSpPr>
        <p:sp>
          <p:nvSpPr>
            <p:cNvPr id="73"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4"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75" name="群組 74"/>
          <p:cNvGrpSpPr>
            <a:grpSpLocks noChangeAspect="1"/>
          </p:cNvGrpSpPr>
          <p:nvPr/>
        </p:nvGrpSpPr>
        <p:grpSpPr>
          <a:xfrm>
            <a:off x="4524698" y="4149184"/>
            <a:ext cx="348863" cy="720000"/>
            <a:chOff x="6067602" y="7525973"/>
            <a:chExt cx="1659867" cy="3425707"/>
          </a:xfrm>
          <a:solidFill>
            <a:schemeClr val="bg1">
              <a:lumMod val="50000"/>
            </a:schemeClr>
          </a:solidFill>
        </p:grpSpPr>
        <p:sp>
          <p:nvSpPr>
            <p:cNvPr id="76"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7"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78" name="群組 77"/>
          <p:cNvGrpSpPr>
            <a:grpSpLocks noChangeAspect="1"/>
          </p:cNvGrpSpPr>
          <p:nvPr/>
        </p:nvGrpSpPr>
        <p:grpSpPr>
          <a:xfrm>
            <a:off x="4984503" y="4149184"/>
            <a:ext cx="348863" cy="720000"/>
            <a:chOff x="6067602" y="7525973"/>
            <a:chExt cx="1659867" cy="3425707"/>
          </a:xfrm>
          <a:solidFill>
            <a:schemeClr val="bg1">
              <a:lumMod val="50000"/>
            </a:schemeClr>
          </a:solidFill>
        </p:grpSpPr>
        <p:sp>
          <p:nvSpPr>
            <p:cNvPr id="79"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0"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81" name="群組 80"/>
          <p:cNvGrpSpPr>
            <a:grpSpLocks noChangeAspect="1"/>
          </p:cNvGrpSpPr>
          <p:nvPr/>
        </p:nvGrpSpPr>
        <p:grpSpPr>
          <a:xfrm>
            <a:off x="5444308" y="4149184"/>
            <a:ext cx="348863" cy="720000"/>
            <a:chOff x="6067602" y="7525973"/>
            <a:chExt cx="1659867" cy="3425707"/>
          </a:xfrm>
          <a:solidFill>
            <a:schemeClr val="bg1">
              <a:lumMod val="50000"/>
            </a:schemeClr>
          </a:solidFill>
        </p:grpSpPr>
        <p:sp>
          <p:nvSpPr>
            <p:cNvPr id="82"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3"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84" name="群組 83"/>
          <p:cNvGrpSpPr>
            <a:grpSpLocks noChangeAspect="1"/>
          </p:cNvGrpSpPr>
          <p:nvPr/>
        </p:nvGrpSpPr>
        <p:grpSpPr>
          <a:xfrm>
            <a:off x="5904113" y="4149184"/>
            <a:ext cx="348863" cy="720000"/>
            <a:chOff x="6067602" y="7525973"/>
            <a:chExt cx="1659867" cy="3425707"/>
          </a:xfrm>
          <a:solidFill>
            <a:schemeClr val="bg1">
              <a:lumMod val="50000"/>
            </a:schemeClr>
          </a:solidFill>
        </p:grpSpPr>
        <p:sp>
          <p:nvSpPr>
            <p:cNvPr id="85"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6"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87" name="群組 86"/>
          <p:cNvGrpSpPr>
            <a:grpSpLocks noChangeAspect="1"/>
          </p:cNvGrpSpPr>
          <p:nvPr/>
        </p:nvGrpSpPr>
        <p:grpSpPr>
          <a:xfrm>
            <a:off x="6363918" y="4149184"/>
            <a:ext cx="348863" cy="720000"/>
            <a:chOff x="6067602" y="7525973"/>
            <a:chExt cx="1659867" cy="3425707"/>
          </a:xfrm>
          <a:solidFill>
            <a:schemeClr val="bg1">
              <a:lumMod val="50000"/>
            </a:schemeClr>
          </a:solidFill>
        </p:grpSpPr>
        <p:sp>
          <p:nvSpPr>
            <p:cNvPr id="88"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9"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0" name="群組 89"/>
          <p:cNvGrpSpPr>
            <a:grpSpLocks noChangeAspect="1"/>
          </p:cNvGrpSpPr>
          <p:nvPr/>
        </p:nvGrpSpPr>
        <p:grpSpPr>
          <a:xfrm>
            <a:off x="6823723" y="4149184"/>
            <a:ext cx="348863" cy="720000"/>
            <a:chOff x="6067602" y="7525973"/>
            <a:chExt cx="1659867" cy="3425707"/>
          </a:xfrm>
          <a:solidFill>
            <a:schemeClr val="bg1">
              <a:lumMod val="50000"/>
            </a:schemeClr>
          </a:solidFill>
        </p:grpSpPr>
        <p:sp>
          <p:nvSpPr>
            <p:cNvPr id="91"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2"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3" name="群組 92"/>
          <p:cNvGrpSpPr>
            <a:grpSpLocks noChangeAspect="1"/>
          </p:cNvGrpSpPr>
          <p:nvPr/>
        </p:nvGrpSpPr>
        <p:grpSpPr>
          <a:xfrm>
            <a:off x="7283528" y="4149184"/>
            <a:ext cx="348863" cy="720000"/>
            <a:chOff x="6067602" y="7525973"/>
            <a:chExt cx="1659867" cy="3425707"/>
          </a:xfrm>
          <a:solidFill>
            <a:schemeClr val="bg1">
              <a:lumMod val="50000"/>
            </a:schemeClr>
          </a:solidFill>
        </p:grpSpPr>
        <p:sp>
          <p:nvSpPr>
            <p:cNvPr id="94"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5"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2" name="五邊形 1"/>
          <p:cNvSpPr/>
          <p:nvPr/>
        </p:nvSpPr>
        <p:spPr>
          <a:xfrm>
            <a:off x="1364373" y="1988816"/>
            <a:ext cx="1620207" cy="720000"/>
          </a:xfrm>
          <a:prstGeom prst="homePlate">
            <a:avLst>
              <a:gd name="adj" fmla="val 31857"/>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微軟正黑體" panose="020B0604030504040204" pitchFamily="34" charset="-120"/>
                <a:ea typeface="微軟正黑體" panose="020B0604030504040204" pitchFamily="34" charset="-120"/>
              </a:rPr>
              <a:t>40</a:t>
            </a:r>
            <a:r>
              <a:rPr lang="en-US" sz="2000" b="1" dirty="0" smtClean="0">
                <a:solidFill>
                  <a:schemeClr val="bg1"/>
                </a:solidFill>
                <a:latin typeface="微軟正黑體" panose="020B0604030504040204" pitchFamily="34" charset="-120"/>
                <a:ea typeface="微軟正黑體" panose="020B0604030504040204" pitchFamily="34" charset="-120"/>
              </a:rPr>
              <a:t>%</a:t>
            </a:r>
          </a:p>
        </p:txBody>
      </p:sp>
      <p:sp>
        <p:nvSpPr>
          <p:cNvPr id="96" name="五邊形 95"/>
          <p:cNvSpPr/>
          <p:nvPr/>
        </p:nvSpPr>
        <p:spPr>
          <a:xfrm>
            <a:off x="1364373" y="3069000"/>
            <a:ext cx="1620207" cy="720000"/>
          </a:xfrm>
          <a:prstGeom prst="homePlate">
            <a:avLst>
              <a:gd name="adj" fmla="val 31857"/>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微軟正黑體" panose="020B0604030504040204" pitchFamily="34" charset="-120"/>
                <a:ea typeface="微軟正黑體" panose="020B0604030504040204" pitchFamily="34" charset="-120"/>
              </a:rPr>
              <a:t>30</a:t>
            </a:r>
            <a:r>
              <a:rPr lang="en-US" sz="2000" b="1" dirty="0" smtClean="0">
                <a:solidFill>
                  <a:schemeClr val="bg1"/>
                </a:solidFill>
                <a:latin typeface="微軟正黑體" panose="020B0604030504040204" pitchFamily="34" charset="-120"/>
                <a:ea typeface="微軟正黑體" panose="020B0604030504040204" pitchFamily="34" charset="-120"/>
              </a:rPr>
              <a:t>%</a:t>
            </a:r>
          </a:p>
        </p:txBody>
      </p:sp>
      <p:sp>
        <p:nvSpPr>
          <p:cNvPr id="97" name="五邊形 96"/>
          <p:cNvSpPr/>
          <p:nvPr/>
        </p:nvSpPr>
        <p:spPr>
          <a:xfrm>
            <a:off x="1364373" y="4149184"/>
            <a:ext cx="1620207" cy="720000"/>
          </a:xfrm>
          <a:prstGeom prst="homePlate">
            <a:avLst>
              <a:gd name="adj" fmla="val 31857"/>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微軟正黑體" panose="020B0604030504040204" pitchFamily="34" charset="-120"/>
                <a:ea typeface="微軟正黑體" panose="020B0604030504040204" pitchFamily="34" charset="-120"/>
              </a:rPr>
              <a:t>20</a:t>
            </a:r>
            <a:r>
              <a:rPr lang="en-US" sz="2000" b="1" dirty="0" smtClean="0">
                <a:solidFill>
                  <a:schemeClr val="bg1"/>
                </a:solidFill>
                <a:latin typeface="微軟正黑體" panose="020B0604030504040204" pitchFamily="34" charset="-120"/>
                <a:ea typeface="微軟正黑體" panose="020B0604030504040204" pitchFamily="34" charset="-120"/>
              </a:rPr>
              <a:t>%</a:t>
            </a:r>
          </a:p>
        </p:txBody>
      </p:sp>
      <p:grpSp>
        <p:nvGrpSpPr>
          <p:cNvPr id="98" name="群組 97"/>
          <p:cNvGrpSpPr>
            <a:grpSpLocks noChangeAspect="1"/>
          </p:cNvGrpSpPr>
          <p:nvPr/>
        </p:nvGrpSpPr>
        <p:grpSpPr>
          <a:xfrm>
            <a:off x="3145283" y="5229368"/>
            <a:ext cx="348863" cy="720000"/>
            <a:chOff x="6067602" y="7525973"/>
            <a:chExt cx="1659867" cy="3425707"/>
          </a:xfrm>
          <a:solidFill>
            <a:schemeClr val="accent4"/>
          </a:solidFill>
        </p:grpSpPr>
        <p:sp>
          <p:nvSpPr>
            <p:cNvPr id="99"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0"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01" name="群組 100"/>
          <p:cNvGrpSpPr>
            <a:grpSpLocks noChangeAspect="1"/>
          </p:cNvGrpSpPr>
          <p:nvPr/>
        </p:nvGrpSpPr>
        <p:grpSpPr>
          <a:xfrm>
            <a:off x="3605088" y="5229368"/>
            <a:ext cx="348863" cy="720000"/>
            <a:chOff x="6067602" y="7525973"/>
            <a:chExt cx="1659867" cy="3425707"/>
          </a:xfrm>
          <a:solidFill>
            <a:schemeClr val="bg1">
              <a:lumMod val="50000"/>
            </a:schemeClr>
          </a:solidFill>
        </p:grpSpPr>
        <p:sp>
          <p:nvSpPr>
            <p:cNvPr id="102"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3"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04" name="群組 103"/>
          <p:cNvGrpSpPr>
            <a:grpSpLocks noChangeAspect="1"/>
          </p:cNvGrpSpPr>
          <p:nvPr/>
        </p:nvGrpSpPr>
        <p:grpSpPr>
          <a:xfrm>
            <a:off x="4064893" y="5229368"/>
            <a:ext cx="348863" cy="720000"/>
            <a:chOff x="6067602" y="7525973"/>
            <a:chExt cx="1659867" cy="3425707"/>
          </a:xfrm>
          <a:solidFill>
            <a:schemeClr val="bg1">
              <a:lumMod val="50000"/>
            </a:schemeClr>
          </a:solidFill>
        </p:grpSpPr>
        <p:sp>
          <p:nvSpPr>
            <p:cNvPr id="105"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6"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07" name="群組 106"/>
          <p:cNvGrpSpPr>
            <a:grpSpLocks noChangeAspect="1"/>
          </p:cNvGrpSpPr>
          <p:nvPr/>
        </p:nvGrpSpPr>
        <p:grpSpPr>
          <a:xfrm>
            <a:off x="4524698" y="5229368"/>
            <a:ext cx="348863" cy="720000"/>
            <a:chOff x="6067602" y="7525973"/>
            <a:chExt cx="1659867" cy="3425707"/>
          </a:xfrm>
          <a:solidFill>
            <a:schemeClr val="bg1">
              <a:lumMod val="50000"/>
            </a:schemeClr>
          </a:solidFill>
        </p:grpSpPr>
        <p:sp>
          <p:nvSpPr>
            <p:cNvPr id="108"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9"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10" name="群組 109"/>
          <p:cNvGrpSpPr>
            <a:grpSpLocks noChangeAspect="1"/>
          </p:cNvGrpSpPr>
          <p:nvPr/>
        </p:nvGrpSpPr>
        <p:grpSpPr>
          <a:xfrm>
            <a:off x="4984503" y="5229368"/>
            <a:ext cx="348863" cy="720000"/>
            <a:chOff x="6067602" y="7525973"/>
            <a:chExt cx="1659867" cy="3425707"/>
          </a:xfrm>
          <a:solidFill>
            <a:schemeClr val="bg1">
              <a:lumMod val="50000"/>
            </a:schemeClr>
          </a:solidFill>
        </p:grpSpPr>
        <p:sp>
          <p:nvSpPr>
            <p:cNvPr id="111"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2"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13" name="群組 112"/>
          <p:cNvGrpSpPr>
            <a:grpSpLocks noChangeAspect="1"/>
          </p:cNvGrpSpPr>
          <p:nvPr/>
        </p:nvGrpSpPr>
        <p:grpSpPr>
          <a:xfrm>
            <a:off x="5444308" y="5229368"/>
            <a:ext cx="348863" cy="720000"/>
            <a:chOff x="6067602" y="7525973"/>
            <a:chExt cx="1659867" cy="3425707"/>
          </a:xfrm>
          <a:solidFill>
            <a:schemeClr val="bg1">
              <a:lumMod val="50000"/>
            </a:schemeClr>
          </a:solidFill>
        </p:grpSpPr>
        <p:sp>
          <p:nvSpPr>
            <p:cNvPr id="114"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5"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16" name="群組 115"/>
          <p:cNvGrpSpPr>
            <a:grpSpLocks noChangeAspect="1"/>
          </p:cNvGrpSpPr>
          <p:nvPr/>
        </p:nvGrpSpPr>
        <p:grpSpPr>
          <a:xfrm>
            <a:off x="5904113" y="5229368"/>
            <a:ext cx="348863" cy="720000"/>
            <a:chOff x="6067602" y="7525973"/>
            <a:chExt cx="1659867" cy="3425707"/>
          </a:xfrm>
          <a:solidFill>
            <a:schemeClr val="bg1">
              <a:lumMod val="50000"/>
            </a:schemeClr>
          </a:solidFill>
        </p:grpSpPr>
        <p:sp>
          <p:nvSpPr>
            <p:cNvPr id="117"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8"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19" name="群組 118"/>
          <p:cNvGrpSpPr>
            <a:grpSpLocks noChangeAspect="1"/>
          </p:cNvGrpSpPr>
          <p:nvPr/>
        </p:nvGrpSpPr>
        <p:grpSpPr>
          <a:xfrm>
            <a:off x="6363918" y="5229368"/>
            <a:ext cx="348863" cy="720000"/>
            <a:chOff x="6067602" y="7525973"/>
            <a:chExt cx="1659867" cy="3425707"/>
          </a:xfrm>
          <a:solidFill>
            <a:schemeClr val="bg1">
              <a:lumMod val="50000"/>
            </a:schemeClr>
          </a:solidFill>
        </p:grpSpPr>
        <p:sp>
          <p:nvSpPr>
            <p:cNvPr id="120"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1"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22" name="群組 121"/>
          <p:cNvGrpSpPr>
            <a:grpSpLocks noChangeAspect="1"/>
          </p:cNvGrpSpPr>
          <p:nvPr/>
        </p:nvGrpSpPr>
        <p:grpSpPr>
          <a:xfrm>
            <a:off x="6823723" y="5229368"/>
            <a:ext cx="348863" cy="720000"/>
            <a:chOff x="6067602" y="7525973"/>
            <a:chExt cx="1659867" cy="3425707"/>
          </a:xfrm>
          <a:solidFill>
            <a:schemeClr val="bg1">
              <a:lumMod val="50000"/>
            </a:schemeClr>
          </a:solidFill>
        </p:grpSpPr>
        <p:sp>
          <p:nvSpPr>
            <p:cNvPr id="123"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4"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25" name="群組 124"/>
          <p:cNvGrpSpPr>
            <a:grpSpLocks noChangeAspect="1"/>
          </p:cNvGrpSpPr>
          <p:nvPr/>
        </p:nvGrpSpPr>
        <p:grpSpPr>
          <a:xfrm>
            <a:off x="7283528" y="5229368"/>
            <a:ext cx="348863" cy="720000"/>
            <a:chOff x="6067602" y="7525973"/>
            <a:chExt cx="1659867" cy="3425707"/>
          </a:xfrm>
          <a:solidFill>
            <a:schemeClr val="bg1">
              <a:lumMod val="50000"/>
            </a:schemeClr>
          </a:solidFill>
        </p:grpSpPr>
        <p:sp>
          <p:nvSpPr>
            <p:cNvPr id="126" name="Freeform 46"/>
            <p:cNvSpPr>
              <a:spLocks/>
            </p:cNvSpPr>
            <p:nvPr/>
          </p:nvSpPr>
          <p:spPr bwMode="auto">
            <a:xfrm>
              <a:off x="6067602" y="8236831"/>
              <a:ext cx="1659867" cy="2714849"/>
            </a:xfrm>
            <a:custGeom>
              <a:avLst/>
              <a:gdLst>
                <a:gd name="T0" fmla="*/ 1701 w 6144"/>
                <a:gd name="T1" fmla="*/ 10007 h 10054"/>
                <a:gd name="T2" fmla="*/ 1686 w 6144"/>
                <a:gd name="T3" fmla="*/ 6194 h 10054"/>
                <a:gd name="T4" fmla="*/ 1674 w 6144"/>
                <a:gd name="T5" fmla="*/ 2413 h 10054"/>
                <a:gd name="T6" fmla="*/ 1559 w 6144"/>
                <a:gd name="T7" fmla="*/ 2537 h 10054"/>
                <a:gd name="T8" fmla="*/ 1346 w 6144"/>
                <a:gd name="T9" fmla="*/ 3450 h 10054"/>
                <a:gd name="T10" fmla="*/ 1260 w 6144"/>
                <a:gd name="T11" fmla="*/ 3802 h 10054"/>
                <a:gd name="T12" fmla="*/ 995 w 6144"/>
                <a:gd name="T13" fmla="*/ 4790 h 10054"/>
                <a:gd name="T14" fmla="*/ 250 w 6144"/>
                <a:gd name="T15" fmla="*/ 4953 h 10054"/>
                <a:gd name="T16" fmla="*/ 130 w 6144"/>
                <a:gd name="T17" fmla="*/ 4062 h 10054"/>
                <a:gd name="T18" fmla="*/ 226 w 6144"/>
                <a:gd name="T19" fmla="*/ 3647 h 10054"/>
                <a:gd name="T20" fmla="*/ 316 w 6144"/>
                <a:gd name="T21" fmla="*/ 3266 h 10054"/>
                <a:gd name="T22" fmla="*/ 672 w 6144"/>
                <a:gd name="T23" fmla="*/ 1756 h 10054"/>
                <a:gd name="T24" fmla="*/ 741 w 6144"/>
                <a:gd name="T25" fmla="*/ 1474 h 10054"/>
                <a:gd name="T26" fmla="*/ 826 w 6144"/>
                <a:gd name="T27" fmla="*/ 1135 h 10054"/>
                <a:gd name="T28" fmla="*/ 1140 w 6144"/>
                <a:gd name="T29" fmla="*/ 654 h 10054"/>
                <a:gd name="T30" fmla="*/ 1917 w 6144"/>
                <a:gd name="T31" fmla="*/ 229 h 10054"/>
                <a:gd name="T32" fmla="*/ 2842 w 6144"/>
                <a:gd name="T33" fmla="*/ 30 h 10054"/>
                <a:gd name="T34" fmla="*/ 3562 w 6144"/>
                <a:gd name="T35" fmla="*/ 58 h 10054"/>
                <a:gd name="T36" fmla="*/ 4521 w 6144"/>
                <a:gd name="T37" fmla="*/ 331 h 10054"/>
                <a:gd name="T38" fmla="*/ 5227 w 6144"/>
                <a:gd name="T39" fmla="*/ 821 h 10054"/>
                <a:gd name="T40" fmla="*/ 5495 w 6144"/>
                <a:gd name="T41" fmla="*/ 1742 h 10054"/>
                <a:gd name="T42" fmla="*/ 5777 w 6144"/>
                <a:gd name="T43" fmla="*/ 2942 h 10054"/>
                <a:gd name="T44" fmla="*/ 5862 w 6144"/>
                <a:gd name="T45" fmla="*/ 3309 h 10054"/>
                <a:gd name="T46" fmla="*/ 5999 w 6144"/>
                <a:gd name="T47" fmla="*/ 3887 h 10054"/>
                <a:gd name="T48" fmla="*/ 6115 w 6144"/>
                <a:gd name="T49" fmla="*/ 4636 h 10054"/>
                <a:gd name="T50" fmla="*/ 5430 w 6144"/>
                <a:gd name="T51" fmla="*/ 4992 h 10054"/>
                <a:gd name="T52" fmla="*/ 5103 w 6144"/>
                <a:gd name="T53" fmla="*/ 4591 h 10054"/>
                <a:gd name="T54" fmla="*/ 5028 w 6144"/>
                <a:gd name="T55" fmla="*/ 4296 h 10054"/>
                <a:gd name="T56" fmla="*/ 4689 w 6144"/>
                <a:gd name="T57" fmla="*/ 2885 h 10054"/>
                <a:gd name="T58" fmla="*/ 4500 w 6144"/>
                <a:gd name="T59" fmla="*/ 2271 h 10054"/>
                <a:gd name="T60" fmla="*/ 4450 w 6144"/>
                <a:gd name="T61" fmla="*/ 6161 h 10054"/>
                <a:gd name="T62" fmla="*/ 4436 w 6144"/>
                <a:gd name="T63" fmla="*/ 10040 h 10054"/>
                <a:gd name="T64" fmla="*/ 3928 w 6144"/>
                <a:gd name="T65" fmla="*/ 10040 h 10054"/>
                <a:gd name="T66" fmla="*/ 3420 w 6144"/>
                <a:gd name="T67" fmla="*/ 10040 h 10054"/>
                <a:gd name="T68" fmla="*/ 3413 w 6144"/>
                <a:gd name="T69" fmla="*/ 7556 h 10054"/>
                <a:gd name="T70" fmla="*/ 3358 w 6144"/>
                <a:gd name="T71" fmla="*/ 5037 h 10054"/>
                <a:gd name="T72" fmla="*/ 2830 w 6144"/>
                <a:gd name="T73" fmla="*/ 5039 h 10054"/>
                <a:gd name="T74" fmla="*/ 2780 w 6144"/>
                <a:gd name="T75" fmla="*/ 7516 h 10054"/>
                <a:gd name="T76" fmla="*/ 2767 w 6144"/>
                <a:gd name="T77" fmla="*/ 10004 h 10054"/>
                <a:gd name="T78" fmla="*/ 2236 w 6144"/>
                <a:gd name="T79" fmla="*/ 10054 h 10054"/>
                <a:gd name="T80" fmla="*/ 1701 w 6144"/>
                <a:gd name="T81" fmla="*/ 10007 h 10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44" h="10054">
                  <a:moveTo>
                    <a:pt x="1701" y="10007"/>
                  </a:moveTo>
                  <a:cubicBezTo>
                    <a:pt x="1691" y="9981"/>
                    <a:pt x="1684" y="8265"/>
                    <a:pt x="1686" y="6194"/>
                  </a:cubicBezTo>
                  <a:cubicBezTo>
                    <a:pt x="1687" y="4123"/>
                    <a:pt x="1682" y="2422"/>
                    <a:pt x="1674" y="2413"/>
                  </a:cubicBezTo>
                  <a:cubicBezTo>
                    <a:pt x="1636" y="2376"/>
                    <a:pt x="1577" y="2439"/>
                    <a:pt x="1559" y="2537"/>
                  </a:cubicBezTo>
                  <a:cubicBezTo>
                    <a:pt x="1536" y="2664"/>
                    <a:pt x="1386" y="3306"/>
                    <a:pt x="1346" y="3450"/>
                  </a:cubicBezTo>
                  <a:cubicBezTo>
                    <a:pt x="1330" y="3504"/>
                    <a:pt x="1292" y="3663"/>
                    <a:pt x="1260" y="3802"/>
                  </a:cubicBezTo>
                  <a:cubicBezTo>
                    <a:pt x="1138" y="4337"/>
                    <a:pt x="1031" y="4736"/>
                    <a:pt x="995" y="4790"/>
                  </a:cubicBezTo>
                  <a:cubicBezTo>
                    <a:pt x="819" y="5060"/>
                    <a:pt x="488" y="5132"/>
                    <a:pt x="250" y="4953"/>
                  </a:cubicBezTo>
                  <a:cubicBezTo>
                    <a:pt x="24" y="4783"/>
                    <a:pt x="0" y="4608"/>
                    <a:pt x="130" y="4062"/>
                  </a:cubicBezTo>
                  <a:cubicBezTo>
                    <a:pt x="175" y="3873"/>
                    <a:pt x="218" y="3686"/>
                    <a:pt x="226" y="3647"/>
                  </a:cubicBezTo>
                  <a:cubicBezTo>
                    <a:pt x="234" y="3608"/>
                    <a:pt x="274" y="3437"/>
                    <a:pt x="316" y="3266"/>
                  </a:cubicBezTo>
                  <a:cubicBezTo>
                    <a:pt x="487" y="2558"/>
                    <a:pt x="564" y="2233"/>
                    <a:pt x="672" y="1756"/>
                  </a:cubicBezTo>
                  <a:cubicBezTo>
                    <a:pt x="687" y="1687"/>
                    <a:pt x="718" y="1560"/>
                    <a:pt x="741" y="1474"/>
                  </a:cubicBezTo>
                  <a:cubicBezTo>
                    <a:pt x="763" y="1389"/>
                    <a:pt x="801" y="1236"/>
                    <a:pt x="826" y="1135"/>
                  </a:cubicBezTo>
                  <a:cubicBezTo>
                    <a:pt x="885" y="894"/>
                    <a:pt x="947" y="800"/>
                    <a:pt x="1140" y="654"/>
                  </a:cubicBezTo>
                  <a:cubicBezTo>
                    <a:pt x="1313" y="523"/>
                    <a:pt x="1766" y="275"/>
                    <a:pt x="1917" y="229"/>
                  </a:cubicBezTo>
                  <a:cubicBezTo>
                    <a:pt x="2201" y="140"/>
                    <a:pt x="2581" y="59"/>
                    <a:pt x="2842" y="30"/>
                  </a:cubicBezTo>
                  <a:cubicBezTo>
                    <a:pt x="3108" y="0"/>
                    <a:pt x="3182" y="3"/>
                    <a:pt x="3562" y="58"/>
                  </a:cubicBezTo>
                  <a:cubicBezTo>
                    <a:pt x="3974" y="118"/>
                    <a:pt x="4171" y="174"/>
                    <a:pt x="4521" y="331"/>
                  </a:cubicBezTo>
                  <a:cubicBezTo>
                    <a:pt x="4777" y="445"/>
                    <a:pt x="5150" y="704"/>
                    <a:pt x="5227" y="821"/>
                  </a:cubicBezTo>
                  <a:cubicBezTo>
                    <a:pt x="5286" y="909"/>
                    <a:pt x="5408" y="1332"/>
                    <a:pt x="5495" y="1742"/>
                  </a:cubicBezTo>
                  <a:cubicBezTo>
                    <a:pt x="5544" y="1979"/>
                    <a:pt x="5710" y="2685"/>
                    <a:pt x="5777" y="2942"/>
                  </a:cubicBezTo>
                  <a:cubicBezTo>
                    <a:pt x="5791" y="2996"/>
                    <a:pt x="5829" y="3161"/>
                    <a:pt x="5862" y="3309"/>
                  </a:cubicBezTo>
                  <a:cubicBezTo>
                    <a:pt x="5920" y="3575"/>
                    <a:pt x="5943" y="3671"/>
                    <a:pt x="5999" y="3887"/>
                  </a:cubicBezTo>
                  <a:cubicBezTo>
                    <a:pt x="6113" y="4327"/>
                    <a:pt x="6144" y="4529"/>
                    <a:pt x="6115" y="4636"/>
                  </a:cubicBezTo>
                  <a:cubicBezTo>
                    <a:pt x="6036" y="4931"/>
                    <a:pt x="5701" y="5105"/>
                    <a:pt x="5430" y="4992"/>
                  </a:cubicBezTo>
                  <a:cubicBezTo>
                    <a:pt x="5292" y="4934"/>
                    <a:pt x="5144" y="4752"/>
                    <a:pt x="5103" y="4591"/>
                  </a:cubicBezTo>
                  <a:cubicBezTo>
                    <a:pt x="5084" y="4515"/>
                    <a:pt x="5050" y="4382"/>
                    <a:pt x="5028" y="4296"/>
                  </a:cubicBezTo>
                  <a:cubicBezTo>
                    <a:pt x="4988" y="4142"/>
                    <a:pt x="4940" y="3940"/>
                    <a:pt x="4689" y="2885"/>
                  </a:cubicBezTo>
                  <a:cubicBezTo>
                    <a:pt x="4531" y="2220"/>
                    <a:pt x="4543" y="2257"/>
                    <a:pt x="4500" y="2271"/>
                  </a:cubicBezTo>
                  <a:cubicBezTo>
                    <a:pt x="4472" y="2281"/>
                    <a:pt x="4462" y="3095"/>
                    <a:pt x="4450" y="6161"/>
                  </a:cubicBezTo>
                  <a:lnTo>
                    <a:pt x="4436" y="10040"/>
                  </a:lnTo>
                  <a:lnTo>
                    <a:pt x="3928" y="10040"/>
                  </a:lnTo>
                  <a:lnTo>
                    <a:pt x="3420" y="10040"/>
                  </a:lnTo>
                  <a:lnTo>
                    <a:pt x="3413" y="7556"/>
                  </a:lnTo>
                  <a:cubicBezTo>
                    <a:pt x="3407" y="5261"/>
                    <a:pt x="3403" y="5070"/>
                    <a:pt x="3358" y="5037"/>
                  </a:cubicBezTo>
                  <a:cubicBezTo>
                    <a:pt x="3293" y="4989"/>
                    <a:pt x="2896" y="4990"/>
                    <a:pt x="2830" y="5039"/>
                  </a:cubicBezTo>
                  <a:cubicBezTo>
                    <a:pt x="2781" y="5075"/>
                    <a:pt x="2779" y="5196"/>
                    <a:pt x="2780" y="7516"/>
                  </a:cubicBezTo>
                  <a:cubicBezTo>
                    <a:pt x="2781" y="8857"/>
                    <a:pt x="2775" y="9977"/>
                    <a:pt x="2767" y="10004"/>
                  </a:cubicBezTo>
                  <a:cubicBezTo>
                    <a:pt x="2755" y="10049"/>
                    <a:pt x="2704" y="10054"/>
                    <a:pt x="2236" y="10054"/>
                  </a:cubicBezTo>
                  <a:cubicBezTo>
                    <a:pt x="1779" y="10054"/>
                    <a:pt x="1717" y="10048"/>
                    <a:pt x="1701" y="1000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7" name="Freeform 67"/>
            <p:cNvSpPr>
              <a:spLocks/>
            </p:cNvSpPr>
            <p:nvPr/>
          </p:nvSpPr>
          <p:spPr bwMode="auto">
            <a:xfrm>
              <a:off x="6578421" y="7525973"/>
              <a:ext cx="610841" cy="622749"/>
            </a:xfrm>
            <a:custGeom>
              <a:avLst/>
              <a:gdLst>
                <a:gd name="T0" fmla="*/ 940 w 2263"/>
                <a:gd name="T1" fmla="*/ 2261 h 2309"/>
                <a:gd name="T2" fmla="*/ 430 w 2263"/>
                <a:gd name="T3" fmla="*/ 1972 h 2309"/>
                <a:gd name="T4" fmla="*/ 447 w 2263"/>
                <a:gd name="T5" fmla="*/ 427 h 2309"/>
                <a:gd name="T6" fmla="*/ 1998 w 2263"/>
                <a:gd name="T7" fmla="*/ 488 h 2309"/>
                <a:gd name="T8" fmla="*/ 2262 w 2263"/>
                <a:gd name="T9" fmla="*/ 1215 h 2309"/>
                <a:gd name="T10" fmla="*/ 2175 w 2263"/>
                <a:gd name="T11" fmla="*/ 1658 h 2309"/>
                <a:gd name="T12" fmla="*/ 1442 w 2263"/>
                <a:gd name="T13" fmla="*/ 2257 h 2309"/>
                <a:gd name="T14" fmla="*/ 940 w 2263"/>
                <a:gd name="T15" fmla="*/ 2261 h 23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63" h="2309">
                  <a:moveTo>
                    <a:pt x="940" y="2261"/>
                  </a:moveTo>
                  <a:cubicBezTo>
                    <a:pt x="734" y="2210"/>
                    <a:pt x="583" y="2124"/>
                    <a:pt x="430" y="1972"/>
                  </a:cubicBezTo>
                  <a:cubicBezTo>
                    <a:pt x="0" y="1541"/>
                    <a:pt x="8" y="838"/>
                    <a:pt x="447" y="427"/>
                  </a:cubicBezTo>
                  <a:cubicBezTo>
                    <a:pt x="904" y="0"/>
                    <a:pt x="1577" y="26"/>
                    <a:pt x="1998" y="488"/>
                  </a:cubicBezTo>
                  <a:cubicBezTo>
                    <a:pt x="2192" y="699"/>
                    <a:pt x="2263" y="895"/>
                    <a:pt x="2262" y="1215"/>
                  </a:cubicBezTo>
                  <a:cubicBezTo>
                    <a:pt x="2262" y="1439"/>
                    <a:pt x="2251" y="1492"/>
                    <a:pt x="2175" y="1658"/>
                  </a:cubicBezTo>
                  <a:cubicBezTo>
                    <a:pt x="2028" y="1977"/>
                    <a:pt x="1798" y="2165"/>
                    <a:pt x="1442" y="2257"/>
                  </a:cubicBezTo>
                  <a:cubicBezTo>
                    <a:pt x="1244" y="2309"/>
                    <a:pt x="1137" y="2309"/>
                    <a:pt x="940" y="226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128" name="五邊形 127"/>
          <p:cNvSpPr/>
          <p:nvPr/>
        </p:nvSpPr>
        <p:spPr>
          <a:xfrm>
            <a:off x="1364373" y="5229368"/>
            <a:ext cx="1620207" cy="720000"/>
          </a:xfrm>
          <a:prstGeom prst="homePlate">
            <a:avLst>
              <a:gd name="adj" fmla="val 31857"/>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bg1"/>
                </a:solidFill>
                <a:latin typeface="微軟正黑體" panose="020B0604030504040204" pitchFamily="34" charset="-120"/>
                <a:ea typeface="微軟正黑體" panose="020B0604030504040204" pitchFamily="34" charset="-120"/>
              </a:rPr>
              <a:t>10</a:t>
            </a:r>
            <a:r>
              <a:rPr lang="en-US" sz="2000" b="1" dirty="0" smtClean="0">
                <a:solidFill>
                  <a:schemeClr val="bg1"/>
                </a:solidFill>
                <a:latin typeface="微軟正黑體" panose="020B0604030504040204" pitchFamily="34" charset="-120"/>
                <a:ea typeface="微軟正黑體" panose="020B0604030504040204" pitchFamily="34" charset="-120"/>
              </a:rPr>
              <a:t>%</a:t>
            </a:r>
          </a:p>
        </p:txBody>
      </p:sp>
      <p:sp>
        <p:nvSpPr>
          <p:cNvPr id="3" name="頁尾版面配置區 2"/>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129" name="投影片編號版面配置區 128"/>
          <p:cNvSpPr>
            <a:spLocks noGrp="1"/>
          </p:cNvSpPr>
          <p:nvPr>
            <p:ph type="sldNum" sz="quarter" idx="12"/>
          </p:nvPr>
        </p:nvSpPr>
        <p:spPr/>
        <p:txBody>
          <a:bodyPr/>
          <a:lstStyle/>
          <a:p>
            <a:fld id="{3E5B7E40-2C08-4ABC-92E6-8AE10441B421}" type="slidenum">
              <a:rPr lang="zh-TW" altLang="en-US" smtClean="0"/>
              <a:t>27</a:t>
            </a:fld>
            <a:endParaRPr lang="zh-TW" altLang="en-US"/>
          </a:p>
        </p:txBody>
      </p:sp>
    </p:spTree>
    <p:extLst>
      <p:ext uri="{BB962C8B-B14F-4D97-AF65-F5344CB8AC3E}">
        <p14:creationId xmlns:p14="http://schemas.microsoft.com/office/powerpoint/2010/main" val="16071492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026 </a:t>
            </a:r>
            <a:r>
              <a:rPr lang="zh-TW" altLang="en-US" sz="4800" b="1" dirty="0" smtClean="0"/>
              <a:t>圖片輔助設計</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28</a:t>
            </a:fld>
            <a:endParaRPr lang="zh-TW" altLang="en-US"/>
          </a:p>
        </p:txBody>
      </p:sp>
      <p:sp>
        <p:nvSpPr>
          <p:cNvPr id="8" name="手繪多邊形 7"/>
          <p:cNvSpPr/>
          <p:nvPr/>
        </p:nvSpPr>
        <p:spPr>
          <a:xfrm>
            <a:off x="2744012" y="1374957"/>
            <a:ext cx="3641934" cy="4206633"/>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9" name="群組 8"/>
          <p:cNvGrpSpPr/>
          <p:nvPr/>
        </p:nvGrpSpPr>
        <p:grpSpPr>
          <a:xfrm>
            <a:off x="4074466" y="4294156"/>
            <a:ext cx="981026" cy="1133138"/>
            <a:chOff x="4080602" y="4244371"/>
            <a:chExt cx="981026" cy="1133138"/>
          </a:xfrm>
        </p:grpSpPr>
        <p:sp>
          <p:nvSpPr>
            <p:cNvPr id="11" name="手繪多邊形 10"/>
            <p:cNvSpPr/>
            <p:nvPr/>
          </p:nvSpPr>
          <p:spPr>
            <a:xfrm>
              <a:off x="4080602" y="4244371"/>
              <a:ext cx="981026" cy="1133138"/>
            </a:xfrm>
            <a:custGeom>
              <a:avLst/>
              <a:gdLst>
                <a:gd name="connsiteX0" fmla="*/ 1822084 w 3641934"/>
                <a:gd name="connsiteY0" fmla="*/ 0 h 4206633"/>
                <a:gd name="connsiteX1" fmla="*/ 3641934 w 3641934"/>
                <a:gd name="connsiteY1" fmla="*/ 1050691 h 4206633"/>
                <a:gd name="connsiteX2" fmla="*/ 3641192 w 3641934"/>
                <a:gd name="connsiteY2" fmla="*/ 3155405 h 4206633"/>
                <a:gd name="connsiteX3" fmla="*/ 1819850 w 3641934"/>
                <a:gd name="connsiteY3" fmla="*/ 4206633 h 4206633"/>
                <a:gd name="connsiteX4" fmla="*/ 0 w 3641934"/>
                <a:gd name="connsiteY4" fmla="*/ 3155942 h 4206633"/>
                <a:gd name="connsiteX5" fmla="*/ 1491 w 3641934"/>
                <a:gd name="connsiteY5" fmla="*/ 1054023 h 42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41934" h="4206633">
                  <a:moveTo>
                    <a:pt x="1822084" y="0"/>
                  </a:moveTo>
                  <a:lnTo>
                    <a:pt x="3641934" y="1050691"/>
                  </a:lnTo>
                  <a:lnTo>
                    <a:pt x="3641192" y="3155405"/>
                  </a:lnTo>
                  <a:lnTo>
                    <a:pt x="1819850" y="4206633"/>
                  </a:lnTo>
                  <a:lnTo>
                    <a:pt x="0" y="3155942"/>
                  </a:lnTo>
                  <a:lnTo>
                    <a:pt x="1491" y="10540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2" name="群組 11"/>
            <p:cNvGrpSpPr/>
            <p:nvPr/>
          </p:nvGrpSpPr>
          <p:grpSpPr>
            <a:xfrm>
              <a:off x="4344255" y="4472861"/>
              <a:ext cx="475492" cy="566351"/>
              <a:chOff x="4311490" y="5480067"/>
              <a:chExt cx="475492" cy="566351"/>
            </a:xfrm>
            <a:solidFill>
              <a:schemeClr val="bg1"/>
            </a:solidFill>
          </p:grpSpPr>
          <p:sp>
            <p:nvSpPr>
              <p:cNvPr id="13" name="手繪多邊形 12"/>
              <p:cNvSpPr>
                <a:spLocks/>
              </p:cNvSpPr>
              <p:nvPr/>
            </p:nvSpPr>
            <p:spPr bwMode="auto">
              <a:xfrm>
                <a:off x="4311490" y="5713228"/>
                <a:ext cx="475492" cy="333190"/>
              </a:xfrm>
              <a:custGeom>
                <a:avLst/>
                <a:gdLst>
                  <a:gd name="connsiteX0" fmla="*/ 476090 w 617148"/>
                  <a:gd name="connsiteY0" fmla="*/ 118237 h 432452"/>
                  <a:gd name="connsiteX1" fmla="*/ 470749 w 617148"/>
                  <a:gd name="connsiteY1" fmla="*/ 140808 h 432452"/>
                  <a:gd name="connsiteX2" fmla="*/ 460580 w 617148"/>
                  <a:gd name="connsiteY2" fmla="*/ 213179 h 432452"/>
                  <a:gd name="connsiteX3" fmla="*/ 440313 w 617148"/>
                  <a:gd name="connsiteY3" fmla="*/ 289367 h 432452"/>
                  <a:gd name="connsiteX4" fmla="*/ 467148 w 617148"/>
                  <a:gd name="connsiteY4" fmla="*/ 302795 h 432452"/>
                  <a:gd name="connsiteX5" fmla="*/ 496808 w 617148"/>
                  <a:gd name="connsiteY5" fmla="*/ 298837 h 432452"/>
                  <a:gd name="connsiteX6" fmla="*/ 561212 w 617148"/>
                  <a:gd name="connsiteY6" fmla="*/ 224629 h 432452"/>
                  <a:gd name="connsiteX7" fmla="*/ 561212 w 617148"/>
                  <a:gd name="connsiteY7" fmla="*/ 193744 h 432452"/>
                  <a:gd name="connsiteX8" fmla="*/ 493559 w 617148"/>
                  <a:gd name="connsiteY8" fmla="*/ 119465 h 432452"/>
                  <a:gd name="connsiteX9" fmla="*/ 476090 w 617148"/>
                  <a:gd name="connsiteY9" fmla="*/ 118237 h 432452"/>
                  <a:gd name="connsiteX10" fmla="*/ 149082 w 617148"/>
                  <a:gd name="connsiteY10" fmla="*/ 33936 h 432452"/>
                  <a:gd name="connsiteX11" fmla="*/ 122452 w 617148"/>
                  <a:gd name="connsiteY11" fmla="*/ 60251 h 432452"/>
                  <a:gd name="connsiteX12" fmla="*/ 95893 w 617148"/>
                  <a:gd name="connsiteY12" fmla="*/ 86496 h 432452"/>
                  <a:gd name="connsiteX13" fmla="*/ 95893 w 617148"/>
                  <a:gd name="connsiteY13" fmla="*/ 160645 h 432452"/>
                  <a:gd name="connsiteX14" fmla="*/ 99354 w 617148"/>
                  <a:gd name="connsiteY14" fmla="*/ 236839 h 432452"/>
                  <a:gd name="connsiteX15" fmla="*/ 244298 w 617148"/>
                  <a:gd name="connsiteY15" fmla="*/ 237051 h 432452"/>
                  <a:gd name="connsiteX16" fmla="*/ 249384 w 617148"/>
                  <a:gd name="connsiteY16" fmla="*/ 235147 h 432452"/>
                  <a:gd name="connsiteX17" fmla="*/ 249384 w 617148"/>
                  <a:gd name="connsiteY17" fmla="*/ 160857 h 432452"/>
                  <a:gd name="connsiteX18" fmla="*/ 249384 w 617148"/>
                  <a:gd name="connsiteY18" fmla="*/ 86496 h 432452"/>
                  <a:gd name="connsiteX19" fmla="*/ 222825 w 617148"/>
                  <a:gd name="connsiteY19" fmla="*/ 60251 h 432452"/>
                  <a:gd name="connsiteX20" fmla="*/ 196266 w 617148"/>
                  <a:gd name="connsiteY20" fmla="*/ 33936 h 432452"/>
                  <a:gd name="connsiteX21" fmla="*/ 172674 w 617148"/>
                  <a:gd name="connsiteY21" fmla="*/ 33936 h 432452"/>
                  <a:gd name="connsiteX22" fmla="*/ 0 w 617148"/>
                  <a:gd name="connsiteY22" fmla="*/ 0 h 432452"/>
                  <a:gd name="connsiteX23" fmla="*/ 236316 w 617148"/>
                  <a:gd name="connsiteY23" fmla="*/ 0 h 432452"/>
                  <a:gd name="connsiteX24" fmla="*/ 472631 w 617148"/>
                  <a:gd name="connsiteY24" fmla="*/ 0 h 432452"/>
                  <a:gd name="connsiteX25" fmla="*/ 472631 w 617148"/>
                  <a:gd name="connsiteY25" fmla="*/ 27395 h 432452"/>
                  <a:gd name="connsiteX26" fmla="*/ 474184 w 617148"/>
                  <a:gd name="connsiteY26" fmla="*/ 57189 h 432452"/>
                  <a:gd name="connsiteX27" fmla="*/ 492966 w 617148"/>
                  <a:gd name="connsiteY27" fmla="*/ 62555 h 432452"/>
                  <a:gd name="connsiteX28" fmla="*/ 605581 w 617148"/>
                  <a:gd name="connsiteY28" fmla="*/ 268367 h 432452"/>
                  <a:gd name="connsiteX29" fmla="*/ 518948 w 617148"/>
                  <a:gd name="connsiteY29" fmla="*/ 349280 h 432452"/>
                  <a:gd name="connsiteX30" fmla="*/ 421372 w 617148"/>
                  <a:gd name="connsiteY30" fmla="*/ 351257 h 432452"/>
                  <a:gd name="connsiteX31" fmla="*/ 411417 w 617148"/>
                  <a:gd name="connsiteY31" fmla="*/ 359588 h 432452"/>
                  <a:gd name="connsiteX32" fmla="*/ 372513 w 617148"/>
                  <a:gd name="connsiteY32" fmla="*/ 418402 h 432452"/>
                  <a:gd name="connsiteX33" fmla="*/ 361004 w 617148"/>
                  <a:gd name="connsiteY33" fmla="*/ 432452 h 432452"/>
                  <a:gd name="connsiteX34" fmla="*/ 237728 w 617148"/>
                  <a:gd name="connsiteY34" fmla="*/ 432452 h 432452"/>
                  <a:gd name="connsiteX35" fmla="*/ 114451 w 617148"/>
                  <a:gd name="connsiteY35" fmla="*/ 432452 h 432452"/>
                  <a:gd name="connsiteX36" fmla="*/ 105555 w 617148"/>
                  <a:gd name="connsiteY36" fmla="*/ 421932 h 432452"/>
                  <a:gd name="connsiteX37" fmla="*/ 44623 w 617148"/>
                  <a:gd name="connsiteY37" fmla="*/ 316873 h 432452"/>
                  <a:gd name="connsiteX38" fmla="*/ 22312 w 617148"/>
                  <a:gd name="connsiteY38" fmla="*/ 249092 h 432452"/>
                  <a:gd name="connsiteX39" fmla="*/ 9179 w 617148"/>
                  <a:gd name="connsiteY39" fmla="*/ 183360 h 432452"/>
                  <a:gd name="connsiteX40" fmla="*/ 1059 w 617148"/>
                  <a:gd name="connsiteY40" fmla="*/ 58319 h 43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17148" h="432452">
                    <a:moveTo>
                      <a:pt x="476090" y="118237"/>
                    </a:moveTo>
                    <a:cubicBezTo>
                      <a:pt x="473150" y="120984"/>
                      <a:pt x="472232" y="127698"/>
                      <a:pt x="470749" y="140808"/>
                    </a:cubicBezTo>
                    <a:cubicBezTo>
                      <a:pt x="468560" y="160668"/>
                      <a:pt x="464252" y="191341"/>
                      <a:pt x="460580" y="213179"/>
                    </a:cubicBezTo>
                    <a:cubicBezTo>
                      <a:pt x="457897" y="229646"/>
                      <a:pt x="446103" y="273889"/>
                      <a:pt x="440313" y="289367"/>
                    </a:cubicBezTo>
                    <a:cubicBezTo>
                      <a:pt x="436499" y="299614"/>
                      <a:pt x="442431" y="302653"/>
                      <a:pt x="467148" y="302795"/>
                    </a:cubicBezTo>
                    <a:cubicBezTo>
                      <a:pt x="479859" y="302936"/>
                      <a:pt x="488051" y="301805"/>
                      <a:pt x="496808" y="298837"/>
                    </a:cubicBezTo>
                    <a:cubicBezTo>
                      <a:pt x="530493" y="287529"/>
                      <a:pt x="553091" y="261450"/>
                      <a:pt x="561212" y="224629"/>
                    </a:cubicBezTo>
                    <a:cubicBezTo>
                      <a:pt x="564460" y="210070"/>
                      <a:pt x="564460" y="208373"/>
                      <a:pt x="561212" y="193744"/>
                    </a:cubicBezTo>
                    <a:cubicBezTo>
                      <a:pt x="552808" y="155579"/>
                      <a:pt x="529151" y="129642"/>
                      <a:pt x="493559" y="119465"/>
                    </a:cubicBezTo>
                    <a:cubicBezTo>
                      <a:pt x="483990" y="116708"/>
                      <a:pt x="479029" y="115489"/>
                      <a:pt x="476090" y="118237"/>
                    </a:cubicBezTo>
                    <a:close/>
                    <a:moveTo>
                      <a:pt x="149082" y="33936"/>
                    </a:moveTo>
                    <a:lnTo>
                      <a:pt x="122452" y="60251"/>
                    </a:lnTo>
                    <a:lnTo>
                      <a:pt x="95893" y="86496"/>
                    </a:lnTo>
                    <a:lnTo>
                      <a:pt x="95893" y="160645"/>
                    </a:lnTo>
                    <a:cubicBezTo>
                      <a:pt x="95893" y="229220"/>
                      <a:pt x="96175" y="235005"/>
                      <a:pt x="99354" y="236839"/>
                    </a:cubicBezTo>
                    <a:cubicBezTo>
                      <a:pt x="103945" y="239520"/>
                      <a:pt x="237305" y="239732"/>
                      <a:pt x="244298" y="237051"/>
                    </a:cubicBezTo>
                    <a:lnTo>
                      <a:pt x="249384" y="235147"/>
                    </a:lnTo>
                    <a:lnTo>
                      <a:pt x="249384" y="160857"/>
                    </a:lnTo>
                    <a:lnTo>
                      <a:pt x="249384" y="86496"/>
                    </a:lnTo>
                    <a:lnTo>
                      <a:pt x="222825" y="60251"/>
                    </a:lnTo>
                    <a:lnTo>
                      <a:pt x="196266" y="33936"/>
                    </a:lnTo>
                    <a:lnTo>
                      <a:pt x="172674" y="33936"/>
                    </a:lnTo>
                    <a:close/>
                    <a:moveTo>
                      <a:pt x="0" y="0"/>
                    </a:moveTo>
                    <a:lnTo>
                      <a:pt x="236316" y="0"/>
                    </a:lnTo>
                    <a:lnTo>
                      <a:pt x="472631" y="0"/>
                    </a:lnTo>
                    <a:lnTo>
                      <a:pt x="472631" y="27395"/>
                    </a:lnTo>
                    <a:cubicBezTo>
                      <a:pt x="472702" y="42504"/>
                      <a:pt x="473337" y="55848"/>
                      <a:pt x="474184" y="57189"/>
                    </a:cubicBezTo>
                    <a:cubicBezTo>
                      <a:pt x="475032" y="58460"/>
                      <a:pt x="483434" y="60861"/>
                      <a:pt x="492966" y="62555"/>
                    </a:cubicBezTo>
                    <a:cubicBezTo>
                      <a:pt x="588071" y="79147"/>
                      <a:pt x="642295" y="178205"/>
                      <a:pt x="605581" y="268367"/>
                    </a:cubicBezTo>
                    <a:cubicBezTo>
                      <a:pt x="590895" y="304376"/>
                      <a:pt x="555027" y="337913"/>
                      <a:pt x="518948" y="349280"/>
                    </a:cubicBezTo>
                    <a:cubicBezTo>
                      <a:pt x="482022" y="361000"/>
                      <a:pt x="465783" y="361283"/>
                      <a:pt x="421372" y="351257"/>
                    </a:cubicBezTo>
                    <a:cubicBezTo>
                      <a:pt x="417771" y="350481"/>
                      <a:pt x="415935" y="352034"/>
                      <a:pt x="411417" y="359588"/>
                    </a:cubicBezTo>
                    <a:cubicBezTo>
                      <a:pt x="393483" y="389596"/>
                      <a:pt x="382680" y="405975"/>
                      <a:pt x="372513" y="418402"/>
                    </a:cubicBezTo>
                    <a:lnTo>
                      <a:pt x="361004" y="432452"/>
                    </a:lnTo>
                    <a:lnTo>
                      <a:pt x="237728" y="432452"/>
                    </a:lnTo>
                    <a:lnTo>
                      <a:pt x="114451" y="432452"/>
                    </a:lnTo>
                    <a:lnTo>
                      <a:pt x="105555" y="421932"/>
                    </a:lnTo>
                    <a:cubicBezTo>
                      <a:pt x="81549" y="393761"/>
                      <a:pt x="60791" y="357823"/>
                      <a:pt x="44623" y="316873"/>
                    </a:cubicBezTo>
                    <a:cubicBezTo>
                      <a:pt x="34950" y="292161"/>
                      <a:pt x="25630" y="263849"/>
                      <a:pt x="22312" y="249092"/>
                    </a:cubicBezTo>
                    <a:cubicBezTo>
                      <a:pt x="14121" y="212166"/>
                      <a:pt x="12003" y="201505"/>
                      <a:pt x="9179" y="183360"/>
                    </a:cubicBezTo>
                    <a:cubicBezTo>
                      <a:pt x="4166" y="150952"/>
                      <a:pt x="2260" y="121581"/>
                      <a:pt x="1059" y="5831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4" name="Freeform 84"/>
              <p:cNvSpPr>
                <a:spLocks/>
              </p:cNvSpPr>
              <p:nvPr/>
            </p:nvSpPr>
            <p:spPr bwMode="auto">
              <a:xfrm>
                <a:off x="4390889" y="5524444"/>
                <a:ext cx="47256" cy="140089"/>
              </a:xfrm>
              <a:custGeom>
                <a:avLst/>
                <a:gdLst>
                  <a:gd name="T0" fmla="*/ 269 w 871"/>
                  <a:gd name="T1" fmla="*/ 2483 h 2574"/>
                  <a:gd name="T2" fmla="*/ 280 w 871"/>
                  <a:gd name="T3" fmla="*/ 2103 h 2574"/>
                  <a:gd name="T4" fmla="*/ 215 w 871"/>
                  <a:gd name="T5" fmla="*/ 1452 h 2574"/>
                  <a:gd name="T6" fmla="*/ 1 w 871"/>
                  <a:gd name="T7" fmla="*/ 816 h 2574"/>
                  <a:gd name="T8" fmla="*/ 80 w 871"/>
                  <a:gd name="T9" fmla="*/ 415 h 2574"/>
                  <a:gd name="T10" fmla="*/ 590 w 871"/>
                  <a:gd name="T11" fmla="*/ 170 h 2574"/>
                  <a:gd name="T12" fmla="*/ 611 w 871"/>
                  <a:gd name="T13" fmla="*/ 482 h 2574"/>
                  <a:gd name="T14" fmla="*/ 653 w 871"/>
                  <a:gd name="T15" fmla="*/ 1213 h 2574"/>
                  <a:gd name="T16" fmla="*/ 855 w 871"/>
                  <a:gd name="T17" fmla="*/ 1884 h 2574"/>
                  <a:gd name="T18" fmla="*/ 626 w 871"/>
                  <a:gd name="T19" fmla="*/ 2447 h 2574"/>
                  <a:gd name="T20" fmla="*/ 269 w 871"/>
                  <a:gd name="T21" fmla="*/ 2483 h 2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1" h="2574">
                    <a:moveTo>
                      <a:pt x="269" y="2483"/>
                    </a:moveTo>
                    <a:cubicBezTo>
                      <a:pt x="169" y="2384"/>
                      <a:pt x="171" y="2308"/>
                      <a:pt x="280" y="2103"/>
                    </a:cubicBezTo>
                    <a:cubicBezTo>
                      <a:pt x="425" y="1830"/>
                      <a:pt x="414" y="1718"/>
                      <a:pt x="215" y="1452"/>
                    </a:cubicBezTo>
                    <a:cubicBezTo>
                      <a:pt x="43" y="1224"/>
                      <a:pt x="0" y="1094"/>
                      <a:pt x="1" y="816"/>
                    </a:cubicBezTo>
                    <a:cubicBezTo>
                      <a:pt x="2" y="610"/>
                      <a:pt x="14" y="550"/>
                      <a:pt x="80" y="415"/>
                    </a:cubicBezTo>
                    <a:cubicBezTo>
                      <a:pt x="233" y="103"/>
                      <a:pt x="447" y="0"/>
                      <a:pt x="590" y="170"/>
                    </a:cubicBezTo>
                    <a:cubicBezTo>
                      <a:pt x="676" y="273"/>
                      <a:pt x="684" y="388"/>
                      <a:pt x="611" y="482"/>
                    </a:cubicBezTo>
                    <a:cubicBezTo>
                      <a:pt x="408" y="742"/>
                      <a:pt x="417" y="900"/>
                      <a:pt x="653" y="1213"/>
                    </a:cubicBezTo>
                    <a:cubicBezTo>
                      <a:pt x="816" y="1427"/>
                      <a:pt x="871" y="1611"/>
                      <a:pt x="855" y="1884"/>
                    </a:cubicBezTo>
                    <a:cubicBezTo>
                      <a:pt x="840" y="2126"/>
                      <a:pt x="772" y="2294"/>
                      <a:pt x="626" y="2447"/>
                    </a:cubicBezTo>
                    <a:cubicBezTo>
                      <a:pt x="521" y="2558"/>
                      <a:pt x="360" y="2574"/>
                      <a:pt x="269" y="248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5" name="Freeform 85"/>
              <p:cNvSpPr>
                <a:spLocks/>
              </p:cNvSpPr>
              <p:nvPr/>
            </p:nvSpPr>
            <p:spPr bwMode="auto">
              <a:xfrm>
                <a:off x="4545371" y="5529001"/>
                <a:ext cx="54452" cy="133612"/>
              </a:xfrm>
              <a:custGeom>
                <a:avLst/>
                <a:gdLst>
                  <a:gd name="T0" fmla="*/ 365 w 1003"/>
                  <a:gd name="T1" fmla="*/ 2399 h 2455"/>
                  <a:gd name="T2" fmla="*/ 393 w 1003"/>
                  <a:gd name="T3" fmla="*/ 2007 h 2455"/>
                  <a:gd name="T4" fmla="*/ 316 w 1003"/>
                  <a:gd name="T5" fmla="*/ 1360 h 2455"/>
                  <a:gd name="T6" fmla="*/ 115 w 1003"/>
                  <a:gd name="T7" fmla="*/ 957 h 2455"/>
                  <a:gd name="T8" fmla="*/ 542 w 1003"/>
                  <a:gd name="T9" fmla="*/ 0 h 2455"/>
                  <a:gd name="T10" fmla="*/ 685 w 1003"/>
                  <a:gd name="T11" fmla="*/ 69 h 2455"/>
                  <a:gd name="T12" fmla="*/ 676 w 1003"/>
                  <a:gd name="T13" fmla="*/ 454 h 2455"/>
                  <a:gd name="T14" fmla="*/ 722 w 1003"/>
                  <a:gd name="T15" fmla="*/ 1077 h 2455"/>
                  <a:gd name="T16" fmla="*/ 979 w 1003"/>
                  <a:gd name="T17" fmla="*/ 1799 h 2455"/>
                  <a:gd name="T18" fmla="*/ 749 w 1003"/>
                  <a:gd name="T19" fmla="*/ 2351 h 2455"/>
                  <a:gd name="T20" fmla="*/ 538 w 1003"/>
                  <a:gd name="T21" fmla="*/ 2455 h 2455"/>
                  <a:gd name="T22" fmla="*/ 365 w 1003"/>
                  <a:gd name="T23" fmla="*/ 2399 h 2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03" h="2455">
                    <a:moveTo>
                      <a:pt x="365" y="2399"/>
                    </a:moveTo>
                    <a:cubicBezTo>
                      <a:pt x="281" y="2314"/>
                      <a:pt x="292" y="2157"/>
                      <a:pt x="393" y="2007"/>
                    </a:cubicBezTo>
                    <a:cubicBezTo>
                      <a:pt x="548" y="1778"/>
                      <a:pt x="531" y="1632"/>
                      <a:pt x="316" y="1360"/>
                    </a:cubicBezTo>
                    <a:cubicBezTo>
                      <a:pt x="210" y="1226"/>
                      <a:pt x="185" y="1176"/>
                      <a:pt x="115" y="957"/>
                    </a:cubicBezTo>
                    <a:cubicBezTo>
                      <a:pt x="0" y="597"/>
                      <a:pt x="266" y="0"/>
                      <a:pt x="542" y="0"/>
                    </a:cubicBezTo>
                    <a:cubicBezTo>
                      <a:pt x="580" y="0"/>
                      <a:pt x="644" y="31"/>
                      <a:pt x="685" y="69"/>
                    </a:cubicBezTo>
                    <a:cubicBezTo>
                      <a:pt x="788" y="164"/>
                      <a:pt x="785" y="294"/>
                      <a:pt x="676" y="454"/>
                    </a:cubicBezTo>
                    <a:cubicBezTo>
                      <a:pt x="523" y="680"/>
                      <a:pt x="536" y="854"/>
                      <a:pt x="722" y="1077"/>
                    </a:cubicBezTo>
                    <a:cubicBezTo>
                      <a:pt x="905" y="1296"/>
                      <a:pt x="1003" y="1571"/>
                      <a:pt x="979" y="1799"/>
                    </a:cubicBezTo>
                    <a:cubicBezTo>
                      <a:pt x="959" y="1992"/>
                      <a:pt x="860" y="2230"/>
                      <a:pt x="749" y="2351"/>
                    </a:cubicBezTo>
                    <a:cubicBezTo>
                      <a:pt x="669" y="2439"/>
                      <a:pt x="635" y="2455"/>
                      <a:pt x="538" y="2455"/>
                    </a:cubicBezTo>
                    <a:cubicBezTo>
                      <a:pt x="459" y="2455"/>
                      <a:pt x="403" y="2437"/>
                      <a:pt x="365" y="239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6" name="Freeform 86"/>
              <p:cNvSpPr>
                <a:spLocks/>
              </p:cNvSpPr>
              <p:nvPr/>
            </p:nvSpPr>
            <p:spPr bwMode="auto">
              <a:xfrm>
                <a:off x="4467650" y="5480067"/>
                <a:ext cx="51094" cy="139609"/>
              </a:xfrm>
              <a:custGeom>
                <a:avLst/>
                <a:gdLst>
                  <a:gd name="T0" fmla="*/ 292 w 936"/>
                  <a:gd name="T1" fmla="*/ 2500 h 2569"/>
                  <a:gd name="T2" fmla="*/ 181 w 936"/>
                  <a:gd name="T3" fmla="*/ 2291 h 2569"/>
                  <a:gd name="T4" fmla="*/ 266 w 936"/>
                  <a:gd name="T5" fmla="*/ 2113 h 2569"/>
                  <a:gd name="T6" fmla="*/ 235 w 936"/>
                  <a:gd name="T7" fmla="*/ 1475 h 2569"/>
                  <a:gd name="T8" fmla="*/ 74 w 936"/>
                  <a:gd name="T9" fmla="*/ 1224 h 2569"/>
                  <a:gd name="T10" fmla="*/ 0 w 936"/>
                  <a:gd name="T11" fmla="*/ 815 h 2569"/>
                  <a:gd name="T12" fmla="*/ 74 w 936"/>
                  <a:gd name="T13" fmla="*/ 404 h 2569"/>
                  <a:gd name="T14" fmla="*/ 587 w 936"/>
                  <a:gd name="T15" fmla="*/ 156 h 2569"/>
                  <a:gd name="T16" fmla="*/ 562 w 936"/>
                  <a:gd name="T17" fmla="*/ 533 h 2569"/>
                  <a:gd name="T18" fmla="*/ 652 w 936"/>
                  <a:gd name="T19" fmla="*/ 1200 h 2569"/>
                  <a:gd name="T20" fmla="*/ 620 w 936"/>
                  <a:gd name="T21" fmla="*/ 2434 h 2569"/>
                  <a:gd name="T22" fmla="*/ 292 w 936"/>
                  <a:gd name="T23" fmla="*/ 2500 h 2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6" h="2569">
                    <a:moveTo>
                      <a:pt x="292" y="2500"/>
                    </a:moveTo>
                    <a:cubicBezTo>
                      <a:pt x="234" y="2456"/>
                      <a:pt x="181" y="2356"/>
                      <a:pt x="181" y="2291"/>
                    </a:cubicBezTo>
                    <a:cubicBezTo>
                      <a:pt x="181" y="2263"/>
                      <a:pt x="220" y="2183"/>
                      <a:pt x="266" y="2113"/>
                    </a:cubicBezTo>
                    <a:cubicBezTo>
                      <a:pt x="417" y="1886"/>
                      <a:pt x="407" y="1691"/>
                      <a:pt x="235" y="1475"/>
                    </a:cubicBezTo>
                    <a:cubicBezTo>
                      <a:pt x="187" y="1415"/>
                      <a:pt x="114" y="1302"/>
                      <a:pt x="74" y="1224"/>
                    </a:cubicBezTo>
                    <a:cubicBezTo>
                      <a:pt x="9" y="1101"/>
                      <a:pt x="0" y="1049"/>
                      <a:pt x="0" y="815"/>
                    </a:cubicBezTo>
                    <a:cubicBezTo>
                      <a:pt x="0" y="580"/>
                      <a:pt x="9" y="529"/>
                      <a:pt x="74" y="404"/>
                    </a:cubicBezTo>
                    <a:cubicBezTo>
                      <a:pt x="235" y="96"/>
                      <a:pt x="432" y="0"/>
                      <a:pt x="587" y="156"/>
                    </a:cubicBezTo>
                    <a:cubicBezTo>
                      <a:pt x="687" y="256"/>
                      <a:pt x="681" y="349"/>
                      <a:pt x="562" y="533"/>
                    </a:cubicBezTo>
                    <a:cubicBezTo>
                      <a:pt x="409" y="771"/>
                      <a:pt x="430" y="929"/>
                      <a:pt x="652" y="1200"/>
                    </a:cubicBezTo>
                    <a:cubicBezTo>
                      <a:pt x="936" y="1548"/>
                      <a:pt x="921" y="2134"/>
                      <a:pt x="620" y="2434"/>
                    </a:cubicBezTo>
                    <a:cubicBezTo>
                      <a:pt x="512" y="2543"/>
                      <a:pt x="382" y="2569"/>
                      <a:pt x="292" y="25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grpSp>
      <p:sp>
        <p:nvSpPr>
          <p:cNvPr id="10" name="矩形 9"/>
          <p:cNvSpPr/>
          <p:nvPr/>
        </p:nvSpPr>
        <p:spPr>
          <a:xfrm>
            <a:off x="1143000" y="5625134"/>
            <a:ext cx="6858000"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a:t>
            </a:r>
            <a:r>
              <a:rPr lang="en-US" altLang="zh-TW" sz="1400" dirty="0" smtClean="0"/>
              <a:t>dog</a:t>
            </a:r>
            <a:r>
              <a:rPr lang="en-US" altLang="zh-TW" sz="1400" dirty="0"/>
              <a:t> The quick brown fox jumps over the lazy </a:t>
            </a:r>
            <a:r>
              <a:rPr lang="en-US" altLang="zh-TW" sz="1400" dirty="0" smtClean="0"/>
              <a:t>dog</a:t>
            </a:r>
            <a:r>
              <a:rPr lang="en-US" altLang="zh-TW" sz="1400" dirty="0"/>
              <a:t> The quick brown fox jumps over the lazy dog</a:t>
            </a:r>
            <a:endParaRPr lang="zh-TW" altLang="en-US" sz="1400" dirty="0"/>
          </a:p>
        </p:txBody>
      </p:sp>
    </p:spTree>
    <p:extLst>
      <p:ext uri="{BB962C8B-B14F-4D97-AF65-F5344CB8AC3E}">
        <p14:creationId xmlns:p14="http://schemas.microsoft.com/office/powerpoint/2010/main" val="5223637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027 </a:t>
            </a:r>
            <a:r>
              <a:rPr lang="zh-TW" altLang="en-US" sz="4800" b="1" dirty="0" smtClean="0"/>
              <a:t>圖示</a:t>
            </a:r>
            <a:r>
              <a:rPr lang="zh-TW" altLang="en-US" sz="4800" b="1" dirty="0"/>
              <a:t>型</a:t>
            </a:r>
            <a:r>
              <a:rPr lang="zh-TW" altLang="en-US" sz="4800" b="1" dirty="0" smtClean="0"/>
              <a:t>圖解</a:t>
            </a:r>
            <a:r>
              <a:rPr lang="en-US" altLang="zh-TW" sz="4800" b="1" dirty="0" smtClean="0"/>
              <a:t>  </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29</a:t>
            </a:fld>
            <a:endParaRPr lang="zh-TW" altLang="en-US"/>
          </a:p>
        </p:txBody>
      </p:sp>
      <p:sp>
        <p:nvSpPr>
          <p:cNvPr id="9" name="Freeform 5"/>
          <p:cNvSpPr>
            <a:spLocks/>
          </p:cNvSpPr>
          <p:nvPr/>
        </p:nvSpPr>
        <p:spPr bwMode="auto">
          <a:xfrm>
            <a:off x="3042104" y="3930139"/>
            <a:ext cx="2711632" cy="2919298"/>
          </a:xfrm>
          <a:custGeom>
            <a:avLst/>
            <a:gdLst>
              <a:gd name="T0" fmla="*/ 6512 w 18926"/>
              <a:gd name="T1" fmla="*/ 20326 h 20390"/>
              <a:gd name="T2" fmla="*/ 6467 w 18926"/>
              <a:gd name="T3" fmla="*/ 20051 h 20390"/>
              <a:gd name="T4" fmla="*/ 6182 w 18926"/>
              <a:gd name="T5" fmla="*/ 18713 h 20390"/>
              <a:gd name="T6" fmla="*/ 5813 w 18926"/>
              <a:gd name="T7" fmla="*/ 17914 h 20390"/>
              <a:gd name="T8" fmla="*/ 5746 w 18926"/>
              <a:gd name="T9" fmla="*/ 17851 h 20390"/>
              <a:gd name="T10" fmla="*/ 4266 w 18926"/>
              <a:gd name="T11" fmla="*/ 17834 h 20390"/>
              <a:gd name="T12" fmla="*/ 2572 w 18926"/>
              <a:gd name="T13" fmla="*/ 17761 h 20390"/>
              <a:gd name="T14" fmla="*/ 1373 w 18926"/>
              <a:gd name="T15" fmla="*/ 16617 h 20390"/>
              <a:gd name="T16" fmla="*/ 1590 w 18926"/>
              <a:gd name="T17" fmla="*/ 15564 h 20390"/>
              <a:gd name="T18" fmla="*/ 1669 w 18926"/>
              <a:gd name="T19" fmla="*/ 14706 h 20390"/>
              <a:gd name="T20" fmla="*/ 1450 w 18926"/>
              <a:gd name="T21" fmla="*/ 14394 h 20390"/>
              <a:gd name="T22" fmla="*/ 1388 w 18926"/>
              <a:gd name="T23" fmla="*/ 13702 h 20390"/>
              <a:gd name="T24" fmla="*/ 1557 w 18926"/>
              <a:gd name="T25" fmla="*/ 13448 h 20390"/>
              <a:gd name="T26" fmla="*/ 1404 w 18926"/>
              <a:gd name="T27" fmla="*/ 13282 h 20390"/>
              <a:gd name="T28" fmla="*/ 1092 w 18926"/>
              <a:gd name="T29" fmla="*/ 12829 h 20390"/>
              <a:gd name="T30" fmla="*/ 1254 w 18926"/>
              <a:gd name="T31" fmla="*/ 12465 h 20390"/>
              <a:gd name="T32" fmla="*/ 1416 w 18926"/>
              <a:gd name="T33" fmla="*/ 12177 h 20390"/>
              <a:gd name="T34" fmla="*/ 1487 w 18926"/>
              <a:gd name="T35" fmla="*/ 11903 h 20390"/>
              <a:gd name="T36" fmla="*/ 1557 w 18926"/>
              <a:gd name="T37" fmla="*/ 11610 h 20390"/>
              <a:gd name="T38" fmla="*/ 1007 w 18926"/>
              <a:gd name="T39" fmla="*/ 11273 h 20390"/>
              <a:gd name="T40" fmla="*/ 570 w 18926"/>
              <a:gd name="T41" fmla="*/ 11114 h 20390"/>
              <a:gd name="T42" fmla="*/ 71 w 18926"/>
              <a:gd name="T43" fmla="*/ 10718 h 20390"/>
              <a:gd name="T44" fmla="*/ 14 w 18926"/>
              <a:gd name="T45" fmla="*/ 10440 h 20390"/>
              <a:gd name="T46" fmla="*/ 692 w 18926"/>
              <a:gd name="T47" fmla="*/ 9201 h 20390"/>
              <a:gd name="T48" fmla="*/ 1442 w 18926"/>
              <a:gd name="T49" fmla="*/ 8254 h 20390"/>
              <a:gd name="T50" fmla="*/ 2528 w 18926"/>
              <a:gd name="T51" fmla="*/ 6840 h 20390"/>
              <a:gd name="T52" fmla="*/ 2499 w 18926"/>
              <a:gd name="T53" fmla="*/ 6543 h 20390"/>
              <a:gd name="T54" fmla="*/ 3748 w 18926"/>
              <a:gd name="T55" fmla="*/ 2694 h 20390"/>
              <a:gd name="T56" fmla="*/ 10193 w 18926"/>
              <a:gd name="T57" fmla="*/ 79 h 20390"/>
              <a:gd name="T58" fmla="*/ 16562 w 18926"/>
              <a:gd name="T59" fmla="*/ 2533 h 20390"/>
              <a:gd name="T60" fmla="*/ 17927 w 18926"/>
              <a:gd name="T61" fmla="*/ 10286 h 20390"/>
              <a:gd name="T62" fmla="*/ 16883 w 18926"/>
              <a:gd name="T63" fmla="*/ 12318 h 20390"/>
              <a:gd name="T64" fmla="*/ 15815 w 18926"/>
              <a:gd name="T65" fmla="*/ 14205 h 20390"/>
              <a:gd name="T66" fmla="*/ 15711 w 18926"/>
              <a:gd name="T67" fmla="*/ 14506 h 20390"/>
              <a:gd name="T68" fmla="*/ 15714 w 18926"/>
              <a:gd name="T69" fmla="*/ 15084 h 20390"/>
              <a:gd name="T70" fmla="*/ 15882 w 18926"/>
              <a:gd name="T71" fmla="*/ 17088 h 20390"/>
              <a:gd name="T72" fmla="*/ 16342 w 18926"/>
              <a:gd name="T73" fmla="*/ 19847 h 20390"/>
              <a:gd name="T74" fmla="*/ 16450 w 18926"/>
              <a:gd name="T75" fmla="*/ 20390 h 20390"/>
              <a:gd name="T76" fmla="*/ 11488 w 18926"/>
              <a:gd name="T77" fmla="*/ 20390 h 20390"/>
              <a:gd name="T78" fmla="*/ 6526 w 18926"/>
              <a:gd name="T79" fmla="*/ 20390 h 20390"/>
              <a:gd name="T80" fmla="*/ 6512 w 18926"/>
              <a:gd name="T81" fmla="*/ 20326 h 20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926" h="20390">
                <a:moveTo>
                  <a:pt x="6512" y="20326"/>
                </a:moveTo>
                <a:cubicBezTo>
                  <a:pt x="6505" y="20292"/>
                  <a:pt x="6484" y="20168"/>
                  <a:pt x="6467" y="20051"/>
                </a:cubicBezTo>
                <a:cubicBezTo>
                  <a:pt x="6407" y="19662"/>
                  <a:pt x="6267" y="19001"/>
                  <a:pt x="6182" y="18713"/>
                </a:cubicBezTo>
                <a:cubicBezTo>
                  <a:pt x="6084" y="18383"/>
                  <a:pt x="5910" y="18005"/>
                  <a:pt x="5813" y="17914"/>
                </a:cubicBezTo>
                <a:lnTo>
                  <a:pt x="5746" y="17851"/>
                </a:lnTo>
                <a:lnTo>
                  <a:pt x="4266" y="17834"/>
                </a:lnTo>
                <a:cubicBezTo>
                  <a:pt x="2921" y="17818"/>
                  <a:pt x="2766" y="17811"/>
                  <a:pt x="2572" y="17761"/>
                </a:cubicBezTo>
                <a:cubicBezTo>
                  <a:pt x="1989" y="17610"/>
                  <a:pt x="1434" y="17081"/>
                  <a:pt x="1373" y="16617"/>
                </a:cubicBezTo>
                <a:cubicBezTo>
                  <a:pt x="1345" y="16409"/>
                  <a:pt x="1397" y="16159"/>
                  <a:pt x="1590" y="15564"/>
                </a:cubicBezTo>
                <a:cubicBezTo>
                  <a:pt x="1775" y="14997"/>
                  <a:pt x="1780" y="14943"/>
                  <a:pt x="1669" y="14706"/>
                </a:cubicBezTo>
                <a:cubicBezTo>
                  <a:pt x="1637" y="14639"/>
                  <a:pt x="1539" y="14498"/>
                  <a:pt x="1450" y="14394"/>
                </a:cubicBezTo>
                <a:cubicBezTo>
                  <a:pt x="1133" y="14018"/>
                  <a:pt x="1132" y="14008"/>
                  <a:pt x="1388" y="13702"/>
                </a:cubicBezTo>
                <a:cubicBezTo>
                  <a:pt x="1481" y="13590"/>
                  <a:pt x="1557" y="13476"/>
                  <a:pt x="1557" y="13448"/>
                </a:cubicBezTo>
                <a:cubicBezTo>
                  <a:pt x="1557" y="13420"/>
                  <a:pt x="1489" y="13346"/>
                  <a:pt x="1404" y="13282"/>
                </a:cubicBezTo>
                <a:cubicBezTo>
                  <a:pt x="1178" y="13111"/>
                  <a:pt x="1092" y="12986"/>
                  <a:pt x="1092" y="12829"/>
                </a:cubicBezTo>
                <a:cubicBezTo>
                  <a:pt x="1092" y="12718"/>
                  <a:pt x="1115" y="12666"/>
                  <a:pt x="1254" y="12465"/>
                </a:cubicBezTo>
                <a:cubicBezTo>
                  <a:pt x="1343" y="12336"/>
                  <a:pt x="1416" y="12206"/>
                  <a:pt x="1416" y="12177"/>
                </a:cubicBezTo>
                <a:cubicBezTo>
                  <a:pt x="1416" y="12147"/>
                  <a:pt x="1448" y="12024"/>
                  <a:pt x="1487" y="11903"/>
                </a:cubicBezTo>
                <a:cubicBezTo>
                  <a:pt x="1525" y="11782"/>
                  <a:pt x="1557" y="11650"/>
                  <a:pt x="1557" y="11610"/>
                </a:cubicBezTo>
                <a:cubicBezTo>
                  <a:pt x="1558" y="11439"/>
                  <a:pt x="1379" y="11330"/>
                  <a:pt x="1007" y="11273"/>
                </a:cubicBezTo>
                <a:cubicBezTo>
                  <a:pt x="865" y="11251"/>
                  <a:pt x="743" y="11207"/>
                  <a:pt x="570" y="11114"/>
                </a:cubicBezTo>
                <a:cubicBezTo>
                  <a:pt x="254" y="10943"/>
                  <a:pt x="158" y="10867"/>
                  <a:pt x="71" y="10718"/>
                </a:cubicBezTo>
                <a:cubicBezTo>
                  <a:pt x="8" y="10611"/>
                  <a:pt x="0" y="10571"/>
                  <a:pt x="14" y="10440"/>
                </a:cubicBezTo>
                <a:cubicBezTo>
                  <a:pt x="40" y="10184"/>
                  <a:pt x="282" y="9742"/>
                  <a:pt x="692" y="9201"/>
                </a:cubicBezTo>
                <a:cubicBezTo>
                  <a:pt x="786" y="9076"/>
                  <a:pt x="1123" y="8650"/>
                  <a:pt x="1442" y="8254"/>
                </a:cubicBezTo>
                <a:cubicBezTo>
                  <a:pt x="1969" y="7598"/>
                  <a:pt x="2405" y="7030"/>
                  <a:pt x="2528" y="6840"/>
                </a:cubicBezTo>
                <a:cubicBezTo>
                  <a:pt x="2573" y="6769"/>
                  <a:pt x="2572" y="6756"/>
                  <a:pt x="2499" y="6543"/>
                </a:cubicBezTo>
                <a:cubicBezTo>
                  <a:pt x="2198" y="5671"/>
                  <a:pt x="2770" y="3909"/>
                  <a:pt x="3748" y="2694"/>
                </a:cubicBezTo>
                <a:cubicBezTo>
                  <a:pt x="5156" y="944"/>
                  <a:pt x="7483" y="0"/>
                  <a:pt x="10193" y="79"/>
                </a:cubicBezTo>
                <a:cubicBezTo>
                  <a:pt x="12885" y="159"/>
                  <a:pt x="15083" y="1005"/>
                  <a:pt x="16562" y="2533"/>
                </a:cubicBezTo>
                <a:cubicBezTo>
                  <a:pt x="18431" y="4464"/>
                  <a:pt x="18926" y="7273"/>
                  <a:pt x="17927" y="10286"/>
                </a:cubicBezTo>
                <a:cubicBezTo>
                  <a:pt x="17633" y="11173"/>
                  <a:pt x="17511" y="11410"/>
                  <a:pt x="16883" y="12318"/>
                </a:cubicBezTo>
                <a:cubicBezTo>
                  <a:pt x="16226" y="13266"/>
                  <a:pt x="16005" y="13658"/>
                  <a:pt x="15815" y="14205"/>
                </a:cubicBezTo>
                <a:lnTo>
                  <a:pt x="15711" y="14506"/>
                </a:lnTo>
                <a:lnTo>
                  <a:pt x="15714" y="15084"/>
                </a:lnTo>
                <a:cubicBezTo>
                  <a:pt x="15716" y="15675"/>
                  <a:pt x="15756" y="16145"/>
                  <a:pt x="15882" y="17088"/>
                </a:cubicBezTo>
                <a:cubicBezTo>
                  <a:pt x="15971" y="17761"/>
                  <a:pt x="16203" y="19152"/>
                  <a:pt x="16342" y="19847"/>
                </a:cubicBezTo>
                <a:lnTo>
                  <a:pt x="16450" y="20390"/>
                </a:lnTo>
                <a:lnTo>
                  <a:pt x="11488" y="20390"/>
                </a:lnTo>
                <a:lnTo>
                  <a:pt x="6526" y="20390"/>
                </a:lnTo>
                <a:lnTo>
                  <a:pt x="6512" y="20326"/>
                </a:ln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手繪多邊形 9"/>
          <p:cNvSpPr/>
          <p:nvPr/>
        </p:nvSpPr>
        <p:spPr>
          <a:xfrm>
            <a:off x="1812069" y="3492256"/>
            <a:ext cx="1585537" cy="1520606"/>
          </a:xfrm>
          <a:custGeom>
            <a:avLst/>
            <a:gdLst>
              <a:gd name="connsiteX0" fmla="*/ 494453 w 1585537"/>
              <a:gd name="connsiteY0" fmla="*/ 0 h 1520606"/>
              <a:gd name="connsiteX1" fmla="*/ 1585537 w 1585537"/>
              <a:gd name="connsiteY1" fmla="*/ 792719 h 1520606"/>
              <a:gd name="connsiteX2" fmla="*/ 1578741 w 1585537"/>
              <a:gd name="connsiteY2" fmla="*/ 801807 h 1520606"/>
              <a:gd name="connsiteX3" fmla="*/ 1355152 w 1585537"/>
              <a:gd name="connsiteY3" fmla="*/ 1418576 h 1520606"/>
              <a:gd name="connsiteX4" fmla="*/ 1350000 w 1585537"/>
              <a:gd name="connsiteY4" fmla="*/ 1520606 h 1520606"/>
              <a:gd name="connsiteX5" fmla="*/ 0 w 1585537"/>
              <a:gd name="connsiteY5" fmla="*/ 1520606 h 1520606"/>
              <a:gd name="connsiteX6" fmla="*/ 12122 w 1585537"/>
              <a:gd name="connsiteY6" fmla="*/ 1280547 h 1520606"/>
              <a:gd name="connsiteX7" fmla="*/ 459300 w 1585537"/>
              <a:gd name="connsiteY7" fmla="*/ 47009 h 152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5537" h="1520606">
                <a:moveTo>
                  <a:pt x="494453" y="0"/>
                </a:moveTo>
                <a:lnTo>
                  <a:pt x="1585537" y="792719"/>
                </a:lnTo>
                <a:lnTo>
                  <a:pt x="1578741" y="801807"/>
                </a:lnTo>
                <a:cubicBezTo>
                  <a:pt x="1457439" y="981359"/>
                  <a:pt x="1378196" y="1191661"/>
                  <a:pt x="1355152" y="1418576"/>
                </a:cubicBezTo>
                <a:lnTo>
                  <a:pt x="1350000" y="1520606"/>
                </a:lnTo>
                <a:lnTo>
                  <a:pt x="0" y="1520606"/>
                </a:lnTo>
                <a:lnTo>
                  <a:pt x="12122" y="1280547"/>
                </a:lnTo>
                <a:cubicBezTo>
                  <a:pt x="58211" y="826715"/>
                  <a:pt x="216694" y="406112"/>
                  <a:pt x="459300" y="4700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1" name="手繪多邊形 10"/>
          <p:cNvSpPr/>
          <p:nvPr/>
        </p:nvSpPr>
        <p:spPr>
          <a:xfrm>
            <a:off x="2349644" y="2494062"/>
            <a:ext cx="1709714" cy="1733249"/>
          </a:xfrm>
          <a:custGeom>
            <a:avLst/>
            <a:gdLst>
              <a:gd name="connsiteX0" fmla="*/ 1292650 w 1709714"/>
              <a:gd name="connsiteY0" fmla="*/ 0 h 1733249"/>
              <a:gd name="connsiteX1" fmla="*/ 1709714 w 1709714"/>
              <a:gd name="connsiteY1" fmla="*/ 1283592 h 1733249"/>
              <a:gd name="connsiteX2" fmla="*/ 1635127 w 1709714"/>
              <a:gd name="connsiteY2" fmla="*/ 1310892 h 1733249"/>
              <a:gd name="connsiteX3" fmla="*/ 1118882 w 1709714"/>
              <a:gd name="connsiteY3" fmla="*/ 1696076 h 1733249"/>
              <a:gd name="connsiteX4" fmla="*/ 1091085 w 1709714"/>
              <a:gd name="connsiteY4" fmla="*/ 1733249 h 1733249"/>
              <a:gd name="connsiteX5" fmla="*/ 0 w 1709714"/>
              <a:gd name="connsiteY5" fmla="*/ 940530 h 1733249"/>
              <a:gd name="connsiteX6" fmla="*/ 77156 w 1709714"/>
              <a:gd name="connsiteY6" fmla="*/ 837350 h 1733249"/>
              <a:gd name="connsiteX7" fmla="*/ 1109646 w 1709714"/>
              <a:gd name="connsiteY7" fmla="*/ 66980 h 173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714" h="1733249">
                <a:moveTo>
                  <a:pt x="1292650" y="0"/>
                </a:moveTo>
                <a:lnTo>
                  <a:pt x="1709714" y="1283592"/>
                </a:lnTo>
                <a:lnTo>
                  <a:pt x="1635127" y="1310892"/>
                </a:lnTo>
                <a:cubicBezTo>
                  <a:pt x="1433237" y="1396283"/>
                  <a:pt x="1256443" y="1529390"/>
                  <a:pt x="1118882" y="1696076"/>
                </a:cubicBezTo>
                <a:lnTo>
                  <a:pt x="1091085" y="1733249"/>
                </a:lnTo>
                <a:lnTo>
                  <a:pt x="0" y="940530"/>
                </a:lnTo>
                <a:lnTo>
                  <a:pt x="77156" y="837350"/>
                </a:lnTo>
                <a:cubicBezTo>
                  <a:pt x="352278" y="503979"/>
                  <a:pt x="705866" y="237765"/>
                  <a:pt x="1109646" y="6698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手繪多邊形 11"/>
          <p:cNvSpPr/>
          <p:nvPr/>
        </p:nvSpPr>
        <p:spPr>
          <a:xfrm>
            <a:off x="3710038" y="2348862"/>
            <a:ext cx="1600427" cy="1405857"/>
          </a:xfrm>
          <a:custGeom>
            <a:avLst/>
            <a:gdLst>
              <a:gd name="connsiteX0" fmla="*/ 800213 w 1600427"/>
              <a:gd name="connsiteY0" fmla="*/ 0 h 1405857"/>
              <a:gd name="connsiteX1" fmla="*/ 1344358 w 1600427"/>
              <a:gd name="connsiteY1" fmla="*/ 54854 h 1405857"/>
              <a:gd name="connsiteX2" fmla="*/ 1600427 w 1600427"/>
              <a:gd name="connsiteY2" fmla="*/ 120697 h 1405857"/>
              <a:gd name="connsiteX3" fmla="*/ 1182854 w 1600427"/>
              <a:gd name="connsiteY3" fmla="*/ 1405857 h 1405857"/>
              <a:gd name="connsiteX4" fmla="*/ 1072285 w 1600427"/>
              <a:gd name="connsiteY4" fmla="*/ 1377427 h 1405857"/>
              <a:gd name="connsiteX5" fmla="*/ 800214 w 1600427"/>
              <a:gd name="connsiteY5" fmla="*/ 1350001 h 1405857"/>
              <a:gd name="connsiteX6" fmla="*/ 528141 w 1600427"/>
              <a:gd name="connsiteY6" fmla="*/ 1377427 h 1405857"/>
              <a:gd name="connsiteX7" fmla="*/ 417573 w 1600427"/>
              <a:gd name="connsiteY7" fmla="*/ 1405857 h 1405857"/>
              <a:gd name="connsiteX8" fmla="*/ 0 w 1600427"/>
              <a:gd name="connsiteY8" fmla="*/ 120698 h 1405857"/>
              <a:gd name="connsiteX9" fmla="*/ 256069 w 1600427"/>
              <a:gd name="connsiteY9" fmla="*/ 54854 h 1405857"/>
              <a:gd name="connsiteX10" fmla="*/ 800213 w 1600427"/>
              <a:gd name="connsiteY10" fmla="*/ 0 h 140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00427" h="1405857">
                <a:moveTo>
                  <a:pt x="800213" y="0"/>
                </a:moveTo>
                <a:cubicBezTo>
                  <a:pt x="986609" y="0"/>
                  <a:pt x="1168594" y="18888"/>
                  <a:pt x="1344358" y="54854"/>
                </a:cubicBezTo>
                <a:lnTo>
                  <a:pt x="1600427" y="120697"/>
                </a:lnTo>
                <a:lnTo>
                  <a:pt x="1182854" y="1405857"/>
                </a:lnTo>
                <a:lnTo>
                  <a:pt x="1072285" y="1377427"/>
                </a:lnTo>
                <a:cubicBezTo>
                  <a:pt x="984404" y="1359444"/>
                  <a:pt x="893412" y="1350000"/>
                  <a:pt x="800214" y="1350001"/>
                </a:cubicBezTo>
                <a:cubicBezTo>
                  <a:pt x="707015" y="1350000"/>
                  <a:pt x="616023" y="1359445"/>
                  <a:pt x="528141" y="1377427"/>
                </a:cubicBezTo>
                <a:lnTo>
                  <a:pt x="417573" y="1405857"/>
                </a:lnTo>
                <a:lnTo>
                  <a:pt x="0" y="120698"/>
                </a:lnTo>
                <a:lnTo>
                  <a:pt x="256069" y="54854"/>
                </a:lnTo>
                <a:cubicBezTo>
                  <a:pt x="431832" y="18888"/>
                  <a:pt x="613817" y="0"/>
                  <a:pt x="80021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手繪多邊形 12"/>
          <p:cNvSpPr/>
          <p:nvPr/>
        </p:nvSpPr>
        <p:spPr>
          <a:xfrm>
            <a:off x="4961145" y="2494061"/>
            <a:ext cx="1709715" cy="1733249"/>
          </a:xfrm>
          <a:custGeom>
            <a:avLst/>
            <a:gdLst>
              <a:gd name="connsiteX0" fmla="*/ 417064 w 1709715"/>
              <a:gd name="connsiteY0" fmla="*/ 0 h 1733249"/>
              <a:gd name="connsiteX1" fmla="*/ 600069 w 1709715"/>
              <a:gd name="connsiteY1" fmla="*/ 66980 h 1733249"/>
              <a:gd name="connsiteX2" fmla="*/ 1632558 w 1709715"/>
              <a:gd name="connsiteY2" fmla="*/ 837351 h 1733249"/>
              <a:gd name="connsiteX3" fmla="*/ 1709715 w 1709715"/>
              <a:gd name="connsiteY3" fmla="*/ 940530 h 1733249"/>
              <a:gd name="connsiteX4" fmla="*/ 618629 w 1709715"/>
              <a:gd name="connsiteY4" fmla="*/ 1733249 h 1733249"/>
              <a:gd name="connsiteX5" fmla="*/ 590832 w 1709715"/>
              <a:gd name="connsiteY5" fmla="*/ 1696077 h 1733249"/>
              <a:gd name="connsiteX6" fmla="*/ 74587 w 1709715"/>
              <a:gd name="connsiteY6" fmla="*/ 1310892 h 1733249"/>
              <a:gd name="connsiteX7" fmla="*/ 0 w 1709715"/>
              <a:gd name="connsiteY7" fmla="*/ 1283591 h 1733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9715" h="1733249">
                <a:moveTo>
                  <a:pt x="417064" y="0"/>
                </a:moveTo>
                <a:lnTo>
                  <a:pt x="600069" y="66980"/>
                </a:lnTo>
                <a:cubicBezTo>
                  <a:pt x="1003849" y="237764"/>
                  <a:pt x="1357436" y="503979"/>
                  <a:pt x="1632558" y="837351"/>
                </a:cubicBezTo>
                <a:lnTo>
                  <a:pt x="1709715" y="940530"/>
                </a:lnTo>
                <a:lnTo>
                  <a:pt x="618629" y="1733249"/>
                </a:lnTo>
                <a:lnTo>
                  <a:pt x="590832" y="1696077"/>
                </a:lnTo>
                <a:cubicBezTo>
                  <a:pt x="453271" y="1529391"/>
                  <a:pt x="276477" y="1396284"/>
                  <a:pt x="74587" y="1310892"/>
                </a:cubicBezTo>
                <a:lnTo>
                  <a:pt x="0" y="128359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手繪多邊形 13"/>
          <p:cNvSpPr/>
          <p:nvPr/>
        </p:nvSpPr>
        <p:spPr>
          <a:xfrm>
            <a:off x="5622897" y="3492258"/>
            <a:ext cx="1585537" cy="1520605"/>
          </a:xfrm>
          <a:custGeom>
            <a:avLst/>
            <a:gdLst>
              <a:gd name="connsiteX0" fmla="*/ 1091085 w 1585537"/>
              <a:gd name="connsiteY0" fmla="*/ 0 h 1520605"/>
              <a:gd name="connsiteX1" fmla="*/ 1126237 w 1585537"/>
              <a:gd name="connsiteY1" fmla="*/ 47008 h 1520605"/>
              <a:gd name="connsiteX2" fmla="*/ 1573416 w 1585537"/>
              <a:gd name="connsiteY2" fmla="*/ 1280545 h 1520605"/>
              <a:gd name="connsiteX3" fmla="*/ 1585537 w 1585537"/>
              <a:gd name="connsiteY3" fmla="*/ 1520605 h 1520605"/>
              <a:gd name="connsiteX4" fmla="*/ 235537 w 1585537"/>
              <a:gd name="connsiteY4" fmla="*/ 1520605 h 1520605"/>
              <a:gd name="connsiteX5" fmla="*/ 230385 w 1585537"/>
              <a:gd name="connsiteY5" fmla="*/ 1418575 h 1520605"/>
              <a:gd name="connsiteX6" fmla="*/ 6796 w 1585537"/>
              <a:gd name="connsiteY6" fmla="*/ 801807 h 1520605"/>
              <a:gd name="connsiteX7" fmla="*/ 0 w 1585537"/>
              <a:gd name="connsiteY7" fmla="*/ 792718 h 1520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5537" h="1520605">
                <a:moveTo>
                  <a:pt x="1091085" y="0"/>
                </a:moveTo>
                <a:lnTo>
                  <a:pt x="1126237" y="47008"/>
                </a:lnTo>
                <a:cubicBezTo>
                  <a:pt x="1368842" y="406111"/>
                  <a:pt x="1527326" y="826714"/>
                  <a:pt x="1573416" y="1280545"/>
                </a:cubicBezTo>
                <a:lnTo>
                  <a:pt x="1585537" y="1520605"/>
                </a:lnTo>
                <a:lnTo>
                  <a:pt x="235537" y="1520605"/>
                </a:lnTo>
                <a:lnTo>
                  <a:pt x="230385" y="1418575"/>
                </a:lnTo>
                <a:cubicBezTo>
                  <a:pt x="207341" y="1191660"/>
                  <a:pt x="128098" y="981358"/>
                  <a:pt x="6796" y="801807"/>
                </a:cubicBezTo>
                <a:lnTo>
                  <a:pt x="0" y="7927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 name="手繪多邊形 14"/>
          <p:cNvSpPr>
            <a:spLocks noChangeAspect="1"/>
          </p:cNvSpPr>
          <p:nvPr/>
        </p:nvSpPr>
        <p:spPr bwMode="auto">
          <a:xfrm>
            <a:off x="4268508" y="2572878"/>
            <a:ext cx="499276" cy="71562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16" name="群組 15"/>
          <p:cNvGrpSpPr>
            <a:grpSpLocks noChangeAspect="1"/>
          </p:cNvGrpSpPr>
          <p:nvPr/>
        </p:nvGrpSpPr>
        <p:grpSpPr>
          <a:xfrm>
            <a:off x="5393577" y="3027605"/>
            <a:ext cx="686450" cy="683594"/>
            <a:chOff x="35309818" y="13261794"/>
            <a:chExt cx="2516828" cy="2506357"/>
          </a:xfrm>
          <a:solidFill>
            <a:schemeClr val="bg1"/>
          </a:solidFill>
        </p:grpSpPr>
        <p:sp>
          <p:nvSpPr>
            <p:cNvPr id="17" name="手繪多邊形 16"/>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8"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9"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0"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1"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2"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3"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24" name="群組 23"/>
          <p:cNvGrpSpPr>
            <a:grpSpLocks noChangeAspect="1"/>
          </p:cNvGrpSpPr>
          <p:nvPr/>
        </p:nvGrpSpPr>
        <p:grpSpPr>
          <a:xfrm>
            <a:off x="3018747" y="2869768"/>
            <a:ext cx="565716" cy="897242"/>
            <a:chOff x="20786390" y="7271767"/>
            <a:chExt cx="2055158" cy="3259547"/>
          </a:xfrm>
          <a:solidFill>
            <a:schemeClr val="bg1"/>
          </a:solidFill>
        </p:grpSpPr>
        <p:sp>
          <p:nvSpPr>
            <p:cNvPr id="25" name="手繪多邊形 24"/>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6"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7"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8"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9"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30" name="群組 29"/>
          <p:cNvGrpSpPr>
            <a:grpSpLocks noChangeAspect="1"/>
          </p:cNvGrpSpPr>
          <p:nvPr/>
        </p:nvGrpSpPr>
        <p:grpSpPr>
          <a:xfrm>
            <a:off x="2104127" y="4105718"/>
            <a:ext cx="893598" cy="533586"/>
            <a:chOff x="42626136" y="12712328"/>
            <a:chExt cx="2996664" cy="1789366"/>
          </a:xfrm>
          <a:solidFill>
            <a:schemeClr val="bg1"/>
          </a:solidFill>
        </p:grpSpPr>
        <p:sp>
          <p:nvSpPr>
            <p:cNvPr id="31" name="手繪多邊形 30"/>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33" name="群組 32"/>
          <p:cNvGrpSpPr/>
          <p:nvPr/>
        </p:nvGrpSpPr>
        <p:grpSpPr>
          <a:xfrm>
            <a:off x="6155798" y="4173212"/>
            <a:ext cx="580796" cy="479388"/>
            <a:chOff x="13079250" y="23448756"/>
            <a:chExt cx="2967819" cy="2449630"/>
          </a:xfrm>
          <a:solidFill>
            <a:schemeClr val="bg1"/>
          </a:solidFill>
        </p:grpSpPr>
        <p:sp>
          <p:nvSpPr>
            <p:cNvPr id="34" name="手繪多邊形 33"/>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35" name="手繪多邊形 34"/>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6" name="文字方塊 35"/>
          <p:cNvSpPr txBox="1"/>
          <p:nvPr/>
        </p:nvSpPr>
        <p:spPr>
          <a:xfrm>
            <a:off x="7218740" y="3883227"/>
            <a:ext cx="1733050" cy="738664"/>
          </a:xfrm>
          <a:prstGeom prst="rect">
            <a:avLst/>
          </a:prstGeom>
          <a:noFill/>
        </p:spPr>
        <p:txBody>
          <a:bodyPr wrap="square" rtlCol="0">
            <a:spAutoFit/>
          </a:bodyPr>
          <a:lstStyle/>
          <a:p>
            <a:r>
              <a:rPr lang="en-US" sz="1400" dirty="0" smtClean="0"/>
              <a:t>The quick brown fox jumps over the lazy dog. </a:t>
            </a:r>
          </a:p>
        </p:txBody>
      </p:sp>
      <p:sp>
        <p:nvSpPr>
          <p:cNvPr id="38" name="文字方塊 37"/>
          <p:cNvSpPr txBox="1"/>
          <p:nvPr/>
        </p:nvSpPr>
        <p:spPr>
          <a:xfrm>
            <a:off x="6387605" y="2188760"/>
            <a:ext cx="2158727" cy="954107"/>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39" name="文字方塊 38"/>
          <p:cNvSpPr txBox="1"/>
          <p:nvPr/>
        </p:nvSpPr>
        <p:spPr>
          <a:xfrm>
            <a:off x="641202" y="2188760"/>
            <a:ext cx="2158727" cy="954107"/>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40" name="文字方塊 39"/>
          <p:cNvSpPr txBox="1"/>
          <p:nvPr/>
        </p:nvSpPr>
        <p:spPr>
          <a:xfrm>
            <a:off x="3486222" y="1635995"/>
            <a:ext cx="2158727" cy="523220"/>
          </a:xfrm>
          <a:prstGeom prst="rect">
            <a:avLst/>
          </a:prstGeom>
          <a:noFill/>
        </p:spPr>
        <p:txBody>
          <a:bodyPr wrap="square" rtlCol="0">
            <a:spAutoFit/>
          </a:bodyPr>
          <a:lstStyle/>
          <a:p>
            <a:r>
              <a:rPr lang="en-US" sz="1400" dirty="0" smtClean="0"/>
              <a:t>The quick brown fox jumps over the lazy dog. </a:t>
            </a:r>
          </a:p>
        </p:txBody>
      </p:sp>
      <p:sp>
        <p:nvSpPr>
          <p:cNvPr id="41" name="文字方塊 40"/>
          <p:cNvSpPr txBox="1"/>
          <p:nvPr/>
        </p:nvSpPr>
        <p:spPr>
          <a:xfrm>
            <a:off x="179189" y="3883227"/>
            <a:ext cx="1733050" cy="738664"/>
          </a:xfrm>
          <a:prstGeom prst="rect">
            <a:avLst/>
          </a:prstGeom>
          <a:noFill/>
        </p:spPr>
        <p:txBody>
          <a:bodyPr wrap="square" rtlCol="0">
            <a:spAutoFit/>
          </a:bodyPr>
          <a:lstStyle/>
          <a:p>
            <a:r>
              <a:rPr lang="en-US" sz="1400" dirty="0" smtClean="0"/>
              <a:t>The quick brown fox jumps over the lazy dog. </a:t>
            </a:r>
          </a:p>
        </p:txBody>
      </p:sp>
    </p:spTree>
    <p:extLst>
      <p:ext uri="{BB962C8B-B14F-4D97-AF65-F5344CB8AC3E}">
        <p14:creationId xmlns:p14="http://schemas.microsoft.com/office/powerpoint/2010/main" val="2517488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001 </a:t>
            </a:r>
            <a:r>
              <a:rPr lang="zh-TW" altLang="en-US" sz="4800" b="1" dirty="0" smtClean="0"/>
              <a:t>視覺比例圖</a:t>
            </a:r>
            <a:endParaRPr lang="zh-TW" altLang="en-US" sz="4800" b="1" dirty="0"/>
          </a:p>
        </p:txBody>
      </p:sp>
      <p:sp>
        <p:nvSpPr>
          <p:cNvPr id="12" name="Freeform 9"/>
          <p:cNvSpPr>
            <a:spLocks noEditPoints="1"/>
          </p:cNvSpPr>
          <p:nvPr/>
        </p:nvSpPr>
        <p:spPr bwMode="auto">
          <a:xfrm>
            <a:off x="617425" y="2362740"/>
            <a:ext cx="7909150" cy="2282410"/>
          </a:xfrm>
          <a:custGeom>
            <a:avLst/>
            <a:gdLst>
              <a:gd name="T0" fmla="*/ 2770 w 32953"/>
              <a:gd name="T1" fmla="*/ 8001 h 9479"/>
              <a:gd name="T2" fmla="*/ 35 w 32953"/>
              <a:gd name="T3" fmla="*/ 5661 h 9479"/>
              <a:gd name="T4" fmla="*/ 31962 w 32953"/>
              <a:gd name="T5" fmla="*/ 8010 h 9479"/>
              <a:gd name="T6" fmla="*/ 22095 w 32953"/>
              <a:gd name="T7" fmla="*/ 7981 h 9479"/>
              <a:gd name="T8" fmla="*/ 19019 w 32953"/>
              <a:gd name="T9" fmla="*/ 7499 h 9479"/>
              <a:gd name="T10" fmla="*/ 11385 w 32953"/>
              <a:gd name="T11" fmla="*/ 7451 h 9479"/>
              <a:gd name="T12" fmla="*/ 8413 w 32953"/>
              <a:gd name="T13" fmla="*/ 7529 h 9479"/>
              <a:gd name="T14" fmla="*/ 5489 w 32953"/>
              <a:gd name="T15" fmla="*/ 7465 h 9479"/>
              <a:gd name="T16" fmla="*/ 10118 w 32953"/>
              <a:gd name="T17" fmla="*/ 8803 h 9479"/>
              <a:gd name="T18" fmla="*/ 9745 w 32953"/>
              <a:gd name="T19" fmla="*/ 8561 h 9479"/>
              <a:gd name="T20" fmla="*/ 9966 w 32953"/>
              <a:gd name="T21" fmla="*/ 8273 h 9479"/>
              <a:gd name="T22" fmla="*/ 9466 w 32953"/>
              <a:gd name="T23" fmla="*/ 7851 h 9479"/>
              <a:gd name="T24" fmla="*/ 9628 w 32953"/>
              <a:gd name="T25" fmla="*/ 7578 h 9479"/>
              <a:gd name="T26" fmla="*/ 9854 w 32953"/>
              <a:gd name="T27" fmla="*/ 7336 h 9479"/>
              <a:gd name="T28" fmla="*/ 10084 w 32953"/>
              <a:gd name="T29" fmla="*/ 7291 h 9479"/>
              <a:gd name="T30" fmla="*/ 4158 w 32953"/>
              <a:gd name="T31" fmla="*/ 8627 h 9479"/>
              <a:gd name="T32" fmla="*/ 4496 w 32953"/>
              <a:gd name="T33" fmla="*/ 8538 h 9479"/>
              <a:gd name="T34" fmla="*/ 4778 w 32953"/>
              <a:gd name="T35" fmla="*/ 8318 h 9479"/>
              <a:gd name="T36" fmla="*/ 4237 w 32953"/>
              <a:gd name="T37" fmla="*/ 8326 h 9479"/>
              <a:gd name="T38" fmla="*/ 4968 w 32953"/>
              <a:gd name="T39" fmla="*/ 7972 h 9479"/>
              <a:gd name="T40" fmla="*/ 4886 w 32953"/>
              <a:gd name="T41" fmla="*/ 7578 h 9479"/>
              <a:gd name="T42" fmla="*/ 4516 w 32953"/>
              <a:gd name="T43" fmla="*/ 7383 h 9479"/>
              <a:gd name="T44" fmla="*/ 7203 w 32953"/>
              <a:gd name="T45" fmla="*/ 8768 h 9479"/>
              <a:gd name="T46" fmla="*/ 6820 w 32953"/>
              <a:gd name="T47" fmla="*/ 8580 h 9479"/>
              <a:gd name="T48" fmla="*/ 6616 w 32953"/>
              <a:gd name="T49" fmla="*/ 8316 h 9479"/>
              <a:gd name="T50" fmla="*/ 6834 w 32953"/>
              <a:gd name="T51" fmla="*/ 7682 h 9479"/>
              <a:gd name="T52" fmla="*/ 7910 w 32953"/>
              <a:gd name="T53" fmla="*/ 7889 h 9479"/>
              <a:gd name="T54" fmla="*/ 7822 w 32953"/>
              <a:gd name="T55" fmla="*/ 7578 h 9479"/>
              <a:gd name="T56" fmla="*/ 7572 w 32953"/>
              <a:gd name="T57" fmla="*/ 7296 h 9479"/>
              <a:gd name="T58" fmla="*/ 21085 w 32953"/>
              <a:gd name="T59" fmla="*/ 7619 h 9479"/>
              <a:gd name="T60" fmla="*/ 19877 w 32953"/>
              <a:gd name="T61" fmla="*/ 8561 h 9479"/>
              <a:gd name="T62" fmla="*/ 19614 w 32953"/>
              <a:gd name="T63" fmla="*/ 8228 h 9479"/>
              <a:gd name="T64" fmla="*/ 19887 w 32953"/>
              <a:gd name="T65" fmla="*/ 7911 h 9479"/>
              <a:gd name="T66" fmla="*/ 20874 w 32953"/>
              <a:gd name="T67" fmla="*/ 7914 h 9479"/>
              <a:gd name="T68" fmla="*/ 20790 w 32953"/>
              <a:gd name="T69" fmla="*/ 7578 h 9479"/>
              <a:gd name="T70" fmla="*/ 19894 w 32953"/>
              <a:gd name="T71" fmla="*/ 7404 h 9479"/>
              <a:gd name="T72" fmla="*/ 20216 w 32953"/>
              <a:gd name="T73" fmla="*/ 7291 h 9479"/>
              <a:gd name="T74" fmla="*/ 28441 w 32953"/>
              <a:gd name="T75" fmla="*/ 5681 h 9479"/>
              <a:gd name="T76" fmla="*/ 27616 w 32953"/>
              <a:gd name="T77" fmla="*/ 7925 h 9479"/>
              <a:gd name="T78" fmla="*/ 27739 w 32953"/>
              <a:gd name="T79" fmla="*/ 7630 h 9479"/>
              <a:gd name="T80" fmla="*/ 27716 w 32953"/>
              <a:gd name="T81" fmla="*/ 7019 h 9479"/>
              <a:gd name="T82" fmla="*/ 32799 w 32953"/>
              <a:gd name="T83" fmla="*/ 7195 h 9479"/>
              <a:gd name="T84" fmla="*/ 32232 w 32953"/>
              <a:gd name="T85" fmla="*/ 5872 h 9479"/>
              <a:gd name="T86" fmla="*/ 31570 w 32953"/>
              <a:gd name="T87" fmla="*/ 7703 h 9479"/>
              <a:gd name="T88" fmla="*/ 29469 w 32953"/>
              <a:gd name="T89" fmla="*/ 7617 h 9479"/>
              <a:gd name="T90" fmla="*/ 29887 w 32953"/>
              <a:gd name="T91" fmla="*/ 8454 h 9479"/>
              <a:gd name="T92" fmla="*/ 29633 w 32953"/>
              <a:gd name="T93" fmla="*/ 8228 h 9479"/>
              <a:gd name="T94" fmla="*/ 29930 w 32953"/>
              <a:gd name="T95" fmla="*/ 8083 h 9479"/>
              <a:gd name="T96" fmla="*/ 30893 w 32953"/>
              <a:gd name="T97" fmla="*/ 7914 h 9479"/>
              <a:gd name="T98" fmla="*/ 30797 w 32953"/>
              <a:gd name="T99" fmla="*/ 7603 h 9479"/>
              <a:gd name="T100" fmla="*/ 30597 w 32953"/>
              <a:gd name="T101" fmla="*/ 7264 h 9479"/>
              <a:gd name="T102" fmla="*/ 29159 w 32953"/>
              <a:gd name="T103" fmla="*/ 846 h 9479"/>
              <a:gd name="T104" fmla="*/ 29772 w 32953"/>
              <a:gd name="T105" fmla="*/ 4093 h 9479"/>
              <a:gd name="T106" fmla="*/ 28665 w 32953"/>
              <a:gd name="T107" fmla="*/ 1242 h 9479"/>
              <a:gd name="T108" fmla="*/ 32473 w 32953"/>
              <a:gd name="T109" fmla="*/ 3225 h 9479"/>
              <a:gd name="T110" fmla="*/ 26639 w 32953"/>
              <a:gd name="T111" fmla="*/ 659 h 9479"/>
              <a:gd name="T112" fmla="*/ 26639 w 32953"/>
              <a:gd name="T113" fmla="*/ 659 h 9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953" h="9479">
                <a:moveTo>
                  <a:pt x="3946" y="9186"/>
                </a:moveTo>
                <a:cubicBezTo>
                  <a:pt x="3633" y="9118"/>
                  <a:pt x="3320" y="8901"/>
                  <a:pt x="3128" y="8620"/>
                </a:cubicBezTo>
                <a:cubicBezTo>
                  <a:pt x="3096" y="8572"/>
                  <a:pt x="3035" y="8432"/>
                  <a:pt x="2994" y="8309"/>
                </a:cubicBezTo>
                <a:cubicBezTo>
                  <a:pt x="2928" y="8115"/>
                  <a:pt x="2921" y="8057"/>
                  <a:pt x="2935" y="7860"/>
                </a:cubicBezTo>
                <a:cubicBezTo>
                  <a:pt x="2944" y="7736"/>
                  <a:pt x="2960" y="7592"/>
                  <a:pt x="2970" y="7541"/>
                </a:cubicBezTo>
                <a:cubicBezTo>
                  <a:pt x="2988" y="7448"/>
                  <a:pt x="2987" y="7447"/>
                  <a:pt x="2893" y="7456"/>
                </a:cubicBezTo>
                <a:lnTo>
                  <a:pt x="2798" y="7465"/>
                </a:lnTo>
                <a:lnTo>
                  <a:pt x="2784" y="7733"/>
                </a:lnTo>
                <a:lnTo>
                  <a:pt x="2770" y="8001"/>
                </a:lnTo>
                <a:lnTo>
                  <a:pt x="1432" y="8009"/>
                </a:lnTo>
                <a:cubicBezTo>
                  <a:pt x="471" y="8014"/>
                  <a:pt x="84" y="8007"/>
                  <a:pt x="56" y="7984"/>
                </a:cubicBezTo>
                <a:cubicBezTo>
                  <a:pt x="4" y="7941"/>
                  <a:pt x="0" y="6606"/>
                  <a:pt x="52" y="6554"/>
                </a:cubicBezTo>
                <a:cubicBezTo>
                  <a:pt x="78" y="6527"/>
                  <a:pt x="3069" y="6520"/>
                  <a:pt x="13342" y="6520"/>
                </a:cubicBezTo>
                <a:cubicBezTo>
                  <a:pt x="23922" y="6520"/>
                  <a:pt x="26601" y="6513"/>
                  <a:pt x="26611" y="6484"/>
                </a:cubicBezTo>
                <a:cubicBezTo>
                  <a:pt x="26618" y="6465"/>
                  <a:pt x="26617" y="6433"/>
                  <a:pt x="26610" y="6414"/>
                </a:cubicBezTo>
                <a:cubicBezTo>
                  <a:pt x="26600" y="6386"/>
                  <a:pt x="23917" y="6379"/>
                  <a:pt x="13325" y="6379"/>
                </a:cubicBezTo>
                <a:cubicBezTo>
                  <a:pt x="1248" y="6379"/>
                  <a:pt x="51" y="6375"/>
                  <a:pt x="35" y="6334"/>
                </a:cubicBezTo>
                <a:cubicBezTo>
                  <a:pt x="13" y="6276"/>
                  <a:pt x="13" y="5719"/>
                  <a:pt x="35" y="5661"/>
                </a:cubicBezTo>
                <a:cubicBezTo>
                  <a:pt x="51" y="5621"/>
                  <a:pt x="1514" y="5617"/>
                  <a:pt x="16348" y="5617"/>
                </a:cubicBezTo>
                <a:cubicBezTo>
                  <a:pt x="25310" y="5617"/>
                  <a:pt x="32645" y="5620"/>
                  <a:pt x="32649" y="5624"/>
                </a:cubicBezTo>
                <a:cubicBezTo>
                  <a:pt x="32652" y="5628"/>
                  <a:pt x="32661" y="5904"/>
                  <a:pt x="32670" y="6238"/>
                </a:cubicBezTo>
                <a:lnTo>
                  <a:pt x="32685" y="6844"/>
                </a:lnTo>
                <a:lnTo>
                  <a:pt x="32784" y="6853"/>
                </a:lnTo>
                <a:cubicBezTo>
                  <a:pt x="32914" y="6864"/>
                  <a:pt x="32953" y="6922"/>
                  <a:pt x="32953" y="7102"/>
                </a:cubicBezTo>
                <a:cubicBezTo>
                  <a:pt x="32953" y="7335"/>
                  <a:pt x="32920" y="7395"/>
                  <a:pt x="32789" y="7395"/>
                </a:cubicBezTo>
                <a:cubicBezTo>
                  <a:pt x="32680" y="7395"/>
                  <a:pt x="32678" y="7397"/>
                  <a:pt x="32618" y="7562"/>
                </a:cubicBezTo>
                <a:cubicBezTo>
                  <a:pt x="32517" y="7837"/>
                  <a:pt x="32241" y="8026"/>
                  <a:pt x="31962" y="8010"/>
                </a:cubicBezTo>
                <a:lnTo>
                  <a:pt x="31813" y="8001"/>
                </a:lnTo>
                <a:lnTo>
                  <a:pt x="31780" y="7776"/>
                </a:lnTo>
                <a:cubicBezTo>
                  <a:pt x="31694" y="7194"/>
                  <a:pt x="31404" y="6791"/>
                  <a:pt x="30904" y="6559"/>
                </a:cubicBezTo>
                <a:cubicBezTo>
                  <a:pt x="30794" y="6507"/>
                  <a:pt x="30611" y="6450"/>
                  <a:pt x="30499" y="6431"/>
                </a:cubicBezTo>
                <a:cubicBezTo>
                  <a:pt x="29978" y="6345"/>
                  <a:pt x="29390" y="6596"/>
                  <a:pt x="29073" y="7041"/>
                </a:cubicBezTo>
                <a:cubicBezTo>
                  <a:pt x="28918" y="7257"/>
                  <a:pt x="28838" y="7468"/>
                  <a:pt x="28793" y="7776"/>
                </a:cubicBezTo>
                <a:lnTo>
                  <a:pt x="28760" y="8001"/>
                </a:lnTo>
                <a:lnTo>
                  <a:pt x="25445" y="8006"/>
                </a:lnTo>
                <a:cubicBezTo>
                  <a:pt x="23226" y="8008"/>
                  <a:pt x="22119" y="8000"/>
                  <a:pt x="22095" y="7981"/>
                </a:cubicBezTo>
                <a:cubicBezTo>
                  <a:pt x="22071" y="7962"/>
                  <a:pt x="22060" y="7868"/>
                  <a:pt x="22060" y="7702"/>
                </a:cubicBezTo>
                <a:lnTo>
                  <a:pt x="22060" y="7451"/>
                </a:lnTo>
                <a:lnTo>
                  <a:pt x="21788" y="7451"/>
                </a:lnTo>
                <a:lnTo>
                  <a:pt x="21517" y="7451"/>
                </a:lnTo>
                <a:lnTo>
                  <a:pt x="21535" y="7529"/>
                </a:lnTo>
                <a:cubicBezTo>
                  <a:pt x="21574" y="7702"/>
                  <a:pt x="21585" y="8039"/>
                  <a:pt x="21556" y="8176"/>
                </a:cubicBezTo>
                <a:cubicBezTo>
                  <a:pt x="21479" y="8536"/>
                  <a:pt x="21195" y="8912"/>
                  <a:pt x="20877" y="9072"/>
                </a:cubicBezTo>
                <a:cubicBezTo>
                  <a:pt x="20076" y="9479"/>
                  <a:pt x="19119" y="8996"/>
                  <a:pt x="18983" y="8116"/>
                </a:cubicBezTo>
                <a:cubicBezTo>
                  <a:pt x="18956" y="7941"/>
                  <a:pt x="18965" y="7777"/>
                  <a:pt x="19019" y="7499"/>
                </a:cubicBezTo>
                <a:cubicBezTo>
                  <a:pt x="19024" y="7475"/>
                  <a:pt x="18960" y="7465"/>
                  <a:pt x="18800" y="7465"/>
                </a:cubicBezTo>
                <a:lnTo>
                  <a:pt x="18574" y="7465"/>
                </a:lnTo>
                <a:lnTo>
                  <a:pt x="18560" y="7733"/>
                </a:lnTo>
                <a:lnTo>
                  <a:pt x="18546" y="8001"/>
                </a:lnTo>
                <a:lnTo>
                  <a:pt x="15145" y="8001"/>
                </a:lnTo>
                <a:lnTo>
                  <a:pt x="11744" y="8001"/>
                </a:lnTo>
                <a:lnTo>
                  <a:pt x="11737" y="7790"/>
                </a:lnTo>
                <a:cubicBezTo>
                  <a:pt x="11726" y="7449"/>
                  <a:pt x="11727" y="7451"/>
                  <a:pt x="11543" y="7451"/>
                </a:cubicBezTo>
                <a:lnTo>
                  <a:pt x="11385" y="7451"/>
                </a:lnTo>
                <a:lnTo>
                  <a:pt x="11403" y="7543"/>
                </a:lnTo>
                <a:cubicBezTo>
                  <a:pt x="11504" y="8056"/>
                  <a:pt x="11422" y="8398"/>
                  <a:pt x="11109" y="8766"/>
                </a:cubicBezTo>
                <a:cubicBezTo>
                  <a:pt x="10997" y="8897"/>
                  <a:pt x="10792" y="9054"/>
                  <a:pt x="10647" y="9118"/>
                </a:cubicBezTo>
                <a:cubicBezTo>
                  <a:pt x="10475" y="9194"/>
                  <a:pt x="10100" y="9233"/>
                  <a:pt x="9896" y="9196"/>
                </a:cubicBezTo>
                <a:cubicBezTo>
                  <a:pt x="9201" y="9071"/>
                  <a:pt x="8719" y="8368"/>
                  <a:pt x="8857" y="7684"/>
                </a:cubicBezTo>
                <a:cubicBezTo>
                  <a:pt x="8879" y="7571"/>
                  <a:pt x="8892" y="7472"/>
                  <a:pt x="8884" y="7465"/>
                </a:cubicBezTo>
                <a:cubicBezTo>
                  <a:pt x="8877" y="7457"/>
                  <a:pt x="8763" y="7451"/>
                  <a:pt x="8632" y="7451"/>
                </a:cubicBezTo>
                <a:lnTo>
                  <a:pt x="8393" y="7451"/>
                </a:lnTo>
                <a:lnTo>
                  <a:pt x="8413" y="7529"/>
                </a:lnTo>
                <a:cubicBezTo>
                  <a:pt x="8423" y="7571"/>
                  <a:pt x="8439" y="7715"/>
                  <a:pt x="8447" y="7849"/>
                </a:cubicBezTo>
                <a:cubicBezTo>
                  <a:pt x="8474" y="8259"/>
                  <a:pt x="8348" y="8577"/>
                  <a:pt x="8046" y="8859"/>
                </a:cubicBezTo>
                <a:cubicBezTo>
                  <a:pt x="7680" y="9201"/>
                  <a:pt x="7228" y="9300"/>
                  <a:pt x="6731" y="9145"/>
                </a:cubicBezTo>
                <a:cubicBezTo>
                  <a:pt x="6402" y="9043"/>
                  <a:pt x="6121" y="8781"/>
                  <a:pt x="5952" y="8421"/>
                </a:cubicBezTo>
                <a:cubicBezTo>
                  <a:pt x="5882" y="8272"/>
                  <a:pt x="5874" y="8224"/>
                  <a:pt x="5874" y="7945"/>
                </a:cubicBezTo>
                <a:cubicBezTo>
                  <a:pt x="5874" y="7774"/>
                  <a:pt x="5885" y="7593"/>
                  <a:pt x="5898" y="7543"/>
                </a:cubicBezTo>
                <a:lnTo>
                  <a:pt x="5921" y="7451"/>
                </a:lnTo>
                <a:lnTo>
                  <a:pt x="5712" y="7451"/>
                </a:lnTo>
                <a:cubicBezTo>
                  <a:pt x="5597" y="7451"/>
                  <a:pt x="5496" y="7457"/>
                  <a:pt x="5489" y="7465"/>
                </a:cubicBezTo>
                <a:cubicBezTo>
                  <a:pt x="5481" y="7472"/>
                  <a:pt x="5494" y="7571"/>
                  <a:pt x="5516" y="7684"/>
                </a:cubicBezTo>
                <a:cubicBezTo>
                  <a:pt x="5655" y="8374"/>
                  <a:pt x="5173" y="9069"/>
                  <a:pt x="4465" y="9198"/>
                </a:cubicBezTo>
                <a:cubicBezTo>
                  <a:pt x="4256" y="9237"/>
                  <a:pt x="4170" y="9235"/>
                  <a:pt x="3946" y="9186"/>
                </a:cubicBezTo>
                <a:close/>
                <a:moveTo>
                  <a:pt x="10325" y="8762"/>
                </a:moveTo>
                <a:cubicBezTo>
                  <a:pt x="10850" y="8626"/>
                  <a:pt x="11124" y="8129"/>
                  <a:pt x="10955" y="7621"/>
                </a:cubicBezTo>
                <a:cubicBezTo>
                  <a:pt x="10886" y="7415"/>
                  <a:pt x="10646" y="7171"/>
                  <a:pt x="10448" y="7103"/>
                </a:cubicBezTo>
                <a:cubicBezTo>
                  <a:pt x="9892" y="6914"/>
                  <a:pt x="9335" y="7269"/>
                  <a:pt x="9283" y="7845"/>
                </a:cubicBezTo>
                <a:cubicBezTo>
                  <a:pt x="9264" y="8051"/>
                  <a:pt x="9330" y="8282"/>
                  <a:pt x="9453" y="8444"/>
                </a:cubicBezTo>
                <a:cubicBezTo>
                  <a:pt x="9592" y="8627"/>
                  <a:pt x="9884" y="8784"/>
                  <a:pt x="10118" y="8803"/>
                </a:cubicBezTo>
                <a:cubicBezTo>
                  <a:pt x="10139" y="8804"/>
                  <a:pt x="10232" y="8786"/>
                  <a:pt x="10325" y="8762"/>
                </a:cubicBezTo>
                <a:close/>
                <a:moveTo>
                  <a:pt x="10076" y="8624"/>
                </a:moveTo>
                <a:cubicBezTo>
                  <a:pt x="10054" y="8568"/>
                  <a:pt x="10086" y="8524"/>
                  <a:pt x="10148" y="8524"/>
                </a:cubicBezTo>
                <a:cubicBezTo>
                  <a:pt x="10204" y="8524"/>
                  <a:pt x="10234" y="8572"/>
                  <a:pt x="10214" y="8629"/>
                </a:cubicBezTo>
                <a:cubicBezTo>
                  <a:pt x="10197" y="8678"/>
                  <a:pt x="10095" y="8674"/>
                  <a:pt x="10076" y="8624"/>
                </a:cubicBezTo>
                <a:close/>
                <a:moveTo>
                  <a:pt x="9745" y="8561"/>
                </a:moveTo>
                <a:cubicBezTo>
                  <a:pt x="9709" y="8525"/>
                  <a:pt x="9727" y="8445"/>
                  <a:pt x="9775" y="8426"/>
                </a:cubicBezTo>
                <a:cubicBezTo>
                  <a:pt x="9832" y="8404"/>
                  <a:pt x="9900" y="8480"/>
                  <a:pt x="9877" y="8540"/>
                </a:cubicBezTo>
                <a:cubicBezTo>
                  <a:pt x="9861" y="8581"/>
                  <a:pt x="9778" y="8594"/>
                  <a:pt x="9745" y="8561"/>
                </a:cubicBezTo>
                <a:close/>
                <a:moveTo>
                  <a:pt x="10421" y="8534"/>
                </a:moveTo>
                <a:cubicBezTo>
                  <a:pt x="10410" y="8508"/>
                  <a:pt x="10414" y="8474"/>
                  <a:pt x="10429" y="8459"/>
                </a:cubicBezTo>
                <a:cubicBezTo>
                  <a:pt x="10470" y="8418"/>
                  <a:pt x="10551" y="8460"/>
                  <a:pt x="10540" y="8516"/>
                </a:cubicBezTo>
                <a:cubicBezTo>
                  <a:pt x="10527" y="8582"/>
                  <a:pt x="10444" y="8595"/>
                  <a:pt x="10421" y="8534"/>
                </a:cubicBezTo>
                <a:close/>
                <a:moveTo>
                  <a:pt x="9501" y="8312"/>
                </a:moveTo>
                <a:cubicBezTo>
                  <a:pt x="9451" y="8252"/>
                  <a:pt x="9488" y="8179"/>
                  <a:pt x="9564" y="8190"/>
                </a:cubicBezTo>
                <a:cubicBezTo>
                  <a:pt x="9645" y="8202"/>
                  <a:pt x="9662" y="8285"/>
                  <a:pt x="9590" y="8323"/>
                </a:cubicBezTo>
                <a:cubicBezTo>
                  <a:pt x="9548" y="8346"/>
                  <a:pt x="9526" y="8343"/>
                  <a:pt x="9501" y="8312"/>
                </a:cubicBezTo>
                <a:close/>
                <a:moveTo>
                  <a:pt x="9966" y="8273"/>
                </a:moveTo>
                <a:cubicBezTo>
                  <a:pt x="9568" y="8089"/>
                  <a:pt x="9752" y="7458"/>
                  <a:pt x="10187" y="7516"/>
                </a:cubicBezTo>
                <a:cubicBezTo>
                  <a:pt x="10574" y="7568"/>
                  <a:pt x="10673" y="8071"/>
                  <a:pt x="10333" y="8262"/>
                </a:cubicBezTo>
                <a:cubicBezTo>
                  <a:pt x="10196" y="8339"/>
                  <a:pt x="10115" y="8341"/>
                  <a:pt x="9966" y="8273"/>
                </a:cubicBezTo>
                <a:close/>
                <a:moveTo>
                  <a:pt x="10668" y="8284"/>
                </a:moveTo>
                <a:cubicBezTo>
                  <a:pt x="10658" y="8258"/>
                  <a:pt x="10664" y="8224"/>
                  <a:pt x="10680" y="8207"/>
                </a:cubicBezTo>
                <a:cubicBezTo>
                  <a:pt x="10723" y="8164"/>
                  <a:pt x="10805" y="8204"/>
                  <a:pt x="10794" y="8262"/>
                </a:cubicBezTo>
                <a:cubicBezTo>
                  <a:pt x="10781" y="8327"/>
                  <a:pt x="10691" y="8343"/>
                  <a:pt x="10668" y="8284"/>
                </a:cubicBezTo>
                <a:close/>
                <a:moveTo>
                  <a:pt x="9418" y="7988"/>
                </a:moveTo>
                <a:cubicBezTo>
                  <a:pt x="9363" y="7954"/>
                  <a:pt x="9395" y="7861"/>
                  <a:pt x="9466" y="7851"/>
                </a:cubicBezTo>
                <a:cubicBezTo>
                  <a:pt x="9517" y="7844"/>
                  <a:pt x="9529" y="7856"/>
                  <a:pt x="9529" y="7912"/>
                </a:cubicBezTo>
                <a:cubicBezTo>
                  <a:pt x="9529" y="7987"/>
                  <a:pt x="9475" y="8024"/>
                  <a:pt x="9418" y="7988"/>
                </a:cubicBezTo>
                <a:close/>
                <a:moveTo>
                  <a:pt x="10770" y="7972"/>
                </a:moveTo>
                <a:cubicBezTo>
                  <a:pt x="10725" y="7918"/>
                  <a:pt x="10756" y="7846"/>
                  <a:pt x="10825" y="7846"/>
                </a:cubicBezTo>
                <a:cubicBezTo>
                  <a:pt x="10891" y="7846"/>
                  <a:pt x="10918" y="7882"/>
                  <a:pt x="10896" y="7940"/>
                </a:cubicBezTo>
                <a:cubicBezTo>
                  <a:pt x="10872" y="8002"/>
                  <a:pt x="10808" y="8018"/>
                  <a:pt x="10770" y="7972"/>
                </a:cubicBezTo>
                <a:close/>
                <a:moveTo>
                  <a:pt x="9483" y="7606"/>
                </a:moveTo>
                <a:cubicBezTo>
                  <a:pt x="9473" y="7581"/>
                  <a:pt x="9478" y="7547"/>
                  <a:pt x="9494" y="7531"/>
                </a:cubicBezTo>
                <a:cubicBezTo>
                  <a:pt x="9540" y="7485"/>
                  <a:pt x="9628" y="7516"/>
                  <a:pt x="9628" y="7578"/>
                </a:cubicBezTo>
                <a:cubicBezTo>
                  <a:pt x="9628" y="7650"/>
                  <a:pt x="9508" y="7673"/>
                  <a:pt x="9483" y="7606"/>
                </a:cubicBezTo>
                <a:close/>
                <a:moveTo>
                  <a:pt x="10651" y="7613"/>
                </a:moveTo>
                <a:cubicBezTo>
                  <a:pt x="10628" y="7551"/>
                  <a:pt x="10661" y="7508"/>
                  <a:pt x="10731" y="7508"/>
                </a:cubicBezTo>
                <a:cubicBezTo>
                  <a:pt x="10785" y="7508"/>
                  <a:pt x="10799" y="7522"/>
                  <a:pt x="10799" y="7578"/>
                </a:cubicBezTo>
                <a:cubicBezTo>
                  <a:pt x="10799" y="7634"/>
                  <a:pt x="10785" y="7649"/>
                  <a:pt x="10731" y="7649"/>
                </a:cubicBezTo>
                <a:cubicBezTo>
                  <a:pt x="10694" y="7649"/>
                  <a:pt x="10658" y="7633"/>
                  <a:pt x="10651" y="7613"/>
                </a:cubicBezTo>
                <a:close/>
                <a:moveTo>
                  <a:pt x="9759" y="7398"/>
                </a:moveTo>
                <a:cubicBezTo>
                  <a:pt x="9703" y="7363"/>
                  <a:pt x="9731" y="7268"/>
                  <a:pt x="9797" y="7268"/>
                </a:cubicBezTo>
                <a:cubicBezTo>
                  <a:pt x="9838" y="7268"/>
                  <a:pt x="9854" y="7287"/>
                  <a:pt x="9854" y="7336"/>
                </a:cubicBezTo>
                <a:cubicBezTo>
                  <a:pt x="9854" y="7411"/>
                  <a:pt x="9817" y="7435"/>
                  <a:pt x="9759" y="7398"/>
                </a:cubicBezTo>
                <a:close/>
                <a:moveTo>
                  <a:pt x="10414" y="7381"/>
                </a:moveTo>
                <a:cubicBezTo>
                  <a:pt x="10389" y="7316"/>
                  <a:pt x="10424" y="7254"/>
                  <a:pt x="10485" y="7254"/>
                </a:cubicBezTo>
                <a:cubicBezTo>
                  <a:pt x="10551" y="7254"/>
                  <a:pt x="10575" y="7306"/>
                  <a:pt x="10540" y="7373"/>
                </a:cubicBezTo>
                <a:cubicBezTo>
                  <a:pt x="10509" y="7434"/>
                  <a:pt x="10436" y="7438"/>
                  <a:pt x="10414" y="7381"/>
                </a:cubicBezTo>
                <a:close/>
                <a:moveTo>
                  <a:pt x="10084" y="7291"/>
                </a:moveTo>
                <a:cubicBezTo>
                  <a:pt x="10050" y="7257"/>
                  <a:pt x="10064" y="7175"/>
                  <a:pt x="10107" y="7159"/>
                </a:cubicBezTo>
                <a:cubicBezTo>
                  <a:pt x="10160" y="7138"/>
                  <a:pt x="10237" y="7215"/>
                  <a:pt x="10216" y="7268"/>
                </a:cubicBezTo>
                <a:cubicBezTo>
                  <a:pt x="10200" y="7311"/>
                  <a:pt x="10118" y="7325"/>
                  <a:pt x="10084" y="7291"/>
                </a:cubicBezTo>
                <a:close/>
                <a:moveTo>
                  <a:pt x="4604" y="8707"/>
                </a:moveTo>
                <a:cubicBezTo>
                  <a:pt x="4772" y="8626"/>
                  <a:pt x="4991" y="8390"/>
                  <a:pt x="5049" y="8226"/>
                </a:cubicBezTo>
                <a:cubicBezTo>
                  <a:pt x="5111" y="8051"/>
                  <a:pt x="5112" y="7785"/>
                  <a:pt x="5052" y="7607"/>
                </a:cubicBezTo>
                <a:cubicBezTo>
                  <a:pt x="4985" y="7413"/>
                  <a:pt x="4736" y="7169"/>
                  <a:pt x="4537" y="7105"/>
                </a:cubicBezTo>
                <a:cubicBezTo>
                  <a:pt x="4185" y="6991"/>
                  <a:pt x="3872" y="7063"/>
                  <a:pt x="3627" y="7312"/>
                </a:cubicBezTo>
                <a:cubicBezTo>
                  <a:pt x="3442" y="7500"/>
                  <a:pt x="3377" y="7659"/>
                  <a:pt x="3377" y="7917"/>
                </a:cubicBezTo>
                <a:cubicBezTo>
                  <a:pt x="3377" y="8301"/>
                  <a:pt x="3578" y="8587"/>
                  <a:pt x="3955" y="8741"/>
                </a:cubicBezTo>
                <a:cubicBezTo>
                  <a:pt x="4083" y="8793"/>
                  <a:pt x="4467" y="8773"/>
                  <a:pt x="4604" y="8707"/>
                </a:cubicBezTo>
                <a:close/>
                <a:moveTo>
                  <a:pt x="4158" y="8627"/>
                </a:moveTo>
                <a:cubicBezTo>
                  <a:pt x="4136" y="8570"/>
                  <a:pt x="4181" y="8517"/>
                  <a:pt x="4241" y="8528"/>
                </a:cubicBezTo>
                <a:cubicBezTo>
                  <a:pt x="4270" y="8534"/>
                  <a:pt x="4298" y="8566"/>
                  <a:pt x="4303" y="8601"/>
                </a:cubicBezTo>
                <a:cubicBezTo>
                  <a:pt x="4310" y="8652"/>
                  <a:pt x="4298" y="8665"/>
                  <a:pt x="4242" y="8665"/>
                </a:cubicBezTo>
                <a:cubicBezTo>
                  <a:pt x="4204" y="8665"/>
                  <a:pt x="4166" y="8648"/>
                  <a:pt x="4158" y="8627"/>
                </a:cubicBezTo>
                <a:close/>
                <a:moveTo>
                  <a:pt x="3819" y="8542"/>
                </a:moveTo>
                <a:cubicBezTo>
                  <a:pt x="3811" y="8519"/>
                  <a:pt x="3819" y="8480"/>
                  <a:pt x="3838" y="8454"/>
                </a:cubicBezTo>
                <a:cubicBezTo>
                  <a:pt x="3885" y="8390"/>
                  <a:pt x="3975" y="8427"/>
                  <a:pt x="3964" y="8506"/>
                </a:cubicBezTo>
                <a:cubicBezTo>
                  <a:pt x="3954" y="8576"/>
                  <a:pt x="3843" y="8604"/>
                  <a:pt x="3819" y="8542"/>
                </a:cubicBezTo>
                <a:close/>
                <a:moveTo>
                  <a:pt x="4496" y="8538"/>
                </a:moveTo>
                <a:cubicBezTo>
                  <a:pt x="4475" y="8485"/>
                  <a:pt x="4551" y="8408"/>
                  <a:pt x="4605" y="8429"/>
                </a:cubicBezTo>
                <a:cubicBezTo>
                  <a:pt x="4628" y="8438"/>
                  <a:pt x="4647" y="8475"/>
                  <a:pt x="4647" y="8512"/>
                </a:cubicBezTo>
                <a:cubicBezTo>
                  <a:pt x="4647" y="8565"/>
                  <a:pt x="4631" y="8580"/>
                  <a:pt x="4579" y="8580"/>
                </a:cubicBezTo>
                <a:cubicBezTo>
                  <a:pt x="4542" y="8580"/>
                  <a:pt x="4504" y="8561"/>
                  <a:pt x="4496" y="8538"/>
                </a:cubicBezTo>
                <a:close/>
                <a:moveTo>
                  <a:pt x="3608" y="8320"/>
                </a:moveTo>
                <a:cubicBezTo>
                  <a:pt x="3548" y="8261"/>
                  <a:pt x="3567" y="8185"/>
                  <a:pt x="3642" y="8185"/>
                </a:cubicBezTo>
                <a:cubicBezTo>
                  <a:pt x="3725" y="8185"/>
                  <a:pt x="3756" y="8253"/>
                  <a:pt x="3698" y="8311"/>
                </a:cubicBezTo>
                <a:cubicBezTo>
                  <a:pt x="3646" y="8363"/>
                  <a:pt x="3650" y="8362"/>
                  <a:pt x="3608" y="8320"/>
                </a:cubicBezTo>
                <a:close/>
                <a:moveTo>
                  <a:pt x="4778" y="8318"/>
                </a:moveTo>
                <a:cubicBezTo>
                  <a:pt x="4716" y="8273"/>
                  <a:pt x="4744" y="8185"/>
                  <a:pt x="4820" y="8185"/>
                </a:cubicBezTo>
                <a:cubicBezTo>
                  <a:pt x="4891" y="8185"/>
                  <a:pt x="4919" y="8263"/>
                  <a:pt x="4868" y="8314"/>
                </a:cubicBezTo>
                <a:cubicBezTo>
                  <a:pt x="4835" y="8348"/>
                  <a:pt x="4819" y="8348"/>
                  <a:pt x="4778" y="8318"/>
                </a:cubicBezTo>
                <a:close/>
                <a:moveTo>
                  <a:pt x="4055" y="8262"/>
                </a:moveTo>
                <a:cubicBezTo>
                  <a:pt x="3643" y="8051"/>
                  <a:pt x="3862" y="7433"/>
                  <a:pt x="4318" y="7519"/>
                </a:cubicBezTo>
                <a:cubicBezTo>
                  <a:pt x="4445" y="7543"/>
                  <a:pt x="4579" y="7675"/>
                  <a:pt x="4622" y="7821"/>
                </a:cubicBezTo>
                <a:cubicBezTo>
                  <a:pt x="4651" y="7917"/>
                  <a:pt x="4649" y="7951"/>
                  <a:pt x="4602" y="8066"/>
                </a:cubicBezTo>
                <a:cubicBezTo>
                  <a:pt x="4558" y="8172"/>
                  <a:pt x="4522" y="8212"/>
                  <a:pt x="4422" y="8262"/>
                </a:cubicBezTo>
                <a:cubicBezTo>
                  <a:pt x="4352" y="8297"/>
                  <a:pt x="4270" y="8326"/>
                  <a:pt x="4237" y="8326"/>
                </a:cubicBezTo>
                <a:cubicBezTo>
                  <a:pt x="4205" y="8326"/>
                  <a:pt x="4123" y="8297"/>
                  <a:pt x="4055" y="8262"/>
                </a:cubicBezTo>
                <a:close/>
                <a:moveTo>
                  <a:pt x="3506" y="7971"/>
                </a:moveTo>
                <a:cubicBezTo>
                  <a:pt x="3449" y="7915"/>
                  <a:pt x="3481" y="7841"/>
                  <a:pt x="3556" y="7852"/>
                </a:cubicBezTo>
                <a:cubicBezTo>
                  <a:pt x="3628" y="7862"/>
                  <a:pt x="3654" y="7972"/>
                  <a:pt x="3590" y="7997"/>
                </a:cubicBezTo>
                <a:cubicBezTo>
                  <a:pt x="3567" y="8006"/>
                  <a:pt x="3529" y="7994"/>
                  <a:pt x="3506" y="7971"/>
                </a:cubicBezTo>
                <a:close/>
                <a:moveTo>
                  <a:pt x="4879" y="7997"/>
                </a:moveTo>
                <a:cubicBezTo>
                  <a:pt x="4860" y="7989"/>
                  <a:pt x="4844" y="7952"/>
                  <a:pt x="4844" y="7914"/>
                </a:cubicBezTo>
                <a:cubicBezTo>
                  <a:pt x="4844" y="7861"/>
                  <a:pt x="4859" y="7846"/>
                  <a:pt x="4912" y="7846"/>
                </a:cubicBezTo>
                <a:cubicBezTo>
                  <a:pt x="4995" y="7846"/>
                  <a:pt x="5026" y="7915"/>
                  <a:pt x="4968" y="7972"/>
                </a:cubicBezTo>
                <a:cubicBezTo>
                  <a:pt x="4944" y="7996"/>
                  <a:pt x="4922" y="8015"/>
                  <a:pt x="4920" y="8013"/>
                </a:cubicBezTo>
                <a:cubicBezTo>
                  <a:pt x="4917" y="8012"/>
                  <a:pt x="4899" y="8005"/>
                  <a:pt x="4879" y="7997"/>
                </a:cubicBezTo>
                <a:close/>
                <a:moveTo>
                  <a:pt x="3593" y="7630"/>
                </a:moveTo>
                <a:cubicBezTo>
                  <a:pt x="3559" y="7596"/>
                  <a:pt x="3573" y="7514"/>
                  <a:pt x="3616" y="7498"/>
                </a:cubicBezTo>
                <a:cubicBezTo>
                  <a:pt x="3669" y="7477"/>
                  <a:pt x="3746" y="7553"/>
                  <a:pt x="3725" y="7607"/>
                </a:cubicBezTo>
                <a:cubicBezTo>
                  <a:pt x="3709" y="7650"/>
                  <a:pt x="3627" y="7664"/>
                  <a:pt x="3593" y="7630"/>
                </a:cubicBezTo>
                <a:close/>
                <a:moveTo>
                  <a:pt x="4741" y="7606"/>
                </a:moveTo>
                <a:cubicBezTo>
                  <a:pt x="4732" y="7581"/>
                  <a:pt x="4737" y="7547"/>
                  <a:pt x="4753" y="7531"/>
                </a:cubicBezTo>
                <a:cubicBezTo>
                  <a:pt x="4799" y="7485"/>
                  <a:pt x="4886" y="7516"/>
                  <a:pt x="4886" y="7578"/>
                </a:cubicBezTo>
                <a:cubicBezTo>
                  <a:pt x="4886" y="7650"/>
                  <a:pt x="4767" y="7673"/>
                  <a:pt x="4741" y="7606"/>
                </a:cubicBezTo>
                <a:close/>
                <a:moveTo>
                  <a:pt x="3831" y="7372"/>
                </a:moveTo>
                <a:cubicBezTo>
                  <a:pt x="3796" y="7306"/>
                  <a:pt x="3834" y="7245"/>
                  <a:pt x="3902" y="7258"/>
                </a:cubicBezTo>
                <a:cubicBezTo>
                  <a:pt x="3966" y="7270"/>
                  <a:pt x="3989" y="7365"/>
                  <a:pt x="3937" y="7398"/>
                </a:cubicBezTo>
                <a:cubicBezTo>
                  <a:pt x="3881" y="7433"/>
                  <a:pt x="3861" y="7429"/>
                  <a:pt x="3831" y="7372"/>
                </a:cubicBezTo>
                <a:close/>
                <a:moveTo>
                  <a:pt x="4516" y="7383"/>
                </a:moveTo>
                <a:cubicBezTo>
                  <a:pt x="4491" y="7316"/>
                  <a:pt x="4527" y="7248"/>
                  <a:pt x="4583" y="7259"/>
                </a:cubicBezTo>
                <a:cubicBezTo>
                  <a:pt x="4614" y="7265"/>
                  <a:pt x="4632" y="7294"/>
                  <a:pt x="4632" y="7338"/>
                </a:cubicBezTo>
                <a:cubicBezTo>
                  <a:pt x="4632" y="7419"/>
                  <a:pt x="4543" y="7453"/>
                  <a:pt x="4516" y="7383"/>
                </a:cubicBezTo>
                <a:close/>
                <a:moveTo>
                  <a:pt x="4157" y="7270"/>
                </a:moveTo>
                <a:cubicBezTo>
                  <a:pt x="4136" y="7214"/>
                  <a:pt x="4212" y="7138"/>
                  <a:pt x="4268" y="7160"/>
                </a:cubicBezTo>
                <a:cubicBezTo>
                  <a:pt x="4331" y="7184"/>
                  <a:pt x="4306" y="7294"/>
                  <a:pt x="4234" y="7304"/>
                </a:cubicBezTo>
                <a:cubicBezTo>
                  <a:pt x="4200" y="7309"/>
                  <a:pt x="4167" y="7294"/>
                  <a:pt x="4157" y="7270"/>
                </a:cubicBezTo>
                <a:close/>
                <a:moveTo>
                  <a:pt x="7561" y="8684"/>
                </a:moveTo>
                <a:cubicBezTo>
                  <a:pt x="7861" y="8508"/>
                  <a:pt x="8014" y="8251"/>
                  <a:pt x="8015" y="7918"/>
                </a:cubicBezTo>
                <a:cubicBezTo>
                  <a:pt x="8017" y="7437"/>
                  <a:pt x="7639" y="7056"/>
                  <a:pt x="7158" y="7056"/>
                </a:cubicBezTo>
                <a:cubicBezTo>
                  <a:pt x="6442" y="7056"/>
                  <a:pt x="6053" y="7840"/>
                  <a:pt x="6470" y="8444"/>
                </a:cubicBezTo>
                <a:cubicBezTo>
                  <a:pt x="6625" y="8667"/>
                  <a:pt x="6880" y="8780"/>
                  <a:pt x="7203" y="8768"/>
                </a:cubicBezTo>
                <a:cubicBezTo>
                  <a:pt x="7390" y="8761"/>
                  <a:pt x="7455" y="8746"/>
                  <a:pt x="7561" y="8684"/>
                </a:cubicBezTo>
                <a:close/>
                <a:moveTo>
                  <a:pt x="7084" y="8622"/>
                </a:moveTo>
                <a:cubicBezTo>
                  <a:pt x="7074" y="8597"/>
                  <a:pt x="7079" y="8563"/>
                  <a:pt x="7095" y="8547"/>
                </a:cubicBezTo>
                <a:cubicBezTo>
                  <a:pt x="7141" y="8501"/>
                  <a:pt x="7229" y="8532"/>
                  <a:pt x="7229" y="8594"/>
                </a:cubicBezTo>
                <a:cubicBezTo>
                  <a:pt x="7229" y="8666"/>
                  <a:pt x="7110" y="8689"/>
                  <a:pt x="7084" y="8622"/>
                </a:cubicBezTo>
                <a:close/>
                <a:moveTo>
                  <a:pt x="6744" y="8535"/>
                </a:moveTo>
                <a:cubicBezTo>
                  <a:pt x="6735" y="8511"/>
                  <a:pt x="6748" y="8470"/>
                  <a:pt x="6773" y="8445"/>
                </a:cubicBezTo>
                <a:cubicBezTo>
                  <a:pt x="6816" y="8402"/>
                  <a:pt x="6823" y="8402"/>
                  <a:pt x="6866" y="8445"/>
                </a:cubicBezTo>
                <a:cubicBezTo>
                  <a:pt x="6924" y="8502"/>
                  <a:pt x="6897" y="8580"/>
                  <a:pt x="6820" y="8580"/>
                </a:cubicBezTo>
                <a:cubicBezTo>
                  <a:pt x="6788" y="8580"/>
                  <a:pt x="6754" y="8560"/>
                  <a:pt x="6744" y="8535"/>
                </a:cubicBezTo>
                <a:close/>
                <a:moveTo>
                  <a:pt x="7422" y="8535"/>
                </a:moveTo>
                <a:cubicBezTo>
                  <a:pt x="7412" y="8511"/>
                  <a:pt x="7425" y="8470"/>
                  <a:pt x="7451" y="8445"/>
                </a:cubicBezTo>
                <a:cubicBezTo>
                  <a:pt x="7494" y="8402"/>
                  <a:pt x="7500" y="8402"/>
                  <a:pt x="7543" y="8445"/>
                </a:cubicBezTo>
                <a:cubicBezTo>
                  <a:pt x="7601" y="8502"/>
                  <a:pt x="7574" y="8580"/>
                  <a:pt x="7497" y="8580"/>
                </a:cubicBezTo>
                <a:cubicBezTo>
                  <a:pt x="7465" y="8580"/>
                  <a:pt x="7431" y="8560"/>
                  <a:pt x="7422" y="8535"/>
                </a:cubicBezTo>
                <a:close/>
                <a:moveTo>
                  <a:pt x="6526" y="8311"/>
                </a:moveTo>
                <a:cubicBezTo>
                  <a:pt x="6467" y="8251"/>
                  <a:pt x="6481" y="8202"/>
                  <a:pt x="6561" y="8190"/>
                </a:cubicBezTo>
                <a:cubicBezTo>
                  <a:pt x="6638" y="8179"/>
                  <a:pt x="6673" y="8259"/>
                  <a:pt x="6616" y="8316"/>
                </a:cubicBezTo>
                <a:cubicBezTo>
                  <a:pt x="6578" y="8353"/>
                  <a:pt x="6568" y="8353"/>
                  <a:pt x="6526" y="8311"/>
                </a:cubicBezTo>
                <a:close/>
                <a:moveTo>
                  <a:pt x="7694" y="8312"/>
                </a:moveTo>
                <a:cubicBezTo>
                  <a:pt x="7675" y="8289"/>
                  <a:pt x="7667" y="8251"/>
                  <a:pt x="7676" y="8228"/>
                </a:cubicBezTo>
                <a:cubicBezTo>
                  <a:pt x="7698" y="8171"/>
                  <a:pt x="7797" y="8173"/>
                  <a:pt x="7818" y="8229"/>
                </a:cubicBezTo>
                <a:cubicBezTo>
                  <a:pt x="7842" y="8292"/>
                  <a:pt x="7842" y="8292"/>
                  <a:pt x="7782" y="8324"/>
                </a:cubicBezTo>
                <a:cubicBezTo>
                  <a:pt x="7742" y="8346"/>
                  <a:pt x="7720" y="8342"/>
                  <a:pt x="7694" y="8312"/>
                </a:cubicBezTo>
                <a:close/>
                <a:moveTo>
                  <a:pt x="7003" y="8288"/>
                </a:moveTo>
                <a:cubicBezTo>
                  <a:pt x="6849" y="8216"/>
                  <a:pt x="6782" y="8116"/>
                  <a:pt x="6769" y="7936"/>
                </a:cubicBezTo>
                <a:cubicBezTo>
                  <a:pt x="6758" y="7791"/>
                  <a:pt x="6766" y="7763"/>
                  <a:pt x="6834" y="7682"/>
                </a:cubicBezTo>
                <a:cubicBezTo>
                  <a:pt x="7036" y="7442"/>
                  <a:pt x="7341" y="7456"/>
                  <a:pt x="7497" y="7712"/>
                </a:cubicBezTo>
                <a:cubicBezTo>
                  <a:pt x="7693" y="8033"/>
                  <a:pt x="7340" y="8443"/>
                  <a:pt x="7003" y="8288"/>
                </a:cubicBezTo>
                <a:close/>
                <a:moveTo>
                  <a:pt x="6424" y="7973"/>
                </a:moveTo>
                <a:cubicBezTo>
                  <a:pt x="6374" y="7913"/>
                  <a:pt x="6412" y="7840"/>
                  <a:pt x="6488" y="7851"/>
                </a:cubicBezTo>
                <a:cubicBezTo>
                  <a:pt x="6569" y="7863"/>
                  <a:pt x="6585" y="7946"/>
                  <a:pt x="6514" y="7985"/>
                </a:cubicBezTo>
                <a:cubicBezTo>
                  <a:pt x="6472" y="8007"/>
                  <a:pt x="6450" y="8004"/>
                  <a:pt x="6424" y="7973"/>
                </a:cubicBezTo>
                <a:close/>
                <a:moveTo>
                  <a:pt x="7779" y="7974"/>
                </a:moveTo>
                <a:cubicBezTo>
                  <a:pt x="7733" y="7917"/>
                  <a:pt x="7764" y="7846"/>
                  <a:pt x="7836" y="7846"/>
                </a:cubicBezTo>
                <a:cubicBezTo>
                  <a:pt x="7868" y="7846"/>
                  <a:pt x="7901" y="7865"/>
                  <a:pt x="7910" y="7889"/>
                </a:cubicBezTo>
                <a:cubicBezTo>
                  <a:pt x="7926" y="7931"/>
                  <a:pt x="7877" y="8016"/>
                  <a:pt x="7836" y="8016"/>
                </a:cubicBezTo>
                <a:cubicBezTo>
                  <a:pt x="7824" y="8016"/>
                  <a:pt x="7799" y="7997"/>
                  <a:pt x="7779" y="7974"/>
                </a:cubicBezTo>
                <a:close/>
                <a:moveTo>
                  <a:pt x="6491" y="7606"/>
                </a:moveTo>
                <a:cubicBezTo>
                  <a:pt x="6481" y="7581"/>
                  <a:pt x="6486" y="7547"/>
                  <a:pt x="6502" y="7531"/>
                </a:cubicBezTo>
                <a:cubicBezTo>
                  <a:pt x="6548" y="7485"/>
                  <a:pt x="6636" y="7516"/>
                  <a:pt x="6636" y="7578"/>
                </a:cubicBezTo>
                <a:cubicBezTo>
                  <a:pt x="6636" y="7650"/>
                  <a:pt x="6517" y="7673"/>
                  <a:pt x="6491" y="7606"/>
                </a:cubicBezTo>
                <a:close/>
                <a:moveTo>
                  <a:pt x="7677" y="7606"/>
                </a:moveTo>
                <a:cubicBezTo>
                  <a:pt x="7667" y="7581"/>
                  <a:pt x="7672" y="7547"/>
                  <a:pt x="7688" y="7531"/>
                </a:cubicBezTo>
                <a:cubicBezTo>
                  <a:pt x="7734" y="7485"/>
                  <a:pt x="7822" y="7516"/>
                  <a:pt x="7822" y="7578"/>
                </a:cubicBezTo>
                <a:cubicBezTo>
                  <a:pt x="7822" y="7650"/>
                  <a:pt x="7702" y="7673"/>
                  <a:pt x="7677" y="7606"/>
                </a:cubicBezTo>
                <a:close/>
                <a:moveTo>
                  <a:pt x="6763" y="7381"/>
                </a:moveTo>
                <a:cubicBezTo>
                  <a:pt x="6717" y="7324"/>
                  <a:pt x="6748" y="7254"/>
                  <a:pt x="6820" y="7254"/>
                </a:cubicBezTo>
                <a:cubicBezTo>
                  <a:pt x="6852" y="7254"/>
                  <a:pt x="6885" y="7273"/>
                  <a:pt x="6894" y="7296"/>
                </a:cubicBezTo>
                <a:cubicBezTo>
                  <a:pt x="6910" y="7338"/>
                  <a:pt x="6861" y="7423"/>
                  <a:pt x="6820" y="7423"/>
                </a:cubicBezTo>
                <a:cubicBezTo>
                  <a:pt x="6808" y="7423"/>
                  <a:pt x="6783" y="7404"/>
                  <a:pt x="6763" y="7381"/>
                </a:cubicBezTo>
                <a:close/>
                <a:moveTo>
                  <a:pt x="7441" y="7381"/>
                </a:moveTo>
                <a:cubicBezTo>
                  <a:pt x="7394" y="7324"/>
                  <a:pt x="7425" y="7254"/>
                  <a:pt x="7497" y="7254"/>
                </a:cubicBezTo>
                <a:cubicBezTo>
                  <a:pt x="7529" y="7254"/>
                  <a:pt x="7563" y="7273"/>
                  <a:pt x="7572" y="7296"/>
                </a:cubicBezTo>
                <a:cubicBezTo>
                  <a:pt x="7588" y="7338"/>
                  <a:pt x="7538" y="7423"/>
                  <a:pt x="7497" y="7423"/>
                </a:cubicBezTo>
                <a:cubicBezTo>
                  <a:pt x="7485" y="7423"/>
                  <a:pt x="7460" y="7404"/>
                  <a:pt x="7441" y="7381"/>
                </a:cubicBezTo>
                <a:close/>
                <a:moveTo>
                  <a:pt x="7083" y="7265"/>
                </a:moveTo>
                <a:cubicBezTo>
                  <a:pt x="7074" y="7241"/>
                  <a:pt x="7087" y="7200"/>
                  <a:pt x="7112" y="7175"/>
                </a:cubicBezTo>
                <a:cubicBezTo>
                  <a:pt x="7155" y="7132"/>
                  <a:pt x="7162" y="7132"/>
                  <a:pt x="7204" y="7175"/>
                </a:cubicBezTo>
                <a:cubicBezTo>
                  <a:pt x="7262" y="7232"/>
                  <a:pt x="7236" y="7310"/>
                  <a:pt x="7158" y="7310"/>
                </a:cubicBezTo>
                <a:cubicBezTo>
                  <a:pt x="7126" y="7310"/>
                  <a:pt x="7092" y="7290"/>
                  <a:pt x="7083" y="7265"/>
                </a:cubicBezTo>
                <a:close/>
                <a:moveTo>
                  <a:pt x="20659" y="8693"/>
                </a:moveTo>
                <a:cubicBezTo>
                  <a:pt x="21046" y="8497"/>
                  <a:pt x="21226" y="8043"/>
                  <a:pt x="21085" y="7619"/>
                </a:cubicBezTo>
                <a:cubicBezTo>
                  <a:pt x="21018" y="7416"/>
                  <a:pt x="20778" y="7170"/>
                  <a:pt x="20580" y="7103"/>
                </a:cubicBezTo>
                <a:cubicBezTo>
                  <a:pt x="20145" y="6955"/>
                  <a:pt x="19695" y="7137"/>
                  <a:pt x="19493" y="7542"/>
                </a:cubicBezTo>
                <a:cubicBezTo>
                  <a:pt x="19260" y="8008"/>
                  <a:pt x="19489" y="8552"/>
                  <a:pt x="19996" y="8740"/>
                </a:cubicBezTo>
                <a:cubicBezTo>
                  <a:pt x="20158" y="8800"/>
                  <a:pt x="20494" y="8776"/>
                  <a:pt x="20659" y="8693"/>
                </a:cubicBezTo>
                <a:close/>
                <a:moveTo>
                  <a:pt x="20208" y="8624"/>
                </a:moveTo>
                <a:cubicBezTo>
                  <a:pt x="20186" y="8568"/>
                  <a:pt x="20218" y="8524"/>
                  <a:pt x="20280" y="8524"/>
                </a:cubicBezTo>
                <a:cubicBezTo>
                  <a:pt x="20336" y="8524"/>
                  <a:pt x="20366" y="8572"/>
                  <a:pt x="20346" y="8629"/>
                </a:cubicBezTo>
                <a:cubicBezTo>
                  <a:pt x="20329" y="8678"/>
                  <a:pt x="20227" y="8674"/>
                  <a:pt x="20208" y="8624"/>
                </a:cubicBezTo>
                <a:close/>
                <a:moveTo>
                  <a:pt x="19877" y="8561"/>
                </a:moveTo>
                <a:cubicBezTo>
                  <a:pt x="19844" y="8528"/>
                  <a:pt x="19857" y="8445"/>
                  <a:pt x="19898" y="8430"/>
                </a:cubicBezTo>
                <a:cubicBezTo>
                  <a:pt x="19958" y="8407"/>
                  <a:pt x="20034" y="8474"/>
                  <a:pt x="20012" y="8531"/>
                </a:cubicBezTo>
                <a:cubicBezTo>
                  <a:pt x="19994" y="8580"/>
                  <a:pt x="19913" y="8597"/>
                  <a:pt x="19877" y="8561"/>
                </a:cubicBezTo>
                <a:close/>
                <a:moveTo>
                  <a:pt x="20554" y="8561"/>
                </a:moveTo>
                <a:cubicBezTo>
                  <a:pt x="20518" y="8525"/>
                  <a:pt x="20536" y="8445"/>
                  <a:pt x="20584" y="8426"/>
                </a:cubicBezTo>
                <a:cubicBezTo>
                  <a:pt x="20650" y="8401"/>
                  <a:pt x="20717" y="8489"/>
                  <a:pt x="20673" y="8542"/>
                </a:cubicBezTo>
                <a:cubicBezTo>
                  <a:pt x="20639" y="8583"/>
                  <a:pt x="20585" y="8591"/>
                  <a:pt x="20554" y="8561"/>
                </a:cubicBezTo>
                <a:close/>
                <a:moveTo>
                  <a:pt x="19632" y="8312"/>
                </a:moveTo>
                <a:cubicBezTo>
                  <a:pt x="19613" y="8289"/>
                  <a:pt x="19605" y="8251"/>
                  <a:pt x="19614" y="8228"/>
                </a:cubicBezTo>
                <a:cubicBezTo>
                  <a:pt x="19636" y="8171"/>
                  <a:pt x="19735" y="8173"/>
                  <a:pt x="19756" y="8229"/>
                </a:cubicBezTo>
                <a:cubicBezTo>
                  <a:pt x="19780" y="8292"/>
                  <a:pt x="19780" y="8292"/>
                  <a:pt x="19720" y="8324"/>
                </a:cubicBezTo>
                <a:cubicBezTo>
                  <a:pt x="19680" y="8346"/>
                  <a:pt x="19658" y="8342"/>
                  <a:pt x="19632" y="8312"/>
                </a:cubicBezTo>
                <a:close/>
                <a:moveTo>
                  <a:pt x="20822" y="8329"/>
                </a:moveTo>
                <a:cubicBezTo>
                  <a:pt x="20771" y="8297"/>
                  <a:pt x="20792" y="8202"/>
                  <a:pt x="20854" y="8190"/>
                </a:cubicBezTo>
                <a:cubicBezTo>
                  <a:pt x="20881" y="8185"/>
                  <a:pt x="20911" y="8202"/>
                  <a:pt x="20921" y="8227"/>
                </a:cubicBezTo>
                <a:cubicBezTo>
                  <a:pt x="20944" y="8287"/>
                  <a:pt x="20873" y="8360"/>
                  <a:pt x="20822" y="8329"/>
                </a:cubicBezTo>
                <a:close/>
                <a:moveTo>
                  <a:pt x="20090" y="8268"/>
                </a:moveTo>
                <a:cubicBezTo>
                  <a:pt x="19944" y="8194"/>
                  <a:pt x="19886" y="8092"/>
                  <a:pt x="19887" y="7911"/>
                </a:cubicBezTo>
                <a:cubicBezTo>
                  <a:pt x="19887" y="7740"/>
                  <a:pt x="19959" y="7618"/>
                  <a:pt x="20099" y="7551"/>
                </a:cubicBezTo>
                <a:cubicBezTo>
                  <a:pt x="20297" y="7458"/>
                  <a:pt x="20555" y="7553"/>
                  <a:pt x="20638" y="7751"/>
                </a:cubicBezTo>
                <a:cubicBezTo>
                  <a:pt x="20787" y="8109"/>
                  <a:pt x="20434" y="8442"/>
                  <a:pt x="20090" y="8268"/>
                </a:cubicBezTo>
                <a:close/>
                <a:moveTo>
                  <a:pt x="19550" y="7988"/>
                </a:moveTo>
                <a:cubicBezTo>
                  <a:pt x="19499" y="7957"/>
                  <a:pt x="19525" y="7863"/>
                  <a:pt x="19587" y="7851"/>
                </a:cubicBezTo>
                <a:cubicBezTo>
                  <a:pt x="19646" y="7839"/>
                  <a:pt x="19691" y="7892"/>
                  <a:pt x="19670" y="7947"/>
                </a:cubicBezTo>
                <a:cubicBezTo>
                  <a:pt x="19652" y="7995"/>
                  <a:pt x="19593" y="8015"/>
                  <a:pt x="19550" y="7988"/>
                </a:cubicBezTo>
                <a:close/>
                <a:moveTo>
                  <a:pt x="20910" y="7997"/>
                </a:moveTo>
                <a:cubicBezTo>
                  <a:pt x="20890" y="7989"/>
                  <a:pt x="20874" y="7952"/>
                  <a:pt x="20874" y="7914"/>
                </a:cubicBezTo>
                <a:cubicBezTo>
                  <a:pt x="20874" y="7861"/>
                  <a:pt x="20889" y="7846"/>
                  <a:pt x="20942" y="7846"/>
                </a:cubicBezTo>
                <a:cubicBezTo>
                  <a:pt x="21025" y="7846"/>
                  <a:pt x="21056" y="7915"/>
                  <a:pt x="20998" y="7972"/>
                </a:cubicBezTo>
                <a:cubicBezTo>
                  <a:pt x="20974" y="7996"/>
                  <a:pt x="20953" y="8015"/>
                  <a:pt x="20950" y="8013"/>
                </a:cubicBezTo>
                <a:cubicBezTo>
                  <a:pt x="20947" y="8012"/>
                  <a:pt x="20929" y="8005"/>
                  <a:pt x="20910" y="7997"/>
                </a:cubicBezTo>
                <a:close/>
                <a:moveTo>
                  <a:pt x="19615" y="7606"/>
                </a:moveTo>
                <a:cubicBezTo>
                  <a:pt x="19605" y="7581"/>
                  <a:pt x="19610" y="7547"/>
                  <a:pt x="19626" y="7531"/>
                </a:cubicBezTo>
                <a:cubicBezTo>
                  <a:pt x="19672" y="7485"/>
                  <a:pt x="19760" y="7516"/>
                  <a:pt x="19760" y="7578"/>
                </a:cubicBezTo>
                <a:cubicBezTo>
                  <a:pt x="19760" y="7650"/>
                  <a:pt x="19640" y="7673"/>
                  <a:pt x="19615" y="7606"/>
                </a:cubicBezTo>
                <a:close/>
                <a:moveTo>
                  <a:pt x="20790" y="7578"/>
                </a:moveTo>
                <a:cubicBezTo>
                  <a:pt x="20790" y="7522"/>
                  <a:pt x="20804" y="7508"/>
                  <a:pt x="20860" y="7508"/>
                </a:cubicBezTo>
                <a:cubicBezTo>
                  <a:pt x="20917" y="7508"/>
                  <a:pt x="20931" y="7522"/>
                  <a:pt x="20931" y="7578"/>
                </a:cubicBezTo>
                <a:cubicBezTo>
                  <a:pt x="20931" y="7635"/>
                  <a:pt x="20917" y="7649"/>
                  <a:pt x="20860" y="7649"/>
                </a:cubicBezTo>
                <a:cubicBezTo>
                  <a:pt x="20804" y="7649"/>
                  <a:pt x="20790" y="7635"/>
                  <a:pt x="20790" y="7578"/>
                </a:cubicBezTo>
                <a:close/>
                <a:moveTo>
                  <a:pt x="19894" y="7404"/>
                </a:moveTo>
                <a:cubicBezTo>
                  <a:pt x="19843" y="7384"/>
                  <a:pt x="19850" y="7283"/>
                  <a:pt x="19903" y="7263"/>
                </a:cubicBezTo>
                <a:cubicBezTo>
                  <a:pt x="19927" y="7253"/>
                  <a:pt x="19967" y="7266"/>
                  <a:pt x="19992" y="7291"/>
                </a:cubicBezTo>
                <a:cubicBezTo>
                  <a:pt x="20029" y="7327"/>
                  <a:pt x="20030" y="7343"/>
                  <a:pt x="20001" y="7379"/>
                </a:cubicBezTo>
                <a:cubicBezTo>
                  <a:pt x="19963" y="7425"/>
                  <a:pt x="19951" y="7427"/>
                  <a:pt x="19894" y="7404"/>
                </a:cubicBezTo>
                <a:close/>
                <a:moveTo>
                  <a:pt x="20554" y="7404"/>
                </a:moveTo>
                <a:cubicBezTo>
                  <a:pt x="20520" y="7370"/>
                  <a:pt x="20535" y="7280"/>
                  <a:pt x="20578" y="7264"/>
                </a:cubicBezTo>
                <a:cubicBezTo>
                  <a:pt x="20647" y="7237"/>
                  <a:pt x="20709" y="7306"/>
                  <a:pt x="20675" y="7369"/>
                </a:cubicBezTo>
                <a:cubicBezTo>
                  <a:pt x="20646" y="7423"/>
                  <a:pt x="20590" y="7439"/>
                  <a:pt x="20554" y="7404"/>
                </a:cubicBezTo>
                <a:close/>
                <a:moveTo>
                  <a:pt x="20216" y="7291"/>
                </a:moveTo>
                <a:cubicBezTo>
                  <a:pt x="20182" y="7257"/>
                  <a:pt x="20196" y="7175"/>
                  <a:pt x="20238" y="7159"/>
                </a:cubicBezTo>
                <a:cubicBezTo>
                  <a:pt x="20261" y="7150"/>
                  <a:pt x="20299" y="7162"/>
                  <a:pt x="20322" y="7185"/>
                </a:cubicBezTo>
                <a:cubicBezTo>
                  <a:pt x="20345" y="7208"/>
                  <a:pt x="20357" y="7246"/>
                  <a:pt x="20348" y="7268"/>
                </a:cubicBezTo>
                <a:cubicBezTo>
                  <a:pt x="20332" y="7311"/>
                  <a:pt x="20250" y="7325"/>
                  <a:pt x="20216" y="7291"/>
                </a:cubicBezTo>
                <a:close/>
                <a:moveTo>
                  <a:pt x="27700" y="7832"/>
                </a:moveTo>
                <a:cubicBezTo>
                  <a:pt x="27705" y="7786"/>
                  <a:pt x="27724" y="7738"/>
                  <a:pt x="27742" y="7727"/>
                </a:cubicBezTo>
                <a:cubicBezTo>
                  <a:pt x="27760" y="7715"/>
                  <a:pt x="27902" y="7706"/>
                  <a:pt x="28057" y="7706"/>
                </a:cubicBezTo>
                <a:cubicBezTo>
                  <a:pt x="28212" y="7706"/>
                  <a:pt x="28354" y="7715"/>
                  <a:pt x="28372" y="7727"/>
                </a:cubicBezTo>
                <a:cubicBezTo>
                  <a:pt x="28390" y="7738"/>
                  <a:pt x="28409" y="7786"/>
                  <a:pt x="28414" y="7832"/>
                </a:cubicBezTo>
                <a:cubicBezTo>
                  <a:pt x="28421" y="7896"/>
                  <a:pt x="28440" y="7919"/>
                  <a:pt x="28491" y="7926"/>
                </a:cubicBezTo>
                <a:cubicBezTo>
                  <a:pt x="28528" y="7932"/>
                  <a:pt x="28569" y="7919"/>
                  <a:pt x="28582" y="7898"/>
                </a:cubicBezTo>
                <a:cubicBezTo>
                  <a:pt x="28612" y="7852"/>
                  <a:pt x="28615" y="5756"/>
                  <a:pt x="28586" y="5713"/>
                </a:cubicBezTo>
                <a:cubicBezTo>
                  <a:pt x="28552" y="5664"/>
                  <a:pt x="28475" y="5647"/>
                  <a:pt x="28441" y="5681"/>
                </a:cubicBezTo>
                <a:cubicBezTo>
                  <a:pt x="28424" y="5698"/>
                  <a:pt x="28410" y="5748"/>
                  <a:pt x="28410" y="5792"/>
                </a:cubicBezTo>
                <a:lnTo>
                  <a:pt x="28410" y="5871"/>
                </a:lnTo>
                <a:lnTo>
                  <a:pt x="28059" y="5871"/>
                </a:lnTo>
                <a:lnTo>
                  <a:pt x="27708" y="5871"/>
                </a:lnTo>
                <a:lnTo>
                  <a:pt x="27699" y="5779"/>
                </a:lnTo>
                <a:cubicBezTo>
                  <a:pt x="27692" y="5707"/>
                  <a:pt x="27676" y="5685"/>
                  <a:pt x="27623" y="5678"/>
                </a:cubicBezTo>
                <a:cubicBezTo>
                  <a:pt x="27586" y="5672"/>
                  <a:pt x="27544" y="5685"/>
                  <a:pt x="27531" y="5706"/>
                </a:cubicBezTo>
                <a:cubicBezTo>
                  <a:pt x="27504" y="5749"/>
                  <a:pt x="27497" y="7817"/>
                  <a:pt x="27524" y="7888"/>
                </a:cubicBezTo>
                <a:cubicBezTo>
                  <a:pt x="27536" y="7918"/>
                  <a:pt x="27568" y="7931"/>
                  <a:pt x="27616" y="7925"/>
                </a:cubicBezTo>
                <a:cubicBezTo>
                  <a:pt x="27675" y="7919"/>
                  <a:pt x="27692" y="7899"/>
                  <a:pt x="27700" y="7832"/>
                </a:cubicBezTo>
                <a:close/>
                <a:moveTo>
                  <a:pt x="27739" y="7630"/>
                </a:moveTo>
                <a:cubicBezTo>
                  <a:pt x="27715" y="7620"/>
                  <a:pt x="27704" y="7542"/>
                  <a:pt x="27704" y="7377"/>
                </a:cubicBezTo>
                <a:lnTo>
                  <a:pt x="27704" y="7139"/>
                </a:lnTo>
                <a:lnTo>
                  <a:pt x="28050" y="7147"/>
                </a:lnTo>
                <a:lnTo>
                  <a:pt x="28396" y="7155"/>
                </a:lnTo>
                <a:lnTo>
                  <a:pt x="28404" y="7378"/>
                </a:lnTo>
                <a:cubicBezTo>
                  <a:pt x="28410" y="7538"/>
                  <a:pt x="28402" y="7608"/>
                  <a:pt x="28376" y="7625"/>
                </a:cubicBezTo>
                <a:cubicBezTo>
                  <a:pt x="28337" y="7649"/>
                  <a:pt x="27799" y="7654"/>
                  <a:pt x="27739" y="7630"/>
                </a:cubicBezTo>
                <a:close/>
                <a:moveTo>
                  <a:pt x="27716" y="7019"/>
                </a:moveTo>
                <a:cubicBezTo>
                  <a:pt x="27708" y="6998"/>
                  <a:pt x="27705" y="6886"/>
                  <a:pt x="27710" y="6771"/>
                </a:cubicBezTo>
                <a:lnTo>
                  <a:pt x="27718" y="6562"/>
                </a:lnTo>
                <a:lnTo>
                  <a:pt x="28057" y="6562"/>
                </a:lnTo>
                <a:lnTo>
                  <a:pt x="28396" y="6562"/>
                </a:lnTo>
                <a:lnTo>
                  <a:pt x="28396" y="6802"/>
                </a:lnTo>
                <a:lnTo>
                  <a:pt x="28396" y="7042"/>
                </a:lnTo>
                <a:lnTo>
                  <a:pt x="28063" y="7050"/>
                </a:lnTo>
                <a:cubicBezTo>
                  <a:pt x="27802" y="7056"/>
                  <a:pt x="27728" y="7050"/>
                  <a:pt x="27716" y="7019"/>
                </a:cubicBezTo>
                <a:close/>
                <a:moveTo>
                  <a:pt x="27724" y="6445"/>
                </a:moveTo>
                <a:cubicBezTo>
                  <a:pt x="27713" y="6435"/>
                  <a:pt x="27704" y="6328"/>
                  <a:pt x="27704" y="6208"/>
                </a:cubicBezTo>
                <a:cubicBezTo>
                  <a:pt x="27704" y="6035"/>
                  <a:pt x="27713" y="5986"/>
                  <a:pt x="27749" y="5972"/>
                </a:cubicBezTo>
                <a:cubicBezTo>
                  <a:pt x="27815" y="5947"/>
                  <a:pt x="28333" y="5953"/>
                  <a:pt x="28376" y="5979"/>
                </a:cubicBezTo>
                <a:cubicBezTo>
                  <a:pt x="28402" y="5996"/>
                  <a:pt x="28410" y="6066"/>
                  <a:pt x="28404" y="6226"/>
                </a:cubicBezTo>
                <a:lnTo>
                  <a:pt x="28396" y="6449"/>
                </a:lnTo>
                <a:lnTo>
                  <a:pt x="28069" y="6457"/>
                </a:lnTo>
                <a:cubicBezTo>
                  <a:pt x="27890" y="6461"/>
                  <a:pt x="27735" y="6456"/>
                  <a:pt x="27724" y="6445"/>
                </a:cubicBezTo>
                <a:close/>
                <a:moveTo>
                  <a:pt x="32799" y="7195"/>
                </a:moveTo>
                <a:cubicBezTo>
                  <a:pt x="32809" y="7163"/>
                  <a:pt x="32810" y="7105"/>
                  <a:pt x="32800" y="7067"/>
                </a:cubicBezTo>
                <a:cubicBezTo>
                  <a:pt x="32783" y="6999"/>
                  <a:pt x="32776" y="6997"/>
                  <a:pt x="32565" y="7005"/>
                </a:cubicBezTo>
                <a:cubicBezTo>
                  <a:pt x="32348" y="7014"/>
                  <a:pt x="32347" y="7014"/>
                  <a:pt x="32337" y="7094"/>
                </a:cubicBezTo>
                <a:cubicBezTo>
                  <a:pt x="32321" y="7240"/>
                  <a:pt x="32341" y="7254"/>
                  <a:pt x="32570" y="7254"/>
                </a:cubicBezTo>
                <a:cubicBezTo>
                  <a:pt x="32758" y="7254"/>
                  <a:pt x="32782" y="7247"/>
                  <a:pt x="32799" y="7195"/>
                </a:cubicBezTo>
                <a:close/>
                <a:moveTo>
                  <a:pt x="32460" y="6209"/>
                </a:moveTo>
                <a:lnTo>
                  <a:pt x="32460" y="5828"/>
                </a:lnTo>
                <a:lnTo>
                  <a:pt x="32373" y="5820"/>
                </a:lnTo>
                <a:cubicBezTo>
                  <a:pt x="32314" y="5814"/>
                  <a:pt x="32270" y="5830"/>
                  <a:pt x="32232" y="5872"/>
                </a:cubicBezTo>
                <a:cubicBezTo>
                  <a:pt x="32185" y="5924"/>
                  <a:pt x="32177" y="5975"/>
                  <a:pt x="32177" y="6215"/>
                </a:cubicBezTo>
                <a:cubicBezTo>
                  <a:pt x="32177" y="6479"/>
                  <a:pt x="32182" y="6500"/>
                  <a:pt x="32246" y="6552"/>
                </a:cubicBezTo>
                <a:cubicBezTo>
                  <a:pt x="32284" y="6583"/>
                  <a:pt x="32346" y="6604"/>
                  <a:pt x="32387" y="6599"/>
                </a:cubicBezTo>
                <a:lnTo>
                  <a:pt x="32460" y="6590"/>
                </a:lnTo>
                <a:lnTo>
                  <a:pt x="32460" y="6209"/>
                </a:lnTo>
                <a:close/>
                <a:moveTo>
                  <a:pt x="30033" y="9196"/>
                </a:moveTo>
                <a:cubicBezTo>
                  <a:pt x="29444" y="9084"/>
                  <a:pt x="28983" y="8526"/>
                  <a:pt x="28976" y="7916"/>
                </a:cubicBezTo>
                <a:cubicBezTo>
                  <a:pt x="28970" y="7447"/>
                  <a:pt x="29279" y="6960"/>
                  <a:pt x="29717" y="6747"/>
                </a:cubicBezTo>
                <a:cubicBezTo>
                  <a:pt x="30500" y="6365"/>
                  <a:pt x="31425" y="6843"/>
                  <a:pt x="31570" y="7703"/>
                </a:cubicBezTo>
                <a:cubicBezTo>
                  <a:pt x="31610" y="7941"/>
                  <a:pt x="31548" y="8323"/>
                  <a:pt x="31434" y="8538"/>
                </a:cubicBezTo>
                <a:cubicBezTo>
                  <a:pt x="31264" y="8859"/>
                  <a:pt x="30885" y="9130"/>
                  <a:pt x="30510" y="9199"/>
                </a:cubicBezTo>
                <a:cubicBezTo>
                  <a:pt x="30321" y="9234"/>
                  <a:pt x="30228" y="9233"/>
                  <a:pt x="30033" y="9196"/>
                </a:cubicBezTo>
                <a:close/>
                <a:moveTo>
                  <a:pt x="30653" y="8707"/>
                </a:moveTo>
                <a:cubicBezTo>
                  <a:pt x="30822" y="8626"/>
                  <a:pt x="31047" y="8383"/>
                  <a:pt x="31101" y="8224"/>
                </a:cubicBezTo>
                <a:cubicBezTo>
                  <a:pt x="31160" y="8052"/>
                  <a:pt x="31160" y="7781"/>
                  <a:pt x="31101" y="7608"/>
                </a:cubicBezTo>
                <a:cubicBezTo>
                  <a:pt x="31035" y="7413"/>
                  <a:pt x="30784" y="7165"/>
                  <a:pt x="30588" y="7100"/>
                </a:cubicBezTo>
                <a:cubicBezTo>
                  <a:pt x="30378" y="7030"/>
                  <a:pt x="30079" y="7048"/>
                  <a:pt x="29894" y="7141"/>
                </a:cubicBezTo>
                <a:cubicBezTo>
                  <a:pt x="29724" y="7227"/>
                  <a:pt x="29526" y="7449"/>
                  <a:pt x="29469" y="7617"/>
                </a:cubicBezTo>
                <a:cubicBezTo>
                  <a:pt x="29414" y="7778"/>
                  <a:pt x="29413" y="8059"/>
                  <a:pt x="29468" y="8212"/>
                </a:cubicBezTo>
                <a:cubicBezTo>
                  <a:pt x="29545" y="8431"/>
                  <a:pt x="29775" y="8659"/>
                  <a:pt x="30004" y="8744"/>
                </a:cubicBezTo>
                <a:cubicBezTo>
                  <a:pt x="30136" y="8793"/>
                  <a:pt x="30520" y="8771"/>
                  <a:pt x="30653" y="8707"/>
                </a:cubicBezTo>
                <a:close/>
                <a:moveTo>
                  <a:pt x="30221" y="8601"/>
                </a:moveTo>
                <a:cubicBezTo>
                  <a:pt x="30231" y="8531"/>
                  <a:pt x="30324" y="8498"/>
                  <a:pt x="30358" y="8553"/>
                </a:cubicBezTo>
                <a:cubicBezTo>
                  <a:pt x="30393" y="8611"/>
                  <a:pt x="30356" y="8665"/>
                  <a:pt x="30281" y="8665"/>
                </a:cubicBezTo>
                <a:cubicBezTo>
                  <a:pt x="30226" y="8665"/>
                  <a:pt x="30214" y="8652"/>
                  <a:pt x="30221" y="8601"/>
                </a:cubicBezTo>
                <a:close/>
                <a:moveTo>
                  <a:pt x="29868" y="8540"/>
                </a:moveTo>
                <a:cubicBezTo>
                  <a:pt x="29860" y="8519"/>
                  <a:pt x="29868" y="8480"/>
                  <a:pt x="29887" y="8454"/>
                </a:cubicBezTo>
                <a:cubicBezTo>
                  <a:pt x="29934" y="8390"/>
                  <a:pt x="30018" y="8427"/>
                  <a:pt x="30018" y="8512"/>
                </a:cubicBezTo>
                <a:cubicBezTo>
                  <a:pt x="30018" y="8565"/>
                  <a:pt x="30003" y="8580"/>
                  <a:pt x="29951" y="8580"/>
                </a:cubicBezTo>
                <a:cubicBezTo>
                  <a:pt x="29914" y="8580"/>
                  <a:pt x="29876" y="8562"/>
                  <a:pt x="29868" y="8540"/>
                </a:cubicBezTo>
                <a:close/>
                <a:moveTo>
                  <a:pt x="30573" y="8561"/>
                </a:moveTo>
                <a:cubicBezTo>
                  <a:pt x="30537" y="8525"/>
                  <a:pt x="30555" y="8445"/>
                  <a:pt x="30603" y="8426"/>
                </a:cubicBezTo>
                <a:cubicBezTo>
                  <a:pt x="30660" y="8404"/>
                  <a:pt x="30728" y="8480"/>
                  <a:pt x="30705" y="8540"/>
                </a:cubicBezTo>
                <a:cubicBezTo>
                  <a:pt x="30689" y="8581"/>
                  <a:pt x="30606" y="8594"/>
                  <a:pt x="30573" y="8561"/>
                </a:cubicBezTo>
                <a:close/>
                <a:moveTo>
                  <a:pt x="29651" y="8312"/>
                </a:moveTo>
                <a:cubicBezTo>
                  <a:pt x="29632" y="8289"/>
                  <a:pt x="29624" y="8251"/>
                  <a:pt x="29633" y="8228"/>
                </a:cubicBezTo>
                <a:cubicBezTo>
                  <a:pt x="29655" y="8171"/>
                  <a:pt x="29754" y="8173"/>
                  <a:pt x="29775" y="8229"/>
                </a:cubicBezTo>
                <a:cubicBezTo>
                  <a:pt x="29799" y="8292"/>
                  <a:pt x="29799" y="8292"/>
                  <a:pt x="29739" y="8324"/>
                </a:cubicBezTo>
                <a:cubicBezTo>
                  <a:pt x="29699" y="8346"/>
                  <a:pt x="29677" y="8342"/>
                  <a:pt x="29651" y="8312"/>
                </a:cubicBezTo>
                <a:close/>
                <a:moveTo>
                  <a:pt x="30827" y="8318"/>
                </a:moveTo>
                <a:cubicBezTo>
                  <a:pt x="30765" y="8273"/>
                  <a:pt x="30793" y="8185"/>
                  <a:pt x="30869" y="8185"/>
                </a:cubicBezTo>
                <a:cubicBezTo>
                  <a:pt x="30940" y="8185"/>
                  <a:pt x="30969" y="8263"/>
                  <a:pt x="30917" y="8314"/>
                </a:cubicBezTo>
                <a:cubicBezTo>
                  <a:pt x="30884" y="8348"/>
                  <a:pt x="30868" y="8348"/>
                  <a:pt x="30827" y="8318"/>
                </a:cubicBezTo>
                <a:close/>
                <a:moveTo>
                  <a:pt x="30109" y="8270"/>
                </a:moveTo>
                <a:cubicBezTo>
                  <a:pt x="30013" y="8226"/>
                  <a:pt x="29976" y="8187"/>
                  <a:pt x="29930" y="8083"/>
                </a:cubicBezTo>
                <a:cubicBezTo>
                  <a:pt x="29762" y="7705"/>
                  <a:pt x="30187" y="7351"/>
                  <a:pt x="30521" y="7589"/>
                </a:cubicBezTo>
                <a:cubicBezTo>
                  <a:pt x="30777" y="7771"/>
                  <a:pt x="30731" y="8164"/>
                  <a:pt x="30441" y="8280"/>
                </a:cubicBezTo>
                <a:cubicBezTo>
                  <a:pt x="30297" y="8338"/>
                  <a:pt x="30257" y="8337"/>
                  <a:pt x="30109" y="8270"/>
                </a:cubicBezTo>
                <a:close/>
                <a:moveTo>
                  <a:pt x="29555" y="7971"/>
                </a:moveTo>
                <a:cubicBezTo>
                  <a:pt x="29499" y="7915"/>
                  <a:pt x="29530" y="7841"/>
                  <a:pt x="29606" y="7852"/>
                </a:cubicBezTo>
                <a:cubicBezTo>
                  <a:pt x="29677" y="7862"/>
                  <a:pt x="29703" y="7972"/>
                  <a:pt x="29640" y="7997"/>
                </a:cubicBezTo>
                <a:cubicBezTo>
                  <a:pt x="29616" y="8006"/>
                  <a:pt x="29578" y="7994"/>
                  <a:pt x="29555" y="7971"/>
                </a:cubicBezTo>
                <a:close/>
                <a:moveTo>
                  <a:pt x="30928" y="7997"/>
                </a:moveTo>
                <a:cubicBezTo>
                  <a:pt x="30909" y="7989"/>
                  <a:pt x="30893" y="7952"/>
                  <a:pt x="30893" y="7914"/>
                </a:cubicBezTo>
                <a:cubicBezTo>
                  <a:pt x="30893" y="7861"/>
                  <a:pt x="30908" y="7846"/>
                  <a:pt x="30961" y="7846"/>
                </a:cubicBezTo>
                <a:cubicBezTo>
                  <a:pt x="31044" y="7846"/>
                  <a:pt x="31075" y="7915"/>
                  <a:pt x="31017" y="7972"/>
                </a:cubicBezTo>
                <a:cubicBezTo>
                  <a:pt x="30993" y="7996"/>
                  <a:pt x="30972" y="8015"/>
                  <a:pt x="30969" y="8013"/>
                </a:cubicBezTo>
                <a:cubicBezTo>
                  <a:pt x="30966" y="8012"/>
                  <a:pt x="30948" y="8005"/>
                  <a:pt x="30928" y="7997"/>
                </a:cubicBezTo>
                <a:close/>
                <a:moveTo>
                  <a:pt x="29633" y="7606"/>
                </a:moveTo>
                <a:cubicBezTo>
                  <a:pt x="29624" y="7581"/>
                  <a:pt x="29629" y="7547"/>
                  <a:pt x="29645" y="7531"/>
                </a:cubicBezTo>
                <a:cubicBezTo>
                  <a:pt x="29691" y="7485"/>
                  <a:pt x="29778" y="7516"/>
                  <a:pt x="29778" y="7578"/>
                </a:cubicBezTo>
                <a:cubicBezTo>
                  <a:pt x="29778" y="7650"/>
                  <a:pt x="29659" y="7673"/>
                  <a:pt x="29633" y="7606"/>
                </a:cubicBezTo>
                <a:close/>
                <a:moveTo>
                  <a:pt x="30797" y="7603"/>
                </a:moveTo>
                <a:cubicBezTo>
                  <a:pt x="30787" y="7576"/>
                  <a:pt x="30790" y="7543"/>
                  <a:pt x="30805" y="7528"/>
                </a:cubicBezTo>
                <a:cubicBezTo>
                  <a:pt x="30848" y="7485"/>
                  <a:pt x="30936" y="7518"/>
                  <a:pt x="30936" y="7578"/>
                </a:cubicBezTo>
                <a:cubicBezTo>
                  <a:pt x="30936" y="7651"/>
                  <a:pt x="30823" y="7671"/>
                  <a:pt x="30797" y="7603"/>
                </a:cubicBezTo>
                <a:close/>
                <a:moveTo>
                  <a:pt x="29888" y="7383"/>
                </a:moveTo>
                <a:cubicBezTo>
                  <a:pt x="29863" y="7316"/>
                  <a:pt x="29899" y="7248"/>
                  <a:pt x="29955" y="7259"/>
                </a:cubicBezTo>
                <a:cubicBezTo>
                  <a:pt x="29986" y="7265"/>
                  <a:pt x="30004" y="7294"/>
                  <a:pt x="30004" y="7338"/>
                </a:cubicBezTo>
                <a:cubicBezTo>
                  <a:pt x="30004" y="7419"/>
                  <a:pt x="29915" y="7453"/>
                  <a:pt x="29888" y="7383"/>
                </a:cubicBezTo>
                <a:close/>
                <a:moveTo>
                  <a:pt x="30573" y="7404"/>
                </a:moveTo>
                <a:cubicBezTo>
                  <a:pt x="30539" y="7369"/>
                  <a:pt x="30554" y="7280"/>
                  <a:pt x="30597" y="7264"/>
                </a:cubicBezTo>
                <a:cubicBezTo>
                  <a:pt x="30666" y="7237"/>
                  <a:pt x="30728" y="7306"/>
                  <a:pt x="30694" y="7369"/>
                </a:cubicBezTo>
                <a:cubicBezTo>
                  <a:pt x="30665" y="7423"/>
                  <a:pt x="30609" y="7439"/>
                  <a:pt x="30573" y="7404"/>
                </a:cubicBezTo>
                <a:close/>
                <a:moveTo>
                  <a:pt x="30216" y="7242"/>
                </a:moveTo>
                <a:cubicBezTo>
                  <a:pt x="30216" y="7160"/>
                  <a:pt x="30284" y="7128"/>
                  <a:pt x="30341" y="7185"/>
                </a:cubicBezTo>
                <a:cubicBezTo>
                  <a:pt x="30398" y="7242"/>
                  <a:pt x="30366" y="7310"/>
                  <a:pt x="30283" y="7310"/>
                </a:cubicBezTo>
                <a:cubicBezTo>
                  <a:pt x="30231" y="7310"/>
                  <a:pt x="30216" y="7295"/>
                  <a:pt x="30216" y="7242"/>
                </a:cubicBezTo>
                <a:close/>
                <a:moveTo>
                  <a:pt x="26608" y="5411"/>
                </a:moveTo>
                <a:cubicBezTo>
                  <a:pt x="26573" y="5369"/>
                  <a:pt x="26563" y="938"/>
                  <a:pt x="26598" y="883"/>
                </a:cubicBezTo>
                <a:cubicBezTo>
                  <a:pt x="26615" y="856"/>
                  <a:pt x="27177" y="848"/>
                  <a:pt x="29159" y="846"/>
                </a:cubicBezTo>
                <a:lnTo>
                  <a:pt x="31698" y="844"/>
                </a:lnTo>
                <a:lnTo>
                  <a:pt x="31876" y="1032"/>
                </a:lnTo>
                <a:cubicBezTo>
                  <a:pt x="32191" y="1362"/>
                  <a:pt x="32465" y="1850"/>
                  <a:pt x="32572" y="2271"/>
                </a:cubicBezTo>
                <a:cubicBezTo>
                  <a:pt x="32648" y="2572"/>
                  <a:pt x="32671" y="3014"/>
                  <a:pt x="32671" y="4209"/>
                </a:cubicBezTo>
                <a:cubicBezTo>
                  <a:pt x="32671" y="5163"/>
                  <a:pt x="32664" y="5390"/>
                  <a:pt x="32633" y="5416"/>
                </a:cubicBezTo>
                <a:cubicBezTo>
                  <a:pt x="32574" y="5464"/>
                  <a:pt x="26649" y="5460"/>
                  <a:pt x="26608" y="5411"/>
                </a:cubicBezTo>
                <a:close/>
                <a:moveTo>
                  <a:pt x="30059" y="4387"/>
                </a:moveTo>
                <a:cubicBezTo>
                  <a:pt x="30111" y="4335"/>
                  <a:pt x="30117" y="4175"/>
                  <a:pt x="30069" y="4126"/>
                </a:cubicBezTo>
                <a:cubicBezTo>
                  <a:pt x="30048" y="4105"/>
                  <a:pt x="29939" y="4093"/>
                  <a:pt x="29772" y="4093"/>
                </a:cubicBezTo>
                <a:cubicBezTo>
                  <a:pt x="29512" y="4093"/>
                  <a:pt x="29509" y="4093"/>
                  <a:pt x="29480" y="4169"/>
                </a:cubicBezTo>
                <a:cubicBezTo>
                  <a:pt x="29448" y="4254"/>
                  <a:pt x="29468" y="4377"/>
                  <a:pt x="29520" y="4409"/>
                </a:cubicBezTo>
                <a:cubicBezTo>
                  <a:pt x="29538" y="4421"/>
                  <a:pt x="29656" y="4431"/>
                  <a:pt x="29783" y="4431"/>
                </a:cubicBezTo>
                <a:cubicBezTo>
                  <a:pt x="29956" y="4431"/>
                  <a:pt x="30025" y="4420"/>
                  <a:pt x="30059" y="4387"/>
                </a:cubicBezTo>
                <a:close/>
                <a:moveTo>
                  <a:pt x="30798" y="3704"/>
                </a:moveTo>
                <a:cubicBezTo>
                  <a:pt x="30918" y="3607"/>
                  <a:pt x="30921" y="3573"/>
                  <a:pt x="30921" y="2497"/>
                </a:cubicBezTo>
                <a:cubicBezTo>
                  <a:pt x="30921" y="1372"/>
                  <a:pt x="30918" y="1345"/>
                  <a:pt x="30760" y="1273"/>
                </a:cubicBezTo>
                <a:cubicBezTo>
                  <a:pt x="30716" y="1253"/>
                  <a:pt x="30348" y="1242"/>
                  <a:pt x="29679" y="1242"/>
                </a:cubicBezTo>
                <a:lnTo>
                  <a:pt x="28665" y="1242"/>
                </a:lnTo>
                <a:lnTo>
                  <a:pt x="28572" y="1325"/>
                </a:lnTo>
                <a:lnTo>
                  <a:pt x="28480" y="1407"/>
                </a:lnTo>
                <a:lnTo>
                  <a:pt x="28480" y="2494"/>
                </a:lnTo>
                <a:lnTo>
                  <a:pt x="28480" y="3581"/>
                </a:lnTo>
                <a:lnTo>
                  <a:pt x="28563" y="3667"/>
                </a:lnTo>
                <a:lnTo>
                  <a:pt x="28646" y="3754"/>
                </a:lnTo>
                <a:lnTo>
                  <a:pt x="29692" y="3753"/>
                </a:lnTo>
                <a:cubicBezTo>
                  <a:pt x="30640" y="3753"/>
                  <a:pt x="30744" y="3748"/>
                  <a:pt x="30798" y="3704"/>
                </a:cubicBezTo>
                <a:close/>
                <a:moveTo>
                  <a:pt x="32473" y="3225"/>
                </a:moveTo>
                <a:cubicBezTo>
                  <a:pt x="32472" y="2897"/>
                  <a:pt x="32456" y="2610"/>
                  <a:pt x="32432" y="2471"/>
                </a:cubicBezTo>
                <a:cubicBezTo>
                  <a:pt x="32375" y="2150"/>
                  <a:pt x="32234" y="1782"/>
                  <a:pt x="32067" y="1515"/>
                </a:cubicBezTo>
                <a:cubicBezTo>
                  <a:pt x="31903" y="1254"/>
                  <a:pt x="31834" y="1223"/>
                  <a:pt x="31729" y="1364"/>
                </a:cubicBezTo>
                <a:cubicBezTo>
                  <a:pt x="31672" y="1441"/>
                  <a:pt x="31669" y="1479"/>
                  <a:pt x="31660" y="2366"/>
                </a:cubicBezTo>
                <a:cubicBezTo>
                  <a:pt x="31649" y="3457"/>
                  <a:pt x="31658" y="3564"/>
                  <a:pt x="31769" y="3674"/>
                </a:cubicBezTo>
                <a:cubicBezTo>
                  <a:pt x="31847" y="3752"/>
                  <a:pt x="31855" y="3754"/>
                  <a:pt x="32161" y="3754"/>
                </a:cubicBezTo>
                <a:lnTo>
                  <a:pt x="32474" y="3754"/>
                </a:lnTo>
                <a:lnTo>
                  <a:pt x="32473" y="3225"/>
                </a:lnTo>
                <a:close/>
                <a:moveTo>
                  <a:pt x="26639" y="659"/>
                </a:moveTo>
                <a:cubicBezTo>
                  <a:pt x="26585" y="637"/>
                  <a:pt x="26594" y="343"/>
                  <a:pt x="26653" y="227"/>
                </a:cubicBezTo>
                <a:cubicBezTo>
                  <a:pt x="26680" y="173"/>
                  <a:pt x="26745" y="100"/>
                  <a:pt x="26798" y="64"/>
                </a:cubicBezTo>
                <a:lnTo>
                  <a:pt x="26894" y="0"/>
                </a:lnTo>
                <a:lnTo>
                  <a:pt x="28485" y="0"/>
                </a:lnTo>
                <a:cubicBezTo>
                  <a:pt x="29958" y="0"/>
                  <a:pt x="30094" y="4"/>
                  <a:pt x="30322" y="55"/>
                </a:cubicBezTo>
                <a:cubicBezTo>
                  <a:pt x="30458" y="86"/>
                  <a:pt x="30619" y="131"/>
                  <a:pt x="30682" y="156"/>
                </a:cubicBezTo>
                <a:cubicBezTo>
                  <a:pt x="31073" y="316"/>
                  <a:pt x="31498" y="569"/>
                  <a:pt x="31478" y="631"/>
                </a:cubicBezTo>
                <a:cubicBezTo>
                  <a:pt x="31470" y="655"/>
                  <a:pt x="30875" y="665"/>
                  <a:pt x="29070" y="669"/>
                </a:cubicBezTo>
                <a:cubicBezTo>
                  <a:pt x="27752" y="672"/>
                  <a:pt x="26658" y="668"/>
                  <a:pt x="26639" y="659"/>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矩形 12"/>
          <p:cNvSpPr/>
          <p:nvPr/>
        </p:nvSpPr>
        <p:spPr>
          <a:xfrm>
            <a:off x="557067" y="2416799"/>
            <a:ext cx="2538451" cy="1260161"/>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微軟正黑體" panose="020B0604030504040204" pitchFamily="34" charset="-120"/>
                <a:ea typeface="微軟正黑體" panose="020B0604030504040204" pitchFamily="34" charset="-120"/>
              </a:rPr>
              <a:t>40%</a:t>
            </a:r>
          </a:p>
        </p:txBody>
      </p:sp>
      <p:sp>
        <p:nvSpPr>
          <p:cNvPr id="14" name="矩形 13"/>
          <p:cNvSpPr/>
          <p:nvPr/>
        </p:nvSpPr>
        <p:spPr>
          <a:xfrm>
            <a:off x="3098552" y="2416799"/>
            <a:ext cx="1903838" cy="1260161"/>
          </a:xfrm>
          <a:prstGeom prst="rect">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微軟正黑體" panose="020B0604030504040204" pitchFamily="34" charset="-120"/>
                <a:ea typeface="微軟正黑體" panose="020B0604030504040204" pitchFamily="34" charset="-120"/>
              </a:rPr>
              <a:t>30%</a:t>
            </a:r>
          </a:p>
        </p:txBody>
      </p:sp>
      <p:sp>
        <p:nvSpPr>
          <p:cNvPr id="15" name="矩形 14"/>
          <p:cNvSpPr/>
          <p:nvPr/>
        </p:nvSpPr>
        <p:spPr>
          <a:xfrm>
            <a:off x="5005424" y="2416799"/>
            <a:ext cx="1269226" cy="1260161"/>
          </a:xfrm>
          <a:prstGeom prst="rect">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微軟正黑體" panose="020B0604030504040204" pitchFamily="34" charset="-120"/>
                <a:ea typeface="微軟正黑體" panose="020B0604030504040204" pitchFamily="34" charset="-120"/>
              </a:rPr>
              <a:t>20%</a:t>
            </a:r>
          </a:p>
        </p:txBody>
      </p:sp>
      <p:sp>
        <p:nvSpPr>
          <p:cNvPr id="16" name="矩形 15"/>
          <p:cNvSpPr/>
          <p:nvPr/>
        </p:nvSpPr>
        <p:spPr>
          <a:xfrm>
            <a:off x="6277685" y="2416799"/>
            <a:ext cx="634613" cy="1260161"/>
          </a:xfrm>
          <a:prstGeom prst="rect">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6191961" y="2845641"/>
            <a:ext cx="811524" cy="769441"/>
          </a:xfrm>
          <a:prstGeom prst="rect">
            <a:avLst/>
          </a:prstGeom>
          <a:noFill/>
        </p:spPr>
        <p:txBody>
          <a:bodyPr wrap="square" rtlCol="0">
            <a:spAutoFit/>
          </a:bodyPr>
          <a:lstStyle/>
          <a:p>
            <a:pPr algn="ctr"/>
            <a:r>
              <a:rPr lang="en-US" sz="2200" dirty="0" smtClean="0">
                <a:solidFill>
                  <a:schemeClr val="bg1"/>
                </a:solidFill>
              </a:rPr>
              <a:t>10%</a:t>
            </a:r>
            <a:endParaRPr lang="en-US" sz="2200" dirty="0">
              <a:solidFill>
                <a:schemeClr val="bg1"/>
              </a:solidFill>
            </a:endParaRPr>
          </a:p>
        </p:txBody>
      </p:sp>
      <p:sp>
        <p:nvSpPr>
          <p:cNvPr id="19" name="頁尾版面配置區 18"/>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20" name="投影片編號版面配置區 19"/>
          <p:cNvSpPr>
            <a:spLocks noGrp="1"/>
          </p:cNvSpPr>
          <p:nvPr>
            <p:ph type="sldNum" sz="quarter" idx="12"/>
          </p:nvPr>
        </p:nvSpPr>
        <p:spPr/>
        <p:txBody>
          <a:bodyPr/>
          <a:lstStyle/>
          <a:p>
            <a:fld id="{3E5B7E40-2C08-4ABC-92E6-8AE10441B421}" type="slidenum">
              <a:rPr lang="zh-TW" altLang="en-US" smtClean="0"/>
              <a:t>3</a:t>
            </a:fld>
            <a:endParaRPr lang="zh-TW" altLang="en-US"/>
          </a:p>
        </p:txBody>
      </p:sp>
      <p:sp>
        <p:nvSpPr>
          <p:cNvPr id="17" name="文字方塊 16"/>
          <p:cNvSpPr txBox="1"/>
          <p:nvPr/>
        </p:nvSpPr>
        <p:spPr>
          <a:xfrm>
            <a:off x="1871656" y="5030635"/>
            <a:ext cx="5400689" cy="738664"/>
          </a:xfrm>
          <a:prstGeom prst="rect">
            <a:avLst/>
          </a:prstGeom>
          <a:noFill/>
        </p:spPr>
        <p:txBody>
          <a:bodyPr wrap="square" rtlCol="0">
            <a:spAutoFit/>
          </a:bodyPr>
          <a:lstStyle/>
          <a:p>
            <a:pPr algn="ctr"/>
            <a:r>
              <a:rPr lang="en-US" sz="1400" dirty="0" smtClean="0"/>
              <a:t>The quick brown fox jumps over the lazy dog. The quick brown fox jumps over the lazy dog. </a:t>
            </a:r>
            <a:r>
              <a:rPr lang="en-US" sz="1400" dirty="0"/>
              <a:t>The quick brown fox jumps over the lazy dog. The quick brown fox jumps over the lazy dog. </a:t>
            </a:r>
          </a:p>
        </p:txBody>
      </p:sp>
    </p:spTree>
    <p:extLst>
      <p:ext uri="{BB962C8B-B14F-4D97-AF65-F5344CB8AC3E}">
        <p14:creationId xmlns:p14="http://schemas.microsoft.com/office/powerpoint/2010/main" val="31504072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028 </a:t>
            </a:r>
            <a:r>
              <a:rPr lang="zh-TW" altLang="en-US" sz="4800" b="1" dirty="0" smtClean="0"/>
              <a:t>圖片標題說明</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30</a:t>
            </a:fld>
            <a:endParaRPr lang="zh-TW" altLang="en-US"/>
          </a:p>
        </p:txBody>
      </p:sp>
      <p:pic>
        <p:nvPicPr>
          <p:cNvPr id="8" name="圖片版面配置區 34"/>
          <p:cNvPicPr>
            <a:picLocks noGrp="1"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365125" y="1902622"/>
            <a:ext cx="2592388" cy="2103437"/>
          </a:xfrm>
          <a:prstGeom prst="rect">
            <a:avLst/>
          </a:prstGeom>
        </p:spPr>
      </p:pic>
      <p:pic>
        <p:nvPicPr>
          <p:cNvPr id="9" name="圖片版面配置區 35"/>
          <p:cNvPicPr>
            <a:picLocks noGrp="1"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3276600" y="1902622"/>
            <a:ext cx="2590800" cy="2103437"/>
          </a:xfrm>
          <a:prstGeom prst="rect">
            <a:avLst/>
          </a:prstGeom>
        </p:spPr>
      </p:pic>
      <p:pic>
        <p:nvPicPr>
          <p:cNvPr id="10" name="圖片版面配置區 36"/>
          <p:cNvPicPr>
            <a:picLocks noGrp="1"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6186488" y="1902622"/>
            <a:ext cx="2592387" cy="2103437"/>
          </a:xfrm>
          <a:prstGeom prst="rect">
            <a:avLst/>
          </a:prstGeom>
        </p:spPr>
      </p:pic>
      <p:sp>
        <p:nvSpPr>
          <p:cNvPr id="14" name="矩形 13"/>
          <p:cNvSpPr/>
          <p:nvPr/>
        </p:nvSpPr>
        <p:spPr>
          <a:xfrm>
            <a:off x="364953" y="4006059"/>
            <a:ext cx="2592288" cy="683102"/>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400" b="1" dirty="0" smtClean="0">
              <a:solidFill>
                <a:schemeClr val="bg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3275856" y="4006059"/>
            <a:ext cx="2592288" cy="683102"/>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6186759" y="4006059"/>
            <a:ext cx="2592288" cy="683102"/>
          </a:xfrm>
          <a:prstGeom prst="rect">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bg1"/>
              </a:solidFill>
              <a:latin typeface="微軟正黑體" panose="020B0604030504040204" pitchFamily="34" charset="-120"/>
              <a:ea typeface="微軟正黑體" panose="020B0604030504040204" pitchFamily="34" charset="-120"/>
            </a:endParaRPr>
          </a:p>
        </p:txBody>
      </p:sp>
      <p:sp>
        <p:nvSpPr>
          <p:cNvPr id="4" name="矩形 3"/>
          <p:cNvSpPr/>
          <p:nvPr/>
        </p:nvSpPr>
        <p:spPr>
          <a:xfrm>
            <a:off x="457200" y="3674453"/>
            <a:ext cx="663211" cy="663211"/>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3352800" y="3674453"/>
            <a:ext cx="663211" cy="663211"/>
          </a:xfrm>
          <a:prstGeom prst="rect">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6248400" y="3674453"/>
            <a:ext cx="663211" cy="663211"/>
          </a:xfrm>
          <a:prstGeom prst="rect">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 name="矩形 4"/>
          <p:cNvSpPr/>
          <p:nvPr/>
        </p:nvSpPr>
        <p:spPr>
          <a:xfrm>
            <a:off x="1107073" y="4115183"/>
            <a:ext cx="1850440" cy="430887"/>
          </a:xfrm>
          <a:prstGeom prst="rect">
            <a:avLst/>
          </a:prstGeom>
        </p:spPr>
        <p:txBody>
          <a:bodyPr wrap="square">
            <a:spAutoFit/>
          </a:bodyPr>
          <a:lstStyle/>
          <a:p>
            <a:r>
              <a:rPr lang="en-US" sz="1100" dirty="0">
                <a:solidFill>
                  <a:schemeClr val="bg1"/>
                </a:solidFill>
              </a:rPr>
              <a:t>The quick brown fox jumps over the lazy dog. </a:t>
            </a:r>
          </a:p>
        </p:txBody>
      </p:sp>
      <p:sp>
        <p:nvSpPr>
          <p:cNvPr id="23" name="矩形 22"/>
          <p:cNvSpPr/>
          <p:nvPr/>
        </p:nvSpPr>
        <p:spPr>
          <a:xfrm>
            <a:off x="4016011" y="4115183"/>
            <a:ext cx="1850440" cy="430887"/>
          </a:xfrm>
          <a:prstGeom prst="rect">
            <a:avLst/>
          </a:prstGeom>
        </p:spPr>
        <p:txBody>
          <a:bodyPr wrap="square">
            <a:spAutoFit/>
          </a:bodyPr>
          <a:lstStyle/>
          <a:p>
            <a:r>
              <a:rPr lang="en-US" sz="1100" dirty="0">
                <a:solidFill>
                  <a:schemeClr val="bg1"/>
                </a:solidFill>
              </a:rPr>
              <a:t>The quick brown fox jumps over the lazy dog. </a:t>
            </a:r>
          </a:p>
        </p:txBody>
      </p:sp>
      <p:sp>
        <p:nvSpPr>
          <p:cNvPr id="24" name="矩形 23"/>
          <p:cNvSpPr/>
          <p:nvPr/>
        </p:nvSpPr>
        <p:spPr>
          <a:xfrm>
            <a:off x="6924949" y="4115183"/>
            <a:ext cx="1850440" cy="430887"/>
          </a:xfrm>
          <a:prstGeom prst="rect">
            <a:avLst/>
          </a:prstGeom>
        </p:spPr>
        <p:txBody>
          <a:bodyPr wrap="square">
            <a:spAutoFit/>
          </a:bodyPr>
          <a:lstStyle/>
          <a:p>
            <a:r>
              <a:rPr lang="en-US" sz="1100" dirty="0">
                <a:solidFill>
                  <a:schemeClr val="bg1"/>
                </a:solidFill>
              </a:rPr>
              <a:t>The quick brown fox jumps over the lazy dog. </a:t>
            </a:r>
          </a:p>
        </p:txBody>
      </p:sp>
      <p:grpSp>
        <p:nvGrpSpPr>
          <p:cNvPr id="25" name="群組 24"/>
          <p:cNvGrpSpPr>
            <a:grpSpLocks noChangeAspect="1"/>
          </p:cNvGrpSpPr>
          <p:nvPr/>
        </p:nvGrpSpPr>
        <p:grpSpPr>
          <a:xfrm>
            <a:off x="3503786" y="3719949"/>
            <a:ext cx="361238" cy="572934"/>
            <a:chOff x="20786390" y="7271767"/>
            <a:chExt cx="2055158" cy="3259547"/>
          </a:xfrm>
          <a:solidFill>
            <a:schemeClr val="bg1"/>
          </a:solidFill>
        </p:grpSpPr>
        <p:sp>
          <p:nvSpPr>
            <p:cNvPr id="26" name="手繪多邊形 25"/>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7"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8"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9"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0"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1" name="手繪多邊形 30"/>
          <p:cNvSpPr>
            <a:spLocks noChangeAspect="1"/>
          </p:cNvSpPr>
          <p:nvPr/>
        </p:nvSpPr>
        <p:spPr bwMode="auto">
          <a:xfrm>
            <a:off x="611384" y="3752116"/>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32" name="群組 31"/>
          <p:cNvGrpSpPr>
            <a:grpSpLocks noChangeAspect="1"/>
          </p:cNvGrpSpPr>
          <p:nvPr/>
        </p:nvGrpSpPr>
        <p:grpSpPr>
          <a:xfrm>
            <a:off x="6294702" y="3835698"/>
            <a:ext cx="570606" cy="340720"/>
            <a:chOff x="42626136" y="12712328"/>
            <a:chExt cx="2996664" cy="1789366"/>
          </a:xfrm>
          <a:solidFill>
            <a:schemeClr val="bg1"/>
          </a:solidFill>
        </p:grpSpPr>
        <p:sp>
          <p:nvSpPr>
            <p:cNvPr id="33" name="手繪多邊形 32"/>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4"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5" name="文字方塊 2"/>
          <p:cNvSpPr txBox="1"/>
          <p:nvPr/>
        </p:nvSpPr>
        <p:spPr>
          <a:xfrm>
            <a:off x="1079612" y="5045850"/>
            <a:ext cx="6984776" cy="923330"/>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t>The quick brown fox jumps over the lazy dog. The quick brown fox jumps over the lazy dog. The quick brown fox jumps over the lazy dog. </a:t>
            </a:r>
          </a:p>
          <a:p>
            <a:endParaRPr lang="en-US" dirty="0"/>
          </a:p>
        </p:txBody>
      </p:sp>
    </p:spTree>
    <p:extLst>
      <p:ext uri="{BB962C8B-B14F-4D97-AF65-F5344CB8AC3E}">
        <p14:creationId xmlns:p14="http://schemas.microsoft.com/office/powerpoint/2010/main" val="18608534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029 </a:t>
            </a:r>
            <a:r>
              <a:rPr lang="zh-TW" altLang="en-US" sz="4800" b="1" dirty="0" smtClean="0"/>
              <a:t>置入圖表標題</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31</a:t>
            </a:fld>
            <a:endParaRPr lang="zh-TW" altLang="en-US"/>
          </a:p>
        </p:txBody>
      </p:sp>
      <p:sp>
        <p:nvSpPr>
          <p:cNvPr id="103" name="手繪多邊形 102"/>
          <p:cNvSpPr/>
          <p:nvPr/>
        </p:nvSpPr>
        <p:spPr>
          <a:xfrm>
            <a:off x="2051678" y="1988816"/>
            <a:ext cx="750986" cy="3271308"/>
          </a:xfrm>
          <a:custGeom>
            <a:avLst/>
            <a:gdLst>
              <a:gd name="connsiteX0" fmla="*/ 218123 w 750986"/>
              <a:gd name="connsiteY0" fmla="*/ 0 h 3271308"/>
              <a:gd name="connsiteX1" fmla="*/ 532862 w 750986"/>
              <a:gd name="connsiteY1" fmla="*/ 0 h 3271308"/>
              <a:gd name="connsiteX2" fmla="*/ 532862 w 750986"/>
              <a:gd name="connsiteY2" fmla="*/ 2555915 h 3271308"/>
              <a:gd name="connsiteX3" fmla="*/ 585435 w 750986"/>
              <a:gd name="connsiteY3" fmla="*/ 2584451 h 3271308"/>
              <a:gd name="connsiteX4" fmla="*/ 750986 w 750986"/>
              <a:gd name="connsiteY4" fmla="*/ 2895815 h 3271308"/>
              <a:gd name="connsiteX5" fmla="*/ 375493 w 750986"/>
              <a:gd name="connsiteY5" fmla="*/ 3271308 h 3271308"/>
              <a:gd name="connsiteX6" fmla="*/ 0 w 750986"/>
              <a:gd name="connsiteY6" fmla="*/ 2895815 h 3271308"/>
              <a:gd name="connsiteX7" fmla="*/ 165551 w 750986"/>
              <a:gd name="connsiteY7" fmla="*/ 2584451 h 3271308"/>
              <a:gd name="connsiteX8" fmla="*/ 218123 w 750986"/>
              <a:gd name="connsiteY8" fmla="*/ 2555916 h 3271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86" h="3271308">
                <a:moveTo>
                  <a:pt x="218123" y="0"/>
                </a:moveTo>
                <a:lnTo>
                  <a:pt x="532862" y="0"/>
                </a:lnTo>
                <a:lnTo>
                  <a:pt x="532862" y="2555915"/>
                </a:lnTo>
                <a:lnTo>
                  <a:pt x="585435" y="2584451"/>
                </a:lnTo>
                <a:cubicBezTo>
                  <a:pt x="685317" y="2651929"/>
                  <a:pt x="750986" y="2766203"/>
                  <a:pt x="750986" y="2895815"/>
                </a:cubicBezTo>
                <a:cubicBezTo>
                  <a:pt x="750986" y="3103194"/>
                  <a:pt x="582872" y="3271308"/>
                  <a:pt x="375493" y="3271308"/>
                </a:cubicBezTo>
                <a:cubicBezTo>
                  <a:pt x="168114" y="3271308"/>
                  <a:pt x="0" y="3103194"/>
                  <a:pt x="0" y="2895815"/>
                </a:cubicBezTo>
                <a:cubicBezTo>
                  <a:pt x="0" y="2766203"/>
                  <a:pt x="65670" y="2651929"/>
                  <a:pt x="165551" y="2584451"/>
                </a:cubicBezTo>
                <a:lnTo>
                  <a:pt x="218123" y="2555916"/>
                </a:lnTo>
                <a:close/>
              </a:path>
            </a:pathLst>
          </a:custGeom>
          <a:solidFill>
            <a:schemeClr val="accent1"/>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4" name="手繪多邊形 103"/>
          <p:cNvSpPr/>
          <p:nvPr/>
        </p:nvSpPr>
        <p:spPr>
          <a:xfrm>
            <a:off x="2987849" y="2708908"/>
            <a:ext cx="750986" cy="2551216"/>
          </a:xfrm>
          <a:custGeom>
            <a:avLst/>
            <a:gdLst>
              <a:gd name="connsiteX0" fmla="*/ 218123 w 750986"/>
              <a:gd name="connsiteY0" fmla="*/ 0 h 2551216"/>
              <a:gd name="connsiteX1" fmla="*/ 532862 w 750986"/>
              <a:gd name="connsiteY1" fmla="*/ 0 h 2551216"/>
              <a:gd name="connsiteX2" fmla="*/ 532862 w 750986"/>
              <a:gd name="connsiteY2" fmla="*/ 1835823 h 2551216"/>
              <a:gd name="connsiteX3" fmla="*/ 585435 w 750986"/>
              <a:gd name="connsiteY3" fmla="*/ 1864359 h 2551216"/>
              <a:gd name="connsiteX4" fmla="*/ 750986 w 750986"/>
              <a:gd name="connsiteY4" fmla="*/ 2175723 h 2551216"/>
              <a:gd name="connsiteX5" fmla="*/ 375493 w 750986"/>
              <a:gd name="connsiteY5" fmla="*/ 2551216 h 2551216"/>
              <a:gd name="connsiteX6" fmla="*/ 0 w 750986"/>
              <a:gd name="connsiteY6" fmla="*/ 2175723 h 2551216"/>
              <a:gd name="connsiteX7" fmla="*/ 165551 w 750986"/>
              <a:gd name="connsiteY7" fmla="*/ 1864359 h 2551216"/>
              <a:gd name="connsiteX8" fmla="*/ 218123 w 750986"/>
              <a:gd name="connsiteY8" fmla="*/ 1835824 h 255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86" h="2551216">
                <a:moveTo>
                  <a:pt x="218123" y="0"/>
                </a:moveTo>
                <a:lnTo>
                  <a:pt x="532862" y="0"/>
                </a:lnTo>
                <a:lnTo>
                  <a:pt x="532862" y="1835823"/>
                </a:lnTo>
                <a:lnTo>
                  <a:pt x="585435" y="1864359"/>
                </a:lnTo>
                <a:cubicBezTo>
                  <a:pt x="685317" y="1931837"/>
                  <a:pt x="750986" y="2046111"/>
                  <a:pt x="750986" y="2175723"/>
                </a:cubicBezTo>
                <a:cubicBezTo>
                  <a:pt x="750986" y="2383102"/>
                  <a:pt x="582872" y="2551216"/>
                  <a:pt x="375493" y="2551216"/>
                </a:cubicBezTo>
                <a:cubicBezTo>
                  <a:pt x="168114" y="2551216"/>
                  <a:pt x="0" y="2383102"/>
                  <a:pt x="0" y="2175723"/>
                </a:cubicBezTo>
                <a:cubicBezTo>
                  <a:pt x="0" y="2046111"/>
                  <a:pt x="65670" y="1931837"/>
                  <a:pt x="165551" y="1864359"/>
                </a:cubicBezTo>
                <a:lnTo>
                  <a:pt x="218123" y="1835824"/>
                </a:lnTo>
                <a:close/>
              </a:path>
            </a:pathLst>
          </a:custGeom>
          <a:solidFill>
            <a:schemeClr val="accent2"/>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5" name="手繪多邊形 104"/>
          <p:cNvSpPr/>
          <p:nvPr/>
        </p:nvSpPr>
        <p:spPr>
          <a:xfrm>
            <a:off x="3924020" y="3429000"/>
            <a:ext cx="750986" cy="1831124"/>
          </a:xfrm>
          <a:custGeom>
            <a:avLst/>
            <a:gdLst>
              <a:gd name="connsiteX0" fmla="*/ 218123 w 750986"/>
              <a:gd name="connsiteY0" fmla="*/ 0 h 1831124"/>
              <a:gd name="connsiteX1" fmla="*/ 532862 w 750986"/>
              <a:gd name="connsiteY1" fmla="*/ 0 h 1831124"/>
              <a:gd name="connsiteX2" fmla="*/ 532862 w 750986"/>
              <a:gd name="connsiteY2" fmla="*/ 1115731 h 1831124"/>
              <a:gd name="connsiteX3" fmla="*/ 585435 w 750986"/>
              <a:gd name="connsiteY3" fmla="*/ 1144267 h 1831124"/>
              <a:gd name="connsiteX4" fmla="*/ 750986 w 750986"/>
              <a:gd name="connsiteY4" fmla="*/ 1455631 h 1831124"/>
              <a:gd name="connsiteX5" fmla="*/ 375493 w 750986"/>
              <a:gd name="connsiteY5" fmla="*/ 1831124 h 1831124"/>
              <a:gd name="connsiteX6" fmla="*/ 0 w 750986"/>
              <a:gd name="connsiteY6" fmla="*/ 1455631 h 1831124"/>
              <a:gd name="connsiteX7" fmla="*/ 165551 w 750986"/>
              <a:gd name="connsiteY7" fmla="*/ 1144267 h 1831124"/>
              <a:gd name="connsiteX8" fmla="*/ 218123 w 750986"/>
              <a:gd name="connsiteY8" fmla="*/ 1115732 h 1831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86" h="1831124">
                <a:moveTo>
                  <a:pt x="218123" y="0"/>
                </a:moveTo>
                <a:lnTo>
                  <a:pt x="532862" y="0"/>
                </a:lnTo>
                <a:lnTo>
                  <a:pt x="532862" y="1115731"/>
                </a:lnTo>
                <a:lnTo>
                  <a:pt x="585435" y="1144267"/>
                </a:lnTo>
                <a:cubicBezTo>
                  <a:pt x="685317" y="1211745"/>
                  <a:pt x="750986" y="1326019"/>
                  <a:pt x="750986" y="1455631"/>
                </a:cubicBezTo>
                <a:cubicBezTo>
                  <a:pt x="750986" y="1663010"/>
                  <a:pt x="582872" y="1831124"/>
                  <a:pt x="375493" y="1831124"/>
                </a:cubicBezTo>
                <a:cubicBezTo>
                  <a:pt x="168114" y="1831124"/>
                  <a:pt x="0" y="1663010"/>
                  <a:pt x="0" y="1455631"/>
                </a:cubicBezTo>
                <a:cubicBezTo>
                  <a:pt x="0" y="1326019"/>
                  <a:pt x="65670" y="1211745"/>
                  <a:pt x="165551" y="1144267"/>
                </a:cubicBezTo>
                <a:lnTo>
                  <a:pt x="218123" y="1115732"/>
                </a:lnTo>
                <a:close/>
              </a:path>
            </a:pathLst>
          </a:custGeom>
          <a:solidFill>
            <a:schemeClr val="accent3"/>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 name="手繪多邊形 105"/>
          <p:cNvSpPr/>
          <p:nvPr/>
        </p:nvSpPr>
        <p:spPr>
          <a:xfrm>
            <a:off x="4860191" y="2348862"/>
            <a:ext cx="750986" cy="2911262"/>
          </a:xfrm>
          <a:custGeom>
            <a:avLst/>
            <a:gdLst>
              <a:gd name="connsiteX0" fmla="*/ 218123 w 750986"/>
              <a:gd name="connsiteY0" fmla="*/ 0 h 2911262"/>
              <a:gd name="connsiteX1" fmla="*/ 532862 w 750986"/>
              <a:gd name="connsiteY1" fmla="*/ 0 h 2911262"/>
              <a:gd name="connsiteX2" fmla="*/ 532862 w 750986"/>
              <a:gd name="connsiteY2" fmla="*/ 2195869 h 2911262"/>
              <a:gd name="connsiteX3" fmla="*/ 585435 w 750986"/>
              <a:gd name="connsiteY3" fmla="*/ 2224405 h 2911262"/>
              <a:gd name="connsiteX4" fmla="*/ 750986 w 750986"/>
              <a:gd name="connsiteY4" fmla="*/ 2535769 h 2911262"/>
              <a:gd name="connsiteX5" fmla="*/ 375493 w 750986"/>
              <a:gd name="connsiteY5" fmla="*/ 2911262 h 2911262"/>
              <a:gd name="connsiteX6" fmla="*/ 0 w 750986"/>
              <a:gd name="connsiteY6" fmla="*/ 2535769 h 2911262"/>
              <a:gd name="connsiteX7" fmla="*/ 165552 w 750986"/>
              <a:gd name="connsiteY7" fmla="*/ 2224405 h 2911262"/>
              <a:gd name="connsiteX8" fmla="*/ 218123 w 750986"/>
              <a:gd name="connsiteY8" fmla="*/ 2195870 h 291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86" h="2911262">
                <a:moveTo>
                  <a:pt x="218123" y="0"/>
                </a:moveTo>
                <a:lnTo>
                  <a:pt x="532862" y="0"/>
                </a:lnTo>
                <a:lnTo>
                  <a:pt x="532862" y="2195869"/>
                </a:lnTo>
                <a:lnTo>
                  <a:pt x="585435" y="2224405"/>
                </a:lnTo>
                <a:cubicBezTo>
                  <a:pt x="685317" y="2291883"/>
                  <a:pt x="750986" y="2406157"/>
                  <a:pt x="750986" y="2535769"/>
                </a:cubicBezTo>
                <a:cubicBezTo>
                  <a:pt x="750986" y="2743148"/>
                  <a:pt x="582872" y="2911262"/>
                  <a:pt x="375493" y="2911262"/>
                </a:cubicBezTo>
                <a:cubicBezTo>
                  <a:pt x="168114" y="2911262"/>
                  <a:pt x="0" y="2743148"/>
                  <a:pt x="0" y="2535769"/>
                </a:cubicBezTo>
                <a:cubicBezTo>
                  <a:pt x="0" y="2406157"/>
                  <a:pt x="65670" y="2291883"/>
                  <a:pt x="165552" y="2224405"/>
                </a:cubicBezTo>
                <a:lnTo>
                  <a:pt x="218123" y="2195870"/>
                </a:lnTo>
                <a:close/>
              </a:path>
            </a:pathLst>
          </a:custGeom>
          <a:solidFill>
            <a:schemeClr val="accent4"/>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手繪多邊形 106"/>
          <p:cNvSpPr/>
          <p:nvPr/>
        </p:nvSpPr>
        <p:spPr>
          <a:xfrm>
            <a:off x="5796362" y="2888932"/>
            <a:ext cx="750986" cy="2371192"/>
          </a:xfrm>
          <a:custGeom>
            <a:avLst/>
            <a:gdLst>
              <a:gd name="connsiteX0" fmla="*/ 218123 w 750986"/>
              <a:gd name="connsiteY0" fmla="*/ 0 h 2371192"/>
              <a:gd name="connsiteX1" fmla="*/ 532862 w 750986"/>
              <a:gd name="connsiteY1" fmla="*/ 0 h 2371192"/>
              <a:gd name="connsiteX2" fmla="*/ 532862 w 750986"/>
              <a:gd name="connsiteY2" fmla="*/ 1655799 h 2371192"/>
              <a:gd name="connsiteX3" fmla="*/ 585435 w 750986"/>
              <a:gd name="connsiteY3" fmla="*/ 1684335 h 2371192"/>
              <a:gd name="connsiteX4" fmla="*/ 750986 w 750986"/>
              <a:gd name="connsiteY4" fmla="*/ 1995699 h 2371192"/>
              <a:gd name="connsiteX5" fmla="*/ 375493 w 750986"/>
              <a:gd name="connsiteY5" fmla="*/ 2371192 h 2371192"/>
              <a:gd name="connsiteX6" fmla="*/ 0 w 750986"/>
              <a:gd name="connsiteY6" fmla="*/ 1995699 h 2371192"/>
              <a:gd name="connsiteX7" fmla="*/ 165552 w 750986"/>
              <a:gd name="connsiteY7" fmla="*/ 1684335 h 2371192"/>
              <a:gd name="connsiteX8" fmla="*/ 218123 w 750986"/>
              <a:gd name="connsiteY8" fmla="*/ 1655800 h 237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86" h="2371192">
                <a:moveTo>
                  <a:pt x="218123" y="0"/>
                </a:moveTo>
                <a:lnTo>
                  <a:pt x="532862" y="0"/>
                </a:lnTo>
                <a:lnTo>
                  <a:pt x="532862" y="1655799"/>
                </a:lnTo>
                <a:lnTo>
                  <a:pt x="585435" y="1684335"/>
                </a:lnTo>
                <a:cubicBezTo>
                  <a:pt x="685317" y="1751813"/>
                  <a:pt x="750986" y="1866087"/>
                  <a:pt x="750986" y="1995699"/>
                </a:cubicBezTo>
                <a:cubicBezTo>
                  <a:pt x="750986" y="2203078"/>
                  <a:pt x="582872" y="2371192"/>
                  <a:pt x="375493" y="2371192"/>
                </a:cubicBezTo>
                <a:cubicBezTo>
                  <a:pt x="168114" y="2371192"/>
                  <a:pt x="0" y="2203078"/>
                  <a:pt x="0" y="1995699"/>
                </a:cubicBezTo>
                <a:cubicBezTo>
                  <a:pt x="0" y="1866087"/>
                  <a:pt x="65670" y="1751813"/>
                  <a:pt x="165552" y="1684335"/>
                </a:cubicBezTo>
                <a:lnTo>
                  <a:pt x="218123" y="1655800"/>
                </a:lnTo>
                <a:close/>
              </a:path>
            </a:pathLst>
          </a:custGeom>
          <a:solidFill>
            <a:schemeClr val="accent5"/>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 name="手繪多邊形 107"/>
          <p:cNvSpPr/>
          <p:nvPr/>
        </p:nvSpPr>
        <p:spPr>
          <a:xfrm>
            <a:off x="6732533" y="3068954"/>
            <a:ext cx="750986" cy="2191170"/>
          </a:xfrm>
          <a:custGeom>
            <a:avLst/>
            <a:gdLst>
              <a:gd name="connsiteX0" fmla="*/ 218123 w 750986"/>
              <a:gd name="connsiteY0" fmla="*/ 0 h 2191170"/>
              <a:gd name="connsiteX1" fmla="*/ 532862 w 750986"/>
              <a:gd name="connsiteY1" fmla="*/ 0 h 2191170"/>
              <a:gd name="connsiteX2" fmla="*/ 532862 w 750986"/>
              <a:gd name="connsiteY2" fmla="*/ 1475777 h 2191170"/>
              <a:gd name="connsiteX3" fmla="*/ 585435 w 750986"/>
              <a:gd name="connsiteY3" fmla="*/ 1504313 h 2191170"/>
              <a:gd name="connsiteX4" fmla="*/ 750986 w 750986"/>
              <a:gd name="connsiteY4" fmla="*/ 1815677 h 2191170"/>
              <a:gd name="connsiteX5" fmla="*/ 375493 w 750986"/>
              <a:gd name="connsiteY5" fmla="*/ 2191170 h 2191170"/>
              <a:gd name="connsiteX6" fmla="*/ 0 w 750986"/>
              <a:gd name="connsiteY6" fmla="*/ 1815677 h 2191170"/>
              <a:gd name="connsiteX7" fmla="*/ 165552 w 750986"/>
              <a:gd name="connsiteY7" fmla="*/ 1504313 h 2191170"/>
              <a:gd name="connsiteX8" fmla="*/ 218123 w 750986"/>
              <a:gd name="connsiteY8" fmla="*/ 1475778 h 219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986" h="2191170">
                <a:moveTo>
                  <a:pt x="218123" y="0"/>
                </a:moveTo>
                <a:lnTo>
                  <a:pt x="532862" y="0"/>
                </a:lnTo>
                <a:lnTo>
                  <a:pt x="532862" y="1475777"/>
                </a:lnTo>
                <a:lnTo>
                  <a:pt x="585435" y="1504313"/>
                </a:lnTo>
                <a:cubicBezTo>
                  <a:pt x="685317" y="1571791"/>
                  <a:pt x="750986" y="1686065"/>
                  <a:pt x="750986" y="1815677"/>
                </a:cubicBezTo>
                <a:cubicBezTo>
                  <a:pt x="750986" y="2023056"/>
                  <a:pt x="582872" y="2191170"/>
                  <a:pt x="375493" y="2191170"/>
                </a:cubicBezTo>
                <a:cubicBezTo>
                  <a:pt x="168114" y="2191170"/>
                  <a:pt x="0" y="2023056"/>
                  <a:pt x="0" y="1815677"/>
                </a:cubicBezTo>
                <a:cubicBezTo>
                  <a:pt x="0" y="1686065"/>
                  <a:pt x="65670" y="1571791"/>
                  <a:pt x="165552" y="1504313"/>
                </a:cubicBezTo>
                <a:lnTo>
                  <a:pt x="218123" y="1475778"/>
                </a:lnTo>
                <a:close/>
              </a:path>
            </a:pathLst>
          </a:custGeom>
          <a:solidFill>
            <a:schemeClr val="accent6"/>
          </a:solidFill>
          <a:ln w="19050">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9" name="群組 108"/>
          <p:cNvGrpSpPr/>
          <p:nvPr/>
        </p:nvGrpSpPr>
        <p:grpSpPr>
          <a:xfrm>
            <a:off x="4080347" y="4641984"/>
            <a:ext cx="438332" cy="436508"/>
            <a:chOff x="1309590" y="3661750"/>
            <a:chExt cx="438332" cy="436508"/>
          </a:xfrm>
          <a:solidFill>
            <a:schemeClr val="bg1"/>
          </a:solidFill>
        </p:grpSpPr>
        <p:sp>
          <p:nvSpPr>
            <p:cNvPr id="110" name="手繪多邊形 109"/>
            <p:cNvSpPr>
              <a:spLocks/>
            </p:cNvSpPr>
            <p:nvPr/>
          </p:nvSpPr>
          <p:spPr bwMode="auto">
            <a:xfrm>
              <a:off x="1309590" y="3764267"/>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1" name="Freeform 92"/>
            <p:cNvSpPr>
              <a:spLocks/>
            </p:cNvSpPr>
            <p:nvPr/>
          </p:nvSpPr>
          <p:spPr bwMode="auto">
            <a:xfrm>
              <a:off x="1344862" y="3661750"/>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2" name="Freeform 93"/>
            <p:cNvSpPr>
              <a:spLocks/>
            </p:cNvSpPr>
            <p:nvPr/>
          </p:nvSpPr>
          <p:spPr bwMode="auto">
            <a:xfrm>
              <a:off x="1643750" y="3661750"/>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3" name="Freeform 94"/>
            <p:cNvSpPr>
              <a:spLocks/>
            </p:cNvSpPr>
            <p:nvPr/>
          </p:nvSpPr>
          <p:spPr bwMode="auto">
            <a:xfrm>
              <a:off x="1401132" y="3698448"/>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4" name="Freeform 95"/>
            <p:cNvSpPr>
              <a:spLocks/>
            </p:cNvSpPr>
            <p:nvPr/>
          </p:nvSpPr>
          <p:spPr bwMode="auto">
            <a:xfrm>
              <a:off x="1605828" y="3699876"/>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5" name="Freeform 96"/>
            <p:cNvSpPr>
              <a:spLocks/>
            </p:cNvSpPr>
            <p:nvPr/>
          </p:nvSpPr>
          <p:spPr bwMode="auto">
            <a:xfrm>
              <a:off x="1453937" y="3735351"/>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6" name="Freeform 97"/>
            <p:cNvSpPr>
              <a:spLocks/>
            </p:cNvSpPr>
            <p:nvPr/>
          </p:nvSpPr>
          <p:spPr bwMode="auto">
            <a:xfrm>
              <a:off x="1569129" y="3736982"/>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17" name="群組 116"/>
          <p:cNvGrpSpPr/>
          <p:nvPr/>
        </p:nvGrpSpPr>
        <p:grpSpPr>
          <a:xfrm>
            <a:off x="4935437" y="4680322"/>
            <a:ext cx="600494" cy="364974"/>
            <a:chOff x="1228509" y="4764317"/>
            <a:chExt cx="600494" cy="364974"/>
          </a:xfrm>
          <a:solidFill>
            <a:schemeClr val="bg1"/>
          </a:solidFill>
        </p:grpSpPr>
        <p:sp>
          <p:nvSpPr>
            <p:cNvPr id="118" name="Freeform 171"/>
            <p:cNvSpPr>
              <a:spLocks/>
            </p:cNvSpPr>
            <p:nvPr/>
          </p:nvSpPr>
          <p:spPr bwMode="auto">
            <a:xfrm>
              <a:off x="1228509" y="5093689"/>
              <a:ext cx="600494" cy="3560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9" name="手繪多邊形 118"/>
            <p:cNvSpPr>
              <a:spLocks/>
            </p:cNvSpPr>
            <p:nvPr/>
          </p:nvSpPr>
          <p:spPr bwMode="auto">
            <a:xfrm>
              <a:off x="1306416" y="4764317"/>
              <a:ext cx="442576" cy="29912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20" name="群組 119"/>
          <p:cNvGrpSpPr/>
          <p:nvPr/>
        </p:nvGrpSpPr>
        <p:grpSpPr>
          <a:xfrm>
            <a:off x="3172181" y="4541975"/>
            <a:ext cx="361238" cy="572934"/>
            <a:chOff x="1348137" y="2526737"/>
            <a:chExt cx="361238" cy="572934"/>
          </a:xfrm>
          <a:solidFill>
            <a:schemeClr val="bg1"/>
          </a:solidFill>
        </p:grpSpPr>
        <p:sp>
          <p:nvSpPr>
            <p:cNvPr id="121" name="手繪多邊形 120"/>
            <p:cNvSpPr>
              <a:spLocks/>
            </p:cNvSpPr>
            <p:nvPr/>
          </p:nvSpPr>
          <p:spPr bwMode="auto">
            <a:xfrm>
              <a:off x="1348137" y="2706216"/>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2" name="Freeform 83"/>
            <p:cNvSpPr>
              <a:spLocks/>
            </p:cNvSpPr>
            <p:nvPr/>
          </p:nvSpPr>
          <p:spPr bwMode="auto">
            <a:xfrm>
              <a:off x="1438082" y="2606390"/>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3" name="Freeform 84"/>
            <p:cNvSpPr>
              <a:spLocks/>
            </p:cNvSpPr>
            <p:nvPr/>
          </p:nvSpPr>
          <p:spPr bwMode="auto">
            <a:xfrm>
              <a:off x="1548198" y="2648173"/>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4" name="Freeform 87"/>
            <p:cNvSpPr>
              <a:spLocks/>
            </p:cNvSpPr>
            <p:nvPr/>
          </p:nvSpPr>
          <p:spPr bwMode="auto">
            <a:xfrm>
              <a:off x="1552315" y="2557404"/>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5" name="Freeform 88"/>
            <p:cNvSpPr>
              <a:spLocks/>
            </p:cNvSpPr>
            <p:nvPr/>
          </p:nvSpPr>
          <p:spPr bwMode="auto">
            <a:xfrm>
              <a:off x="1438288" y="2526737"/>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126" name="手繪多邊形 125"/>
          <p:cNvSpPr>
            <a:spLocks noChangeAspect="1"/>
          </p:cNvSpPr>
          <p:nvPr/>
        </p:nvSpPr>
        <p:spPr bwMode="auto">
          <a:xfrm>
            <a:off x="2249750" y="4619516"/>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127" name="群組 126"/>
          <p:cNvGrpSpPr/>
          <p:nvPr/>
        </p:nvGrpSpPr>
        <p:grpSpPr>
          <a:xfrm>
            <a:off x="5886552" y="4703456"/>
            <a:ext cx="570606" cy="340720"/>
            <a:chOff x="1243453" y="5843244"/>
            <a:chExt cx="570606" cy="340720"/>
          </a:xfrm>
          <a:solidFill>
            <a:schemeClr val="bg1"/>
          </a:solidFill>
        </p:grpSpPr>
        <p:sp>
          <p:nvSpPr>
            <p:cNvPr id="128" name="手繪多邊形 127"/>
            <p:cNvSpPr>
              <a:spLocks/>
            </p:cNvSpPr>
            <p:nvPr/>
          </p:nvSpPr>
          <p:spPr bwMode="auto">
            <a:xfrm>
              <a:off x="1243453" y="5843244"/>
              <a:ext cx="570606" cy="340720"/>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9" name="Freeform 47"/>
            <p:cNvSpPr>
              <a:spLocks/>
            </p:cNvSpPr>
            <p:nvPr/>
          </p:nvSpPr>
          <p:spPr bwMode="auto">
            <a:xfrm>
              <a:off x="1455233" y="5938372"/>
              <a:ext cx="142641" cy="146032"/>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30" name="群組 129"/>
          <p:cNvGrpSpPr/>
          <p:nvPr/>
        </p:nvGrpSpPr>
        <p:grpSpPr>
          <a:xfrm>
            <a:off x="6885809" y="4663411"/>
            <a:ext cx="444434" cy="366834"/>
            <a:chOff x="13079250" y="23448756"/>
            <a:chExt cx="2967819" cy="2449630"/>
          </a:xfrm>
          <a:solidFill>
            <a:schemeClr val="bg1"/>
          </a:solidFill>
        </p:grpSpPr>
        <p:sp>
          <p:nvSpPr>
            <p:cNvPr id="131" name="手繪多邊形 130"/>
            <p:cNvSpPr>
              <a:spLocks/>
            </p:cNvSpPr>
            <p:nvPr/>
          </p:nvSpPr>
          <p:spPr bwMode="auto">
            <a:xfrm>
              <a:off x="13079250" y="23448756"/>
              <a:ext cx="2967819" cy="2449630"/>
            </a:xfrm>
            <a:custGeom>
              <a:avLst/>
              <a:gdLst>
                <a:gd name="connsiteX0" fmla="*/ 2007528 w 4024625"/>
                <a:gd name="connsiteY0" fmla="*/ 1087436 h 3321916"/>
                <a:gd name="connsiteX1" fmla="*/ 1840007 w 4024625"/>
                <a:gd name="connsiteY1" fmla="*/ 1101840 h 3321916"/>
                <a:gd name="connsiteX2" fmla="*/ 1743097 w 4024625"/>
                <a:gd name="connsiteY2" fmla="*/ 1122724 h 3321916"/>
                <a:gd name="connsiteX3" fmla="*/ 1609441 w 4024625"/>
                <a:gd name="connsiteY3" fmla="*/ 1178896 h 3321916"/>
                <a:gd name="connsiteX4" fmla="*/ 1096431 w 4024625"/>
                <a:gd name="connsiteY4" fmla="*/ 1856928 h 3321916"/>
                <a:gd name="connsiteX5" fmla="*/ 1116966 w 4024625"/>
                <a:gd name="connsiteY5" fmla="*/ 2260216 h 3321916"/>
                <a:gd name="connsiteX6" fmla="*/ 1819472 w 4024625"/>
                <a:gd name="connsiteY6" fmla="*/ 2915204 h 3321916"/>
                <a:gd name="connsiteX7" fmla="*/ 1895847 w 4024625"/>
                <a:gd name="connsiteY7" fmla="*/ 2930328 h 3321916"/>
                <a:gd name="connsiteX8" fmla="*/ 2217919 w 4024625"/>
                <a:gd name="connsiteY8" fmla="*/ 2911604 h 3321916"/>
                <a:gd name="connsiteX9" fmla="*/ 2875753 w 4024625"/>
                <a:gd name="connsiteY9" fmla="*/ 2323952 h 3321916"/>
                <a:gd name="connsiteX10" fmla="*/ 2922227 w 4024625"/>
                <a:gd name="connsiteY10" fmla="*/ 2006360 h 3321916"/>
                <a:gd name="connsiteX11" fmla="*/ 2861343 w 4024625"/>
                <a:gd name="connsiteY11" fmla="*/ 1660684 h 3321916"/>
                <a:gd name="connsiteX12" fmla="*/ 2600515 w 4024625"/>
                <a:gd name="connsiteY12" fmla="*/ 1300604 h 3321916"/>
                <a:gd name="connsiteX13" fmla="*/ 2271958 w 4024625"/>
                <a:gd name="connsiteY13" fmla="*/ 1122364 h 3321916"/>
                <a:gd name="connsiteX14" fmla="*/ 2175409 w 4024625"/>
                <a:gd name="connsiteY14" fmla="*/ 1101840 h 3321916"/>
                <a:gd name="connsiteX15" fmla="*/ 2007528 w 4024625"/>
                <a:gd name="connsiteY15" fmla="*/ 1087436 h 3321916"/>
                <a:gd name="connsiteX16" fmla="*/ 691176 w 4024625"/>
                <a:gd name="connsiteY16" fmla="*/ 884236 h 3321916"/>
                <a:gd name="connsiteX17" fmla="*/ 395695 w 4024625"/>
                <a:gd name="connsiteY17" fmla="*/ 895036 h 3321916"/>
                <a:gd name="connsiteX18" fmla="*/ 376237 w 4024625"/>
                <a:gd name="connsiteY18" fmla="*/ 1095956 h 3321916"/>
                <a:gd name="connsiteX19" fmla="*/ 388128 w 4024625"/>
                <a:gd name="connsiteY19" fmla="*/ 1299032 h 3321916"/>
                <a:gd name="connsiteX20" fmla="*/ 691176 w 4024625"/>
                <a:gd name="connsiteY20" fmla="*/ 1311272 h 3321916"/>
                <a:gd name="connsiteX21" fmla="*/ 994223 w 4024625"/>
                <a:gd name="connsiteY21" fmla="*/ 1299032 h 3321916"/>
                <a:gd name="connsiteX22" fmla="*/ 1006475 w 4024625"/>
                <a:gd name="connsiteY22" fmla="*/ 1095956 h 3321916"/>
                <a:gd name="connsiteX23" fmla="*/ 987017 w 4024625"/>
                <a:gd name="connsiteY23" fmla="*/ 895036 h 3321916"/>
                <a:gd name="connsiteX24" fmla="*/ 691176 w 4024625"/>
                <a:gd name="connsiteY24" fmla="*/ 884236 h 3321916"/>
                <a:gd name="connsiteX25" fmla="*/ 1504906 w 4024625"/>
                <a:gd name="connsiteY25" fmla="*/ 0 h 3321916"/>
                <a:gd name="connsiteX26" fmla="*/ 2007262 w 4024625"/>
                <a:gd name="connsiteY26" fmla="*/ 0 h 3321916"/>
                <a:gd name="connsiteX27" fmla="*/ 2509258 w 4024625"/>
                <a:gd name="connsiteY27" fmla="*/ 0 h 3321916"/>
                <a:gd name="connsiteX28" fmla="*/ 2657624 w 4024625"/>
                <a:gd name="connsiteY28" fmla="*/ 247692 h 3321916"/>
                <a:gd name="connsiteX29" fmla="*/ 2828316 w 4024625"/>
                <a:gd name="connsiteY29" fmla="*/ 501868 h 3321916"/>
                <a:gd name="connsiteX30" fmla="*/ 3367404 w 4024625"/>
                <a:gd name="connsiteY30" fmla="*/ 507988 h 3321916"/>
                <a:gd name="connsiteX31" fmla="*/ 3906130 w 4024625"/>
                <a:gd name="connsiteY31" fmla="*/ 519508 h 3321916"/>
                <a:gd name="connsiteX32" fmla="*/ 3961588 w 4024625"/>
                <a:gd name="connsiteY32" fmla="*/ 562352 h 3321916"/>
                <a:gd name="connsiteX33" fmla="*/ 4024607 w 4024625"/>
                <a:gd name="connsiteY33" fmla="*/ 1909552 h 3321916"/>
                <a:gd name="connsiteX34" fmla="*/ 4011283 w 4024625"/>
                <a:gd name="connsiteY34" fmla="*/ 3168188 h 3321916"/>
                <a:gd name="connsiteX35" fmla="*/ 3887404 w 4024625"/>
                <a:gd name="connsiteY35" fmla="*/ 3301396 h 3321916"/>
                <a:gd name="connsiteX36" fmla="*/ 2004381 w 4024625"/>
                <a:gd name="connsiteY36" fmla="*/ 3321556 h 3321916"/>
                <a:gd name="connsiteX37" fmla="*/ 133601 w 4024625"/>
                <a:gd name="connsiteY37" fmla="*/ 3306436 h 3321916"/>
                <a:gd name="connsiteX38" fmla="*/ 28809 w 4024625"/>
                <a:gd name="connsiteY38" fmla="*/ 3226872 h 3321916"/>
                <a:gd name="connsiteX39" fmla="*/ 0 w 4024625"/>
                <a:gd name="connsiteY39" fmla="*/ 3187268 h 3321916"/>
                <a:gd name="connsiteX40" fmla="*/ 0 w 4024625"/>
                <a:gd name="connsiteY40" fmla="*/ 1913152 h 3321916"/>
                <a:gd name="connsiteX41" fmla="*/ 11524 w 4024625"/>
                <a:gd name="connsiteY41" fmla="*/ 616716 h 3321916"/>
                <a:gd name="connsiteX42" fmla="*/ 103712 w 4024625"/>
                <a:gd name="connsiteY42" fmla="*/ 522388 h 3321916"/>
                <a:gd name="connsiteX43" fmla="*/ 654683 w 4024625"/>
                <a:gd name="connsiteY43" fmla="*/ 507988 h 3321916"/>
                <a:gd name="connsiteX44" fmla="*/ 1177925 w 4024625"/>
                <a:gd name="connsiteY44" fmla="*/ 507988 h 3321916"/>
                <a:gd name="connsiteX45" fmla="*/ 1203853 w 4024625"/>
                <a:gd name="connsiteY45" fmla="*/ 485308 h 3321916"/>
                <a:gd name="connsiteX46" fmla="*/ 1367344 w 4024625"/>
                <a:gd name="connsiteY46" fmla="*/ 231132 h 332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024625" h="3321916">
                  <a:moveTo>
                    <a:pt x="2007528" y="1087436"/>
                  </a:moveTo>
                  <a:cubicBezTo>
                    <a:pt x="1951687" y="1087436"/>
                    <a:pt x="1876033" y="1093916"/>
                    <a:pt x="1840007" y="1101840"/>
                  </a:cubicBezTo>
                  <a:cubicBezTo>
                    <a:pt x="1803621" y="1109400"/>
                    <a:pt x="1760029" y="1119124"/>
                    <a:pt x="1743097" y="1122724"/>
                  </a:cubicBezTo>
                  <a:cubicBezTo>
                    <a:pt x="1726525" y="1126324"/>
                    <a:pt x="1666362" y="1151532"/>
                    <a:pt x="1609441" y="1178896"/>
                  </a:cubicBezTo>
                  <a:cubicBezTo>
                    <a:pt x="1336724" y="1309604"/>
                    <a:pt x="1148309" y="1558780"/>
                    <a:pt x="1096431" y="1856928"/>
                  </a:cubicBezTo>
                  <a:cubicBezTo>
                    <a:pt x="1079499" y="1953788"/>
                    <a:pt x="1090667" y="2171996"/>
                    <a:pt x="1116966" y="2260216"/>
                  </a:cubicBezTo>
                  <a:cubicBezTo>
                    <a:pt x="1216398" y="2593652"/>
                    <a:pt x="1494518" y="2852908"/>
                    <a:pt x="1819472" y="2915204"/>
                  </a:cubicBezTo>
                  <a:cubicBezTo>
                    <a:pt x="1850094" y="2920964"/>
                    <a:pt x="1884679" y="2927808"/>
                    <a:pt x="1895847" y="2930328"/>
                  </a:cubicBezTo>
                  <a:cubicBezTo>
                    <a:pt x="1937277" y="2940048"/>
                    <a:pt x="2152352" y="2927448"/>
                    <a:pt x="2217919" y="2911604"/>
                  </a:cubicBezTo>
                  <a:cubicBezTo>
                    <a:pt x="2518736" y="2839588"/>
                    <a:pt x="2773079" y="2612376"/>
                    <a:pt x="2875753" y="2323952"/>
                  </a:cubicBezTo>
                  <a:cubicBezTo>
                    <a:pt x="2917183" y="2208004"/>
                    <a:pt x="2922587" y="2170916"/>
                    <a:pt x="2922227" y="2006360"/>
                  </a:cubicBezTo>
                  <a:cubicBezTo>
                    <a:pt x="2921506" y="1833164"/>
                    <a:pt x="2914301" y="1793552"/>
                    <a:pt x="2861343" y="1660684"/>
                  </a:cubicBezTo>
                  <a:cubicBezTo>
                    <a:pt x="2805503" y="1521692"/>
                    <a:pt x="2713997" y="1394944"/>
                    <a:pt x="2600515" y="1300604"/>
                  </a:cubicBezTo>
                  <a:cubicBezTo>
                    <a:pt x="2527382" y="1239748"/>
                    <a:pt x="2336084" y="1136048"/>
                    <a:pt x="2271958" y="1122364"/>
                  </a:cubicBezTo>
                  <a:cubicBezTo>
                    <a:pt x="2255026" y="1118764"/>
                    <a:pt x="2211795" y="1109400"/>
                    <a:pt x="2175409" y="1101840"/>
                  </a:cubicBezTo>
                  <a:cubicBezTo>
                    <a:pt x="2139022" y="1093916"/>
                    <a:pt x="2063368" y="1087436"/>
                    <a:pt x="2007528" y="1087436"/>
                  </a:cubicBezTo>
                  <a:close/>
                  <a:moveTo>
                    <a:pt x="691176" y="884236"/>
                  </a:moveTo>
                  <a:cubicBezTo>
                    <a:pt x="520734" y="884236"/>
                    <a:pt x="407947" y="888196"/>
                    <a:pt x="395695" y="895036"/>
                  </a:cubicBezTo>
                  <a:cubicBezTo>
                    <a:pt x="377318" y="904760"/>
                    <a:pt x="376237" y="918084"/>
                    <a:pt x="376237" y="1095956"/>
                  </a:cubicBezTo>
                  <a:cubicBezTo>
                    <a:pt x="376237" y="1230980"/>
                    <a:pt x="379480" y="1290392"/>
                    <a:pt x="388128" y="1299032"/>
                  </a:cubicBezTo>
                  <a:cubicBezTo>
                    <a:pt x="397137" y="1308032"/>
                    <a:pt x="478574" y="1311272"/>
                    <a:pt x="691176" y="1311272"/>
                  </a:cubicBezTo>
                  <a:cubicBezTo>
                    <a:pt x="904138" y="1311272"/>
                    <a:pt x="985575" y="1308032"/>
                    <a:pt x="994223" y="1299032"/>
                  </a:cubicBezTo>
                  <a:cubicBezTo>
                    <a:pt x="1002872" y="1290392"/>
                    <a:pt x="1006475" y="1230980"/>
                    <a:pt x="1006475" y="1095956"/>
                  </a:cubicBezTo>
                  <a:cubicBezTo>
                    <a:pt x="1006475" y="918084"/>
                    <a:pt x="1005394" y="904760"/>
                    <a:pt x="987017" y="895036"/>
                  </a:cubicBezTo>
                  <a:cubicBezTo>
                    <a:pt x="974765" y="888196"/>
                    <a:pt x="861978" y="884236"/>
                    <a:pt x="691176" y="884236"/>
                  </a:cubicBezTo>
                  <a:close/>
                  <a:moveTo>
                    <a:pt x="1504906" y="0"/>
                  </a:moveTo>
                  <a:lnTo>
                    <a:pt x="2007262" y="0"/>
                  </a:lnTo>
                  <a:lnTo>
                    <a:pt x="2509258" y="0"/>
                  </a:lnTo>
                  <a:lnTo>
                    <a:pt x="2657624" y="247692"/>
                  </a:lnTo>
                  <a:cubicBezTo>
                    <a:pt x="2764216" y="425904"/>
                    <a:pt x="2812112" y="497548"/>
                    <a:pt x="2828316" y="501868"/>
                  </a:cubicBezTo>
                  <a:cubicBezTo>
                    <a:pt x="2840920" y="505108"/>
                    <a:pt x="3083276" y="507988"/>
                    <a:pt x="3367404" y="507988"/>
                  </a:cubicBezTo>
                  <a:cubicBezTo>
                    <a:pt x="3728235" y="507988"/>
                    <a:pt x="3890286" y="511588"/>
                    <a:pt x="3906130" y="519508"/>
                  </a:cubicBezTo>
                  <a:cubicBezTo>
                    <a:pt x="3918014" y="525628"/>
                    <a:pt x="3943222" y="545072"/>
                    <a:pt x="3961588" y="562352"/>
                  </a:cubicBezTo>
                  <a:cubicBezTo>
                    <a:pt x="4027488" y="624636"/>
                    <a:pt x="4024607" y="568112"/>
                    <a:pt x="4024607" y="1909552"/>
                  </a:cubicBezTo>
                  <a:cubicBezTo>
                    <a:pt x="4024607" y="2872968"/>
                    <a:pt x="4021726" y="3133624"/>
                    <a:pt x="4011283" y="3168188"/>
                  </a:cubicBezTo>
                  <a:cubicBezTo>
                    <a:pt x="3991477" y="3235152"/>
                    <a:pt x="3952225" y="3277272"/>
                    <a:pt x="3887404" y="3301396"/>
                  </a:cubicBezTo>
                  <a:cubicBezTo>
                    <a:pt x="3830867" y="3322636"/>
                    <a:pt x="3830507" y="3322636"/>
                    <a:pt x="2004381" y="3321556"/>
                  </a:cubicBezTo>
                  <a:cubicBezTo>
                    <a:pt x="489032" y="3320836"/>
                    <a:pt x="170333" y="3318316"/>
                    <a:pt x="133601" y="3306436"/>
                  </a:cubicBezTo>
                  <a:cubicBezTo>
                    <a:pt x="81025" y="3290232"/>
                    <a:pt x="66981" y="3279432"/>
                    <a:pt x="28809" y="3226872"/>
                  </a:cubicBezTo>
                  <a:lnTo>
                    <a:pt x="0" y="3187268"/>
                  </a:lnTo>
                  <a:lnTo>
                    <a:pt x="0" y="1913152"/>
                  </a:lnTo>
                  <a:cubicBezTo>
                    <a:pt x="0" y="991136"/>
                    <a:pt x="3241" y="632556"/>
                    <a:pt x="11524" y="616716"/>
                  </a:cubicBezTo>
                  <a:cubicBezTo>
                    <a:pt x="28449" y="583952"/>
                    <a:pt x="72382" y="538592"/>
                    <a:pt x="103712" y="522388"/>
                  </a:cubicBezTo>
                  <a:cubicBezTo>
                    <a:pt x="126399" y="510508"/>
                    <a:pt x="223989" y="507988"/>
                    <a:pt x="654683" y="507988"/>
                  </a:cubicBezTo>
                  <a:lnTo>
                    <a:pt x="1177925" y="507988"/>
                  </a:lnTo>
                  <a:lnTo>
                    <a:pt x="1203853" y="485308"/>
                  </a:lnTo>
                  <a:cubicBezTo>
                    <a:pt x="1217897" y="472708"/>
                    <a:pt x="1291360" y="358220"/>
                    <a:pt x="1367344" y="23113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132" name="手繪多邊形 131"/>
            <p:cNvSpPr>
              <a:spLocks/>
            </p:cNvSpPr>
            <p:nvPr/>
          </p:nvSpPr>
          <p:spPr bwMode="auto">
            <a:xfrm>
              <a:off x="14046734" y="24416165"/>
              <a:ext cx="1019800" cy="1024369"/>
            </a:xfrm>
            <a:custGeom>
              <a:avLst/>
              <a:gdLst>
                <a:gd name="connsiteX0" fmla="*/ 696901 w 1382938"/>
                <a:gd name="connsiteY0" fmla="*/ 174564 h 1389136"/>
                <a:gd name="connsiteX1" fmla="*/ 615103 w 1382938"/>
                <a:gd name="connsiteY1" fmla="*/ 185584 h 1389136"/>
                <a:gd name="connsiteX2" fmla="*/ 187732 w 1382938"/>
                <a:gd name="connsiteY2" fmla="*/ 592580 h 1389136"/>
                <a:gd name="connsiteX3" fmla="*/ 187732 w 1382938"/>
                <a:gd name="connsiteY3" fmla="*/ 808496 h 1389136"/>
                <a:gd name="connsiteX4" fmla="*/ 532584 w 1382938"/>
                <a:gd name="connsiteY4" fmla="*/ 1189940 h 1389136"/>
                <a:gd name="connsiteX5" fmla="*/ 850769 w 1382938"/>
                <a:gd name="connsiteY5" fmla="*/ 1191740 h 1389136"/>
                <a:gd name="connsiteX6" fmla="*/ 1062653 w 1382938"/>
                <a:gd name="connsiteY6" fmla="*/ 1061472 h 1389136"/>
                <a:gd name="connsiteX7" fmla="*/ 1208953 w 1382938"/>
                <a:gd name="connsiteY7" fmla="*/ 698740 h 1389136"/>
                <a:gd name="connsiteX8" fmla="*/ 1135442 w 1382938"/>
                <a:gd name="connsiteY8" fmla="*/ 424528 h 1389136"/>
                <a:gd name="connsiteX9" fmla="*/ 777619 w 1382938"/>
                <a:gd name="connsiteY9" fmla="*/ 185944 h 1389136"/>
                <a:gd name="connsiteX10" fmla="*/ 696901 w 1382938"/>
                <a:gd name="connsiteY10" fmla="*/ 174564 h 1389136"/>
                <a:gd name="connsiteX11" fmla="*/ 709912 w 1382938"/>
                <a:gd name="connsiteY11" fmla="*/ 376 h 1389136"/>
                <a:gd name="connsiteX12" fmla="*/ 908829 w 1382938"/>
                <a:gd name="connsiteY12" fmla="*/ 35660 h 1389136"/>
                <a:gd name="connsiteX13" fmla="*/ 1337507 w 1382938"/>
                <a:gd name="connsiteY13" fmla="*/ 434916 h 1389136"/>
                <a:gd name="connsiteX14" fmla="*/ 1382858 w 1382938"/>
                <a:gd name="connsiteY14" fmla="*/ 698084 h 1389136"/>
                <a:gd name="connsiteX15" fmla="*/ 1357663 w 1382938"/>
                <a:gd name="connsiteY15" fmla="*/ 904012 h 1389136"/>
                <a:gd name="connsiteX16" fmla="*/ 909909 w 1382938"/>
                <a:gd name="connsiteY16" fmla="*/ 1358712 h 1389136"/>
                <a:gd name="connsiteX17" fmla="*/ 688552 w 1382938"/>
                <a:gd name="connsiteY17" fmla="*/ 1388952 h 1389136"/>
                <a:gd name="connsiteX18" fmla="*/ 517585 w 1382938"/>
                <a:gd name="connsiteY18" fmla="*/ 1372752 h 1389136"/>
                <a:gd name="connsiteX19" fmla="*/ 178170 w 1382938"/>
                <a:gd name="connsiteY19" fmla="*/ 1165384 h 1389136"/>
                <a:gd name="connsiteX20" fmla="*/ 10443 w 1382938"/>
                <a:gd name="connsiteY20" fmla="*/ 585760 h 1389136"/>
                <a:gd name="connsiteX21" fmla="*/ 214163 w 1382938"/>
                <a:gd name="connsiteY21" fmla="*/ 195868 h 1389136"/>
                <a:gd name="connsiteX22" fmla="*/ 657958 w 1382938"/>
                <a:gd name="connsiteY22" fmla="*/ 1820 h 1389136"/>
                <a:gd name="connsiteX23" fmla="*/ 709912 w 1382938"/>
                <a:gd name="connsiteY23" fmla="*/ 376 h 1389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82938" h="1389136">
                  <a:moveTo>
                    <a:pt x="696901" y="174564"/>
                  </a:moveTo>
                  <a:cubicBezTo>
                    <a:pt x="674920" y="174520"/>
                    <a:pt x="652759" y="178208"/>
                    <a:pt x="615103" y="185584"/>
                  </a:cubicBezTo>
                  <a:cubicBezTo>
                    <a:pt x="397454" y="228768"/>
                    <a:pt x="236379" y="381708"/>
                    <a:pt x="187732" y="592580"/>
                  </a:cubicBezTo>
                  <a:cubicBezTo>
                    <a:pt x="167553" y="678228"/>
                    <a:pt x="167553" y="721768"/>
                    <a:pt x="187732" y="808496"/>
                  </a:cubicBezTo>
                  <a:cubicBezTo>
                    <a:pt x="228451" y="983024"/>
                    <a:pt x="366104" y="1135604"/>
                    <a:pt x="532584" y="1189940"/>
                  </a:cubicBezTo>
                  <a:cubicBezTo>
                    <a:pt x="623030" y="1219448"/>
                    <a:pt x="766808" y="1220168"/>
                    <a:pt x="850769" y="1191740"/>
                  </a:cubicBezTo>
                  <a:cubicBezTo>
                    <a:pt x="935450" y="1163312"/>
                    <a:pt x="1000673" y="1123008"/>
                    <a:pt x="1062653" y="1061472"/>
                  </a:cubicBezTo>
                  <a:cubicBezTo>
                    <a:pt x="1166432" y="957476"/>
                    <a:pt x="1208953" y="852036"/>
                    <a:pt x="1208953" y="698740"/>
                  </a:cubicBezTo>
                  <a:cubicBezTo>
                    <a:pt x="1208953" y="591140"/>
                    <a:pt x="1188413" y="514132"/>
                    <a:pt x="1135442" y="424528"/>
                  </a:cubicBezTo>
                  <a:cubicBezTo>
                    <a:pt x="1067697" y="309016"/>
                    <a:pt x="928243" y="216172"/>
                    <a:pt x="777619" y="185944"/>
                  </a:cubicBezTo>
                  <a:cubicBezTo>
                    <a:pt x="740684" y="178388"/>
                    <a:pt x="718883" y="174612"/>
                    <a:pt x="696901" y="174564"/>
                  </a:cubicBezTo>
                  <a:close/>
                  <a:moveTo>
                    <a:pt x="709912" y="376"/>
                  </a:moveTo>
                  <a:cubicBezTo>
                    <a:pt x="769131" y="2720"/>
                    <a:pt x="846471" y="15952"/>
                    <a:pt x="908829" y="35660"/>
                  </a:cubicBezTo>
                  <a:cubicBezTo>
                    <a:pt x="1098153" y="95424"/>
                    <a:pt x="1272359" y="257788"/>
                    <a:pt x="1337507" y="434916"/>
                  </a:cubicBezTo>
                  <a:cubicBezTo>
                    <a:pt x="1380339" y="551560"/>
                    <a:pt x="1383578" y="570280"/>
                    <a:pt x="1382858" y="698084"/>
                  </a:cubicBezTo>
                  <a:cubicBezTo>
                    <a:pt x="1382138" y="803928"/>
                    <a:pt x="1377819" y="839572"/>
                    <a:pt x="1357663" y="904012"/>
                  </a:cubicBezTo>
                  <a:cubicBezTo>
                    <a:pt x="1287477" y="1127220"/>
                    <a:pt x="1129827" y="1287428"/>
                    <a:pt x="909909" y="1358712"/>
                  </a:cubicBezTo>
                  <a:cubicBezTo>
                    <a:pt x="822086" y="1387152"/>
                    <a:pt x="802290" y="1390032"/>
                    <a:pt x="688552" y="1388952"/>
                  </a:cubicBezTo>
                  <a:cubicBezTo>
                    <a:pt x="610087" y="1387872"/>
                    <a:pt x="546379" y="1382112"/>
                    <a:pt x="517585" y="1372752"/>
                  </a:cubicBezTo>
                  <a:cubicBezTo>
                    <a:pt x="367854" y="1324148"/>
                    <a:pt x="263834" y="1260788"/>
                    <a:pt x="178170" y="1165384"/>
                  </a:cubicBezTo>
                  <a:cubicBezTo>
                    <a:pt x="41037" y="1012736"/>
                    <a:pt x="-27710" y="774768"/>
                    <a:pt x="10443" y="585760"/>
                  </a:cubicBezTo>
                  <a:cubicBezTo>
                    <a:pt x="45716" y="412596"/>
                    <a:pt x="105464" y="298112"/>
                    <a:pt x="214163" y="195868"/>
                  </a:cubicBezTo>
                  <a:cubicBezTo>
                    <a:pt x="343738" y="74184"/>
                    <a:pt x="448478" y="28460"/>
                    <a:pt x="657958" y="1820"/>
                  </a:cubicBezTo>
                  <a:cubicBezTo>
                    <a:pt x="672445" y="20"/>
                    <a:pt x="690172" y="-408"/>
                    <a:pt x="709912" y="37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133" name="文字方塊 132"/>
          <p:cNvSpPr txBox="1"/>
          <p:nvPr/>
        </p:nvSpPr>
        <p:spPr>
          <a:xfrm>
            <a:off x="1977113" y="5409253"/>
            <a:ext cx="900115" cy="307777"/>
          </a:xfrm>
          <a:prstGeom prst="rect">
            <a:avLst/>
          </a:prstGeom>
          <a:noFill/>
        </p:spPr>
        <p:txBody>
          <a:bodyPr wrap="square" rtlCol="0">
            <a:spAutoFit/>
          </a:bodyPr>
          <a:lstStyle/>
          <a:p>
            <a:pPr algn="ctr"/>
            <a:r>
              <a:rPr lang="en-US" sz="1400" dirty="0" smtClean="0"/>
              <a:t>ITEM 01</a:t>
            </a:r>
            <a:endParaRPr lang="en-US" sz="1400" dirty="0"/>
          </a:p>
        </p:txBody>
      </p:sp>
      <p:sp>
        <p:nvSpPr>
          <p:cNvPr id="134" name="文字方塊 133"/>
          <p:cNvSpPr txBox="1"/>
          <p:nvPr/>
        </p:nvSpPr>
        <p:spPr>
          <a:xfrm>
            <a:off x="2913284" y="5409253"/>
            <a:ext cx="900115" cy="307777"/>
          </a:xfrm>
          <a:prstGeom prst="rect">
            <a:avLst/>
          </a:prstGeom>
          <a:noFill/>
        </p:spPr>
        <p:txBody>
          <a:bodyPr wrap="square" rtlCol="0">
            <a:spAutoFit/>
          </a:bodyPr>
          <a:lstStyle/>
          <a:p>
            <a:pPr algn="ctr"/>
            <a:r>
              <a:rPr lang="en-US" sz="1400" dirty="0" smtClean="0"/>
              <a:t>ITEM 02</a:t>
            </a:r>
            <a:endParaRPr lang="en-US" sz="1400" dirty="0"/>
          </a:p>
        </p:txBody>
      </p:sp>
      <p:sp>
        <p:nvSpPr>
          <p:cNvPr id="135" name="文字方塊 134"/>
          <p:cNvSpPr txBox="1"/>
          <p:nvPr/>
        </p:nvSpPr>
        <p:spPr>
          <a:xfrm>
            <a:off x="3849455" y="5409253"/>
            <a:ext cx="900115" cy="307777"/>
          </a:xfrm>
          <a:prstGeom prst="rect">
            <a:avLst/>
          </a:prstGeom>
          <a:noFill/>
        </p:spPr>
        <p:txBody>
          <a:bodyPr wrap="square" rtlCol="0">
            <a:spAutoFit/>
          </a:bodyPr>
          <a:lstStyle/>
          <a:p>
            <a:pPr algn="ctr"/>
            <a:r>
              <a:rPr lang="en-US" sz="1400" dirty="0" smtClean="0"/>
              <a:t>ITEM 03</a:t>
            </a:r>
            <a:endParaRPr lang="en-US" sz="1400" dirty="0"/>
          </a:p>
        </p:txBody>
      </p:sp>
      <p:sp>
        <p:nvSpPr>
          <p:cNvPr id="136" name="文字方塊 135"/>
          <p:cNvSpPr txBox="1"/>
          <p:nvPr/>
        </p:nvSpPr>
        <p:spPr>
          <a:xfrm>
            <a:off x="4785626" y="5409253"/>
            <a:ext cx="900115" cy="307777"/>
          </a:xfrm>
          <a:prstGeom prst="rect">
            <a:avLst/>
          </a:prstGeom>
          <a:noFill/>
        </p:spPr>
        <p:txBody>
          <a:bodyPr wrap="square" rtlCol="0">
            <a:spAutoFit/>
          </a:bodyPr>
          <a:lstStyle/>
          <a:p>
            <a:pPr algn="ctr"/>
            <a:r>
              <a:rPr lang="en-US" sz="1400" dirty="0" smtClean="0"/>
              <a:t>ITEM 04</a:t>
            </a:r>
            <a:endParaRPr lang="en-US" sz="1400" dirty="0"/>
          </a:p>
        </p:txBody>
      </p:sp>
      <p:sp>
        <p:nvSpPr>
          <p:cNvPr id="137" name="文字方塊 136"/>
          <p:cNvSpPr txBox="1"/>
          <p:nvPr/>
        </p:nvSpPr>
        <p:spPr>
          <a:xfrm>
            <a:off x="5721797" y="5409253"/>
            <a:ext cx="900115" cy="307777"/>
          </a:xfrm>
          <a:prstGeom prst="rect">
            <a:avLst/>
          </a:prstGeom>
          <a:noFill/>
        </p:spPr>
        <p:txBody>
          <a:bodyPr wrap="square" rtlCol="0">
            <a:spAutoFit/>
          </a:bodyPr>
          <a:lstStyle/>
          <a:p>
            <a:pPr algn="ctr"/>
            <a:r>
              <a:rPr lang="en-US" sz="1400" dirty="0" smtClean="0"/>
              <a:t>ITEM 05</a:t>
            </a:r>
            <a:endParaRPr lang="en-US" sz="1400" dirty="0"/>
          </a:p>
        </p:txBody>
      </p:sp>
      <p:sp>
        <p:nvSpPr>
          <p:cNvPr id="138" name="文字方塊 137"/>
          <p:cNvSpPr txBox="1"/>
          <p:nvPr/>
        </p:nvSpPr>
        <p:spPr>
          <a:xfrm>
            <a:off x="6657968" y="5409253"/>
            <a:ext cx="900115" cy="307777"/>
          </a:xfrm>
          <a:prstGeom prst="rect">
            <a:avLst/>
          </a:prstGeom>
          <a:noFill/>
        </p:spPr>
        <p:txBody>
          <a:bodyPr wrap="square" rtlCol="0">
            <a:spAutoFit/>
          </a:bodyPr>
          <a:lstStyle/>
          <a:p>
            <a:pPr algn="ctr"/>
            <a:r>
              <a:rPr lang="en-US" sz="1400" dirty="0" smtClean="0"/>
              <a:t>ITEM 06</a:t>
            </a:r>
            <a:endParaRPr lang="en-US" sz="1400" dirty="0"/>
          </a:p>
        </p:txBody>
      </p:sp>
      <p:sp>
        <p:nvSpPr>
          <p:cNvPr id="139" name="文字方塊 138"/>
          <p:cNvSpPr txBox="1"/>
          <p:nvPr/>
        </p:nvSpPr>
        <p:spPr>
          <a:xfrm>
            <a:off x="950952" y="4938941"/>
            <a:ext cx="540069" cy="369332"/>
          </a:xfrm>
          <a:prstGeom prst="rect">
            <a:avLst/>
          </a:prstGeom>
          <a:noFill/>
        </p:spPr>
        <p:txBody>
          <a:bodyPr wrap="square" rtlCol="0">
            <a:spAutoFit/>
          </a:bodyPr>
          <a:lstStyle/>
          <a:p>
            <a:pPr algn="r"/>
            <a:r>
              <a:rPr lang="en-US" dirty="0" smtClean="0"/>
              <a:t>0</a:t>
            </a:r>
            <a:endParaRPr lang="en-US" dirty="0"/>
          </a:p>
        </p:txBody>
      </p:sp>
      <p:sp>
        <p:nvSpPr>
          <p:cNvPr id="140" name="文字方塊 139"/>
          <p:cNvSpPr txBox="1"/>
          <p:nvPr/>
        </p:nvSpPr>
        <p:spPr>
          <a:xfrm>
            <a:off x="859970" y="4475657"/>
            <a:ext cx="631051" cy="369332"/>
          </a:xfrm>
          <a:prstGeom prst="rect">
            <a:avLst/>
          </a:prstGeom>
          <a:noFill/>
        </p:spPr>
        <p:txBody>
          <a:bodyPr wrap="square" rtlCol="0">
            <a:spAutoFit/>
          </a:bodyPr>
          <a:lstStyle/>
          <a:p>
            <a:pPr algn="r"/>
            <a:r>
              <a:rPr lang="en-US" dirty="0" smtClean="0"/>
              <a:t>100</a:t>
            </a:r>
            <a:endParaRPr lang="en-US" dirty="0"/>
          </a:p>
        </p:txBody>
      </p:sp>
      <p:sp>
        <p:nvSpPr>
          <p:cNvPr id="141" name="文字方塊 140"/>
          <p:cNvSpPr txBox="1"/>
          <p:nvPr/>
        </p:nvSpPr>
        <p:spPr>
          <a:xfrm>
            <a:off x="859970" y="4012373"/>
            <a:ext cx="631051" cy="369332"/>
          </a:xfrm>
          <a:prstGeom prst="rect">
            <a:avLst/>
          </a:prstGeom>
          <a:noFill/>
        </p:spPr>
        <p:txBody>
          <a:bodyPr wrap="square" rtlCol="0">
            <a:spAutoFit/>
          </a:bodyPr>
          <a:lstStyle/>
          <a:p>
            <a:pPr algn="r"/>
            <a:r>
              <a:rPr lang="en-US" dirty="0" smtClean="0"/>
              <a:t>200</a:t>
            </a:r>
            <a:endParaRPr lang="en-US" dirty="0"/>
          </a:p>
        </p:txBody>
      </p:sp>
      <p:sp>
        <p:nvSpPr>
          <p:cNvPr id="142" name="文字方塊 141"/>
          <p:cNvSpPr txBox="1"/>
          <p:nvPr/>
        </p:nvSpPr>
        <p:spPr>
          <a:xfrm>
            <a:off x="859970" y="3549089"/>
            <a:ext cx="631051" cy="369332"/>
          </a:xfrm>
          <a:prstGeom prst="rect">
            <a:avLst/>
          </a:prstGeom>
          <a:noFill/>
        </p:spPr>
        <p:txBody>
          <a:bodyPr wrap="square" rtlCol="0">
            <a:spAutoFit/>
          </a:bodyPr>
          <a:lstStyle/>
          <a:p>
            <a:pPr algn="r"/>
            <a:r>
              <a:rPr lang="en-US" dirty="0" smtClean="0"/>
              <a:t>300</a:t>
            </a:r>
            <a:endParaRPr lang="en-US" dirty="0"/>
          </a:p>
        </p:txBody>
      </p:sp>
      <p:sp>
        <p:nvSpPr>
          <p:cNvPr id="143" name="文字方塊 142"/>
          <p:cNvSpPr txBox="1"/>
          <p:nvPr/>
        </p:nvSpPr>
        <p:spPr>
          <a:xfrm>
            <a:off x="859970" y="3085805"/>
            <a:ext cx="631051" cy="369332"/>
          </a:xfrm>
          <a:prstGeom prst="rect">
            <a:avLst/>
          </a:prstGeom>
          <a:noFill/>
        </p:spPr>
        <p:txBody>
          <a:bodyPr wrap="square" rtlCol="0">
            <a:spAutoFit/>
          </a:bodyPr>
          <a:lstStyle/>
          <a:p>
            <a:pPr algn="r"/>
            <a:r>
              <a:rPr lang="en-US" dirty="0" smtClean="0"/>
              <a:t>400</a:t>
            </a:r>
            <a:endParaRPr lang="en-US" dirty="0"/>
          </a:p>
        </p:txBody>
      </p:sp>
      <p:sp>
        <p:nvSpPr>
          <p:cNvPr id="144" name="文字方塊 143"/>
          <p:cNvSpPr txBox="1"/>
          <p:nvPr/>
        </p:nvSpPr>
        <p:spPr>
          <a:xfrm>
            <a:off x="859970" y="2622521"/>
            <a:ext cx="631051" cy="369332"/>
          </a:xfrm>
          <a:prstGeom prst="rect">
            <a:avLst/>
          </a:prstGeom>
          <a:noFill/>
        </p:spPr>
        <p:txBody>
          <a:bodyPr wrap="square" rtlCol="0">
            <a:spAutoFit/>
          </a:bodyPr>
          <a:lstStyle/>
          <a:p>
            <a:pPr algn="r"/>
            <a:r>
              <a:rPr lang="en-US" dirty="0" smtClean="0"/>
              <a:t>500</a:t>
            </a:r>
            <a:endParaRPr lang="en-US" dirty="0"/>
          </a:p>
        </p:txBody>
      </p:sp>
      <p:sp>
        <p:nvSpPr>
          <p:cNvPr id="145" name="文字方塊 144"/>
          <p:cNvSpPr txBox="1"/>
          <p:nvPr/>
        </p:nvSpPr>
        <p:spPr>
          <a:xfrm>
            <a:off x="859970" y="2159237"/>
            <a:ext cx="631051" cy="369332"/>
          </a:xfrm>
          <a:prstGeom prst="rect">
            <a:avLst/>
          </a:prstGeom>
          <a:noFill/>
        </p:spPr>
        <p:txBody>
          <a:bodyPr wrap="square" rtlCol="0">
            <a:spAutoFit/>
          </a:bodyPr>
          <a:lstStyle/>
          <a:p>
            <a:pPr algn="r"/>
            <a:r>
              <a:rPr lang="en-US" dirty="0" smtClean="0"/>
              <a:t>600</a:t>
            </a:r>
            <a:endParaRPr lang="en-US" dirty="0"/>
          </a:p>
        </p:txBody>
      </p:sp>
      <p:sp>
        <p:nvSpPr>
          <p:cNvPr id="146" name="文字方塊 145"/>
          <p:cNvSpPr txBox="1"/>
          <p:nvPr/>
        </p:nvSpPr>
        <p:spPr>
          <a:xfrm>
            <a:off x="859970" y="1695953"/>
            <a:ext cx="631051" cy="369332"/>
          </a:xfrm>
          <a:prstGeom prst="rect">
            <a:avLst/>
          </a:prstGeom>
          <a:noFill/>
        </p:spPr>
        <p:txBody>
          <a:bodyPr wrap="square" rtlCol="0">
            <a:spAutoFit/>
          </a:bodyPr>
          <a:lstStyle/>
          <a:p>
            <a:pPr algn="r"/>
            <a:r>
              <a:rPr lang="en-US" dirty="0" smtClean="0"/>
              <a:t>700</a:t>
            </a:r>
            <a:endParaRPr lang="en-US" dirty="0"/>
          </a:p>
        </p:txBody>
      </p:sp>
    </p:spTree>
    <p:extLst>
      <p:ext uri="{BB962C8B-B14F-4D97-AF65-F5344CB8AC3E}">
        <p14:creationId xmlns:p14="http://schemas.microsoft.com/office/powerpoint/2010/main" val="13862321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030 </a:t>
            </a:r>
            <a:r>
              <a:rPr lang="zh-TW" altLang="en-US" sz="4800" b="1" dirty="0" smtClean="0"/>
              <a:t>多重元素組合</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32</a:t>
            </a:fld>
            <a:endParaRPr lang="zh-TW" altLang="en-US"/>
          </a:p>
        </p:txBody>
      </p:sp>
      <p:sp>
        <p:nvSpPr>
          <p:cNvPr id="32" name="手繪多邊形 31"/>
          <p:cNvSpPr/>
          <p:nvPr/>
        </p:nvSpPr>
        <p:spPr>
          <a:xfrm>
            <a:off x="2478288" y="1639280"/>
            <a:ext cx="1992010" cy="3451121"/>
          </a:xfrm>
          <a:custGeom>
            <a:avLst/>
            <a:gdLst>
              <a:gd name="connsiteX0" fmla="*/ 0 w 1777603"/>
              <a:gd name="connsiteY0" fmla="*/ 0 h 3079666"/>
              <a:gd name="connsiteX1" fmla="*/ 1777603 w 1777603"/>
              <a:gd name="connsiteY1" fmla="*/ 1026301 h 3079666"/>
              <a:gd name="connsiteX2" fmla="*/ 1776880 w 1777603"/>
              <a:gd name="connsiteY2" fmla="*/ 3079666 h 3079666"/>
              <a:gd name="connsiteX3" fmla="*/ 0 w 1777603"/>
              <a:gd name="connsiteY3" fmla="*/ 2053784 h 3079666"/>
              <a:gd name="connsiteX4" fmla="*/ 0 w 1777603"/>
              <a:gd name="connsiteY4" fmla="*/ 0 h 3079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603" h="3079666">
                <a:moveTo>
                  <a:pt x="0" y="0"/>
                </a:moveTo>
                <a:lnTo>
                  <a:pt x="1777603" y="1026301"/>
                </a:lnTo>
                <a:lnTo>
                  <a:pt x="1776880" y="3079666"/>
                </a:lnTo>
                <a:lnTo>
                  <a:pt x="0" y="2053784"/>
                </a:lnTo>
                <a:lnTo>
                  <a:pt x="0" y="0"/>
                </a:lnTo>
                <a:close/>
              </a:path>
            </a:pathLst>
          </a:cu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3" name="手繪多邊形 32"/>
          <p:cNvSpPr/>
          <p:nvPr/>
        </p:nvSpPr>
        <p:spPr>
          <a:xfrm>
            <a:off x="420836" y="1640769"/>
            <a:ext cx="1991983" cy="3450084"/>
          </a:xfrm>
          <a:custGeom>
            <a:avLst/>
            <a:gdLst>
              <a:gd name="connsiteX0" fmla="*/ 1777579 w 1777579"/>
              <a:gd name="connsiteY0" fmla="*/ 0 h 3078741"/>
              <a:gd name="connsiteX1" fmla="*/ 1777579 w 1777579"/>
              <a:gd name="connsiteY1" fmla="*/ 2052454 h 3078741"/>
              <a:gd name="connsiteX2" fmla="*/ 0 w 1777579"/>
              <a:gd name="connsiteY2" fmla="*/ 3078741 h 3078741"/>
              <a:gd name="connsiteX3" fmla="*/ 1455 w 1777579"/>
              <a:gd name="connsiteY3" fmla="*/ 1028278 h 3078741"/>
              <a:gd name="connsiteX4" fmla="*/ 1777579 w 1777579"/>
              <a:gd name="connsiteY4" fmla="*/ 0 h 3078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579" h="3078741">
                <a:moveTo>
                  <a:pt x="1777579" y="0"/>
                </a:moveTo>
                <a:lnTo>
                  <a:pt x="1777579" y="2052454"/>
                </a:lnTo>
                <a:lnTo>
                  <a:pt x="0" y="3078741"/>
                </a:lnTo>
                <a:lnTo>
                  <a:pt x="1455" y="1028278"/>
                </a:lnTo>
                <a:lnTo>
                  <a:pt x="1777579"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4" name="手繪多邊形 33"/>
          <p:cNvSpPr/>
          <p:nvPr/>
        </p:nvSpPr>
        <p:spPr>
          <a:xfrm>
            <a:off x="452207" y="3997481"/>
            <a:ext cx="3985759" cy="2301001"/>
          </a:xfrm>
          <a:custGeom>
            <a:avLst/>
            <a:gdLst>
              <a:gd name="connsiteX0" fmla="*/ 1778797 w 3556759"/>
              <a:gd name="connsiteY0" fmla="*/ 0 h 2053337"/>
              <a:gd name="connsiteX1" fmla="*/ 3556759 w 3556759"/>
              <a:gd name="connsiteY1" fmla="*/ 1026507 h 2053337"/>
              <a:gd name="connsiteX2" fmla="*/ 1777688 w 3556759"/>
              <a:gd name="connsiteY2" fmla="*/ 2053337 h 2053337"/>
              <a:gd name="connsiteX3" fmla="*/ 0 w 3556759"/>
              <a:gd name="connsiteY3" fmla="*/ 1026988 h 2053337"/>
              <a:gd name="connsiteX4" fmla="*/ 1778797 w 3556759"/>
              <a:gd name="connsiteY4" fmla="*/ 0 h 2053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56759" h="2053337">
                <a:moveTo>
                  <a:pt x="1778797" y="0"/>
                </a:moveTo>
                <a:lnTo>
                  <a:pt x="3556759" y="1026507"/>
                </a:lnTo>
                <a:lnTo>
                  <a:pt x="1777688" y="2053337"/>
                </a:lnTo>
                <a:lnTo>
                  <a:pt x="0" y="1026988"/>
                </a:lnTo>
                <a:lnTo>
                  <a:pt x="1778797"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文字方塊 46"/>
          <p:cNvSpPr txBox="1"/>
          <p:nvPr/>
        </p:nvSpPr>
        <p:spPr>
          <a:xfrm>
            <a:off x="1200532" y="4685678"/>
            <a:ext cx="2489109" cy="954107"/>
          </a:xfrm>
          <a:prstGeom prst="rect">
            <a:avLst/>
          </a:prstGeom>
          <a:noFill/>
        </p:spPr>
        <p:txBody>
          <a:bodyPr wrap="square" rtlCol="0">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solidFill>
                  <a:schemeClr val="bg1"/>
                </a:solidFill>
              </a:rPr>
              <a:t>The quick brown fox jumps over the lazy dog. The quick brown fox jumps over the lazy dog. </a:t>
            </a:r>
          </a:p>
        </p:txBody>
      </p:sp>
      <p:grpSp>
        <p:nvGrpSpPr>
          <p:cNvPr id="36" name="群組 35"/>
          <p:cNvGrpSpPr/>
          <p:nvPr/>
        </p:nvGrpSpPr>
        <p:grpSpPr>
          <a:xfrm>
            <a:off x="856091" y="2781878"/>
            <a:ext cx="1121472" cy="1125544"/>
            <a:chOff x="797010" y="5103333"/>
            <a:chExt cx="477058" cy="478790"/>
          </a:xfrm>
        </p:grpSpPr>
        <p:sp>
          <p:nvSpPr>
            <p:cNvPr id="49" name="Freeform 51"/>
            <p:cNvSpPr>
              <a:spLocks/>
            </p:cNvSpPr>
            <p:nvPr/>
          </p:nvSpPr>
          <p:spPr bwMode="auto">
            <a:xfrm>
              <a:off x="797010" y="5119312"/>
              <a:ext cx="462619" cy="462811"/>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50" name="Freeform 62"/>
            <p:cNvSpPr>
              <a:spLocks/>
            </p:cNvSpPr>
            <p:nvPr/>
          </p:nvSpPr>
          <p:spPr bwMode="auto">
            <a:xfrm>
              <a:off x="883258" y="5205175"/>
              <a:ext cx="292049" cy="291278"/>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51" name="Freeform 69"/>
            <p:cNvSpPr>
              <a:spLocks/>
            </p:cNvSpPr>
            <p:nvPr/>
          </p:nvSpPr>
          <p:spPr bwMode="auto">
            <a:xfrm>
              <a:off x="967966" y="5103333"/>
              <a:ext cx="306102" cy="307257"/>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grpSp>
      <p:sp>
        <p:nvSpPr>
          <p:cNvPr id="37" name="矩形 36"/>
          <p:cNvSpPr/>
          <p:nvPr/>
        </p:nvSpPr>
        <p:spPr>
          <a:xfrm>
            <a:off x="5317206" y="1989666"/>
            <a:ext cx="3405958"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a:t>
            </a:r>
            <a:r>
              <a:rPr lang="en-US" altLang="zh-TW" sz="1400" dirty="0" smtClean="0"/>
              <a:t>.</a:t>
            </a:r>
            <a:endParaRPr lang="zh-TW" altLang="en-US" sz="1400" dirty="0"/>
          </a:p>
        </p:txBody>
      </p:sp>
      <p:sp>
        <p:nvSpPr>
          <p:cNvPr id="38" name="矩形 37"/>
          <p:cNvSpPr/>
          <p:nvPr/>
        </p:nvSpPr>
        <p:spPr>
          <a:xfrm>
            <a:off x="5317206" y="3041226"/>
            <a:ext cx="3405958"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a:t>
            </a:r>
            <a:r>
              <a:rPr lang="en-US" altLang="zh-TW" sz="1400" dirty="0" smtClean="0"/>
              <a:t>.</a:t>
            </a:r>
            <a:endParaRPr lang="zh-TW" altLang="en-US" sz="1400" dirty="0"/>
          </a:p>
        </p:txBody>
      </p:sp>
      <p:sp>
        <p:nvSpPr>
          <p:cNvPr id="39" name="矩形 38"/>
          <p:cNvSpPr/>
          <p:nvPr/>
        </p:nvSpPr>
        <p:spPr>
          <a:xfrm>
            <a:off x="5317206" y="4092786"/>
            <a:ext cx="3405958"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a:t>
            </a:r>
            <a:r>
              <a:rPr lang="en-US" altLang="zh-TW" sz="1400" dirty="0" smtClean="0"/>
              <a:t>.</a:t>
            </a:r>
            <a:endParaRPr lang="zh-TW" altLang="en-US" sz="1400" dirty="0"/>
          </a:p>
        </p:txBody>
      </p:sp>
      <p:sp>
        <p:nvSpPr>
          <p:cNvPr id="40" name="矩形 39"/>
          <p:cNvSpPr/>
          <p:nvPr/>
        </p:nvSpPr>
        <p:spPr>
          <a:xfrm>
            <a:off x="5317206" y="5144346"/>
            <a:ext cx="3405958" cy="738664"/>
          </a:xfrm>
          <a:prstGeom prst="rect">
            <a:avLst/>
          </a:prstGeom>
        </p:spPr>
        <p:txBody>
          <a:bodyPr wrap="square">
            <a:spAutoFit/>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TW" sz="1400" dirty="0"/>
              <a:t>The quick brown fox jumps over the lazy dog. The quick brown fox jumps over the lazy dog</a:t>
            </a:r>
            <a:r>
              <a:rPr lang="en-US" altLang="zh-TW" sz="1400" dirty="0" smtClean="0"/>
              <a:t>.</a:t>
            </a:r>
            <a:endParaRPr lang="zh-TW" altLang="en-US" sz="1400" dirty="0"/>
          </a:p>
        </p:txBody>
      </p:sp>
      <p:sp>
        <p:nvSpPr>
          <p:cNvPr id="41" name="六邊形 40"/>
          <p:cNvSpPr/>
          <p:nvPr/>
        </p:nvSpPr>
        <p:spPr>
          <a:xfrm>
            <a:off x="4793296" y="2148413"/>
            <a:ext cx="497058" cy="42117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42" name="Freeform 21"/>
          <p:cNvSpPr>
            <a:spLocks/>
          </p:cNvSpPr>
          <p:nvPr/>
        </p:nvSpPr>
        <p:spPr bwMode="auto">
          <a:xfrm rot="10800000" flipH="1">
            <a:off x="4973451" y="2233112"/>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3" name="六邊形 42"/>
          <p:cNvSpPr/>
          <p:nvPr/>
        </p:nvSpPr>
        <p:spPr>
          <a:xfrm>
            <a:off x="4793296" y="3199973"/>
            <a:ext cx="497058" cy="42117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44" name="Freeform 21"/>
          <p:cNvSpPr>
            <a:spLocks/>
          </p:cNvSpPr>
          <p:nvPr/>
        </p:nvSpPr>
        <p:spPr bwMode="auto">
          <a:xfrm rot="10800000" flipH="1">
            <a:off x="4973451" y="3284672"/>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5" name="六邊形 44"/>
          <p:cNvSpPr/>
          <p:nvPr/>
        </p:nvSpPr>
        <p:spPr>
          <a:xfrm>
            <a:off x="4793296" y="4251533"/>
            <a:ext cx="497058" cy="42117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46" name="Freeform 21"/>
          <p:cNvSpPr>
            <a:spLocks/>
          </p:cNvSpPr>
          <p:nvPr/>
        </p:nvSpPr>
        <p:spPr bwMode="auto">
          <a:xfrm rot="10800000" flipH="1">
            <a:off x="4973451" y="4336232"/>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
        <p:nvSpPr>
          <p:cNvPr id="47" name="六邊形 46"/>
          <p:cNvSpPr/>
          <p:nvPr/>
        </p:nvSpPr>
        <p:spPr>
          <a:xfrm>
            <a:off x="4793296" y="5303093"/>
            <a:ext cx="497058" cy="421170"/>
          </a:xfrm>
          <a:prstGeom prst="hex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48" name="Freeform 21"/>
          <p:cNvSpPr>
            <a:spLocks/>
          </p:cNvSpPr>
          <p:nvPr/>
        </p:nvSpPr>
        <p:spPr bwMode="auto">
          <a:xfrm rot="10800000" flipH="1">
            <a:off x="4973451" y="5387792"/>
            <a:ext cx="195968" cy="251772"/>
          </a:xfrm>
          <a:custGeom>
            <a:avLst/>
            <a:gdLst>
              <a:gd name="T0" fmla="*/ 0 w 7925"/>
              <a:gd name="T1" fmla="*/ 5094 h 10188"/>
              <a:gd name="T2" fmla="*/ 33 w 7925"/>
              <a:gd name="T3" fmla="*/ 0 h 10188"/>
              <a:gd name="T4" fmla="*/ 1648 w 7925"/>
              <a:gd name="T5" fmla="*/ 1021 h 10188"/>
              <a:gd name="T6" fmla="*/ 7132 w 7925"/>
              <a:gd name="T7" fmla="*/ 4554 h 10188"/>
              <a:gd name="T8" fmla="*/ 7921 w 7925"/>
              <a:gd name="T9" fmla="*/ 5094 h 10188"/>
              <a:gd name="T10" fmla="*/ 1320 w 7925"/>
              <a:gd name="T11" fmla="*/ 9375 h 10188"/>
              <a:gd name="T12" fmla="*/ 29 w 7925"/>
              <a:gd name="T13" fmla="*/ 10188 h 10188"/>
              <a:gd name="T14" fmla="*/ 0 w 7925"/>
              <a:gd name="T15" fmla="*/ 5094 h 101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5" h="10188">
                <a:moveTo>
                  <a:pt x="0" y="5094"/>
                </a:moveTo>
                <a:cubicBezTo>
                  <a:pt x="0" y="1287"/>
                  <a:pt x="8" y="0"/>
                  <a:pt x="33" y="0"/>
                </a:cubicBezTo>
                <a:cubicBezTo>
                  <a:pt x="50" y="0"/>
                  <a:pt x="777" y="460"/>
                  <a:pt x="1648" y="1021"/>
                </a:cubicBezTo>
                <a:cubicBezTo>
                  <a:pt x="3732" y="2365"/>
                  <a:pt x="6142" y="3917"/>
                  <a:pt x="7132" y="4554"/>
                </a:cubicBezTo>
                <a:cubicBezTo>
                  <a:pt x="7570" y="4836"/>
                  <a:pt x="7925" y="5079"/>
                  <a:pt x="7921" y="5094"/>
                </a:cubicBezTo>
                <a:cubicBezTo>
                  <a:pt x="7912" y="5124"/>
                  <a:pt x="7006" y="5712"/>
                  <a:pt x="1320" y="9375"/>
                </a:cubicBezTo>
                <a:cubicBezTo>
                  <a:pt x="626" y="9822"/>
                  <a:pt x="45" y="10188"/>
                  <a:pt x="29" y="10188"/>
                </a:cubicBezTo>
                <a:cubicBezTo>
                  <a:pt x="10" y="10188"/>
                  <a:pt x="0" y="8528"/>
                  <a:pt x="0" y="5094"/>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TW" altLang="en-US"/>
          </a:p>
        </p:txBody>
      </p:sp>
    </p:spTree>
    <p:extLst>
      <p:ext uri="{BB962C8B-B14F-4D97-AF65-F5344CB8AC3E}">
        <p14:creationId xmlns:p14="http://schemas.microsoft.com/office/powerpoint/2010/main" val="34749027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s://www.facebook.com/images/fb_icon_325x3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1620" y="2348862"/>
            <a:ext cx="1728192" cy="1728192"/>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p:cNvSpPr txBox="1"/>
          <p:nvPr/>
        </p:nvSpPr>
        <p:spPr>
          <a:xfrm>
            <a:off x="2807804" y="2635150"/>
            <a:ext cx="5796644" cy="1261884"/>
          </a:xfrm>
          <a:prstGeom prst="rect">
            <a:avLst/>
          </a:prstGeom>
          <a:noFill/>
        </p:spPr>
        <p:txBody>
          <a:bodyPr wrap="square" rtlCol="0">
            <a:spAutoFit/>
          </a:bodyPr>
          <a:lstStyle/>
          <a:p>
            <a:r>
              <a:rPr lang="zh-TW" altLang="en-US" sz="4800" b="1" dirty="0">
                <a:solidFill>
                  <a:prstClr val="black"/>
                </a:solidFill>
                <a:latin typeface="微軟正黑體" pitchFamily="34" charset="-120"/>
                <a:ea typeface="微軟正黑體"/>
              </a:rPr>
              <a:t>歡迎加入</a:t>
            </a:r>
            <a:r>
              <a:rPr lang="zh-TW" altLang="en-US" sz="4800" b="1" dirty="0">
                <a:solidFill>
                  <a:prstClr val="black"/>
                </a:solidFill>
                <a:latin typeface="微軟正黑體" pitchFamily="34" charset="-120"/>
                <a:ea typeface="微軟正黑體"/>
                <a:hlinkClick r:id="rId4"/>
              </a:rPr>
              <a:t>商業簡報網</a:t>
            </a:r>
            <a:r>
              <a:rPr lang="zh-TW" altLang="en-US" sz="2800" b="1" dirty="0">
                <a:solidFill>
                  <a:prstClr val="black"/>
                </a:solidFill>
                <a:latin typeface="微軟正黑體" pitchFamily="34" charset="-120"/>
                <a:ea typeface="微軟正黑體"/>
              </a:rPr>
              <a:t>粉絲專頁</a:t>
            </a:r>
          </a:p>
        </p:txBody>
      </p:sp>
      <p:pic>
        <p:nvPicPr>
          <p:cNvPr id="1026" name="Picture 2" descr="C:\Users\mwhan\Downloads\1415166689_icon_27_one_finger_click-512.pn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41221" y="4167021"/>
            <a:ext cx="2258380" cy="2258380"/>
          </a:xfrm>
          <a:prstGeom prst="rect">
            <a:avLst/>
          </a:prstGeom>
          <a:noFill/>
          <a:extLst>
            <a:ext uri="{909E8E84-426E-40DD-AFC4-6F175D3DCCD1}">
              <a14:hiddenFill xmlns:a14="http://schemas.microsoft.com/office/drawing/2010/main">
                <a:solidFill>
                  <a:srgbClr val="FFFFFF"/>
                </a:solidFill>
              </a14:hiddenFill>
            </a:ext>
          </a:extLst>
        </p:spPr>
      </p:pic>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93B68095-C8B2-4A76-90AA-E601358CCBC3}" type="slidenum">
              <a:rPr lang="zh-TW" altLang="en-US" smtClean="0"/>
              <a:t>33</a:t>
            </a:fld>
            <a:endParaRPr lang="zh-TW" altLang="en-US"/>
          </a:p>
        </p:txBody>
      </p:sp>
    </p:spTree>
    <p:extLst>
      <p:ext uri="{BB962C8B-B14F-4D97-AF65-F5344CB8AC3E}">
        <p14:creationId xmlns:p14="http://schemas.microsoft.com/office/powerpoint/2010/main" val="3918670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56298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71333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523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002 </a:t>
            </a:r>
            <a:r>
              <a:rPr lang="zh-TW" altLang="en-US" sz="4800" b="1" dirty="0" smtClean="0"/>
              <a:t>圖示型圖解</a:t>
            </a:r>
            <a:endParaRPr lang="zh-TW" altLang="en-US" sz="4800" b="1" dirty="0"/>
          </a:p>
        </p:txBody>
      </p:sp>
      <p:grpSp>
        <p:nvGrpSpPr>
          <p:cNvPr id="32" name="群組 31"/>
          <p:cNvGrpSpPr/>
          <p:nvPr/>
        </p:nvGrpSpPr>
        <p:grpSpPr>
          <a:xfrm>
            <a:off x="3896931" y="2925236"/>
            <a:ext cx="1350138" cy="3932764"/>
            <a:chOff x="5652138" y="1088702"/>
            <a:chExt cx="1915886" cy="5580712"/>
          </a:xfrm>
        </p:grpSpPr>
        <p:sp>
          <p:nvSpPr>
            <p:cNvPr id="14" name="手繪多邊形 13"/>
            <p:cNvSpPr/>
            <p:nvPr/>
          </p:nvSpPr>
          <p:spPr>
            <a:xfrm>
              <a:off x="5652138" y="1088702"/>
              <a:ext cx="1915886" cy="5580712"/>
            </a:xfrm>
            <a:custGeom>
              <a:avLst/>
              <a:gdLst>
                <a:gd name="connsiteX0" fmla="*/ 805608 w 1915886"/>
                <a:gd name="connsiteY0" fmla="*/ 0 h 5580712"/>
                <a:gd name="connsiteX1" fmla="*/ 1110278 w 1915886"/>
                <a:gd name="connsiteY1" fmla="*/ 0 h 5580712"/>
                <a:gd name="connsiteX2" fmla="*/ 1110278 w 1915886"/>
                <a:gd name="connsiteY2" fmla="*/ 273424 h 5580712"/>
                <a:gd name="connsiteX3" fmla="*/ 1615647 w 1915886"/>
                <a:gd name="connsiteY3" fmla="*/ 655938 h 5580712"/>
                <a:gd name="connsiteX4" fmla="*/ 1406537 w 1915886"/>
                <a:gd name="connsiteY4" fmla="*/ 655938 h 5580712"/>
                <a:gd name="connsiteX5" fmla="*/ 1406537 w 1915886"/>
                <a:gd name="connsiteY5" fmla="*/ 1153755 h 5580712"/>
                <a:gd name="connsiteX6" fmla="*/ 1801586 w 1915886"/>
                <a:gd name="connsiteY6" fmla="*/ 1153755 h 5580712"/>
                <a:gd name="connsiteX7" fmla="*/ 1801586 w 1915886"/>
                <a:gd name="connsiteY7" fmla="*/ 1970184 h 5580712"/>
                <a:gd name="connsiteX8" fmla="*/ 1633872 w 1915886"/>
                <a:gd name="connsiteY8" fmla="*/ 1970184 h 5580712"/>
                <a:gd name="connsiteX9" fmla="*/ 1762753 w 1915886"/>
                <a:gd name="connsiteY9" fmla="*/ 5181469 h 5580712"/>
                <a:gd name="connsiteX10" fmla="*/ 1915886 w 1915886"/>
                <a:gd name="connsiteY10" fmla="*/ 5181469 h 5580712"/>
                <a:gd name="connsiteX11" fmla="*/ 1915886 w 1915886"/>
                <a:gd name="connsiteY11" fmla="*/ 5580712 h 5580712"/>
                <a:gd name="connsiteX12" fmla="*/ 0 w 1915886"/>
                <a:gd name="connsiteY12" fmla="*/ 5580712 h 5580712"/>
                <a:gd name="connsiteX13" fmla="*/ 0 w 1915886"/>
                <a:gd name="connsiteY13" fmla="*/ 5181469 h 5580712"/>
                <a:gd name="connsiteX14" fmla="*/ 153135 w 1915886"/>
                <a:gd name="connsiteY14" fmla="*/ 5181469 h 5580712"/>
                <a:gd name="connsiteX15" fmla="*/ 282015 w 1915886"/>
                <a:gd name="connsiteY15" fmla="*/ 1970184 h 5580712"/>
                <a:gd name="connsiteX16" fmla="*/ 114300 w 1915886"/>
                <a:gd name="connsiteY16" fmla="*/ 1970184 h 5580712"/>
                <a:gd name="connsiteX17" fmla="*/ 114300 w 1915886"/>
                <a:gd name="connsiteY17" fmla="*/ 1153755 h 5580712"/>
                <a:gd name="connsiteX18" fmla="*/ 509349 w 1915886"/>
                <a:gd name="connsiteY18" fmla="*/ 1153755 h 5580712"/>
                <a:gd name="connsiteX19" fmla="*/ 509349 w 1915886"/>
                <a:gd name="connsiteY19" fmla="*/ 655938 h 5580712"/>
                <a:gd name="connsiteX20" fmla="*/ 300239 w 1915886"/>
                <a:gd name="connsiteY20" fmla="*/ 655938 h 5580712"/>
                <a:gd name="connsiteX21" fmla="*/ 805608 w 1915886"/>
                <a:gd name="connsiteY21" fmla="*/ 273424 h 5580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915886" h="5580712">
                  <a:moveTo>
                    <a:pt x="805608" y="0"/>
                  </a:moveTo>
                  <a:lnTo>
                    <a:pt x="1110278" y="0"/>
                  </a:lnTo>
                  <a:lnTo>
                    <a:pt x="1110278" y="273424"/>
                  </a:lnTo>
                  <a:lnTo>
                    <a:pt x="1615647" y="655938"/>
                  </a:lnTo>
                  <a:lnTo>
                    <a:pt x="1406537" y="655938"/>
                  </a:lnTo>
                  <a:lnTo>
                    <a:pt x="1406537" y="1153755"/>
                  </a:lnTo>
                  <a:lnTo>
                    <a:pt x="1801586" y="1153755"/>
                  </a:lnTo>
                  <a:lnTo>
                    <a:pt x="1801586" y="1970184"/>
                  </a:lnTo>
                  <a:lnTo>
                    <a:pt x="1633872" y="1970184"/>
                  </a:lnTo>
                  <a:lnTo>
                    <a:pt x="1762753" y="5181469"/>
                  </a:lnTo>
                  <a:lnTo>
                    <a:pt x="1915886" y="5181469"/>
                  </a:lnTo>
                  <a:lnTo>
                    <a:pt x="1915886" y="5580712"/>
                  </a:lnTo>
                  <a:lnTo>
                    <a:pt x="0" y="5580712"/>
                  </a:lnTo>
                  <a:lnTo>
                    <a:pt x="0" y="5181469"/>
                  </a:lnTo>
                  <a:lnTo>
                    <a:pt x="153135" y="5181469"/>
                  </a:lnTo>
                  <a:lnTo>
                    <a:pt x="282015" y="1970184"/>
                  </a:lnTo>
                  <a:lnTo>
                    <a:pt x="114300" y="1970184"/>
                  </a:lnTo>
                  <a:lnTo>
                    <a:pt x="114300" y="1153755"/>
                  </a:lnTo>
                  <a:lnTo>
                    <a:pt x="509349" y="1153755"/>
                  </a:lnTo>
                  <a:lnTo>
                    <a:pt x="509349" y="655938"/>
                  </a:lnTo>
                  <a:lnTo>
                    <a:pt x="300239" y="655938"/>
                  </a:lnTo>
                  <a:lnTo>
                    <a:pt x="805608" y="273424"/>
                  </a:lnTo>
                  <a:close/>
                </a:path>
              </a:pathLst>
            </a:cu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5" name="矩形 14"/>
            <p:cNvSpPr/>
            <p:nvPr/>
          </p:nvSpPr>
          <p:spPr>
            <a:xfrm>
              <a:off x="6294460" y="1752600"/>
              <a:ext cx="631242" cy="489857"/>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5844403" y="2371452"/>
              <a:ext cx="257793" cy="489857"/>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6164547" y="2371452"/>
              <a:ext cx="257793" cy="489857"/>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6484691" y="2371452"/>
              <a:ext cx="257793" cy="489857"/>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6804835" y="2371452"/>
              <a:ext cx="257793" cy="489857"/>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1" name="矩形 20"/>
            <p:cNvSpPr/>
            <p:nvPr/>
          </p:nvSpPr>
          <p:spPr>
            <a:xfrm>
              <a:off x="7124980" y="2371452"/>
              <a:ext cx="257793" cy="489857"/>
            </a:xfrm>
            <a:prstGeom prst="rect">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2" name="梯形 21"/>
            <p:cNvSpPr/>
            <p:nvPr/>
          </p:nvSpPr>
          <p:spPr>
            <a:xfrm>
              <a:off x="6052457" y="3062564"/>
              <a:ext cx="1142999" cy="658651"/>
            </a:xfrm>
            <a:prstGeom prst="trapezoid">
              <a:avLst>
                <a:gd name="adj" fmla="val 5000"/>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3" name="梯形 22"/>
            <p:cNvSpPr/>
            <p:nvPr/>
          </p:nvSpPr>
          <p:spPr>
            <a:xfrm>
              <a:off x="5998029" y="4310743"/>
              <a:ext cx="1230085" cy="738408"/>
            </a:xfrm>
            <a:prstGeom prst="trapezoid">
              <a:avLst>
                <a:gd name="adj" fmla="val 4189"/>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4" name="梯形 23"/>
            <p:cNvSpPr/>
            <p:nvPr/>
          </p:nvSpPr>
          <p:spPr>
            <a:xfrm>
              <a:off x="5965371" y="5409253"/>
              <a:ext cx="1306973" cy="900115"/>
            </a:xfrm>
            <a:prstGeom prst="trapezoid">
              <a:avLst>
                <a:gd name="adj" fmla="val 2935"/>
              </a:avLst>
            </a:prstGeom>
            <a:solidFill>
              <a:schemeClr val="bg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7" name="手繪多邊形 26"/>
            <p:cNvSpPr/>
            <p:nvPr/>
          </p:nvSpPr>
          <p:spPr>
            <a:xfrm>
              <a:off x="6488781" y="3113249"/>
              <a:ext cx="270351" cy="517546"/>
            </a:xfrm>
            <a:custGeom>
              <a:avLst/>
              <a:gdLst>
                <a:gd name="connsiteX0" fmla="*/ 630082 w 1260163"/>
                <a:gd name="connsiteY0" fmla="*/ 0 h 3060392"/>
                <a:gd name="connsiteX1" fmla="*/ 1260163 w 1260163"/>
                <a:gd name="connsiteY1" fmla="*/ 630081 h 3060392"/>
                <a:gd name="connsiteX2" fmla="*/ 1260162 w 1260163"/>
                <a:gd name="connsiteY2" fmla="*/ 1260162 h 3060392"/>
                <a:gd name="connsiteX3" fmla="*/ 1260162 w 1260163"/>
                <a:gd name="connsiteY3" fmla="*/ 3060392 h 3060392"/>
                <a:gd name="connsiteX4" fmla="*/ 0 w 1260163"/>
                <a:gd name="connsiteY4" fmla="*/ 3060392 h 3060392"/>
                <a:gd name="connsiteX5" fmla="*/ 0 w 1260163"/>
                <a:gd name="connsiteY5" fmla="*/ 1080139 h 3060392"/>
                <a:gd name="connsiteX6" fmla="*/ 1 w 1260163"/>
                <a:gd name="connsiteY6" fmla="*/ 1080139 h 3060392"/>
                <a:gd name="connsiteX7" fmla="*/ 1 w 1260163"/>
                <a:gd name="connsiteY7" fmla="*/ 630081 h 3060392"/>
                <a:gd name="connsiteX8" fmla="*/ 630082 w 1260163"/>
                <a:gd name="connsiteY8" fmla="*/ 0 h 306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63" h="3060392">
                  <a:moveTo>
                    <a:pt x="630082" y="0"/>
                  </a:moveTo>
                  <a:cubicBezTo>
                    <a:pt x="978066" y="0"/>
                    <a:pt x="1260163" y="282097"/>
                    <a:pt x="1260163" y="630081"/>
                  </a:cubicBezTo>
                  <a:lnTo>
                    <a:pt x="1260162" y="1260162"/>
                  </a:lnTo>
                  <a:lnTo>
                    <a:pt x="1260162" y="3060392"/>
                  </a:lnTo>
                  <a:lnTo>
                    <a:pt x="0" y="3060392"/>
                  </a:lnTo>
                  <a:lnTo>
                    <a:pt x="0" y="1080139"/>
                  </a:lnTo>
                  <a:lnTo>
                    <a:pt x="1" y="1080139"/>
                  </a:lnTo>
                  <a:lnTo>
                    <a:pt x="1" y="630081"/>
                  </a:lnTo>
                  <a:cubicBezTo>
                    <a:pt x="1" y="282097"/>
                    <a:pt x="282098" y="0"/>
                    <a:pt x="630082" y="0"/>
                  </a:cubicBezTo>
                  <a:close/>
                </a:path>
              </a:pathLst>
            </a:cu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8" name="手繪多邊形 27"/>
            <p:cNvSpPr/>
            <p:nvPr/>
          </p:nvSpPr>
          <p:spPr>
            <a:xfrm>
              <a:off x="6488781" y="4430421"/>
              <a:ext cx="270351" cy="517546"/>
            </a:xfrm>
            <a:custGeom>
              <a:avLst/>
              <a:gdLst>
                <a:gd name="connsiteX0" fmla="*/ 630082 w 1260163"/>
                <a:gd name="connsiteY0" fmla="*/ 0 h 3060392"/>
                <a:gd name="connsiteX1" fmla="*/ 1260163 w 1260163"/>
                <a:gd name="connsiteY1" fmla="*/ 630081 h 3060392"/>
                <a:gd name="connsiteX2" fmla="*/ 1260162 w 1260163"/>
                <a:gd name="connsiteY2" fmla="*/ 1260162 h 3060392"/>
                <a:gd name="connsiteX3" fmla="*/ 1260162 w 1260163"/>
                <a:gd name="connsiteY3" fmla="*/ 3060392 h 3060392"/>
                <a:gd name="connsiteX4" fmla="*/ 0 w 1260163"/>
                <a:gd name="connsiteY4" fmla="*/ 3060392 h 3060392"/>
                <a:gd name="connsiteX5" fmla="*/ 0 w 1260163"/>
                <a:gd name="connsiteY5" fmla="*/ 1080139 h 3060392"/>
                <a:gd name="connsiteX6" fmla="*/ 1 w 1260163"/>
                <a:gd name="connsiteY6" fmla="*/ 1080139 h 3060392"/>
                <a:gd name="connsiteX7" fmla="*/ 1 w 1260163"/>
                <a:gd name="connsiteY7" fmla="*/ 630081 h 3060392"/>
                <a:gd name="connsiteX8" fmla="*/ 630082 w 1260163"/>
                <a:gd name="connsiteY8" fmla="*/ 0 h 306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63" h="3060392">
                  <a:moveTo>
                    <a:pt x="630082" y="0"/>
                  </a:moveTo>
                  <a:cubicBezTo>
                    <a:pt x="978066" y="0"/>
                    <a:pt x="1260163" y="282097"/>
                    <a:pt x="1260163" y="630081"/>
                  </a:cubicBezTo>
                  <a:lnTo>
                    <a:pt x="1260162" y="1260162"/>
                  </a:lnTo>
                  <a:lnTo>
                    <a:pt x="1260162" y="3060392"/>
                  </a:lnTo>
                  <a:lnTo>
                    <a:pt x="0" y="3060392"/>
                  </a:lnTo>
                  <a:lnTo>
                    <a:pt x="0" y="1080139"/>
                  </a:lnTo>
                  <a:lnTo>
                    <a:pt x="1" y="1080139"/>
                  </a:lnTo>
                  <a:lnTo>
                    <a:pt x="1" y="630081"/>
                  </a:lnTo>
                  <a:cubicBezTo>
                    <a:pt x="1" y="282097"/>
                    <a:pt x="282098" y="0"/>
                    <a:pt x="630082" y="0"/>
                  </a:cubicBezTo>
                  <a:close/>
                </a:path>
              </a:pathLst>
            </a:cu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9" name="手繪多邊形 28"/>
            <p:cNvSpPr/>
            <p:nvPr/>
          </p:nvSpPr>
          <p:spPr>
            <a:xfrm>
              <a:off x="6488781" y="5584307"/>
              <a:ext cx="270351" cy="517546"/>
            </a:xfrm>
            <a:custGeom>
              <a:avLst/>
              <a:gdLst>
                <a:gd name="connsiteX0" fmla="*/ 630082 w 1260163"/>
                <a:gd name="connsiteY0" fmla="*/ 0 h 3060392"/>
                <a:gd name="connsiteX1" fmla="*/ 1260163 w 1260163"/>
                <a:gd name="connsiteY1" fmla="*/ 630081 h 3060392"/>
                <a:gd name="connsiteX2" fmla="*/ 1260162 w 1260163"/>
                <a:gd name="connsiteY2" fmla="*/ 1260162 h 3060392"/>
                <a:gd name="connsiteX3" fmla="*/ 1260162 w 1260163"/>
                <a:gd name="connsiteY3" fmla="*/ 3060392 h 3060392"/>
                <a:gd name="connsiteX4" fmla="*/ 0 w 1260163"/>
                <a:gd name="connsiteY4" fmla="*/ 3060392 h 3060392"/>
                <a:gd name="connsiteX5" fmla="*/ 0 w 1260163"/>
                <a:gd name="connsiteY5" fmla="*/ 1080139 h 3060392"/>
                <a:gd name="connsiteX6" fmla="*/ 1 w 1260163"/>
                <a:gd name="connsiteY6" fmla="*/ 1080139 h 3060392"/>
                <a:gd name="connsiteX7" fmla="*/ 1 w 1260163"/>
                <a:gd name="connsiteY7" fmla="*/ 630081 h 3060392"/>
                <a:gd name="connsiteX8" fmla="*/ 630082 w 1260163"/>
                <a:gd name="connsiteY8" fmla="*/ 0 h 3060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60163" h="3060392">
                  <a:moveTo>
                    <a:pt x="630082" y="0"/>
                  </a:moveTo>
                  <a:cubicBezTo>
                    <a:pt x="978066" y="0"/>
                    <a:pt x="1260163" y="282097"/>
                    <a:pt x="1260163" y="630081"/>
                  </a:cubicBezTo>
                  <a:lnTo>
                    <a:pt x="1260162" y="1260162"/>
                  </a:lnTo>
                  <a:lnTo>
                    <a:pt x="1260162" y="3060392"/>
                  </a:lnTo>
                  <a:lnTo>
                    <a:pt x="0" y="3060392"/>
                  </a:lnTo>
                  <a:lnTo>
                    <a:pt x="0" y="1080139"/>
                  </a:lnTo>
                  <a:lnTo>
                    <a:pt x="1" y="1080139"/>
                  </a:lnTo>
                  <a:lnTo>
                    <a:pt x="1" y="630081"/>
                  </a:lnTo>
                  <a:cubicBezTo>
                    <a:pt x="1" y="282097"/>
                    <a:pt x="282098" y="0"/>
                    <a:pt x="630082" y="0"/>
                  </a:cubicBezTo>
                  <a:close/>
                </a:path>
              </a:pathLst>
            </a:cu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0" name="甜甜圈 29"/>
            <p:cNvSpPr/>
            <p:nvPr/>
          </p:nvSpPr>
          <p:spPr>
            <a:xfrm>
              <a:off x="6350933" y="1738380"/>
              <a:ext cx="518296" cy="518296"/>
            </a:xfrm>
            <a:prstGeom prst="donut">
              <a:avLst>
                <a:gd name="adj" fmla="val 17182"/>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grpSp>
        <p:nvGrpSpPr>
          <p:cNvPr id="80" name="群組 79"/>
          <p:cNvGrpSpPr/>
          <p:nvPr/>
        </p:nvGrpSpPr>
        <p:grpSpPr>
          <a:xfrm>
            <a:off x="4972195" y="1246819"/>
            <a:ext cx="4171807" cy="4645219"/>
            <a:chOff x="4972195" y="1246819"/>
            <a:chExt cx="4171807" cy="4645219"/>
          </a:xfrm>
        </p:grpSpPr>
        <p:sp>
          <p:nvSpPr>
            <p:cNvPr id="67" name="手繪多邊形 66"/>
            <p:cNvSpPr/>
            <p:nvPr/>
          </p:nvSpPr>
          <p:spPr>
            <a:xfrm rot="16200000">
              <a:off x="5949230" y="308905"/>
              <a:ext cx="2256857" cy="4132686"/>
            </a:xfrm>
            <a:custGeom>
              <a:avLst/>
              <a:gdLst>
                <a:gd name="connsiteX0" fmla="*/ 2256857 w 2256857"/>
                <a:gd name="connsiteY0" fmla="*/ 4132686 h 4132686"/>
                <a:gd name="connsiteX1" fmla="*/ 1107349 w 2256857"/>
                <a:gd name="connsiteY1" fmla="*/ 4132686 h 4132686"/>
                <a:gd name="connsiteX2" fmla="*/ 0 w 2256857"/>
                <a:gd name="connsiteY2" fmla="*/ 0 h 4132686"/>
                <a:gd name="connsiteX3" fmla="*/ 2256857 w 2256857"/>
                <a:gd name="connsiteY3" fmla="*/ 4132686 h 4132686"/>
              </a:gdLst>
              <a:ahLst/>
              <a:cxnLst>
                <a:cxn ang="0">
                  <a:pos x="connsiteX0" y="connsiteY0"/>
                </a:cxn>
                <a:cxn ang="0">
                  <a:pos x="connsiteX1" y="connsiteY1"/>
                </a:cxn>
                <a:cxn ang="0">
                  <a:pos x="connsiteX2" y="connsiteY2"/>
                </a:cxn>
                <a:cxn ang="0">
                  <a:pos x="connsiteX3" y="connsiteY3"/>
                </a:cxn>
              </a:cxnLst>
              <a:rect l="l" t="t" r="r" b="b"/>
              <a:pathLst>
                <a:path w="2256857" h="4132686">
                  <a:moveTo>
                    <a:pt x="2256857" y="4132686"/>
                  </a:moveTo>
                  <a:lnTo>
                    <a:pt x="1107349" y="4132686"/>
                  </a:lnTo>
                  <a:lnTo>
                    <a:pt x="0" y="0"/>
                  </a:lnTo>
                  <a:lnTo>
                    <a:pt x="2256857" y="4132686"/>
                  </a:lnTo>
                  <a:close/>
                </a:path>
              </a:pathLst>
            </a:cu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5" name="手繪多邊形 64"/>
            <p:cNvSpPr/>
            <p:nvPr/>
          </p:nvSpPr>
          <p:spPr>
            <a:xfrm rot="16200000">
              <a:off x="6499185" y="906612"/>
              <a:ext cx="1117831" cy="4171802"/>
            </a:xfrm>
            <a:custGeom>
              <a:avLst/>
              <a:gdLst>
                <a:gd name="connsiteX0" fmla="*/ 1117831 w 1117831"/>
                <a:gd name="connsiteY0" fmla="*/ 4171802 h 4171802"/>
                <a:gd name="connsiteX1" fmla="*/ 0 w 1117831"/>
                <a:gd name="connsiteY1" fmla="*/ 4171802 h 4171802"/>
                <a:gd name="connsiteX2" fmla="*/ 0 w 1117831"/>
                <a:gd name="connsiteY2" fmla="*/ 0 h 4171802"/>
                <a:gd name="connsiteX3" fmla="*/ 1117831 w 1117831"/>
                <a:gd name="connsiteY3" fmla="*/ 4171802 h 4171802"/>
              </a:gdLst>
              <a:ahLst/>
              <a:cxnLst>
                <a:cxn ang="0">
                  <a:pos x="connsiteX0" y="connsiteY0"/>
                </a:cxn>
                <a:cxn ang="0">
                  <a:pos x="connsiteX1" y="connsiteY1"/>
                </a:cxn>
                <a:cxn ang="0">
                  <a:pos x="connsiteX2" y="connsiteY2"/>
                </a:cxn>
                <a:cxn ang="0">
                  <a:pos x="connsiteX3" y="connsiteY3"/>
                </a:cxn>
              </a:cxnLst>
              <a:rect l="l" t="t" r="r" b="b"/>
              <a:pathLst>
                <a:path w="1117831" h="4171802">
                  <a:moveTo>
                    <a:pt x="1117831" y="4171802"/>
                  </a:moveTo>
                  <a:lnTo>
                    <a:pt x="0" y="4171802"/>
                  </a:lnTo>
                  <a:lnTo>
                    <a:pt x="0" y="0"/>
                  </a:lnTo>
                  <a:lnTo>
                    <a:pt x="1117831" y="4171802"/>
                  </a:lnTo>
                  <a:close/>
                </a:path>
              </a:pathLst>
            </a:cu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1" name="手繪多邊形 50"/>
            <p:cNvSpPr/>
            <p:nvPr/>
          </p:nvSpPr>
          <p:spPr>
            <a:xfrm rot="16200000">
              <a:off x="6499182" y="2060441"/>
              <a:ext cx="1117832" cy="4171806"/>
            </a:xfrm>
            <a:custGeom>
              <a:avLst/>
              <a:gdLst>
                <a:gd name="connsiteX0" fmla="*/ 1117832 w 1117832"/>
                <a:gd name="connsiteY0" fmla="*/ 0 h 4171806"/>
                <a:gd name="connsiteX1" fmla="*/ 1117832 w 1117832"/>
                <a:gd name="connsiteY1" fmla="*/ 4171806 h 4171806"/>
                <a:gd name="connsiteX2" fmla="*/ 0 w 1117832"/>
                <a:gd name="connsiteY2" fmla="*/ 4171806 h 4171806"/>
                <a:gd name="connsiteX3" fmla="*/ 1117832 w 1117832"/>
                <a:gd name="connsiteY3" fmla="*/ 0 h 4171806"/>
              </a:gdLst>
              <a:ahLst/>
              <a:cxnLst>
                <a:cxn ang="0">
                  <a:pos x="connsiteX0" y="connsiteY0"/>
                </a:cxn>
                <a:cxn ang="0">
                  <a:pos x="connsiteX1" y="connsiteY1"/>
                </a:cxn>
                <a:cxn ang="0">
                  <a:pos x="connsiteX2" y="connsiteY2"/>
                </a:cxn>
                <a:cxn ang="0">
                  <a:pos x="connsiteX3" y="connsiteY3"/>
                </a:cxn>
              </a:cxnLst>
              <a:rect l="l" t="t" r="r" b="b"/>
              <a:pathLst>
                <a:path w="1117832" h="4171806">
                  <a:moveTo>
                    <a:pt x="1117832" y="0"/>
                  </a:moveTo>
                  <a:lnTo>
                    <a:pt x="1117832" y="4171806"/>
                  </a:lnTo>
                  <a:lnTo>
                    <a:pt x="0" y="4171806"/>
                  </a:lnTo>
                  <a:lnTo>
                    <a:pt x="1117832" y="0"/>
                  </a:lnTo>
                  <a:close/>
                </a:path>
              </a:pathLst>
            </a:cu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9" name="手繪多邊形 48"/>
            <p:cNvSpPr/>
            <p:nvPr/>
          </p:nvSpPr>
          <p:spPr>
            <a:xfrm rot="16200000">
              <a:off x="5949229" y="2697266"/>
              <a:ext cx="2256858" cy="4132686"/>
            </a:xfrm>
            <a:custGeom>
              <a:avLst/>
              <a:gdLst>
                <a:gd name="connsiteX0" fmla="*/ 2256858 w 2256858"/>
                <a:gd name="connsiteY0" fmla="*/ 0 h 4132686"/>
                <a:gd name="connsiteX1" fmla="*/ 1149508 w 2256858"/>
                <a:gd name="connsiteY1" fmla="*/ 4132686 h 4132686"/>
                <a:gd name="connsiteX2" fmla="*/ 0 w 2256858"/>
                <a:gd name="connsiteY2" fmla="*/ 4132686 h 4132686"/>
                <a:gd name="connsiteX3" fmla="*/ 2256858 w 2256858"/>
                <a:gd name="connsiteY3" fmla="*/ 0 h 4132686"/>
              </a:gdLst>
              <a:ahLst/>
              <a:cxnLst>
                <a:cxn ang="0">
                  <a:pos x="connsiteX0" y="connsiteY0"/>
                </a:cxn>
                <a:cxn ang="0">
                  <a:pos x="connsiteX1" y="connsiteY1"/>
                </a:cxn>
                <a:cxn ang="0">
                  <a:pos x="connsiteX2" y="connsiteY2"/>
                </a:cxn>
                <a:cxn ang="0">
                  <a:pos x="connsiteX3" y="connsiteY3"/>
                </a:cxn>
              </a:cxnLst>
              <a:rect l="l" t="t" r="r" b="b"/>
              <a:pathLst>
                <a:path w="2256858" h="4132686">
                  <a:moveTo>
                    <a:pt x="2256858" y="0"/>
                  </a:moveTo>
                  <a:lnTo>
                    <a:pt x="1149508" y="4132686"/>
                  </a:lnTo>
                  <a:lnTo>
                    <a:pt x="0" y="4132686"/>
                  </a:lnTo>
                  <a:lnTo>
                    <a:pt x="2256858" y="0"/>
                  </a:lnTo>
                  <a:close/>
                </a:path>
              </a:pathLst>
            </a:cu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grpSp>
        <p:nvGrpSpPr>
          <p:cNvPr id="81" name="群組 80"/>
          <p:cNvGrpSpPr/>
          <p:nvPr/>
        </p:nvGrpSpPr>
        <p:grpSpPr>
          <a:xfrm flipH="1">
            <a:off x="0" y="1246819"/>
            <a:ext cx="4171807" cy="4645219"/>
            <a:chOff x="4972195" y="1246819"/>
            <a:chExt cx="4171807" cy="4645219"/>
          </a:xfrm>
        </p:grpSpPr>
        <p:sp>
          <p:nvSpPr>
            <p:cNvPr id="82" name="手繪多邊形 81"/>
            <p:cNvSpPr/>
            <p:nvPr/>
          </p:nvSpPr>
          <p:spPr>
            <a:xfrm rot="16200000">
              <a:off x="5949230" y="308905"/>
              <a:ext cx="2256857" cy="4132686"/>
            </a:xfrm>
            <a:custGeom>
              <a:avLst/>
              <a:gdLst>
                <a:gd name="connsiteX0" fmla="*/ 2256857 w 2256857"/>
                <a:gd name="connsiteY0" fmla="*/ 4132686 h 4132686"/>
                <a:gd name="connsiteX1" fmla="*/ 1107349 w 2256857"/>
                <a:gd name="connsiteY1" fmla="*/ 4132686 h 4132686"/>
                <a:gd name="connsiteX2" fmla="*/ 0 w 2256857"/>
                <a:gd name="connsiteY2" fmla="*/ 0 h 4132686"/>
                <a:gd name="connsiteX3" fmla="*/ 2256857 w 2256857"/>
                <a:gd name="connsiteY3" fmla="*/ 4132686 h 4132686"/>
              </a:gdLst>
              <a:ahLst/>
              <a:cxnLst>
                <a:cxn ang="0">
                  <a:pos x="connsiteX0" y="connsiteY0"/>
                </a:cxn>
                <a:cxn ang="0">
                  <a:pos x="connsiteX1" y="connsiteY1"/>
                </a:cxn>
                <a:cxn ang="0">
                  <a:pos x="connsiteX2" y="connsiteY2"/>
                </a:cxn>
                <a:cxn ang="0">
                  <a:pos x="connsiteX3" y="connsiteY3"/>
                </a:cxn>
              </a:cxnLst>
              <a:rect l="l" t="t" r="r" b="b"/>
              <a:pathLst>
                <a:path w="2256857" h="4132686">
                  <a:moveTo>
                    <a:pt x="2256857" y="4132686"/>
                  </a:moveTo>
                  <a:lnTo>
                    <a:pt x="1107349" y="4132686"/>
                  </a:lnTo>
                  <a:lnTo>
                    <a:pt x="0" y="0"/>
                  </a:lnTo>
                  <a:lnTo>
                    <a:pt x="2256857" y="4132686"/>
                  </a:lnTo>
                  <a:close/>
                </a:path>
              </a:pathLst>
            </a:cu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83" name="手繪多邊形 82"/>
            <p:cNvSpPr/>
            <p:nvPr/>
          </p:nvSpPr>
          <p:spPr>
            <a:xfrm rot="16200000">
              <a:off x="6499185" y="906612"/>
              <a:ext cx="1117831" cy="4171802"/>
            </a:xfrm>
            <a:custGeom>
              <a:avLst/>
              <a:gdLst>
                <a:gd name="connsiteX0" fmla="*/ 1117831 w 1117831"/>
                <a:gd name="connsiteY0" fmla="*/ 4171802 h 4171802"/>
                <a:gd name="connsiteX1" fmla="*/ 0 w 1117831"/>
                <a:gd name="connsiteY1" fmla="*/ 4171802 h 4171802"/>
                <a:gd name="connsiteX2" fmla="*/ 0 w 1117831"/>
                <a:gd name="connsiteY2" fmla="*/ 0 h 4171802"/>
                <a:gd name="connsiteX3" fmla="*/ 1117831 w 1117831"/>
                <a:gd name="connsiteY3" fmla="*/ 4171802 h 4171802"/>
              </a:gdLst>
              <a:ahLst/>
              <a:cxnLst>
                <a:cxn ang="0">
                  <a:pos x="connsiteX0" y="connsiteY0"/>
                </a:cxn>
                <a:cxn ang="0">
                  <a:pos x="connsiteX1" y="connsiteY1"/>
                </a:cxn>
                <a:cxn ang="0">
                  <a:pos x="connsiteX2" y="connsiteY2"/>
                </a:cxn>
                <a:cxn ang="0">
                  <a:pos x="connsiteX3" y="connsiteY3"/>
                </a:cxn>
              </a:cxnLst>
              <a:rect l="l" t="t" r="r" b="b"/>
              <a:pathLst>
                <a:path w="1117831" h="4171802">
                  <a:moveTo>
                    <a:pt x="1117831" y="4171802"/>
                  </a:moveTo>
                  <a:lnTo>
                    <a:pt x="0" y="4171802"/>
                  </a:lnTo>
                  <a:lnTo>
                    <a:pt x="0" y="0"/>
                  </a:lnTo>
                  <a:lnTo>
                    <a:pt x="1117831" y="4171802"/>
                  </a:lnTo>
                  <a:close/>
                </a:path>
              </a:pathLst>
            </a:cu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84" name="手繪多邊形 83"/>
            <p:cNvSpPr/>
            <p:nvPr/>
          </p:nvSpPr>
          <p:spPr>
            <a:xfrm rot="16200000">
              <a:off x="6499182" y="2060441"/>
              <a:ext cx="1117832" cy="4171806"/>
            </a:xfrm>
            <a:custGeom>
              <a:avLst/>
              <a:gdLst>
                <a:gd name="connsiteX0" fmla="*/ 1117832 w 1117832"/>
                <a:gd name="connsiteY0" fmla="*/ 0 h 4171806"/>
                <a:gd name="connsiteX1" fmla="*/ 1117832 w 1117832"/>
                <a:gd name="connsiteY1" fmla="*/ 4171806 h 4171806"/>
                <a:gd name="connsiteX2" fmla="*/ 0 w 1117832"/>
                <a:gd name="connsiteY2" fmla="*/ 4171806 h 4171806"/>
                <a:gd name="connsiteX3" fmla="*/ 1117832 w 1117832"/>
                <a:gd name="connsiteY3" fmla="*/ 0 h 4171806"/>
              </a:gdLst>
              <a:ahLst/>
              <a:cxnLst>
                <a:cxn ang="0">
                  <a:pos x="connsiteX0" y="connsiteY0"/>
                </a:cxn>
                <a:cxn ang="0">
                  <a:pos x="connsiteX1" y="connsiteY1"/>
                </a:cxn>
                <a:cxn ang="0">
                  <a:pos x="connsiteX2" y="connsiteY2"/>
                </a:cxn>
                <a:cxn ang="0">
                  <a:pos x="connsiteX3" y="connsiteY3"/>
                </a:cxn>
              </a:cxnLst>
              <a:rect l="l" t="t" r="r" b="b"/>
              <a:pathLst>
                <a:path w="1117832" h="4171806">
                  <a:moveTo>
                    <a:pt x="1117832" y="0"/>
                  </a:moveTo>
                  <a:lnTo>
                    <a:pt x="1117832" y="4171806"/>
                  </a:lnTo>
                  <a:lnTo>
                    <a:pt x="0" y="4171806"/>
                  </a:lnTo>
                  <a:lnTo>
                    <a:pt x="1117832" y="0"/>
                  </a:lnTo>
                  <a:close/>
                </a:path>
              </a:pathLst>
            </a:cu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85" name="手繪多邊形 84"/>
            <p:cNvSpPr/>
            <p:nvPr/>
          </p:nvSpPr>
          <p:spPr>
            <a:xfrm rot="16200000">
              <a:off x="5949229" y="2697266"/>
              <a:ext cx="2256858" cy="4132686"/>
            </a:xfrm>
            <a:custGeom>
              <a:avLst/>
              <a:gdLst>
                <a:gd name="connsiteX0" fmla="*/ 2256858 w 2256858"/>
                <a:gd name="connsiteY0" fmla="*/ 0 h 4132686"/>
                <a:gd name="connsiteX1" fmla="*/ 1149508 w 2256858"/>
                <a:gd name="connsiteY1" fmla="*/ 4132686 h 4132686"/>
                <a:gd name="connsiteX2" fmla="*/ 0 w 2256858"/>
                <a:gd name="connsiteY2" fmla="*/ 4132686 h 4132686"/>
                <a:gd name="connsiteX3" fmla="*/ 2256858 w 2256858"/>
                <a:gd name="connsiteY3" fmla="*/ 0 h 4132686"/>
              </a:gdLst>
              <a:ahLst/>
              <a:cxnLst>
                <a:cxn ang="0">
                  <a:pos x="connsiteX0" y="connsiteY0"/>
                </a:cxn>
                <a:cxn ang="0">
                  <a:pos x="connsiteX1" y="connsiteY1"/>
                </a:cxn>
                <a:cxn ang="0">
                  <a:pos x="connsiteX2" y="connsiteY2"/>
                </a:cxn>
                <a:cxn ang="0">
                  <a:pos x="connsiteX3" y="connsiteY3"/>
                </a:cxn>
              </a:cxnLst>
              <a:rect l="l" t="t" r="r" b="b"/>
              <a:pathLst>
                <a:path w="2256858" h="4132686">
                  <a:moveTo>
                    <a:pt x="2256858" y="0"/>
                  </a:moveTo>
                  <a:lnTo>
                    <a:pt x="1149508" y="4132686"/>
                  </a:lnTo>
                  <a:lnTo>
                    <a:pt x="0" y="4132686"/>
                  </a:lnTo>
                  <a:lnTo>
                    <a:pt x="2256858" y="0"/>
                  </a:lnTo>
                  <a:close/>
                </a:path>
              </a:pathLst>
            </a:cu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sp>
        <p:nvSpPr>
          <p:cNvPr id="86" name="文字方塊 85"/>
          <p:cNvSpPr txBox="1"/>
          <p:nvPr/>
        </p:nvSpPr>
        <p:spPr>
          <a:xfrm>
            <a:off x="3292282" y="1744186"/>
            <a:ext cx="2520322" cy="954107"/>
          </a:xfrm>
          <a:prstGeom prst="rect">
            <a:avLst/>
          </a:prstGeom>
          <a:noFill/>
        </p:spPr>
        <p:txBody>
          <a:bodyPr wrap="square" rtlCol="0">
            <a:spAutoFit/>
          </a:bodyPr>
          <a:lstStyle/>
          <a:p>
            <a:r>
              <a:rPr lang="en-US" sz="1400" dirty="0" smtClean="0"/>
              <a:t>The quick brown fox jumps over the lazy dog. The quick brown fox jumps over the lazy dog. </a:t>
            </a:r>
          </a:p>
        </p:txBody>
      </p:sp>
      <p:grpSp>
        <p:nvGrpSpPr>
          <p:cNvPr id="87" name="群組 86"/>
          <p:cNvGrpSpPr>
            <a:grpSpLocks noChangeAspect="1"/>
          </p:cNvGrpSpPr>
          <p:nvPr/>
        </p:nvGrpSpPr>
        <p:grpSpPr>
          <a:xfrm>
            <a:off x="8554301" y="2844493"/>
            <a:ext cx="438332" cy="436508"/>
            <a:chOff x="35309818" y="13261794"/>
            <a:chExt cx="2516828" cy="2506357"/>
          </a:xfrm>
          <a:solidFill>
            <a:schemeClr val="bg1"/>
          </a:solidFill>
        </p:grpSpPr>
        <p:sp>
          <p:nvSpPr>
            <p:cNvPr id="88" name="手繪多邊形 87"/>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9"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0"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1"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2"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3"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4"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5" name="群組 94"/>
          <p:cNvGrpSpPr>
            <a:grpSpLocks noChangeAspect="1"/>
          </p:cNvGrpSpPr>
          <p:nvPr/>
        </p:nvGrpSpPr>
        <p:grpSpPr>
          <a:xfrm>
            <a:off x="8473220" y="3882847"/>
            <a:ext cx="600494" cy="364974"/>
            <a:chOff x="34867314" y="3315363"/>
            <a:chExt cx="3415945" cy="2076177"/>
          </a:xfrm>
          <a:solidFill>
            <a:schemeClr val="bg1"/>
          </a:solidFill>
        </p:grpSpPr>
        <p:sp>
          <p:nvSpPr>
            <p:cNvPr id="96" name="Freeform 171"/>
            <p:cNvSpPr>
              <a:spLocks/>
            </p:cNvSpPr>
            <p:nvPr/>
          </p:nvSpPr>
          <p:spPr bwMode="auto">
            <a:xfrm>
              <a:off x="34867314" y="5189018"/>
              <a:ext cx="3415945" cy="20252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7" name="手繪多邊形 96"/>
            <p:cNvSpPr>
              <a:spLocks/>
            </p:cNvSpPr>
            <p:nvPr/>
          </p:nvSpPr>
          <p:spPr bwMode="auto">
            <a:xfrm>
              <a:off x="35310492" y="3315363"/>
              <a:ext cx="2517617" cy="170157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8" name="群組 97"/>
          <p:cNvGrpSpPr>
            <a:grpSpLocks noChangeAspect="1"/>
          </p:cNvGrpSpPr>
          <p:nvPr/>
        </p:nvGrpSpPr>
        <p:grpSpPr>
          <a:xfrm>
            <a:off x="8592848" y="1656460"/>
            <a:ext cx="361238" cy="572934"/>
            <a:chOff x="20786390" y="7271767"/>
            <a:chExt cx="2055158" cy="3259547"/>
          </a:xfrm>
          <a:solidFill>
            <a:schemeClr val="bg1"/>
          </a:solidFill>
        </p:grpSpPr>
        <p:sp>
          <p:nvSpPr>
            <p:cNvPr id="99" name="手繪多邊形 98"/>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0"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1"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2"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3"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04" name="群組 103"/>
          <p:cNvGrpSpPr>
            <a:grpSpLocks noChangeAspect="1"/>
          </p:cNvGrpSpPr>
          <p:nvPr/>
        </p:nvGrpSpPr>
        <p:grpSpPr>
          <a:xfrm>
            <a:off x="207985" y="2706249"/>
            <a:ext cx="443502" cy="572178"/>
            <a:chOff x="6015805" y="22759786"/>
            <a:chExt cx="2313454" cy="2984669"/>
          </a:xfrm>
          <a:solidFill>
            <a:schemeClr val="bg1"/>
          </a:solidFill>
        </p:grpSpPr>
        <p:sp>
          <p:nvSpPr>
            <p:cNvPr id="105" name="手繪多邊形 104"/>
            <p:cNvSpPr>
              <a:spLocks/>
            </p:cNvSpPr>
            <p:nvPr/>
          </p:nvSpPr>
          <p:spPr bwMode="auto">
            <a:xfrm>
              <a:off x="6015805" y="23891244"/>
              <a:ext cx="2313454" cy="1853211"/>
            </a:xfrm>
            <a:custGeom>
              <a:avLst/>
              <a:gdLst>
                <a:gd name="connsiteX0" fmla="*/ 2446019 w 3135538"/>
                <a:gd name="connsiteY0" fmla="*/ 584076 h 2511748"/>
                <a:gd name="connsiteX1" fmla="*/ 2414495 w 3135538"/>
                <a:gd name="connsiteY1" fmla="*/ 1067184 h 2511748"/>
                <a:gd name="connsiteX2" fmla="*/ 2427069 w 3135538"/>
                <a:gd name="connsiteY2" fmla="*/ 1533116 h 2511748"/>
                <a:gd name="connsiteX3" fmla="*/ 2579388 w 3135538"/>
                <a:gd name="connsiteY3" fmla="*/ 1499988 h 2511748"/>
                <a:gd name="connsiteX4" fmla="*/ 2860675 w 3135538"/>
                <a:gd name="connsiteY4" fmla="*/ 1061064 h 2511748"/>
                <a:gd name="connsiteX5" fmla="*/ 2790982 w 3135538"/>
                <a:gd name="connsiteY5" fmla="*/ 811176 h 2511748"/>
                <a:gd name="connsiteX6" fmla="*/ 2493888 w 3135538"/>
                <a:gd name="connsiteY6" fmla="*/ 592972 h 2511748"/>
                <a:gd name="connsiteX7" fmla="*/ 2446019 w 3135538"/>
                <a:gd name="connsiteY7" fmla="*/ 584076 h 2511748"/>
                <a:gd name="connsiteX8" fmla="*/ 0 w 3135538"/>
                <a:gd name="connsiteY8" fmla="*/ 0 h 2511748"/>
                <a:gd name="connsiteX9" fmla="*/ 1198844 w 3135538"/>
                <a:gd name="connsiteY9" fmla="*/ 0 h 2511748"/>
                <a:gd name="connsiteX10" fmla="*/ 2398048 w 3135538"/>
                <a:gd name="connsiteY10" fmla="*/ 0 h 2511748"/>
                <a:gd name="connsiteX11" fmla="*/ 2400928 w 3135538"/>
                <a:gd name="connsiteY11" fmla="*/ 138592 h 2511748"/>
                <a:gd name="connsiteX12" fmla="*/ 2417849 w 3135538"/>
                <a:gd name="connsiteY12" fmla="*/ 289424 h 2511748"/>
                <a:gd name="connsiteX13" fmla="*/ 2506412 w 3135538"/>
                <a:gd name="connsiteY13" fmla="*/ 314620 h 2511748"/>
                <a:gd name="connsiteX14" fmla="*/ 2825744 w 3135538"/>
                <a:gd name="connsiteY14" fmla="*/ 447812 h 2511748"/>
                <a:gd name="connsiteX15" fmla="*/ 3056512 w 3135538"/>
                <a:gd name="connsiteY15" fmla="*/ 1401756 h 2511748"/>
                <a:gd name="connsiteX16" fmla="*/ 2492371 w 3135538"/>
                <a:gd name="connsiteY16" fmla="*/ 1813572 h 2511748"/>
                <a:gd name="connsiteX17" fmla="*/ 2414249 w 3135538"/>
                <a:gd name="connsiteY17" fmla="*/ 1837692 h 2511748"/>
                <a:gd name="connsiteX18" fmla="*/ 2401288 w 3135538"/>
                <a:gd name="connsiteY18" fmla="*/ 2114156 h 2511748"/>
                <a:gd name="connsiteX19" fmla="*/ 2398048 w 3135538"/>
                <a:gd name="connsiteY19" fmla="*/ 2378740 h 2511748"/>
                <a:gd name="connsiteX20" fmla="*/ 2370687 w 3135538"/>
                <a:gd name="connsiteY20" fmla="*/ 2420136 h 2511748"/>
                <a:gd name="connsiteX21" fmla="*/ 2294364 w 3135538"/>
                <a:gd name="connsiteY21" fmla="*/ 2485292 h 2511748"/>
                <a:gd name="connsiteX22" fmla="*/ 2245402 w 3135538"/>
                <a:gd name="connsiteY22" fmla="*/ 2509412 h 2511748"/>
                <a:gd name="connsiteX23" fmla="*/ 1214325 w 3135538"/>
                <a:gd name="connsiteY23" fmla="*/ 2511212 h 2511748"/>
                <a:gd name="connsiteX24" fmla="*/ 142205 w 3135538"/>
                <a:gd name="connsiteY24" fmla="*/ 2500412 h 2511748"/>
                <a:gd name="connsiteX25" fmla="*/ 27721 w 3135538"/>
                <a:gd name="connsiteY25" fmla="*/ 2418696 h 2511748"/>
                <a:gd name="connsiteX26" fmla="*/ 0 w 3135538"/>
                <a:gd name="connsiteY26" fmla="*/ 2379100 h 2511748"/>
                <a:gd name="connsiteX27" fmla="*/ 0 w 3135538"/>
                <a:gd name="connsiteY27" fmla="*/ 1189368 h 251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5538" h="2511748">
                  <a:moveTo>
                    <a:pt x="2446019" y="584076"/>
                  </a:moveTo>
                  <a:cubicBezTo>
                    <a:pt x="2411868" y="591488"/>
                    <a:pt x="2414495" y="673988"/>
                    <a:pt x="2414495" y="1067184"/>
                  </a:cubicBezTo>
                  <a:cubicBezTo>
                    <a:pt x="2414495" y="1425816"/>
                    <a:pt x="2417369" y="1528792"/>
                    <a:pt x="2427069" y="1533116"/>
                  </a:cubicBezTo>
                  <a:cubicBezTo>
                    <a:pt x="2452575" y="1544636"/>
                    <a:pt x="2514724" y="1530956"/>
                    <a:pt x="2579388" y="1499988"/>
                  </a:cubicBezTo>
                  <a:cubicBezTo>
                    <a:pt x="2752543" y="1417172"/>
                    <a:pt x="2860675" y="1248300"/>
                    <a:pt x="2860675" y="1061064"/>
                  </a:cubicBezTo>
                  <a:cubicBezTo>
                    <a:pt x="2860675" y="959524"/>
                    <a:pt x="2840917" y="888232"/>
                    <a:pt x="2790982" y="811176"/>
                  </a:cubicBezTo>
                  <a:cubicBezTo>
                    <a:pt x="2721648" y="703876"/>
                    <a:pt x="2613157" y="624300"/>
                    <a:pt x="2493888" y="592972"/>
                  </a:cubicBezTo>
                  <a:cubicBezTo>
                    <a:pt x="2472872" y="587480"/>
                    <a:pt x="2457402" y="581608"/>
                    <a:pt x="2446019" y="584076"/>
                  </a:cubicBezTo>
                  <a:close/>
                  <a:moveTo>
                    <a:pt x="0" y="0"/>
                  </a:moveTo>
                  <a:lnTo>
                    <a:pt x="1198844" y="0"/>
                  </a:lnTo>
                  <a:lnTo>
                    <a:pt x="2398048" y="0"/>
                  </a:lnTo>
                  <a:lnTo>
                    <a:pt x="2400928" y="138592"/>
                  </a:lnTo>
                  <a:cubicBezTo>
                    <a:pt x="2402728" y="242984"/>
                    <a:pt x="2407048" y="280424"/>
                    <a:pt x="2417849" y="289424"/>
                  </a:cubicBezTo>
                  <a:cubicBezTo>
                    <a:pt x="2425769" y="295900"/>
                    <a:pt x="2465730" y="307060"/>
                    <a:pt x="2506412" y="314620"/>
                  </a:cubicBezTo>
                  <a:cubicBezTo>
                    <a:pt x="2635657" y="337660"/>
                    <a:pt x="2719900" y="372936"/>
                    <a:pt x="2825744" y="447812"/>
                  </a:cubicBezTo>
                  <a:cubicBezTo>
                    <a:pt x="3121314" y="656960"/>
                    <a:pt x="3221038" y="1070576"/>
                    <a:pt x="3056512" y="1401756"/>
                  </a:cubicBezTo>
                  <a:cubicBezTo>
                    <a:pt x="2946708" y="1623144"/>
                    <a:pt x="2750141" y="1766776"/>
                    <a:pt x="2492371" y="1813572"/>
                  </a:cubicBezTo>
                  <a:cubicBezTo>
                    <a:pt x="2454570" y="1820052"/>
                    <a:pt x="2419649" y="1831212"/>
                    <a:pt x="2414249" y="1837692"/>
                  </a:cubicBezTo>
                  <a:cubicBezTo>
                    <a:pt x="2408488" y="1844532"/>
                    <a:pt x="2403088" y="1962964"/>
                    <a:pt x="2401288" y="2114156"/>
                  </a:cubicBezTo>
                  <a:lnTo>
                    <a:pt x="2398048" y="2378740"/>
                  </a:lnTo>
                  <a:lnTo>
                    <a:pt x="2370687" y="2420136"/>
                  </a:lnTo>
                  <a:cubicBezTo>
                    <a:pt x="2353406" y="2445696"/>
                    <a:pt x="2325325" y="2470176"/>
                    <a:pt x="2294364" y="2485292"/>
                  </a:cubicBezTo>
                  <a:lnTo>
                    <a:pt x="2245402" y="2509412"/>
                  </a:lnTo>
                  <a:lnTo>
                    <a:pt x="1214325" y="2511212"/>
                  </a:lnTo>
                  <a:cubicBezTo>
                    <a:pt x="404295" y="2513012"/>
                    <a:pt x="174246" y="2510492"/>
                    <a:pt x="142205" y="2500412"/>
                  </a:cubicBezTo>
                  <a:cubicBezTo>
                    <a:pt x="84243" y="2482052"/>
                    <a:pt x="59042" y="2464056"/>
                    <a:pt x="27721" y="2418696"/>
                  </a:cubicBezTo>
                  <a:lnTo>
                    <a:pt x="0" y="2379100"/>
                  </a:lnTo>
                  <a:lnTo>
                    <a:pt x="0" y="118936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6" name="Freeform 19"/>
            <p:cNvSpPr>
              <a:spLocks/>
            </p:cNvSpPr>
            <p:nvPr/>
          </p:nvSpPr>
          <p:spPr bwMode="auto">
            <a:xfrm>
              <a:off x="6391787" y="22987011"/>
              <a:ext cx="238942" cy="660605"/>
            </a:xfrm>
            <a:custGeom>
              <a:avLst/>
              <a:gdLst>
                <a:gd name="T0" fmla="*/ 332 w 902"/>
                <a:gd name="T1" fmla="*/ 2424 h 2484"/>
                <a:gd name="T2" fmla="*/ 225 w 902"/>
                <a:gd name="T3" fmla="*/ 2170 h 2484"/>
                <a:gd name="T4" fmla="*/ 318 w 902"/>
                <a:gd name="T5" fmla="*/ 2007 h 2484"/>
                <a:gd name="T6" fmla="*/ 347 w 902"/>
                <a:gd name="T7" fmla="*/ 1507 h 2484"/>
                <a:gd name="T8" fmla="*/ 54 w 902"/>
                <a:gd name="T9" fmla="*/ 1043 h 2484"/>
                <a:gd name="T10" fmla="*/ 55 w 902"/>
                <a:gd name="T11" fmla="*/ 423 h 2484"/>
                <a:gd name="T12" fmla="*/ 204 w 902"/>
                <a:gd name="T13" fmla="*/ 157 h 2484"/>
                <a:gd name="T14" fmla="*/ 441 w 902"/>
                <a:gd name="T15" fmla="*/ 8 h 2484"/>
                <a:gd name="T16" fmla="*/ 630 w 902"/>
                <a:gd name="T17" fmla="*/ 75 h 2484"/>
                <a:gd name="T18" fmla="*/ 598 w 902"/>
                <a:gd name="T19" fmla="*/ 428 h 2484"/>
                <a:gd name="T20" fmla="*/ 506 w 902"/>
                <a:gd name="T21" fmla="*/ 709 h 2484"/>
                <a:gd name="T22" fmla="*/ 652 w 902"/>
                <a:gd name="T23" fmla="*/ 1062 h 2484"/>
                <a:gd name="T24" fmla="*/ 900 w 902"/>
                <a:gd name="T25" fmla="*/ 1724 h 2484"/>
                <a:gd name="T26" fmla="*/ 656 w 902"/>
                <a:gd name="T27" fmla="*/ 2352 h 2484"/>
                <a:gd name="T28" fmla="*/ 332 w 902"/>
                <a:gd name="T29" fmla="*/ 2424 h 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2" h="2484">
                  <a:moveTo>
                    <a:pt x="332" y="2424"/>
                  </a:moveTo>
                  <a:cubicBezTo>
                    <a:pt x="254" y="2386"/>
                    <a:pt x="199" y="2256"/>
                    <a:pt x="225" y="2170"/>
                  </a:cubicBezTo>
                  <a:cubicBezTo>
                    <a:pt x="236" y="2134"/>
                    <a:pt x="278" y="2061"/>
                    <a:pt x="318" y="2007"/>
                  </a:cubicBezTo>
                  <a:cubicBezTo>
                    <a:pt x="424" y="1866"/>
                    <a:pt x="437" y="1630"/>
                    <a:pt x="347" y="1507"/>
                  </a:cubicBezTo>
                  <a:cubicBezTo>
                    <a:pt x="130" y="1211"/>
                    <a:pt x="91" y="1149"/>
                    <a:pt x="54" y="1043"/>
                  </a:cubicBezTo>
                  <a:cubicBezTo>
                    <a:pt x="0" y="892"/>
                    <a:pt x="1" y="582"/>
                    <a:pt x="55" y="423"/>
                  </a:cubicBezTo>
                  <a:cubicBezTo>
                    <a:pt x="79" y="355"/>
                    <a:pt x="146" y="235"/>
                    <a:pt x="204" y="157"/>
                  </a:cubicBezTo>
                  <a:cubicBezTo>
                    <a:pt x="302" y="28"/>
                    <a:pt x="322" y="16"/>
                    <a:pt x="441" y="8"/>
                  </a:cubicBezTo>
                  <a:cubicBezTo>
                    <a:pt x="553" y="0"/>
                    <a:pt x="579" y="9"/>
                    <a:pt x="630" y="75"/>
                  </a:cubicBezTo>
                  <a:cubicBezTo>
                    <a:pt x="714" y="181"/>
                    <a:pt x="705" y="284"/>
                    <a:pt x="598" y="428"/>
                  </a:cubicBezTo>
                  <a:cubicBezTo>
                    <a:pt x="521" y="533"/>
                    <a:pt x="506" y="577"/>
                    <a:pt x="506" y="709"/>
                  </a:cubicBezTo>
                  <a:cubicBezTo>
                    <a:pt x="506" y="853"/>
                    <a:pt x="518" y="881"/>
                    <a:pt x="652" y="1062"/>
                  </a:cubicBezTo>
                  <a:cubicBezTo>
                    <a:pt x="852" y="1331"/>
                    <a:pt x="902" y="1465"/>
                    <a:pt x="900" y="1724"/>
                  </a:cubicBezTo>
                  <a:cubicBezTo>
                    <a:pt x="899" y="1972"/>
                    <a:pt x="818" y="2180"/>
                    <a:pt x="656" y="2352"/>
                  </a:cubicBezTo>
                  <a:cubicBezTo>
                    <a:pt x="551" y="2463"/>
                    <a:pt x="456" y="2484"/>
                    <a:pt x="332" y="24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7" name="Freeform 20"/>
            <p:cNvSpPr>
              <a:spLocks/>
            </p:cNvSpPr>
            <p:nvPr/>
          </p:nvSpPr>
          <p:spPr bwMode="auto">
            <a:xfrm>
              <a:off x="7154298" y="22988186"/>
              <a:ext cx="275252" cy="696916"/>
            </a:xfrm>
            <a:custGeom>
              <a:avLst/>
              <a:gdLst>
                <a:gd name="T0" fmla="*/ 379 w 1034"/>
                <a:gd name="T1" fmla="*/ 2400 h 2623"/>
                <a:gd name="T2" fmla="*/ 367 w 1034"/>
                <a:gd name="T3" fmla="*/ 2035 h 2623"/>
                <a:gd name="T4" fmla="*/ 306 w 1034"/>
                <a:gd name="T5" fmla="*/ 1349 h 2623"/>
                <a:gd name="T6" fmla="*/ 308 w 1034"/>
                <a:gd name="T7" fmla="*/ 126 h 2623"/>
                <a:gd name="T8" fmla="*/ 525 w 1034"/>
                <a:gd name="T9" fmla="*/ 0 h 2623"/>
                <a:gd name="T10" fmla="*/ 669 w 1034"/>
                <a:gd name="T11" fmla="*/ 440 h 2623"/>
                <a:gd name="T12" fmla="*/ 584 w 1034"/>
                <a:gd name="T13" fmla="*/ 724 h 2623"/>
                <a:gd name="T14" fmla="*/ 694 w 1034"/>
                <a:gd name="T15" fmla="*/ 1037 h 2623"/>
                <a:gd name="T16" fmla="*/ 951 w 1034"/>
                <a:gd name="T17" fmla="*/ 1569 h 2623"/>
                <a:gd name="T18" fmla="*/ 379 w 1034"/>
                <a:gd name="T19" fmla="*/ 2400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2623">
                  <a:moveTo>
                    <a:pt x="379" y="2400"/>
                  </a:moveTo>
                  <a:cubicBezTo>
                    <a:pt x="260" y="2306"/>
                    <a:pt x="257" y="2215"/>
                    <a:pt x="367" y="2035"/>
                  </a:cubicBezTo>
                  <a:cubicBezTo>
                    <a:pt x="539" y="1755"/>
                    <a:pt x="529" y="1646"/>
                    <a:pt x="306" y="1349"/>
                  </a:cubicBezTo>
                  <a:cubicBezTo>
                    <a:pt x="0" y="944"/>
                    <a:pt x="1" y="475"/>
                    <a:pt x="308" y="126"/>
                  </a:cubicBezTo>
                  <a:cubicBezTo>
                    <a:pt x="402" y="19"/>
                    <a:pt x="435" y="0"/>
                    <a:pt x="525" y="0"/>
                  </a:cubicBezTo>
                  <a:cubicBezTo>
                    <a:pt x="750" y="0"/>
                    <a:pt x="826" y="232"/>
                    <a:pt x="669" y="440"/>
                  </a:cubicBezTo>
                  <a:cubicBezTo>
                    <a:pt x="597" y="534"/>
                    <a:pt x="585" y="576"/>
                    <a:pt x="584" y="724"/>
                  </a:cubicBezTo>
                  <a:cubicBezTo>
                    <a:pt x="584" y="884"/>
                    <a:pt x="592" y="909"/>
                    <a:pt x="694" y="1037"/>
                  </a:cubicBezTo>
                  <a:cubicBezTo>
                    <a:pt x="844" y="1227"/>
                    <a:pt x="921" y="1388"/>
                    <a:pt x="951" y="1569"/>
                  </a:cubicBezTo>
                  <a:cubicBezTo>
                    <a:pt x="1034" y="2082"/>
                    <a:pt x="662" y="2623"/>
                    <a:pt x="379" y="24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8" name="Freeform 21"/>
            <p:cNvSpPr>
              <a:spLocks/>
            </p:cNvSpPr>
            <p:nvPr/>
          </p:nvSpPr>
          <p:spPr bwMode="auto">
            <a:xfrm>
              <a:off x="6767769" y="22759786"/>
              <a:ext cx="235429" cy="672317"/>
            </a:xfrm>
            <a:custGeom>
              <a:avLst/>
              <a:gdLst>
                <a:gd name="T0" fmla="*/ 358 w 889"/>
                <a:gd name="T1" fmla="*/ 2478 h 2531"/>
                <a:gd name="T2" fmla="*/ 206 w 889"/>
                <a:gd name="T3" fmla="*/ 2243 h 2531"/>
                <a:gd name="T4" fmla="*/ 297 w 889"/>
                <a:gd name="T5" fmla="*/ 2068 h 2531"/>
                <a:gd name="T6" fmla="*/ 389 w 889"/>
                <a:gd name="T7" fmla="*/ 1772 h 2531"/>
                <a:gd name="T8" fmla="*/ 243 w 889"/>
                <a:gd name="T9" fmla="*/ 1411 h 2531"/>
                <a:gd name="T10" fmla="*/ 13 w 889"/>
                <a:gd name="T11" fmla="*/ 721 h 2531"/>
                <a:gd name="T12" fmla="*/ 251 w 889"/>
                <a:gd name="T13" fmla="*/ 141 h 2531"/>
                <a:gd name="T14" fmla="*/ 617 w 889"/>
                <a:gd name="T15" fmla="*/ 113 h 2531"/>
                <a:gd name="T16" fmla="*/ 587 w 889"/>
                <a:gd name="T17" fmla="*/ 490 h 2531"/>
                <a:gd name="T18" fmla="*/ 662 w 889"/>
                <a:gd name="T19" fmla="*/ 1133 h 2531"/>
                <a:gd name="T20" fmla="*/ 889 w 889"/>
                <a:gd name="T21" fmla="*/ 1744 h 2531"/>
                <a:gd name="T22" fmla="*/ 710 w 889"/>
                <a:gd name="T23" fmla="*/ 2317 h 2531"/>
                <a:gd name="T24" fmla="*/ 545 w 889"/>
                <a:gd name="T25" fmla="*/ 2480 h 2531"/>
                <a:gd name="T26" fmla="*/ 358 w 889"/>
                <a:gd name="T27" fmla="*/ 2478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9" h="2531">
                  <a:moveTo>
                    <a:pt x="358" y="2478"/>
                  </a:moveTo>
                  <a:cubicBezTo>
                    <a:pt x="269" y="2434"/>
                    <a:pt x="206" y="2336"/>
                    <a:pt x="206" y="2243"/>
                  </a:cubicBezTo>
                  <a:cubicBezTo>
                    <a:pt x="206" y="2215"/>
                    <a:pt x="247" y="2136"/>
                    <a:pt x="297" y="2068"/>
                  </a:cubicBezTo>
                  <a:cubicBezTo>
                    <a:pt x="375" y="1961"/>
                    <a:pt x="388" y="1920"/>
                    <a:pt x="389" y="1772"/>
                  </a:cubicBezTo>
                  <a:cubicBezTo>
                    <a:pt x="390" y="1608"/>
                    <a:pt x="383" y="1592"/>
                    <a:pt x="243" y="1411"/>
                  </a:cubicBezTo>
                  <a:cubicBezTo>
                    <a:pt x="54" y="1166"/>
                    <a:pt x="0" y="1003"/>
                    <a:pt x="13" y="721"/>
                  </a:cubicBezTo>
                  <a:cubicBezTo>
                    <a:pt x="25" y="472"/>
                    <a:pt x="95" y="301"/>
                    <a:pt x="251" y="141"/>
                  </a:cubicBezTo>
                  <a:cubicBezTo>
                    <a:pt x="377" y="11"/>
                    <a:pt x="512" y="0"/>
                    <a:pt x="617" y="113"/>
                  </a:cubicBezTo>
                  <a:cubicBezTo>
                    <a:pt x="711" y="215"/>
                    <a:pt x="704" y="309"/>
                    <a:pt x="587" y="490"/>
                  </a:cubicBezTo>
                  <a:cubicBezTo>
                    <a:pt x="437" y="723"/>
                    <a:pt x="458" y="899"/>
                    <a:pt x="662" y="1133"/>
                  </a:cubicBezTo>
                  <a:cubicBezTo>
                    <a:pt x="825" y="1321"/>
                    <a:pt x="889" y="1493"/>
                    <a:pt x="889" y="1744"/>
                  </a:cubicBezTo>
                  <a:cubicBezTo>
                    <a:pt x="888" y="1992"/>
                    <a:pt x="850" y="2113"/>
                    <a:pt x="710" y="2317"/>
                  </a:cubicBezTo>
                  <a:cubicBezTo>
                    <a:pt x="664" y="2383"/>
                    <a:pt x="590" y="2457"/>
                    <a:pt x="545" y="2480"/>
                  </a:cubicBezTo>
                  <a:cubicBezTo>
                    <a:pt x="447" y="2530"/>
                    <a:pt x="466" y="2531"/>
                    <a:pt x="358" y="247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109" name="手繪多邊形 108"/>
          <p:cNvSpPr>
            <a:spLocks noChangeAspect="1"/>
          </p:cNvSpPr>
          <p:nvPr/>
        </p:nvSpPr>
        <p:spPr bwMode="auto">
          <a:xfrm>
            <a:off x="186050" y="3790714"/>
            <a:ext cx="487372" cy="487392"/>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0" name="手繪多邊形 109"/>
          <p:cNvSpPr>
            <a:spLocks noChangeAspect="1"/>
          </p:cNvSpPr>
          <p:nvPr/>
        </p:nvSpPr>
        <p:spPr bwMode="auto">
          <a:xfrm>
            <a:off x="252315" y="1728629"/>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111" name="群組 110"/>
          <p:cNvGrpSpPr>
            <a:grpSpLocks noChangeAspect="1"/>
          </p:cNvGrpSpPr>
          <p:nvPr/>
        </p:nvGrpSpPr>
        <p:grpSpPr>
          <a:xfrm>
            <a:off x="8488164" y="4930725"/>
            <a:ext cx="570606" cy="340720"/>
            <a:chOff x="42626136" y="12712328"/>
            <a:chExt cx="2996664" cy="1789366"/>
          </a:xfrm>
          <a:solidFill>
            <a:schemeClr val="bg1"/>
          </a:solidFill>
        </p:grpSpPr>
        <p:sp>
          <p:nvSpPr>
            <p:cNvPr id="112" name="手繪多邊形 111"/>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3"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14" name="群組 113"/>
          <p:cNvGrpSpPr>
            <a:grpSpLocks noChangeAspect="1"/>
          </p:cNvGrpSpPr>
          <p:nvPr/>
        </p:nvGrpSpPr>
        <p:grpSpPr>
          <a:xfrm>
            <a:off x="222654" y="4829432"/>
            <a:ext cx="414164" cy="415668"/>
            <a:chOff x="5583600" y="7359116"/>
            <a:chExt cx="2941833" cy="2952515"/>
          </a:xfrm>
          <a:solidFill>
            <a:schemeClr val="bg1"/>
          </a:solidFill>
        </p:grpSpPr>
        <p:sp>
          <p:nvSpPr>
            <p:cNvPr id="115"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6"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7"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118" name="文字方塊 117"/>
          <p:cNvSpPr txBox="1"/>
          <p:nvPr/>
        </p:nvSpPr>
        <p:spPr>
          <a:xfrm>
            <a:off x="651487" y="2147039"/>
            <a:ext cx="1174518" cy="369332"/>
          </a:xfrm>
          <a:prstGeom prst="rect">
            <a:avLst/>
          </a:prstGeom>
          <a:noFill/>
        </p:spPr>
        <p:txBody>
          <a:bodyPr wrap="square" rtlCol="0">
            <a:spAutoFit/>
          </a:bodyPr>
          <a:lstStyle/>
          <a:p>
            <a:r>
              <a:rPr lang="en-US" dirty="0" smtClean="0">
                <a:solidFill>
                  <a:schemeClr val="bg1"/>
                </a:solidFill>
              </a:rPr>
              <a:t>Service 1</a:t>
            </a:r>
            <a:endParaRPr lang="en-US" dirty="0">
              <a:solidFill>
                <a:schemeClr val="bg1"/>
              </a:solidFill>
            </a:endParaRPr>
          </a:p>
        </p:txBody>
      </p:sp>
      <p:sp>
        <p:nvSpPr>
          <p:cNvPr id="119" name="文字方塊 118"/>
          <p:cNvSpPr txBox="1"/>
          <p:nvPr/>
        </p:nvSpPr>
        <p:spPr>
          <a:xfrm>
            <a:off x="651487" y="2927095"/>
            <a:ext cx="1174518" cy="369332"/>
          </a:xfrm>
          <a:prstGeom prst="rect">
            <a:avLst/>
          </a:prstGeom>
          <a:noFill/>
        </p:spPr>
        <p:txBody>
          <a:bodyPr wrap="square" rtlCol="0">
            <a:spAutoFit/>
          </a:bodyPr>
          <a:lstStyle/>
          <a:p>
            <a:r>
              <a:rPr lang="en-US" dirty="0" smtClean="0">
                <a:solidFill>
                  <a:schemeClr val="bg1"/>
                </a:solidFill>
              </a:rPr>
              <a:t>Service 2</a:t>
            </a:r>
            <a:endParaRPr lang="en-US" dirty="0">
              <a:solidFill>
                <a:schemeClr val="bg1"/>
              </a:solidFill>
            </a:endParaRPr>
          </a:p>
        </p:txBody>
      </p:sp>
      <p:sp>
        <p:nvSpPr>
          <p:cNvPr id="120" name="文字方塊 119"/>
          <p:cNvSpPr txBox="1"/>
          <p:nvPr/>
        </p:nvSpPr>
        <p:spPr>
          <a:xfrm>
            <a:off x="651487" y="3766693"/>
            <a:ext cx="1174518" cy="369332"/>
          </a:xfrm>
          <a:prstGeom prst="rect">
            <a:avLst/>
          </a:prstGeom>
          <a:noFill/>
        </p:spPr>
        <p:txBody>
          <a:bodyPr wrap="square" rtlCol="0">
            <a:spAutoFit/>
          </a:bodyPr>
          <a:lstStyle/>
          <a:p>
            <a:r>
              <a:rPr lang="en-US" dirty="0" smtClean="0">
                <a:solidFill>
                  <a:schemeClr val="bg1"/>
                </a:solidFill>
              </a:rPr>
              <a:t>Service 3</a:t>
            </a:r>
            <a:endParaRPr lang="en-US" dirty="0">
              <a:solidFill>
                <a:schemeClr val="bg1"/>
              </a:solidFill>
            </a:endParaRPr>
          </a:p>
        </p:txBody>
      </p:sp>
      <p:sp>
        <p:nvSpPr>
          <p:cNvPr id="121" name="文字方塊 120"/>
          <p:cNvSpPr txBox="1"/>
          <p:nvPr/>
        </p:nvSpPr>
        <p:spPr>
          <a:xfrm>
            <a:off x="651487" y="4597969"/>
            <a:ext cx="1174518" cy="369332"/>
          </a:xfrm>
          <a:prstGeom prst="rect">
            <a:avLst/>
          </a:prstGeom>
          <a:noFill/>
        </p:spPr>
        <p:txBody>
          <a:bodyPr wrap="square" rtlCol="0">
            <a:spAutoFit/>
          </a:bodyPr>
          <a:lstStyle/>
          <a:p>
            <a:r>
              <a:rPr lang="en-US" dirty="0" smtClean="0">
                <a:solidFill>
                  <a:schemeClr val="bg1"/>
                </a:solidFill>
              </a:rPr>
              <a:t>Service 4</a:t>
            </a:r>
            <a:endParaRPr lang="en-US" dirty="0">
              <a:solidFill>
                <a:schemeClr val="bg1"/>
              </a:solidFill>
            </a:endParaRPr>
          </a:p>
        </p:txBody>
      </p:sp>
      <p:sp>
        <p:nvSpPr>
          <p:cNvPr id="122" name="文字方塊 121"/>
          <p:cNvSpPr txBox="1"/>
          <p:nvPr/>
        </p:nvSpPr>
        <p:spPr>
          <a:xfrm>
            <a:off x="7357049" y="2147039"/>
            <a:ext cx="1174518" cy="369332"/>
          </a:xfrm>
          <a:prstGeom prst="rect">
            <a:avLst/>
          </a:prstGeom>
          <a:noFill/>
        </p:spPr>
        <p:txBody>
          <a:bodyPr wrap="square" rtlCol="0">
            <a:spAutoFit/>
          </a:bodyPr>
          <a:lstStyle/>
          <a:p>
            <a:r>
              <a:rPr lang="en-US" dirty="0" smtClean="0">
                <a:solidFill>
                  <a:schemeClr val="bg1"/>
                </a:solidFill>
              </a:rPr>
              <a:t>Service 5</a:t>
            </a:r>
            <a:endParaRPr lang="en-US" dirty="0">
              <a:solidFill>
                <a:schemeClr val="bg1"/>
              </a:solidFill>
            </a:endParaRPr>
          </a:p>
        </p:txBody>
      </p:sp>
      <p:sp>
        <p:nvSpPr>
          <p:cNvPr id="123" name="文字方塊 122"/>
          <p:cNvSpPr txBox="1"/>
          <p:nvPr/>
        </p:nvSpPr>
        <p:spPr>
          <a:xfrm>
            <a:off x="7357049" y="2927095"/>
            <a:ext cx="1174518" cy="369332"/>
          </a:xfrm>
          <a:prstGeom prst="rect">
            <a:avLst/>
          </a:prstGeom>
          <a:noFill/>
        </p:spPr>
        <p:txBody>
          <a:bodyPr wrap="square" rtlCol="0">
            <a:spAutoFit/>
          </a:bodyPr>
          <a:lstStyle/>
          <a:p>
            <a:r>
              <a:rPr lang="en-US" dirty="0" smtClean="0">
                <a:solidFill>
                  <a:schemeClr val="bg1"/>
                </a:solidFill>
              </a:rPr>
              <a:t>Service 6</a:t>
            </a:r>
            <a:endParaRPr lang="en-US" dirty="0">
              <a:solidFill>
                <a:schemeClr val="bg1"/>
              </a:solidFill>
            </a:endParaRPr>
          </a:p>
        </p:txBody>
      </p:sp>
      <p:sp>
        <p:nvSpPr>
          <p:cNvPr id="124" name="文字方塊 123"/>
          <p:cNvSpPr txBox="1"/>
          <p:nvPr/>
        </p:nvSpPr>
        <p:spPr>
          <a:xfrm>
            <a:off x="7357049" y="3766693"/>
            <a:ext cx="1174518" cy="369332"/>
          </a:xfrm>
          <a:prstGeom prst="rect">
            <a:avLst/>
          </a:prstGeom>
          <a:noFill/>
        </p:spPr>
        <p:txBody>
          <a:bodyPr wrap="square" rtlCol="0">
            <a:spAutoFit/>
          </a:bodyPr>
          <a:lstStyle/>
          <a:p>
            <a:r>
              <a:rPr lang="en-US" dirty="0" smtClean="0">
                <a:solidFill>
                  <a:schemeClr val="bg1"/>
                </a:solidFill>
              </a:rPr>
              <a:t>Service 7</a:t>
            </a:r>
            <a:endParaRPr lang="en-US" dirty="0">
              <a:solidFill>
                <a:schemeClr val="bg1"/>
              </a:solidFill>
            </a:endParaRPr>
          </a:p>
        </p:txBody>
      </p:sp>
      <p:sp>
        <p:nvSpPr>
          <p:cNvPr id="125" name="文字方塊 124"/>
          <p:cNvSpPr txBox="1"/>
          <p:nvPr/>
        </p:nvSpPr>
        <p:spPr>
          <a:xfrm>
            <a:off x="7357049" y="4597969"/>
            <a:ext cx="1174518" cy="369332"/>
          </a:xfrm>
          <a:prstGeom prst="rect">
            <a:avLst/>
          </a:prstGeom>
          <a:noFill/>
        </p:spPr>
        <p:txBody>
          <a:bodyPr wrap="square" rtlCol="0">
            <a:spAutoFit/>
          </a:bodyPr>
          <a:lstStyle/>
          <a:p>
            <a:r>
              <a:rPr lang="en-US" dirty="0" smtClean="0">
                <a:solidFill>
                  <a:schemeClr val="bg1"/>
                </a:solidFill>
              </a:rPr>
              <a:t>Service 8</a:t>
            </a:r>
            <a:endParaRPr lang="en-US" dirty="0">
              <a:solidFill>
                <a:schemeClr val="bg1"/>
              </a:solidFill>
            </a:endParaRPr>
          </a:p>
        </p:txBody>
      </p:sp>
      <p:sp>
        <p:nvSpPr>
          <p:cNvPr id="126" name="頁尾版面配置區 125"/>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127" name="投影片編號版面配置區 126"/>
          <p:cNvSpPr>
            <a:spLocks noGrp="1"/>
          </p:cNvSpPr>
          <p:nvPr>
            <p:ph type="sldNum" sz="quarter" idx="12"/>
          </p:nvPr>
        </p:nvSpPr>
        <p:spPr/>
        <p:txBody>
          <a:bodyPr/>
          <a:lstStyle/>
          <a:p>
            <a:fld id="{3E5B7E40-2C08-4ABC-92E6-8AE10441B421}" type="slidenum">
              <a:rPr lang="zh-TW" altLang="en-US" smtClean="0"/>
              <a:t>4</a:t>
            </a:fld>
            <a:endParaRPr lang="zh-TW" altLang="en-US"/>
          </a:p>
        </p:txBody>
      </p:sp>
    </p:spTree>
    <p:extLst>
      <p:ext uri="{BB962C8B-B14F-4D97-AF65-F5344CB8AC3E}">
        <p14:creationId xmlns:p14="http://schemas.microsoft.com/office/powerpoint/2010/main" val="1458691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003 Agenda</a:t>
            </a:r>
            <a:r>
              <a:rPr lang="zh-TW" altLang="en-US" sz="4800" b="1" dirty="0" smtClean="0"/>
              <a:t>設計</a:t>
            </a:r>
            <a:endParaRPr lang="zh-TW" altLang="en-US" sz="4800" b="1" dirty="0"/>
          </a:p>
        </p:txBody>
      </p:sp>
      <p:cxnSp>
        <p:nvCxnSpPr>
          <p:cNvPr id="3" name="直線接點 2"/>
          <p:cNvCxnSpPr/>
          <p:nvPr/>
        </p:nvCxnSpPr>
        <p:spPr>
          <a:xfrm>
            <a:off x="611494" y="3057607"/>
            <a:ext cx="216027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622380" y="1852687"/>
            <a:ext cx="720092" cy="1446550"/>
          </a:xfrm>
          <a:prstGeom prst="rect">
            <a:avLst/>
          </a:prstGeom>
          <a:noFill/>
        </p:spPr>
        <p:txBody>
          <a:bodyPr wrap="square" rtlCol="0">
            <a:spAutoFit/>
          </a:bodyPr>
          <a:lstStyle/>
          <a:p>
            <a:r>
              <a:rPr lang="en-US" sz="8800" b="1" dirty="0" smtClean="0">
                <a:solidFill>
                  <a:schemeClr val="accent1"/>
                </a:solidFill>
              </a:rPr>
              <a:t>1</a:t>
            </a:r>
            <a:endParaRPr lang="en-US" sz="8800" b="1" dirty="0">
              <a:solidFill>
                <a:schemeClr val="accent1"/>
              </a:solidFill>
            </a:endParaRPr>
          </a:p>
        </p:txBody>
      </p:sp>
      <p:sp>
        <p:nvSpPr>
          <p:cNvPr id="5" name="文字方塊 4"/>
          <p:cNvSpPr txBox="1"/>
          <p:nvPr/>
        </p:nvSpPr>
        <p:spPr>
          <a:xfrm>
            <a:off x="611494" y="3114571"/>
            <a:ext cx="2160276" cy="461665"/>
          </a:xfrm>
          <a:prstGeom prst="rect">
            <a:avLst/>
          </a:prstGeom>
          <a:noFill/>
        </p:spPr>
        <p:txBody>
          <a:bodyPr wrap="square" rtlCol="0">
            <a:spAutoFit/>
          </a:bodyPr>
          <a:lstStyle/>
          <a:p>
            <a:r>
              <a:rPr lang="en-US" sz="2400" dirty="0"/>
              <a:t>I</a:t>
            </a:r>
            <a:r>
              <a:rPr lang="en-US" sz="2400" dirty="0" smtClean="0"/>
              <a:t>ntroductions</a:t>
            </a:r>
            <a:endParaRPr lang="en-US" sz="2400" dirty="0"/>
          </a:p>
        </p:txBody>
      </p:sp>
      <p:grpSp>
        <p:nvGrpSpPr>
          <p:cNvPr id="8" name="群組 7"/>
          <p:cNvGrpSpPr>
            <a:grpSpLocks noChangeAspect="1"/>
          </p:cNvGrpSpPr>
          <p:nvPr/>
        </p:nvGrpSpPr>
        <p:grpSpPr>
          <a:xfrm>
            <a:off x="1675372" y="2051425"/>
            <a:ext cx="625860" cy="807444"/>
            <a:chOff x="6015805" y="22759786"/>
            <a:chExt cx="2313454" cy="2984669"/>
          </a:xfrm>
          <a:solidFill>
            <a:schemeClr val="bg1">
              <a:lumMod val="50000"/>
            </a:schemeClr>
          </a:solidFill>
        </p:grpSpPr>
        <p:sp>
          <p:nvSpPr>
            <p:cNvPr id="9" name="手繪多邊形 8"/>
            <p:cNvSpPr>
              <a:spLocks/>
            </p:cNvSpPr>
            <p:nvPr/>
          </p:nvSpPr>
          <p:spPr bwMode="auto">
            <a:xfrm>
              <a:off x="6015805" y="23891244"/>
              <a:ext cx="2313454" cy="1853211"/>
            </a:xfrm>
            <a:custGeom>
              <a:avLst/>
              <a:gdLst>
                <a:gd name="connsiteX0" fmla="*/ 2446019 w 3135538"/>
                <a:gd name="connsiteY0" fmla="*/ 584076 h 2511748"/>
                <a:gd name="connsiteX1" fmla="*/ 2414495 w 3135538"/>
                <a:gd name="connsiteY1" fmla="*/ 1067184 h 2511748"/>
                <a:gd name="connsiteX2" fmla="*/ 2427069 w 3135538"/>
                <a:gd name="connsiteY2" fmla="*/ 1533116 h 2511748"/>
                <a:gd name="connsiteX3" fmla="*/ 2579388 w 3135538"/>
                <a:gd name="connsiteY3" fmla="*/ 1499988 h 2511748"/>
                <a:gd name="connsiteX4" fmla="*/ 2860675 w 3135538"/>
                <a:gd name="connsiteY4" fmla="*/ 1061064 h 2511748"/>
                <a:gd name="connsiteX5" fmla="*/ 2790982 w 3135538"/>
                <a:gd name="connsiteY5" fmla="*/ 811176 h 2511748"/>
                <a:gd name="connsiteX6" fmla="*/ 2493888 w 3135538"/>
                <a:gd name="connsiteY6" fmla="*/ 592972 h 2511748"/>
                <a:gd name="connsiteX7" fmla="*/ 2446019 w 3135538"/>
                <a:gd name="connsiteY7" fmla="*/ 584076 h 2511748"/>
                <a:gd name="connsiteX8" fmla="*/ 0 w 3135538"/>
                <a:gd name="connsiteY8" fmla="*/ 0 h 2511748"/>
                <a:gd name="connsiteX9" fmla="*/ 1198844 w 3135538"/>
                <a:gd name="connsiteY9" fmla="*/ 0 h 2511748"/>
                <a:gd name="connsiteX10" fmla="*/ 2398048 w 3135538"/>
                <a:gd name="connsiteY10" fmla="*/ 0 h 2511748"/>
                <a:gd name="connsiteX11" fmla="*/ 2400928 w 3135538"/>
                <a:gd name="connsiteY11" fmla="*/ 138592 h 2511748"/>
                <a:gd name="connsiteX12" fmla="*/ 2417849 w 3135538"/>
                <a:gd name="connsiteY12" fmla="*/ 289424 h 2511748"/>
                <a:gd name="connsiteX13" fmla="*/ 2506412 w 3135538"/>
                <a:gd name="connsiteY13" fmla="*/ 314620 h 2511748"/>
                <a:gd name="connsiteX14" fmla="*/ 2825744 w 3135538"/>
                <a:gd name="connsiteY14" fmla="*/ 447812 h 2511748"/>
                <a:gd name="connsiteX15" fmla="*/ 3056512 w 3135538"/>
                <a:gd name="connsiteY15" fmla="*/ 1401756 h 2511748"/>
                <a:gd name="connsiteX16" fmla="*/ 2492371 w 3135538"/>
                <a:gd name="connsiteY16" fmla="*/ 1813572 h 2511748"/>
                <a:gd name="connsiteX17" fmla="*/ 2414249 w 3135538"/>
                <a:gd name="connsiteY17" fmla="*/ 1837692 h 2511748"/>
                <a:gd name="connsiteX18" fmla="*/ 2401288 w 3135538"/>
                <a:gd name="connsiteY18" fmla="*/ 2114156 h 2511748"/>
                <a:gd name="connsiteX19" fmla="*/ 2398048 w 3135538"/>
                <a:gd name="connsiteY19" fmla="*/ 2378740 h 2511748"/>
                <a:gd name="connsiteX20" fmla="*/ 2370687 w 3135538"/>
                <a:gd name="connsiteY20" fmla="*/ 2420136 h 2511748"/>
                <a:gd name="connsiteX21" fmla="*/ 2294364 w 3135538"/>
                <a:gd name="connsiteY21" fmla="*/ 2485292 h 2511748"/>
                <a:gd name="connsiteX22" fmla="*/ 2245402 w 3135538"/>
                <a:gd name="connsiteY22" fmla="*/ 2509412 h 2511748"/>
                <a:gd name="connsiteX23" fmla="*/ 1214325 w 3135538"/>
                <a:gd name="connsiteY23" fmla="*/ 2511212 h 2511748"/>
                <a:gd name="connsiteX24" fmla="*/ 142205 w 3135538"/>
                <a:gd name="connsiteY24" fmla="*/ 2500412 h 2511748"/>
                <a:gd name="connsiteX25" fmla="*/ 27721 w 3135538"/>
                <a:gd name="connsiteY25" fmla="*/ 2418696 h 2511748"/>
                <a:gd name="connsiteX26" fmla="*/ 0 w 3135538"/>
                <a:gd name="connsiteY26" fmla="*/ 2379100 h 2511748"/>
                <a:gd name="connsiteX27" fmla="*/ 0 w 3135538"/>
                <a:gd name="connsiteY27" fmla="*/ 1189368 h 251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5538" h="2511748">
                  <a:moveTo>
                    <a:pt x="2446019" y="584076"/>
                  </a:moveTo>
                  <a:cubicBezTo>
                    <a:pt x="2411868" y="591488"/>
                    <a:pt x="2414495" y="673988"/>
                    <a:pt x="2414495" y="1067184"/>
                  </a:cubicBezTo>
                  <a:cubicBezTo>
                    <a:pt x="2414495" y="1425816"/>
                    <a:pt x="2417369" y="1528792"/>
                    <a:pt x="2427069" y="1533116"/>
                  </a:cubicBezTo>
                  <a:cubicBezTo>
                    <a:pt x="2452575" y="1544636"/>
                    <a:pt x="2514724" y="1530956"/>
                    <a:pt x="2579388" y="1499988"/>
                  </a:cubicBezTo>
                  <a:cubicBezTo>
                    <a:pt x="2752543" y="1417172"/>
                    <a:pt x="2860675" y="1248300"/>
                    <a:pt x="2860675" y="1061064"/>
                  </a:cubicBezTo>
                  <a:cubicBezTo>
                    <a:pt x="2860675" y="959524"/>
                    <a:pt x="2840917" y="888232"/>
                    <a:pt x="2790982" y="811176"/>
                  </a:cubicBezTo>
                  <a:cubicBezTo>
                    <a:pt x="2721648" y="703876"/>
                    <a:pt x="2613157" y="624300"/>
                    <a:pt x="2493888" y="592972"/>
                  </a:cubicBezTo>
                  <a:cubicBezTo>
                    <a:pt x="2472872" y="587480"/>
                    <a:pt x="2457402" y="581608"/>
                    <a:pt x="2446019" y="584076"/>
                  </a:cubicBezTo>
                  <a:close/>
                  <a:moveTo>
                    <a:pt x="0" y="0"/>
                  </a:moveTo>
                  <a:lnTo>
                    <a:pt x="1198844" y="0"/>
                  </a:lnTo>
                  <a:lnTo>
                    <a:pt x="2398048" y="0"/>
                  </a:lnTo>
                  <a:lnTo>
                    <a:pt x="2400928" y="138592"/>
                  </a:lnTo>
                  <a:cubicBezTo>
                    <a:pt x="2402728" y="242984"/>
                    <a:pt x="2407048" y="280424"/>
                    <a:pt x="2417849" y="289424"/>
                  </a:cubicBezTo>
                  <a:cubicBezTo>
                    <a:pt x="2425769" y="295900"/>
                    <a:pt x="2465730" y="307060"/>
                    <a:pt x="2506412" y="314620"/>
                  </a:cubicBezTo>
                  <a:cubicBezTo>
                    <a:pt x="2635657" y="337660"/>
                    <a:pt x="2719900" y="372936"/>
                    <a:pt x="2825744" y="447812"/>
                  </a:cubicBezTo>
                  <a:cubicBezTo>
                    <a:pt x="3121314" y="656960"/>
                    <a:pt x="3221038" y="1070576"/>
                    <a:pt x="3056512" y="1401756"/>
                  </a:cubicBezTo>
                  <a:cubicBezTo>
                    <a:pt x="2946708" y="1623144"/>
                    <a:pt x="2750141" y="1766776"/>
                    <a:pt x="2492371" y="1813572"/>
                  </a:cubicBezTo>
                  <a:cubicBezTo>
                    <a:pt x="2454570" y="1820052"/>
                    <a:pt x="2419649" y="1831212"/>
                    <a:pt x="2414249" y="1837692"/>
                  </a:cubicBezTo>
                  <a:cubicBezTo>
                    <a:pt x="2408488" y="1844532"/>
                    <a:pt x="2403088" y="1962964"/>
                    <a:pt x="2401288" y="2114156"/>
                  </a:cubicBezTo>
                  <a:lnTo>
                    <a:pt x="2398048" y="2378740"/>
                  </a:lnTo>
                  <a:lnTo>
                    <a:pt x="2370687" y="2420136"/>
                  </a:lnTo>
                  <a:cubicBezTo>
                    <a:pt x="2353406" y="2445696"/>
                    <a:pt x="2325325" y="2470176"/>
                    <a:pt x="2294364" y="2485292"/>
                  </a:cubicBezTo>
                  <a:lnTo>
                    <a:pt x="2245402" y="2509412"/>
                  </a:lnTo>
                  <a:lnTo>
                    <a:pt x="1214325" y="2511212"/>
                  </a:lnTo>
                  <a:cubicBezTo>
                    <a:pt x="404295" y="2513012"/>
                    <a:pt x="174246" y="2510492"/>
                    <a:pt x="142205" y="2500412"/>
                  </a:cubicBezTo>
                  <a:cubicBezTo>
                    <a:pt x="84243" y="2482052"/>
                    <a:pt x="59042" y="2464056"/>
                    <a:pt x="27721" y="2418696"/>
                  </a:cubicBezTo>
                  <a:lnTo>
                    <a:pt x="0" y="2379100"/>
                  </a:lnTo>
                  <a:lnTo>
                    <a:pt x="0" y="118936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 name="Freeform 19"/>
            <p:cNvSpPr>
              <a:spLocks/>
            </p:cNvSpPr>
            <p:nvPr/>
          </p:nvSpPr>
          <p:spPr bwMode="auto">
            <a:xfrm>
              <a:off x="6391787" y="22987011"/>
              <a:ext cx="238942" cy="660605"/>
            </a:xfrm>
            <a:custGeom>
              <a:avLst/>
              <a:gdLst>
                <a:gd name="T0" fmla="*/ 332 w 902"/>
                <a:gd name="T1" fmla="*/ 2424 h 2484"/>
                <a:gd name="T2" fmla="*/ 225 w 902"/>
                <a:gd name="T3" fmla="*/ 2170 h 2484"/>
                <a:gd name="T4" fmla="*/ 318 w 902"/>
                <a:gd name="T5" fmla="*/ 2007 h 2484"/>
                <a:gd name="T6" fmla="*/ 347 w 902"/>
                <a:gd name="T7" fmla="*/ 1507 h 2484"/>
                <a:gd name="T8" fmla="*/ 54 w 902"/>
                <a:gd name="T9" fmla="*/ 1043 h 2484"/>
                <a:gd name="T10" fmla="*/ 55 w 902"/>
                <a:gd name="T11" fmla="*/ 423 h 2484"/>
                <a:gd name="T12" fmla="*/ 204 w 902"/>
                <a:gd name="T13" fmla="*/ 157 h 2484"/>
                <a:gd name="T14" fmla="*/ 441 w 902"/>
                <a:gd name="T15" fmla="*/ 8 h 2484"/>
                <a:gd name="T16" fmla="*/ 630 w 902"/>
                <a:gd name="T17" fmla="*/ 75 h 2484"/>
                <a:gd name="T18" fmla="*/ 598 w 902"/>
                <a:gd name="T19" fmla="*/ 428 h 2484"/>
                <a:gd name="T20" fmla="*/ 506 w 902"/>
                <a:gd name="T21" fmla="*/ 709 h 2484"/>
                <a:gd name="T22" fmla="*/ 652 w 902"/>
                <a:gd name="T23" fmla="*/ 1062 h 2484"/>
                <a:gd name="T24" fmla="*/ 900 w 902"/>
                <a:gd name="T25" fmla="*/ 1724 h 2484"/>
                <a:gd name="T26" fmla="*/ 656 w 902"/>
                <a:gd name="T27" fmla="*/ 2352 h 2484"/>
                <a:gd name="T28" fmla="*/ 332 w 902"/>
                <a:gd name="T29" fmla="*/ 2424 h 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2" h="2484">
                  <a:moveTo>
                    <a:pt x="332" y="2424"/>
                  </a:moveTo>
                  <a:cubicBezTo>
                    <a:pt x="254" y="2386"/>
                    <a:pt x="199" y="2256"/>
                    <a:pt x="225" y="2170"/>
                  </a:cubicBezTo>
                  <a:cubicBezTo>
                    <a:pt x="236" y="2134"/>
                    <a:pt x="278" y="2061"/>
                    <a:pt x="318" y="2007"/>
                  </a:cubicBezTo>
                  <a:cubicBezTo>
                    <a:pt x="424" y="1866"/>
                    <a:pt x="437" y="1630"/>
                    <a:pt x="347" y="1507"/>
                  </a:cubicBezTo>
                  <a:cubicBezTo>
                    <a:pt x="130" y="1211"/>
                    <a:pt x="91" y="1149"/>
                    <a:pt x="54" y="1043"/>
                  </a:cubicBezTo>
                  <a:cubicBezTo>
                    <a:pt x="0" y="892"/>
                    <a:pt x="1" y="582"/>
                    <a:pt x="55" y="423"/>
                  </a:cubicBezTo>
                  <a:cubicBezTo>
                    <a:pt x="79" y="355"/>
                    <a:pt x="146" y="235"/>
                    <a:pt x="204" y="157"/>
                  </a:cubicBezTo>
                  <a:cubicBezTo>
                    <a:pt x="302" y="28"/>
                    <a:pt x="322" y="16"/>
                    <a:pt x="441" y="8"/>
                  </a:cubicBezTo>
                  <a:cubicBezTo>
                    <a:pt x="553" y="0"/>
                    <a:pt x="579" y="9"/>
                    <a:pt x="630" y="75"/>
                  </a:cubicBezTo>
                  <a:cubicBezTo>
                    <a:pt x="714" y="181"/>
                    <a:pt x="705" y="284"/>
                    <a:pt x="598" y="428"/>
                  </a:cubicBezTo>
                  <a:cubicBezTo>
                    <a:pt x="521" y="533"/>
                    <a:pt x="506" y="577"/>
                    <a:pt x="506" y="709"/>
                  </a:cubicBezTo>
                  <a:cubicBezTo>
                    <a:pt x="506" y="853"/>
                    <a:pt x="518" y="881"/>
                    <a:pt x="652" y="1062"/>
                  </a:cubicBezTo>
                  <a:cubicBezTo>
                    <a:pt x="852" y="1331"/>
                    <a:pt x="902" y="1465"/>
                    <a:pt x="900" y="1724"/>
                  </a:cubicBezTo>
                  <a:cubicBezTo>
                    <a:pt x="899" y="1972"/>
                    <a:pt x="818" y="2180"/>
                    <a:pt x="656" y="2352"/>
                  </a:cubicBezTo>
                  <a:cubicBezTo>
                    <a:pt x="551" y="2463"/>
                    <a:pt x="456" y="2484"/>
                    <a:pt x="332" y="24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 name="Freeform 20"/>
            <p:cNvSpPr>
              <a:spLocks/>
            </p:cNvSpPr>
            <p:nvPr/>
          </p:nvSpPr>
          <p:spPr bwMode="auto">
            <a:xfrm>
              <a:off x="7154298" y="22988186"/>
              <a:ext cx="275252" cy="696916"/>
            </a:xfrm>
            <a:custGeom>
              <a:avLst/>
              <a:gdLst>
                <a:gd name="T0" fmla="*/ 379 w 1034"/>
                <a:gd name="T1" fmla="*/ 2400 h 2623"/>
                <a:gd name="T2" fmla="*/ 367 w 1034"/>
                <a:gd name="T3" fmla="*/ 2035 h 2623"/>
                <a:gd name="T4" fmla="*/ 306 w 1034"/>
                <a:gd name="T5" fmla="*/ 1349 h 2623"/>
                <a:gd name="T6" fmla="*/ 308 w 1034"/>
                <a:gd name="T7" fmla="*/ 126 h 2623"/>
                <a:gd name="T8" fmla="*/ 525 w 1034"/>
                <a:gd name="T9" fmla="*/ 0 h 2623"/>
                <a:gd name="T10" fmla="*/ 669 w 1034"/>
                <a:gd name="T11" fmla="*/ 440 h 2623"/>
                <a:gd name="T12" fmla="*/ 584 w 1034"/>
                <a:gd name="T13" fmla="*/ 724 h 2623"/>
                <a:gd name="T14" fmla="*/ 694 w 1034"/>
                <a:gd name="T15" fmla="*/ 1037 h 2623"/>
                <a:gd name="T16" fmla="*/ 951 w 1034"/>
                <a:gd name="T17" fmla="*/ 1569 h 2623"/>
                <a:gd name="T18" fmla="*/ 379 w 1034"/>
                <a:gd name="T19" fmla="*/ 2400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2623">
                  <a:moveTo>
                    <a:pt x="379" y="2400"/>
                  </a:moveTo>
                  <a:cubicBezTo>
                    <a:pt x="260" y="2306"/>
                    <a:pt x="257" y="2215"/>
                    <a:pt x="367" y="2035"/>
                  </a:cubicBezTo>
                  <a:cubicBezTo>
                    <a:pt x="539" y="1755"/>
                    <a:pt x="529" y="1646"/>
                    <a:pt x="306" y="1349"/>
                  </a:cubicBezTo>
                  <a:cubicBezTo>
                    <a:pt x="0" y="944"/>
                    <a:pt x="1" y="475"/>
                    <a:pt x="308" y="126"/>
                  </a:cubicBezTo>
                  <a:cubicBezTo>
                    <a:pt x="402" y="19"/>
                    <a:pt x="435" y="0"/>
                    <a:pt x="525" y="0"/>
                  </a:cubicBezTo>
                  <a:cubicBezTo>
                    <a:pt x="750" y="0"/>
                    <a:pt x="826" y="232"/>
                    <a:pt x="669" y="440"/>
                  </a:cubicBezTo>
                  <a:cubicBezTo>
                    <a:pt x="597" y="534"/>
                    <a:pt x="585" y="576"/>
                    <a:pt x="584" y="724"/>
                  </a:cubicBezTo>
                  <a:cubicBezTo>
                    <a:pt x="584" y="884"/>
                    <a:pt x="592" y="909"/>
                    <a:pt x="694" y="1037"/>
                  </a:cubicBezTo>
                  <a:cubicBezTo>
                    <a:pt x="844" y="1227"/>
                    <a:pt x="921" y="1388"/>
                    <a:pt x="951" y="1569"/>
                  </a:cubicBezTo>
                  <a:cubicBezTo>
                    <a:pt x="1034" y="2082"/>
                    <a:pt x="662" y="2623"/>
                    <a:pt x="379" y="24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 name="Freeform 21"/>
            <p:cNvSpPr>
              <a:spLocks/>
            </p:cNvSpPr>
            <p:nvPr/>
          </p:nvSpPr>
          <p:spPr bwMode="auto">
            <a:xfrm>
              <a:off x="6767769" y="22759786"/>
              <a:ext cx="235429" cy="672317"/>
            </a:xfrm>
            <a:custGeom>
              <a:avLst/>
              <a:gdLst>
                <a:gd name="T0" fmla="*/ 358 w 889"/>
                <a:gd name="T1" fmla="*/ 2478 h 2531"/>
                <a:gd name="T2" fmla="*/ 206 w 889"/>
                <a:gd name="T3" fmla="*/ 2243 h 2531"/>
                <a:gd name="T4" fmla="*/ 297 w 889"/>
                <a:gd name="T5" fmla="*/ 2068 h 2531"/>
                <a:gd name="T6" fmla="*/ 389 w 889"/>
                <a:gd name="T7" fmla="*/ 1772 h 2531"/>
                <a:gd name="T8" fmla="*/ 243 w 889"/>
                <a:gd name="T9" fmla="*/ 1411 h 2531"/>
                <a:gd name="T10" fmla="*/ 13 w 889"/>
                <a:gd name="T11" fmla="*/ 721 h 2531"/>
                <a:gd name="T12" fmla="*/ 251 w 889"/>
                <a:gd name="T13" fmla="*/ 141 h 2531"/>
                <a:gd name="T14" fmla="*/ 617 w 889"/>
                <a:gd name="T15" fmla="*/ 113 h 2531"/>
                <a:gd name="T16" fmla="*/ 587 w 889"/>
                <a:gd name="T17" fmla="*/ 490 h 2531"/>
                <a:gd name="T18" fmla="*/ 662 w 889"/>
                <a:gd name="T19" fmla="*/ 1133 h 2531"/>
                <a:gd name="T20" fmla="*/ 889 w 889"/>
                <a:gd name="T21" fmla="*/ 1744 h 2531"/>
                <a:gd name="T22" fmla="*/ 710 w 889"/>
                <a:gd name="T23" fmla="*/ 2317 h 2531"/>
                <a:gd name="T24" fmla="*/ 545 w 889"/>
                <a:gd name="T25" fmla="*/ 2480 h 2531"/>
                <a:gd name="T26" fmla="*/ 358 w 889"/>
                <a:gd name="T27" fmla="*/ 2478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9" h="2531">
                  <a:moveTo>
                    <a:pt x="358" y="2478"/>
                  </a:moveTo>
                  <a:cubicBezTo>
                    <a:pt x="269" y="2434"/>
                    <a:pt x="206" y="2336"/>
                    <a:pt x="206" y="2243"/>
                  </a:cubicBezTo>
                  <a:cubicBezTo>
                    <a:pt x="206" y="2215"/>
                    <a:pt x="247" y="2136"/>
                    <a:pt x="297" y="2068"/>
                  </a:cubicBezTo>
                  <a:cubicBezTo>
                    <a:pt x="375" y="1961"/>
                    <a:pt x="388" y="1920"/>
                    <a:pt x="389" y="1772"/>
                  </a:cubicBezTo>
                  <a:cubicBezTo>
                    <a:pt x="390" y="1608"/>
                    <a:pt x="383" y="1592"/>
                    <a:pt x="243" y="1411"/>
                  </a:cubicBezTo>
                  <a:cubicBezTo>
                    <a:pt x="54" y="1166"/>
                    <a:pt x="0" y="1003"/>
                    <a:pt x="13" y="721"/>
                  </a:cubicBezTo>
                  <a:cubicBezTo>
                    <a:pt x="25" y="472"/>
                    <a:pt x="95" y="301"/>
                    <a:pt x="251" y="141"/>
                  </a:cubicBezTo>
                  <a:cubicBezTo>
                    <a:pt x="377" y="11"/>
                    <a:pt x="512" y="0"/>
                    <a:pt x="617" y="113"/>
                  </a:cubicBezTo>
                  <a:cubicBezTo>
                    <a:pt x="711" y="215"/>
                    <a:pt x="704" y="309"/>
                    <a:pt x="587" y="490"/>
                  </a:cubicBezTo>
                  <a:cubicBezTo>
                    <a:pt x="437" y="723"/>
                    <a:pt x="458" y="899"/>
                    <a:pt x="662" y="1133"/>
                  </a:cubicBezTo>
                  <a:cubicBezTo>
                    <a:pt x="825" y="1321"/>
                    <a:pt x="889" y="1493"/>
                    <a:pt x="889" y="1744"/>
                  </a:cubicBezTo>
                  <a:cubicBezTo>
                    <a:pt x="888" y="1992"/>
                    <a:pt x="850" y="2113"/>
                    <a:pt x="710" y="2317"/>
                  </a:cubicBezTo>
                  <a:cubicBezTo>
                    <a:pt x="664" y="2383"/>
                    <a:pt x="590" y="2457"/>
                    <a:pt x="545" y="2480"/>
                  </a:cubicBezTo>
                  <a:cubicBezTo>
                    <a:pt x="447" y="2530"/>
                    <a:pt x="466" y="2531"/>
                    <a:pt x="358" y="247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cxnSp>
        <p:nvCxnSpPr>
          <p:cNvPr id="13" name="直線接點 12"/>
          <p:cNvCxnSpPr/>
          <p:nvPr/>
        </p:nvCxnSpPr>
        <p:spPr>
          <a:xfrm>
            <a:off x="3491862" y="3057607"/>
            <a:ext cx="216027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3502748" y="1852687"/>
            <a:ext cx="720092" cy="1446550"/>
          </a:xfrm>
          <a:prstGeom prst="rect">
            <a:avLst/>
          </a:prstGeom>
          <a:noFill/>
        </p:spPr>
        <p:txBody>
          <a:bodyPr wrap="square" rtlCol="0">
            <a:spAutoFit/>
          </a:bodyPr>
          <a:lstStyle/>
          <a:p>
            <a:r>
              <a:rPr lang="en-US" sz="8800" b="1" dirty="0" smtClean="0">
                <a:solidFill>
                  <a:schemeClr val="accent2"/>
                </a:solidFill>
              </a:rPr>
              <a:t>2</a:t>
            </a:r>
            <a:endParaRPr lang="en-US" sz="8800" b="1" dirty="0">
              <a:solidFill>
                <a:schemeClr val="accent2"/>
              </a:solidFill>
            </a:endParaRPr>
          </a:p>
        </p:txBody>
      </p:sp>
      <p:sp>
        <p:nvSpPr>
          <p:cNvPr id="15" name="文字方塊 14"/>
          <p:cNvSpPr txBox="1"/>
          <p:nvPr/>
        </p:nvSpPr>
        <p:spPr>
          <a:xfrm>
            <a:off x="3491862" y="3114571"/>
            <a:ext cx="2160276" cy="461665"/>
          </a:xfrm>
          <a:prstGeom prst="rect">
            <a:avLst/>
          </a:prstGeom>
          <a:noFill/>
        </p:spPr>
        <p:txBody>
          <a:bodyPr wrap="square" rtlCol="0">
            <a:spAutoFit/>
          </a:bodyPr>
          <a:lstStyle/>
          <a:p>
            <a:r>
              <a:rPr lang="en-US" sz="2400" dirty="0" smtClean="0"/>
              <a:t>About Us</a:t>
            </a:r>
            <a:endParaRPr lang="en-US" sz="2400" dirty="0"/>
          </a:p>
        </p:txBody>
      </p:sp>
      <p:cxnSp>
        <p:nvCxnSpPr>
          <p:cNvPr id="21" name="直線接點 20"/>
          <p:cNvCxnSpPr/>
          <p:nvPr/>
        </p:nvCxnSpPr>
        <p:spPr>
          <a:xfrm>
            <a:off x="6372230" y="3057607"/>
            <a:ext cx="216027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6383116" y="1852687"/>
            <a:ext cx="720092" cy="1446550"/>
          </a:xfrm>
          <a:prstGeom prst="rect">
            <a:avLst/>
          </a:prstGeom>
          <a:noFill/>
        </p:spPr>
        <p:txBody>
          <a:bodyPr wrap="square" rtlCol="0">
            <a:spAutoFit/>
          </a:bodyPr>
          <a:lstStyle/>
          <a:p>
            <a:r>
              <a:rPr lang="en-US" sz="8800" b="1" dirty="0" smtClean="0">
                <a:solidFill>
                  <a:schemeClr val="accent3"/>
                </a:solidFill>
              </a:rPr>
              <a:t>3</a:t>
            </a:r>
            <a:endParaRPr lang="en-US" sz="8800" b="1" dirty="0">
              <a:solidFill>
                <a:schemeClr val="accent3"/>
              </a:solidFill>
            </a:endParaRPr>
          </a:p>
        </p:txBody>
      </p:sp>
      <p:sp>
        <p:nvSpPr>
          <p:cNvPr id="23" name="文字方塊 22"/>
          <p:cNvSpPr txBox="1"/>
          <p:nvPr/>
        </p:nvSpPr>
        <p:spPr>
          <a:xfrm>
            <a:off x="6372230" y="3114571"/>
            <a:ext cx="2160276" cy="461665"/>
          </a:xfrm>
          <a:prstGeom prst="rect">
            <a:avLst/>
          </a:prstGeom>
          <a:noFill/>
        </p:spPr>
        <p:txBody>
          <a:bodyPr wrap="square" rtlCol="0">
            <a:spAutoFit/>
          </a:bodyPr>
          <a:lstStyle/>
          <a:p>
            <a:r>
              <a:rPr lang="en-US" sz="2400" dirty="0" smtClean="0"/>
              <a:t>Talent Review</a:t>
            </a:r>
            <a:endParaRPr lang="en-US" sz="2400" dirty="0"/>
          </a:p>
        </p:txBody>
      </p:sp>
      <p:cxnSp>
        <p:nvCxnSpPr>
          <p:cNvPr id="30" name="直線接點 29"/>
          <p:cNvCxnSpPr/>
          <p:nvPr/>
        </p:nvCxnSpPr>
        <p:spPr>
          <a:xfrm>
            <a:off x="611494" y="5430693"/>
            <a:ext cx="216027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1" name="文字方塊 30"/>
          <p:cNvSpPr txBox="1"/>
          <p:nvPr/>
        </p:nvSpPr>
        <p:spPr>
          <a:xfrm>
            <a:off x="622380" y="4225773"/>
            <a:ext cx="720092" cy="1446550"/>
          </a:xfrm>
          <a:prstGeom prst="rect">
            <a:avLst/>
          </a:prstGeom>
          <a:noFill/>
        </p:spPr>
        <p:txBody>
          <a:bodyPr wrap="square" rtlCol="0">
            <a:spAutoFit/>
          </a:bodyPr>
          <a:lstStyle/>
          <a:p>
            <a:r>
              <a:rPr lang="en-US" sz="8800" b="1" dirty="0" smtClean="0">
                <a:solidFill>
                  <a:schemeClr val="accent4"/>
                </a:solidFill>
              </a:rPr>
              <a:t>4</a:t>
            </a:r>
            <a:endParaRPr lang="en-US" sz="8800" b="1" dirty="0">
              <a:solidFill>
                <a:schemeClr val="accent4"/>
              </a:solidFill>
            </a:endParaRPr>
          </a:p>
        </p:txBody>
      </p:sp>
      <p:sp>
        <p:nvSpPr>
          <p:cNvPr id="32" name="文字方塊 31"/>
          <p:cNvSpPr txBox="1"/>
          <p:nvPr/>
        </p:nvSpPr>
        <p:spPr>
          <a:xfrm>
            <a:off x="611494" y="5487657"/>
            <a:ext cx="2653794" cy="461665"/>
          </a:xfrm>
          <a:prstGeom prst="rect">
            <a:avLst/>
          </a:prstGeom>
          <a:noFill/>
        </p:spPr>
        <p:txBody>
          <a:bodyPr wrap="square" rtlCol="0">
            <a:spAutoFit/>
          </a:bodyPr>
          <a:lstStyle/>
          <a:p>
            <a:r>
              <a:rPr lang="en-US" sz="2400" dirty="0" smtClean="0"/>
              <a:t>Quality Indicators</a:t>
            </a:r>
            <a:endParaRPr lang="en-US" sz="2400" dirty="0"/>
          </a:p>
        </p:txBody>
      </p:sp>
      <p:cxnSp>
        <p:nvCxnSpPr>
          <p:cNvPr id="38" name="直線接點 37"/>
          <p:cNvCxnSpPr/>
          <p:nvPr/>
        </p:nvCxnSpPr>
        <p:spPr>
          <a:xfrm>
            <a:off x="3491862" y="5430693"/>
            <a:ext cx="216027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9" name="文字方塊 38"/>
          <p:cNvSpPr txBox="1"/>
          <p:nvPr/>
        </p:nvSpPr>
        <p:spPr>
          <a:xfrm>
            <a:off x="3502748" y="4225773"/>
            <a:ext cx="720092" cy="1446550"/>
          </a:xfrm>
          <a:prstGeom prst="rect">
            <a:avLst/>
          </a:prstGeom>
          <a:noFill/>
        </p:spPr>
        <p:txBody>
          <a:bodyPr wrap="square" rtlCol="0">
            <a:spAutoFit/>
          </a:bodyPr>
          <a:lstStyle/>
          <a:p>
            <a:r>
              <a:rPr lang="en-US" sz="8800" b="1" dirty="0" smtClean="0">
                <a:solidFill>
                  <a:schemeClr val="accent5"/>
                </a:solidFill>
              </a:rPr>
              <a:t>5</a:t>
            </a:r>
            <a:endParaRPr lang="en-US" sz="8800" b="1" dirty="0">
              <a:solidFill>
                <a:schemeClr val="accent5"/>
              </a:solidFill>
            </a:endParaRPr>
          </a:p>
        </p:txBody>
      </p:sp>
      <p:sp>
        <p:nvSpPr>
          <p:cNvPr id="40" name="文字方塊 39"/>
          <p:cNvSpPr txBox="1"/>
          <p:nvPr/>
        </p:nvSpPr>
        <p:spPr>
          <a:xfrm>
            <a:off x="3491861" y="5487657"/>
            <a:ext cx="2331781" cy="461665"/>
          </a:xfrm>
          <a:prstGeom prst="rect">
            <a:avLst/>
          </a:prstGeom>
          <a:noFill/>
        </p:spPr>
        <p:txBody>
          <a:bodyPr wrap="square" rtlCol="0">
            <a:spAutoFit/>
          </a:bodyPr>
          <a:lstStyle/>
          <a:p>
            <a:r>
              <a:rPr lang="en-US" sz="2400" dirty="0" smtClean="0"/>
              <a:t>Product Review</a:t>
            </a:r>
            <a:endParaRPr lang="en-US" sz="2400" dirty="0"/>
          </a:p>
        </p:txBody>
      </p:sp>
      <p:cxnSp>
        <p:nvCxnSpPr>
          <p:cNvPr id="46" name="直線接點 45"/>
          <p:cNvCxnSpPr/>
          <p:nvPr/>
        </p:nvCxnSpPr>
        <p:spPr>
          <a:xfrm>
            <a:off x="6372230" y="5430693"/>
            <a:ext cx="2160276"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7" name="文字方塊 46"/>
          <p:cNvSpPr txBox="1"/>
          <p:nvPr/>
        </p:nvSpPr>
        <p:spPr>
          <a:xfrm>
            <a:off x="6383116" y="4225773"/>
            <a:ext cx="720092" cy="1446550"/>
          </a:xfrm>
          <a:prstGeom prst="rect">
            <a:avLst/>
          </a:prstGeom>
          <a:noFill/>
        </p:spPr>
        <p:txBody>
          <a:bodyPr wrap="square" rtlCol="0">
            <a:spAutoFit/>
          </a:bodyPr>
          <a:lstStyle/>
          <a:p>
            <a:r>
              <a:rPr lang="en-US" sz="8800" b="1" dirty="0" smtClean="0">
                <a:solidFill>
                  <a:schemeClr val="accent6"/>
                </a:solidFill>
              </a:rPr>
              <a:t>6</a:t>
            </a:r>
            <a:endParaRPr lang="en-US" sz="8800" b="1" dirty="0">
              <a:solidFill>
                <a:schemeClr val="accent6"/>
              </a:solidFill>
            </a:endParaRPr>
          </a:p>
        </p:txBody>
      </p:sp>
      <p:sp>
        <p:nvSpPr>
          <p:cNvPr id="48" name="文字方塊 47"/>
          <p:cNvSpPr txBox="1"/>
          <p:nvPr/>
        </p:nvSpPr>
        <p:spPr>
          <a:xfrm>
            <a:off x="6372230" y="5487657"/>
            <a:ext cx="2160276" cy="461665"/>
          </a:xfrm>
          <a:prstGeom prst="rect">
            <a:avLst/>
          </a:prstGeom>
          <a:noFill/>
        </p:spPr>
        <p:txBody>
          <a:bodyPr wrap="square" rtlCol="0">
            <a:spAutoFit/>
          </a:bodyPr>
          <a:lstStyle/>
          <a:p>
            <a:r>
              <a:rPr lang="en-US" sz="2400" dirty="0" smtClean="0"/>
              <a:t>Thank You</a:t>
            </a:r>
            <a:endParaRPr lang="en-US" sz="2400" dirty="0"/>
          </a:p>
        </p:txBody>
      </p:sp>
      <p:grpSp>
        <p:nvGrpSpPr>
          <p:cNvPr id="54" name="群組 53"/>
          <p:cNvGrpSpPr>
            <a:grpSpLocks noChangeAspect="1"/>
          </p:cNvGrpSpPr>
          <p:nvPr/>
        </p:nvGrpSpPr>
        <p:grpSpPr>
          <a:xfrm>
            <a:off x="4511608" y="2154465"/>
            <a:ext cx="644592" cy="767200"/>
            <a:chOff x="35438364" y="7237845"/>
            <a:chExt cx="2540673" cy="3023931"/>
          </a:xfrm>
          <a:solidFill>
            <a:schemeClr val="bg1">
              <a:lumMod val="50000"/>
            </a:schemeClr>
          </a:solidFill>
        </p:grpSpPr>
        <p:sp>
          <p:nvSpPr>
            <p:cNvPr id="55" name="手繪多邊形 54"/>
            <p:cNvSpPr>
              <a:spLocks/>
            </p:cNvSpPr>
            <p:nvPr/>
          </p:nvSpPr>
          <p:spPr bwMode="auto">
            <a:xfrm>
              <a:off x="35438364" y="7237845"/>
              <a:ext cx="2540673" cy="3023931"/>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6" name="Freeform 54"/>
            <p:cNvSpPr>
              <a:spLocks/>
            </p:cNvSpPr>
            <p:nvPr/>
          </p:nvSpPr>
          <p:spPr bwMode="auto">
            <a:xfrm>
              <a:off x="36027619" y="8536802"/>
              <a:ext cx="318165" cy="302730"/>
            </a:xfrm>
            <a:custGeom>
              <a:avLst/>
              <a:gdLst>
                <a:gd name="T0" fmla="*/ 395 w 1185"/>
                <a:gd name="T1" fmla="*/ 1018 h 1124"/>
                <a:gd name="T2" fmla="*/ 264 w 1185"/>
                <a:gd name="T3" fmla="*/ 160 h 1124"/>
                <a:gd name="T4" fmla="*/ 652 w 1185"/>
                <a:gd name="T5" fmla="*/ 0 h 1124"/>
                <a:gd name="T6" fmla="*/ 1119 w 1185"/>
                <a:gd name="T7" fmla="*/ 247 h 1124"/>
                <a:gd name="T8" fmla="*/ 1185 w 1185"/>
                <a:gd name="T9" fmla="*/ 539 h 1124"/>
                <a:gd name="T10" fmla="*/ 890 w 1185"/>
                <a:gd name="T11" fmla="*/ 1030 h 1124"/>
                <a:gd name="T12" fmla="*/ 395 w 1185"/>
                <a:gd name="T13" fmla="*/ 1018 h 1124"/>
              </a:gdLst>
              <a:ahLst/>
              <a:cxnLst>
                <a:cxn ang="0">
                  <a:pos x="T0" y="T1"/>
                </a:cxn>
                <a:cxn ang="0">
                  <a:pos x="T2" y="T3"/>
                </a:cxn>
                <a:cxn ang="0">
                  <a:pos x="T4" y="T5"/>
                </a:cxn>
                <a:cxn ang="0">
                  <a:pos x="T6" y="T7"/>
                </a:cxn>
                <a:cxn ang="0">
                  <a:pos x="T8" y="T9"/>
                </a:cxn>
                <a:cxn ang="0">
                  <a:pos x="T10" y="T11"/>
                </a:cxn>
                <a:cxn ang="0">
                  <a:pos x="T12" y="T13"/>
                </a:cxn>
              </a:cxnLst>
              <a:rect l="0" t="0" r="r" b="b"/>
              <a:pathLst>
                <a:path w="1185" h="1124">
                  <a:moveTo>
                    <a:pt x="395" y="1018"/>
                  </a:moveTo>
                  <a:cubicBezTo>
                    <a:pt x="58" y="822"/>
                    <a:pt x="0" y="444"/>
                    <a:pt x="264" y="160"/>
                  </a:cubicBezTo>
                  <a:cubicBezTo>
                    <a:pt x="375" y="41"/>
                    <a:pt x="473" y="0"/>
                    <a:pt x="652" y="0"/>
                  </a:cubicBezTo>
                  <a:cubicBezTo>
                    <a:pt x="850" y="0"/>
                    <a:pt x="1022" y="91"/>
                    <a:pt x="1119" y="247"/>
                  </a:cubicBezTo>
                  <a:cubicBezTo>
                    <a:pt x="1171" y="330"/>
                    <a:pt x="1185" y="393"/>
                    <a:pt x="1185" y="539"/>
                  </a:cubicBezTo>
                  <a:cubicBezTo>
                    <a:pt x="1185" y="777"/>
                    <a:pt x="1096" y="926"/>
                    <a:pt x="890" y="1030"/>
                  </a:cubicBezTo>
                  <a:cubicBezTo>
                    <a:pt x="704" y="1124"/>
                    <a:pt x="571" y="1121"/>
                    <a:pt x="395" y="101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7" name="Freeform 56"/>
            <p:cNvSpPr>
              <a:spLocks/>
            </p:cNvSpPr>
            <p:nvPr/>
          </p:nvSpPr>
          <p:spPr bwMode="auto">
            <a:xfrm>
              <a:off x="36532174" y="7768694"/>
              <a:ext cx="316977" cy="309854"/>
            </a:xfrm>
            <a:custGeom>
              <a:avLst/>
              <a:gdLst>
                <a:gd name="T0" fmla="*/ 466 w 1176"/>
                <a:gd name="T1" fmla="*/ 1081 h 1147"/>
                <a:gd name="T2" fmla="*/ 180 w 1176"/>
                <a:gd name="T3" fmla="*/ 953 h 1147"/>
                <a:gd name="T4" fmla="*/ 0 w 1176"/>
                <a:gd name="T5" fmla="*/ 536 h 1147"/>
                <a:gd name="T6" fmla="*/ 537 w 1176"/>
                <a:gd name="T7" fmla="*/ 0 h 1147"/>
                <a:gd name="T8" fmla="*/ 1074 w 1176"/>
                <a:gd name="T9" fmla="*/ 415 h 1147"/>
                <a:gd name="T10" fmla="*/ 466 w 1176"/>
                <a:gd name="T11" fmla="*/ 1081 h 1147"/>
              </a:gdLst>
              <a:ahLst/>
              <a:cxnLst>
                <a:cxn ang="0">
                  <a:pos x="T0" y="T1"/>
                </a:cxn>
                <a:cxn ang="0">
                  <a:pos x="T2" y="T3"/>
                </a:cxn>
                <a:cxn ang="0">
                  <a:pos x="T4" y="T5"/>
                </a:cxn>
                <a:cxn ang="0">
                  <a:pos x="T6" y="T7"/>
                </a:cxn>
                <a:cxn ang="0">
                  <a:pos x="T8" y="T9"/>
                </a:cxn>
                <a:cxn ang="0">
                  <a:pos x="T10" y="T11"/>
                </a:cxn>
              </a:cxnLst>
              <a:rect l="0" t="0" r="r" b="b"/>
              <a:pathLst>
                <a:path w="1176" h="1147">
                  <a:moveTo>
                    <a:pt x="466" y="1081"/>
                  </a:moveTo>
                  <a:cubicBezTo>
                    <a:pt x="310" y="1052"/>
                    <a:pt x="276" y="1037"/>
                    <a:pt x="180" y="953"/>
                  </a:cubicBezTo>
                  <a:cubicBezTo>
                    <a:pt x="52" y="840"/>
                    <a:pt x="0" y="721"/>
                    <a:pt x="0" y="536"/>
                  </a:cubicBezTo>
                  <a:cubicBezTo>
                    <a:pt x="0" y="222"/>
                    <a:pt x="222" y="0"/>
                    <a:pt x="537" y="0"/>
                  </a:cubicBezTo>
                  <a:cubicBezTo>
                    <a:pt x="795" y="0"/>
                    <a:pt x="998" y="156"/>
                    <a:pt x="1074" y="415"/>
                  </a:cubicBezTo>
                  <a:cubicBezTo>
                    <a:pt x="1176" y="760"/>
                    <a:pt x="823" y="1147"/>
                    <a:pt x="466" y="108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58" name="群組 57"/>
          <p:cNvGrpSpPr>
            <a:grpSpLocks noChangeAspect="1"/>
          </p:cNvGrpSpPr>
          <p:nvPr/>
        </p:nvGrpSpPr>
        <p:grpSpPr>
          <a:xfrm>
            <a:off x="7358994" y="2155130"/>
            <a:ext cx="765516" cy="765870"/>
            <a:chOff x="5787795" y="2571222"/>
            <a:chExt cx="2554808" cy="2555997"/>
          </a:xfrm>
          <a:solidFill>
            <a:schemeClr val="bg1">
              <a:lumMod val="50000"/>
            </a:schemeClr>
          </a:solidFill>
        </p:grpSpPr>
        <p:sp>
          <p:nvSpPr>
            <p:cNvPr id="59" name="Freeform 75"/>
            <p:cNvSpPr>
              <a:spLocks/>
            </p:cNvSpPr>
            <p:nvPr/>
          </p:nvSpPr>
          <p:spPr bwMode="auto">
            <a:xfrm>
              <a:off x="5787795" y="2571222"/>
              <a:ext cx="2553622" cy="2555997"/>
            </a:xfrm>
            <a:custGeom>
              <a:avLst/>
              <a:gdLst>
                <a:gd name="T0" fmla="*/ 92 w 9483"/>
                <a:gd name="T1" fmla="*/ 9464 h 9492"/>
                <a:gd name="T2" fmla="*/ 0 w 9483"/>
                <a:gd name="T3" fmla="*/ 9453 h 9492"/>
                <a:gd name="T4" fmla="*/ 0 w 9483"/>
                <a:gd name="T5" fmla="*/ 4727 h 9492"/>
                <a:gd name="T6" fmla="*/ 0 w 9483"/>
                <a:gd name="T7" fmla="*/ 0 h 9492"/>
                <a:gd name="T8" fmla="*/ 388 w 9483"/>
                <a:gd name="T9" fmla="*/ 8 h 9492"/>
                <a:gd name="T10" fmla="*/ 776 w 9483"/>
                <a:gd name="T11" fmla="*/ 16 h 9492"/>
                <a:gd name="T12" fmla="*/ 791 w 9483"/>
                <a:gd name="T13" fmla="*/ 4348 h 9492"/>
                <a:gd name="T14" fmla="*/ 805 w 9483"/>
                <a:gd name="T15" fmla="*/ 8680 h 9492"/>
                <a:gd name="T16" fmla="*/ 5121 w 9483"/>
                <a:gd name="T17" fmla="*/ 8687 h 9492"/>
                <a:gd name="T18" fmla="*/ 9460 w 9483"/>
                <a:gd name="T19" fmla="*/ 8730 h 9492"/>
                <a:gd name="T20" fmla="*/ 9483 w 9483"/>
                <a:gd name="T21" fmla="*/ 9096 h 9492"/>
                <a:gd name="T22" fmla="*/ 9428 w 9483"/>
                <a:gd name="T23" fmla="*/ 9456 h 9492"/>
                <a:gd name="T24" fmla="*/ 92 w 9483"/>
                <a:gd name="T25" fmla="*/ 9464 h 9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3" h="9492">
                  <a:moveTo>
                    <a:pt x="92" y="9464"/>
                  </a:moveTo>
                  <a:lnTo>
                    <a:pt x="0" y="9453"/>
                  </a:lnTo>
                  <a:lnTo>
                    <a:pt x="0" y="4727"/>
                  </a:lnTo>
                  <a:lnTo>
                    <a:pt x="0" y="0"/>
                  </a:lnTo>
                  <a:lnTo>
                    <a:pt x="388" y="8"/>
                  </a:lnTo>
                  <a:lnTo>
                    <a:pt x="776" y="16"/>
                  </a:lnTo>
                  <a:lnTo>
                    <a:pt x="791" y="4348"/>
                  </a:lnTo>
                  <a:lnTo>
                    <a:pt x="805" y="8680"/>
                  </a:lnTo>
                  <a:lnTo>
                    <a:pt x="5121" y="8687"/>
                  </a:lnTo>
                  <a:cubicBezTo>
                    <a:pt x="8531" y="8693"/>
                    <a:pt x="9442" y="8702"/>
                    <a:pt x="9460" y="8730"/>
                  </a:cubicBezTo>
                  <a:cubicBezTo>
                    <a:pt x="9472" y="8749"/>
                    <a:pt x="9482" y="8914"/>
                    <a:pt x="9483" y="9096"/>
                  </a:cubicBezTo>
                  <a:cubicBezTo>
                    <a:pt x="9483" y="9395"/>
                    <a:pt x="9478" y="9429"/>
                    <a:pt x="9428" y="9456"/>
                  </a:cubicBezTo>
                  <a:cubicBezTo>
                    <a:pt x="9376" y="9484"/>
                    <a:pt x="321" y="9492"/>
                    <a:pt x="92" y="946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0" name="Freeform 96"/>
            <p:cNvSpPr>
              <a:spLocks/>
            </p:cNvSpPr>
            <p:nvPr/>
          </p:nvSpPr>
          <p:spPr bwMode="auto">
            <a:xfrm>
              <a:off x="6176001" y="3214673"/>
              <a:ext cx="2166602" cy="1264346"/>
            </a:xfrm>
            <a:custGeom>
              <a:avLst/>
              <a:gdLst>
                <a:gd name="T0" fmla="*/ 5955 w 8049"/>
                <a:gd name="T1" fmla="*/ 4674 h 4696"/>
                <a:gd name="T2" fmla="*/ 6307 w 8049"/>
                <a:gd name="T3" fmla="*/ 4301 h 4696"/>
                <a:gd name="T4" fmla="*/ 6660 w 8049"/>
                <a:gd name="T5" fmla="*/ 3906 h 4696"/>
                <a:gd name="T6" fmla="*/ 5545 w 8049"/>
                <a:gd name="T7" fmla="*/ 2805 h 4696"/>
                <a:gd name="T8" fmla="*/ 5108 w 8049"/>
                <a:gd name="T9" fmla="*/ 3186 h 4696"/>
                <a:gd name="T10" fmla="*/ 4699 w 8049"/>
                <a:gd name="T11" fmla="*/ 3567 h 4696"/>
                <a:gd name="T12" fmla="*/ 4007 w 8049"/>
                <a:gd name="T13" fmla="*/ 2904 h 4696"/>
                <a:gd name="T14" fmla="*/ 3302 w 8049"/>
                <a:gd name="T15" fmla="*/ 2240 h 4696"/>
                <a:gd name="T16" fmla="*/ 2878 w 8049"/>
                <a:gd name="T17" fmla="*/ 2621 h 4696"/>
                <a:gd name="T18" fmla="*/ 2463 w 8049"/>
                <a:gd name="T19" fmla="*/ 3002 h 4696"/>
                <a:gd name="T20" fmla="*/ 0 w 8049"/>
                <a:gd name="T21" fmla="*/ 539 h 4696"/>
                <a:gd name="T22" fmla="*/ 255 w 8049"/>
                <a:gd name="T23" fmla="*/ 251 h 4696"/>
                <a:gd name="T24" fmla="*/ 511 w 8049"/>
                <a:gd name="T25" fmla="*/ 0 h 4696"/>
                <a:gd name="T26" fmla="*/ 1462 w 8049"/>
                <a:gd name="T27" fmla="*/ 951 h 4696"/>
                <a:gd name="T28" fmla="*/ 2456 w 8049"/>
                <a:gd name="T29" fmla="*/ 1902 h 4696"/>
                <a:gd name="T30" fmla="*/ 2878 w 8049"/>
                <a:gd name="T31" fmla="*/ 1521 h 4696"/>
                <a:gd name="T32" fmla="*/ 3286 w 8049"/>
                <a:gd name="T33" fmla="*/ 1140 h 4696"/>
                <a:gd name="T34" fmla="*/ 3980 w 8049"/>
                <a:gd name="T35" fmla="*/ 1803 h 4696"/>
                <a:gd name="T36" fmla="*/ 4700 w 8049"/>
                <a:gd name="T37" fmla="*/ 2466 h 4696"/>
                <a:gd name="T38" fmla="*/ 5136 w 8049"/>
                <a:gd name="T39" fmla="*/ 2085 h 4696"/>
                <a:gd name="T40" fmla="*/ 5545 w 8049"/>
                <a:gd name="T41" fmla="*/ 1704 h 4696"/>
                <a:gd name="T42" fmla="*/ 6364 w 8049"/>
                <a:gd name="T43" fmla="*/ 2496 h 4696"/>
                <a:gd name="T44" fmla="*/ 7206 w 8049"/>
                <a:gd name="T45" fmla="*/ 3317 h 4696"/>
                <a:gd name="T46" fmla="*/ 7632 w 8049"/>
                <a:gd name="T47" fmla="*/ 2975 h 4696"/>
                <a:gd name="T48" fmla="*/ 8025 w 8049"/>
                <a:gd name="T49" fmla="*/ 2650 h 4696"/>
                <a:gd name="T50" fmla="*/ 8026 w 8049"/>
                <a:gd name="T51" fmla="*/ 4651 h 4696"/>
                <a:gd name="T52" fmla="*/ 6982 w 8049"/>
                <a:gd name="T53" fmla="*/ 4696 h 4696"/>
                <a:gd name="T54" fmla="*/ 5955 w 8049"/>
                <a:gd name="T55" fmla="*/ 4674 h 4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49" h="4696">
                  <a:moveTo>
                    <a:pt x="5955" y="4674"/>
                  </a:moveTo>
                  <a:cubicBezTo>
                    <a:pt x="5955" y="4662"/>
                    <a:pt x="6113" y="4494"/>
                    <a:pt x="6307" y="4301"/>
                  </a:cubicBezTo>
                  <a:cubicBezTo>
                    <a:pt x="6501" y="4107"/>
                    <a:pt x="6660" y="3929"/>
                    <a:pt x="6660" y="3906"/>
                  </a:cubicBezTo>
                  <a:cubicBezTo>
                    <a:pt x="6660" y="3840"/>
                    <a:pt x="5612" y="2805"/>
                    <a:pt x="5545" y="2805"/>
                  </a:cubicBezTo>
                  <a:cubicBezTo>
                    <a:pt x="5510" y="2805"/>
                    <a:pt x="5343" y="2950"/>
                    <a:pt x="5108" y="3186"/>
                  </a:cubicBezTo>
                  <a:cubicBezTo>
                    <a:pt x="4899" y="3395"/>
                    <a:pt x="4715" y="3567"/>
                    <a:pt x="4699" y="3567"/>
                  </a:cubicBezTo>
                  <a:cubicBezTo>
                    <a:pt x="4683" y="3567"/>
                    <a:pt x="4372" y="3268"/>
                    <a:pt x="4007" y="2904"/>
                  </a:cubicBezTo>
                  <a:cubicBezTo>
                    <a:pt x="3643" y="2539"/>
                    <a:pt x="3325" y="2240"/>
                    <a:pt x="3302" y="2240"/>
                  </a:cubicBezTo>
                  <a:cubicBezTo>
                    <a:pt x="3278" y="2240"/>
                    <a:pt x="3087" y="2412"/>
                    <a:pt x="2878" y="2621"/>
                  </a:cubicBezTo>
                  <a:cubicBezTo>
                    <a:pt x="2669" y="2831"/>
                    <a:pt x="2482" y="3002"/>
                    <a:pt x="2463" y="3002"/>
                  </a:cubicBezTo>
                  <a:cubicBezTo>
                    <a:pt x="2415" y="3002"/>
                    <a:pt x="0" y="587"/>
                    <a:pt x="0" y="539"/>
                  </a:cubicBezTo>
                  <a:cubicBezTo>
                    <a:pt x="0" y="518"/>
                    <a:pt x="115" y="388"/>
                    <a:pt x="255" y="251"/>
                  </a:cubicBezTo>
                  <a:lnTo>
                    <a:pt x="511" y="0"/>
                  </a:lnTo>
                  <a:lnTo>
                    <a:pt x="1462" y="951"/>
                  </a:lnTo>
                  <a:cubicBezTo>
                    <a:pt x="1985" y="1474"/>
                    <a:pt x="2432" y="1902"/>
                    <a:pt x="2456" y="1902"/>
                  </a:cubicBezTo>
                  <a:cubicBezTo>
                    <a:pt x="2479" y="1902"/>
                    <a:pt x="2669" y="1730"/>
                    <a:pt x="2878" y="1521"/>
                  </a:cubicBezTo>
                  <a:cubicBezTo>
                    <a:pt x="3087" y="1311"/>
                    <a:pt x="3271" y="1140"/>
                    <a:pt x="3286" y="1140"/>
                  </a:cubicBezTo>
                  <a:cubicBezTo>
                    <a:pt x="3302" y="1140"/>
                    <a:pt x="3614" y="1438"/>
                    <a:pt x="3980" y="1803"/>
                  </a:cubicBezTo>
                  <a:cubicBezTo>
                    <a:pt x="4396" y="2218"/>
                    <a:pt x="4666" y="2466"/>
                    <a:pt x="4700" y="2466"/>
                  </a:cubicBezTo>
                  <a:cubicBezTo>
                    <a:pt x="4734" y="2466"/>
                    <a:pt x="4906" y="2316"/>
                    <a:pt x="5136" y="2085"/>
                  </a:cubicBezTo>
                  <a:cubicBezTo>
                    <a:pt x="5345" y="1876"/>
                    <a:pt x="5529" y="1704"/>
                    <a:pt x="5545" y="1704"/>
                  </a:cubicBezTo>
                  <a:cubicBezTo>
                    <a:pt x="5561" y="1704"/>
                    <a:pt x="5929" y="2061"/>
                    <a:pt x="6364" y="2496"/>
                  </a:cubicBezTo>
                  <a:cubicBezTo>
                    <a:pt x="6799" y="2932"/>
                    <a:pt x="7177" y="3301"/>
                    <a:pt x="7206" y="3317"/>
                  </a:cubicBezTo>
                  <a:cubicBezTo>
                    <a:pt x="7250" y="3341"/>
                    <a:pt x="7313" y="3290"/>
                    <a:pt x="7632" y="2975"/>
                  </a:cubicBezTo>
                  <a:cubicBezTo>
                    <a:pt x="7922" y="2687"/>
                    <a:pt x="8011" y="2614"/>
                    <a:pt x="8025" y="2650"/>
                  </a:cubicBezTo>
                  <a:cubicBezTo>
                    <a:pt x="8048" y="2710"/>
                    <a:pt x="8049" y="4592"/>
                    <a:pt x="8026" y="4651"/>
                  </a:cubicBezTo>
                  <a:cubicBezTo>
                    <a:pt x="8011" y="4691"/>
                    <a:pt x="7892" y="4696"/>
                    <a:pt x="6982" y="4696"/>
                  </a:cubicBezTo>
                  <a:cubicBezTo>
                    <a:pt x="6417" y="4696"/>
                    <a:pt x="5955" y="4686"/>
                    <a:pt x="5955" y="46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61" name="手繪多邊形 60"/>
          <p:cNvSpPr>
            <a:spLocks noChangeAspect="1"/>
          </p:cNvSpPr>
          <p:nvPr/>
        </p:nvSpPr>
        <p:spPr bwMode="auto">
          <a:xfrm>
            <a:off x="7341040" y="4526689"/>
            <a:ext cx="799660" cy="844718"/>
          </a:xfrm>
          <a:custGeom>
            <a:avLst/>
            <a:gdLst>
              <a:gd name="connsiteX0" fmla="*/ 1095634 w 3528852"/>
              <a:gd name="connsiteY0" fmla="*/ 1024416 h 3727695"/>
              <a:gd name="connsiteX1" fmla="*/ 1080654 w 3528852"/>
              <a:gd name="connsiteY1" fmla="*/ 1109438 h 3727695"/>
              <a:gd name="connsiteX2" fmla="*/ 1055826 w 3528852"/>
              <a:gd name="connsiteY2" fmla="*/ 1204854 h 3727695"/>
              <a:gd name="connsiteX3" fmla="*/ 937794 w 3528852"/>
              <a:gd name="connsiteY3" fmla="*/ 1200174 h 3727695"/>
              <a:gd name="connsiteX4" fmla="*/ 907926 w 3528852"/>
              <a:gd name="connsiteY4" fmla="*/ 1115558 h 3727695"/>
              <a:gd name="connsiteX5" fmla="*/ 820482 w 3528852"/>
              <a:gd name="connsiteY5" fmla="*/ 1080632 h 3727695"/>
              <a:gd name="connsiteX6" fmla="*/ 862226 w 3528852"/>
              <a:gd name="connsiteY6" fmla="*/ 1358602 h 3727695"/>
              <a:gd name="connsiteX7" fmla="*/ 1080294 w 3528852"/>
              <a:gd name="connsiteY7" fmla="*/ 1391368 h 3727695"/>
              <a:gd name="connsiteX8" fmla="*/ 1188610 w 3528852"/>
              <a:gd name="connsiteY8" fmla="*/ 1285510 h 3727695"/>
              <a:gd name="connsiteX9" fmla="*/ 1149746 w 3528852"/>
              <a:gd name="connsiteY9" fmla="*/ 1053628 h 3727695"/>
              <a:gd name="connsiteX10" fmla="*/ 1095634 w 3528852"/>
              <a:gd name="connsiteY10" fmla="*/ 1024416 h 3727695"/>
              <a:gd name="connsiteX11" fmla="*/ 92222 w 3528852"/>
              <a:gd name="connsiteY11" fmla="*/ 0 h 3727695"/>
              <a:gd name="connsiteX12" fmla="*/ 171094 w 3528852"/>
              <a:gd name="connsiteY12" fmla="*/ 112334 h 3727695"/>
              <a:gd name="connsiteX13" fmla="*/ 233398 w 3528852"/>
              <a:gd name="connsiteY13" fmla="*/ 365084 h 3727695"/>
              <a:gd name="connsiteX14" fmla="*/ 511430 w 3528852"/>
              <a:gd name="connsiteY14" fmla="*/ 467696 h 3727695"/>
              <a:gd name="connsiteX15" fmla="*/ 740118 w 3528852"/>
              <a:gd name="connsiteY15" fmla="*/ 509822 h 3727695"/>
              <a:gd name="connsiteX16" fmla="*/ 1013470 w 3528852"/>
              <a:gd name="connsiteY16" fmla="*/ 721168 h 3727695"/>
              <a:gd name="connsiteX17" fmla="*/ 1507586 w 3528852"/>
              <a:gd name="connsiteY17" fmla="*/ 802898 h 3727695"/>
              <a:gd name="connsiteX18" fmla="*/ 1997018 w 3528852"/>
              <a:gd name="connsiteY18" fmla="*/ 822340 h 3727695"/>
              <a:gd name="connsiteX19" fmla="*/ 3514302 w 3528852"/>
              <a:gd name="connsiteY19" fmla="*/ 2339204 h 3727695"/>
              <a:gd name="connsiteX20" fmla="*/ 3510342 w 3528852"/>
              <a:gd name="connsiteY20" fmla="*/ 2484302 h 3727695"/>
              <a:gd name="connsiteX21" fmla="*/ 2277570 w 3528852"/>
              <a:gd name="connsiteY21" fmla="*/ 3713490 h 3727695"/>
              <a:gd name="connsiteX22" fmla="*/ 2147558 w 3528852"/>
              <a:gd name="connsiteY22" fmla="*/ 3717452 h 3727695"/>
              <a:gd name="connsiteX23" fmla="*/ 1383694 w 3528852"/>
              <a:gd name="connsiteY23" fmla="*/ 2979002 h 3727695"/>
              <a:gd name="connsiteX24" fmla="*/ 634238 w 3528852"/>
              <a:gd name="connsiteY24" fmla="*/ 2215348 h 3727695"/>
              <a:gd name="connsiteX25" fmla="*/ 612990 w 3528852"/>
              <a:gd name="connsiteY25" fmla="*/ 1663042 h 3727695"/>
              <a:gd name="connsiteX26" fmla="*/ 685378 w 3528852"/>
              <a:gd name="connsiteY26" fmla="*/ 975718 h 3727695"/>
              <a:gd name="connsiteX27" fmla="*/ 791622 w 3528852"/>
              <a:gd name="connsiteY27" fmla="*/ 872746 h 3727695"/>
              <a:gd name="connsiteX28" fmla="*/ 823674 w 3528852"/>
              <a:gd name="connsiteY28" fmla="*/ 749612 h 3727695"/>
              <a:gd name="connsiteX29" fmla="*/ 516470 w 3528852"/>
              <a:gd name="connsiteY29" fmla="*/ 650598 h 3727695"/>
              <a:gd name="connsiteX30" fmla="*/ 186218 w 3528852"/>
              <a:gd name="connsiteY30" fmla="*/ 560948 h 3727695"/>
              <a:gd name="connsiteX31" fmla="*/ 3986 w 3528852"/>
              <a:gd name="connsiteY31" fmla="*/ 194064 h 3727695"/>
              <a:gd name="connsiteX32" fmla="*/ 92222 w 3528852"/>
              <a:gd name="connsiteY32" fmla="*/ 0 h 372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28852" h="3727695">
                <a:moveTo>
                  <a:pt x="1095634" y="1024416"/>
                </a:moveTo>
                <a:cubicBezTo>
                  <a:pt x="1084882" y="1033104"/>
                  <a:pt x="1080654" y="1060830"/>
                  <a:pt x="1080654" y="1109438"/>
                </a:cubicBezTo>
                <a:cubicBezTo>
                  <a:pt x="1080654" y="1170648"/>
                  <a:pt x="1077414" y="1183250"/>
                  <a:pt x="1055826" y="1204854"/>
                </a:cubicBezTo>
                <a:cubicBezTo>
                  <a:pt x="1020918" y="1239782"/>
                  <a:pt x="975578" y="1237980"/>
                  <a:pt x="937794" y="1200174"/>
                </a:cubicBezTo>
                <a:cubicBezTo>
                  <a:pt x="912246" y="1174610"/>
                  <a:pt x="907926" y="1162366"/>
                  <a:pt x="907926" y="1115558"/>
                </a:cubicBezTo>
                <a:cubicBezTo>
                  <a:pt x="907926" y="1017620"/>
                  <a:pt x="871942" y="1003218"/>
                  <a:pt x="820482" y="1080632"/>
                </a:cubicBezTo>
                <a:cubicBezTo>
                  <a:pt x="761466" y="1169208"/>
                  <a:pt x="779818" y="1293070"/>
                  <a:pt x="862226" y="1358602"/>
                </a:cubicBezTo>
                <a:cubicBezTo>
                  <a:pt x="932034" y="1414774"/>
                  <a:pt x="1005446" y="1425576"/>
                  <a:pt x="1080294" y="1391368"/>
                </a:cubicBezTo>
                <a:cubicBezTo>
                  <a:pt x="1141830" y="1363644"/>
                  <a:pt x="1160542" y="1345280"/>
                  <a:pt x="1188610" y="1285510"/>
                </a:cubicBezTo>
                <a:cubicBezTo>
                  <a:pt x="1228190" y="1201614"/>
                  <a:pt x="1214878" y="1122040"/>
                  <a:pt x="1149746" y="1053628"/>
                </a:cubicBezTo>
                <a:cubicBezTo>
                  <a:pt x="1123658" y="1026082"/>
                  <a:pt x="1106382" y="1015730"/>
                  <a:pt x="1095634" y="1024416"/>
                </a:cubicBezTo>
                <a:close/>
                <a:moveTo>
                  <a:pt x="92222" y="0"/>
                </a:moveTo>
                <a:cubicBezTo>
                  <a:pt x="139402" y="0"/>
                  <a:pt x="164610" y="36004"/>
                  <a:pt x="171094" y="112334"/>
                </a:cubicBezTo>
                <a:cubicBezTo>
                  <a:pt x="184058" y="264632"/>
                  <a:pt x="198826" y="324760"/>
                  <a:pt x="233398" y="365084"/>
                </a:cubicBezTo>
                <a:cubicBezTo>
                  <a:pt x="284538" y="424492"/>
                  <a:pt x="342882" y="446094"/>
                  <a:pt x="511430" y="467696"/>
                </a:cubicBezTo>
                <a:cubicBezTo>
                  <a:pt x="575894" y="475978"/>
                  <a:pt x="638198" y="487500"/>
                  <a:pt x="740118" y="509822"/>
                </a:cubicBezTo>
                <a:cubicBezTo>
                  <a:pt x="860766" y="536106"/>
                  <a:pt x="964850" y="616754"/>
                  <a:pt x="1013470" y="721168"/>
                </a:cubicBezTo>
                <a:cubicBezTo>
                  <a:pt x="1054526" y="810458"/>
                  <a:pt x="1008786" y="802898"/>
                  <a:pt x="1507586" y="802898"/>
                </a:cubicBezTo>
                <a:cubicBezTo>
                  <a:pt x="1923550" y="802898"/>
                  <a:pt x="1955602" y="803978"/>
                  <a:pt x="1997018" y="822340"/>
                </a:cubicBezTo>
                <a:cubicBezTo>
                  <a:pt x="2056802" y="848624"/>
                  <a:pt x="3490894" y="2282316"/>
                  <a:pt x="3514302" y="2339204"/>
                </a:cubicBezTo>
                <a:cubicBezTo>
                  <a:pt x="3534830" y="2389250"/>
                  <a:pt x="3533750" y="2434976"/>
                  <a:pt x="3510342" y="2484302"/>
                </a:cubicBezTo>
                <a:cubicBezTo>
                  <a:pt x="3483690" y="2541908"/>
                  <a:pt x="2329790" y="3691888"/>
                  <a:pt x="2277570" y="3713490"/>
                </a:cubicBezTo>
                <a:cubicBezTo>
                  <a:pt x="2235434" y="3731132"/>
                  <a:pt x="2200138" y="3732212"/>
                  <a:pt x="2147558" y="3717452"/>
                </a:cubicBezTo>
                <a:cubicBezTo>
                  <a:pt x="2119466" y="3709530"/>
                  <a:pt x="1958482" y="3553992"/>
                  <a:pt x="1383694" y="2979002"/>
                </a:cubicBezTo>
                <a:cubicBezTo>
                  <a:pt x="983218" y="2578632"/>
                  <a:pt x="645762" y="2234792"/>
                  <a:pt x="634238" y="2215348"/>
                </a:cubicBezTo>
                <a:cubicBezTo>
                  <a:pt x="613350" y="2180424"/>
                  <a:pt x="612990" y="2168544"/>
                  <a:pt x="612990" y="1663042"/>
                </a:cubicBezTo>
                <a:cubicBezTo>
                  <a:pt x="612990" y="1083012"/>
                  <a:pt x="612630" y="1084812"/>
                  <a:pt x="685378" y="975718"/>
                </a:cubicBezTo>
                <a:cubicBezTo>
                  <a:pt x="714190" y="932874"/>
                  <a:pt x="745162" y="902630"/>
                  <a:pt x="791622" y="872746"/>
                </a:cubicBezTo>
                <a:cubicBezTo>
                  <a:pt x="867970" y="823060"/>
                  <a:pt x="873374" y="803618"/>
                  <a:pt x="823674" y="749612"/>
                </a:cubicBezTo>
                <a:cubicBezTo>
                  <a:pt x="776494" y="697764"/>
                  <a:pt x="706626" y="675442"/>
                  <a:pt x="516470" y="650598"/>
                </a:cubicBezTo>
                <a:cubicBezTo>
                  <a:pt x="409150" y="636558"/>
                  <a:pt x="229798" y="587952"/>
                  <a:pt x="186218" y="560948"/>
                </a:cubicBezTo>
                <a:cubicBezTo>
                  <a:pt x="73134" y="491460"/>
                  <a:pt x="23074" y="389928"/>
                  <a:pt x="3986" y="194064"/>
                </a:cubicBezTo>
                <a:cubicBezTo>
                  <a:pt x="-10058" y="47526"/>
                  <a:pt x="11550" y="0"/>
                  <a:pt x="92222" y="0"/>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62" name="群組 61"/>
          <p:cNvGrpSpPr>
            <a:grpSpLocks noChangeAspect="1"/>
          </p:cNvGrpSpPr>
          <p:nvPr/>
        </p:nvGrpSpPr>
        <p:grpSpPr>
          <a:xfrm>
            <a:off x="4518314" y="4653607"/>
            <a:ext cx="871008" cy="565340"/>
            <a:chOff x="13030739" y="2694304"/>
            <a:chExt cx="3192135" cy="2071902"/>
          </a:xfrm>
          <a:solidFill>
            <a:schemeClr val="bg1">
              <a:lumMod val="50000"/>
            </a:schemeClr>
          </a:solidFill>
        </p:grpSpPr>
        <p:sp>
          <p:nvSpPr>
            <p:cNvPr id="63" name="Freeform 34"/>
            <p:cNvSpPr>
              <a:spLocks/>
            </p:cNvSpPr>
            <p:nvPr/>
          </p:nvSpPr>
          <p:spPr bwMode="auto">
            <a:xfrm>
              <a:off x="14147459" y="2694304"/>
              <a:ext cx="202508" cy="2071902"/>
            </a:xfrm>
            <a:custGeom>
              <a:avLst/>
              <a:gdLst>
                <a:gd name="T0" fmla="*/ 10 w 759"/>
                <a:gd name="T1" fmla="*/ 7768 h 7803"/>
                <a:gd name="T2" fmla="*/ 4 w 759"/>
                <a:gd name="T3" fmla="*/ 3866 h 7803"/>
                <a:gd name="T4" fmla="*/ 11 w 759"/>
                <a:gd name="T5" fmla="*/ 0 h 7803"/>
                <a:gd name="T6" fmla="*/ 378 w 759"/>
                <a:gd name="T7" fmla="*/ 0 h 7803"/>
                <a:gd name="T8" fmla="*/ 745 w 759"/>
                <a:gd name="T9" fmla="*/ 0 h 7803"/>
                <a:gd name="T10" fmla="*/ 752 w 759"/>
                <a:gd name="T11" fmla="*/ 3902 h 7803"/>
                <a:gd name="T12" fmla="*/ 759 w 759"/>
                <a:gd name="T13" fmla="*/ 7803 h 7803"/>
                <a:gd name="T14" fmla="*/ 391 w 759"/>
                <a:gd name="T15" fmla="*/ 7803 h 7803"/>
                <a:gd name="T16" fmla="*/ 10 w 759"/>
                <a:gd name="T17" fmla="*/ 7768 h 7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7803">
                  <a:moveTo>
                    <a:pt x="10" y="7768"/>
                  </a:moveTo>
                  <a:cubicBezTo>
                    <a:pt x="2" y="7749"/>
                    <a:pt x="0" y="5993"/>
                    <a:pt x="4" y="3866"/>
                  </a:cubicBezTo>
                  <a:lnTo>
                    <a:pt x="11" y="0"/>
                  </a:lnTo>
                  <a:lnTo>
                    <a:pt x="378" y="0"/>
                  </a:lnTo>
                  <a:lnTo>
                    <a:pt x="745" y="0"/>
                  </a:lnTo>
                  <a:lnTo>
                    <a:pt x="752" y="3902"/>
                  </a:lnTo>
                  <a:lnTo>
                    <a:pt x="759" y="7803"/>
                  </a:lnTo>
                  <a:lnTo>
                    <a:pt x="391" y="7803"/>
                  </a:lnTo>
                  <a:cubicBezTo>
                    <a:pt x="123" y="7803"/>
                    <a:pt x="19" y="7794"/>
                    <a:pt x="10" y="776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4" name="Freeform 42"/>
            <p:cNvSpPr>
              <a:spLocks/>
            </p:cNvSpPr>
            <p:nvPr/>
          </p:nvSpPr>
          <p:spPr bwMode="auto">
            <a:xfrm>
              <a:off x="13772878" y="3043129"/>
              <a:ext cx="202508" cy="1376585"/>
            </a:xfrm>
            <a:custGeom>
              <a:avLst/>
              <a:gdLst>
                <a:gd name="T0" fmla="*/ 37 w 762"/>
                <a:gd name="T1" fmla="*/ 5152 h 5186"/>
                <a:gd name="T2" fmla="*/ 6 w 762"/>
                <a:gd name="T3" fmla="*/ 2570 h 5186"/>
                <a:gd name="T4" fmla="*/ 14 w 762"/>
                <a:gd name="T5" fmla="*/ 15 h 5186"/>
                <a:gd name="T6" fmla="*/ 388 w 762"/>
                <a:gd name="T7" fmla="*/ 8 h 5186"/>
                <a:gd name="T8" fmla="*/ 762 w 762"/>
                <a:gd name="T9" fmla="*/ 0 h 5186"/>
                <a:gd name="T10" fmla="*/ 762 w 762"/>
                <a:gd name="T11" fmla="*/ 2583 h 5186"/>
                <a:gd name="T12" fmla="*/ 740 w 762"/>
                <a:gd name="T13" fmla="*/ 5169 h 5186"/>
                <a:gd name="T14" fmla="*/ 37 w 762"/>
                <a:gd name="T15" fmla="*/ 5152 h 5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186">
                  <a:moveTo>
                    <a:pt x="37" y="5152"/>
                  </a:moveTo>
                  <a:cubicBezTo>
                    <a:pt x="6" y="5128"/>
                    <a:pt x="0" y="4695"/>
                    <a:pt x="6" y="2570"/>
                  </a:cubicBezTo>
                  <a:lnTo>
                    <a:pt x="14" y="15"/>
                  </a:lnTo>
                  <a:lnTo>
                    <a:pt x="388" y="8"/>
                  </a:lnTo>
                  <a:lnTo>
                    <a:pt x="762" y="0"/>
                  </a:lnTo>
                  <a:lnTo>
                    <a:pt x="762" y="2583"/>
                  </a:lnTo>
                  <a:cubicBezTo>
                    <a:pt x="762" y="4004"/>
                    <a:pt x="752" y="5167"/>
                    <a:pt x="740" y="5169"/>
                  </a:cubicBezTo>
                  <a:cubicBezTo>
                    <a:pt x="606" y="5186"/>
                    <a:pt x="66" y="5173"/>
                    <a:pt x="37" y="515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5" name="Freeform 43"/>
            <p:cNvSpPr>
              <a:spLocks/>
            </p:cNvSpPr>
            <p:nvPr/>
          </p:nvSpPr>
          <p:spPr bwMode="auto">
            <a:xfrm>
              <a:off x="14515018" y="3215201"/>
              <a:ext cx="209532" cy="1026586"/>
            </a:xfrm>
            <a:custGeom>
              <a:avLst/>
              <a:gdLst>
                <a:gd name="T0" fmla="*/ 11 w 788"/>
                <a:gd name="T1" fmla="*/ 3833 h 3868"/>
                <a:gd name="T2" fmla="*/ 4 w 788"/>
                <a:gd name="T3" fmla="*/ 1906 h 3868"/>
                <a:gd name="T4" fmla="*/ 12 w 788"/>
                <a:gd name="T5" fmla="*/ 16 h 3868"/>
                <a:gd name="T6" fmla="*/ 400 w 788"/>
                <a:gd name="T7" fmla="*/ 8 h 3868"/>
                <a:gd name="T8" fmla="*/ 788 w 788"/>
                <a:gd name="T9" fmla="*/ 0 h 3868"/>
                <a:gd name="T10" fmla="*/ 788 w 788"/>
                <a:gd name="T11" fmla="*/ 1934 h 3868"/>
                <a:gd name="T12" fmla="*/ 788 w 788"/>
                <a:gd name="T13" fmla="*/ 3868 h 3868"/>
                <a:gd name="T14" fmla="*/ 406 w 788"/>
                <a:gd name="T15" fmla="*/ 3868 h 3868"/>
                <a:gd name="T16" fmla="*/ 11 w 788"/>
                <a:gd name="T17" fmla="*/ 3833 h 3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868">
                  <a:moveTo>
                    <a:pt x="11" y="3833"/>
                  </a:moveTo>
                  <a:cubicBezTo>
                    <a:pt x="3" y="3813"/>
                    <a:pt x="0" y="2946"/>
                    <a:pt x="4" y="1906"/>
                  </a:cubicBezTo>
                  <a:lnTo>
                    <a:pt x="12" y="16"/>
                  </a:lnTo>
                  <a:lnTo>
                    <a:pt x="400" y="8"/>
                  </a:lnTo>
                  <a:lnTo>
                    <a:pt x="788" y="0"/>
                  </a:lnTo>
                  <a:lnTo>
                    <a:pt x="788" y="1934"/>
                  </a:lnTo>
                  <a:lnTo>
                    <a:pt x="788" y="3868"/>
                  </a:lnTo>
                  <a:lnTo>
                    <a:pt x="406" y="3868"/>
                  </a:lnTo>
                  <a:cubicBezTo>
                    <a:pt x="126" y="3868"/>
                    <a:pt x="20" y="3858"/>
                    <a:pt x="11" y="383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6" name="Freeform 45"/>
            <p:cNvSpPr>
              <a:spLocks/>
            </p:cNvSpPr>
            <p:nvPr/>
          </p:nvSpPr>
          <p:spPr bwMode="auto">
            <a:xfrm>
              <a:off x="13405323" y="3395474"/>
              <a:ext cx="195485" cy="681269"/>
            </a:xfrm>
            <a:custGeom>
              <a:avLst/>
              <a:gdLst>
                <a:gd name="T0" fmla="*/ 19 w 734"/>
                <a:gd name="T1" fmla="*/ 2550 h 2566"/>
                <a:gd name="T2" fmla="*/ 0 w 734"/>
                <a:gd name="T3" fmla="*/ 1265 h 2566"/>
                <a:gd name="T4" fmla="*/ 0 w 734"/>
                <a:gd name="T5" fmla="*/ 0 h 2566"/>
                <a:gd name="T6" fmla="*/ 367 w 734"/>
                <a:gd name="T7" fmla="*/ 0 h 2566"/>
                <a:gd name="T8" fmla="*/ 734 w 734"/>
                <a:gd name="T9" fmla="*/ 0 h 2566"/>
                <a:gd name="T10" fmla="*/ 727 w 734"/>
                <a:gd name="T11" fmla="*/ 1277 h 2566"/>
                <a:gd name="T12" fmla="*/ 719 w 734"/>
                <a:gd name="T13" fmla="*/ 2554 h 2566"/>
                <a:gd name="T14" fmla="*/ 379 w 734"/>
                <a:gd name="T15" fmla="*/ 2562 h 2566"/>
                <a:gd name="T16" fmla="*/ 19 w 734"/>
                <a:gd name="T17" fmla="*/ 2550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2566">
                  <a:moveTo>
                    <a:pt x="19" y="2550"/>
                  </a:moveTo>
                  <a:cubicBezTo>
                    <a:pt x="9" y="2539"/>
                    <a:pt x="0" y="1961"/>
                    <a:pt x="0" y="1265"/>
                  </a:cubicBezTo>
                  <a:lnTo>
                    <a:pt x="0" y="0"/>
                  </a:lnTo>
                  <a:lnTo>
                    <a:pt x="367" y="0"/>
                  </a:lnTo>
                  <a:lnTo>
                    <a:pt x="734" y="0"/>
                  </a:lnTo>
                  <a:lnTo>
                    <a:pt x="727" y="1277"/>
                  </a:lnTo>
                  <a:lnTo>
                    <a:pt x="719" y="2554"/>
                  </a:lnTo>
                  <a:lnTo>
                    <a:pt x="379" y="2562"/>
                  </a:lnTo>
                  <a:cubicBezTo>
                    <a:pt x="192" y="2566"/>
                    <a:pt x="30" y="2561"/>
                    <a:pt x="19" y="255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7" name="Freeform 46"/>
            <p:cNvSpPr>
              <a:spLocks/>
            </p:cNvSpPr>
            <p:nvPr/>
          </p:nvSpPr>
          <p:spPr bwMode="auto">
            <a:xfrm>
              <a:off x="14888427" y="3395474"/>
              <a:ext cx="210701" cy="681269"/>
            </a:xfrm>
            <a:custGeom>
              <a:avLst/>
              <a:gdLst>
                <a:gd name="T0" fmla="*/ 19 w 790"/>
                <a:gd name="T1" fmla="*/ 2550 h 2566"/>
                <a:gd name="T2" fmla="*/ 0 w 790"/>
                <a:gd name="T3" fmla="*/ 1265 h 2566"/>
                <a:gd name="T4" fmla="*/ 0 w 790"/>
                <a:gd name="T5" fmla="*/ 0 h 2566"/>
                <a:gd name="T6" fmla="*/ 395 w 790"/>
                <a:gd name="T7" fmla="*/ 0 h 2566"/>
                <a:gd name="T8" fmla="*/ 790 w 790"/>
                <a:gd name="T9" fmla="*/ 0 h 2566"/>
                <a:gd name="T10" fmla="*/ 783 w 790"/>
                <a:gd name="T11" fmla="*/ 1277 h 2566"/>
                <a:gd name="T12" fmla="*/ 776 w 790"/>
                <a:gd name="T13" fmla="*/ 2554 h 2566"/>
                <a:gd name="T14" fmla="*/ 407 w 790"/>
                <a:gd name="T15" fmla="*/ 2562 h 2566"/>
                <a:gd name="T16" fmla="*/ 19 w 790"/>
                <a:gd name="T17" fmla="*/ 2550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2566">
                  <a:moveTo>
                    <a:pt x="19" y="2550"/>
                  </a:moveTo>
                  <a:cubicBezTo>
                    <a:pt x="8" y="2539"/>
                    <a:pt x="0" y="1961"/>
                    <a:pt x="0" y="1265"/>
                  </a:cubicBezTo>
                  <a:lnTo>
                    <a:pt x="0" y="0"/>
                  </a:lnTo>
                  <a:lnTo>
                    <a:pt x="395" y="0"/>
                  </a:lnTo>
                  <a:lnTo>
                    <a:pt x="790" y="0"/>
                  </a:lnTo>
                  <a:lnTo>
                    <a:pt x="783" y="1277"/>
                  </a:lnTo>
                  <a:lnTo>
                    <a:pt x="776" y="2554"/>
                  </a:lnTo>
                  <a:lnTo>
                    <a:pt x="407" y="2562"/>
                  </a:lnTo>
                  <a:cubicBezTo>
                    <a:pt x="205" y="2566"/>
                    <a:pt x="30" y="2561"/>
                    <a:pt x="19" y="255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8" name="Freeform 47"/>
            <p:cNvSpPr>
              <a:spLocks/>
            </p:cNvSpPr>
            <p:nvPr/>
          </p:nvSpPr>
          <p:spPr bwMode="auto">
            <a:xfrm>
              <a:off x="15637589" y="3395474"/>
              <a:ext cx="210701" cy="681269"/>
            </a:xfrm>
            <a:custGeom>
              <a:avLst/>
              <a:gdLst>
                <a:gd name="T0" fmla="*/ 19 w 791"/>
                <a:gd name="T1" fmla="*/ 2550 h 2566"/>
                <a:gd name="T2" fmla="*/ 0 w 791"/>
                <a:gd name="T3" fmla="*/ 1265 h 2566"/>
                <a:gd name="T4" fmla="*/ 0 w 791"/>
                <a:gd name="T5" fmla="*/ 0 h 2566"/>
                <a:gd name="T6" fmla="*/ 395 w 791"/>
                <a:gd name="T7" fmla="*/ 0 h 2566"/>
                <a:gd name="T8" fmla="*/ 791 w 791"/>
                <a:gd name="T9" fmla="*/ 0 h 2566"/>
                <a:gd name="T10" fmla="*/ 783 w 791"/>
                <a:gd name="T11" fmla="*/ 1277 h 2566"/>
                <a:gd name="T12" fmla="*/ 776 w 791"/>
                <a:gd name="T13" fmla="*/ 2554 h 2566"/>
                <a:gd name="T14" fmla="*/ 408 w 791"/>
                <a:gd name="T15" fmla="*/ 2562 h 2566"/>
                <a:gd name="T16" fmla="*/ 19 w 791"/>
                <a:gd name="T17" fmla="*/ 2550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1" h="2566">
                  <a:moveTo>
                    <a:pt x="19" y="2550"/>
                  </a:moveTo>
                  <a:cubicBezTo>
                    <a:pt x="9" y="2539"/>
                    <a:pt x="0" y="1961"/>
                    <a:pt x="0" y="1265"/>
                  </a:cubicBezTo>
                  <a:lnTo>
                    <a:pt x="0" y="0"/>
                  </a:lnTo>
                  <a:lnTo>
                    <a:pt x="395" y="0"/>
                  </a:lnTo>
                  <a:lnTo>
                    <a:pt x="791" y="0"/>
                  </a:lnTo>
                  <a:lnTo>
                    <a:pt x="783" y="1277"/>
                  </a:lnTo>
                  <a:lnTo>
                    <a:pt x="776" y="2554"/>
                  </a:lnTo>
                  <a:lnTo>
                    <a:pt x="408" y="2562"/>
                  </a:lnTo>
                  <a:cubicBezTo>
                    <a:pt x="205" y="2566"/>
                    <a:pt x="30" y="2561"/>
                    <a:pt x="19" y="255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9" name="Freeform 48"/>
            <p:cNvSpPr>
              <a:spLocks/>
            </p:cNvSpPr>
            <p:nvPr/>
          </p:nvSpPr>
          <p:spPr bwMode="auto">
            <a:xfrm>
              <a:off x="13030739" y="3567543"/>
              <a:ext cx="201338" cy="328930"/>
            </a:xfrm>
            <a:custGeom>
              <a:avLst/>
              <a:gdLst>
                <a:gd name="T0" fmla="*/ 35 w 760"/>
                <a:gd name="T1" fmla="*/ 1225 h 1243"/>
                <a:gd name="T2" fmla="*/ 0 w 760"/>
                <a:gd name="T3" fmla="*/ 605 h 1243"/>
                <a:gd name="T4" fmla="*/ 0 w 760"/>
                <a:gd name="T5" fmla="*/ 0 h 1243"/>
                <a:gd name="T6" fmla="*/ 374 w 760"/>
                <a:gd name="T7" fmla="*/ 8 h 1243"/>
                <a:gd name="T8" fmla="*/ 747 w 760"/>
                <a:gd name="T9" fmla="*/ 16 h 1243"/>
                <a:gd name="T10" fmla="*/ 755 w 760"/>
                <a:gd name="T11" fmla="*/ 591 h 1243"/>
                <a:gd name="T12" fmla="*/ 730 w 760"/>
                <a:gd name="T13" fmla="*/ 1205 h 1243"/>
                <a:gd name="T14" fmla="*/ 384 w 760"/>
                <a:gd name="T15" fmla="*/ 1241 h 1243"/>
                <a:gd name="T16" fmla="*/ 35 w 760"/>
                <a:gd name="T17" fmla="*/ 1225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0" h="1243">
                  <a:moveTo>
                    <a:pt x="35" y="1225"/>
                  </a:moveTo>
                  <a:cubicBezTo>
                    <a:pt x="8" y="1214"/>
                    <a:pt x="0" y="1063"/>
                    <a:pt x="0" y="605"/>
                  </a:cubicBezTo>
                  <a:lnTo>
                    <a:pt x="0" y="0"/>
                  </a:lnTo>
                  <a:lnTo>
                    <a:pt x="374" y="8"/>
                  </a:lnTo>
                  <a:lnTo>
                    <a:pt x="747" y="16"/>
                  </a:lnTo>
                  <a:lnTo>
                    <a:pt x="755" y="591"/>
                  </a:lnTo>
                  <a:cubicBezTo>
                    <a:pt x="760" y="991"/>
                    <a:pt x="753" y="1178"/>
                    <a:pt x="730" y="1205"/>
                  </a:cubicBezTo>
                  <a:cubicBezTo>
                    <a:pt x="706" y="1234"/>
                    <a:pt x="619" y="1243"/>
                    <a:pt x="384" y="1241"/>
                  </a:cubicBezTo>
                  <a:cubicBezTo>
                    <a:pt x="211" y="1240"/>
                    <a:pt x="54" y="1233"/>
                    <a:pt x="35" y="122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0" name="Freeform 49"/>
            <p:cNvSpPr>
              <a:spLocks/>
            </p:cNvSpPr>
            <p:nvPr/>
          </p:nvSpPr>
          <p:spPr bwMode="auto">
            <a:xfrm>
              <a:off x="15263008" y="3567543"/>
              <a:ext cx="210701" cy="328930"/>
            </a:xfrm>
            <a:custGeom>
              <a:avLst/>
              <a:gdLst>
                <a:gd name="T0" fmla="*/ 19 w 791"/>
                <a:gd name="T1" fmla="*/ 1224 h 1240"/>
                <a:gd name="T2" fmla="*/ 0 w 791"/>
                <a:gd name="T3" fmla="*/ 602 h 1240"/>
                <a:gd name="T4" fmla="*/ 0 w 791"/>
                <a:gd name="T5" fmla="*/ 0 h 1240"/>
                <a:gd name="T6" fmla="*/ 395 w 791"/>
                <a:gd name="T7" fmla="*/ 0 h 1240"/>
                <a:gd name="T8" fmla="*/ 791 w 791"/>
                <a:gd name="T9" fmla="*/ 0 h 1240"/>
                <a:gd name="T10" fmla="*/ 783 w 791"/>
                <a:gd name="T11" fmla="*/ 614 h 1240"/>
                <a:gd name="T12" fmla="*/ 776 w 791"/>
                <a:gd name="T13" fmla="*/ 1228 h 1240"/>
                <a:gd name="T14" fmla="*/ 407 w 791"/>
                <a:gd name="T15" fmla="*/ 1235 h 1240"/>
                <a:gd name="T16" fmla="*/ 19 w 791"/>
                <a:gd name="T17" fmla="*/ 122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1" h="1240">
                  <a:moveTo>
                    <a:pt x="19" y="1224"/>
                  </a:moveTo>
                  <a:cubicBezTo>
                    <a:pt x="9" y="1213"/>
                    <a:pt x="0" y="933"/>
                    <a:pt x="0" y="602"/>
                  </a:cubicBezTo>
                  <a:lnTo>
                    <a:pt x="0" y="0"/>
                  </a:lnTo>
                  <a:lnTo>
                    <a:pt x="395" y="0"/>
                  </a:lnTo>
                  <a:lnTo>
                    <a:pt x="791" y="0"/>
                  </a:lnTo>
                  <a:lnTo>
                    <a:pt x="783" y="614"/>
                  </a:lnTo>
                  <a:lnTo>
                    <a:pt x="776" y="1228"/>
                  </a:lnTo>
                  <a:lnTo>
                    <a:pt x="407" y="1235"/>
                  </a:lnTo>
                  <a:cubicBezTo>
                    <a:pt x="205" y="1240"/>
                    <a:pt x="30" y="1234"/>
                    <a:pt x="19" y="12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1" name="Freeform 50"/>
            <p:cNvSpPr>
              <a:spLocks/>
            </p:cNvSpPr>
            <p:nvPr/>
          </p:nvSpPr>
          <p:spPr bwMode="auto">
            <a:xfrm>
              <a:off x="16013342" y="3567543"/>
              <a:ext cx="209532" cy="332441"/>
            </a:xfrm>
            <a:custGeom>
              <a:avLst/>
              <a:gdLst>
                <a:gd name="T0" fmla="*/ 19 w 790"/>
                <a:gd name="T1" fmla="*/ 1225 h 1252"/>
                <a:gd name="T2" fmla="*/ 0 w 790"/>
                <a:gd name="T3" fmla="*/ 603 h 1252"/>
                <a:gd name="T4" fmla="*/ 0 w 790"/>
                <a:gd name="T5" fmla="*/ 0 h 1252"/>
                <a:gd name="T6" fmla="*/ 388 w 790"/>
                <a:gd name="T7" fmla="*/ 8 h 1252"/>
                <a:gd name="T8" fmla="*/ 776 w 790"/>
                <a:gd name="T9" fmla="*/ 16 h 1252"/>
                <a:gd name="T10" fmla="*/ 784 w 790"/>
                <a:gd name="T11" fmla="*/ 607 h 1252"/>
                <a:gd name="T12" fmla="*/ 756 w 790"/>
                <a:gd name="T13" fmla="*/ 1220 h 1252"/>
                <a:gd name="T14" fmla="*/ 19 w 790"/>
                <a:gd name="T15" fmla="*/ 1225 h 1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1252">
                  <a:moveTo>
                    <a:pt x="19" y="1225"/>
                  </a:moveTo>
                  <a:cubicBezTo>
                    <a:pt x="8" y="1214"/>
                    <a:pt x="0" y="935"/>
                    <a:pt x="0" y="603"/>
                  </a:cubicBezTo>
                  <a:lnTo>
                    <a:pt x="0" y="0"/>
                  </a:lnTo>
                  <a:lnTo>
                    <a:pt x="388" y="8"/>
                  </a:lnTo>
                  <a:lnTo>
                    <a:pt x="776" y="16"/>
                  </a:lnTo>
                  <a:lnTo>
                    <a:pt x="784" y="607"/>
                  </a:lnTo>
                  <a:cubicBezTo>
                    <a:pt x="790" y="1060"/>
                    <a:pt x="783" y="1203"/>
                    <a:pt x="756" y="1220"/>
                  </a:cubicBezTo>
                  <a:cubicBezTo>
                    <a:pt x="712" y="1247"/>
                    <a:pt x="46" y="1252"/>
                    <a:pt x="19" y="122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72" name="手繪多邊形 71"/>
          <p:cNvSpPr>
            <a:spLocks noChangeAspect="1"/>
          </p:cNvSpPr>
          <p:nvPr/>
        </p:nvSpPr>
        <p:spPr bwMode="auto">
          <a:xfrm>
            <a:off x="1662966" y="4642393"/>
            <a:ext cx="613286" cy="613310"/>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3" name="頁尾版面配置區 72"/>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74" name="投影片編號版面配置區 73"/>
          <p:cNvSpPr>
            <a:spLocks noGrp="1"/>
          </p:cNvSpPr>
          <p:nvPr>
            <p:ph type="sldNum" sz="quarter" idx="12"/>
          </p:nvPr>
        </p:nvSpPr>
        <p:spPr/>
        <p:txBody>
          <a:bodyPr/>
          <a:lstStyle/>
          <a:p>
            <a:fld id="{3E5B7E40-2C08-4ABC-92E6-8AE10441B421}" type="slidenum">
              <a:rPr lang="zh-TW" altLang="en-US" smtClean="0"/>
              <a:t>5</a:t>
            </a:fld>
            <a:endParaRPr lang="zh-TW" altLang="en-US"/>
          </a:p>
        </p:txBody>
      </p:sp>
    </p:spTree>
    <p:extLst>
      <p:ext uri="{BB962C8B-B14F-4D97-AF65-F5344CB8AC3E}">
        <p14:creationId xmlns:p14="http://schemas.microsoft.com/office/powerpoint/2010/main" val="30430610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004 </a:t>
            </a:r>
            <a:r>
              <a:rPr lang="zh-TW" altLang="en-US" sz="4800" b="1" dirty="0" smtClean="0"/>
              <a:t>融入式圖表 </a:t>
            </a:r>
            <a:endParaRPr lang="zh-TW" altLang="en-US" sz="4800" b="1" dirty="0"/>
          </a:p>
        </p:txBody>
      </p:sp>
      <p:grpSp>
        <p:nvGrpSpPr>
          <p:cNvPr id="21" name="群組 20"/>
          <p:cNvGrpSpPr/>
          <p:nvPr/>
        </p:nvGrpSpPr>
        <p:grpSpPr>
          <a:xfrm>
            <a:off x="509545" y="2752452"/>
            <a:ext cx="2368606" cy="3751379"/>
            <a:chOff x="1331586" y="2083131"/>
            <a:chExt cx="2368606" cy="3751379"/>
          </a:xfrm>
        </p:grpSpPr>
        <p:sp>
          <p:nvSpPr>
            <p:cNvPr id="5" name="手繪多邊形 4"/>
            <p:cNvSpPr>
              <a:spLocks/>
            </p:cNvSpPr>
            <p:nvPr/>
          </p:nvSpPr>
          <p:spPr bwMode="auto">
            <a:xfrm>
              <a:off x="1619735" y="4878872"/>
              <a:ext cx="954178" cy="955638"/>
            </a:xfrm>
            <a:custGeom>
              <a:avLst/>
              <a:gdLst>
                <a:gd name="connsiteX0" fmla="*/ 739081 w 1432379"/>
                <a:gd name="connsiteY0" fmla="*/ 453006 h 1434573"/>
                <a:gd name="connsiteX1" fmla="*/ 591493 w 1432379"/>
                <a:gd name="connsiteY1" fmla="*/ 487000 h 1434573"/>
                <a:gd name="connsiteX2" fmla="*/ 609489 w 1432379"/>
                <a:gd name="connsiteY2" fmla="*/ 960384 h 1434573"/>
                <a:gd name="connsiteX3" fmla="*/ 716024 w 1432379"/>
                <a:gd name="connsiteY3" fmla="*/ 977316 h 1434573"/>
                <a:gd name="connsiteX4" fmla="*/ 844874 w 1432379"/>
                <a:gd name="connsiteY4" fmla="*/ 947414 h 1434573"/>
                <a:gd name="connsiteX5" fmla="*/ 790886 w 1432379"/>
                <a:gd name="connsiteY5" fmla="*/ 463584 h 1434573"/>
                <a:gd name="connsiteX6" fmla="*/ 739081 w 1432379"/>
                <a:gd name="connsiteY6" fmla="*/ 453006 h 1434573"/>
                <a:gd name="connsiteX7" fmla="*/ 644008 w 1432379"/>
                <a:gd name="connsiteY7" fmla="*/ 3150 h 1434573"/>
                <a:gd name="connsiteX8" fmla="*/ 1066415 w 1432379"/>
                <a:gd name="connsiteY8" fmla="*/ 88524 h 1434573"/>
                <a:gd name="connsiteX9" fmla="*/ 1276266 w 1432379"/>
                <a:gd name="connsiteY9" fmla="*/ 263886 h 1434573"/>
                <a:gd name="connsiteX10" fmla="*/ 1411247 w 1432379"/>
                <a:gd name="connsiteY10" fmla="*/ 525310 h 1434573"/>
                <a:gd name="connsiteX11" fmla="*/ 1428164 w 1432379"/>
                <a:gd name="connsiteY11" fmla="*/ 798978 h 1434573"/>
                <a:gd name="connsiteX12" fmla="*/ 1358694 w 1432379"/>
                <a:gd name="connsiteY12" fmla="*/ 1038076 h 1434573"/>
                <a:gd name="connsiteX13" fmla="*/ 892199 w 1432379"/>
                <a:gd name="connsiteY13" fmla="*/ 1414728 h 1434573"/>
                <a:gd name="connsiteX14" fmla="*/ 532969 w 1432379"/>
                <a:gd name="connsiteY14" fmla="*/ 1411126 h 1434573"/>
                <a:gd name="connsiteX15" fmla="*/ 79073 w 1432379"/>
                <a:gd name="connsiteY15" fmla="*/ 1044196 h 1434573"/>
                <a:gd name="connsiteX16" fmla="*/ 228452 w 1432379"/>
                <a:gd name="connsiteY16" fmla="*/ 191510 h 1434573"/>
                <a:gd name="connsiteX17" fmla="*/ 505613 w 1432379"/>
                <a:gd name="connsiteY17" fmla="*/ 31270 h 1434573"/>
                <a:gd name="connsiteX18" fmla="*/ 644008 w 1432379"/>
                <a:gd name="connsiteY18" fmla="*/ 3150 h 143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2379" h="1434573">
                  <a:moveTo>
                    <a:pt x="739081" y="453006"/>
                  </a:moveTo>
                  <a:cubicBezTo>
                    <a:pt x="689075" y="447822"/>
                    <a:pt x="643321" y="458900"/>
                    <a:pt x="591493" y="487000"/>
                  </a:cubicBezTo>
                  <a:cubicBezTo>
                    <a:pt x="399298" y="591836"/>
                    <a:pt x="409016" y="852666"/>
                    <a:pt x="609489" y="960384"/>
                  </a:cubicBezTo>
                  <a:cubicBezTo>
                    <a:pt x="629284" y="971192"/>
                    <a:pt x="665636" y="976956"/>
                    <a:pt x="716024" y="977316"/>
                  </a:cubicBezTo>
                  <a:cubicBezTo>
                    <a:pt x="782248" y="977316"/>
                    <a:pt x="799164" y="973714"/>
                    <a:pt x="844874" y="947414"/>
                  </a:cubicBezTo>
                  <a:cubicBezTo>
                    <a:pt x="1048586" y="830330"/>
                    <a:pt x="1015114" y="528790"/>
                    <a:pt x="790886" y="463584"/>
                  </a:cubicBezTo>
                  <a:cubicBezTo>
                    <a:pt x="772890" y="458270"/>
                    <a:pt x="755749" y="454734"/>
                    <a:pt x="739081" y="453006"/>
                  </a:cubicBezTo>
                  <a:close/>
                  <a:moveTo>
                    <a:pt x="644008" y="3150"/>
                  </a:moveTo>
                  <a:cubicBezTo>
                    <a:pt x="787747" y="-10320"/>
                    <a:pt x="942772" y="19658"/>
                    <a:pt x="1066415" y="88524"/>
                  </a:cubicBezTo>
                  <a:cubicBezTo>
                    <a:pt x="1138405" y="128854"/>
                    <a:pt x="1220473" y="197270"/>
                    <a:pt x="1276266" y="263886"/>
                  </a:cubicBezTo>
                  <a:cubicBezTo>
                    <a:pt x="1317660" y="313578"/>
                    <a:pt x="1399368" y="471658"/>
                    <a:pt x="1411247" y="525310"/>
                  </a:cubicBezTo>
                  <a:cubicBezTo>
                    <a:pt x="1431044" y="613532"/>
                    <a:pt x="1437523" y="721918"/>
                    <a:pt x="1428164" y="798978"/>
                  </a:cubicBezTo>
                  <a:cubicBezTo>
                    <a:pt x="1413766" y="917086"/>
                    <a:pt x="1409447" y="931490"/>
                    <a:pt x="1358694" y="1038076"/>
                  </a:cubicBezTo>
                  <a:cubicBezTo>
                    <a:pt x="1272306" y="1218480"/>
                    <a:pt x="1093051" y="1363594"/>
                    <a:pt x="892199" y="1414728"/>
                  </a:cubicBezTo>
                  <a:cubicBezTo>
                    <a:pt x="784214" y="1442454"/>
                    <a:pt x="646353" y="1441014"/>
                    <a:pt x="532969" y="1411126"/>
                  </a:cubicBezTo>
                  <a:cubicBezTo>
                    <a:pt x="332477" y="1357834"/>
                    <a:pt x="173739" y="1229642"/>
                    <a:pt x="79073" y="1044196"/>
                  </a:cubicBezTo>
                  <a:cubicBezTo>
                    <a:pt x="-67427" y="757206"/>
                    <a:pt x="-6236" y="409002"/>
                    <a:pt x="228452" y="191510"/>
                  </a:cubicBezTo>
                  <a:cubicBezTo>
                    <a:pt x="308001" y="117692"/>
                    <a:pt x="394748" y="67638"/>
                    <a:pt x="505613" y="31270"/>
                  </a:cubicBezTo>
                  <a:cubicBezTo>
                    <a:pt x="549437" y="16956"/>
                    <a:pt x="596096" y="7640"/>
                    <a:pt x="644008" y="3150"/>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 name="Freeform 108"/>
            <p:cNvSpPr>
              <a:spLocks/>
            </p:cNvSpPr>
            <p:nvPr/>
          </p:nvSpPr>
          <p:spPr bwMode="auto">
            <a:xfrm>
              <a:off x="2678856" y="5099502"/>
              <a:ext cx="862930" cy="519238"/>
            </a:xfrm>
            <a:custGeom>
              <a:avLst/>
              <a:gdLst>
                <a:gd name="T0" fmla="*/ 0 w 3599"/>
                <a:gd name="T1" fmla="*/ 2139 h 2162"/>
                <a:gd name="T2" fmla="*/ 68 w 3599"/>
                <a:gd name="T3" fmla="*/ 1920 h 2162"/>
                <a:gd name="T4" fmla="*/ 169 w 3599"/>
                <a:gd name="T5" fmla="*/ 1541 h 2162"/>
                <a:gd name="T6" fmla="*/ 213 w 3599"/>
                <a:gd name="T7" fmla="*/ 1297 h 2162"/>
                <a:gd name="T8" fmla="*/ 1425 w 3599"/>
                <a:gd name="T9" fmla="*/ 736 h 2162"/>
                <a:gd name="T10" fmla="*/ 1905 w 3599"/>
                <a:gd name="T11" fmla="*/ 540 h 2162"/>
                <a:gd name="T12" fmla="*/ 2074 w 3599"/>
                <a:gd name="T13" fmla="*/ 470 h 2162"/>
                <a:gd name="T14" fmla="*/ 2596 w 3599"/>
                <a:gd name="T15" fmla="*/ 251 h 2162"/>
                <a:gd name="T16" fmla="*/ 3529 w 3599"/>
                <a:gd name="T17" fmla="*/ 251 h 2162"/>
                <a:gd name="T18" fmla="*/ 3545 w 3599"/>
                <a:gd name="T19" fmla="*/ 576 h 2162"/>
                <a:gd name="T20" fmla="*/ 3215 w 3599"/>
                <a:gd name="T21" fmla="*/ 824 h 2162"/>
                <a:gd name="T22" fmla="*/ 2921 w 3599"/>
                <a:gd name="T23" fmla="*/ 948 h 2162"/>
                <a:gd name="T24" fmla="*/ 2131 w 3599"/>
                <a:gd name="T25" fmla="*/ 1281 h 2162"/>
                <a:gd name="T26" fmla="*/ 739 w 3599"/>
                <a:gd name="T27" fmla="*/ 1863 h 2162"/>
                <a:gd name="T28" fmla="*/ 13 w 3599"/>
                <a:gd name="T29" fmla="*/ 2162 h 2162"/>
                <a:gd name="T30" fmla="*/ 0 w 3599"/>
                <a:gd name="T31" fmla="*/ 213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9" h="2162">
                  <a:moveTo>
                    <a:pt x="0" y="2139"/>
                  </a:moveTo>
                  <a:cubicBezTo>
                    <a:pt x="0" y="2126"/>
                    <a:pt x="31" y="2027"/>
                    <a:pt x="68" y="1920"/>
                  </a:cubicBezTo>
                  <a:cubicBezTo>
                    <a:pt x="105" y="1812"/>
                    <a:pt x="151" y="1642"/>
                    <a:pt x="169" y="1541"/>
                  </a:cubicBezTo>
                  <a:cubicBezTo>
                    <a:pt x="187" y="1440"/>
                    <a:pt x="207" y="1330"/>
                    <a:pt x="213" y="1297"/>
                  </a:cubicBezTo>
                  <a:cubicBezTo>
                    <a:pt x="226" y="1234"/>
                    <a:pt x="429" y="1140"/>
                    <a:pt x="1425" y="736"/>
                  </a:cubicBezTo>
                  <a:cubicBezTo>
                    <a:pt x="1643" y="648"/>
                    <a:pt x="1858" y="560"/>
                    <a:pt x="1905" y="540"/>
                  </a:cubicBezTo>
                  <a:cubicBezTo>
                    <a:pt x="1952" y="521"/>
                    <a:pt x="2028" y="489"/>
                    <a:pt x="2074" y="470"/>
                  </a:cubicBezTo>
                  <a:cubicBezTo>
                    <a:pt x="2121" y="450"/>
                    <a:pt x="2356" y="352"/>
                    <a:pt x="2596" y="251"/>
                  </a:cubicBezTo>
                  <a:cubicBezTo>
                    <a:pt x="3195" y="0"/>
                    <a:pt x="3376" y="0"/>
                    <a:pt x="3529" y="251"/>
                  </a:cubicBezTo>
                  <a:cubicBezTo>
                    <a:pt x="3594" y="358"/>
                    <a:pt x="3599" y="470"/>
                    <a:pt x="3545" y="576"/>
                  </a:cubicBezTo>
                  <a:cubicBezTo>
                    <a:pt x="3486" y="690"/>
                    <a:pt x="3415" y="743"/>
                    <a:pt x="3215" y="824"/>
                  </a:cubicBezTo>
                  <a:cubicBezTo>
                    <a:pt x="3115" y="865"/>
                    <a:pt x="2983" y="920"/>
                    <a:pt x="2921" y="948"/>
                  </a:cubicBezTo>
                  <a:cubicBezTo>
                    <a:pt x="2859" y="975"/>
                    <a:pt x="2503" y="1125"/>
                    <a:pt x="2131" y="1281"/>
                  </a:cubicBezTo>
                  <a:cubicBezTo>
                    <a:pt x="1758" y="1436"/>
                    <a:pt x="1132" y="1698"/>
                    <a:pt x="739" y="1863"/>
                  </a:cubicBezTo>
                  <a:cubicBezTo>
                    <a:pt x="346" y="2027"/>
                    <a:pt x="19" y="2162"/>
                    <a:pt x="13" y="2162"/>
                  </a:cubicBezTo>
                  <a:cubicBezTo>
                    <a:pt x="6" y="2162"/>
                    <a:pt x="0" y="2151"/>
                    <a:pt x="0" y="2139"/>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 name="Freeform 126"/>
            <p:cNvSpPr>
              <a:spLocks/>
            </p:cNvSpPr>
            <p:nvPr/>
          </p:nvSpPr>
          <p:spPr bwMode="auto">
            <a:xfrm>
              <a:off x="1331586" y="3303844"/>
              <a:ext cx="1028959" cy="1477344"/>
            </a:xfrm>
            <a:custGeom>
              <a:avLst/>
              <a:gdLst>
                <a:gd name="T0" fmla="*/ 4092 w 4289"/>
                <a:gd name="T1" fmla="*/ 6102 h 6163"/>
                <a:gd name="T2" fmla="*/ 3535 w 4289"/>
                <a:gd name="T3" fmla="*/ 5965 h 6163"/>
                <a:gd name="T4" fmla="*/ 3390 w 4289"/>
                <a:gd name="T5" fmla="*/ 5916 h 6163"/>
                <a:gd name="T6" fmla="*/ 2470 w 4289"/>
                <a:gd name="T7" fmla="*/ 3697 h 6163"/>
                <a:gd name="T8" fmla="*/ 2314 w 4289"/>
                <a:gd name="T9" fmla="*/ 3316 h 6163"/>
                <a:gd name="T10" fmla="*/ 2255 w 4289"/>
                <a:gd name="T11" fmla="*/ 3175 h 6163"/>
                <a:gd name="T12" fmla="*/ 2121 w 4289"/>
                <a:gd name="T13" fmla="*/ 2850 h 6163"/>
                <a:gd name="T14" fmla="*/ 1892 w 4289"/>
                <a:gd name="T15" fmla="*/ 2286 h 6163"/>
                <a:gd name="T16" fmla="*/ 1732 w 4289"/>
                <a:gd name="T17" fmla="*/ 1925 h 6163"/>
                <a:gd name="T18" fmla="*/ 1481 w 4289"/>
                <a:gd name="T19" fmla="*/ 1935 h 6163"/>
                <a:gd name="T20" fmla="*/ 385 w 4289"/>
                <a:gd name="T21" fmla="*/ 2342 h 6163"/>
                <a:gd name="T22" fmla="*/ 0 w 4289"/>
                <a:gd name="T23" fmla="*/ 1945 h 6163"/>
                <a:gd name="T24" fmla="*/ 578 w 4289"/>
                <a:gd name="T25" fmla="*/ 1469 h 6163"/>
                <a:gd name="T26" fmla="*/ 1058 w 4289"/>
                <a:gd name="T27" fmla="*/ 1271 h 6163"/>
                <a:gd name="T28" fmla="*/ 1262 w 4289"/>
                <a:gd name="T29" fmla="*/ 1187 h 6163"/>
                <a:gd name="T30" fmla="*/ 1369 w 4289"/>
                <a:gd name="T31" fmla="*/ 1098 h 6163"/>
                <a:gd name="T32" fmla="*/ 1231 w 4289"/>
                <a:gd name="T33" fmla="*/ 663 h 6163"/>
                <a:gd name="T34" fmla="*/ 1075 w 4289"/>
                <a:gd name="T35" fmla="*/ 282 h 6163"/>
                <a:gd name="T36" fmla="*/ 1180 w 4289"/>
                <a:gd name="T37" fmla="*/ 237 h 6163"/>
                <a:gd name="T38" fmla="*/ 1778 w 4289"/>
                <a:gd name="T39" fmla="*/ 0 h 6163"/>
                <a:gd name="T40" fmla="*/ 2089 w 4289"/>
                <a:gd name="T41" fmla="*/ 713 h 6163"/>
                <a:gd name="T42" fmla="*/ 3491 w 4289"/>
                <a:gd name="T43" fmla="*/ 4163 h 6163"/>
                <a:gd name="T44" fmla="*/ 4070 w 4289"/>
                <a:gd name="T45" fmla="*/ 5584 h 6163"/>
                <a:gd name="T46" fmla="*/ 4284 w 4289"/>
                <a:gd name="T47" fmla="*/ 6151 h 6163"/>
                <a:gd name="T48" fmla="*/ 4092 w 4289"/>
                <a:gd name="T49" fmla="*/ 6102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9" h="6163">
                  <a:moveTo>
                    <a:pt x="4092" y="6102"/>
                  </a:moveTo>
                  <a:cubicBezTo>
                    <a:pt x="3913" y="6033"/>
                    <a:pt x="3779" y="6000"/>
                    <a:pt x="3535" y="5965"/>
                  </a:cubicBezTo>
                  <a:cubicBezTo>
                    <a:pt x="3469" y="5955"/>
                    <a:pt x="3404" y="5933"/>
                    <a:pt x="3390" y="5916"/>
                  </a:cubicBezTo>
                  <a:cubicBezTo>
                    <a:pt x="3364" y="5885"/>
                    <a:pt x="3229" y="5560"/>
                    <a:pt x="2470" y="3697"/>
                  </a:cubicBezTo>
                  <a:cubicBezTo>
                    <a:pt x="2403" y="3534"/>
                    <a:pt x="2333" y="3363"/>
                    <a:pt x="2314" y="3316"/>
                  </a:cubicBezTo>
                  <a:cubicBezTo>
                    <a:pt x="2294" y="3269"/>
                    <a:pt x="2268" y="3206"/>
                    <a:pt x="2255" y="3175"/>
                  </a:cubicBezTo>
                  <a:cubicBezTo>
                    <a:pt x="2243" y="3144"/>
                    <a:pt x="2182" y="2998"/>
                    <a:pt x="2121" y="2850"/>
                  </a:cubicBezTo>
                  <a:cubicBezTo>
                    <a:pt x="2060" y="2703"/>
                    <a:pt x="1957" y="2449"/>
                    <a:pt x="1892" y="2286"/>
                  </a:cubicBezTo>
                  <a:cubicBezTo>
                    <a:pt x="1827" y="2123"/>
                    <a:pt x="1755" y="1960"/>
                    <a:pt x="1732" y="1925"/>
                  </a:cubicBezTo>
                  <a:cubicBezTo>
                    <a:pt x="1688" y="1856"/>
                    <a:pt x="1656" y="1857"/>
                    <a:pt x="1481" y="1935"/>
                  </a:cubicBezTo>
                  <a:cubicBezTo>
                    <a:pt x="963" y="2165"/>
                    <a:pt x="486" y="2342"/>
                    <a:pt x="385" y="2342"/>
                  </a:cubicBezTo>
                  <a:cubicBezTo>
                    <a:pt x="159" y="2342"/>
                    <a:pt x="0" y="2178"/>
                    <a:pt x="0" y="1945"/>
                  </a:cubicBezTo>
                  <a:cubicBezTo>
                    <a:pt x="0" y="1760"/>
                    <a:pt x="131" y="1652"/>
                    <a:pt x="578" y="1469"/>
                  </a:cubicBezTo>
                  <a:cubicBezTo>
                    <a:pt x="780" y="1387"/>
                    <a:pt x="996" y="1298"/>
                    <a:pt x="1058" y="1271"/>
                  </a:cubicBezTo>
                  <a:cubicBezTo>
                    <a:pt x="1120" y="1244"/>
                    <a:pt x="1212" y="1206"/>
                    <a:pt x="1262" y="1187"/>
                  </a:cubicBezTo>
                  <a:cubicBezTo>
                    <a:pt x="1312" y="1167"/>
                    <a:pt x="1360" y="1127"/>
                    <a:pt x="1369" y="1098"/>
                  </a:cubicBezTo>
                  <a:cubicBezTo>
                    <a:pt x="1380" y="1065"/>
                    <a:pt x="1325" y="893"/>
                    <a:pt x="1231" y="663"/>
                  </a:cubicBezTo>
                  <a:lnTo>
                    <a:pt x="1075" y="282"/>
                  </a:lnTo>
                  <a:lnTo>
                    <a:pt x="1180" y="237"/>
                  </a:lnTo>
                  <a:cubicBezTo>
                    <a:pt x="1428" y="131"/>
                    <a:pt x="1758" y="0"/>
                    <a:pt x="1778" y="0"/>
                  </a:cubicBezTo>
                  <a:cubicBezTo>
                    <a:pt x="1789" y="0"/>
                    <a:pt x="1929" y="321"/>
                    <a:pt x="2089" y="713"/>
                  </a:cubicBezTo>
                  <a:cubicBezTo>
                    <a:pt x="2482" y="1679"/>
                    <a:pt x="3062" y="3105"/>
                    <a:pt x="3491" y="4163"/>
                  </a:cubicBezTo>
                  <a:cubicBezTo>
                    <a:pt x="3687" y="4644"/>
                    <a:pt x="3947" y="5283"/>
                    <a:pt x="4070" y="5584"/>
                  </a:cubicBezTo>
                  <a:cubicBezTo>
                    <a:pt x="4192" y="5884"/>
                    <a:pt x="4289" y="6140"/>
                    <a:pt x="4284" y="6151"/>
                  </a:cubicBezTo>
                  <a:cubicBezTo>
                    <a:pt x="4279" y="6163"/>
                    <a:pt x="4193" y="6141"/>
                    <a:pt x="4092" y="6102"/>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 name="矩形 10"/>
            <p:cNvSpPr/>
            <p:nvPr/>
          </p:nvSpPr>
          <p:spPr>
            <a:xfrm rot="4033363">
              <a:off x="1560899" y="2171159"/>
              <a:ext cx="1289486" cy="1113429"/>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12" name="矩形 11"/>
            <p:cNvSpPr/>
            <p:nvPr/>
          </p:nvSpPr>
          <p:spPr>
            <a:xfrm rot="4033363">
              <a:off x="2159503" y="3212891"/>
              <a:ext cx="967113" cy="1113429"/>
            </a:xfrm>
            <a:prstGeom prst="rect">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13" name="矩形 12"/>
            <p:cNvSpPr/>
            <p:nvPr/>
          </p:nvSpPr>
          <p:spPr>
            <a:xfrm rot="4033363">
              <a:off x="2633301" y="3957392"/>
              <a:ext cx="644743" cy="1113429"/>
            </a:xfrm>
            <a:prstGeom prst="rect">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14" name="矩形 13"/>
            <p:cNvSpPr/>
            <p:nvPr/>
          </p:nvSpPr>
          <p:spPr>
            <a:xfrm rot="4033363">
              <a:off x="2982292" y="4404662"/>
              <a:ext cx="322371" cy="1113429"/>
            </a:xfrm>
            <a:prstGeom prst="rect">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latin typeface="微軟正黑體" panose="020B0604030504040204" pitchFamily="34" charset="-120"/>
                <a:ea typeface="微軟正黑體" panose="020B0604030504040204" pitchFamily="34" charset="-120"/>
              </a:endParaRPr>
            </a:p>
          </p:txBody>
        </p:sp>
        <p:sp>
          <p:nvSpPr>
            <p:cNvPr id="17" name="文字方塊 16"/>
            <p:cNvSpPr txBox="1"/>
            <p:nvPr/>
          </p:nvSpPr>
          <p:spPr>
            <a:xfrm>
              <a:off x="1853090" y="2463554"/>
              <a:ext cx="736306" cy="369332"/>
            </a:xfrm>
            <a:prstGeom prst="rect">
              <a:avLst/>
            </a:prstGeom>
            <a:noFill/>
          </p:spPr>
          <p:txBody>
            <a:bodyPr wrap="square" rtlCol="0">
              <a:spAutoFit/>
            </a:bodyPr>
            <a:lstStyle/>
            <a:p>
              <a:r>
                <a:rPr lang="en-US" dirty="0" smtClean="0">
                  <a:solidFill>
                    <a:schemeClr val="bg1"/>
                  </a:solidFill>
                </a:rPr>
                <a:t>40%</a:t>
              </a:r>
              <a:endParaRPr lang="en-US" dirty="0">
                <a:solidFill>
                  <a:schemeClr val="bg1"/>
                </a:solidFill>
              </a:endParaRPr>
            </a:p>
          </p:txBody>
        </p:sp>
        <p:sp>
          <p:nvSpPr>
            <p:cNvPr id="18" name="文字方塊 17"/>
            <p:cNvSpPr txBox="1"/>
            <p:nvPr/>
          </p:nvSpPr>
          <p:spPr>
            <a:xfrm>
              <a:off x="2274906" y="3595695"/>
              <a:ext cx="736306" cy="369332"/>
            </a:xfrm>
            <a:prstGeom prst="rect">
              <a:avLst/>
            </a:prstGeom>
            <a:noFill/>
          </p:spPr>
          <p:txBody>
            <a:bodyPr wrap="square" rtlCol="0">
              <a:spAutoFit/>
            </a:bodyPr>
            <a:lstStyle/>
            <a:p>
              <a:r>
                <a:rPr lang="en-US" altLang="zh-TW" dirty="0">
                  <a:solidFill>
                    <a:schemeClr val="bg1"/>
                  </a:solidFill>
                </a:rPr>
                <a:t>3</a:t>
              </a:r>
              <a:r>
                <a:rPr lang="en-US" dirty="0" smtClean="0">
                  <a:solidFill>
                    <a:schemeClr val="bg1"/>
                  </a:solidFill>
                </a:rPr>
                <a:t>0%</a:t>
              </a:r>
              <a:endParaRPr lang="en-US" dirty="0">
                <a:solidFill>
                  <a:schemeClr val="bg1"/>
                </a:solidFill>
              </a:endParaRPr>
            </a:p>
          </p:txBody>
        </p:sp>
        <p:sp>
          <p:nvSpPr>
            <p:cNvPr id="19" name="文字方塊 18"/>
            <p:cNvSpPr txBox="1"/>
            <p:nvPr/>
          </p:nvSpPr>
          <p:spPr>
            <a:xfrm>
              <a:off x="2569538" y="4316145"/>
              <a:ext cx="736306" cy="369332"/>
            </a:xfrm>
            <a:prstGeom prst="rect">
              <a:avLst/>
            </a:prstGeom>
            <a:noFill/>
          </p:spPr>
          <p:txBody>
            <a:bodyPr wrap="square" rtlCol="0">
              <a:spAutoFit/>
            </a:bodyPr>
            <a:lstStyle/>
            <a:p>
              <a:r>
                <a:rPr lang="en-US" altLang="zh-TW" dirty="0" smtClean="0">
                  <a:solidFill>
                    <a:schemeClr val="bg1"/>
                  </a:solidFill>
                </a:rPr>
                <a:t>2</a:t>
              </a:r>
              <a:r>
                <a:rPr lang="en-US" dirty="0" smtClean="0">
                  <a:solidFill>
                    <a:schemeClr val="bg1"/>
                  </a:solidFill>
                </a:rPr>
                <a:t>0%</a:t>
              </a:r>
              <a:endParaRPr lang="en-US" dirty="0">
                <a:solidFill>
                  <a:schemeClr val="bg1"/>
                </a:solidFill>
              </a:endParaRPr>
            </a:p>
          </p:txBody>
        </p:sp>
        <p:sp>
          <p:nvSpPr>
            <p:cNvPr id="20" name="文字方塊 19"/>
            <p:cNvSpPr txBox="1"/>
            <p:nvPr/>
          </p:nvSpPr>
          <p:spPr>
            <a:xfrm>
              <a:off x="2753693" y="4804147"/>
              <a:ext cx="736306" cy="369332"/>
            </a:xfrm>
            <a:prstGeom prst="rect">
              <a:avLst/>
            </a:prstGeom>
            <a:noFill/>
          </p:spPr>
          <p:txBody>
            <a:bodyPr wrap="square" rtlCol="0">
              <a:spAutoFit/>
            </a:bodyPr>
            <a:lstStyle/>
            <a:p>
              <a:r>
                <a:rPr lang="en-US" altLang="zh-TW" dirty="0">
                  <a:solidFill>
                    <a:schemeClr val="bg1"/>
                  </a:solidFill>
                </a:rPr>
                <a:t>1</a:t>
              </a:r>
              <a:r>
                <a:rPr lang="en-US" dirty="0" smtClean="0">
                  <a:solidFill>
                    <a:schemeClr val="bg1"/>
                  </a:solidFill>
                </a:rPr>
                <a:t>0%</a:t>
              </a:r>
              <a:endParaRPr lang="en-US" dirty="0">
                <a:solidFill>
                  <a:schemeClr val="bg1"/>
                </a:solidFill>
              </a:endParaRPr>
            </a:p>
          </p:txBody>
        </p:sp>
      </p:grpSp>
      <p:grpSp>
        <p:nvGrpSpPr>
          <p:cNvPr id="22" name="群組 21"/>
          <p:cNvGrpSpPr/>
          <p:nvPr/>
        </p:nvGrpSpPr>
        <p:grpSpPr>
          <a:xfrm>
            <a:off x="3387696" y="2752452"/>
            <a:ext cx="2368606" cy="3751379"/>
            <a:chOff x="1331586" y="2083131"/>
            <a:chExt cx="2368606" cy="3751379"/>
          </a:xfrm>
        </p:grpSpPr>
        <p:sp>
          <p:nvSpPr>
            <p:cNvPr id="23" name="手繪多邊形 22"/>
            <p:cNvSpPr>
              <a:spLocks/>
            </p:cNvSpPr>
            <p:nvPr/>
          </p:nvSpPr>
          <p:spPr bwMode="auto">
            <a:xfrm>
              <a:off x="1619735" y="4878872"/>
              <a:ext cx="954178" cy="955638"/>
            </a:xfrm>
            <a:custGeom>
              <a:avLst/>
              <a:gdLst>
                <a:gd name="connsiteX0" fmla="*/ 739081 w 1432379"/>
                <a:gd name="connsiteY0" fmla="*/ 453006 h 1434573"/>
                <a:gd name="connsiteX1" fmla="*/ 591493 w 1432379"/>
                <a:gd name="connsiteY1" fmla="*/ 487000 h 1434573"/>
                <a:gd name="connsiteX2" fmla="*/ 609489 w 1432379"/>
                <a:gd name="connsiteY2" fmla="*/ 960384 h 1434573"/>
                <a:gd name="connsiteX3" fmla="*/ 716024 w 1432379"/>
                <a:gd name="connsiteY3" fmla="*/ 977316 h 1434573"/>
                <a:gd name="connsiteX4" fmla="*/ 844874 w 1432379"/>
                <a:gd name="connsiteY4" fmla="*/ 947414 h 1434573"/>
                <a:gd name="connsiteX5" fmla="*/ 790886 w 1432379"/>
                <a:gd name="connsiteY5" fmla="*/ 463584 h 1434573"/>
                <a:gd name="connsiteX6" fmla="*/ 739081 w 1432379"/>
                <a:gd name="connsiteY6" fmla="*/ 453006 h 1434573"/>
                <a:gd name="connsiteX7" fmla="*/ 644008 w 1432379"/>
                <a:gd name="connsiteY7" fmla="*/ 3150 h 1434573"/>
                <a:gd name="connsiteX8" fmla="*/ 1066415 w 1432379"/>
                <a:gd name="connsiteY8" fmla="*/ 88524 h 1434573"/>
                <a:gd name="connsiteX9" fmla="*/ 1276266 w 1432379"/>
                <a:gd name="connsiteY9" fmla="*/ 263886 h 1434573"/>
                <a:gd name="connsiteX10" fmla="*/ 1411247 w 1432379"/>
                <a:gd name="connsiteY10" fmla="*/ 525310 h 1434573"/>
                <a:gd name="connsiteX11" fmla="*/ 1428164 w 1432379"/>
                <a:gd name="connsiteY11" fmla="*/ 798978 h 1434573"/>
                <a:gd name="connsiteX12" fmla="*/ 1358694 w 1432379"/>
                <a:gd name="connsiteY12" fmla="*/ 1038076 h 1434573"/>
                <a:gd name="connsiteX13" fmla="*/ 892199 w 1432379"/>
                <a:gd name="connsiteY13" fmla="*/ 1414728 h 1434573"/>
                <a:gd name="connsiteX14" fmla="*/ 532969 w 1432379"/>
                <a:gd name="connsiteY14" fmla="*/ 1411126 h 1434573"/>
                <a:gd name="connsiteX15" fmla="*/ 79073 w 1432379"/>
                <a:gd name="connsiteY15" fmla="*/ 1044196 h 1434573"/>
                <a:gd name="connsiteX16" fmla="*/ 228452 w 1432379"/>
                <a:gd name="connsiteY16" fmla="*/ 191510 h 1434573"/>
                <a:gd name="connsiteX17" fmla="*/ 505613 w 1432379"/>
                <a:gd name="connsiteY17" fmla="*/ 31270 h 1434573"/>
                <a:gd name="connsiteX18" fmla="*/ 644008 w 1432379"/>
                <a:gd name="connsiteY18" fmla="*/ 3150 h 143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2379" h="1434573">
                  <a:moveTo>
                    <a:pt x="739081" y="453006"/>
                  </a:moveTo>
                  <a:cubicBezTo>
                    <a:pt x="689075" y="447822"/>
                    <a:pt x="643321" y="458900"/>
                    <a:pt x="591493" y="487000"/>
                  </a:cubicBezTo>
                  <a:cubicBezTo>
                    <a:pt x="399298" y="591836"/>
                    <a:pt x="409016" y="852666"/>
                    <a:pt x="609489" y="960384"/>
                  </a:cubicBezTo>
                  <a:cubicBezTo>
                    <a:pt x="629284" y="971192"/>
                    <a:pt x="665636" y="976956"/>
                    <a:pt x="716024" y="977316"/>
                  </a:cubicBezTo>
                  <a:cubicBezTo>
                    <a:pt x="782248" y="977316"/>
                    <a:pt x="799164" y="973714"/>
                    <a:pt x="844874" y="947414"/>
                  </a:cubicBezTo>
                  <a:cubicBezTo>
                    <a:pt x="1048586" y="830330"/>
                    <a:pt x="1015114" y="528790"/>
                    <a:pt x="790886" y="463584"/>
                  </a:cubicBezTo>
                  <a:cubicBezTo>
                    <a:pt x="772890" y="458270"/>
                    <a:pt x="755749" y="454734"/>
                    <a:pt x="739081" y="453006"/>
                  </a:cubicBezTo>
                  <a:close/>
                  <a:moveTo>
                    <a:pt x="644008" y="3150"/>
                  </a:moveTo>
                  <a:cubicBezTo>
                    <a:pt x="787747" y="-10320"/>
                    <a:pt x="942772" y="19658"/>
                    <a:pt x="1066415" y="88524"/>
                  </a:cubicBezTo>
                  <a:cubicBezTo>
                    <a:pt x="1138405" y="128854"/>
                    <a:pt x="1220473" y="197270"/>
                    <a:pt x="1276266" y="263886"/>
                  </a:cubicBezTo>
                  <a:cubicBezTo>
                    <a:pt x="1317660" y="313578"/>
                    <a:pt x="1399368" y="471658"/>
                    <a:pt x="1411247" y="525310"/>
                  </a:cubicBezTo>
                  <a:cubicBezTo>
                    <a:pt x="1431044" y="613532"/>
                    <a:pt x="1437523" y="721918"/>
                    <a:pt x="1428164" y="798978"/>
                  </a:cubicBezTo>
                  <a:cubicBezTo>
                    <a:pt x="1413766" y="917086"/>
                    <a:pt x="1409447" y="931490"/>
                    <a:pt x="1358694" y="1038076"/>
                  </a:cubicBezTo>
                  <a:cubicBezTo>
                    <a:pt x="1272306" y="1218480"/>
                    <a:pt x="1093051" y="1363594"/>
                    <a:pt x="892199" y="1414728"/>
                  </a:cubicBezTo>
                  <a:cubicBezTo>
                    <a:pt x="784214" y="1442454"/>
                    <a:pt x="646353" y="1441014"/>
                    <a:pt x="532969" y="1411126"/>
                  </a:cubicBezTo>
                  <a:cubicBezTo>
                    <a:pt x="332477" y="1357834"/>
                    <a:pt x="173739" y="1229642"/>
                    <a:pt x="79073" y="1044196"/>
                  </a:cubicBezTo>
                  <a:cubicBezTo>
                    <a:pt x="-67427" y="757206"/>
                    <a:pt x="-6236" y="409002"/>
                    <a:pt x="228452" y="191510"/>
                  </a:cubicBezTo>
                  <a:cubicBezTo>
                    <a:pt x="308001" y="117692"/>
                    <a:pt x="394748" y="67638"/>
                    <a:pt x="505613" y="31270"/>
                  </a:cubicBezTo>
                  <a:cubicBezTo>
                    <a:pt x="549437" y="16956"/>
                    <a:pt x="596096" y="7640"/>
                    <a:pt x="644008" y="3150"/>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4" name="Freeform 108"/>
            <p:cNvSpPr>
              <a:spLocks/>
            </p:cNvSpPr>
            <p:nvPr/>
          </p:nvSpPr>
          <p:spPr bwMode="auto">
            <a:xfrm>
              <a:off x="2678856" y="5099502"/>
              <a:ext cx="862930" cy="519238"/>
            </a:xfrm>
            <a:custGeom>
              <a:avLst/>
              <a:gdLst>
                <a:gd name="T0" fmla="*/ 0 w 3599"/>
                <a:gd name="T1" fmla="*/ 2139 h 2162"/>
                <a:gd name="T2" fmla="*/ 68 w 3599"/>
                <a:gd name="T3" fmla="*/ 1920 h 2162"/>
                <a:gd name="T4" fmla="*/ 169 w 3599"/>
                <a:gd name="T5" fmla="*/ 1541 h 2162"/>
                <a:gd name="T6" fmla="*/ 213 w 3599"/>
                <a:gd name="T7" fmla="*/ 1297 h 2162"/>
                <a:gd name="T8" fmla="*/ 1425 w 3599"/>
                <a:gd name="T9" fmla="*/ 736 h 2162"/>
                <a:gd name="T10" fmla="*/ 1905 w 3599"/>
                <a:gd name="T11" fmla="*/ 540 h 2162"/>
                <a:gd name="T12" fmla="*/ 2074 w 3599"/>
                <a:gd name="T13" fmla="*/ 470 h 2162"/>
                <a:gd name="T14" fmla="*/ 2596 w 3599"/>
                <a:gd name="T15" fmla="*/ 251 h 2162"/>
                <a:gd name="T16" fmla="*/ 3529 w 3599"/>
                <a:gd name="T17" fmla="*/ 251 h 2162"/>
                <a:gd name="T18" fmla="*/ 3545 w 3599"/>
                <a:gd name="T19" fmla="*/ 576 h 2162"/>
                <a:gd name="T20" fmla="*/ 3215 w 3599"/>
                <a:gd name="T21" fmla="*/ 824 h 2162"/>
                <a:gd name="T22" fmla="*/ 2921 w 3599"/>
                <a:gd name="T23" fmla="*/ 948 h 2162"/>
                <a:gd name="T24" fmla="*/ 2131 w 3599"/>
                <a:gd name="T25" fmla="*/ 1281 h 2162"/>
                <a:gd name="T26" fmla="*/ 739 w 3599"/>
                <a:gd name="T27" fmla="*/ 1863 h 2162"/>
                <a:gd name="T28" fmla="*/ 13 w 3599"/>
                <a:gd name="T29" fmla="*/ 2162 h 2162"/>
                <a:gd name="T30" fmla="*/ 0 w 3599"/>
                <a:gd name="T31" fmla="*/ 213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9" h="2162">
                  <a:moveTo>
                    <a:pt x="0" y="2139"/>
                  </a:moveTo>
                  <a:cubicBezTo>
                    <a:pt x="0" y="2126"/>
                    <a:pt x="31" y="2027"/>
                    <a:pt x="68" y="1920"/>
                  </a:cubicBezTo>
                  <a:cubicBezTo>
                    <a:pt x="105" y="1812"/>
                    <a:pt x="151" y="1642"/>
                    <a:pt x="169" y="1541"/>
                  </a:cubicBezTo>
                  <a:cubicBezTo>
                    <a:pt x="187" y="1440"/>
                    <a:pt x="207" y="1330"/>
                    <a:pt x="213" y="1297"/>
                  </a:cubicBezTo>
                  <a:cubicBezTo>
                    <a:pt x="226" y="1234"/>
                    <a:pt x="429" y="1140"/>
                    <a:pt x="1425" y="736"/>
                  </a:cubicBezTo>
                  <a:cubicBezTo>
                    <a:pt x="1643" y="648"/>
                    <a:pt x="1858" y="560"/>
                    <a:pt x="1905" y="540"/>
                  </a:cubicBezTo>
                  <a:cubicBezTo>
                    <a:pt x="1952" y="521"/>
                    <a:pt x="2028" y="489"/>
                    <a:pt x="2074" y="470"/>
                  </a:cubicBezTo>
                  <a:cubicBezTo>
                    <a:pt x="2121" y="450"/>
                    <a:pt x="2356" y="352"/>
                    <a:pt x="2596" y="251"/>
                  </a:cubicBezTo>
                  <a:cubicBezTo>
                    <a:pt x="3195" y="0"/>
                    <a:pt x="3376" y="0"/>
                    <a:pt x="3529" y="251"/>
                  </a:cubicBezTo>
                  <a:cubicBezTo>
                    <a:pt x="3594" y="358"/>
                    <a:pt x="3599" y="470"/>
                    <a:pt x="3545" y="576"/>
                  </a:cubicBezTo>
                  <a:cubicBezTo>
                    <a:pt x="3486" y="690"/>
                    <a:pt x="3415" y="743"/>
                    <a:pt x="3215" y="824"/>
                  </a:cubicBezTo>
                  <a:cubicBezTo>
                    <a:pt x="3115" y="865"/>
                    <a:pt x="2983" y="920"/>
                    <a:pt x="2921" y="948"/>
                  </a:cubicBezTo>
                  <a:cubicBezTo>
                    <a:pt x="2859" y="975"/>
                    <a:pt x="2503" y="1125"/>
                    <a:pt x="2131" y="1281"/>
                  </a:cubicBezTo>
                  <a:cubicBezTo>
                    <a:pt x="1758" y="1436"/>
                    <a:pt x="1132" y="1698"/>
                    <a:pt x="739" y="1863"/>
                  </a:cubicBezTo>
                  <a:cubicBezTo>
                    <a:pt x="346" y="2027"/>
                    <a:pt x="19" y="2162"/>
                    <a:pt x="13" y="2162"/>
                  </a:cubicBezTo>
                  <a:cubicBezTo>
                    <a:pt x="6" y="2162"/>
                    <a:pt x="0" y="2151"/>
                    <a:pt x="0" y="2139"/>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5" name="Freeform 126"/>
            <p:cNvSpPr>
              <a:spLocks/>
            </p:cNvSpPr>
            <p:nvPr/>
          </p:nvSpPr>
          <p:spPr bwMode="auto">
            <a:xfrm>
              <a:off x="1331586" y="3303844"/>
              <a:ext cx="1028959" cy="1477344"/>
            </a:xfrm>
            <a:custGeom>
              <a:avLst/>
              <a:gdLst>
                <a:gd name="T0" fmla="*/ 4092 w 4289"/>
                <a:gd name="T1" fmla="*/ 6102 h 6163"/>
                <a:gd name="T2" fmla="*/ 3535 w 4289"/>
                <a:gd name="T3" fmla="*/ 5965 h 6163"/>
                <a:gd name="T4" fmla="*/ 3390 w 4289"/>
                <a:gd name="T5" fmla="*/ 5916 h 6163"/>
                <a:gd name="T6" fmla="*/ 2470 w 4289"/>
                <a:gd name="T7" fmla="*/ 3697 h 6163"/>
                <a:gd name="T8" fmla="*/ 2314 w 4289"/>
                <a:gd name="T9" fmla="*/ 3316 h 6163"/>
                <a:gd name="T10" fmla="*/ 2255 w 4289"/>
                <a:gd name="T11" fmla="*/ 3175 h 6163"/>
                <a:gd name="T12" fmla="*/ 2121 w 4289"/>
                <a:gd name="T13" fmla="*/ 2850 h 6163"/>
                <a:gd name="T14" fmla="*/ 1892 w 4289"/>
                <a:gd name="T15" fmla="*/ 2286 h 6163"/>
                <a:gd name="T16" fmla="*/ 1732 w 4289"/>
                <a:gd name="T17" fmla="*/ 1925 h 6163"/>
                <a:gd name="T18" fmla="*/ 1481 w 4289"/>
                <a:gd name="T19" fmla="*/ 1935 h 6163"/>
                <a:gd name="T20" fmla="*/ 385 w 4289"/>
                <a:gd name="T21" fmla="*/ 2342 h 6163"/>
                <a:gd name="T22" fmla="*/ 0 w 4289"/>
                <a:gd name="T23" fmla="*/ 1945 h 6163"/>
                <a:gd name="T24" fmla="*/ 578 w 4289"/>
                <a:gd name="T25" fmla="*/ 1469 h 6163"/>
                <a:gd name="T26" fmla="*/ 1058 w 4289"/>
                <a:gd name="T27" fmla="*/ 1271 h 6163"/>
                <a:gd name="T28" fmla="*/ 1262 w 4289"/>
                <a:gd name="T29" fmla="*/ 1187 h 6163"/>
                <a:gd name="T30" fmla="*/ 1369 w 4289"/>
                <a:gd name="T31" fmla="*/ 1098 h 6163"/>
                <a:gd name="T32" fmla="*/ 1231 w 4289"/>
                <a:gd name="T33" fmla="*/ 663 h 6163"/>
                <a:gd name="T34" fmla="*/ 1075 w 4289"/>
                <a:gd name="T35" fmla="*/ 282 h 6163"/>
                <a:gd name="T36" fmla="*/ 1180 w 4289"/>
                <a:gd name="T37" fmla="*/ 237 h 6163"/>
                <a:gd name="T38" fmla="*/ 1778 w 4289"/>
                <a:gd name="T39" fmla="*/ 0 h 6163"/>
                <a:gd name="T40" fmla="*/ 2089 w 4289"/>
                <a:gd name="T41" fmla="*/ 713 h 6163"/>
                <a:gd name="T42" fmla="*/ 3491 w 4289"/>
                <a:gd name="T43" fmla="*/ 4163 h 6163"/>
                <a:gd name="T44" fmla="*/ 4070 w 4289"/>
                <a:gd name="T45" fmla="*/ 5584 h 6163"/>
                <a:gd name="T46" fmla="*/ 4284 w 4289"/>
                <a:gd name="T47" fmla="*/ 6151 h 6163"/>
                <a:gd name="T48" fmla="*/ 4092 w 4289"/>
                <a:gd name="T49" fmla="*/ 6102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9" h="6163">
                  <a:moveTo>
                    <a:pt x="4092" y="6102"/>
                  </a:moveTo>
                  <a:cubicBezTo>
                    <a:pt x="3913" y="6033"/>
                    <a:pt x="3779" y="6000"/>
                    <a:pt x="3535" y="5965"/>
                  </a:cubicBezTo>
                  <a:cubicBezTo>
                    <a:pt x="3469" y="5955"/>
                    <a:pt x="3404" y="5933"/>
                    <a:pt x="3390" y="5916"/>
                  </a:cubicBezTo>
                  <a:cubicBezTo>
                    <a:pt x="3364" y="5885"/>
                    <a:pt x="3229" y="5560"/>
                    <a:pt x="2470" y="3697"/>
                  </a:cubicBezTo>
                  <a:cubicBezTo>
                    <a:pt x="2403" y="3534"/>
                    <a:pt x="2333" y="3363"/>
                    <a:pt x="2314" y="3316"/>
                  </a:cubicBezTo>
                  <a:cubicBezTo>
                    <a:pt x="2294" y="3269"/>
                    <a:pt x="2268" y="3206"/>
                    <a:pt x="2255" y="3175"/>
                  </a:cubicBezTo>
                  <a:cubicBezTo>
                    <a:pt x="2243" y="3144"/>
                    <a:pt x="2182" y="2998"/>
                    <a:pt x="2121" y="2850"/>
                  </a:cubicBezTo>
                  <a:cubicBezTo>
                    <a:pt x="2060" y="2703"/>
                    <a:pt x="1957" y="2449"/>
                    <a:pt x="1892" y="2286"/>
                  </a:cubicBezTo>
                  <a:cubicBezTo>
                    <a:pt x="1827" y="2123"/>
                    <a:pt x="1755" y="1960"/>
                    <a:pt x="1732" y="1925"/>
                  </a:cubicBezTo>
                  <a:cubicBezTo>
                    <a:pt x="1688" y="1856"/>
                    <a:pt x="1656" y="1857"/>
                    <a:pt x="1481" y="1935"/>
                  </a:cubicBezTo>
                  <a:cubicBezTo>
                    <a:pt x="963" y="2165"/>
                    <a:pt x="486" y="2342"/>
                    <a:pt x="385" y="2342"/>
                  </a:cubicBezTo>
                  <a:cubicBezTo>
                    <a:pt x="159" y="2342"/>
                    <a:pt x="0" y="2178"/>
                    <a:pt x="0" y="1945"/>
                  </a:cubicBezTo>
                  <a:cubicBezTo>
                    <a:pt x="0" y="1760"/>
                    <a:pt x="131" y="1652"/>
                    <a:pt x="578" y="1469"/>
                  </a:cubicBezTo>
                  <a:cubicBezTo>
                    <a:pt x="780" y="1387"/>
                    <a:pt x="996" y="1298"/>
                    <a:pt x="1058" y="1271"/>
                  </a:cubicBezTo>
                  <a:cubicBezTo>
                    <a:pt x="1120" y="1244"/>
                    <a:pt x="1212" y="1206"/>
                    <a:pt x="1262" y="1187"/>
                  </a:cubicBezTo>
                  <a:cubicBezTo>
                    <a:pt x="1312" y="1167"/>
                    <a:pt x="1360" y="1127"/>
                    <a:pt x="1369" y="1098"/>
                  </a:cubicBezTo>
                  <a:cubicBezTo>
                    <a:pt x="1380" y="1065"/>
                    <a:pt x="1325" y="893"/>
                    <a:pt x="1231" y="663"/>
                  </a:cubicBezTo>
                  <a:lnTo>
                    <a:pt x="1075" y="282"/>
                  </a:lnTo>
                  <a:lnTo>
                    <a:pt x="1180" y="237"/>
                  </a:lnTo>
                  <a:cubicBezTo>
                    <a:pt x="1428" y="131"/>
                    <a:pt x="1758" y="0"/>
                    <a:pt x="1778" y="0"/>
                  </a:cubicBezTo>
                  <a:cubicBezTo>
                    <a:pt x="1789" y="0"/>
                    <a:pt x="1929" y="321"/>
                    <a:pt x="2089" y="713"/>
                  </a:cubicBezTo>
                  <a:cubicBezTo>
                    <a:pt x="2482" y="1679"/>
                    <a:pt x="3062" y="3105"/>
                    <a:pt x="3491" y="4163"/>
                  </a:cubicBezTo>
                  <a:cubicBezTo>
                    <a:pt x="3687" y="4644"/>
                    <a:pt x="3947" y="5283"/>
                    <a:pt x="4070" y="5584"/>
                  </a:cubicBezTo>
                  <a:cubicBezTo>
                    <a:pt x="4192" y="5884"/>
                    <a:pt x="4289" y="6140"/>
                    <a:pt x="4284" y="6151"/>
                  </a:cubicBezTo>
                  <a:cubicBezTo>
                    <a:pt x="4279" y="6163"/>
                    <a:pt x="4193" y="6141"/>
                    <a:pt x="4092" y="6102"/>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6" name="矩形 25"/>
            <p:cNvSpPr/>
            <p:nvPr/>
          </p:nvSpPr>
          <p:spPr>
            <a:xfrm rot="4033363">
              <a:off x="1560899" y="2171159"/>
              <a:ext cx="1289486" cy="1113429"/>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27" name="矩形 26"/>
            <p:cNvSpPr/>
            <p:nvPr/>
          </p:nvSpPr>
          <p:spPr>
            <a:xfrm rot="4033363">
              <a:off x="2159503" y="3212891"/>
              <a:ext cx="967113" cy="1113429"/>
            </a:xfrm>
            <a:prstGeom prst="rect">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28" name="矩形 27"/>
            <p:cNvSpPr/>
            <p:nvPr/>
          </p:nvSpPr>
          <p:spPr>
            <a:xfrm rot="4033363">
              <a:off x="2633301" y="3957392"/>
              <a:ext cx="644743" cy="1113429"/>
            </a:xfrm>
            <a:prstGeom prst="rect">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29" name="矩形 28"/>
            <p:cNvSpPr/>
            <p:nvPr/>
          </p:nvSpPr>
          <p:spPr>
            <a:xfrm rot="4033363">
              <a:off x="2982292" y="4404662"/>
              <a:ext cx="322371" cy="1113429"/>
            </a:xfrm>
            <a:prstGeom prst="rect">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latin typeface="微軟正黑體" panose="020B0604030504040204" pitchFamily="34" charset="-120"/>
                <a:ea typeface="微軟正黑體" panose="020B0604030504040204" pitchFamily="34" charset="-120"/>
              </a:endParaRPr>
            </a:p>
          </p:txBody>
        </p:sp>
        <p:sp>
          <p:nvSpPr>
            <p:cNvPr id="30" name="文字方塊 29"/>
            <p:cNvSpPr txBox="1"/>
            <p:nvPr/>
          </p:nvSpPr>
          <p:spPr>
            <a:xfrm>
              <a:off x="1853090" y="2463554"/>
              <a:ext cx="736306" cy="369332"/>
            </a:xfrm>
            <a:prstGeom prst="rect">
              <a:avLst/>
            </a:prstGeom>
            <a:noFill/>
          </p:spPr>
          <p:txBody>
            <a:bodyPr wrap="square" rtlCol="0">
              <a:spAutoFit/>
            </a:bodyPr>
            <a:lstStyle/>
            <a:p>
              <a:r>
                <a:rPr lang="en-US" dirty="0" smtClean="0">
                  <a:solidFill>
                    <a:schemeClr val="bg1"/>
                  </a:solidFill>
                </a:rPr>
                <a:t>40%</a:t>
              </a:r>
              <a:endParaRPr lang="en-US" dirty="0">
                <a:solidFill>
                  <a:schemeClr val="bg1"/>
                </a:solidFill>
              </a:endParaRPr>
            </a:p>
          </p:txBody>
        </p:sp>
        <p:sp>
          <p:nvSpPr>
            <p:cNvPr id="31" name="文字方塊 30"/>
            <p:cNvSpPr txBox="1"/>
            <p:nvPr/>
          </p:nvSpPr>
          <p:spPr>
            <a:xfrm>
              <a:off x="2274906" y="3595695"/>
              <a:ext cx="736306" cy="369332"/>
            </a:xfrm>
            <a:prstGeom prst="rect">
              <a:avLst/>
            </a:prstGeom>
            <a:noFill/>
          </p:spPr>
          <p:txBody>
            <a:bodyPr wrap="square" rtlCol="0">
              <a:spAutoFit/>
            </a:bodyPr>
            <a:lstStyle/>
            <a:p>
              <a:r>
                <a:rPr lang="en-US" altLang="zh-TW" dirty="0">
                  <a:solidFill>
                    <a:schemeClr val="bg1"/>
                  </a:solidFill>
                </a:rPr>
                <a:t>3</a:t>
              </a:r>
              <a:r>
                <a:rPr lang="en-US" dirty="0" smtClean="0">
                  <a:solidFill>
                    <a:schemeClr val="bg1"/>
                  </a:solidFill>
                </a:rPr>
                <a:t>0%</a:t>
              </a:r>
              <a:endParaRPr lang="en-US" dirty="0">
                <a:solidFill>
                  <a:schemeClr val="bg1"/>
                </a:solidFill>
              </a:endParaRPr>
            </a:p>
          </p:txBody>
        </p:sp>
        <p:sp>
          <p:nvSpPr>
            <p:cNvPr id="32" name="文字方塊 31"/>
            <p:cNvSpPr txBox="1"/>
            <p:nvPr/>
          </p:nvSpPr>
          <p:spPr>
            <a:xfrm>
              <a:off x="2569538" y="4316145"/>
              <a:ext cx="736306" cy="369332"/>
            </a:xfrm>
            <a:prstGeom prst="rect">
              <a:avLst/>
            </a:prstGeom>
            <a:noFill/>
          </p:spPr>
          <p:txBody>
            <a:bodyPr wrap="square" rtlCol="0">
              <a:spAutoFit/>
            </a:bodyPr>
            <a:lstStyle/>
            <a:p>
              <a:r>
                <a:rPr lang="en-US" altLang="zh-TW" dirty="0" smtClean="0">
                  <a:solidFill>
                    <a:schemeClr val="bg1"/>
                  </a:solidFill>
                </a:rPr>
                <a:t>2</a:t>
              </a:r>
              <a:r>
                <a:rPr lang="en-US" dirty="0" smtClean="0">
                  <a:solidFill>
                    <a:schemeClr val="bg1"/>
                  </a:solidFill>
                </a:rPr>
                <a:t>0%</a:t>
              </a:r>
              <a:endParaRPr lang="en-US" dirty="0">
                <a:solidFill>
                  <a:schemeClr val="bg1"/>
                </a:solidFill>
              </a:endParaRPr>
            </a:p>
          </p:txBody>
        </p:sp>
        <p:sp>
          <p:nvSpPr>
            <p:cNvPr id="33" name="文字方塊 32"/>
            <p:cNvSpPr txBox="1"/>
            <p:nvPr/>
          </p:nvSpPr>
          <p:spPr>
            <a:xfrm>
              <a:off x="2753693" y="4804147"/>
              <a:ext cx="736306" cy="369332"/>
            </a:xfrm>
            <a:prstGeom prst="rect">
              <a:avLst/>
            </a:prstGeom>
            <a:noFill/>
          </p:spPr>
          <p:txBody>
            <a:bodyPr wrap="square" rtlCol="0">
              <a:spAutoFit/>
            </a:bodyPr>
            <a:lstStyle/>
            <a:p>
              <a:r>
                <a:rPr lang="en-US" altLang="zh-TW" dirty="0">
                  <a:solidFill>
                    <a:schemeClr val="bg1"/>
                  </a:solidFill>
                </a:rPr>
                <a:t>1</a:t>
              </a:r>
              <a:r>
                <a:rPr lang="en-US" dirty="0" smtClean="0">
                  <a:solidFill>
                    <a:schemeClr val="bg1"/>
                  </a:solidFill>
                </a:rPr>
                <a:t>0%</a:t>
              </a:r>
              <a:endParaRPr lang="en-US" dirty="0">
                <a:solidFill>
                  <a:schemeClr val="bg1"/>
                </a:solidFill>
              </a:endParaRPr>
            </a:p>
          </p:txBody>
        </p:sp>
      </p:grpSp>
      <p:grpSp>
        <p:nvGrpSpPr>
          <p:cNvPr id="34" name="群組 33"/>
          <p:cNvGrpSpPr/>
          <p:nvPr/>
        </p:nvGrpSpPr>
        <p:grpSpPr>
          <a:xfrm>
            <a:off x="6265848" y="2752452"/>
            <a:ext cx="2368606" cy="3751379"/>
            <a:chOff x="1331586" y="2083131"/>
            <a:chExt cx="2368606" cy="3751379"/>
          </a:xfrm>
        </p:grpSpPr>
        <p:sp>
          <p:nvSpPr>
            <p:cNvPr id="35" name="手繪多邊形 34"/>
            <p:cNvSpPr>
              <a:spLocks/>
            </p:cNvSpPr>
            <p:nvPr/>
          </p:nvSpPr>
          <p:spPr bwMode="auto">
            <a:xfrm>
              <a:off x="1619735" y="4878872"/>
              <a:ext cx="954178" cy="955638"/>
            </a:xfrm>
            <a:custGeom>
              <a:avLst/>
              <a:gdLst>
                <a:gd name="connsiteX0" fmla="*/ 739081 w 1432379"/>
                <a:gd name="connsiteY0" fmla="*/ 453006 h 1434573"/>
                <a:gd name="connsiteX1" fmla="*/ 591493 w 1432379"/>
                <a:gd name="connsiteY1" fmla="*/ 487000 h 1434573"/>
                <a:gd name="connsiteX2" fmla="*/ 609489 w 1432379"/>
                <a:gd name="connsiteY2" fmla="*/ 960384 h 1434573"/>
                <a:gd name="connsiteX3" fmla="*/ 716024 w 1432379"/>
                <a:gd name="connsiteY3" fmla="*/ 977316 h 1434573"/>
                <a:gd name="connsiteX4" fmla="*/ 844874 w 1432379"/>
                <a:gd name="connsiteY4" fmla="*/ 947414 h 1434573"/>
                <a:gd name="connsiteX5" fmla="*/ 790886 w 1432379"/>
                <a:gd name="connsiteY5" fmla="*/ 463584 h 1434573"/>
                <a:gd name="connsiteX6" fmla="*/ 739081 w 1432379"/>
                <a:gd name="connsiteY6" fmla="*/ 453006 h 1434573"/>
                <a:gd name="connsiteX7" fmla="*/ 644008 w 1432379"/>
                <a:gd name="connsiteY7" fmla="*/ 3150 h 1434573"/>
                <a:gd name="connsiteX8" fmla="*/ 1066415 w 1432379"/>
                <a:gd name="connsiteY8" fmla="*/ 88524 h 1434573"/>
                <a:gd name="connsiteX9" fmla="*/ 1276266 w 1432379"/>
                <a:gd name="connsiteY9" fmla="*/ 263886 h 1434573"/>
                <a:gd name="connsiteX10" fmla="*/ 1411247 w 1432379"/>
                <a:gd name="connsiteY10" fmla="*/ 525310 h 1434573"/>
                <a:gd name="connsiteX11" fmla="*/ 1428164 w 1432379"/>
                <a:gd name="connsiteY11" fmla="*/ 798978 h 1434573"/>
                <a:gd name="connsiteX12" fmla="*/ 1358694 w 1432379"/>
                <a:gd name="connsiteY12" fmla="*/ 1038076 h 1434573"/>
                <a:gd name="connsiteX13" fmla="*/ 892199 w 1432379"/>
                <a:gd name="connsiteY13" fmla="*/ 1414728 h 1434573"/>
                <a:gd name="connsiteX14" fmla="*/ 532969 w 1432379"/>
                <a:gd name="connsiteY14" fmla="*/ 1411126 h 1434573"/>
                <a:gd name="connsiteX15" fmla="*/ 79073 w 1432379"/>
                <a:gd name="connsiteY15" fmla="*/ 1044196 h 1434573"/>
                <a:gd name="connsiteX16" fmla="*/ 228452 w 1432379"/>
                <a:gd name="connsiteY16" fmla="*/ 191510 h 1434573"/>
                <a:gd name="connsiteX17" fmla="*/ 505613 w 1432379"/>
                <a:gd name="connsiteY17" fmla="*/ 31270 h 1434573"/>
                <a:gd name="connsiteX18" fmla="*/ 644008 w 1432379"/>
                <a:gd name="connsiteY18" fmla="*/ 3150 h 143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2379" h="1434573">
                  <a:moveTo>
                    <a:pt x="739081" y="453006"/>
                  </a:moveTo>
                  <a:cubicBezTo>
                    <a:pt x="689075" y="447822"/>
                    <a:pt x="643321" y="458900"/>
                    <a:pt x="591493" y="487000"/>
                  </a:cubicBezTo>
                  <a:cubicBezTo>
                    <a:pt x="399298" y="591836"/>
                    <a:pt x="409016" y="852666"/>
                    <a:pt x="609489" y="960384"/>
                  </a:cubicBezTo>
                  <a:cubicBezTo>
                    <a:pt x="629284" y="971192"/>
                    <a:pt x="665636" y="976956"/>
                    <a:pt x="716024" y="977316"/>
                  </a:cubicBezTo>
                  <a:cubicBezTo>
                    <a:pt x="782248" y="977316"/>
                    <a:pt x="799164" y="973714"/>
                    <a:pt x="844874" y="947414"/>
                  </a:cubicBezTo>
                  <a:cubicBezTo>
                    <a:pt x="1048586" y="830330"/>
                    <a:pt x="1015114" y="528790"/>
                    <a:pt x="790886" y="463584"/>
                  </a:cubicBezTo>
                  <a:cubicBezTo>
                    <a:pt x="772890" y="458270"/>
                    <a:pt x="755749" y="454734"/>
                    <a:pt x="739081" y="453006"/>
                  </a:cubicBezTo>
                  <a:close/>
                  <a:moveTo>
                    <a:pt x="644008" y="3150"/>
                  </a:moveTo>
                  <a:cubicBezTo>
                    <a:pt x="787747" y="-10320"/>
                    <a:pt x="942772" y="19658"/>
                    <a:pt x="1066415" y="88524"/>
                  </a:cubicBezTo>
                  <a:cubicBezTo>
                    <a:pt x="1138405" y="128854"/>
                    <a:pt x="1220473" y="197270"/>
                    <a:pt x="1276266" y="263886"/>
                  </a:cubicBezTo>
                  <a:cubicBezTo>
                    <a:pt x="1317660" y="313578"/>
                    <a:pt x="1399368" y="471658"/>
                    <a:pt x="1411247" y="525310"/>
                  </a:cubicBezTo>
                  <a:cubicBezTo>
                    <a:pt x="1431044" y="613532"/>
                    <a:pt x="1437523" y="721918"/>
                    <a:pt x="1428164" y="798978"/>
                  </a:cubicBezTo>
                  <a:cubicBezTo>
                    <a:pt x="1413766" y="917086"/>
                    <a:pt x="1409447" y="931490"/>
                    <a:pt x="1358694" y="1038076"/>
                  </a:cubicBezTo>
                  <a:cubicBezTo>
                    <a:pt x="1272306" y="1218480"/>
                    <a:pt x="1093051" y="1363594"/>
                    <a:pt x="892199" y="1414728"/>
                  </a:cubicBezTo>
                  <a:cubicBezTo>
                    <a:pt x="784214" y="1442454"/>
                    <a:pt x="646353" y="1441014"/>
                    <a:pt x="532969" y="1411126"/>
                  </a:cubicBezTo>
                  <a:cubicBezTo>
                    <a:pt x="332477" y="1357834"/>
                    <a:pt x="173739" y="1229642"/>
                    <a:pt x="79073" y="1044196"/>
                  </a:cubicBezTo>
                  <a:cubicBezTo>
                    <a:pt x="-67427" y="757206"/>
                    <a:pt x="-6236" y="409002"/>
                    <a:pt x="228452" y="191510"/>
                  </a:cubicBezTo>
                  <a:cubicBezTo>
                    <a:pt x="308001" y="117692"/>
                    <a:pt x="394748" y="67638"/>
                    <a:pt x="505613" y="31270"/>
                  </a:cubicBezTo>
                  <a:cubicBezTo>
                    <a:pt x="549437" y="16956"/>
                    <a:pt x="596096" y="7640"/>
                    <a:pt x="644008" y="3150"/>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6" name="Freeform 108"/>
            <p:cNvSpPr>
              <a:spLocks/>
            </p:cNvSpPr>
            <p:nvPr/>
          </p:nvSpPr>
          <p:spPr bwMode="auto">
            <a:xfrm>
              <a:off x="2678856" y="5099502"/>
              <a:ext cx="862930" cy="519238"/>
            </a:xfrm>
            <a:custGeom>
              <a:avLst/>
              <a:gdLst>
                <a:gd name="T0" fmla="*/ 0 w 3599"/>
                <a:gd name="T1" fmla="*/ 2139 h 2162"/>
                <a:gd name="T2" fmla="*/ 68 w 3599"/>
                <a:gd name="T3" fmla="*/ 1920 h 2162"/>
                <a:gd name="T4" fmla="*/ 169 w 3599"/>
                <a:gd name="T5" fmla="*/ 1541 h 2162"/>
                <a:gd name="T6" fmla="*/ 213 w 3599"/>
                <a:gd name="T7" fmla="*/ 1297 h 2162"/>
                <a:gd name="T8" fmla="*/ 1425 w 3599"/>
                <a:gd name="T9" fmla="*/ 736 h 2162"/>
                <a:gd name="T10" fmla="*/ 1905 w 3599"/>
                <a:gd name="T11" fmla="*/ 540 h 2162"/>
                <a:gd name="T12" fmla="*/ 2074 w 3599"/>
                <a:gd name="T13" fmla="*/ 470 h 2162"/>
                <a:gd name="T14" fmla="*/ 2596 w 3599"/>
                <a:gd name="T15" fmla="*/ 251 h 2162"/>
                <a:gd name="T16" fmla="*/ 3529 w 3599"/>
                <a:gd name="T17" fmla="*/ 251 h 2162"/>
                <a:gd name="T18" fmla="*/ 3545 w 3599"/>
                <a:gd name="T19" fmla="*/ 576 h 2162"/>
                <a:gd name="T20" fmla="*/ 3215 w 3599"/>
                <a:gd name="T21" fmla="*/ 824 h 2162"/>
                <a:gd name="T22" fmla="*/ 2921 w 3599"/>
                <a:gd name="T23" fmla="*/ 948 h 2162"/>
                <a:gd name="T24" fmla="*/ 2131 w 3599"/>
                <a:gd name="T25" fmla="*/ 1281 h 2162"/>
                <a:gd name="T26" fmla="*/ 739 w 3599"/>
                <a:gd name="T27" fmla="*/ 1863 h 2162"/>
                <a:gd name="T28" fmla="*/ 13 w 3599"/>
                <a:gd name="T29" fmla="*/ 2162 h 2162"/>
                <a:gd name="T30" fmla="*/ 0 w 3599"/>
                <a:gd name="T31" fmla="*/ 213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9" h="2162">
                  <a:moveTo>
                    <a:pt x="0" y="2139"/>
                  </a:moveTo>
                  <a:cubicBezTo>
                    <a:pt x="0" y="2126"/>
                    <a:pt x="31" y="2027"/>
                    <a:pt x="68" y="1920"/>
                  </a:cubicBezTo>
                  <a:cubicBezTo>
                    <a:pt x="105" y="1812"/>
                    <a:pt x="151" y="1642"/>
                    <a:pt x="169" y="1541"/>
                  </a:cubicBezTo>
                  <a:cubicBezTo>
                    <a:pt x="187" y="1440"/>
                    <a:pt x="207" y="1330"/>
                    <a:pt x="213" y="1297"/>
                  </a:cubicBezTo>
                  <a:cubicBezTo>
                    <a:pt x="226" y="1234"/>
                    <a:pt x="429" y="1140"/>
                    <a:pt x="1425" y="736"/>
                  </a:cubicBezTo>
                  <a:cubicBezTo>
                    <a:pt x="1643" y="648"/>
                    <a:pt x="1858" y="560"/>
                    <a:pt x="1905" y="540"/>
                  </a:cubicBezTo>
                  <a:cubicBezTo>
                    <a:pt x="1952" y="521"/>
                    <a:pt x="2028" y="489"/>
                    <a:pt x="2074" y="470"/>
                  </a:cubicBezTo>
                  <a:cubicBezTo>
                    <a:pt x="2121" y="450"/>
                    <a:pt x="2356" y="352"/>
                    <a:pt x="2596" y="251"/>
                  </a:cubicBezTo>
                  <a:cubicBezTo>
                    <a:pt x="3195" y="0"/>
                    <a:pt x="3376" y="0"/>
                    <a:pt x="3529" y="251"/>
                  </a:cubicBezTo>
                  <a:cubicBezTo>
                    <a:pt x="3594" y="358"/>
                    <a:pt x="3599" y="470"/>
                    <a:pt x="3545" y="576"/>
                  </a:cubicBezTo>
                  <a:cubicBezTo>
                    <a:pt x="3486" y="690"/>
                    <a:pt x="3415" y="743"/>
                    <a:pt x="3215" y="824"/>
                  </a:cubicBezTo>
                  <a:cubicBezTo>
                    <a:pt x="3115" y="865"/>
                    <a:pt x="2983" y="920"/>
                    <a:pt x="2921" y="948"/>
                  </a:cubicBezTo>
                  <a:cubicBezTo>
                    <a:pt x="2859" y="975"/>
                    <a:pt x="2503" y="1125"/>
                    <a:pt x="2131" y="1281"/>
                  </a:cubicBezTo>
                  <a:cubicBezTo>
                    <a:pt x="1758" y="1436"/>
                    <a:pt x="1132" y="1698"/>
                    <a:pt x="739" y="1863"/>
                  </a:cubicBezTo>
                  <a:cubicBezTo>
                    <a:pt x="346" y="2027"/>
                    <a:pt x="19" y="2162"/>
                    <a:pt x="13" y="2162"/>
                  </a:cubicBezTo>
                  <a:cubicBezTo>
                    <a:pt x="6" y="2162"/>
                    <a:pt x="0" y="2151"/>
                    <a:pt x="0" y="2139"/>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7" name="Freeform 126"/>
            <p:cNvSpPr>
              <a:spLocks/>
            </p:cNvSpPr>
            <p:nvPr/>
          </p:nvSpPr>
          <p:spPr bwMode="auto">
            <a:xfrm>
              <a:off x="1331586" y="3303844"/>
              <a:ext cx="1028959" cy="1477344"/>
            </a:xfrm>
            <a:custGeom>
              <a:avLst/>
              <a:gdLst>
                <a:gd name="T0" fmla="*/ 4092 w 4289"/>
                <a:gd name="T1" fmla="*/ 6102 h 6163"/>
                <a:gd name="T2" fmla="*/ 3535 w 4289"/>
                <a:gd name="T3" fmla="*/ 5965 h 6163"/>
                <a:gd name="T4" fmla="*/ 3390 w 4289"/>
                <a:gd name="T5" fmla="*/ 5916 h 6163"/>
                <a:gd name="T6" fmla="*/ 2470 w 4289"/>
                <a:gd name="T7" fmla="*/ 3697 h 6163"/>
                <a:gd name="T8" fmla="*/ 2314 w 4289"/>
                <a:gd name="T9" fmla="*/ 3316 h 6163"/>
                <a:gd name="T10" fmla="*/ 2255 w 4289"/>
                <a:gd name="T11" fmla="*/ 3175 h 6163"/>
                <a:gd name="T12" fmla="*/ 2121 w 4289"/>
                <a:gd name="T13" fmla="*/ 2850 h 6163"/>
                <a:gd name="T14" fmla="*/ 1892 w 4289"/>
                <a:gd name="T15" fmla="*/ 2286 h 6163"/>
                <a:gd name="T16" fmla="*/ 1732 w 4289"/>
                <a:gd name="T17" fmla="*/ 1925 h 6163"/>
                <a:gd name="T18" fmla="*/ 1481 w 4289"/>
                <a:gd name="T19" fmla="*/ 1935 h 6163"/>
                <a:gd name="T20" fmla="*/ 385 w 4289"/>
                <a:gd name="T21" fmla="*/ 2342 h 6163"/>
                <a:gd name="T22" fmla="*/ 0 w 4289"/>
                <a:gd name="T23" fmla="*/ 1945 h 6163"/>
                <a:gd name="T24" fmla="*/ 578 w 4289"/>
                <a:gd name="T25" fmla="*/ 1469 h 6163"/>
                <a:gd name="T26" fmla="*/ 1058 w 4289"/>
                <a:gd name="T27" fmla="*/ 1271 h 6163"/>
                <a:gd name="T28" fmla="*/ 1262 w 4289"/>
                <a:gd name="T29" fmla="*/ 1187 h 6163"/>
                <a:gd name="T30" fmla="*/ 1369 w 4289"/>
                <a:gd name="T31" fmla="*/ 1098 h 6163"/>
                <a:gd name="T32" fmla="*/ 1231 w 4289"/>
                <a:gd name="T33" fmla="*/ 663 h 6163"/>
                <a:gd name="T34" fmla="*/ 1075 w 4289"/>
                <a:gd name="T35" fmla="*/ 282 h 6163"/>
                <a:gd name="T36" fmla="*/ 1180 w 4289"/>
                <a:gd name="T37" fmla="*/ 237 h 6163"/>
                <a:gd name="T38" fmla="*/ 1778 w 4289"/>
                <a:gd name="T39" fmla="*/ 0 h 6163"/>
                <a:gd name="T40" fmla="*/ 2089 w 4289"/>
                <a:gd name="T41" fmla="*/ 713 h 6163"/>
                <a:gd name="T42" fmla="*/ 3491 w 4289"/>
                <a:gd name="T43" fmla="*/ 4163 h 6163"/>
                <a:gd name="T44" fmla="*/ 4070 w 4289"/>
                <a:gd name="T45" fmla="*/ 5584 h 6163"/>
                <a:gd name="T46" fmla="*/ 4284 w 4289"/>
                <a:gd name="T47" fmla="*/ 6151 h 6163"/>
                <a:gd name="T48" fmla="*/ 4092 w 4289"/>
                <a:gd name="T49" fmla="*/ 6102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9" h="6163">
                  <a:moveTo>
                    <a:pt x="4092" y="6102"/>
                  </a:moveTo>
                  <a:cubicBezTo>
                    <a:pt x="3913" y="6033"/>
                    <a:pt x="3779" y="6000"/>
                    <a:pt x="3535" y="5965"/>
                  </a:cubicBezTo>
                  <a:cubicBezTo>
                    <a:pt x="3469" y="5955"/>
                    <a:pt x="3404" y="5933"/>
                    <a:pt x="3390" y="5916"/>
                  </a:cubicBezTo>
                  <a:cubicBezTo>
                    <a:pt x="3364" y="5885"/>
                    <a:pt x="3229" y="5560"/>
                    <a:pt x="2470" y="3697"/>
                  </a:cubicBezTo>
                  <a:cubicBezTo>
                    <a:pt x="2403" y="3534"/>
                    <a:pt x="2333" y="3363"/>
                    <a:pt x="2314" y="3316"/>
                  </a:cubicBezTo>
                  <a:cubicBezTo>
                    <a:pt x="2294" y="3269"/>
                    <a:pt x="2268" y="3206"/>
                    <a:pt x="2255" y="3175"/>
                  </a:cubicBezTo>
                  <a:cubicBezTo>
                    <a:pt x="2243" y="3144"/>
                    <a:pt x="2182" y="2998"/>
                    <a:pt x="2121" y="2850"/>
                  </a:cubicBezTo>
                  <a:cubicBezTo>
                    <a:pt x="2060" y="2703"/>
                    <a:pt x="1957" y="2449"/>
                    <a:pt x="1892" y="2286"/>
                  </a:cubicBezTo>
                  <a:cubicBezTo>
                    <a:pt x="1827" y="2123"/>
                    <a:pt x="1755" y="1960"/>
                    <a:pt x="1732" y="1925"/>
                  </a:cubicBezTo>
                  <a:cubicBezTo>
                    <a:pt x="1688" y="1856"/>
                    <a:pt x="1656" y="1857"/>
                    <a:pt x="1481" y="1935"/>
                  </a:cubicBezTo>
                  <a:cubicBezTo>
                    <a:pt x="963" y="2165"/>
                    <a:pt x="486" y="2342"/>
                    <a:pt x="385" y="2342"/>
                  </a:cubicBezTo>
                  <a:cubicBezTo>
                    <a:pt x="159" y="2342"/>
                    <a:pt x="0" y="2178"/>
                    <a:pt x="0" y="1945"/>
                  </a:cubicBezTo>
                  <a:cubicBezTo>
                    <a:pt x="0" y="1760"/>
                    <a:pt x="131" y="1652"/>
                    <a:pt x="578" y="1469"/>
                  </a:cubicBezTo>
                  <a:cubicBezTo>
                    <a:pt x="780" y="1387"/>
                    <a:pt x="996" y="1298"/>
                    <a:pt x="1058" y="1271"/>
                  </a:cubicBezTo>
                  <a:cubicBezTo>
                    <a:pt x="1120" y="1244"/>
                    <a:pt x="1212" y="1206"/>
                    <a:pt x="1262" y="1187"/>
                  </a:cubicBezTo>
                  <a:cubicBezTo>
                    <a:pt x="1312" y="1167"/>
                    <a:pt x="1360" y="1127"/>
                    <a:pt x="1369" y="1098"/>
                  </a:cubicBezTo>
                  <a:cubicBezTo>
                    <a:pt x="1380" y="1065"/>
                    <a:pt x="1325" y="893"/>
                    <a:pt x="1231" y="663"/>
                  </a:cubicBezTo>
                  <a:lnTo>
                    <a:pt x="1075" y="282"/>
                  </a:lnTo>
                  <a:lnTo>
                    <a:pt x="1180" y="237"/>
                  </a:lnTo>
                  <a:cubicBezTo>
                    <a:pt x="1428" y="131"/>
                    <a:pt x="1758" y="0"/>
                    <a:pt x="1778" y="0"/>
                  </a:cubicBezTo>
                  <a:cubicBezTo>
                    <a:pt x="1789" y="0"/>
                    <a:pt x="1929" y="321"/>
                    <a:pt x="2089" y="713"/>
                  </a:cubicBezTo>
                  <a:cubicBezTo>
                    <a:pt x="2482" y="1679"/>
                    <a:pt x="3062" y="3105"/>
                    <a:pt x="3491" y="4163"/>
                  </a:cubicBezTo>
                  <a:cubicBezTo>
                    <a:pt x="3687" y="4644"/>
                    <a:pt x="3947" y="5283"/>
                    <a:pt x="4070" y="5584"/>
                  </a:cubicBezTo>
                  <a:cubicBezTo>
                    <a:pt x="4192" y="5884"/>
                    <a:pt x="4289" y="6140"/>
                    <a:pt x="4284" y="6151"/>
                  </a:cubicBezTo>
                  <a:cubicBezTo>
                    <a:pt x="4279" y="6163"/>
                    <a:pt x="4193" y="6141"/>
                    <a:pt x="4092" y="6102"/>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8" name="矩形 37"/>
            <p:cNvSpPr/>
            <p:nvPr/>
          </p:nvSpPr>
          <p:spPr>
            <a:xfrm rot="4033363">
              <a:off x="1560899" y="2171159"/>
              <a:ext cx="1289486" cy="1113429"/>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39" name="矩形 38"/>
            <p:cNvSpPr/>
            <p:nvPr/>
          </p:nvSpPr>
          <p:spPr>
            <a:xfrm rot="4033363">
              <a:off x="2159503" y="3212891"/>
              <a:ext cx="967113" cy="1113429"/>
            </a:xfrm>
            <a:prstGeom prst="rect">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40" name="矩形 39"/>
            <p:cNvSpPr/>
            <p:nvPr/>
          </p:nvSpPr>
          <p:spPr>
            <a:xfrm rot="4033363">
              <a:off x="2633301" y="3957392"/>
              <a:ext cx="644743" cy="1113429"/>
            </a:xfrm>
            <a:prstGeom prst="rect">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smtClean="0">
                <a:solidFill>
                  <a:schemeClr val="bg1"/>
                </a:solidFill>
                <a:latin typeface="微軟正黑體" panose="020B0604030504040204" pitchFamily="34" charset="-120"/>
                <a:ea typeface="微軟正黑體" panose="020B0604030504040204" pitchFamily="34" charset="-120"/>
              </a:endParaRPr>
            </a:p>
          </p:txBody>
        </p:sp>
        <p:sp>
          <p:nvSpPr>
            <p:cNvPr id="41" name="矩形 40"/>
            <p:cNvSpPr/>
            <p:nvPr/>
          </p:nvSpPr>
          <p:spPr>
            <a:xfrm rot="4033363">
              <a:off x="2982292" y="4404662"/>
              <a:ext cx="322371" cy="1113429"/>
            </a:xfrm>
            <a:prstGeom prst="rect">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smtClean="0">
                <a:solidFill>
                  <a:schemeClr val="bg1"/>
                </a:solidFill>
                <a:latin typeface="微軟正黑體" panose="020B0604030504040204" pitchFamily="34" charset="-120"/>
                <a:ea typeface="微軟正黑體" panose="020B0604030504040204" pitchFamily="34" charset="-120"/>
              </a:endParaRPr>
            </a:p>
          </p:txBody>
        </p:sp>
        <p:sp>
          <p:nvSpPr>
            <p:cNvPr id="42" name="文字方塊 41"/>
            <p:cNvSpPr txBox="1"/>
            <p:nvPr/>
          </p:nvSpPr>
          <p:spPr>
            <a:xfrm>
              <a:off x="1853090" y="2463554"/>
              <a:ext cx="736306" cy="369332"/>
            </a:xfrm>
            <a:prstGeom prst="rect">
              <a:avLst/>
            </a:prstGeom>
            <a:noFill/>
          </p:spPr>
          <p:txBody>
            <a:bodyPr wrap="square" rtlCol="0">
              <a:spAutoFit/>
            </a:bodyPr>
            <a:lstStyle/>
            <a:p>
              <a:r>
                <a:rPr lang="en-US" dirty="0" smtClean="0">
                  <a:solidFill>
                    <a:schemeClr val="bg1"/>
                  </a:solidFill>
                </a:rPr>
                <a:t>40%</a:t>
              </a:r>
              <a:endParaRPr lang="en-US" dirty="0">
                <a:solidFill>
                  <a:schemeClr val="bg1"/>
                </a:solidFill>
              </a:endParaRPr>
            </a:p>
          </p:txBody>
        </p:sp>
        <p:sp>
          <p:nvSpPr>
            <p:cNvPr id="43" name="文字方塊 42"/>
            <p:cNvSpPr txBox="1"/>
            <p:nvPr/>
          </p:nvSpPr>
          <p:spPr>
            <a:xfrm>
              <a:off x="2274906" y="3595695"/>
              <a:ext cx="736306" cy="369332"/>
            </a:xfrm>
            <a:prstGeom prst="rect">
              <a:avLst/>
            </a:prstGeom>
            <a:noFill/>
          </p:spPr>
          <p:txBody>
            <a:bodyPr wrap="square" rtlCol="0">
              <a:spAutoFit/>
            </a:bodyPr>
            <a:lstStyle/>
            <a:p>
              <a:r>
                <a:rPr lang="en-US" altLang="zh-TW" dirty="0">
                  <a:solidFill>
                    <a:schemeClr val="bg1"/>
                  </a:solidFill>
                </a:rPr>
                <a:t>3</a:t>
              </a:r>
              <a:r>
                <a:rPr lang="en-US" dirty="0" smtClean="0">
                  <a:solidFill>
                    <a:schemeClr val="bg1"/>
                  </a:solidFill>
                </a:rPr>
                <a:t>0%</a:t>
              </a:r>
              <a:endParaRPr lang="en-US" dirty="0">
                <a:solidFill>
                  <a:schemeClr val="bg1"/>
                </a:solidFill>
              </a:endParaRPr>
            </a:p>
          </p:txBody>
        </p:sp>
        <p:sp>
          <p:nvSpPr>
            <p:cNvPr id="44" name="文字方塊 43"/>
            <p:cNvSpPr txBox="1"/>
            <p:nvPr/>
          </p:nvSpPr>
          <p:spPr>
            <a:xfrm>
              <a:off x="2569538" y="4316145"/>
              <a:ext cx="736306" cy="369332"/>
            </a:xfrm>
            <a:prstGeom prst="rect">
              <a:avLst/>
            </a:prstGeom>
            <a:noFill/>
          </p:spPr>
          <p:txBody>
            <a:bodyPr wrap="square" rtlCol="0">
              <a:spAutoFit/>
            </a:bodyPr>
            <a:lstStyle/>
            <a:p>
              <a:r>
                <a:rPr lang="en-US" altLang="zh-TW" dirty="0" smtClean="0">
                  <a:solidFill>
                    <a:schemeClr val="bg1"/>
                  </a:solidFill>
                </a:rPr>
                <a:t>2</a:t>
              </a:r>
              <a:r>
                <a:rPr lang="en-US" dirty="0" smtClean="0">
                  <a:solidFill>
                    <a:schemeClr val="bg1"/>
                  </a:solidFill>
                </a:rPr>
                <a:t>0%</a:t>
              </a:r>
              <a:endParaRPr lang="en-US" dirty="0">
                <a:solidFill>
                  <a:schemeClr val="bg1"/>
                </a:solidFill>
              </a:endParaRPr>
            </a:p>
          </p:txBody>
        </p:sp>
        <p:sp>
          <p:nvSpPr>
            <p:cNvPr id="45" name="文字方塊 44"/>
            <p:cNvSpPr txBox="1"/>
            <p:nvPr/>
          </p:nvSpPr>
          <p:spPr>
            <a:xfrm>
              <a:off x="2753693" y="4804147"/>
              <a:ext cx="736306" cy="369332"/>
            </a:xfrm>
            <a:prstGeom prst="rect">
              <a:avLst/>
            </a:prstGeom>
            <a:noFill/>
          </p:spPr>
          <p:txBody>
            <a:bodyPr wrap="square" rtlCol="0">
              <a:spAutoFit/>
            </a:bodyPr>
            <a:lstStyle/>
            <a:p>
              <a:r>
                <a:rPr lang="en-US" altLang="zh-TW" dirty="0">
                  <a:solidFill>
                    <a:schemeClr val="bg1"/>
                  </a:solidFill>
                </a:rPr>
                <a:t>1</a:t>
              </a:r>
              <a:r>
                <a:rPr lang="en-US" dirty="0" smtClean="0">
                  <a:solidFill>
                    <a:schemeClr val="bg1"/>
                  </a:solidFill>
                </a:rPr>
                <a:t>0%</a:t>
              </a:r>
              <a:endParaRPr lang="en-US" dirty="0">
                <a:solidFill>
                  <a:schemeClr val="bg1"/>
                </a:solidFill>
              </a:endParaRPr>
            </a:p>
          </p:txBody>
        </p:sp>
      </p:grpSp>
      <p:sp>
        <p:nvSpPr>
          <p:cNvPr id="46" name="文字方塊 45"/>
          <p:cNvSpPr txBox="1"/>
          <p:nvPr/>
        </p:nvSpPr>
        <p:spPr>
          <a:xfrm>
            <a:off x="1125413" y="1329117"/>
            <a:ext cx="1547449" cy="523220"/>
          </a:xfrm>
          <a:prstGeom prst="rect">
            <a:avLst/>
          </a:prstGeom>
          <a:noFill/>
        </p:spPr>
        <p:txBody>
          <a:bodyPr wrap="square" rtlCol="0">
            <a:spAutoFit/>
          </a:bodyPr>
          <a:lstStyle/>
          <a:p>
            <a:pPr algn="ctr"/>
            <a:r>
              <a:rPr lang="en-US" altLang="zh-TW" sz="2800" b="1" dirty="0" smtClean="0"/>
              <a:t>2016</a:t>
            </a:r>
            <a:endParaRPr lang="en-US" sz="2800" b="1" dirty="0"/>
          </a:p>
        </p:txBody>
      </p:sp>
      <p:sp>
        <p:nvSpPr>
          <p:cNvPr id="47" name="文字方塊 46"/>
          <p:cNvSpPr txBox="1"/>
          <p:nvPr/>
        </p:nvSpPr>
        <p:spPr>
          <a:xfrm>
            <a:off x="3798275" y="1329117"/>
            <a:ext cx="1547449" cy="523220"/>
          </a:xfrm>
          <a:prstGeom prst="rect">
            <a:avLst/>
          </a:prstGeom>
          <a:noFill/>
        </p:spPr>
        <p:txBody>
          <a:bodyPr wrap="square" rtlCol="0">
            <a:spAutoFit/>
          </a:bodyPr>
          <a:lstStyle/>
          <a:p>
            <a:pPr algn="ctr"/>
            <a:r>
              <a:rPr lang="en-US" altLang="zh-TW" sz="2800" b="1" dirty="0" smtClean="0"/>
              <a:t>2017</a:t>
            </a:r>
            <a:endParaRPr lang="en-US" sz="2800" b="1" dirty="0"/>
          </a:p>
        </p:txBody>
      </p:sp>
      <p:sp>
        <p:nvSpPr>
          <p:cNvPr id="48" name="文字方塊 47"/>
          <p:cNvSpPr txBox="1"/>
          <p:nvPr/>
        </p:nvSpPr>
        <p:spPr>
          <a:xfrm>
            <a:off x="6471137" y="1329117"/>
            <a:ext cx="1547449" cy="523220"/>
          </a:xfrm>
          <a:prstGeom prst="rect">
            <a:avLst/>
          </a:prstGeom>
          <a:noFill/>
        </p:spPr>
        <p:txBody>
          <a:bodyPr wrap="square" rtlCol="0">
            <a:spAutoFit/>
          </a:bodyPr>
          <a:lstStyle/>
          <a:p>
            <a:pPr algn="ctr"/>
            <a:r>
              <a:rPr lang="en-US" altLang="zh-TW" sz="2800" b="1" dirty="0" smtClean="0"/>
              <a:t>2018</a:t>
            </a:r>
            <a:endParaRPr lang="en-US" sz="2800" b="1" dirty="0"/>
          </a:p>
        </p:txBody>
      </p:sp>
      <p:sp>
        <p:nvSpPr>
          <p:cNvPr id="49" name="文字方塊 48"/>
          <p:cNvSpPr txBox="1"/>
          <p:nvPr/>
        </p:nvSpPr>
        <p:spPr>
          <a:xfrm>
            <a:off x="786142" y="1797808"/>
            <a:ext cx="1999810" cy="738664"/>
          </a:xfrm>
          <a:prstGeom prst="rect">
            <a:avLst/>
          </a:prstGeom>
          <a:noFill/>
        </p:spPr>
        <p:txBody>
          <a:bodyPr wrap="square" rtlCol="0">
            <a:spAutoFit/>
          </a:bodyPr>
          <a:lstStyle/>
          <a:p>
            <a:pPr algn="ctr"/>
            <a:r>
              <a:rPr lang="en-US" sz="1400" dirty="0" smtClean="0"/>
              <a:t>The quick brown fox jumps over the lazy dog. </a:t>
            </a:r>
          </a:p>
        </p:txBody>
      </p:sp>
      <p:sp>
        <p:nvSpPr>
          <p:cNvPr id="50" name="文字方塊 49"/>
          <p:cNvSpPr txBox="1"/>
          <p:nvPr/>
        </p:nvSpPr>
        <p:spPr>
          <a:xfrm>
            <a:off x="3572095" y="1797808"/>
            <a:ext cx="1999810" cy="738664"/>
          </a:xfrm>
          <a:prstGeom prst="rect">
            <a:avLst/>
          </a:prstGeom>
          <a:noFill/>
        </p:spPr>
        <p:txBody>
          <a:bodyPr wrap="square" rtlCol="0">
            <a:spAutoFit/>
          </a:bodyPr>
          <a:lstStyle/>
          <a:p>
            <a:pPr algn="ctr"/>
            <a:r>
              <a:rPr lang="en-US" sz="1400" dirty="0" smtClean="0"/>
              <a:t>The quick brown fox jumps over the lazy dog. </a:t>
            </a:r>
          </a:p>
        </p:txBody>
      </p:sp>
      <p:sp>
        <p:nvSpPr>
          <p:cNvPr id="51" name="文字方塊 50"/>
          <p:cNvSpPr txBox="1"/>
          <p:nvPr/>
        </p:nvSpPr>
        <p:spPr>
          <a:xfrm>
            <a:off x="6358048" y="1797808"/>
            <a:ext cx="1999810" cy="738664"/>
          </a:xfrm>
          <a:prstGeom prst="rect">
            <a:avLst/>
          </a:prstGeom>
          <a:noFill/>
        </p:spPr>
        <p:txBody>
          <a:bodyPr wrap="square" rtlCol="0">
            <a:spAutoFit/>
          </a:bodyPr>
          <a:lstStyle/>
          <a:p>
            <a:pPr algn="ctr"/>
            <a:r>
              <a:rPr lang="en-US" sz="1400" dirty="0" smtClean="0"/>
              <a:t>The quick brown fox jumps over the lazy dog. </a:t>
            </a:r>
          </a:p>
        </p:txBody>
      </p:sp>
      <p:cxnSp>
        <p:nvCxnSpPr>
          <p:cNvPr id="53" name="直線接點 52"/>
          <p:cNvCxnSpPr/>
          <p:nvPr/>
        </p:nvCxnSpPr>
        <p:spPr>
          <a:xfrm>
            <a:off x="925191" y="1797808"/>
            <a:ext cx="181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接點 53"/>
          <p:cNvCxnSpPr/>
          <p:nvPr/>
        </p:nvCxnSpPr>
        <p:spPr>
          <a:xfrm>
            <a:off x="3664794" y="1797808"/>
            <a:ext cx="181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6404397" y="1797808"/>
            <a:ext cx="18144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頁尾版面配置區 55"/>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57" name="投影片編號版面配置區 56"/>
          <p:cNvSpPr>
            <a:spLocks noGrp="1"/>
          </p:cNvSpPr>
          <p:nvPr>
            <p:ph type="sldNum" sz="quarter" idx="12"/>
          </p:nvPr>
        </p:nvSpPr>
        <p:spPr/>
        <p:txBody>
          <a:bodyPr/>
          <a:lstStyle/>
          <a:p>
            <a:fld id="{3E5B7E40-2C08-4ABC-92E6-8AE10441B421}" type="slidenum">
              <a:rPr lang="zh-TW" altLang="en-US" smtClean="0"/>
              <a:t>6</a:t>
            </a:fld>
            <a:endParaRPr lang="zh-TW" altLang="en-US"/>
          </a:p>
        </p:txBody>
      </p:sp>
    </p:spTree>
    <p:extLst>
      <p:ext uri="{BB962C8B-B14F-4D97-AF65-F5344CB8AC3E}">
        <p14:creationId xmlns:p14="http://schemas.microsoft.com/office/powerpoint/2010/main" val="38795380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800" b="1" dirty="0" smtClean="0"/>
              <a:t>005</a:t>
            </a:r>
            <a:r>
              <a:rPr lang="zh-TW" altLang="en-US" sz="4800" b="1" dirty="0" smtClean="0"/>
              <a:t> 圖表外框設計</a:t>
            </a:r>
            <a:endParaRPr lang="zh-TW" altLang="en-US" sz="4800" b="1" dirty="0"/>
          </a:p>
        </p:txBody>
      </p:sp>
      <p:sp>
        <p:nvSpPr>
          <p:cNvPr id="2" name="頁尾版面配置區 1"/>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3" name="投影片編號版面配置區 2"/>
          <p:cNvSpPr>
            <a:spLocks noGrp="1"/>
          </p:cNvSpPr>
          <p:nvPr>
            <p:ph type="sldNum" sz="quarter" idx="12"/>
          </p:nvPr>
        </p:nvSpPr>
        <p:spPr/>
        <p:txBody>
          <a:bodyPr/>
          <a:lstStyle/>
          <a:p>
            <a:fld id="{3E5B7E40-2C08-4ABC-92E6-8AE10441B421}" type="slidenum">
              <a:rPr lang="zh-TW" altLang="en-US" smtClean="0"/>
              <a:t>7</a:t>
            </a:fld>
            <a:endParaRPr lang="zh-TW" altLang="en-US"/>
          </a:p>
        </p:txBody>
      </p:sp>
      <p:sp>
        <p:nvSpPr>
          <p:cNvPr id="14" name="Freeform 9"/>
          <p:cNvSpPr>
            <a:spLocks noEditPoints="1"/>
          </p:cNvSpPr>
          <p:nvPr/>
        </p:nvSpPr>
        <p:spPr bwMode="auto">
          <a:xfrm>
            <a:off x="923126" y="1529627"/>
            <a:ext cx="3246104" cy="4609234"/>
          </a:xfrm>
          <a:custGeom>
            <a:avLst/>
            <a:gdLst>
              <a:gd name="T0" fmla="*/ 526 w 3707"/>
              <a:gd name="T1" fmla="*/ 0 h 5249"/>
              <a:gd name="T2" fmla="*/ 499 w 3707"/>
              <a:gd name="T3" fmla="*/ 63 h 5249"/>
              <a:gd name="T4" fmla="*/ 415 w 3707"/>
              <a:gd name="T5" fmla="*/ 330 h 5249"/>
              <a:gd name="T6" fmla="*/ 266 w 3707"/>
              <a:gd name="T7" fmla="*/ 541 h 5249"/>
              <a:gd name="T8" fmla="*/ 95 w 3707"/>
              <a:gd name="T9" fmla="*/ 715 h 5249"/>
              <a:gd name="T10" fmla="*/ 142 w 3707"/>
              <a:gd name="T11" fmla="*/ 959 h 5249"/>
              <a:gd name="T12" fmla="*/ 254 w 3707"/>
              <a:gd name="T13" fmla="*/ 998 h 5249"/>
              <a:gd name="T14" fmla="*/ 288 w 3707"/>
              <a:gd name="T15" fmla="*/ 1471 h 5249"/>
              <a:gd name="T16" fmla="*/ 499 w 3707"/>
              <a:gd name="T17" fmla="*/ 4642 h 5249"/>
              <a:gd name="T18" fmla="*/ 527 w 3707"/>
              <a:gd name="T19" fmla="*/ 4976 h 5249"/>
              <a:gd name="T20" fmla="*/ 557 w 3707"/>
              <a:gd name="T21" fmla="*/ 5194 h 5249"/>
              <a:gd name="T22" fmla="*/ 1856 w 3707"/>
              <a:gd name="T23" fmla="*/ 5249 h 5249"/>
              <a:gd name="T24" fmla="*/ 3125 w 3707"/>
              <a:gd name="T25" fmla="*/ 5249 h 5249"/>
              <a:gd name="T26" fmla="*/ 3150 w 3707"/>
              <a:gd name="T27" fmla="*/ 5186 h 5249"/>
              <a:gd name="T28" fmla="*/ 3221 w 3707"/>
              <a:gd name="T29" fmla="*/ 4374 h 5249"/>
              <a:gd name="T30" fmla="*/ 3335 w 3707"/>
              <a:gd name="T31" fmla="*/ 2723 h 5249"/>
              <a:gd name="T32" fmla="*/ 3420 w 3707"/>
              <a:gd name="T33" fmla="*/ 1428 h 5249"/>
              <a:gd name="T34" fmla="*/ 3454 w 3707"/>
              <a:gd name="T35" fmla="*/ 997 h 5249"/>
              <a:gd name="T36" fmla="*/ 3565 w 3707"/>
              <a:gd name="T37" fmla="*/ 959 h 5249"/>
              <a:gd name="T38" fmla="*/ 3613 w 3707"/>
              <a:gd name="T39" fmla="*/ 715 h 5249"/>
              <a:gd name="T40" fmla="*/ 3442 w 3707"/>
              <a:gd name="T41" fmla="*/ 541 h 5249"/>
              <a:gd name="T42" fmla="*/ 3292 w 3707"/>
              <a:gd name="T43" fmla="*/ 330 h 5249"/>
              <a:gd name="T44" fmla="*/ 3208 w 3707"/>
              <a:gd name="T45" fmla="*/ 63 h 5249"/>
              <a:gd name="T46" fmla="*/ 3181 w 3707"/>
              <a:gd name="T47" fmla="*/ 0 h 5249"/>
              <a:gd name="T48" fmla="*/ 1854 w 3707"/>
              <a:gd name="T49" fmla="*/ 0 h 5249"/>
              <a:gd name="T50" fmla="*/ 526 w 3707"/>
              <a:gd name="T51" fmla="*/ 0 h 5249"/>
              <a:gd name="T52" fmla="*/ 610 w 3707"/>
              <a:gd name="T53" fmla="*/ 113 h 5249"/>
              <a:gd name="T54" fmla="*/ 1854 w 3707"/>
              <a:gd name="T55" fmla="*/ 113 h 5249"/>
              <a:gd name="T56" fmla="*/ 3097 w 3707"/>
              <a:gd name="T57" fmla="*/ 113 h 5249"/>
              <a:gd name="T58" fmla="*/ 3123 w 3707"/>
              <a:gd name="T59" fmla="*/ 176 h 5249"/>
              <a:gd name="T60" fmla="*/ 3209 w 3707"/>
              <a:gd name="T61" fmla="*/ 444 h 5249"/>
              <a:gd name="T62" fmla="*/ 3364 w 3707"/>
              <a:gd name="T63" fmla="*/ 649 h 5249"/>
              <a:gd name="T64" fmla="*/ 3519 w 3707"/>
              <a:gd name="T65" fmla="*/ 802 h 5249"/>
              <a:gd name="T66" fmla="*/ 1854 w 3707"/>
              <a:gd name="T67" fmla="*/ 846 h 5249"/>
              <a:gd name="T68" fmla="*/ 189 w 3707"/>
              <a:gd name="T69" fmla="*/ 802 h 5249"/>
              <a:gd name="T70" fmla="*/ 343 w 3707"/>
              <a:gd name="T71" fmla="*/ 649 h 5249"/>
              <a:gd name="T72" fmla="*/ 499 w 3707"/>
              <a:gd name="T73" fmla="*/ 444 h 5249"/>
              <a:gd name="T74" fmla="*/ 584 w 3707"/>
              <a:gd name="T75" fmla="*/ 176 h 5249"/>
              <a:gd name="T76" fmla="*/ 610 w 3707"/>
              <a:gd name="T77" fmla="*/ 113 h 5249"/>
              <a:gd name="T78" fmla="*/ 386 w 3707"/>
              <a:gd name="T79" fmla="*/ 959 h 5249"/>
              <a:gd name="T80" fmla="*/ 1854 w 3707"/>
              <a:gd name="T81" fmla="*/ 959 h 5249"/>
              <a:gd name="T82" fmla="*/ 3322 w 3707"/>
              <a:gd name="T83" fmla="*/ 959 h 5249"/>
              <a:gd name="T84" fmla="*/ 3322 w 3707"/>
              <a:gd name="T85" fmla="*/ 1124 h 5249"/>
              <a:gd name="T86" fmla="*/ 3303 w 3707"/>
              <a:gd name="T87" fmla="*/ 1463 h 5249"/>
              <a:gd name="T88" fmla="*/ 3291 w 3707"/>
              <a:gd name="T89" fmla="*/ 1586 h 5249"/>
              <a:gd name="T90" fmla="*/ 421 w 3707"/>
              <a:gd name="T91" fmla="*/ 1619 h 5249"/>
              <a:gd name="T92" fmla="*/ 404 w 3707"/>
              <a:gd name="T93" fmla="*/ 1463 h 5249"/>
              <a:gd name="T94" fmla="*/ 386 w 3707"/>
              <a:gd name="T95" fmla="*/ 1124 h 5249"/>
              <a:gd name="T96" fmla="*/ 386 w 3707"/>
              <a:gd name="T97" fmla="*/ 959 h 5249"/>
              <a:gd name="T98" fmla="*/ 665 w 3707"/>
              <a:gd name="T99" fmla="*/ 4559 h 5249"/>
              <a:gd name="T100" fmla="*/ 3071 w 3707"/>
              <a:gd name="T101" fmla="*/ 4575 h 5249"/>
              <a:gd name="T102" fmla="*/ 3077 w 3707"/>
              <a:gd name="T103" fmla="*/ 4821 h 5249"/>
              <a:gd name="T104" fmla="*/ 3031 w 3707"/>
              <a:gd name="T105" fmla="*/ 5101 h 5249"/>
              <a:gd name="T106" fmla="*/ 1854 w 3707"/>
              <a:gd name="T107" fmla="*/ 5136 h 5249"/>
              <a:gd name="T108" fmla="*/ 676 w 3707"/>
              <a:gd name="T109" fmla="*/ 5101 h 5249"/>
              <a:gd name="T110" fmla="*/ 629 w 3707"/>
              <a:gd name="T111" fmla="*/ 4822 h 5249"/>
              <a:gd name="T112" fmla="*/ 655 w 3707"/>
              <a:gd name="T113" fmla="*/ 4561 h 5249"/>
              <a:gd name="T114" fmla="*/ 665 w 3707"/>
              <a:gd name="T115" fmla="*/ 4559 h 5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07" h="5249">
                <a:moveTo>
                  <a:pt x="526" y="0"/>
                </a:moveTo>
                <a:lnTo>
                  <a:pt x="499" y="63"/>
                </a:lnTo>
                <a:cubicBezTo>
                  <a:pt x="485" y="98"/>
                  <a:pt x="447" y="218"/>
                  <a:pt x="415" y="330"/>
                </a:cubicBezTo>
                <a:cubicBezTo>
                  <a:pt x="359" y="523"/>
                  <a:pt x="353" y="533"/>
                  <a:pt x="266" y="541"/>
                </a:cubicBezTo>
                <a:cubicBezTo>
                  <a:pt x="186" y="549"/>
                  <a:pt x="165" y="570"/>
                  <a:pt x="95" y="715"/>
                </a:cubicBezTo>
                <a:cubicBezTo>
                  <a:pt x="0" y="910"/>
                  <a:pt x="10" y="959"/>
                  <a:pt x="142" y="959"/>
                </a:cubicBezTo>
                <a:cubicBezTo>
                  <a:pt x="198" y="959"/>
                  <a:pt x="246" y="976"/>
                  <a:pt x="254" y="998"/>
                </a:cubicBezTo>
                <a:cubicBezTo>
                  <a:pt x="262" y="1019"/>
                  <a:pt x="277" y="1232"/>
                  <a:pt x="288" y="1471"/>
                </a:cubicBezTo>
                <a:cubicBezTo>
                  <a:pt x="319" y="2191"/>
                  <a:pt x="470" y="4461"/>
                  <a:pt x="499" y="4642"/>
                </a:cubicBezTo>
                <a:cubicBezTo>
                  <a:pt x="514" y="4735"/>
                  <a:pt x="527" y="4885"/>
                  <a:pt x="527" y="4976"/>
                </a:cubicBezTo>
                <a:cubicBezTo>
                  <a:pt x="527" y="5066"/>
                  <a:pt x="541" y="5164"/>
                  <a:pt x="557" y="5194"/>
                </a:cubicBezTo>
                <a:cubicBezTo>
                  <a:pt x="585" y="5247"/>
                  <a:pt x="629" y="5249"/>
                  <a:pt x="1856" y="5249"/>
                </a:cubicBezTo>
                <a:lnTo>
                  <a:pt x="3125" y="5249"/>
                </a:lnTo>
                <a:lnTo>
                  <a:pt x="3150" y="5186"/>
                </a:lnTo>
                <a:cubicBezTo>
                  <a:pt x="3164" y="5151"/>
                  <a:pt x="3196" y="4785"/>
                  <a:pt x="3221" y="4374"/>
                </a:cubicBezTo>
                <a:cubicBezTo>
                  <a:pt x="3246" y="3963"/>
                  <a:pt x="3298" y="3220"/>
                  <a:pt x="3335" y="2723"/>
                </a:cubicBezTo>
                <a:cubicBezTo>
                  <a:pt x="3372" y="2226"/>
                  <a:pt x="3410" y="1643"/>
                  <a:pt x="3420" y="1428"/>
                </a:cubicBezTo>
                <a:cubicBezTo>
                  <a:pt x="3431" y="1212"/>
                  <a:pt x="3446" y="1018"/>
                  <a:pt x="3454" y="997"/>
                </a:cubicBezTo>
                <a:cubicBezTo>
                  <a:pt x="3462" y="975"/>
                  <a:pt x="3510" y="959"/>
                  <a:pt x="3565" y="959"/>
                </a:cubicBezTo>
                <a:cubicBezTo>
                  <a:pt x="3697" y="959"/>
                  <a:pt x="3707" y="910"/>
                  <a:pt x="3613" y="715"/>
                </a:cubicBezTo>
                <a:cubicBezTo>
                  <a:pt x="3542" y="570"/>
                  <a:pt x="3522" y="549"/>
                  <a:pt x="3442" y="541"/>
                </a:cubicBezTo>
                <a:cubicBezTo>
                  <a:pt x="3355" y="533"/>
                  <a:pt x="3348" y="523"/>
                  <a:pt x="3292" y="330"/>
                </a:cubicBezTo>
                <a:cubicBezTo>
                  <a:pt x="3260" y="218"/>
                  <a:pt x="3222" y="98"/>
                  <a:pt x="3208" y="63"/>
                </a:cubicBezTo>
                <a:lnTo>
                  <a:pt x="3181" y="0"/>
                </a:lnTo>
                <a:lnTo>
                  <a:pt x="1854" y="0"/>
                </a:lnTo>
                <a:lnTo>
                  <a:pt x="526" y="0"/>
                </a:lnTo>
                <a:close/>
                <a:moveTo>
                  <a:pt x="610" y="113"/>
                </a:moveTo>
                <a:lnTo>
                  <a:pt x="1854" y="113"/>
                </a:lnTo>
                <a:lnTo>
                  <a:pt x="3097" y="113"/>
                </a:lnTo>
                <a:lnTo>
                  <a:pt x="3123" y="176"/>
                </a:lnTo>
                <a:cubicBezTo>
                  <a:pt x="3138" y="211"/>
                  <a:pt x="3176" y="332"/>
                  <a:pt x="3209" y="444"/>
                </a:cubicBezTo>
                <a:cubicBezTo>
                  <a:pt x="3267" y="647"/>
                  <a:pt x="3268" y="649"/>
                  <a:pt x="3364" y="649"/>
                </a:cubicBezTo>
                <a:cubicBezTo>
                  <a:pt x="3462" y="649"/>
                  <a:pt x="3519" y="705"/>
                  <a:pt x="3519" y="802"/>
                </a:cubicBezTo>
                <a:cubicBezTo>
                  <a:pt x="3519" y="842"/>
                  <a:pt x="3346" y="846"/>
                  <a:pt x="1854" y="846"/>
                </a:cubicBezTo>
                <a:cubicBezTo>
                  <a:pt x="362" y="846"/>
                  <a:pt x="189" y="842"/>
                  <a:pt x="189" y="802"/>
                </a:cubicBezTo>
                <a:cubicBezTo>
                  <a:pt x="189" y="705"/>
                  <a:pt x="245" y="649"/>
                  <a:pt x="343" y="649"/>
                </a:cubicBezTo>
                <a:cubicBezTo>
                  <a:pt x="439" y="649"/>
                  <a:pt x="441" y="647"/>
                  <a:pt x="499" y="444"/>
                </a:cubicBezTo>
                <a:cubicBezTo>
                  <a:pt x="532" y="332"/>
                  <a:pt x="569" y="211"/>
                  <a:pt x="584" y="176"/>
                </a:cubicBezTo>
                <a:lnTo>
                  <a:pt x="610" y="113"/>
                </a:lnTo>
                <a:close/>
                <a:moveTo>
                  <a:pt x="386" y="959"/>
                </a:moveTo>
                <a:lnTo>
                  <a:pt x="1854" y="959"/>
                </a:lnTo>
                <a:lnTo>
                  <a:pt x="3322" y="959"/>
                </a:lnTo>
                <a:lnTo>
                  <a:pt x="3322" y="1124"/>
                </a:lnTo>
                <a:cubicBezTo>
                  <a:pt x="3322" y="1215"/>
                  <a:pt x="3313" y="1367"/>
                  <a:pt x="3303" y="1463"/>
                </a:cubicBezTo>
                <a:lnTo>
                  <a:pt x="3291" y="1586"/>
                </a:lnTo>
                <a:lnTo>
                  <a:pt x="421" y="1619"/>
                </a:lnTo>
                <a:lnTo>
                  <a:pt x="404" y="1463"/>
                </a:lnTo>
                <a:cubicBezTo>
                  <a:pt x="394" y="1367"/>
                  <a:pt x="386" y="1215"/>
                  <a:pt x="386" y="1124"/>
                </a:cubicBezTo>
                <a:lnTo>
                  <a:pt x="386" y="959"/>
                </a:lnTo>
                <a:close/>
                <a:moveTo>
                  <a:pt x="665" y="4559"/>
                </a:moveTo>
                <a:lnTo>
                  <a:pt x="3071" y="4575"/>
                </a:lnTo>
                <a:cubicBezTo>
                  <a:pt x="3089" y="4601"/>
                  <a:pt x="3089" y="4660"/>
                  <a:pt x="3077" y="4821"/>
                </a:cubicBezTo>
                <a:cubicBezTo>
                  <a:pt x="3067" y="4955"/>
                  <a:pt x="3047" y="5081"/>
                  <a:pt x="3031" y="5101"/>
                </a:cubicBezTo>
                <a:cubicBezTo>
                  <a:pt x="3010" y="5128"/>
                  <a:pt x="2741" y="5136"/>
                  <a:pt x="1854" y="5136"/>
                </a:cubicBezTo>
                <a:cubicBezTo>
                  <a:pt x="968" y="5136"/>
                  <a:pt x="697" y="5128"/>
                  <a:pt x="676" y="5101"/>
                </a:cubicBezTo>
                <a:cubicBezTo>
                  <a:pt x="660" y="5081"/>
                  <a:pt x="639" y="4956"/>
                  <a:pt x="629" y="4822"/>
                </a:cubicBezTo>
                <a:cubicBezTo>
                  <a:pt x="613" y="4612"/>
                  <a:pt x="616" y="4576"/>
                  <a:pt x="655" y="4561"/>
                </a:cubicBezTo>
                <a:cubicBezTo>
                  <a:pt x="657" y="4560"/>
                  <a:pt x="662" y="4560"/>
                  <a:pt x="665" y="4559"/>
                </a:cubicBezTo>
                <a:close/>
              </a:path>
            </a:pathLst>
          </a:custGeom>
          <a:solidFill>
            <a:schemeClr val="bg1">
              <a:lumMod val="50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矩形 14"/>
          <p:cNvSpPr/>
          <p:nvPr/>
        </p:nvSpPr>
        <p:spPr>
          <a:xfrm>
            <a:off x="1489837" y="3416370"/>
            <a:ext cx="1620000" cy="180000"/>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6" name="矩形 15"/>
          <p:cNvSpPr/>
          <p:nvPr/>
        </p:nvSpPr>
        <p:spPr>
          <a:xfrm>
            <a:off x="1489837" y="3732056"/>
            <a:ext cx="1296000" cy="180000"/>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7" name="矩形 16"/>
          <p:cNvSpPr/>
          <p:nvPr/>
        </p:nvSpPr>
        <p:spPr>
          <a:xfrm>
            <a:off x="1489837" y="4047742"/>
            <a:ext cx="1188000" cy="180000"/>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8" name="矩形 17"/>
          <p:cNvSpPr/>
          <p:nvPr/>
        </p:nvSpPr>
        <p:spPr>
          <a:xfrm>
            <a:off x="1489837" y="4363428"/>
            <a:ext cx="936000" cy="180000"/>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9" name="矩形 18"/>
          <p:cNvSpPr/>
          <p:nvPr/>
        </p:nvSpPr>
        <p:spPr>
          <a:xfrm>
            <a:off x="1489837" y="4679114"/>
            <a:ext cx="792000" cy="180000"/>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0" name="矩形 19"/>
          <p:cNvSpPr/>
          <p:nvPr/>
        </p:nvSpPr>
        <p:spPr>
          <a:xfrm>
            <a:off x="1489837" y="4994800"/>
            <a:ext cx="648000" cy="180000"/>
          </a:xfrm>
          <a:prstGeom prst="rect">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1" name="文字方塊 20"/>
          <p:cNvSpPr txBox="1"/>
          <p:nvPr/>
        </p:nvSpPr>
        <p:spPr>
          <a:xfrm>
            <a:off x="3109837" y="3303407"/>
            <a:ext cx="742071" cy="400110"/>
          </a:xfrm>
          <a:prstGeom prst="rect">
            <a:avLst/>
          </a:prstGeom>
          <a:noFill/>
        </p:spPr>
        <p:txBody>
          <a:bodyPr wrap="square" rtlCol="0">
            <a:spAutoFit/>
          </a:bodyPr>
          <a:lstStyle/>
          <a:p>
            <a:r>
              <a:rPr lang="en-US" altLang="zh-TW" sz="2000" dirty="0" smtClean="0">
                <a:solidFill>
                  <a:schemeClr val="bg1"/>
                </a:solidFill>
              </a:rPr>
              <a:t>65</a:t>
            </a:r>
            <a:r>
              <a:rPr lang="en-US" altLang="zh-TW" sz="1200" dirty="0" smtClean="0">
                <a:solidFill>
                  <a:schemeClr val="bg1"/>
                </a:solidFill>
              </a:rPr>
              <a:t>%</a:t>
            </a:r>
            <a:endParaRPr lang="en-US" sz="1200" dirty="0">
              <a:solidFill>
                <a:schemeClr val="bg1"/>
              </a:solidFill>
            </a:endParaRPr>
          </a:p>
        </p:txBody>
      </p:sp>
      <p:sp>
        <p:nvSpPr>
          <p:cNvPr id="22" name="文字方塊 21"/>
          <p:cNvSpPr txBox="1"/>
          <p:nvPr/>
        </p:nvSpPr>
        <p:spPr>
          <a:xfrm>
            <a:off x="2785837" y="3621549"/>
            <a:ext cx="742071" cy="400110"/>
          </a:xfrm>
          <a:prstGeom prst="rect">
            <a:avLst/>
          </a:prstGeom>
          <a:noFill/>
        </p:spPr>
        <p:txBody>
          <a:bodyPr wrap="square" rtlCol="0">
            <a:spAutoFit/>
          </a:bodyPr>
          <a:lstStyle/>
          <a:p>
            <a:r>
              <a:rPr lang="en-US" altLang="zh-TW" sz="2000" dirty="0" smtClean="0">
                <a:solidFill>
                  <a:schemeClr val="bg1"/>
                </a:solidFill>
              </a:rPr>
              <a:t>55</a:t>
            </a:r>
            <a:r>
              <a:rPr lang="en-US" altLang="zh-TW" sz="1200" dirty="0" smtClean="0">
                <a:solidFill>
                  <a:schemeClr val="bg1"/>
                </a:solidFill>
              </a:rPr>
              <a:t>%</a:t>
            </a:r>
            <a:endParaRPr lang="en-US" sz="1200" dirty="0">
              <a:solidFill>
                <a:schemeClr val="bg1"/>
              </a:solidFill>
            </a:endParaRPr>
          </a:p>
        </p:txBody>
      </p:sp>
      <p:sp>
        <p:nvSpPr>
          <p:cNvPr id="23" name="文字方塊 22"/>
          <p:cNvSpPr txBox="1"/>
          <p:nvPr/>
        </p:nvSpPr>
        <p:spPr>
          <a:xfrm>
            <a:off x="2443422" y="4257833"/>
            <a:ext cx="742071" cy="400110"/>
          </a:xfrm>
          <a:prstGeom prst="rect">
            <a:avLst/>
          </a:prstGeom>
          <a:noFill/>
        </p:spPr>
        <p:txBody>
          <a:bodyPr wrap="square" rtlCol="0">
            <a:spAutoFit/>
          </a:bodyPr>
          <a:lstStyle/>
          <a:p>
            <a:r>
              <a:rPr lang="en-US" altLang="zh-TW" sz="2000" dirty="0" smtClean="0">
                <a:solidFill>
                  <a:schemeClr val="bg1"/>
                </a:solidFill>
              </a:rPr>
              <a:t>35</a:t>
            </a:r>
            <a:r>
              <a:rPr lang="en-US" altLang="zh-TW" sz="1200" dirty="0" smtClean="0">
                <a:solidFill>
                  <a:schemeClr val="bg1"/>
                </a:solidFill>
              </a:rPr>
              <a:t>%</a:t>
            </a:r>
            <a:endParaRPr lang="en-US" sz="1200" dirty="0">
              <a:solidFill>
                <a:schemeClr val="bg1"/>
              </a:solidFill>
            </a:endParaRPr>
          </a:p>
        </p:txBody>
      </p:sp>
      <p:sp>
        <p:nvSpPr>
          <p:cNvPr id="24" name="文字方塊 23"/>
          <p:cNvSpPr txBox="1"/>
          <p:nvPr/>
        </p:nvSpPr>
        <p:spPr>
          <a:xfrm>
            <a:off x="2267131" y="4575975"/>
            <a:ext cx="742071" cy="400110"/>
          </a:xfrm>
          <a:prstGeom prst="rect">
            <a:avLst/>
          </a:prstGeom>
          <a:noFill/>
        </p:spPr>
        <p:txBody>
          <a:bodyPr wrap="square" rtlCol="0">
            <a:spAutoFit/>
          </a:bodyPr>
          <a:lstStyle/>
          <a:p>
            <a:r>
              <a:rPr lang="en-US" altLang="zh-TW" sz="2000" dirty="0" smtClean="0">
                <a:solidFill>
                  <a:schemeClr val="bg1"/>
                </a:solidFill>
              </a:rPr>
              <a:t>25</a:t>
            </a:r>
            <a:r>
              <a:rPr lang="en-US" altLang="zh-TW" sz="1200" dirty="0" smtClean="0">
                <a:solidFill>
                  <a:schemeClr val="bg1"/>
                </a:solidFill>
              </a:rPr>
              <a:t>%</a:t>
            </a:r>
            <a:endParaRPr lang="en-US" sz="1200" dirty="0">
              <a:solidFill>
                <a:schemeClr val="bg1"/>
              </a:solidFill>
            </a:endParaRPr>
          </a:p>
        </p:txBody>
      </p:sp>
      <p:sp>
        <p:nvSpPr>
          <p:cNvPr id="25" name="文字方塊 24"/>
          <p:cNvSpPr txBox="1"/>
          <p:nvPr/>
        </p:nvSpPr>
        <p:spPr>
          <a:xfrm>
            <a:off x="2083407" y="4894117"/>
            <a:ext cx="742071" cy="400110"/>
          </a:xfrm>
          <a:prstGeom prst="rect">
            <a:avLst/>
          </a:prstGeom>
          <a:noFill/>
        </p:spPr>
        <p:txBody>
          <a:bodyPr wrap="square" rtlCol="0">
            <a:spAutoFit/>
          </a:bodyPr>
          <a:lstStyle/>
          <a:p>
            <a:r>
              <a:rPr lang="en-US" altLang="zh-TW" sz="2000" dirty="0" smtClean="0">
                <a:solidFill>
                  <a:schemeClr val="bg1"/>
                </a:solidFill>
              </a:rPr>
              <a:t>15</a:t>
            </a:r>
            <a:r>
              <a:rPr lang="en-US" altLang="zh-TW" sz="1200" dirty="0" smtClean="0">
                <a:solidFill>
                  <a:schemeClr val="bg1"/>
                </a:solidFill>
              </a:rPr>
              <a:t>%</a:t>
            </a:r>
            <a:endParaRPr lang="en-US" sz="1200" dirty="0">
              <a:solidFill>
                <a:schemeClr val="bg1"/>
              </a:solidFill>
            </a:endParaRPr>
          </a:p>
        </p:txBody>
      </p:sp>
      <p:sp>
        <p:nvSpPr>
          <p:cNvPr id="26" name="文字方塊 25"/>
          <p:cNvSpPr txBox="1"/>
          <p:nvPr/>
        </p:nvSpPr>
        <p:spPr>
          <a:xfrm>
            <a:off x="2681462" y="3939691"/>
            <a:ext cx="742071" cy="400110"/>
          </a:xfrm>
          <a:prstGeom prst="rect">
            <a:avLst/>
          </a:prstGeom>
          <a:noFill/>
        </p:spPr>
        <p:txBody>
          <a:bodyPr wrap="square" rtlCol="0">
            <a:spAutoFit/>
          </a:bodyPr>
          <a:lstStyle/>
          <a:p>
            <a:r>
              <a:rPr lang="en-US" altLang="zh-TW" sz="2000" dirty="0" smtClean="0">
                <a:solidFill>
                  <a:schemeClr val="bg1"/>
                </a:solidFill>
              </a:rPr>
              <a:t>45</a:t>
            </a:r>
            <a:r>
              <a:rPr lang="en-US" altLang="zh-TW" sz="1200" dirty="0" smtClean="0">
                <a:solidFill>
                  <a:schemeClr val="bg1"/>
                </a:solidFill>
              </a:rPr>
              <a:t>%</a:t>
            </a:r>
            <a:endParaRPr lang="en-US" sz="1200" dirty="0">
              <a:solidFill>
                <a:schemeClr val="bg1"/>
              </a:solidFill>
            </a:endParaRPr>
          </a:p>
        </p:txBody>
      </p:sp>
      <p:grpSp>
        <p:nvGrpSpPr>
          <p:cNvPr id="61" name="群組 60"/>
          <p:cNvGrpSpPr/>
          <p:nvPr/>
        </p:nvGrpSpPr>
        <p:grpSpPr>
          <a:xfrm>
            <a:off x="4569080" y="1628770"/>
            <a:ext cx="4323472" cy="1026574"/>
            <a:chOff x="4569080" y="1865437"/>
            <a:chExt cx="4323472" cy="1026574"/>
          </a:xfrm>
        </p:grpSpPr>
        <p:sp>
          <p:nvSpPr>
            <p:cNvPr id="41" name="手繪多邊形 40"/>
            <p:cNvSpPr>
              <a:spLocks noChangeAspect="1"/>
            </p:cNvSpPr>
            <p:nvPr/>
          </p:nvSpPr>
          <p:spPr bwMode="auto">
            <a:xfrm>
              <a:off x="4569080" y="2124424"/>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cxnSp>
          <p:nvCxnSpPr>
            <p:cNvPr id="43" name="直線接點 42"/>
            <p:cNvCxnSpPr/>
            <p:nvPr/>
          </p:nvCxnSpPr>
          <p:spPr>
            <a:xfrm>
              <a:off x="5154716" y="196958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4" name="群組 53"/>
            <p:cNvGrpSpPr/>
            <p:nvPr/>
          </p:nvGrpSpPr>
          <p:grpSpPr>
            <a:xfrm>
              <a:off x="5154716" y="1865437"/>
              <a:ext cx="3737836" cy="1026574"/>
              <a:chOff x="5154716" y="1871416"/>
              <a:chExt cx="3737836" cy="1026574"/>
            </a:xfrm>
          </p:grpSpPr>
          <p:sp>
            <p:nvSpPr>
              <p:cNvPr id="42" name="文字方塊 41"/>
              <p:cNvSpPr txBox="1"/>
              <p:nvPr/>
            </p:nvSpPr>
            <p:spPr>
              <a:xfrm>
                <a:off x="5171451" y="2159326"/>
                <a:ext cx="3721101"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44" name="文字方塊 43"/>
              <p:cNvSpPr txBox="1"/>
              <p:nvPr/>
            </p:nvSpPr>
            <p:spPr>
              <a:xfrm>
                <a:off x="5154716" y="1871416"/>
                <a:ext cx="1380721" cy="400110"/>
              </a:xfrm>
              <a:prstGeom prst="rect">
                <a:avLst/>
              </a:prstGeom>
              <a:noFill/>
            </p:spPr>
            <p:txBody>
              <a:bodyPr wrap="square" rtlCol="0">
                <a:spAutoFit/>
              </a:bodyPr>
              <a:lstStyle/>
              <a:p>
                <a:r>
                  <a:rPr lang="en-US" sz="2000" b="1" dirty="0" smtClean="0">
                    <a:solidFill>
                      <a:schemeClr val="accent1"/>
                    </a:solidFill>
                  </a:rPr>
                  <a:t>TITLE 01</a:t>
                </a:r>
              </a:p>
            </p:txBody>
          </p:sp>
        </p:grpSp>
      </p:grpSp>
      <p:grpSp>
        <p:nvGrpSpPr>
          <p:cNvPr id="62" name="群組 61"/>
          <p:cNvGrpSpPr/>
          <p:nvPr/>
        </p:nvGrpSpPr>
        <p:grpSpPr>
          <a:xfrm>
            <a:off x="4565882" y="2846778"/>
            <a:ext cx="4326670" cy="1026574"/>
            <a:chOff x="4565882" y="2932237"/>
            <a:chExt cx="4326670" cy="1026574"/>
          </a:xfrm>
        </p:grpSpPr>
        <p:grpSp>
          <p:nvGrpSpPr>
            <p:cNvPr id="58" name="群組 57"/>
            <p:cNvGrpSpPr/>
            <p:nvPr/>
          </p:nvGrpSpPr>
          <p:grpSpPr>
            <a:xfrm>
              <a:off x="4565882" y="3159057"/>
              <a:ext cx="361238" cy="572934"/>
              <a:chOff x="4565882" y="3048934"/>
              <a:chExt cx="361238" cy="572934"/>
            </a:xfrm>
          </p:grpSpPr>
          <p:sp>
            <p:nvSpPr>
              <p:cNvPr id="36" name="手繪多邊形 35"/>
              <p:cNvSpPr>
                <a:spLocks/>
              </p:cNvSpPr>
              <p:nvPr/>
            </p:nvSpPr>
            <p:spPr bwMode="auto">
              <a:xfrm>
                <a:off x="4565882" y="3228413"/>
                <a:ext cx="361238" cy="393455"/>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7" name="Freeform 83"/>
              <p:cNvSpPr>
                <a:spLocks/>
              </p:cNvSpPr>
              <p:nvPr/>
            </p:nvSpPr>
            <p:spPr bwMode="auto">
              <a:xfrm>
                <a:off x="4655827" y="3128587"/>
                <a:ext cx="79242" cy="77390"/>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8" name="Freeform 84"/>
              <p:cNvSpPr>
                <a:spLocks/>
              </p:cNvSpPr>
              <p:nvPr/>
            </p:nvSpPr>
            <p:spPr bwMode="auto">
              <a:xfrm>
                <a:off x="4765943" y="3170370"/>
                <a:ext cx="38695" cy="3437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9" name="Freeform 87"/>
              <p:cNvSpPr>
                <a:spLocks/>
              </p:cNvSpPr>
              <p:nvPr/>
            </p:nvSpPr>
            <p:spPr bwMode="auto">
              <a:xfrm>
                <a:off x="4770060" y="3079601"/>
                <a:ext cx="53926" cy="51044"/>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0" name="Freeform 88"/>
              <p:cNvSpPr>
                <a:spLocks/>
              </p:cNvSpPr>
              <p:nvPr/>
            </p:nvSpPr>
            <p:spPr bwMode="auto">
              <a:xfrm>
                <a:off x="4656033" y="3048934"/>
                <a:ext cx="37048" cy="38901"/>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cxnSp>
          <p:nvCxnSpPr>
            <p:cNvPr id="46" name="直線接點 45"/>
            <p:cNvCxnSpPr/>
            <p:nvPr/>
          </p:nvCxnSpPr>
          <p:spPr>
            <a:xfrm>
              <a:off x="5154716" y="303638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5" name="群組 54"/>
            <p:cNvGrpSpPr/>
            <p:nvPr/>
          </p:nvGrpSpPr>
          <p:grpSpPr>
            <a:xfrm>
              <a:off x="5154716" y="2932237"/>
              <a:ext cx="3737836" cy="1026574"/>
              <a:chOff x="5154716" y="2938216"/>
              <a:chExt cx="3737836" cy="1026574"/>
            </a:xfrm>
          </p:grpSpPr>
          <p:sp>
            <p:nvSpPr>
              <p:cNvPr id="45" name="文字方塊 44"/>
              <p:cNvSpPr txBox="1"/>
              <p:nvPr/>
            </p:nvSpPr>
            <p:spPr>
              <a:xfrm>
                <a:off x="5171451" y="3226126"/>
                <a:ext cx="3721101"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47" name="文字方塊 46"/>
              <p:cNvSpPr txBox="1"/>
              <p:nvPr/>
            </p:nvSpPr>
            <p:spPr>
              <a:xfrm>
                <a:off x="5154716" y="2938216"/>
                <a:ext cx="1380721" cy="400110"/>
              </a:xfrm>
              <a:prstGeom prst="rect">
                <a:avLst/>
              </a:prstGeom>
              <a:noFill/>
            </p:spPr>
            <p:txBody>
              <a:bodyPr wrap="square" rtlCol="0">
                <a:spAutoFit/>
              </a:bodyPr>
              <a:lstStyle/>
              <a:p>
                <a:r>
                  <a:rPr lang="en-US" sz="2000" b="1" dirty="0" smtClean="0">
                    <a:solidFill>
                      <a:schemeClr val="accent2"/>
                    </a:solidFill>
                  </a:rPr>
                  <a:t>TITLE 02</a:t>
                </a:r>
              </a:p>
            </p:txBody>
          </p:sp>
        </p:grpSp>
      </p:grpSp>
      <p:grpSp>
        <p:nvGrpSpPr>
          <p:cNvPr id="63" name="群組 62"/>
          <p:cNvGrpSpPr/>
          <p:nvPr/>
        </p:nvGrpSpPr>
        <p:grpSpPr>
          <a:xfrm>
            <a:off x="4527335" y="4064786"/>
            <a:ext cx="4365217" cy="1026574"/>
            <a:chOff x="4527335" y="3999037"/>
            <a:chExt cx="4365217" cy="1026574"/>
          </a:xfrm>
        </p:grpSpPr>
        <p:grpSp>
          <p:nvGrpSpPr>
            <p:cNvPr id="59" name="群組 58"/>
            <p:cNvGrpSpPr/>
            <p:nvPr/>
          </p:nvGrpSpPr>
          <p:grpSpPr>
            <a:xfrm>
              <a:off x="4527335" y="4294070"/>
              <a:ext cx="438332" cy="436508"/>
              <a:chOff x="4527335" y="4183947"/>
              <a:chExt cx="438332" cy="436508"/>
            </a:xfrm>
          </p:grpSpPr>
          <p:sp>
            <p:nvSpPr>
              <p:cNvPr id="27" name="手繪多邊形 26"/>
              <p:cNvSpPr>
                <a:spLocks/>
              </p:cNvSpPr>
              <p:nvPr/>
            </p:nvSpPr>
            <p:spPr bwMode="auto">
              <a:xfrm>
                <a:off x="4527335" y="4286464"/>
                <a:ext cx="438332" cy="333991"/>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8" name="Freeform 92"/>
              <p:cNvSpPr>
                <a:spLocks/>
              </p:cNvSpPr>
              <p:nvPr/>
            </p:nvSpPr>
            <p:spPr bwMode="auto">
              <a:xfrm>
                <a:off x="4562607" y="4183947"/>
                <a:ext cx="70543" cy="251384"/>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9" name="Freeform 93"/>
              <p:cNvSpPr>
                <a:spLocks/>
              </p:cNvSpPr>
              <p:nvPr/>
            </p:nvSpPr>
            <p:spPr bwMode="auto">
              <a:xfrm>
                <a:off x="4861495" y="4183947"/>
                <a:ext cx="65649" cy="251384"/>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0" name="Freeform 94"/>
              <p:cNvSpPr>
                <a:spLocks/>
              </p:cNvSpPr>
              <p:nvPr/>
            </p:nvSpPr>
            <p:spPr bwMode="auto">
              <a:xfrm>
                <a:off x="4618877" y="4220645"/>
                <a:ext cx="52397" cy="177987"/>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1" name="Freeform 95"/>
              <p:cNvSpPr>
                <a:spLocks/>
              </p:cNvSpPr>
              <p:nvPr/>
            </p:nvSpPr>
            <p:spPr bwMode="auto">
              <a:xfrm>
                <a:off x="4823573" y="4222073"/>
                <a:ext cx="54640" cy="176560"/>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Freeform 96"/>
              <p:cNvSpPr>
                <a:spLocks/>
              </p:cNvSpPr>
              <p:nvPr/>
            </p:nvSpPr>
            <p:spPr bwMode="auto">
              <a:xfrm>
                <a:off x="4671682" y="4257548"/>
                <a:ext cx="36291" cy="104591"/>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3" name="Freeform 97"/>
              <p:cNvSpPr>
                <a:spLocks/>
              </p:cNvSpPr>
              <p:nvPr/>
            </p:nvSpPr>
            <p:spPr bwMode="auto">
              <a:xfrm>
                <a:off x="4786874" y="4259179"/>
                <a:ext cx="40776" cy="102960"/>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cxnSp>
          <p:nvCxnSpPr>
            <p:cNvPr id="49" name="直線接點 48"/>
            <p:cNvCxnSpPr/>
            <p:nvPr/>
          </p:nvCxnSpPr>
          <p:spPr>
            <a:xfrm>
              <a:off x="5154716" y="410318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6" name="群組 55"/>
            <p:cNvGrpSpPr/>
            <p:nvPr/>
          </p:nvGrpSpPr>
          <p:grpSpPr>
            <a:xfrm>
              <a:off x="5154716" y="3999037"/>
              <a:ext cx="3737836" cy="1026574"/>
              <a:chOff x="5154716" y="4005016"/>
              <a:chExt cx="3737836" cy="1026574"/>
            </a:xfrm>
          </p:grpSpPr>
          <p:sp>
            <p:nvSpPr>
              <p:cNvPr id="48" name="文字方塊 47"/>
              <p:cNvSpPr txBox="1"/>
              <p:nvPr/>
            </p:nvSpPr>
            <p:spPr>
              <a:xfrm>
                <a:off x="5171451" y="4292926"/>
                <a:ext cx="3721101"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50" name="文字方塊 49"/>
              <p:cNvSpPr txBox="1"/>
              <p:nvPr/>
            </p:nvSpPr>
            <p:spPr>
              <a:xfrm>
                <a:off x="5154716" y="4005016"/>
                <a:ext cx="1380721" cy="400110"/>
              </a:xfrm>
              <a:prstGeom prst="rect">
                <a:avLst/>
              </a:prstGeom>
              <a:noFill/>
            </p:spPr>
            <p:txBody>
              <a:bodyPr wrap="square" rtlCol="0">
                <a:spAutoFit/>
              </a:bodyPr>
              <a:lstStyle/>
              <a:p>
                <a:r>
                  <a:rPr lang="en-US" sz="2000" b="1" dirty="0" smtClean="0">
                    <a:solidFill>
                      <a:schemeClr val="accent3"/>
                    </a:solidFill>
                  </a:rPr>
                  <a:t>TITLE 03</a:t>
                </a:r>
              </a:p>
            </p:txBody>
          </p:sp>
        </p:grpSp>
      </p:grpSp>
      <p:grpSp>
        <p:nvGrpSpPr>
          <p:cNvPr id="64" name="群組 63"/>
          <p:cNvGrpSpPr/>
          <p:nvPr/>
        </p:nvGrpSpPr>
        <p:grpSpPr>
          <a:xfrm>
            <a:off x="4446254" y="5282794"/>
            <a:ext cx="4446298" cy="1026574"/>
            <a:chOff x="4446254" y="5065837"/>
            <a:chExt cx="4446298" cy="1026574"/>
          </a:xfrm>
        </p:grpSpPr>
        <p:grpSp>
          <p:nvGrpSpPr>
            <p:cNvPr id="60" name="群組 59"/>
            <p:cNvGrpSpPr/>
            <p:nvPr/>
          </p:nvGrpSpPr>
          <p:grpSpPr>
            <a:xfrm>
              <a:off x="4446254" y="5396637"/>
              <a:ext cx="600494" cy="364974"/>
              <a:chOff x="4446254" y="5286514"/>
              <a:chExt cx="600494" cy="364974"/>
            </a:xfrm>
          </p:grpSpPr>
          <p:sp>
            <p:nvSpPr>
              <p:cNvPr id="34" name="Freeform 171"/>
              <p:cNvSpPr>
                <a:spLocks/>
              </p:cNvSpPr>
              <p:nvPr/>
            </p:nvSpPr>
            <p:spPr bwMode="auto">
              <a:xfrm>
                <a:off x="4446254" y="5615886"/>
                <a:ext cx="600494" cy="3560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5" name="手繪多邊形 34"/>
              <p:cNvSpPr>
                <a:spLocks/>
              </p:cNvSpPr>
              <p:nvPr/>
            </p:nvSpPr>
            <p:spPr bwMode="auto">
              <a:xfrm>
                <a:off x="4524161" y="5286514"/>
                <a:ext cx="442576" cy="29912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cxnSp>
          <p:nvCxnSpPr>
            <p:cNvPr id="52" name="直線接點 51"/>
            <p:cNvCxnSpPr/>
            <p:nvPr/>
          </p:nvCxnSpPr>
          <p:spPr>
            <a:xfrm>
              <a:off x="5154716" y="5169981"/>
              <a:ext cx="0" cy="81828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57" name="群組 56"/>
            <p:cNvGrpSpPr/>
            <p:nvPr/>
          </p:nvGrpSpPr>
          <p:grpSpPr>
            <a:xfrm>
              <a:off x="5154716" y="5065837"/>
              <a:ext cx="3737836" cy="1026574"/>
              <a:chOff x="5154716" y="5071816"/>
              <a:chExt cx="3737836" cy="1026574"/>
            </a:xfrm>
          </p:grpSpPr>
          <p:sp>
            <p:nvSpPr>
              <p:cNvPr id="51" name="文字方塊 50"/>
              <p:cNvSpPr txBox="1"/>
              <p:nvPr/>
            </p:nvSpPr>
            <p:spPr>
              <a:xfrm>
                <a:off x="5171451" y="5359726"/>
                <a:ext cx="3721101" cy="738664"/>
              </a:xfrm>
              <a:prstGeom prst="rect">
                <a:avLst/>
              </a:prstGeom>
              <a:noFill/>
            </p:spPr>
            <p:txBody>
              <a:bodyPr wrap="square" rtlCol="0">
                <a:spAutoFit/>
              </a:bodyPr>
              <a:lstStyle/>
              <a:p>
                <a:r>
                  <a:rPr lang="en-US" sz="1400" dirty="0" smtClean="0"/>
                  <a:t>The quick brown fox jumps over the lazy dog. The quick brown fox jumps over the lazy dog. </a:t>
                </a:r>
              </a:p>
            </p:txBody>
          </p:sp>
          <p:sp>
            <p:nvSpPr>
              <p:cNvPr id="53" name="文字方塊 52"/>
              <p:cNvSpPr txBox="1"/>
              <p:nvPr/>
            </p:nvSpPr>
            <p:spPr>
              <a:xfrm>
                <a:off x="5154716" y="5071816"/>
                <a:ext cx="1380721" cy="400110"/>
              </a:xfrm>
              <a:prstGeom prst="rect">
                <a:avLst/>
              </a:prstGeom>
              <a:noFill/>
            </p:spPr>
            <p:txBody>
              <a:bodyPr wrap="square" rtlCol="0">
                <a:spAutoFit/>
              </a:bodyPr>
              <a:lstStyle/>
              <a:p>
                <a:r>
                  <a:rPr lang="en-US" sz="2000" b="1" dirty="0" smtClean="0">
                    <a:solidFill>
                      <a:schemeClr val="accent4"/>
                    </a:solidFill>
                  </a:rPr>
                  <a:t>TITLE 04</a:t>
                </a:r>
              </a:p>
            </p:txBody>
          </p:sp>
        </p:grpSp>
      </p:grpSp>
    </p:spTree>
    <p:extLst>
      <p:ext uri="{BB962C8B-B14F-4D97-AF65-F5344CB8AC3E}">
        <p14:creationId xmlns:p14="http://schemas.microsoft.com/office/powerpoint/2010/main" val="2491190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4"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006</a:t>
            </a:r>
            <a:r>
              <a:rPr lang="zh-TW" altLang="en-US" sz="4800" b="1" dirty="0" smtClean="0"/>
              <a:t> 圖示插圖集</a:t>
            </a:r>
            <a:endParaRPr lang="zh-TW" altLang="en-US" sz="4800" b="1" dirty="0"/>
          </a:p>
        </p:txBody>
      </p:sp>
      <p:grpSp>
        <p:nvGrpSpPr>
          <p:cNvPr id="2" name="群組 1"/>
          <p:cNvGrpSpPr/>
          <p:nvPr/>
        </p:nvGrpSpPr>
        <p:grpSpPr>
          <a:xfrm>
            <a:off x="2079169" y="2512152"/>
            <a:ext cx="4789714" cy="4347798"/>
            <a:chOff x="1691632" y="1628770"/>
            <a:chExt cx="5760736" cy="5229230"/>
          </a:xfrm>
        </p:grpSpPr>
        <p:sp>
          <p:nvSpPr>
            <p:cNvPr id="5" name="手繪多邊形 4"/>
            <p:cNvSpPr>
              <a:spLocks noChangeAspect="1"/>
            </p:cNvSpPr>
            <p:nvPr/>
          </p:nvSpPr>
          <p:spPr bwMode="auto">
            <a:xfrm flipH="1">
              <a:off x="3401850" y="4427316"/>
              <a:ext cx="2056420" cy="2430684"/>
            </a:xfrm>
            <a:custGeom>
              <a:avLst/>
              <a:gdLst>
                <a:gd name="connsiteX0" fmla="*/ 1368765 w 3411922"/>
                <a:gd name="connsiteY0" fmla="*/ 386160 h 4032891"/>
                <a:gd name="connsiteX1" fmla="*/ 1157391 w 3411922"/>
                <a:gd name="connsiteY1" fmla="*/ 462284 h 4032891"/>
                <a:gd name="connsiteX2" fmla="*/ 1019445 w 3411922"/>
                <a:gd name="connsiteY2" fmla="*/ 500460 h 4032891"/>
                <a:gd name="connsiteX3" fmla="*/ 877539 w 3411922"/>
                <a:gd name="connsiteY3" fmla="*/ 529632 h 4032891"/>
                <a:gd name="connsiteX4" fmla="*/ 719065 w 3411922"/>
                <a:gd name="connsiteY4" fmla="*/ 683054 h 4032891"/>
                <a:gd name="connsiteX5" fmla="*/ 635505 w 3411922"/>
                <a:gd name="connsiteY5" fmla="*/ 751120 h 4032891"/>
                <a:gd name="connsiteX6" fmla="*/ 416163 w 3411922"/>
                <a:gd name="connsiteY6" fmla="*/ 1101180 h 4032891"/>
                <a:gd name="connsiteX7" fmla="*/ 389151 w 3411922"/>
                <a:gd name="connsiteY7" fmla="*/ 1245598 h 4032891"/>
                <a:gd name="connsiteX8" fmla="*/ 358897 w 3411922"/>
                <a:gd name="connsiteY8" fmla="*/ 1392898 h 4032891"/>
                <a:gd name="connsiteX9" fmla="*/ 385549 w 3411922"/>
                <a:gd name="connsiteY9" fmla="*/ 1540196 h 4032891"/>
                <a:gd name="connsiteX10" fmla="*/ 430209 w 3411922"/>
                <a:gd name="connsiteY10" fmla="*/ 1657244 h 4032891"/>
                <a:gd name="connsiteX11" fmla="*/ 535739 w 3411922"/>
                <a:gd name="connsiteY11" fmla="*/ 1833354 h 4032891"/>
                <a:gd name="connsiteX12" fmla="*/ 742835 w 3411922"/>
                <a:gd name="connsiteY12" fmla="*/ 1972010 h 4032891"/>
                <a:gd name="connsiteX13" fmla="*/ 933365 w 3411922"/>
                <a:gd name="connsiteY13" fmla="*/ 2266968 h 4032891"/>
                <a:gd name="connsiteX14" fmla="*/ 962179 w 3411922"/>
                <a:gd name="connsiteY14" fmla="*/ 2366728 h 4032891"/>
                <a:gd name="connsiteX15" fmla="*/ 1188365 w 3411922"/>
                <a:gd name="connsiteY15" fmla="*/ 2358444 h 4032891"/>
                <a:gd name="connsiteX16" fmla="*/ 1194487 w 3411922"/>
                <a:gd name="connsiteY16" fmla="*/ 2114626 h 4032891"/>
                <a:gd name="connsiteX17" fmla="*/ 1109487 w 3411922"/>
                <a:gd name="connsiteY17" fmla="*/ 1767088 h 4032891"/>
                <a:gd name="connsiteX18" fmla="*/ 916797 w 3411922"/>
                <a:gd name="connsiteY18" fmla="*/ 1626632 h 4032891"/>
                <a:gd name="connsiteX19" fmla="*/ 891585 w 3411922"/>
                <a:gd name="connsiteY19" fmla="*/ 1643198 h 4032891"/>
                <a:gd name="connsiteX20" fmla="*/ 747157 w 3411922"/>
                <a:gd name="connsiteY20" fmla="*/ 1748720 h 4032891"/>
                <a:gd name="connsiteX21" fmla="*/ 713303 w 3411922"/>
                <a:gd name="connsiteY21" fmla="*/ 1695418 h 4032891"/>
                <a:gd name="connsiteX22" fmla="*/ 774891 w 3411922"/>
                <a:gd name="connsiteY22" fmla="*/ 1629872 h 4032891"/>
                <a:gd name="connsiteX23" fmla="*/ 847645 w 3411922"/>
                <a:gd name="connsiteY23" fmla="*/ 1561084 h 4032891"/>
                <a:gd name="connsiteX24" fmla="*/ 843323 w 3411922"/>
                <a:gd name="connsiteY24" fmla="*/ 1485814 h 4032891"/>
                <a:gd name="connsiteX25" fmla="*/ 811269 w 3411922"/>
                <a:gd name="connsiteY25" fmla="*/ 1387856 h 4032891"/>
                <a:gd name="connsiteX26" fmla="*/ 735633 w 3411922"/>
                <a:gd name="connsiteY26" fmla="*/ 1276932 h 4032891"/>
                <a:gd name="connsiteX27" fmla="*/ 648831 w 3411922"/>
                <a:gd name="connsiteY27" fmla="*/ 1154122 h 4032891"/>
                <a:gd name="connsiteX28" fmla="*/ 640909 w 3411922"/>
                <a:gd name="connsiteY28" fmla="*/ 1003222 h 4032891"/>
                <a:gd name="connsiteX29" fmla="*/ 711141 w 3411922"/>
                <a:gd name="connsiteY29" fmla="*/ 1075250 h 4032891"/>
                <a:gd name="connsiteX30" fmla="*/ 770209 w 3411922"/>
                <a:gd name="connsiteY30" fmla="*/ 1194818 h 4032891"/>
                <a:gd name="connsiteX31" fmla="*/ 808387 w 3411922"/>
                <a:gd name="connsiteY31" fmla="*/ 1132874 h 4032891"/>
                <a:gd name="connsiteX32" fmla="*/ 962899 w 3411922"/>
                <a:gd name="connsiteY32" fmla="*/ 951360 h 4032891"/>
                <a:gd name="connsiteX33" fmla="*/ 1004319 w 3411922"/>
                <a:gd name="connsiteY33" fmla="*/ 905982 h 4032891"/>
                <a:gd name="connsiteX34" fmla="*/ 914277 w 3411922"/>
                <a:gd name="connsiteY34" fmla="*/ 821708 h 4032891"/>
                <a:gd name="connsiteX35" fmla="*/ 882221 w 3411922"/>
                <a:gd name="connsiteY35" fmla="*/ 780652 h 4032891"/>
                <a:gd name="connsiteX36" fmla="*/ 1066987 w 3411922"/>
                <a:gd name="connsiteY36" fmla="*/ 823150 h 4032891"/>
                <a:gd name="connsiteX37" fmla="*/ 1223301 w 3411922"/>
                <a:gd name="connsiteY37" fmla="*/ 842598 h 4032891"/>
                <a:gd name="connsiteX38" fmla="*/ 1351881 w 3411922"/>
                <a:gd name="connsiteY38" fmla="*/ 690976 h 4032891"/>
                <a:gd name="connsiteX39" fmla="*/ 1402305 w 3411922"/>
                <a:gd name="connsiteY39" fmla="*/ 600220 h 4032891"/>
                <a:gd name="connsiteX40" fmla="*/ 1451649 w 3411922"/>
                <a:gd name="connsiteY40" fmla="*/ 675850 h 4032891"/>
                <a:gd name="connsiteX41" fmla="*/ 1389699 w 3411922"/>
                <a:gd name="connsiteY41" fmla="*/ 839716 h 4032891"/>
                <a:gd name="connsiteX42" fmla="*/ 1374211 w 3411922"/>
                <a:gd name="connsiteY42" fmla="*/ 872850 h 4032891"/>
                <a:gd name="connsiteX43" fmla="*/ 1756351 w 3411922"/>
                <a:gd name="connsiteY43" fmla="*/ 898060 h 4032891"/>
                <a:gd name="connsiteX44" fmla="*/ 1911223 w 3411922"/>
                <a:gd name="connsiteY44" fmla="*/ 788576 h 4032891"/>
                <a:gd name="connsiteX45" fmla="*/ 1993703 w 3411922"/>
                <a:gd name="connsiteY45" fmla="*/ 738156 h 4032891"/>
                <a:gd name="connsiteX46" fmla="*/ 1865121 w 3411922"/>
                <a:gd name="connsiteY46" fmla="*/ 944518 h 4032891"/>
                <a:gd name="connsiteX47" fmla="*/ 1829825 w 3411922"/>
                <a:gd name="connsiteY47" fmla="*/ 983774 h 4032891"/>
                <a:gd name="connsiteX48" fmla="*/ 1994423 w 3411922"/>
                <a:gd name="connsiteY48" fmla="*/ 1073090 h 4032891"/>
                <a:gd name="connsiteX49" fmla="*/ 2281837 w 3411922"/>
                <a:gd name="connsiteY49" fmla="*/ 1037436 h 4032891"/>
                <a:gd name="connsiteX50" fmla="*/ 2349909 w 3411922"/>
                <a:gd name="connsiteY50" fmla="*/ 1038516 h 4032891"/>
                <a:gd name="connsiteX51" fmla="*/ 2231773 w 3411922"/>
                <a:gd name="connsiteY51" fmla="*/ 1169248 h 4032891"/>
                <a:gd name="connsiteX52" fmla="*/ 2229253 w 3411922"/>
                <a:gd name="connsiteY52" fmla="*/ 1253522 h 4032891"/>
                <a:gd name="connsiteX53" fmla="*/ 2305969 w 3411922"/>
                <a:gd name="connsiteY53" fmla="*/ 1493738 h 4032891"/>
                <a:gd name="connsiteX54" fmla="*/ 2236457 w 3411922"/>
                <a:gd name="connsiteY54" fmla="*/ 1502742 h 4032891"/>
                <a:gd name="connsiteX55" fmla="*/ 2224211 w 3411922"/>
                <a:gd name="connsiteY55" fmla="*/ 1463846 h 4032891"/>
                <a:gd name="connsiteX56" fmla="*/ 2133087 w 3411922"/>
                <a:gd name="connsiteY56" fmla="*/ 1281252 h 4032891"/>
                <a:gd name="connsiteX57" fmla="*/ 1868363 w 3411922"/>
                <a:gd name="connsiteY57" fmla="*/ 1124950 h 4032891"/>
                <a:gd name="connsiteX58" fmla="*/ 1759953 w 3411922"/>
                <a:gd name="connsiteY58" fmla="*/ 1052922 h 4032891"/>
                <a:gd name="connsiteX59" fmla="*/ 1707369 w 3411922"/>
                <a:gd name="connsiteY59" fmla="*/ 1006822 h 4032891"/>
                <a:gd name="connsiteX60" fmla="*/ 1596075 w 3411922"/>
                <a:gd name="connsiteY60" fmla="*/ 1006822 h 4032891"/>
                <a:gd name="connsiteX61" fmla="*/ 1477941 w 3411922"/>
                <a:gd name="connsiteY61" fmla="*/ 1023030 h 4032891"/>
                <a:gd name="connsiteX62" fmla="*/ 1479021 w 3411922"/>
                <a:gd name="connsiteY62" fmla="*/ 1050400 h 4032891"/>
                <a:gd name="connsiteX63" fmla="*/ 1491627 w 3411922"/>
                <a:gd name="connsiteY63" fmla="*/ 1158804 h 4032891"/>
                <a:gd name="connsiteX64" fmla="*/ 1598957 w 3411922"/>
                <a:gd name="connsiteY64" fmla="*/ 1235154 h 4032891"/>
                <a:gd name="connsiteX65" fmla="*/ 1716013 w 3411922"/>
                <a:gd name="connsiteY65" fmla="*/ 1244518 h 4032891"/>
                <a:gd name="connsiteX66" fmla="*/ 1470737 w 3411922"/>
                <a:gd name="connsiteY66" fmla="*/ 1356162 h 4032891"/>
                <a:gd name="connsiteX67" fmla="*/ 1416351 w 3411922"/>
                <a:gd name="connsiteY67" fmla="*/ 1402622 h 4032891"/>
                <a:gd name="connsiteX68" fmla="*/ 1319107 w 3411922"/>
                <a:gd name="connsiteY68" fmla="*/ 1469248 h 4032891"/>
                <a:gd name="connsiteX69" fmla="*/ 1338915 w 3411922"/>
                <a:gd name="connsiteY69" fmla="*/ 1357604 h 4032891"/>
                <a:gd name="connsiteX70" fmla="*/ 1378173 w 3411922"/>
                <a:gd name="connsiteY70" fmla="*/ 1045358 h 4032891"/>
                <a:gd name="connsiteX71" fmla="*/ 1215017 w 3411922"/>
                <a:gd name="connsiteY71" fmla="*/ 952442 h 4032891"/>
                <a:gd name="connsiteX72" fmla="*/ 1054381 w 3411922"/>
                <a:gd name="connsiteY72" fmla="*/ 989176 h 4032891"/>
                <a:gd name="connsiteX73" fmla="*/ 873217 w 3411922"/>
                <a:gd name="connsiteY73" fmla="*/ 1165646 h 4032891"/>
                <a:gd name="connsiteX74" fmla="*/ 862051 w 3411922"/>
                <a:gd name="connsiteY74" fmla="*/ 1262886 h 4032891"/>
                <a:gd name="connsiteX75" fmla="*/ 927603 w 3411922"/>
                <a:gd name="connsiteY75" fmla="*/ 1321950 h 4032891"/>
                <a:gd name="connsiteX76" fmla="*/ 1035293 w 3411922"/>
                <a:gd name="connsiteY76" fmla="*/ 1311504 h 4032891"/>
                <a:gd name="connsiteX77" fmla="*/ 1126055 w 3411922"/>
                <a:gd name="connsiteY77" fmla="*/ 1331312 h 4032891"/>
                <a:gd name="connsiteX78" fmla="*/ 1040335 w 3411922"/>
                <a:gd name="connsiteY78" fmla="*/ 1402982 h 4032891"/>
                <a:gd name="connsiteX79" fmla="*/ 902751 w 3411922"/>
                <a:gd name="connsiteY79" fmla="*/ 1452682 h 4032891"/>
                <a:gd name="connsiteX80" fmla="*/ 1030251 w 3411922"/>
                <a:gd name="connsiteY80" fmla="*/ 1605022 h 4032891"/>
                <a:gd name="connsiteX81" fmla="*/ 1258237 w 3411922"/>
                <a:gd name="connsiteY81" fmla="*/ 2102742 h 4032891"/>
                <a:gd name="connsiteX82" fmla="*/ 1388259 w 3411922"/>
                <a:gd name="connsiteY82" fmla="*/ 2378972 h 4032891"/>
                <a:gd name="connsiteX83" fmla="*/ 1512517 w 3411922"/>
                <a:gd name="connsiteY83" fmla="*/ 2161086 h 4032891"/>
                <a:gd name="connsiteX84" fmla="*/ 1533047 w 3411922"/>
                <a:gd name="connsiteY84" fmla="*/ 1898540 h 4032891"/>
                <a:gd name="connsiteX85" fmla="*/ 1654063 w 3411922"/>
                <a:gd name="connsiteY85" fmla="*/ 1726752 h 4032891"/>
                <a:gd name="connsiteX86" fmla="*/ 2092029 w 3411922"/>
                <a:gd name="connsiteY86" fmla="*/ 1657964 h 4032891"/>
                <a:gd name="connsiteX87" fmla="*/ 2402133 w 3411922"/>
                <a:gd name="connsiteY87" fmla="*/ 1652202 h 4032891"/>
                <a:gd name="connsiteX88" fmla="*/ 2464083 w 3411922"/>
                <a:gd name="connsiteY88" fmla="*/ 1623390 h 4032891"/>
                <a:gd name="connsiteX89" fmla="*/ 2660735 w 3411922"/>
                <a:gd name="connsiteY89" fmla="*/ 1426752 h 4032891"/>
                <a:gd name="connsiteX90" fmla="*/ 2577897 w 3411922"/>
                <a:gd name="connsiteY90" fmla="*/ 1052562 h 4032891"/>
                <a:gd name="connsiteX91" fmla="*/ 2516667 w 3411922"/>
                <a:gd name="connsiteY91" fmla="*/ 954242 h 4032891"/>
                <a:gd name="connsiteX92" fmla="*/ 2209083 w 3411922"/>
                <a:gd name="connsiteY92" fmla="*/ 648480 h 4032891"/>
                <a:gd name="connsiteX93" fmla="*/ 2145333 w 3411922"/>
                <a:gd name="connsiteY93" fmla="*/ 623990 h 4032891"/>
                <a:gd name="connsiteX94" fmla="*/ 1924909 w 3411922"/>
                <a:gd name="connsiteY94" fmla="*/ 433114 h 4032891"/>
                <a:gd name="connsiteX95" fmla="*/ 1664147 w 3411922"/>
                <a:gd name="connsiteY95" fmla="*/ 447518 h 4032891"/>
                <a:gd name="connsiteX96" fmla="*/ 1617685 w 3411922"/>
                <a:gd name="connsiteY96" fmla="*/ 470568 h 4032891"/>
                <a:gd name="connsiteX97" fmla="*/ 1577707 w 3411922"/>
                <a:gd name="connsiteY97" fmla="*/ 444278 h 4032891"/>
                <a:gd name="connsiteX98" fmla="*/ 1368765 w 3411922"/>
                <a:gd name="connsiteY98" fmla="*/ 386160 h 4032891"/>
                <a:gd name="connsiteX99" fmla="*/ 1507231 w 3411922"/>
                <a:gd name="connsiteY99" fmla="*/ 0 h 4032891"/>
                <a:gd name="connsiteX100" fmla="*/ 2293517 w 3411922"/>
                <a:gd name="connsiteY100" fmla="*/ 216800 h 4032891"/>
                <a:gd name="connsiteX101" fmla="*/ 2955955 w 3411922"/>
                <a:gd name="connsiteY101" fmla="*/ 1069232 h 4032891"/>
                <a:gd name="connsiteX102" fmla="*/ 3014997 w 3411922"/>
                <a:gd name="connsiteY102" fmla="*/ 1454214 h 4032891"/>
                <a:gd name="connsiteX103" fmla="*/ 3032639 w 3411922"/>
                <a:gd name="connsiteY103" fmla="*/ 1606910 h 4032891"/>
                <a:gd name="connsiteX104" fmla="*/ 3398781 w 3411922"/>
                <a:gd name="connsiteY104" fmla="*/ 2243264 h 4032891"/>
                <a:gd name="connsiteX105" fmla="*/ 3398061 w 3411922"/>
                <a:gd name="connsiteY105" fmla="*/ 2416846 h 4032891"/>
                <a:gd name="connsiteX106" fmla="*/ 3142085 w 3411922"/>
                <a:gd name="connsiteY106" fmla="*/ 2520564 h 4032891"/>
                <a:gd name="connsiteX107" fmla="*/ 3026519 w 3411922"/>
                <a:gd name="connsiteY107" fmla="*/ 2540372 h 4032891"/>
                <a:gd name="connsiteX108" fmla="*/ 3016077 w 3411922"/>
                <a:gd name="connsiteY108" fmla="*/ 2737724 h 4032891"/>
                <a:gd name="connsiteX109" fmla="*/ 2949833 w 3411922"/>
                <a:gd name="connsiteY109" fmla="*/ 3108660 h 4032891"/>
                <a:gd name="connsiteX110" fmla="*/ 2607815 w 3411922"/>
                <a:gd name="connsiteY110" fmla="*/ 3400006 h 4032891"/>
                <a:gd name="connsiteX111" fmla="*/ 2378481 w 3411922"/>
                <a:gd name="connsiteY111" fmla="*/ 3421974 h 4032891"/>
                <a:gd name="connsiteX112" fmla="*/ 2182989 w 3411922"/>
                <a:gd name="connsiteY112" fmla="*/ 3439982 h 4032891"/>
                <a:gd name="connsiteX113" fmla="*/ 2170389 w 3411922"/>
                <a:gd name="connsiteY113" fmla="*/ 3741052 h 4032891"/>
                <a:gd name="connsiteX114" fmla="*/ 2167869 w 3411922"/>
                <a:gd name="connsiteY114" fmla="*/ 4029878 h 4032891"/>
                <a:gd name="connsiteX115" fmla="*/ 1389503 w 3411922"/>
                <a:gd name="connsiteY115" fmla="*/ 4032398 h 4032891"/>
                <a:gd name="connsiteX116" fmla="*/ 604659 w 3411922"/>
                <a:gd name="connsiteY116" fmla="*/ 4028076 h 4032891"/>
                <a:gd name="connsiteX117" fmla="*/ 597817 w 3411922"/>
                <a:gd name="connsiteY117" fmla="*/ 3397846 h 4032891"/>
                <a:gd name="connsiteX118" fmla="*/ 597817 w 3411922"/>
                <a:gd name="connsiteY118" fmla="*/ 2774098 h 4032891"/>
                <a:gd name="connsiteX119" fmla="*/ 467491 w 3411922"/>
                <a:gd name="connsiteY119" fmla="*/ 2644810 h 4032891"/>
                <a:gd name="connsiteX120" fmla="*/ 13865 w 3411922"/>
                <a:gd name="connsiteY120" fmla="*/ 1727914 h 4032891"/>
                <a:gd name="connsiteX121" fmla="*/ 283879 w 3411922"/>
                <a:gd name="connsiteY121" fmla="*/ 619788 h 4032891"/>
                <a:gd name="connsiteX122" fmla="*/ 638861 w 3411922"/>
                <a:gd name="connsiteY122" fmla="*/ 272620 h 4032891"/>
                <a:gd name="connsiteX123" fmla="*/ 1114087 w 3411922"/>
                <a:gd name="connsiteY123" fmla="*/ 49700 h 4032891"/>
                <a:gd name="connsiteX124" fmla="*/ 1507231 w 3411922"/>
                <a:gd name="connsiteY124" fmla="*/ 0 h 4032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411922" h="4032891">
                  <a:moveTo>
                    <a:pt x="1368765" y="386160"/>
                  </a:moveTo>
                  <a:cubicBezTo>
                    <a:pt x="1295875" y="389266"/>
                    <a:pt x="1222581" y="414746"/>
                    <a:pt x="1157391" y="462284"/>
                  </a:cubicBezTo>
                  <a:cubicBezTo>
                    <a:pt x="1114891" y="493618"/>
                    <a:pt x="1103725" y="496498"/>
                    <a:pt x="1019445" y="500460"/>
                  </a:cubicBezTo>
                  <a:cubicBezTo>
                    <a:pt x="949213" y="503702"/>
                    <a:pt x="916437" y="510544"/>
                    <a:pt x="877539" y="529632"/>
                  </a:cubicBezTo>
                  <a:cubicBezTo>
                    <a:pt x="818111" y="558444"/>
                    <a:pt x="747519" y="627230"/>
                    <a:pt x="719065" y="683054"/>
                  </a:cubicBezTo>
                  <a:cubicBezTo>
                    <a:pt x="703217" y="714026"/>
                    <a:pt x="685929" y="728072"/>
                    <a:pt x="635505" y="751120"/>
                  </a:cubicBezTo>
                  <a:cubicBezTo>
                    <a:pt x="483875" y="819548"/>
                    <a:pt x="409679" y="938396"/>
                    <a:pt x="416163" y="1101180"/>
                  </a:cubicBezTo>
                  <a:cubicBezTo>
                    <a:pt x="419045" y="1177172"/>
                    <a:pt x="416883" y="1190136"/>
                    <a:pt x="389151" y="1245598"/>
                  </a:cubicBezTo>
                  <a:cubicBezTo>
                    <a:pt x="362857" y="1298900"/>
                    <a:pt x="358897" y="1317628"/>
                    <a:pt x="358897" y="1392898"/>
                  </a:cubicBezTo>
                  <a:cubicBezTo>
                    <a:pt x="358897" y="1463846"/>
                    <a:pt x="363579" y="1490496"/>
                    <a:pt x="385549" y="1540196"/>
                  </a:cubicBezTo>
                  <a:cubicBezTo>
                    <a:pt x="399955" y="1574050"/>
                    <a:pt x="420125" y="1626632"/>
                    <a:pt x="430209" y="1657244"/>
                  </a:cubicBezTo>
                  <a:cubicBezTo>
                    <a:pt x="453981" y="1731794"/>
                    <a:pt x="479553" y="1774290"/>
                    <a:pt x="535739" y="1833354"/>
                  </a:cubicBezTo>
                  <a:cubicBezTo>
                    <a:pt x="598409" y="1899260"/>
                    <a:pt x="648471" y="1932754"/>
                    <a:pt x="742835" y="1972010"/>
                  </a:cubicBezTo>
                  <a:cubicBezTo>
                    <a:pt x="863853" y="2022430"/>
                    <a:pt x="907793" y="2090496"/>
                    <a:pt x="933365" y="2266968"/>
                  </a:cubicBezTo>
                  <a:cubicBezTo>
                    <a:pt x="941289" y="2322790"/>
                    <a:pt x="951373" y="2358084"/>
                    <a:pt x="962179" y="2366728"/>
                  </a:cubicBezTo>
                  <a:cubicBezTo>
                    <a:pt x="986671" y="2386536"/>
                    <a:pt x="1173959" y="2379692"/>
                    <a:pt x="1188365" y="2358444"/>
                  </a:cubicBezTo>
                  <a:cubicBezTo>
                    <a:pt x="1194847" y="2348720"/>
                    <a:pt x="1197369" y="2260484"/>
                    <a:pt x="1194487" y="2114626"/>
                  </a:cubicBezTo>
                  <a:cubicBezTo>
                    <a:pt x="1190165" y="1857484"/>
                    <a:pt x="1185843" y="1840556"/>
                    <a:pt x="1109487" y="1767088"/>
                  </a:cubicBezTo>
                  <a:cubicBezTo>
                    <a:pt x="1060505" y="1720268"/>
                    <a:pt x="932285" y="1626632"/>
                    <a:pt x="916797" y="1626632"/>
                  </a:cubicBezTo>
                  <a:cubicBezTo>
                    <a:pt x="910315" y="1626632"/>
                    <a:pt x="899149" y="1634194"/>
                    <a:pt x="891585" y="1643198"/>
                  </a:cubicBezTo>
                  <a:cubicBezTo>
                    <a:pt x="868175" y="1671650"/>
                    <a:pt x="762645" y="1748720"/>
                    <a:pt x="747157" y="1748720"/>
                  </a:cubicBezTo>
                  <a:cubicBezTo>
                    <a:pt x="724467" y="1748720"/>
                    <a:pt x="706819" y="1720988"/>
                    <a:pt x="713303" y="1695418"/>
                  </a:cubicBezTo>
                  <a:cubicBezTo>
                    <a:pt x="716543" y="1682814"/>
                    <a:pt x="744277" y="1653282"/>
                    <a:pt x="774891" y="1629872"/>
                  </a:cubicBezTo>
                  <a:cubicBezTo>
                    <a:pt x="805505" y="1606464"/>
                    <a:pt x="838281" y="1575490"/>
                    <a:pt x="847645" y="1561084"/>
                  </a:cubicBezTo>
                  <a:cubicBezTo>
                    <a:pt x="863493" y="1536596"/>
                    <a:pt x="863493" y="1532634"/>
                    <a:pt x="843323" y="1485814"/>
                  </a:cubicBezTo>
                  <a:cubicBezTo>
                    <a:pt x="831797" y="1458804"/>
                    <a:pt x="817391" y="1414866"/>
                    <a:pt x="811269" y="1387856"/>
                  </a:cubicBezTo>
                  <a:cubicBezTo>
                    <a:pt x="802263" y="1347160"/>
                    <a:pt x="788937" y="1327712"/>
                    <a:pt x="735633" y="1276932"/>
                  </a:cubicBezTo>
                  <a:cubicBezTo>
                    <a:pt x="685569" y="1228672"/>
                    <a:pt x="666121" y="1201660"/>
                    <a:pt x="648831" y="1154122"/>
                  </a:cubicBezTo>
                  <a:cubicBezTo>
                    <a:pt x="620019" y="1075610"/>
                    <a:pt x="617137" y="1018708"/>
                    <a:pt x="640909" y="1003222"/>
                  </a:cubicBezTo>
                  <a:cubicBezTo>
                    <a:pt x="670081" y="984494"/>
                    <a:pt x="692773" y="1007904"/>
                    <a:pt x="711141" y="1075250"/>
                  </a:cubicBezTo>
                  <a:cubicBezTo>
                    <a:pt x="732751" y="1155922"/>
                    <a:pt x="752201" y="1194818"/>
                    <a:pt x="770209" y="1194818"/>
                  </a:cubicBezTo>
                  <a:cubicBezTo>
                    <a:pt x="778853" y="1194818"/>
                    <a:pt x="794701" y="1168888"/>
                    <a:pt x="808387" y="1132874"/>
                  </a:cubicBezTo>
                  <a:cubicBezTo>
                    <a:pt x="834319" y="1065166"/>
                    <a:pt x="894467" y="994578"/>
                    <a:pt x="962899" y="951360"/>
                  </a:cubicBezTo>
                  <a:cubicBezTo>
                    <a:pt x="987751" y="935874"/>
                    <a:pt x="1004319" y="917508"/>
                    <a:pt x="1004319" y="905982"/>
                  </a:cubicBezTo>
                  <a:cubicBezTo>
                    <a:pt x="1004319" y="885454"/>
                    <a:pt x="966861" y="850520"/>
                    <a:pt x="914277" y="821708"/>
                  </a:cubicBezTo>
                  <a:cubicBezTo>
                    <a:pt x="892667" y="809824"/>
                    <a:pt x="882221" y="796858"/>
                    <a:pt x="882221" y="780652"/>
                  </a:cubicBezTo>
                  <a:cubicBezTo>
                    <a:pt x="882221" y="702500"/>
                    <a:pt x="977667" y="724470"/>
                    <a:pt x="1066987" y="823150"/>
                  </a:cubicBezTo>
                  <a:cubicBezTo>
                    <a:pt x="1119573" y="881132"/>
                    <a:pt x="1119213" y="881132"/>
                    <a:pt x="1223301" y="842598"/>
                  </a:cubicBezTo>
                  <a:cubicBezTo>
                    <a:pt x="1300377" y="814506"/>
                    <a:pt x="1337835" y="770208"/>
                    <a:pt x="1351881" y="690976"/>
                  </a:cubicBezTo>
                  <a:cubicBezTo>
                    <a:pt x="1362327" y="632272"/>
                    <a:pt x="1379975" y="600220"/>
                    <a:pt x="1402305" y="600220"/>
                  </a:cubicBezTo>
                  <a:cubicBezTo>
                    <a:pt x="1421033" y="600220"/>
                    <a:pt x="1451649" y="647038"/>
                    <a:pt x="1451649" y="675850"/>
                  </a:cubicBezTo>
                  <a:cubicBezTo>
                    <a:pt x="1451649" y="718348"/>
                    <a:pt x="1416351" y="811624"/>
                    <a:pt x="1389699" y="839716"/>
                  </a:cubicBezTo>
                  <a:cubicBezTo>
                    <a:pt x="1377813" y="852682"/>
                    <a:pt x="1370971" y="867448"/>
                    <a:pt x="1374211" y="872850"/>
                  </a:cubicBezTo>
                  <a:cubicBezTo>
                    <a:pt x="1400505" y="914986"/>
                    <a:pt x="1664147" y="932272"/>
                    <a:pt x="1756351" y="898060"/>
                  </a:cubicBezTo>
                  <a:cubicBezTo>
                    <a:pt x="1828025" y="871408"/>
                    <a:pt x="1874847" y="838276"/>
                    <a:pt x="1911223" y="788576"/>
                  </a:cubicBezTo>
                  <a:cubicBezTo>
                    <a:pt x="1946521" y="740316"/>
                    <a:pt x="1967049" y="728072"/>
                    <a:pt x="1993703" y="738156"/>
                  </a:cubicBezTo>
                  <a:cubicBezTo>
                    <a:pt x="2053851" y="761204"/>
                    <a:pt x="1986139" y="869968"/>
                    <a:pt x="1865121" y="944518"/>
                  </a:cubicBezTo>
                  <a:cubicBezTo>
                    <a:pt x="1843151" y="958204"/>
                    <a:pt x="1828025" y="975130"/>
                    <a:pt x="1829825" y="983774"/>
                  </a:cubicBezTo>
                  <a:cubicBezTo>
                    <a:pt x="1834147" y="1005382"/>
                    <a:pt x="1925631" y="1055082"/>
                    <a:pt x="1994423" y="1073090"/>
                  </a:cubicBezTo>
                  <a:cubicBezTo>
                    <a:pt x="2100313" y="1100460"/>
                    <a:pt x="2220969" y="1085694"/>
                    <a:pt x="2281837" y="1037436"/>
                  </a:cubicBezTo>
                  <a:cubicBezTo>
                    <a:pt x="2315333" y="1011504"/>
                    <a:pt x="2331181" y="1011504"/>
                    <a:pt x="2349909" y="1038516"/>
                  </a:cubicBezTo>
                  <a:cubicBezTo>
                    <a:pt x="2378363" y="1079212"/>
                    <a:pt x="2322897" y="1140076"/>
                    <a:pt x="2231773" y="1169248"/>
                  </a:cubicBezTo>
                  <a:cubicBezTo>
                    <a:pt x="2184231" y="1184014"/>
                    <a:pt x="2183871" y="1200220"/>
                    <a:pt x="2229253" y="1253522"/>
                  </a:cubicBezTo>
                  <a:cubicBezTo>
                    <a:pt x="2285799" y="1319788"/>
                    <a:pt x="2328299" y="1451962"/>
                    <a:pt x="2305969" y="1493738"/>
                  </a:cubicBezTo>
                  <a:cubicBezTo>
                    <a:pt x="2293363" y="1517148"/>
                    <a:pt x="2255545" y="1522190"/>
                    <a:pt x="2236457" y="1502742"/>
                  </a:cubicBezTo>
                  <a:cubicBezTo>
                    <a:pt x="2229613" y="1495898"/>
                    <a:pt x="2224211" y="1478612"/>
                    <a:pt x="2224211" y="1463846"/>
                  </a:cubicBezTo>
                  <a:cubicBezTo>
                    <a:pt x="2224211" y="1404782"/>
                    <a:pt x="2190715" y="1337796"/>
                    <a:pt x="2133087" y="1281252"/>
                  </a:cubicBezTo>
                  <a:cubicBezTo>
                    <a:pt x="2079783" y="1228672"/>
                    <a:pt x="2038363" y="1204182"/>
                    <a:pt x="1868363" y="1124950"/>
                  </a:cubicBezTo>
                  <a:cubicBezTo>
                    <a:pt x="1837749" y="1110544"/>
                    <a:pt x="1788767" y="1078132"/>
                    <a:pt x="1759953" y="1052922"/>
                  </a:cubicBezTo>
                  <a:lnTo>
                    <a:pt x="1707369" y="1006822"/>
                  </a:lnTo>
                  <a:lnTo>
                    <a:pt x="1596075" y="1006822"/>
                  </a:lnTo>
                  <a:cubicBezTo>
                    <a:pt x="1503153" y="1006822"/>
                    <a:pt x="1483343" y="1009344"/>
                    <a:pt x="1477941" y="1023030"/>
                  </a:cubicBezTo>
                  <a:cubicBezTo>
                    <a:pt x="1474699" y="1031672"/>
                    <a:pt x="1475059" y="1044278"/>
                    <a:pt x="1479021" y="1050400"/>
                  </a:cubicBezTo>
                  <a:cubicBezTo>
                    <a:pt x="1482623" y="1056882"/>
                    <a:pt x="1488385" y="1105502"/>
                    <a:pt x="1491627" y="1158804"/>
                  </a:cubicBezTo>
                  <a:cubicBezTo>
                    <a:pt x="1498471" y="1273330"/>
                    <a:pt x="1499911" y="1274770"/>
                    <a:pt x="1598957" y="1235154"/>
                  </a:cubicBezTo>
                  <a:cubicBezTo>
                    <a:pt x="1677475" y="1203822"/>
                    <a:pt x="1716013" y="1206702"/>
                    <a:pt x="1716013" y="1244518"/>
                  </a:cubicBezTo>
                  <a:cubicBezTo>
                    <a:pt x="1716013" y="1286294"/>
                    <a:pt x="1650821" y="1315826"/>
                    <a:pt x="1470737" y="1356162"/>
                  </a:cubicBezTo>
                  <a:cubicBezTo>
                    <a:pt x="1455611" y="1359764"/>
                    <a:pt x="1432559" y="1379212"/>
                    <a:pt x="1416351" y="1402622"/>
                  </a:cubicBezTo>
                  <a:cubicBezTo>
                    <a:pt x="1381775" y="1452322"/>
                    <a:pt x="1345399" y="1477532"/>
                    <a:pt x="1319107" y="1469248"/>
                  </a:cubicBezTo>
                  <a:cubicBezTo>
                    <a:pt x="1285611" y="1458444"/>
                    <a:pt x="1293895" y="1411624"/>
                    <a:pt x="1338915" y="1357604"/>
                  </a:cubicBezTo>
                  <a:cubicBezTo>
                    <a:pt x="1415271" y="1265046"/>
                    <a:pt x="1428957" y="1156282"/>
                    <a:pt x="1378173" y="1045358"/>
                  </a:cubicBezTo>
                  <a:cubicBezTo>
                    <a:pt x="1342157" y="967208"/>
                    <a:pt x="1318025" y="953162"/>
                    <a:pt x="1215017" y="952442"/>
                  </a:cubicBezTo>
                  <a:cubicBezTo>
                    <a:pt x="1139021" y="952080"/>
                    <a:pt x="1124615" y="955322"/>
                    <a:pt x="1054381" y="989176"/>
                  </a:cubicBezTo>
                  <a:cubicBezTo>
                    <a:pt x="964339" y="1032394"/>
                    <a:pt x="889785" y="1105142"/>
                    <a:pt x="873217" y="1165646"/>
                  </a:cubicBezTo>
                  <a:cubicBezTo>
                    <a:pt x="867095" y="1187256"/>
                    <a:pt x="862051" y="1230832"/>
                    <a:pt x="862051" y="1262886"/>
                  </a:cubicBezTo>
                  <a:cubicBezTo>
                    <a:pt x="862051" y="1327712"/>
                    <a:pt x="877179" y="1341396"/>
                    <a:pt x="927603" y="1321950"/>
                  </a:cubicBezTo>
                  <a:cubicBezTo>
                    <a:pt x="942369" y="1316546"/>
                    <a:pt x="990993" y="1311504"/>
                    <a:pt x="1035293" y="1311504"/>
                  </a:cubicBezTo>
                  <a:cubicBezTo>
                    <a:pt x="1104085" y="1311504"/>
                    <a:pt x="1117051" y="1314386"/>
                    <a:pt x="1126055" y="1331312"/>
                  </a:cubicBezTo>
                  <a:cubicBezTo>
                    <a:pt x="1151987" y="1379932"/>
                    <a:pt x="1124255" y="1402982"/>
                    <a:pt x="1040335" y="1402982"/>
                  </a:cubicBezTo>
                  <a:cubicBezTo>
                    <a:pt x="964699" y="1402982"/>
                    <a:pt x="902751" y="1425310"/>
                    <a:pt x="902751" y="1452682"/>
                  </a:cubicBezTo>
                  <a:cubicBezTo>
                    <a:pt x="902751" y="1485454"/>
                    <a:pt x="947051" y="1538756"/>
                    <a:pt x="1030251" y="1605022"/>
                  </a:cubicBezTo>
                  <a:cubicBezTo>
                    <a:pt x="1254635" y="1784014"/>
                    <a:pt x="1251035" y="1776092"/>
                    <a:pt x="1258237" y="2102742"/>
                  </a:cubicBezTo>
                  <a:cubicBezTo>
                    <a:pt x="1264721" y="2395540"/>
                    <a:pt x="1256797" y="2378972"/>
                    <a:pt x="1388259" y="2378972"/>
                  </a:cubicBezTo>
                  <a:cubicBezTo>
                    <a:pt x="1520081" y="2378972"/>
                    <a:pt x="1512517" y="2392298"/>
                    <a:pt x="1512517" y="2161086"/>
                  </a:cubicBezTo>
                  <a:cubicBezTo>
                    <a:pt x="1512517" y="1993258"/>
                    <a:pt x="1515399" y="1954722"/>
                    <a:pt x="1533047" y="1898540"/>
                  </a:cubicBezTo>
                  <a:cubicBezTo>
                    <a:pt x="1555377" y="1825790"/>
                    <a:pt x="1594275" y="1770688"/>
                    <a:pt x="1654063" y="1726752"/>
                  </a:cubicBezTo>
                  <a:cubicBezTo>
                    <a:pt x="1734381" y="1667328"/>
                    <a:pt x="1754911" y="1664446"/>
                    <a:pt x="2092029" y="1657964"/>
                  </a:cubicBezTo>
                  <a:lnTo>
                    <a:pt x="2402133" y="1652202"/>
                  </a:lnTo>
                  <a:lnTo>
                    <a:pt x="2464083" y="1623390"/>
                  </a:lnTo>
                  <a:cubicBezTo>
                    <a:pt x="2541879" y="1587376"/>
                    <a:pt x="2619675" y="1509944"/>
                    <a:pt x="2660735" y="1426752"/>
                  </a:cubicBezTo>
                  <a:cubicBezTo>
                    <a:pt x="2722685" y="1300700"/>
                    <a:pt x="2690269" y="1153762"/>
                    <a:pt x="2577897" y="1052562"/>
                  </a:cubicBezTo>
                  <a:cubicBezTo>
                    <a:pt x="2533955" y="1012946"/>
                    <a:pt x="2524951" y="998540"/>
                    <a:pt x="2516667" y="954242"/>
                  </a:cubicBezTo>
                  <a:cubicBezTo>
                    <a:pt x="2486413" y="787856"/>
                    <a:pt x="2363235" y="665406"/>
                    <a:pt x="2209083" y="648480"/>
                  </a:cubicBezTo>
                  <a:cubicBezTo>
                    <a:pt x="2175947" y="644878"/>
                    <a:pt x="2153977" y="636234"/>
                    <a:pt x="2145333" y="623990"/>
                  </a:cubicBezTo>
                  <a:cubicBezTo>
                    <a:pt x="2060333" y="501180"/>
                    <a:pt x="2013871" y="461204"/>
                    <a:pt x="1924909" y="433114"/>
                  </a:cubicBezTo>
                  <a:cubicBezTo>
                    <a:pt x="1846753" y="408624"/>
                    <a:pt x="1730059" y="415106"/>
                    <a:pt x="1664147" y="447518"/>
                  </a:cubicBezTo>
                  <a:lnTo>
                    <a:pt x="1617685" y="470568"/>
                  </a:lnTo>
                  <a:lnTo>
                    <a:pt x="1577707" y="444278"/>
                  </a:lnTo>
                  <a:cubicBezTo>
                    <a:pt x="1514137" y="402322"/>
                    <a:pt x="1441653" y="383054"/>
                    <a:pt x="1368765" y="386160"/>
                  </a:cubicBezTo>
                  <a:close/>
                  <a:moveTo>
                    <a:pt x="1507231" y="0"/>
                  </a:moveTo>
                  <a:cubicBezTo>
                    <a:pt x="1797047" y="0"/>
                    <a:pt x="2042221" y="67346"/>
                    <a:pt x="2293517" y="216800"/>
                  </a:cubicBezTo>
                  <a:cubicBezTo>
                    <a:pt x="2612855" y="406590"/>
                    <a:pt x="2854429" y="717384"/>
                    <a:pt x="2955955" y="1069232"/>
                  </a:cubicBezTo>
                  <a:cubicBezTo>
                    <a:pt x="2994837" y="1203922"/>
                    <a:pt x="3007077" y="1284232"/>
                    <a:pt x="3014997" y="1454214"/>
                  </a:cubicBezTo>
                  <a:cubicBezTo>
                    <a:pt x="3018597" y="1532362"/>
                    <a:pt x="3026159" y="1598626"/>
                    <a:pt x="3032639" y="1606910"/>
                  </a:cubicBezTo>
                  <a:cubicBezTo>
                    <a:pt x="3051721" y="1630318"/>
                    <a:pt x="3384019" y="2207970"/>
                    <a:pt x="3398781" y="2243264"/>
                  </a:cubicBezTo>
                  <a:cubicBezTo>
                    <a:pt x="3416421" y="2285758"/>
                    <a:pt x="3416421" y="2381914"/>
                    <a:pt x="3398061" y="2416846"/>
                  </a:cubicBezTo>
                  <a:cubicBezTo>
                    <a:pt x="3358457" y="2492834"/>
                    <a:pt x="3290413" y="2520564"/>
                    <a:pt x="3142085" y="2520564"/>
                  </a:cubicBezTo>
                  <a:cubicBezTo>
                    <a:pt x="3048839" y="2520564"/>
                    <a:pt x="3035879" y="2522726"/>
                    <a:pt x="3026519" y="2540372"/>
                  </a:cubicBezTo>
                  <a:cubicBezTo>
                    <a:pt x="3020397" y="2551536"/>
                    <a:pt x="3016077" y="2634726"/>
                    <a:pt x="3016077" y="2737724"/>
                  </a:cubicBezTo>
                  <a:cubicBezTo>
                    <a:pt x="3016077" y="2937598"/>
                    <a:pt x="3007077" y="2988016"/>
                    <a:pt x="2949833" y="3108660"/>
                  </a:cubicBezTo>
                  <a:cubicBezTo>
                    <a:pt x="2888631" y="3237948"/>
                    <a:pt x="2766223" y="3342386"/>
                    <a:pt x="2607815" y="3400006"/>
                  </a:cubicBezTo>
                  <a:cubicBezTo>
                    <a:pt x="2576853" y="3411532"/>
                    <a:pt x="2509529" y="3418014"/>
                    <a:pt x="2378481" y="3421974"/>
                  </a:cubicBezTo>
                  <a:cubicBezTo>
                    <a:pt x="2253913" y="3425936"/>
                    <a:pt x="2189829" y="3432058"/>
                    <a:pt x="2182989" y="3439982"/>
                  </a:cubicBezTo>
                  <a:cubicBezTo>
                    <a:pt x="2177229" y="3447184"/>
                    <a:pt x="2171829" y="3569628"/>
                    <a:pt x="2170389" y="3741052"/>
                  </a:cubicBezTo>
                  <a:lnTo>
                    <a:pt x="2167869" y="4029878"/>
                  </a:lnTo>
                  <a:lnTo>
                    <a:pt x="1389503" y="4032398"/>
                  </a:lnTo>
                  <a:cubicBezTo>
                    <a:pt x="961799" y="4033840"/>
                    <a:pt x="608619" y="4032038"/>
                    <a:pt x="604659" y="4028076"/>
                  </a:cubicBezTo>
                  <a:cubicBezTo>
                    <a:pt x="601057" y="4024476"/>
                    <a:pt x="597817" y="3740692"/>
                    <a:pt x="597817" y="3397846"/>
                  </a:cubicBezTo>
                  <a:lnTo>
                    <a:pt x="597817" y="2774098"/>
                  </a:lnTo>
                  <a:lnTo>
                    <a:pt x="467491" y="2644810"/>
                  </a:lnTo>
                  <a:cubicBezTo>
                    <a:pt x="196395" y="2376512"/>
                    <a:pt x="64267" y="2108574"/>
                    <a:pt x="13865" y="1727914"/>
                  </a:cubicBezTo>
                  <a:cubicBezTo>
                    <a:pt x="-37979" y="1333210"/>
                    <a:pt x="56347" y="945708"/>
                    <a:pt x="283879" y="619788"/>
                  </a:cubicBezTo>
                  <a:cubicBezTo>
                    <a:pt x="355523" y="517150"/>
                    <a:pt x="533375" y="343206"/>
                    <a:pt x="638861" y="272620"/>
                  </a:cubicBezTo>
                  <a:cubicBezTo>
                    <a:pt x="798709" y="165302"/>
                    <a:pt x="978719" y="81030"/>
                    <a:pt x="1114087" y="49700"/>
                  </a:cubicBezTo>
                  <a:cubicBezTo>
                    <a:pt x="1302739" y="6124"/>
                    <a:pt x="1348821" y="362"/>
                    <a:pt x="1507231" y="0"/>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 name="橢圓 2"/>
            <p:cNvSpPr/>
            <p:nvPr/>
          </p:nvSpPr>
          <p:spPr>
            <a:xfrm>
              <a:off x="4100988" y="1628770"/>
              <a:ext cx="942024" cy="942024"/>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0" name="橢圓 9"/>
            <p:cNvSpPr/>
            <p:nvPr/>
          </p:nvSpPr>
          <p:spPr>
            <a:xfrm rot="18000000">
              <a:off x="2014424" y="2833448"/>
              <a:ext cx="942024" cy="942024"/>
            </a:xfrm>
            <a:prstGeom prst="ellipse">
              <a:avLst/>
            </a:pr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1" name="橢圓 10"/>
            <p:cNvSpPr/>
            <p:nvPr/>
          </p:nvSpPr>
          <p:spPr>
            <a:xfrm rot="18000000">
              <a:off x="6187552" y="5242804"/>
              <a:ext cx="942024" cy="942024"/>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3" name="橢圓 12"/>
            <p:cNvSpPr/>
            <p:nvPr/>
          </p:nvSpPr>
          <p:spPr>
            <a:xfrm rot="19800000">
              <a:off x="2896310" y="1951562"/>
              <a:ext cx="942024" cy="942024"/>
            </a:xfrm>
            <a:prstGeom prst="ellipse">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6" name="橢圓 15"/>
            <p:cNvSpPr/>
            <p:nvPr/>
          </p:nvSpPr>
          <p:spPr>
            <a:xfrm rot="5400000">
              <a:off x="6510344" y="4038126"/>
              <a:ext cx="942024" cy="942024"/>
            </a:xfrm>
            <a:prstGeom prst="ellipse">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7" name="橢圓 16"/>
            <p:cNvSpPr/>
            <p:nvPr/>
          </p:nvSpPr>
          <p:spPr>
            <a:xfrm rot="5400000">
              <a:off x="1691632" y="4038126"/>
              <a:ext cx="942024" cy="942024"/>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9" name="橢圓 18"/>
            <p:cNvSpPr/>
            <p:nvPr/>
          </p:nvSpPr>
          <p:spPr>
            <a:xfrm rot="3600000">
              <a:off x="6187552" y="2833448"/>
              <a:ext cx="942024" cy="942024"/>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0" name="橢圓 19"/>
            <p:cNvSpPr/>
            <p:nvPr/>
          </p:nvSpPr>
          <p:spPr>
            <a:xfrm rot="3600000">
              <a:off x="2014424" y="5242804"/>
              <a:ext cx="942024" cy="942024"/>
            </a:xfrm>
            <a:prstGeom prst="ellipse">
              <a:avLst/>
            </a:pr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2" name="橢圓 21"/>
            <p:cNvSpPr/>
            <p:nvPr/>
          </p:nvSpPr>
          <p:spPr>
            <a:xfrm rot="1800000">
              <a:off x="5305666" y="1951562"/>
              <a:ext cx="942024" cy="942024"/>
            </a:xfrm>
            <a:prstGeom prst="ellipse">
              <a:avLst/>
            </a:pr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9" name="橢圓 28"/>
            <p:cNvSpPr/>
            <p:nvPr/>
          </p:nvSpPr>
          <p:spPr>
            <a:xfrm>
              <a:off x="4157182" y="2994658"/>
              <a:ext cx="791536" cy="791536"/>
            </a:xfrm>
            <a:prstGeom prst="ellipse">
              <a:avLst/>
            </a:pr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0" name="橢圓 29"/>
            <p:cNvSpPr/>
            <p:nvPr/>
          </p:nvSpPr>
          <p:spPr>
            <a:xfrm>
              <a:off x="4176232" y="5859188"/>
              <a:ext cx="791536" cy="791536"/>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6" name="橢圓 35"/>
            <p:cNvSpPr/>
            <p:nvPr/>
          </p:nvSpPr>
          <p:spPr>
            <a:xfrm rot="18900000">
              <a:off x="3266427" y="3381237"/>
              <a:ext cx="791536" cy="791536"/>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39" name="橢圓 38"/>
            <p:cNvSpPr/>
            <p:nvPr/>
          </p:nvSpPr>
          <p:spPr>
            <a:xfrm rot="5400000">
              <a:off x="5524026" y="4246094"/>
              <a:ext cx="791536" cy="791536"/>
            </a:xfrm>
            <a:prstGeom prst="ellipse">
              <a:avLst/>
            </a:prstGeom>
            <a:solidFill>
              <a:schemeClr val="bg1">
                <a:lumMod val="65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0" name="橢圓 39"/>
            <p:cNvSpPr/>
            <p:nvPr/>
          </p:nvSpPr>
          <p:spPr>
            <a:xfrm rot="5400000">
              <a:off x="2822660" y="4246094"/>
              <a:ext cx="791536" cy="791536"/>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2" name="橢圓 41"/>
            <p:cNvSpPr/>
            <p:nvPr/>
          </p:nvSpPr>
          <p:spPr>
            <a:xfrm rot="2700000">
              <a:off x="5095690" y="3355129"/>
              <a:ext cx="791536" cy="791536"/>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44" name="群組 43"/>
            <p:cNvGrpSpPr>
              <a:grpSpLocks noChangeAspect="1"/>
            </p:cNvGrpSpPr>
            <p:nvPr/>
          </p:nvGrpSpPr>
          <p:grpSpPr>
            <a:xfrm>
              <a:off x="1972644" y="4115859"/>
              <a:ext cx="380000" cy="720000"/>
              <a:chOff x="6006874" y="23044663"/>
              <a:chExt cx="1787275" cy="3386417"/>
            </a:xfrm>
            <a:solidFill>
              <a:schemeClr val="bg1"/>
            </a:solidFill>
          </p:grpSpPr>
          <p:sp>
            <p:nvSpPr>
              <p:cNvPr id="45" name="Freeform 5"/>
              <p:cNvSpPr>
                <a:spLocks/>
              </p:cNvSpPr>
              <p:nvPr/>
            </p:nvSpPr>
            <p:spPr bwMode="auto">
              <a:xfrm>
                <a:off x="6006874" y="24355649"/>
                <a:ext cx="1787275" cy="2075431"/>
              </a:xfrm>
              <a:custGeom>
                <a:avLst/>
                <a:gdLst>
                  <a:gd name="T0" fmla="*/ 1106 w 6619"/>
                  <a:gd name="T1" fmla="*/ 7647 h 7685"/>
                  <a:gd name="T2" fmla="*/ 1100 w 6619"/>
                  <a:gd name="T3" fmla="*/ 7414 h 7685"/>
                  <a:gd name="T4" fmla="*/ 1108 w 6619"/>
                  <a:gd name="T5" fmla="*/ 7219 h 7685"/>
                  <a:gd name="T6" fmla="*/ 1503 w 6619"/>
                  <a:gd name="T7" fmla="*/ 7205 h 7685"/>
                  <a:gd name="T8" fmla="*/ 1899 w 6619"/>
                  <a:gd name="T9" fmla="*/ 7191 h 7685"/>
                  <a:gd name="T10" fmla="*/ 1896 w 6619"/>
                  <a:gd name="T11" fmla="*/ 6951 h 7685"/>
                  <a:gd name="T12" fmla="*/ 1802 w 6619"/>
                  <a:gd name="T13" fmla="*/ 5822 h 7685"/>
                  <a:gd name="T14" fmla="*/ 1744 w 6619"/>
                  <a:gd name="T15" fmla="*/ 5286 h 7685"/>
                  <a:gd name="T16" fmla="*/ 1671 w 6619"/>
                  <a:gd name="T17" fmla="*/ 4581 h 7685"/>
                  <a:gd name="T18" fmla="*/ 1602 w 6619"/>
                  <a:gd name="T19" fmla="*/ 3889 h 7685"/>
                  <a:gd name="T20" fmla="*/ 1548 w 6619"/>
                  <a:gd name="T21" fmla="*/ 3339 h 7685"/>
                  <a:gd name="T22" fmla="*/ 1432 w 6619"/>
                  <a:gd name="T23" fmla="*/ 2183 h 7685"/>
                  <a:gd name="T24" fmla="*/ 1339 w 6619"/>
                  <a:gd name="T25" fmla="*/ 1669 h 7685"/>
                  <a:gd name="T26" fmla="*/ 926 w 6619"/>
                  <a:gd name="T27" fmla="*/ 1648 h 7685"/>
                  <a:gd name="T28" fmla="*/ 517 w 6619"/>
                  <a:gd name="T29" fmla="*/ 1631 h 7685"/>
                  <a:gd name="T30" fmla="*/ 255 w 6619"/>
                  <a:gd name="T31" fmla="*/ 846 h 7685"/>
                  <a:gd name="T32" fmla="*/ 9 w 6619"/>
                  <a:gd name="T33" fmla="*/ 34 h 7685"/>
                  <a:gd name="T34" fmla="*/ 6610 w 6619"/>
                  <a:gd name="T35" fmla="*/ 34 h 7685"/>
                  <a:gd name="T36" fmla="*/ 6545 w 6619"/>
                  <a:gd name="T37" fmla="*/ 295 h 7685"/>
                  <a:gd name="T38" fmla="*/ 6288 w 6619"/>
                  <a:gd name="T39" fmla="*/ 1067 h 7685"/>
                  <a:gd name="T40" fmla="*/ 6090 w 6619"/>
                  <a:gd name="T41" fmla="*/ 1627 h 7685"/>
                  <a:gd name="T42" fmla="*/ 5681 w 6619"/>
                  <a:gd name="T43" fmla="*/ 1655 h 7685"/>
                  <a:gd name="T44" fmla="*/ 5215 w 6619"/>
                  <a:gd name="T45" fmla="*/ 1906 h 7685"/>
                  <a:gd name="T46" fmla="*/ 5187 w 6619"/>
                  <a:gd name="T47" fmla="*/ 2233 h 7685"/>
                  <a:gd name="T48" fmla="*/ 4991 w 6619"/>
                  <a:gd name="T49" fmla="*/ 4171 h 7685"/>
                  <a:gd name="T50" fmla="*/ 4936 w 6619"/>
                  <a:gd name="T51" fmla="*/ 4679 h 7685"/>
                  <a:gd name="T52" fmla="*/ 4697 w 6619"/>
                  <a:gd name="T53" fmla="*/ 7092 h 7685"/>
                  <a:gd name="T54" fmla="*/ 4693 w 6619"/>
                  <a:gd name="T55" fmla="*/ 7191 h 7685"/>
                  <a:gd name="T56" fmla="*/ 5109 w 6619"/>
                  <a:gd name="T57" fmla="*/ 7199 h 7685"/>
                  <a:gd name="T58" fmla="*/ 5525 w 6619"/>
                  <a:gd name="T59" fmla="*/ 7207 h 7685"/>
                  <a:gd name="T60" fmla="*/ 5525 w 6619"/>
                  <a:gd name="T61" fmla="*/ 7446 h 7685"/>
                  <a:gd name="T62" fmla="*/ 5525 w 6619"/>
                  <a:gd name="T63" fmla="*/ 7685 h 7685"/>
                  <a:gd name="T64" fmla="*/ 3323 w 6619"/>
                  <a:gd name="T65" fmla="*/ 7685 h 7685"/>
                  <a:gd name="T66" fmla="*/ 1106 w 6619"/>
                  <a:gd name="T67" fmla="*/ 7647 h 76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19" h="7685">
                    <a:moveTo>
                      <a:pt x="1106" y="7647"/>
                    </a:moveTo>
                    <a:cubicBezTo>
                      <a:pt x="1098" y="7626"/>
                      <a:pt x="1095" y="7521"/>
                      <a:pt x="1100" y="7414"/>
                    </a:cubicBezTo>
                    <a:lnTo>
                      <a:pt x="1108" y="7219"/>
                    </a:lnTo>
                    <a:lnTo>
                      <a:pt x="1503" y="7205"/>
                    </a:lnTo>
                    <a:lnTo>
                      <a:pt x="1899" y="7191"/>
                    </a:lnTo>
                    <a:lnTo>
                      <a:pt x="1896" y="6951"/>
                    </a:lnTo>
                    <a:cubicBezTo>
                      <a:pt x="1894" y="6719"/>
                      <a:pt x="1860" y="6320"/>
                      <a:pt x="1802" y="5822"/>
                    </a:cubicBezTo>
                    <a:cubicBezTo>
                      <a:pt x="1786" y="5690"/>
                      <a:pt x="1760" y="5449"/>
                      <a:pt x="1744" y="5286"/>
                    </a:cubicBezTo>
                    <a:cubicBezTo>
                      <a:pt x="1728" y="5123"/>
                      <a:pt x="1695" y="4806"/>
                      <a:pt x="1671" y="4581"/>
                    </a:cubicBezTo>
                    <a:cubicBezTo>
                      <a:pt x="1646" y="4356"/>
                      <a:pt x="1615" y="4044"/>
                      <a:pt x="1602" y="3889"/>
                    </a:cubicBezTo>
                    <a:cubicBezTo>
                      <a:pt x="1588" y="3734"/>
                      <a:pt x="1564" y="3486"/>
                      <a:pt x="1548" y="3339"/>
                    </a:cubicBezTo>
                    <a:cubicBezTo>
                      <a:pt x="1478" y="2691"/>
                      <a:pt x="1457" y="2487"/>
                      <a:pt x="1432" y="2183"/>
                    </a:cubicBezTo>
                    <a:cubicBezTo>
                      <a:pt x="1411" y="1922"/>
                      <a:pt x="1370" y="1696"/>
                      <a:pt x="1339" y="1669"/>
                    </a:cubicBezTo>
                    <a:cubicBezTo>
                      <a:pt x="1336" y="1667"/>
                      <a:pt x="1150" y="1658"/>
                      <a:pt x="926" y="1648"/>
                    </a:cubicBezTo>
                    <a:lnTo>
                      <a:pt x="517" y="1631"/>
                    </a:lnTo>
                    <a:lnTo>
                      <a:pt x="255" y="846"/>
                    </a:lnTo>
                    <a:cubicBezTo>
                      <a:pt x="111" y="413"/>
                      <a:pt x="0" y="48"/>
                      <a:pt x="9" y="34"/>
                    </a:cubicBezTo>
                    <a:cubicBezTo>
                      <a:pt x="30" y="0"/>
                      <a:pt x="6589" y="0"/>
                      <a:pt x="6610" y="34"/>
                    </a:cubicBezTo>
                    <a:cubicBezTo>
                      <a:pt x="6619" y="48"/>
                      <a:pt x="6589" y="166"/>
                      <a:pt x="6545" y="295"/>
                    </a:cubicBezTo>
                    <a:cubicBezTo>
                      <a:pt x="6500" y="425"/>
                      <a:pt x="6385" y="772"/>
                      <a:pt x="6288" y="1067"/>
                    </a:cubicBezTo>
                    <a:cubicBezTo>
                      <a:pt x="6191" y="1362"/>
                      <a:pt x="6102" y="1614"/>
                      <a:pt x="6090" y="1627"/>
                    </a:cubicBezTo>
                    <a:cubicBezTo>
                      <a:pt x="6078" y="1639"/>
                      <a:pt x="5894" y="1652"/>
                      <a:pt x="5681" y="1655"/>
                    </a:cubicBezTo>
                    <a:cubicBezTo>
                      <a:pt x="5235" y="1660"/>
                      <a:pt x="5215" y="1671"/>
                      <a:pt x="5215" y="1906"/>
                    </a:cubicBezTo>
                    <a:cubicBezTo>
                      <a:pt x="5215" y="1982"/>
                      <a:pt x="5202" y="2129"/>
                      <a:pt x="5187" y="2233"/>
                    </a:cubicBezTo>
                    <a:cubicBezTo>
                      <a:pt x="5153" y="2462"/>
                      <a:pt x="5089" y="3095"/>
                      <a:pt x="4991" y="4171"/>
                    </a:cubicBezTo>
                    <a:cubicBezTo>
                      <a:pt x="4978" y="4311"/>
                      <a:pt x="4954" y="4540"/>
                      <a:pt x="4936" y="4679"/>
                    </a:cubicBezTo>
                    <a:cubicBezTo>
                      <a:pt x="4875" y="5165"/>
                      <a:pt x="4707" y="6857"/>
                      <a:pt x="4697" y="7092"/>
                    </a:cubicBezTo>
                    <a:lnTo>
                      <a:pt x="4693" y="7191"/>
                    </a:lnTo>
                    <a:lnTo>
                      <a:pt x="5109" y="7199"/>
                    </a:lnTo>
                    <a:lnTo>
                      <a:pt x="5525" y="7207"/>
                    </a:lnTo>
                    <a:lnTo>
                      <a:pt x="5525" y="7446"/>
                    </a:lnTo>
                    <a:lnTo>
                      <a:pt x="5525" y="7685"/>
                    </a:lnTo>
                    <a:lnTo>
                      <a:pt x="3323" y="7685"/>
                    </a:lnTo>
                    <a:cubicBezTo>
                      <a:pt x="1501" y="7685"/>
                      <a:pt x="1118" y="7678"/>
                      <a:pt x="1106" y="764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6" name="Freeform 6"/>
              <p:cNvSpPr>
                <a:spLocks/>
              </p:cNvSpPr>
              <p:nvPr/>
            </p:nvSpPr>
            <p:spPr bwMode="auto">
              <a:xfrm>
                <a:off x="6264071" y="23751953"/>
                <a:ext cx="1280028" cy="438187"/>
              </a:xfrm>
              <a:custGeom>
                <a:avLst/>
                <a:gdLst>
                  <a:gd name="T0" fmla="*/ 0 w 4742"/>
                  <a:gd name="T1" fmla="*/ 1604 h 1625"/>
                  <a:gd name="T2" fmla="*/ 129 w 4742"/>
                  <a:gd name="T3" fmla="*/ 1034 h 1625"/>
                  <a:gd name="T4" fmla="*/ 719 w 4742"/>
                  <a:gd name="T5" fmla="*/ 456 h 1625"/>
                  <a:gd name="T6" fmla="*/ 1684 w 4742"/>
                  <a:gd name="T7" fmla="*/ 91 h 1625"/>
                  <a:gd name="T8" fmla="*/ 3105 w 4742"/>
                  <a:gd name="T9" fmla="*/ 97 h 1625"/>
                  <a:gd name="T10" fmla="*/ 4510 w 4742"/>
                  <a:gd name="T11" fmla="*/ 839 h 1625"/>
                  <a:gd name="T12" fmla="*/ 4724 w 4742"/>
                  <a:gd name="T13" fmla="*/ 1547 h 1625"/>
                  <a:gd name="T14" fmla="*/ 4742 w 4742"/>
                  <a:gd name="T15" fmla="*/ 1625 h 1625"/>
                  <a:gd name="T16" fmla="*/ 2371 w 4742"/>
                  <a:gd name="T17" fmla="*/ 1625 h 1625"/>
                  <a:gd name="T18" fmla="*/ 0 w 4742"/>
                  <a:gd name="T19" fmla="*/ 1604 h 1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42" h="1625">
                    <a:moveTo>
                      <a:pt x="0" y="1604"/>
                    </a:moveTo>
                    <a:cubicBezTo>
                      <a:pt x="0" y="1557"/>
                      <a:pt x="86" y="1178"/>
                      <a:pt x="129" y="1034"/>
                    </a:cubicBezTo>
                    <a:cubicBezTo>
                      <a:pt x="187" y="838"/>
                      <a:pt x="382" y="648"/>
                      <a:pt x="719" y="456"/>
                    </a:cubicBezTo>
                    <a:cubicBezTo>
                      <a:pt x="965" y="317"/>
                      <a:pt x="1485" y="120"/>
                      <a:pt x="1684" y="91"/>
                    </a:cubicBezTo>
                    <a:cubicBezTo>
                      <a:pt x="2311" y="0"/>
                      <a:pt x="2462" y="1"/>
                      <a:pt x="3105" y="97"/>
                    </a:cubicBezTo>
                    <a:cubicBezTo>
                      <a:pt x="3555" y="165"/>
                      <a:pt x="4354" y="586"/>
                      <a:pt x="4510" y="839"/>
                    </a:cubicBezTo>
                    <a:cubicBezTo>
                      <a:pt x="4560" y="920"/>
                      <a:pt x="4633" y="1162"/>
                      <a:pt x="4724" y="1547"/>
                    </a:cubicBezTo>
                    <a:lnTo>
                      <a:pt x="4742" y="1625"/>
                    </a:lnTo>
                    <a:lnTo>
                      <a:pt x="2371" y="1625"/>
                    </a:lnTo>
                    <a:cubicBezTo>
                      <a:pt x="1067" y="1625"/>
                      <a:pt x="0" y="1615"/>
                      <a:pt x="0" y="160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7" name="Freeform 7"/>
              <p:cNvSpPr>
                <a:spLocks/>
              </p:cNvSpPr>
              <p:nvPr/>
            </p:nvSpPr>
            <p:spPr bwMode="auto">
              <a:xfrm>
                <a:off x="6595095" y="23044663"/>
                <a:ext cx="594172" cy="620367"/>
              </a:xfrm>
              <a:custGeom>
                <a:avLst/>
                <a:gdLst>
                  <a:gd name="T0" fmla="*/ 916 w 2198"/>
                  <a:gd name="T1" fmla="*/ 2256 h 2301"/>
                  <a:gd name="T2" fmla="*/ 52 w 2198"/>
                  <a:gd name="T3" fmla="*/ 1089 h 2301"/>
                  <a:gd name="T4" fmla="*/ 1316 w 2198"/>
                  <a:gd name="T5" fmla="*/ 123 h 2301"/>
                  <a:gd name="T6" fmla="*/ 2112 w 2198"/>
                  <a:gd name="T7" fmla="*/ 744 h 2301"/>
                  <a:gd name="T8" fmla="*/ 2197 w 2198"/>
                  <a:gd name="T9" fmla="*/ 1182 h 2301"/>
                  <a:gd name="T10" fmla="*/ 1933 w 2198"/>
                  <a:gd name="T11" fmla="*/ 1909 h 2301"/>
                  <a:gd name="T12" fmla="*/ 1328 w 2198"/>
                  <a:gd name="T13" fmla="*/ 2258 h 2301"/>
                  <a:gd name="T14" fmla="*/ 916 w 2198"/>
                  <a:gd name="T15" fmla="*/ 2256 h 23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98" h="2301">
                    <a:moveTo>
                      <a:pt x="916" y="2256"/>
                    </a:moveTo>
                    <a:cubicBezTo>
                      <a:pt x="369" y="2136"/>
                      <a:pt x="0" y="1639"/>
                      <a:pt x="52" y="1089"/>
                    </a:cubicBezTo>
                    <a:cubicBezTo>
                      <a:pt x="110" y="466"/>
                      <a:pt x="720" y="0"/>
                      <a:pt x="1316" y="123"/>
                    </a:cubicBezTo>
                    <a:cubicBezTo>
                      <a:pt x="1685" y="199"/>
                      <a:pt x="1960" y="414"/>
                      <a:pt x="2112" y="744"/>
                    </a:cubicBezTo>
                    <a:cubicBezTo>
                      <a:pt x="2186" y="905"/>
                      <a:pt x="2197" y="959"/>
                      <a:pt x="2197" y="1182"/>
                    </a:cubicBezTo>
                    <a:cubicBezTo>
                      <a:pt x="2198" y="1502"/>
                      <a:pt x="2127" y="1698"/>
                      <a:pt x="1933" y="1909"/>
                    </a:cubicBezTo>
                    <a:cubicBezTo>
                      <a:pt x="1771" y="2087"/>
                      <a:pt x="1562" y="2207"/>
                      <a:pt x="1328" y="2258"/>
                    </a:cubicBezTo>
                    <a:cubicBezTo>
                      <a:pt x="1127" y="2301"/>
                      <a:pt x="1119" y="2301"/>
                      <a:pt x="916" y="225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48" name="手繪多邊形 47"/>
            <p:cNvSpPr>
              <a:spLocks noChangeAspect="1"/>
            </p:cNvSpPr>
            <p:nvPr/>
          </p:nvSpPr>
          <p:spPr bwMode="auto">
            <a:xfrm>
              <a:off x="4373009" y="3077117"/>
              <a:ext cx="332708" cy="614496"/>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49" name="群組 48"/>
            <p:cNvGrpSpPr>
              <a:grpSpLocks noChangeAspect="1"/>
            </p:cNvGrpSpPr>
            <p:nvPr/>
          </p:nvGrpSpPr>
          <p:grpSpPr>
            <a:xfrm>
              <a:off x="2231782" y="2990657"/>
              <a:ext cx="550848" cy="548556"/>
              <a:chOff x="35309818" y="13261794"/>
              <a:chExt cx="2516828" cy="2506357"/>
            </a:xfrm>
            <a:solidFill>
              <a:schemeClr val="bg1"/>
            </a:solidFill>
          </p:grpSpPr>
          <p:sp>
            <p:nvSpPr>
              <p:cNvPr id="50" name="手繪多邊形 49"/>
              <p:cNvSpPr>
                <a:spLocks/>
              </p:cNvSpPr>
              <p:nvPr/>
            </p:nvSpPr>
            <p:spPr bwMode="auto">
              <a:xfrm>
                <a:off x="35309818" y="13850431"/>
                <a:ext cx="2516828" cy="1917720"/>
              </a:xfrm>
              <a:custGeom>
                <a:avLst/>
                <a:gdLst>
                  <a:gd name="connsiteX0" fmla="*/ 2520096 w 3413041"/>
                  <a:gd name="connsiteY0" fmla="*/ 2002111 h 2600599"/>
                  <a:gd name="connsiteX1" fmla="*/ 2443148 w 3413041"/>
                  <a:gd name="connsiteY1" fmla="*/ 2036713 h 2600599"/>
                  <a:gd name="connsiteX2" fmla="*/ 2430564 w 3413041"/>
                  <a:gd name="connsiteY2" fmla="*/ 2169719 h 2600599"/>
                  <a:gd name="connsiteX3" fmla="*/ 2517576 w 3413041"/>
                  <a:gd name="connsiteY3" fmla="*/ 2225587 h 2600599"/>
                  <a:gd name="connsiteX4" fmla="*/ 2561084 w 3413041"/>
                  <a:gd name="connsiteY4" fmla="*/ 2209367 h 2600599"/>
                  <a:gd name="connsiteX5" fmla="*/ 2616816 w 3413041"/>
                  <a:gd name="connsiteY5" fmla="*/ 2052933 h 2600599"/>
                  <a:gd name="connsiteX6" fmla="*/ 2520096 w 3413041"/>
                  <a:gd name="connsiteY6" fmla="*/ 2002111 h 2600599"/>
                  <a:gd name="connsiteX7" fmla="*/ 1508300 w 3413041"/>
                  <a:gd name="connsiteY7" fmla="*/ 2002111 h 2600599"/>
                  <a:gd name="connsiteX8" fmla="*/ 1405560 w 3413041"/>
                  <a:gd name="connsiteY8" fmla="*/ 2145595 h 2600599"/>
                  <a:gd name="connsiteX9" fmla="*/ 1478740 w 3413041"/>
                  <a:gd name="connsiteY9" fmla="*/ 2211959 h 2600599"/>
                  <a:gd name="connsiteX10" fmla="*/ 1603472 w 3413041"/>
                  <a:gd name="connsiteY10" fmla="*/ 2164249 h 2600599"/>
                  <a:gd name="connsiteX11" fmla="*/ 1611040 w 3413041"/>
                  <a:gd name="connsiteY11" fmla="*/ 2063091 h 2600599"/>
                  <a:gd name="connsiteX12" fmla="*/ 1508300 w 3413041"/>
                  <a:gd name="connsiteY12" fmla="*/ 2002111 h 2600599"/>
                  <a:gd name="connsiteX13" fmla="*/ 2022368 w 3413041"/>
                  <a:gd name="connsiteY13" fmla="*/ 2000359 h 2600599"/>
                  <a:gd name="connsiteX14" fmla="*/ 1911224 w 3413041"/>
                  <a:gd name="connsiteY14" fmla="*/ 2071965 h 2600599"/>
                  <a:gd name="connsiteX15" fmla="*/ 2048404 w 3413041"/>
                  <a:gd name="connsiteY15" fmla="*/ 2212371 h 2600599"/>
                  <a:gd name="connsiteX16" fmla="*/ 2097140 w 3413041"/>
                  <a:gd name="connsiteY16" fmla="*/ 2186677 h 2600599"/>
                  <a:gd name="connsiteX17" fmla="*/ 2123492 w 3413041"/>
                  <a:gd name="connsiteY17" fmla="*/ 2077755 h 2600599"/>
                  <a:gd name="connsiteX18" fmla="*/ 2022368 w 3413041"/>
                  <a:gd name="connsiteY18" fmla="*/ 2000359 h 2600599"/>
                  <a:gd name="connsiteX19" fmla="*/ 3015036 w 3413041"/>
                  <a:gd name="connsiteY19" fmla="*/ 1999015 h 2600599"/>
                  <a:gd name="connsiteX20" fmla="*/ 2949232 w 3413041"/>
                  <a:gd name="connsiteY20" fmla="*/ 2036257 h 2600599"/>
                  <a:gd name="connsiteX21" fmla="*/ 2938388 w 3413041"/>
                  <a:gd name="connsiteY21" fmla="*/ 2169321 h 2600599"/>
                  <a:gd name="connsiteX22" fmla="*/ 3036728 w 3413041"/>
                  <a:gd name="connsiteY22" fmla="*/ 2220303 h 2600599"/>
                  <a:gd name="connsiteX23" fmla="*/ 3059144 w 3413041"/>
                  <a:gd name="connsiteY23" fmla="*/ 2215603 h 2600599"/>
                  <a:gd name="connsiteX24" fmla="*/ 3098552 w 3413041"/>
                  <a:gd name="connsiteY24" fmla="*/ 2189569 h 2600599"/>
                  <a:gd name="connsiteX25" fmla="*/ 3015036 w 3413041"/>
                  <a:gd name="connsiteY25" fmla="*/ 1999015 h 2600599"/>
                  <a:gd name="connsiteX26" fmla="*/ 510504 w 3413041"/>
                  <a:gd name="connsiteY26" fmla="*/ 1896023 h 2600599"/>
                  <a:gd name="connsiteX27" fmla="*/ 395168 w 3413041"/>
                  <a:gd name="connsiteY27" fmla="*/ 1923123 h 2600599"/>
                  <a:gd name="connsiteX28" fmla="*/ 384384 w 3413041"/>
                  <a:gd name="connsiteY28" fmla="*/ 2288055 h 2600599"/>
                  <a:gd name="connsiteX29" fmla="*/ 606156 w 3413041"/>
                  <a:gd name="connsiteY29" fmla="*/ 2291305 h 2600599"/>
                  <a:gd name="connsiteX30" fmla="*/ 676964 w 3413041"/>
                  <a:gd name="connsiteY30" fmla="*/ 2223805 h 2600599"/>
                  <a:gd name="connsiteX31" fmla="*/ 706436 w 3413041"/>
                  <a:gd name="connsiteY31" fmla="*/ 2108297 h 2600599"/>
                  <a:gd name="connsiteX32" fmla="*/ 679120 w 3413041"/>
                  <a:gd name="connsiteY32" fmla="*/ 1994593 h 2600599"/>
                  <a:gd name="connsiteX33" fmla="*/ 510504 w 3413041"/>
                  <a:gd name="connsiteY33" fmla="*/ 1896023 h 2600599"/>
                  <a:gd name="connsiteX34" fmla="*/ 1699384 w 3413041"/>
                  <a:gd name="connsiteY34" fmla="*/ 387 h 2600599"/>
                  <a:gd name="connsiteX35" fmla="*/ 1880900 w 3413041"/>
                  <a:gd name="connsiteY35" fmla="*/ 104633 h 2600599"/>
                  <a:gd name="connsiteX36" fmla="*/ 1835172 w 3413041"/>
                  <a:gd name="connsiteY36" fmla="*/ 324865 h 2600599"/>
                  <a:gd name="connsiteX37" fmla="*/ 1808528 w 3413041"/>
                  <a:gd name="connsiteY37" fmla="*/ 349695 h 2600599"/>
                  <a:gd name="connsiteX38" fmla="*/ 1808528 w 3413041"/>
                  <a:gd name="connsiteY38" fmla="*/ 976565 h 2600599"/>
                  <a:gd name="connsiteX39" fmla="*/ 1824732 w 3413041"/>
                  <a:gd name="connsiteY39" fmla="*/ 1609553 h 2600599"/>
                  <a:gd name="connsiteX40" fmla="*/ 2553832 w 3413041"/>
                  <a:gd name="connsiteY40" fmla="*/ 1615671 h 2600599"/>
                  <a:gd name="connsiteX41" fmla="*/ 3379788 w 3413041"/>
                  <a:gd name="connsiteY41" fmla="*/ 1692319 h 2600599"/>
                  <a:gd name="connsiteX42" fmla="*/ 3408952 w 3413041"/>
                  <a:gd name="connsiteY42" fmla="*/ 1730825 h 2600599"/>
                  <a:gd name="connsiteX43" fmla="*/ 3411832 w 3413041"/>
                  <a:gd name="connsiteY43" fmla="*/ 2094279 h 2600599"/>
                  <a:gd name="connsiteX44" fmla="*/ 3395268 w 3413041"/>
                  <a:gd name="connsiteY44" fmla="*/ 2496239 h 2600599"/>
                  <a:gd name="connsiteX45" fmla="*/ 3299856 w 3413041"/>
                  <a:gd name="connsiteY45" fmla="*/ 2585125 h 2600599"/>
                  <a:gd name="connsiteX46" fmla="*/ 1709876 w 3413041"/>
                  <a:gd name="connsiteY46" fmla="*/ 2600599 h 2600599"/>
                  <a:gd name="connsiteX47" fmla="*/ 115576 w 3413041"/>
                  <a:gd name="connsiteY47" fmla="*/ 2581165 h 2600599"/>
                  <a:gd name="connsiteX48" fmla="*/ 11520 w 3413041"/>
                  <a:gd name="connsiteY48" fmla="*/ 2459535 h 2600599"/>
                  <a:gd name="connsiteX49" fmla="*/ 0 w 3413041"/>
                  <a:gd name="connsiteY49" fmla="*/ 2107955 h 2600599"/>
                  <a:gd name="connsiteX50" fmla="*/ 11520 w 3413041"/>
                  <a:gd name="connsiteY50" fmla="*/ 1756735 h 2600599"/>
                  <a:gd name="connsiteX51" fmla="*/ 111976 w 3413041"/>
                  <a:gd name="connsiteY51" fmla="*/ 1635823 h 2600599"/>
                  <a:gd name="connsiteX52" fmla="*/ 876360 w 3413041"/>
                  <a:gd name="connsiteY52" fmla="*/ 1615671 h 2600599"/>
                  <a:gd name="connsiteX53" fmla="*/ 1613384 w 3413041"/>
                  <a:gd name="connsiteY53" fmla="*/ 1603435 h 2600599"/>
                  <a:gd name="connsiteX54" fmla="*/ 1625624 w 3413041"/>
                  <a:gd name="connsiteY54" fmla="*/ 975845 h 2600599"/>
                  <a:gd name="connsiteX55" fmla="*/ 1625624 w 3413041"/>
                  <a:gd name="connsiteY55" fmla="*/ 360131 h 2600599"/>
                  <a:gd name="connsiteX56" fmla="*/ 1588900 w 3413041"/>
                  <a:gd name="connsiteY56" fmla="*/ 325225 h 2600599"/>
                  <a:gd name="connsiteX57" fmla="*/ 1539572 w 3413041"/>
                  <a:gd name="connsiteY57" fmla="*/ 115069 h 2600599"/>
                  <a:gd name="connsiteX58" fmla="*/ 1627784 w 3413041"/>
                  <a:gd name="connsiteY58" fmla="*/ 20067 h 2600599"/>
                  <a:gd name="connsiteX59" fmla="*/ 1699384 w 3413041"/>
                  <a:gd name="connsiteY59" fmla="*/ 387 h 2600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413041" h="2600599">
                    <a:moveTo>
                      <a:pt x="2520096" y="2002111"/>
                    </a:moveTo>
                    <a:cubicBezTo>
                      <a:pt x="2485576" y="2002111"/>
                      <a:pt x="2471552" y="2008599"/>
                      <a:pt x="2443148" y="2036713"/>
                    </a:cubicBezTo>
                    <a:cubicBezTo>
                      <a:pt x="2401440" y="2078525"/>
                      <a:pt x="2397124" y="2126825"/>
                      <a:pt x="2430564" y="2169719"/>
                    </a:cubicBezTo>
                    <a:cubicBezTo>
                      <a:pt x="2447824" y="2191345"/>
                      <a:pt x="2494924" y="2221623"/>
                      <a:pt x="2517576" y="2225587"/>
                    </a:cubicBezTo>
                    <a:cubicBezTo>
                      <a:pt x="2519016" y="2225947"/>
                      <a:pt x="2538432" y="2218379"/>
                      <a:pt x="2561084" y="2209367"/>
                    </a:cubicBezTo>
                    <a:cubicBezTo>
                      <a:pt x="2626164" y="2183415"/>
                      <a:pt x="2649536" y="2116733"/>
                      <a:pt x="2616816" y="2052933"/>
                    </a:cubicBezTo>
                    <a:cubicBezTo>
                      <a:pt x="2597040" y="2014725"/>
                      <a:pt x="2572952" y="2002111"/>
                      <a:pt x="2520096" y="2002111"/>
                    </a:cubicBezTo>
                    <a:close/>
                    <a:moveTo>
                      <a:pt x="1508300" y="2002111"/>
                    </a:moveTo>
                    <a:cubicBezTo>
                      <a:pt x="1428992" y="2002111"/>
                      <a:pt x="1376360" y="2076005"/>
                      <a:pt x="1405560" y="2145595"/>
                    </a:cubicBezTo>
                    <a:cubicBezTo>
                      <a:pt x="1421784" y="2184695"/>
                      <a:pt x="1436564" y="2198327"/>
                      <a:pt x="1478740" y="2211959"/>
                    </a:cubicBezTo>
                    <a:cubicBezTo>
                      <a:pt x="1522000" y="2225947"/>
                      <a:pt x="1574992" y="2205501"/>
                      <a:pt x="1603472" y="2164249"/>
                    </a:cubicBezTo>
                    <a:cubicBezTo>
                      <a:pt x="1630148" y="2125149"/>
                      <a:pt x="1631952" y="2102909"/>
                      <a:pt x="1611040" y="2063091"/>
                    </a:cubicBezTo>
                    <a:cubicBezTo>
                      <a:pt x="1589412" y="2021481"/>
                      <a:pt x="1556968" y="2002111"/>
                      <a:pt x="1508300" y="2002111"/>
                    </a:cubicBezTo>
                    <a:close/>
                    <a:moveTo>
                      <a:pt x="2022368" y="2000359"/>
                    </a:moveTo>
                    <a:cubicBezTo>
                      <a:pt x="1977828" y="1999137"/>
                      <a:pt x="1931620" y="2022751"/>
                      <a:pt x="1911224" y="2071965"/>
                    </a:cubicBezTo>
                    <a:cubicBezTo>
                      <a:pt x="1878012" y="2152299"/>
                      <a:pt x="1963928" y="2240235"/>
                      <a:pt x="2048404" y="2212371"/>
                    </a:cubicBezTo>
                    <a:cubicBezTo>
                      <a:pt x="2065372" y="2206943"/>
                      <a:pt x="2087392" y="2195363"/>
                      <a:pt x="2097140" y="2186677"/>
                    </a:cubicBezTo>
                    <a:cubicBezTo>
                      <a:pt x="2121328" y="2165689"/>
                      <a:pt x="2133600" y="2115027"/>
                      <a:pt x="2123492" y="2077755"/>
                    </a:cubicBezTo>
                    <a:cubicBezTo>
                      <a:pt x="2109776" y="2027635"/>
                      <a:pt x="2066904" y="2001581"/>
                      <a:pt x="2022368" y="2000359"/>
                    </a:cubicBezTo>
                    <a:close/>
                    <a:moveTo>
                      <a:pt x="3015036" y="1999015"/>
                    </a:moveTo>
                    <a:cubicBezTo>
                      <a:pt x="2991536" y="1999737"/>
                      <a:pt x="2973096" y="2010223"/>
                      <a:pt x="2949232" y="2036257"/>
                    </a:cubicBezTo>
                    <a:cubicBezTo>
                      <a:pt x="2909100" y="2080009"/>
                      <a:pt x="2905124" y="2127377"/>
                      <a:pt x="2938388" y="2169321"/>
                    </a:cubicBezTo>
                    <a:cubicBezTo>
                      <a:pt x="2962612" y="2200417"/>
                      <a:pt x="3015396" y="2227535"/>
                      <a:pt x="3036728" y="2220303"/>
                    </a:cubicBezTo>
                    <a:cubicBezTo>
                      <a:pt x="3044320" y="2217773"/>
                      <a:pt x="3054444" y="2215603"/>
                      <a:pt x="3059144" y="2215603"/>
                    </a:cubicBezTo>
                    <a:cubicBezTo>
                      <a:pt x="3063844" y="2215603"/>
                      <a:pt x="3081560" y="2203671"/>
                      <a:pt x="3098552" y="2189569"/>
                    </a:cubicBezTo>
                    <a:cubicBezTo>
                      <a:pt x="3181348" y="2119783"/>
                      <a:pt x="3126756" y="1995759"/>
                      <a:pt x="3015036" y="1999015"/>
                    </a:cubicBezTo>
                    <a:close/>
                    <a:moveTo>
                      <a:pt x="510504" y="1896023"/>
                    </a:moveTo>
                    <a:cubicBezTo>
                      <a:pt x="470936" y="1893547"/>
                      <a:pt x="430752" y="1902141"/>
                      <a:pt x="395168" y="1923123"/>
                    </a:cubicBezTo>
                    <a:cubicBezTo>
                      <a:pt x="254988" y="2005421"/>
                      <a:pt x="249236" y="2203951"/>
                      <a:pt x="384384" y="2288055"/>
                    </a:cubicBezTo>
                    <a:cubicBezTo>
                      <a:pt x="456272" y="2332815"/>
                      <a:pt x="532832" y="2333899"/>
                      <a:pt x="606156" y="2291305"/>
                    </a:cubicBezTo>
                    <a:cubicBezTo>
                      <a:pt x="628800" y="2278309"/>
                      <a:pt x="660788" y="2247627"/>
                      <a:pt x="676964" y="2223805"/>
                    </a:cubicBezTo>
                    <a:cubicBezTo>
                      <a:pt x="702844" y="2185543"/>
                      <a:pt x="706436" y="2170381"/>
                      <a:pt x="706436" y="2108297"/>
                    </a:cubicBezTo>
                    <a:cubicBezTo>
                      <a:pt x="706436" y="2048377"/>
                      <a:pt x="702124" y="2030329"/>
                      <a:pt x="679120" y="1994593"/>
                    </a:cubicBezTo>
                    <a:cubicBezTo>
                      <a:pt x="640704" y="1935035"/>
                      <a:pt x="576456" y="1900151"/>
                      <a:pt x="510504" y="1896023"/>
                    </a:cubicBezTo>
                    <a:close/>
                    <a:moveTo>
                      <a:pt x="1699384" y="387"/>
                    </a:moveTo>
                    <a:cubicBezTo>
                      <a:pt x="1772344" y="-4337"/>
                      <a:pt x="1845252" y="34461"/>
                      <a:pt x="1880900" y="104633"/>
                    </a:cubicBezTo>
                    <a:cubicBezTo>
                      <a:pt x="1916904" y="175165"/>
                      <a:pt x="1898180" y="266209"/>
                      <a:pt x="1835172" y="324865"/>
                    </a:cubicBezTo>
                    <a:lnTo>
                      <a:pt x="1808528" y="349695"/>
                    </a:lnTo>
                    <a:lnTo>
                      <a:pt x="1808528" y="976565"/>
                    </a:lnTo>
                    <a:cubicBezTo>
                      <a:pt x="1808528" y="1538661"/>
                      <a:pt x="1810328" y="1603795"/>
                      <a:pt x="1824732" y="1609553"/>
                    </a:cubicBezTo>
                    <a:cubicBezTo>
                      <a:pt x="1833372" y="1612791"/>
                      <a:pt x="2161740" y="1615671"/>
                      <a:pt x="2553832" y="1615671"/>
                    </a:cubicBezTo>
                    <a:cubicBezTo>
                      <a:pt x="3355664" y="1616031"/>
                      <a:pt x="3318940" y="1612791"/>
                      <a:pt x="3379788" y="1692319"/>
                    </a:cubicBezTo>
                    <a:lnTo>
                      <a:pt x="3408952" y="1730825"/>
                    </a:lnTo>
                    <a:lnTo>
                      <a:pt x="3411832" y="2094279"/>
                    </a:lnTo>
                    <a:cubicBezTo>
                      <a:pt x="3414712" y="2436503"/>
                      <a:pt x="3413632" y="2460255"/>
                      <a:pt x="3395268" y="2496239"/>
                    </a:cubicBezTo>
                    <a:cubicBezTo>
                      <a:pt x="3371144" y="2543381"/>
                      <a:pt x="3348104" y="2564973"/>
                      <a:pt x="3299856" y="2585125"/>
                    </a:cubicBezTo>
                    <a:cubicBezTo>
                      <a:pt x="3266732" y="2598799"/>
                      <a:pt x="3084188" y="2600599"/>
                      <a:pt x="1709876" y="2600599"/>
                    </a:cubicBezTo>
                    <a:cubicBezTo>
                      <a:pt x="215668" y="2600239"/>
                      <a:pt x="155900" y="2599519"/>
                      <a:pt x="115576" y="2581165"/>
                    </a:cubicBezTo>
                    <a:cubicBezTo>
                      <a:pt x="69848" y="2560655"/>
                      <a:pt x="29524" y="2513153"/>
                      <a:pt x="11520" y="2459535"/>
                    </a:cubicBezTo>
                    <a:cubicBezTo>
                      <a:pt x="3960" y="2436503"/>
                      <a:pt x="0" y="2318111"/>
                      <a:pt x="0" y="2107955"/>
                    </a:cubicBezTo>
                    <a:cubicBezTo>
                      <a:pt x="0" y="1898157"/>
                      <a:pt x="3960" y="1779405"/>
                      <a:pt x="11520" y="1756735"/>
                    </a:cubicBezTo>
                    <a:cubicBezTo>
                      <a:pt x="28804" y="1704915"/>
                      <a:pt x="67328" y="1658493"/>
                      <a:pt x="111976" y="1635823"/>
                    </a:cubicBezTo>
                    <a:cubicBezTo>
                      <a:pt x="150500" y="1616031"/>
                      <a:pt x="172824" y="1615671"/>
                      <a:pt x="876360" y="1615671"/>
                    </a:cubicBezTo>
                    <a:cubicBezTo>
                      <a:pt x="1426516" y="1615671"/>
                      <a:pt x="1604380" y="1612791"/>
                      <a:pt x="1613384" y="1603435"/>
                    </a:cubicBezTo>
                    <a:cubicBezTo>
                      <a:pt x="1622744" y="1594079"/>
                      <a:pt x="1625624" y="1440781"/>
                      <a:pt x="1625624" y="975845"/>
                    </a:cubicBezTo>
                    <a:lnTo>
                      <a:pt x="1625624" y="360131"/>
                    </a:lnTo>
                    <a:lnTo>
                      <a:pt x="1588900" y="325225"/>
                    </a:lnTo>
                    <a:cubicBezTo>
                      <a:pt x="1525172" y="264409"/>
                      <a:pt x="1507888" y="190999"/>
                      <a:pt x="1539572" y="115069"/>
                    </a:cubicBezTo>
                    <a:cubicBezTo>
                      <a:pt x="1559736" y="66847"/>
                      <a:pt x="1581336" y="43817"/>
                      <a:pt x="1627784" y="20067"/>
                    </a:cubicBezTo>
                    <a:cubicBezTo>
                      <a:pt x="1650736" y="8371"/>
                      <a:pt x="1675064" y="1961"/>
                      <a:pt x="1699384" y="38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1" name="Freeform 92"/>
              <p:cNvSpPr>
                <a:spLocks/>
              </p:cNvSpPr>
              <p:nvPr/>
            </p:nvSpPr>
            <p:spPr bwMode="auto">
              <a:xfrm>
                <a:off x="35512341" y="13261794"/>
                <a:ext cx="405044" cy="1443407"/>
              </a:xfrm>
              <a:custGeom>
                <a:avLst/>
                <a:gdLst>
                  <a:gd name="T0" fmla="*/ 1033 w 1527"/>
                  <a:gd name="T1" fmla="*/ 5262 h 5433"/>
                  <a:gd name="T2" fmla="*/ 125 w 1527"/>
                  <a:gd name="T3" fmla="*/ 3147 h 5433"/>
                  <a:gd name="T4" fmla="*/ 1098 w 1527"/>
                  <a:gd name="T5" fmla="*/ 127 h 5433"/>
                  <a:gd name="T6" fmla="*/ 1212 w 1527"/>
                  <a:gd name="T7" fmla="*/ 0 h 5433"/>
                  <a:gd name="T8" fmla="*/ 1369 w 1527"/>
                  <a:gd name="T9" fmla="*/ 154 h 5433"/>
                  <a:gd name="T10" fmla="*/ 1527 w 1527"/>
                  <a:gd name="T11" fmla="*/ 353 h 5433"/>
                  <a:gd name="T12" fmla="*/ 1439 w 1527"/>
                  <a:gd name="T13" fmla="*/ 481 h 5433"/>
                  <a:gd name="T14" fmla="*/ 863 w 1527"/>
                  <a:gd name="T15" fmla="*/ 1402 h 5433"/>
                  <a:gd name="T16" fmla="*/ 622 w 1527"/>
                  <a:gd name="T17" fmla="*/ 2283 h 5433"/>
                  <a:gd name="T18" fmla="*/ 1412 w 1527"/>
                  <a:gd name="T19" fmla="*/ 4958 h 5433"/>
                  <a:gd name="T20" fmla="*/ 1526 w 1527"/>
                  <a:gd name="T21" fmla="*/ 5112 h 5433"/>
                  <a:gd name="T22" fmla="*/ 1210 w 1527"/>
                  <a:gd name="T23" fmla="*/ 5432 h 5433"/>
                  <a:gd name="T24" fmla="*/ 1033 w 1527"/>
                  <a:gd name="T25" fmla="*/ 5262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27" h="5433">
                    <a:moveTo>
                      <a:pt x="1033" y="5262"/>
                    </a:moveTo>
                    <a:cubicBezTo>
                      <a:pt x="505" y="4626"/>
                      <a:pt x="222" y="3966"/>
                      <a:pt x="125" y="3147"/>
                    </a:cubicBezTo>
                    <a:cubicBezTo>
                      <a:pt x="0" y="2085"/>
                      <a:pt x="368" y="942"/>
                      <a:pt x="1098" y="127"/>
                    </a:cubicBezTo>
                    <a:lnTo>
                      <a:pt x="1212" y="0"/>
                    </a:lnTo>
                    <a:lnTo>
                      <a:pt x="1369" y="154"/>
                    </a:lnTo>
                    <a:cubicBezTo>
                      <a:pt x="1456" y="239"/>
                      <a:pt x="1527" y="329"/>
                      <a:pt x="1527" y="353"/>
                    </a:cubicBezTo>
                    <a:cubicBezTo>
                      <a:pt x="1527" y="378"/>
                      <a:pt x="1487" y="436"/>
                      <a:pt x="1439" y="481"/>
                    </a:cubicBezTo>
                    <a:cubicBezTo>
                      <a:pt x="1290" y="623"/>
                      <a:pt x="990" y="1101"/>
                      <a:pt x="863" y="1402"/>
                    </a:cubicBezTo>
                    <a:cubicBezTo>
                      <a:pt x="746" y="1677"/>
                      <a:pt x="696" y="1858"/>
                      <a:pt x="622" y="2283"/>
                    </a:cubicBezTo>
                    <a:cubicBezTo>
                      <a:pt x="471" y="3144"/>
                      <a:pt x="802" y="4265"/>
                      <a:pt x="1412" y="4958"/>
                    </a:cubicBezTo>
                    <a:cubicBezTo>
                      <a:pt x="1475" y="5030"/>
                      <a:pt x="1526" y="5099"/>
                      <a:pt x="1526" y="5112"/>
                    </a:cubicBezTo>
                    <a:cubicBezTo>
                      <a:pt x="1525" y="5152"/>
                      <a:pt x="1248" y="5433"/>
                      <a:pt x="1210" y="5432"/>
                    </a:cubicBezTo>
                    <a:cubicBezTo>
                      <a:pt x="1190" y="5432"/>
                      <a:pt x="1110" y="5356"/>
                      <a:pt x="1033" y="526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2" name="Freeform 93"/>
              <p:cNvSpPr>
                <a:spLocks/>
              </p:cNvSpPr>
              <p:nvPr/>
            </p:nvSpPr>
            <p:spPr bwMode="auto">
              <a:xfrm>
                <a:off x="37228508" y="13261794"/>
                <a:ext cx="376948" cy="1443407"/>
              </a:xfrm>
              <a:custGeom>
                <a:avLst/>
                <a:gdLst>
                  <a:gd name="T0" fmla="*/ 144 w 1421"/>
                  <a:gd name="T1" fmla="*/ 5290 h 5433"/>
                  <a:gd name="T2" fmla="*/ 0 w 1421"/>
                  <a:gd name="T3" fmla="*/ 5119 h 5433"/>
                  <a:gd name="T4" fmla="*/ 156 w 1421"/>
                  <a:gd name="T5" fmla="*/ 4897 h 5433"/>
                  <a:gd name="T6" fmla="*/ 841 w 1421"/>
                  <a:gd name="T7" fmla="*/ 3529 h 5433"/>
                  <a:gd name="T8" fmla="*/ 915 w 1421"/>
                  <a:gd name="T9" fmla="*/ 2766 h 5433"/>
                  <a:gd name="T10" fmla="*/ 756 w 1421"/>
                  <a:gd name="T11" fmla="*/ 1640 h 5433"/>
                  <a:gd name="T12" fmla="*/ 158 w 1421"/>
                  <a:gd name="T13" fmla="*/ 567 h 5433"/>
                  <a:gd name="T14" fmla="*/ 0 w 1421"/>
                  <a:gd name="T15" fmla="*/ 341 h 5433"/>
                  <a:gd name="T16" fmla="*/ 157 w 1421"/>
                  <a:gd name="T17" fmla="*/ 154 h 5433"/>
                  <a:gd name="T18" fmla="*/ 314 w 1421"/>
                  <a:gd name="T19" fmla="*/ 0 h 5433"/>
                  <a:gd name="T20" fmla="*/ 452 w 1421"/>
                  <a:gd name="T21" fmla="*/ 155 h 5433"/>
                  <a:gd name="T22" fmla="*/ 1184 w 1421"/>
                  <a:gd name="T23" fmla="*/ 1378 h 5433"/>
                  <a:gd name="T24" fmla="*/ 1380 w 1421"/>
                  <a:gd name="T25" fmla="*/ 2110 h 5433"/>
                  <a:gd name="T26" fmla="*/ 1385 w 1421"/>
                  <a:gd name="T27" fmla="*/ 3313 h 5433"/>
                  <a:gd name="T28" fmla="*/ 1311 w 1421"/>
                  <a:gd name="T29" fmla="*/ 3641 h 5433"/>
                  <a:gd name="T30" fmla="*/ 711 w 1421"/>
                  <a:gd name="T31" fmla="*/ 4981 h 5433"/>
                  <a:gd name="T32" fmla="*/ 310 w 1421"/>
                  <a:gd name="T33" fmla="*/ 5433 h 5433"/>
                  <a:gd name="T34" fmla="*/ 144 w 1421"/>
                  <a:gd name="T35" fmla="*/ 5290 h 5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1" h="5433">
                    <a:moveTo>
                      <a:pt x="144" y="5290"/>
                    </a:moveTo>
                    <a:cubicBezTo>
                      <a:pt x="65" y="5212"/>
                      <a:pt x="0" y="5135"/>
                      <a:pt x="0" y="5119"/>
                    </a:cubicBezTo>
                    <a:cubicBezTo>
                      <a:pt x="0" y="5104"/>
                      <a:pt x="70" y="5004"/>
                      <a:pt x="156" y="4897"/>
                    </a:cubicBezTo>
                    <a:cubicBezTo>
                      <a:pt x="483" y="4492"/>
                      <a:pt x="709" y="4040"/>
                      <a:pt x="841" y="3529"/>
                    </a:cubicBezTo>
                    <a:cubicBezTo>
                      <a:pt x="905" y="3280"/>
                      <a:pt x="914" y="3186"/>
                      <a:pt x="915" y="2766"/>
                    </a:cubicBezTo>
                    <a:cubicBezTo>
                      <a:pt x="917" y="2242"/>
                      <a:pt x="889" y="2047"/>
                      <a:pt x="756" y="1640"/>
                    </a:cubicBezTo>
                    <a:cubicBezTo>
                      <a:pt x="623" y="1234"/>
                      <a:pt x="449" y="922"/>
                      <a:pt x="158" y="567"/>
                    </a:cubicBezTo>
                    <a:cubicBezTo>
                      <a:pt x="71" y="461"/>
                      <a:pt x="0" y="359"/>
                      <a:pt x="0" y="341"/>
                    </a:cubicBezTo>
                    <a:cubicBezTo>
                      <a:pt x="0" y="323"/>
                      <a:pt x="70" y="239"/>
                      <a:pt x="157" y="154"/>
                    </a:cubicBezTo>
                    <a:lnTo>
                      <a:pt x="314" y="0"/>
                    </a:lnTo>
                    <a:lnTo>
                      <a:pt x="452" y="155"/>
                    </a:lnTo>
                    <a:cubicBezTo>
                      <a:pt x="731" y="467"/>
                      <a:pt x="1039" y="981"/>
                      <a:pt x="1184" y="1378"/>
                    </a:cubicBezTo>
                    <a:cubicBezTo>
                      <a:pt x="1233" y="1511"/>
                      <a:pt x="1299" y="1760"/>
                      <a:pt x="1380" y="2110"/>
                    </a:cubicBezTo>
                    <a:cubicBezTo>
                      <a:pt x="1417" y="2273"/>
                      <a:pt x="1421" y="3170"/>
                      <a:pt x="1385" y="3313"/>
                    </a:cubicBezTo>
                    <a:cubicBezTo>
                      <a:pt x="1371" y="3369"/>
                      <a:pt x="1337" y="3516"/>
                      <a:pt x="1311" y="3641"/>
                    </a:cubicBezTo>
                    <a:cubicBezTo>
                      <a:pt x="1220" y="4071"/>
                      <a:pt x="985" y="4596"/>
                      <a:pt x="711" y="4981"/>
                    </a:cubicBezTo>
                    <a:cubicBezTo>
                      <a:pt x="572" y="5176"/>
                      <a:pt x="344" y="5433"/>
                      <a:pt x="310" y="5433"/>
                    </a:cubicBezTo>
                    <a:cubicBezTo>
                      <a:pt x="299" y="5433"/>
                      <a:pt x="224" y="5368"/>
                      <a:pt x="144" y="529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3" name="Freeform 94"/>
              <p:cNvSpPr>
                <a:spLocks/>
              </p:cNvSpPr>
              <p:nvPr/>
            </p:nvSpPr>
            <p:spPr bwMode="auto">
              <a:xfrm>
                <a:off x="35835435" y="13472509"/>
                <a:ext cx="300856" cy="1021974"/>
              </a:xfrm>
              <a:custGeom>
                <a:avLst/>
                <a:gdLst>
                  <a:gd name="T0" fmla="*/ 649 w 1133"/>
                  <a:gd name="T1" fmla="*/ 3709 h 3850"/>
                  <a:gd name="T2" fmla="*/ 64 w 1133"/>
                  <a:gd name="T3" fmla="*/ 2517 h 3850"/>
                  <a:gd name="T4" fmla="*/ 50 w 1133"/>
                  <a:gd name="T5" fmla="*/ 1437 h 3850"/>
                  <a:gd name="T6" fmla="*/ 583 w 1133"/>
                  <a:gd name="T7" fmla="*/ 253 h 3850"/>
                  <a:gd name="T8" fmla="*/ 974 w 1133"/>
                  <a:gd name="T9" fmla="*/ 185 h 3850"/>
                  <a:gd name="T10" fmla="*/ 1133 w 1133"/>
                  <a:gd name="T11" fmla="*/ 344 h 3850"/>
                  <a:gd name="T12" fmla="*/ 984 w 1133"/>
                  <a:gd name="T13" fmla="*/ 538 h 3850"/>
                  <a:gd name="T14" fmla="*/ 561 w 1133"/>
                  <a:gd name="T15" fmla="*/ 1412 h 3850"/>
                  <a:gd name="T16" fmla="*/ 616 w 1133"/>
                  <a:gd name="T17" fmla="*/ 2679 h 3850"/>
                  <a:gd name="T18" fmla="*/ 966 w 1133"/>
                  <a:gd name="T19" fmla="*/ 3313 h 3850"/>
                  <a:gd name="T20" fmla="*/ 1087 w 1133"/>
                  <a:gd name="T21" fmla="*/ 3572 h 3850"/>
                  <a:gd name="T22" fmla="*/ 780 w 1133"/>
                  <a:gd name="T23" fmla="*/ 3850 h 3850"/>
                  <a:gd name="T24" fmla="*/ 649 w 1133"/>
                  <a:gd name="T25" fmla="*/ 3709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33" h="3850">
                    <a:moveTo>
                      <a:pt x="649" y="3709"/>
                    </a:moveTo>
                    <a:cubicBezTo>
                      <a:pt x="375" y="3385"/>
                      <a:pt x="157" y="2939"/>
                      <a:pt x="64" y="2517"/>
                    </a:cubicBezTo>
                    <a:cubicBezTo>
                      <a:pt x="8" y="2258"/>
                      <a:pt x="0" y="1696"/>
                      <a:pt x="50" y="1437"/>
                    </a:cubicBezTo>
                    <a:cubicBezTo>
                      <a:pt x="132" y="1013"/>
                      <a:pt x="338" y="555"/>
                      <a:pt x="583" y="253"/>
                    </a:cubicBezTo>
                    <a:cubicBezTo>
                      <a:pt x="788" y="1"/>
                      <a:pt x="789" y="0"/>
                      <a:pt x="974" y="185"/>
                    </a:cubicBezTo>
                    <a:lnTo>
                      <a:pt x="1133" y="344"/>
                    </a:lnTo>
                    <a:lnTo>
                      <a:pt x="984" y="538"/>
                    </a:lnTo>
                    <a:cubicBezTo>
                      <a:pt x="797" y="782"/>
                      <a:pt x="632" y="1122"/>
                      <a:pt x="561" y="1412"/>
                    </a:cubicBezTo>
                    <a:cubicBezTo>
                      <a:pt x="469" y="1785"/>
                      <a:pt x="494" y="2369"/>
                      <a:pt x="616" y="2679"/>
                    </a:cubicBezTo>
                    <a:cubicBezTo>
                      <a:pt x="701" y="2898"/>
                      <a:pt x="831" y="3134"/>
                      <a:pt x="966" y="3313"/>
                    </a:cubicBezTo>
                    <a:cubicBezTo>
                      <a:pt x="1102" y="3494"/>
                      <a:pt x="1118" y="3528"/>
                      <a:pt x="1087" y="3572"/>
                    </a:cubicBezTo>
                    <a:cubicBezTo>
                      <a:pt x="1050" y="3625"/>
                      <a:pt x="802" y="3850"/>
                      <a:pt x="780" y="3850"/>
                    </a:cubicBezTo>
                    <a:cubicBezTo>
                      <a:pt x="774" y="3850"/>
                      <a:pt x="715" y="3787"/>
                      <a:pt x="649" y="37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4" name="Freeform 95"/>
              <p:cNvSpPr>
                <a:spLocks/>
              </p:cNvSpPr>
              <p:nvPr/>
            </p:nvSpPr>
            <p:spPr bwMode="auto">
              <a:xfrm>
                <a:off x="37010764" y="13480709"/>
                <a:ext cx="313734" cy="1013779"/>
              </a:xfrm>
              <a:custGeom>
                <a:avLst/>
                <a:gdLst>
                  <a:gd name="T0" fmla="*/ 263 w 1183"/>
                  <a:gd name="T1" fmla="*/ 3770 h 3819"/>
                  <a:gd name="T2" fmla="*/ 103 w 1183"/>
                  <a:gd name="T3" fmla="*/ 3603 h 3819"/>
                  <a:gd name="T4" fmla="*/ 0 w 1183"/>
                  <a:gd name="T5" fmla="*/ 3485 h 3819"/>
                  <a:gd name="T6" fmla="*/ 140 w 1183"/>
                  <a:gd name="T7" fmla="*/ 3311 h 3819"/>
                  <a:gd name="T8" fmla="*/ 593 w 1183"/>
                  <a:gd name="T9" fmla="*/ 2295 h 3819"/>
                  <a:gd name="T10" fmla="*/ 620 w 1183"/>
                  <a:gd name="T11" fmla="*/ 1689 h 3819"/>
                  <a:gd name="T12" fmla="*/ 144 w 1183"/>
                  <a:gd name="T13" fmla="*/ 506 h 3819"/>
                  <a:gd name="T14" fmla="*/ 0 w 1183"/>
                  <a:gd name="T15" fmla="*/ 318 h 3819"/>
                  <a:gd name="T16" fmla="*/ 156 w 1183"/>
                  <a:gd name="T17" fmla="*/ 157 h 3819"/>
                  <a:gd name="T18" fmla="*/ 362 w 1183"/>
                  <a:gd name="T19" fmla="*/ 26 h 3819"/>
                  <a:gd name="T20" fmla="*/ 836 w 1183"/>
                  <a:gd name="T21" fmla="*/ 701 h 3819"/>
                  <a:gd name="T22" fmla="*/ 1105 w 1183"/>
                  <a:gd name="T23" fmla="*/ 1615 h 3819"/>
                  <a:gd name="T24" fmla="*/ 672 w 1183"/>
                  <a:gd name="T25" fmla="*/ 3424 h 3819"/>
                  <a:gd name="T26" fmla="*/ 342 w 1183"/>
                  <a:gd name="T27" fmla="*/ 3819 h 3819"/>
                  <a:gd name="T28" fmla="*/ 263 w 1183"/>
                  <a:gd name="T29" fmla="*/ 3770 h 3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83" h="3819">
                    <a:moveTo>
                      <a:pt x="263" y="3770"/>
                    </a:moveTo>
                    <a:cubicBezTo>
                      <a:pt x="232" y="3743"/>
                      <a:pt x="160" y="3668"/>
                      <a:pt x="103" y="3603"/>
                    </a:cubicBezTo>
                    <a:lnTo>
                      <a:pt x="0" y="3485"/>
                    </a:lnTo>
                    <a:lnTo>
                      <a:pt x="140" y="3311"/>
                    </a:lnTo>
                    <a:cubicBezTo>
                      <a:pt x="378" y="3015"/>
                      <a:pt x="537" y="2660"/>
                      <a:pt x="593" y="2295"/>
                    </a:cubicBezTo>
                    <a:cubicBezTo>
                      <a:pt x="643" y="1975"/>
                      <a:pt x="645" y="1920"/>
                      <a:pt x="620" y="1689"/>
                    </a:cubicBezTo>
                    <a:cubicBezTo>
                      <a:pt x="573" y="1255"/>
                      <a:pt x="412" y="855"/>
                      <a:pt x="144" y="506"/>
                    </a:cubicBezTo>
                    <a:lnTo>
                      <a:pt x="0" y="318"/>
                    </a:lnTo>
                    <a:lnTo>
                      <a:pt x="156" y="157"/>
                    </a:lnTo>
                    <a:cubicBezTo>
                      <a:pt x="287" y="21"/>
                      <a:pt x="319" y="0"/>
                      <a:pt x="362" y="26"/>
                    </a:cubicBezTo>
                    <a:cubicBezTo>
                      <a:pt x="473" y="94"/>
                      <a:pt x="693" y="407"/>
                      <a:pt x="836" y="701"/>
                    </a:cubicBezTo>
                    <a:cubicBezTo>
                      <a:pt x="1000" y="1038"/>
                      <a:pt x="1051" y="1210"/>
                      <a:pt x="1105" y="1615"/>
                    </a:cubicBezTo>
                    <a:cubicBezTo>
                      <a:pt x="1183" y="2193"/>
                      <a:pt x="1007" y="2927"/>
                      <a:pt x="672" y="3424"/>
                    </a:cubicBezTo>
                    <a:cubicBezTo>
                      <a:pt x="555" y="3597"/>
                      <a:pt x="370" y="3819"/>
                      <a:pt x="342" y="3819"/>
                    </a:cubicBezTo>
                    <a:cubicBezTo>
                      <a:pt x="330" y="3819"/>
                      <a:pt x="294" y="3797"/>
                      <a:pt x="263" y="37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5" name="Freeform 96"/>
              <p:cNvSpPr>
                <a:spLocks/>
              </p:cNvSpPr>
              <p:nvPr/>
            </p:nvSpPr>
            <p:spPr bwMode="auto">
              <a:xfrm>
                <a:off x="36138636" y="13684397"/>
                <a:ext cx="208374" cy="600542"/>
              </a:xfrm>
              <a:custGeom>
                <a:avLst/>
                <a:gdLst>
                  <a:gd name="T0" fmla="*/ 317 w 783"/>
                  <a:gd name="T1" fmla="*/ 2127 h 2261"/>
                  <a:gd name="T2" fmla="*/ 0 w 783"/>
                  <a:gd name="T3" fmla="*/ 1146 h 2261"/>
                  <a:gd name="T4" fmla="*/ 342 w 783"/>
                  <a:gd name="T5" fmla="*/ 122 h 2261"/>
                  <a:gd name="T6" fmla="*/ 449 w 783"/>
                  <a:gd name="T7" fmla="*/ 0 h 2261"/>
                  <a:gd name="T8" fmla="*/ 616 w 783"/>
                  <a:gd name="T9" fmla="*/ 170 h 2261"/>
                  <a:gd name="T10" fmla="*/ 783 w 783"/>
                  <a:gd name="T11" fmla="*/ 339 h 2261"/>
                  <a:gd name="T12" fmla="*/ 705 w 783"/>
                  <a:gd name="T13" fmla="*/ 451 h 2261"/>
                  <a:gd name="T14" fmla="*/ 492 w 783"/>
                  <a:gd name="T15" fmla="*/ 1139 h 2261"/>
                  <a:gd name="T16" fmla="*/ 685 w 783"/>
                  <a:gd name="T17" fmla="*/ 1795 h 2261"/>
                  <a:gd name="T18" fmla="*/ 747 w 783"/>
                  <a:gd name="T19" fmla="*/ 1975 h 2261"/>
                  <a:gd name="T20" fmla="*/ 441 w 783"/>
                  <a:gd name="T21" fmla="*/ 2261 h 2261"/>
                  <a:gd name="T22" fmla="*/ 317 w 783"/>
                  <a:gd name="T23" fmla="*/ 2127 h 2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83" h="2261">
                    <a:moveTo>
                      <a:pt x="317" y="2127"/>
                    </a:moveTo>
                    <a:cubicBezTo>
                      <a:pt x="85" y="1820"/>
                      <a:pt x="1" y="1557"/>
                      <a:pt x="0" y="1146"/>
                    </a:cubicBezTo>
                    <a:cubicBezTo>
                      <a:pt x="0" y="720"/>
                      <a:pt x="112" y="384"/>
                      <a:pt x="342" y="122"/>
                    </a:cubicBezTo>
                    <a:lnTo>
                      <a:pt x="449" y="0"/>
                    </a:lnTo>
                    <a:lnTo>
                      <a:pt x="616" y="170"/>
                    </a:lnTo>
                    <a:lnTo>
                      <a:pt x="783" y="339"/>
                    </a:lnTo>
                    <a:lnTo>
                      <a:pt x="705" y="451"/>
                    </a:lnTo>
                    <a:cubicBezTo>
                      <a:pt x="555" y="668"/>
                      <a:pt x="493" y="869"/>
                      <a:pt x="492" y="1139"/>
                    </a:cubicBezTo>
                    <a:cubicBezTo>
                      <a:pt x="491" y="1416"/>
                      <a:pt x="539" y="1578"/>
                      <a:pt x="685" y="1795"/>
                    </a:cubicBezTo>
                    <a:cubicBezTo>
                      <a:pt x="752" y="1893"/>
                      <a:pt x="767" y="1938"/>
                      <a:pt x="747" y="1975"/>
                    </a:cubicBezTo>
                    <a:cubicBezTo>
                      <a:pt x="715" y="2036"/>
                      <a:pt x="473" y="2261"/>
                      <a:pt x="441" y="2261"/>
                    </a:cubicBezTo>
                    <a:cubicBezTo>
                      <a:pt x="428" y="2261"/>
                      <a:pt x="373" y="2201"/>
                      <a:pt x="317" y="212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6" name="Freeform 97"/>
              <p:cNvSpPr>
                <a:spLocks/>
              </p:cNvSpPr>
              <p:nvPr/>
            </p:nvSpPr>
            <p:spPr bwMode="auto">
              <a:xfrm>
                <a:off x="36800046" y="13693762"/>
                <a:ext cx="234129" cy="591177"/>
              </a:xfrm>
              <a:custGeom>
                <a:avLst/>
                <a:gdLst>
                  <a:gd name="T0" fmla="*/ 149 w 881"/>
                  <a:gd name="T1" fmla="*/ 2074 h 2228"/>
                  <a:gd name="T2" fmla="*/ 0 w 881"/>
                  <a:gd name="T3" fmla="*/ 1917 h 2228"/>
                  <a:gd name="T4" fmla="*/ 50 w 881"/>
                  <a:gd name="T5" fmla="*/ 1840 h 2228"/>
                  <a:gd name="T6" fmla="*/ 276 w 881"/>
                  <a:gd name="T7" fmla="*/ 1323 h 2228"/>
                  <a:gd name="T8" fmla="*/ 97 w 881"/>
                  <a:gd name="T9" fmla="*/ 454 h 2228"/>
                  <a:gd name="T10" fmla="*/ 1 w 881"/>
                  <a:gd name="T11" fmla="*/ 302 h 2228"/>
                  <a:gd name="T12" fmla="*/ 150 w 881"/>
                  <a:gd name="T13" fmla="*/ 151 h 2228"/>
                  <a:gd name="T14" fmla="*/ 333 w 881"/>
                  <a:gd name="T15" fmla="*/ 0 h 2228"/>
                  <a:gd name="T16" fmla="*/ 628 w 881"/>
                  <a:gd name="T17" fmla="*/ 389 h 2228"/>
                  <a:gd name="T18" fmla="*/ 501 w 881"/>
                  <a:gd name="T19" fmla="*/ 2041 h 2228"/>
                  <a:gd name="T20" fmla="*/ 340 w 881"/>
                  <a:gd name="T21" fmla="*/ 2223 h 2228"/>
                  <a:gd name="T22" fmla="*/ 149 w 881"/>
                  <a:gd name="T23" fmla="*/ 2074 h 2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1" h="2228">
                    <a:moveTo>
                      <a:pt x="149" y="2074"/>
                    </a:moveTo>
                    <a:lnTo>
                      <a:pt x="0" y="1917"/>
                    </a:lnTo>
                    <a:lnTo>
                      <a:pt x="50" y="1840"/>
                    </a:lnTo>
                    <a:cubicBezTo>
                      <a:pt x="178" y="1647"/>
                      <a:pt x="236" y="1514"/>
                      <a:pt x="276" y="1323"/>
                    </a:cubicBezTo>
                    <a:cubicBezTo>
                      <a:pt x="338" y="1024"/>
                      <a:pt x="280" y="742"/>
                      <a:pt x="97" y="454"/>
                    </a:cubicBezTo>
                    <a:lnTo>
                      <a:pt x="1" y="302"/>
                    </a:lnTo>
                    <a:lnTo>
                      <a:pt x="150" y="151"/>
                    </a:lnTo>
                    <a:cubicBezTo>
                      <a:pt x="232" y="68"/>
                      <a:pt x="315" y="0"/>
                      <a:pt x="333" y="0"/>
                    </a:cubicBezTo>
                    <a:cubicBezTo>
                      <a:pt x="387" y="0"/>
                      <a:pt x="528" y="187"/>
                      <a:pt x="628" y="389"/>
                    </a:cubicBezTo>
                    <a:cubicBezTo>
                      <a:pt x="881" y="903"/>
                      <a:pt x="830" y="1560"/>
                      <a:pt x="501" y="2041"/>
                    </a:cubicBezTo>
                    <a:cubicBezTo>
                      <a:pt x="435" y="2137"/>
                      <a:pt x="363" y="2219"/>
                      <a:pt x="340" y="2223"/>
                    </a:cubicBezTo>
                    <a:cubicBezTo>
                      <a:pt x="316" y="2228"/>
                      <a:pt x="230" y="2161"/>
                      <a:pt x="149" y="20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57" name="Freeform 201"/>
            <p:cNvSpPr>
              <a:spLocks noChangeAspect="1"/>
            </p:cNvSpPr>
            <p:nvPr/>
          </p:nvSpPr>
          <p:spPr bwMode="auto">
            <a:xfrm rot="2700000">
              <a:off x="3834129" y="2624021"/>
              <a:ext cx="278246" cy="612780"/>
            </a:xfrm>
            <a:custGeom>
              <a:avLst/>
              <a:gdLst>
                <a:gd name="T0" fmla="*/ 2061 w 5361"/>
                <a:gd name="T1" fmla="*/ 11736 h 11809"/>
                <a:gd name="T2" fmla="*/ 81 w 5361"/>
                <a:gd name="T3" fmla="*/ 9815 h 11809"/>
                <a:gd name="T4" fmla="*/ 17 w 5361"/>
                <a:gd name="T5" fmla="*/ 9604 h 11809"/>
                <a:gd name="T6" fmla="*/ 8 w 5361"/>
                <a:gd name="T7" fmla="*/ 5669 h 11809"/>
                <a:gd name="T8" fmla="*/ 58 w 5361"/>
                <a:gd name="T9" fmla="*/ 1509 h 11809"/>
                <a:gd name="T10" fmla="*/ 666 w 5361"/>
                <a:gd name="T11" fmla="*/ 507 h 11809"/>
                <a:gd name="T12" fmla="*/ 1496 w 5361"/>
                <a:gd name="T13" fmla="*/ 61 h 11809"/>
                <a:gd name="T14" fmla="*/ 2428 w 5361"/>
                <a:gd name="T15" fmla="*/ 61 h 11809"/>
                <a:gd name="T16" fmla="*/ 3784 w 5361"/>
                <a:gd name="T17" fmla="*/ 1236 h 11809"/>
                <a:gd name="T18" fmla="*/ 3952 w 5361"/>
                <a:gd name="T19" fmla="*/ 5266 h 11809"/>
                <a:gd name="T20" fmla="*/ 3791 w 5361"/>
                <a:gd name="T21" fmla="*/ 9148 h 11809"/>
                <a:gd name="T22" fmla="*/ 3057 w 5361"/>
                <a:gd name="T23" fmla="*/ 9777 h 11809"/>
                <a:gd name="T24" fmla="*/ 2276 w 5361"/>
                <a:gd name="T25" fmla="*/ 9777 h 11809"/>
                <a:gd name="T26" fmla="*/ 1757 w 5361"/>
                <a:gd name="T27" fmla="*/ 9439 h 11809"/>
                <a:gd name="T28" fmla="*/ 1458 w 5361"/>
                <a:gd name="T29" fmla="*/ 8926 h 11809"/>
                <a:gd name="T30" fmla="*/ 1419 w 5361"/>
                <a:gd name="T31" fmla="*/ 7007 h 11809"/>
                <a:gd name="T32" fmla="*/ 1426 w 5361"/>
                <a:gd name="T33" fmla="*/ 5230 h 11809"/>
                <a:gd name="T34" fmla="*/ 1821 w 5361"/>
                <a:gd name="T35" fmla="*/ 5230 h 11809"/>
                <a:gd name="T36" fmla="*/ 2216 w 5361"/>
                <a:gd name="T37" fmla="*/ 5230 h 11809"/>
                <a:gd name="T38" fmla="*/ 2230 w 5361"/>
                <a:gd name="T39" fmla="*/ 6951 h 11809"/>
                <a:gd name="T40" fmla="*/ 2301 w 5361"/>
                <a:gd name="T41" fmla="*/ 8769 h 11809"/>
                <a:gd name="T42" fmla="*/ 3013 w 5361"/>
                <a:gd name="T43" fmla="*/ 8803 h 11809"/>
                <a:gd name="T44" fmla="*/ 3077 w 5361"/>
                <a:gd name="T45" fmla="*/ 8707 h 11809"/>
                <a:gd name="T46" fmla="*/ 3076 w 5361"/>
                <a:gd name="T47" fmla="*/ 5247 h 11809"/>
                <a:gd name="T48" fmla="*/ 2905 w 5361"/>
                <a:gd name="T49" fmla="*/ 1374 h 11809"/>
                <a:gd name="T50" fmla="*/ 2410 w 5361"/>
                <a:gd name="T51" fmla="*/ 951 h 11809"/>
                <a:gd name="T52" fmla="*/ 1965 w 5361"/>
                <a:gd name="T53" fmla="*/ 870 h 11809"/>
                <a:gd name="T54" fmla="*/ 1562 w 5361"/>
                <a:gd name="T55" fmla="*/ 928 h 11809"/>
                <a:gd name="T56" fmla="*/ 1038 w 5361"/>
                <a:gd name="T57" fmla="*/ 1355 h 11809"/>
                <a:gd name="T58" fmla="*/ 854 w 5361"/>
                <a:gd name="T59" fmla="*/ 5670 h 11809"/>
                <a:gd name="T60" fmla="*/ 861 w 5361"/>
                <a:gd name="T61" fmla="*/ 9520 h 11809"/>
                <a:gd name="T62" fmla="*/ 928 w 5361"/>
                <a:gd name="T63" fmla="*/ 9703 h 11809"/>
                <a:gd name="T64" fmla="*/ 1996 w 5361"/>
                <a:gd name="T65" fmla="*/ 10832 h 11809"/>
                <a:gd name="T66" fmla="*/ 2668 w 5361"/>
                <a:gd name="T67" fmla="*/ 10973 h 11809"/>
                <a:gd name="T68" fmla="*/ 3665 w 5361"/>
                <a:gd name="T69" fmla="*/ 10661 h 11809"/>
                <a:gd name="T70" fmla="*/ 4440 w 5361"/>
                <a:gd name="T71" fmla="*/ 9596 h 11809"/>
                <a:gd name="T72" fmla="*/ 4486 w 5361"/>
                <a:gd name="T73" fmla="*/ 7855 h 11809"/>
                <a:gd name="T74" fmla="*/ 4502 w 5361"/>
                <a:gd name="T75" fmla="*/ 6218 h 11809"/>
                <a:gd name="T76" fmla="*/ 4918 w 5361"/>
                <a:gd name="T77" fmla="*/ 6210 h 11809"/>
                <a:gd name="T78" fmla="*/ 5350 w 5361"/>
                <a:gd name="T79" fmla="*/ 6268 h 11809"/>
                <a:gd name="T80" fmla="*/ 5355 w 5361"/>
                <a:gd name="T81" fmla="*/ 7842 h 11809"/>
                <a:gd name="T82" fmla="*/ 5298 w 5361"/>
                <a:gd name="T83" fmla="*/ 9576 h 11809"/>
                <a:gd name="T84" fmla="*/ 5061 w 5361"/>
                <a:gd name="T85" fmla="*/ 10309 h 11809"/>
                <a:gd name="T86" fmla="*/ 3218 w 5361"/>
                <a:gd name="T87" fmla="*/ 11748 h 11809"/>
                <a:gd name="T88" fmla="*/ 2061 w 5361"/>
                <a:gd name="T89" fmla="*/ 11736 h 11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61" h="11809">
                  <a:moveTo>
                    <a:pt x="2061" y="11736"/>
                  </a:moveTo>
                  <a:cubicBezTo>
                    <a:pt x="1044" y="11459"/>
                    <a:pt x="388" y="10822"/>
                    <a:pt x="81" y="9815"/>
                  </a:cubicBezTo>
                  <a:lnTo>
                    <a:pt x="17" y="9604"/>
                  </a:lnTo>
                  <a:lnTo>
                    <a:pt x="8" y="5669"/>
                  </a:lnTo>
                  <a:cubicBezTo>
                    <a:pt x="0" y="1770"/>
                    <a:pt x="0" y="1732"/>
                    <a:pt x="58" y="1509"/>
                  </a:cubicBezTo>
                  <a:cubicBezTo>
                    <a:pt x="163" y="1103"/>
                    <a:pt x="348" y="798"/>
                    <a:pt x="666" y="507"/>
                  </a:cubicBezTo>
                  <a:cubicBezTo>
                    <a:pt x="873" y="317"/>
                    <a:pt x="1220" y="131"/>
                    <a:pt x="1496" y="61"/>
                  </a:cubicBezTo>
                  <a:cubicBezTo>
                    <a:pt x="1737" y="0"/>
                    <a:pt x="2188" y="0"/>
                    <a:pt x="2428" y="61"/>
                  </a:cubicBezTo>
                  <a:cubicBezTo>
                    <a:pt x="3022" y="212"/>
                    <a:pt x="3555" y="674"/>
                    <a:pt x="3784" y="1236"/>
                  </a:cubicBezTo>
                  <a:cubicBezTo>
                    <a:pt x="3952" y="1648"/>
                    <a:pt x="3952" y="1646"/>
                    <a:pt x="3952" y="5266"/>
                  </a:cubicBezTo>
                  <a:cubicBezTo>
                    <a:pt x="3952" y="8867"/>
                    <a:pt x="3953" y="8828"/>
                    <a:pt x="3791" y="9148"/>
                  </a:cubicBezTo>
                  <a:cubicBezTo>
                    <a:pt x="3655" y="9418"/>
                    <a:pt x="3354" y="9676"/>
                    <a:pt x="3057" y="9777"/>
                  </a:cubicBezTo>
                  <a:cubicBezTo>
                    <a:pt x="2875" y="9839"/>
                    <a:pt x="2459" y="9839"/>
                    <a:pt x="2276" y="9777"/>
                  </a:cubicBezTo>
                  <a:cubicBezTo>
                    <a:pt x="2069" y="9706"/>
                    <a:pt x="1914" y="9605"/>
                    <a:pt x="1757" y="9439"/>
                  </a:cubicBezTo>
                  <a:cubicBezTo>
                    <a:pt x="1606" y="9279"/>
                    <a:pt x="1532" y="9153"/>
                    <a:pt x="1458" y="8926"/>
                  </a:cubicBezTo>
                  <a:cubicBezTo>
                    <a:pt x="1416" y="8799"/>
                    <a:pt x="1412" y="8593"/>
                    <a:pt x="1419" y="7007"/>
                  </a:cubicBezTo>
                  <a:lnTo>
                    <a:pt x="1426" y="5230"/>
                  </a:lnTo>
                  <a:lnTo>
                    <a:pt x="1821" y="5230"/>
                  </a:lnTo>
                  <a:lnTo>
                    <a:pt x="2216" y="5230"/>
                  </a:lnTo>
                  <a:lnTo>
                    <a:pt x="2230" y="6951"/>
                  </a:lnTo>
                  <a:cubicBezTo>
                    <a:pt x="2244" y="8609"/>
                    <a:pt x="2246" y="8677"/>
                    <a:pt x="2301" y="8769"/>
                  </a:cubicBezTo>
                  <a:cubicBezTo>
                    <a:pt x="2467" y="9052"/>
                    <a:pt x="2835" y="9069"/>
                    <a:pt x="3013" y="8803"/>
                  </a:cubicBezTo>
                  <a:lnTo>
                    <a:pt x="3077" y="8707"/>
                  </a:lnTo>
                  <a:lnTo>
                    <a:pt x="3076" y="5247"/>
                  </a:lnTo>
                  <a:cubicBezTo>
                    <a:pt x="3076" y="1448"/>
                    <a:pt x="3085" y="1655"/>
                    <a:pt x="2905" y="1374"/>
                  </a:cubicBezTo>
                  <a:cubicBezTo>
                    <a:pt x="2785" y="1187"/>
                    <a:pt x="2620" y="1046"/>
                    <a:pt x="2410" y="951"/>
                  </a:cubicBezTo>
                  <a:cubicBezTo>
                    <a:pt x="2254" y="880"/>
                    <a:pt x="2198" y="870"/>
                    <a:pt x="1965" y="870"/>
                  </a:cubicBezTo>
                  <a:cubicBezTo>
                    <a:pt x="1758" y="870"/>
                    <a:pt x="1668" y="883"/>
                    <a:pt x="1562" y="928"/>
                  </a:cubicBezTo>
                  <a:cubicBezTo>
                    <a:pt x="1359" y="1015"/>
                    <a:pt x="1151" y="1185"/>
                    <a:pt x="1038" y="1355"/>
                  </a:cubicBezTo>
                  <a:cubicBezTo>
                    <a:pt x="833" y="1663"/>
                    <a:pt x="845" y="1384"/>
                    <a:pt x="854" y="5670"/>
                  </a:cubicBezTo>
                  <a:lnTo>
                    <a:pt x="861" y="9520"/>
                  </a:lnTo>
                  <a:lnTo>
                    <a:pt x="928" y="9703"/>
                  </a:lnTo>
                  <a:cubicBezTo>
                    <a:pt x="1115" y="10219"/>
                    <a:pt x="1530" y="10657"/>
                    <a:pt x="1996" y="10832"/>
                  </a:cubicBezTo>
                  <a:cubicBezTo>
                    <a:pt x="2185" y="10903"/>
                    <a:pt x="2520" y="10973"/>
                    <a:pt x="2668" y="10973"/>
                  </a:cubicBezTo>
                  <a:cubicBezTo>
                    <a:pt x="2962" y="10973"/>
                    <a:pt x="3406" y="10834"/>
                    <a:pt x="3665" y="10661"/>
                  </a:cubicBezTo>
                  <a:cubicBezTo>
                    <a:pt x="4026" y="10420"/>
                    <a:pt x="4317" y="10020"/>
                    <a:pt x="4440" y="9596"/>
                  </a:cubicBezTo>
                  <a:cubicBezTo>
                    <a:pt x="4459" y="9530"/>
                    <a:pt x="4476" y="8887"/>
                    <a:pt x="4486" y="7855"/>
                  </a:cubicBezTo>
                  <a:lnTo>
                    <a:pt x="4502" y="6218"/>
                  </a:lnTo>
                  <a:lnTo>
                    <a:pt x="4918" y="6210"/>
                  </a:lnTo>
                  <a:cubicBezTo>
                    <a:pt x="5333" y="6202"/>
                    <a:pt x="5333" y="6202"/>
                    <a:pt x="5350" y="6268"/>
                  </a:cubicBezTo>
                  <a:cubicBezTo>
                    <a:pt x="5359" y="6305"/>
                    <a:pt x="5361" y="7013"/>
                    <a:pt x="5355" y="7842"/>
                  </a:cubicBezTo>
                  <a:cubicBezTo>
                    <a:pt x="5346" y="9090"/>
                    <a:pt x="5336" y="9389"/>
                    <a:pt x="5298" y="9576"/>
                  </a:cubicBezTo>
                  <a:cubicBezTo>
                    <a:pt x="5231" y="9907"/>
                    <a:pt x="5172" y="10089"/>
                    <a:pt x="5061" y="10309"/>
                  </a:cubicBezTo>
                  <a:cubicBezTo>
                    <a:pt x="4679" y="11065"/>
                    <a:pt x="4054" y="11553"/>
                    <a:pt x="3218" y="11748"/>
                  </a:cubicBezTo>
                  <a:cubicBezTo>
                    <a:pt x="2956" y="11809"/>
                    <a:pt x="2303" y="11803"/>
                    <a:pt x="2061" y="11736"/>
                  </a:cubicBezTo>
                  <a:close/>
                </a:path>
              </a:pathLst>
            </a:custGeom>
            <a:solidFill>
              <a:schemeClr val="bg1">
                <a:lumMod val="65000"/>
              </a:schemeClr>
            </a:solid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58" name="手繪多邊形 57"/>
            <p:cNvSpPr>
              <a:spLocks noChangeAspect="1"/>
            </p:cNvSpPr>
            <p:nvPr/>
          </p:nvSpPr>
          <p:spPr bwMode="auto">
            <a:xfrm>
              <a:off x="5103185" y="2831038"/>
              <a:ext cx="244052" cy="350312"/>
            </a:xfrm>
            <a:custGeom>
              <a:avLst/>
              <a:gdLst>
                <a:gd name="connsiteX0" fmla="*/ 1398900 w 2789238"/>
                <a:gd name="connsiteY0" fmla="*/ 263524 h 4003676"/>
                <a:gd name="connsiteX1" fmla="*/ 427273 w 2789238"/>
                <a:gd name="connsiteY1" fmla="*/ 272888 h 4003676"/>
                <a:gd name="connsiteX2" fmla="*/ 520547 w 2789238"/>
                <a:gd name="connsiteY2" fmla="*/ 761920 h 4003676"/>
                <a:gd name="connsiteX3" fmla="*/ 1039492 w 2789238"/>
                <a:gd name="connsiteY3" fmla="*/ 1671200 h 4003676"/>
                <a:gd name="connsiteX4" fmla="*/ 1229280 w 2789238"/>
                <a:gd name="connsiteY4" fmla="*/ 1990620 h 4003676"/>
                <a:gd name="connsiteX5" fmla="*/ 1043093 w 2789238"/>
                <a:gd name="connsiteY5" fmla="*/ 2315800 h 4003676"/>
                <a:gd name="connsiteX6" fmla="*/ 681164 w 2789238"/>
                <a:gd name="connsiteY6" fmla="*/ 2835802 h 4003676"/>
                <a:gd name="connsiteX7" fmla="*/ 1385576 w 2789238"/>
                <a:gd name="connsiteY7" fmla="*/ 2916106 h 4003676"/>
                <a:gd name="connsiteX8" fmla="*/ 2117717 w 2789238"/>
                <a:gd name="connsiteY8" fmla="*/ 2909984 h 4003676"/>
                <a:gd name="connsiteX9" fmla="*/ 2079544 w 2789238"/>
                <a:gd name="connsiteY9" fmla="*/ 2769540 h 4003676"/>
                <a:gd name="connsiteX10" fmla="*/ 1752907 w 2789238"/>
                <a:gd name="connsiteY10" fmla="*/ 2318320 h 4003676"/>
                <a:gd name="connsiteX11" fmla="*/ 1568521 w 2789238"/>
                <a:gd name="connsiteY11" fmla="*/ 2052918 h 4003676"/>
                <a:gd name="connsiteX12" fmla="*/ 1712932 w 2789238"/>
                <a:gd name="connsiteY12" fmla="*/ 1720536 h 4003676"/>
                <a:gd name="connsiteX13" fmla="*/ 1866347 w 2789238"/>
                <a:gd name="connsiteY13" fmla="*/ 1559206 h 4003676"/>
                <a:gd name="connsiteX14" fmla="*/ 2368007 w 2789238"/>
                <a:gd name="connsiteY14" fmla="*/ 400728 h 4003676"/>
                <a:gd name="connsiteX15" fmla="*/ 2383132 w 2789238"/>
                <a:gd name="connsiteY15" fmla="*/ 317542 h 4003676"/>
                <a:gd name="connsiteX16" fmla="*/ 2371968 w 2789238"/>
                <a:gd name="connsiteY16" fmla="*/ 279370 h 4003676"/>
                <a:gd name="connsiteX17" fmla="*/ 1398900 w 2789238"/>
                <a:gd name="connsiteY17" fmla="*/ 263524 h 4003676"/>
                <a:gd name="connsiteX18" fmla="*/ 0 w 2789238"/>
                <a:gd name="connsiteY18" fmla="*/ 0 h 4003676"/>
                <a:gd name="connsiteX19" fmla="*/ 1394799 w 2789238"/>
                <a:gd name="connsiteY19" fmla="*/ 2520 h 4003676"/>
                <a:gd name="connsiteX20" fmla="*/ 2789238 w 2789238"/>
                <a:gd name="connsiteY20" fmla="*/ 5040 h 4003676"/>
                <a:gd name="connsiteX21" fmla="*/ 2789238 w 2789238"/>
                <a:gd name="connsiteY21" fmla="*/ 132136 h 4003676"/>
                <a:gd name="connsiteX22" fmla="*/ 2789238 w 2789238"/>
                <a:gd name="connsiteY22" fmla="*/ 259230 h 4003676"/>
                <a:gd name="connsiteX23" fmla="*/ 2748553 w 2789238"/>
                <a:gd name="connsiteY23" fmla="*/ 261752 h 4003676"/>
                <a:gd name="connsiteX24" fmla="*/ 2658183 w 2789238"/>
                <a:gd name="connsiteY24" fmla="*/ 307476 h 4003676"/>
                <a:gd name="connsiteX25" fmla="*/ 2582574 w 2789238"/>
                <a:gd name="connsiteY25" fmla="*/ 701004 h 4003676"/>
                <a:gd name="connsiteX26" fmla="*/ 2133603 w 2789238"/>
                <a:gd name="connsiteY26" fmla="*/ 1661238 h 4003676"/>
                <a:gd name="connsiteX27" fmla="*/ 1876174 w 2789238"/>
                <a:gd name="connsiteY27" fmla="*/ 1940990 h 4003676"/>
                <a:gd name="connsiteX28" fmla="*/ 1857092 w 2789238"/>
                <a:gd name="connsiteY28" fmla="*/ 2038202 h 4003676"/>
                <a:gd name="connsiteX29" fmla="*/ 2063395 w 2789238"/>
                <a:gd name="connsiteY29" fmla="*/ 2241626 h 4003676"/>
                <a:gd name="connsiteX30" fmla="*/ 2427757 w 2789238"/>
                <a:gd name="connsiteY30" fmla="*/ 2847578 h 4003676"/>
                <a:gd name="connsiteX31" fmla="*/ 2612098 w 2789238"/>
                <a:gd name="connsiteY31" fmla="*/ 3414284 h 4003676"/>
                <a:gd name="connsiteX32" fmla="*/ 2652062 w 2789238"/>
                <a:gd name="connsiteY32" fmla="*/ 3652994 h 4003676"/>
                <a:gd name="connsiteX33" fmla="*/ 2730551 w 2789238"/>
                <a:gd name="connsiteY33" fmla="*/ 3718882 h 4003676"/>
                <a:gd name="connsiteX34" fmla="*/ 2789238 w 2789238"/>
                <a:gd name="connsiteY34" fmla="*/ 3724282 h 4003676"/>
                <a:gd name="connsiteX35" fmla="*/ 2789238 w 2789238"/>
                <a:gd name="connsiteY35" fmla="*/ 3861458 h 4003676"/>
                <a:gd name="connsiteX36" fmla="*/ 2789238 w 2789238"/>
                <a:gd name="connsiteY36" fmla="*/ 3998634 h 4003676"/>
                <a:gd name="connsiteX37" fmla="*/ 1394799 w 2789238"/>
                <a:gd name="connsiteY37" fmla="*/ 4001154 h 4003676"/>
                <a:gd name="connsiteX38" fmla="*/ 0 w 2789238"/>
                <a:gd name="connsiteY38" fmla="*/ 4003676 h 4003676"/>
                <a:gd name="connsiteX39" fmla="*/ 0 w 2789238"/>
                <a:gd name="connsiteY39" fmla="*/ 3861458 h 4003676"/>
                <a:gd name="connsiteX40" fmla="*/ 0 w 2789238"/>
                <a:gd name="connsiteY40" fmla="*/ 3718882 h 4003676"/>
                <a:gd name="connsiteX41" fmla="*/ 54726 w 2789238"/>
                <a:gd name="connsiteY41" fmla="*/ 3718882 h 4003676"/>
                <a:gd name="connsiteX42" fmla="*/ 119174 w 2789238"/>
                <a:gd name="connsiteY42" fmla="*/ 3706280 h 4003676"/>
                <a:gd name="connsiteX43" fmla="*/ 141856 w 2789238"/>
                <a:gd name="connsiteY43" fmla="*/ 3612308 h 4003676"/>
                <a:gd name="connsiteX44" fmla="*/ 679758 w 2789238"/>
                <a:gd name="connsiteY44" fmla="*/ 2298152 h 4003676"/>
                <a:gd name="connsiteX45" fmla="*/ 852217 w 2789238"/>
                <a:gd name="connsiteY45" fmla="*/ 2111650 h 4003676"/>
                <a:gd name="connsiteX46" fmla="*/ 965270 w 2789238"/>
                <a:gd name="connsiteY46" fmla="*/ 1994276 h 4003676"/>
                <a:gd name="connsiteX47" fmla="*/ 884621 w 2789238"/>
                <a:gd name="connsiteY47" fmla="*/ 1913268 h 4003676"/>
                <a:gd name="connsiteX48" fmla="*/ 375883 w 2789238"/>
                <a:gd name="connsiteY48" fmla="*/ 1169778 h 4003676"/>
                <a:gd name="connsiteX49" fmla="*/ 191902 w 2789238"/>
                <a:gd name="connsiteY49" fmla="*/ 635116 h 4003676"/>
                <a:gd name="connsiteX50" fmla="*/ 132135 w 2789238"/>
                <a:gd name="connsiteY50" fmla="*/ 307836 h 4003676"/>
                <a:gd name="connsiteX51" fmla="*/ 46445 w 2789238"/>
                <a:gd name="connsiteY51" fmla="*/ 264272 h 4003676"/>
                <a:gd name="connsiteX52" fmla="*/ 0 w 2789238"/>
                <a:gd name="connsiteY52" fmla="*/ 264272 h 4003676"/>
                <a:gd name="connsiteX53" fmla="*/ 0 w 2789238"/>
                <a:gd name="connsiteY53" fmla="*/ 132136 h 4003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789238" h="4003676">
                  <a:moveTo>
                    <a:pt x="1398900" y="263524"/>
                  </a:moveTo>
                  <a:cubicBezTo>
                    <a:pt x="860508" y="263886"/>
                    <a:pt x="435556" y="267846"/>
                    <a:pt x="427273" y="272888"/>
                  </a:cubicBezTo>
                  <a:cubicBezTo>
                    <a:pt x="398463" y="291254"/>
                    <a:pt x="444199" y="531088"/>
                    <a:pt x="520547" y="761920"/>
                  </a:cubicBezTo>
                  <a:cubicBezTo>
                    <a:pt x="655235" y="1166324"/>
                    <a:pt x="811531" y="1440370"/>
                    <a:pt x="1039492" y="1671200"/>
                  </a:cubicBezTo>
                  <a:cubicBezTo>
                    <a:pt x="1198669" y="1831810"/>
                    <a:pt x="1229280" y="1883666"/>
                    <a:pt x="1229280" y="1990620"/>
                  </a:cubicBezTo>
                  <a:cubicBezTo>
                    <a:pt x="1229280" y="2105856"/>
                    <a:pt x="1202630" y="2152670"/>
                    <a:pt x="1043093" y="2315800"/>
                  </a:cubicBezTo>
                  <a:cubicBezTo>
                    <a:pt x="884997" y="2477850"/>
                    <a:pt x="819093" y="2572200"/>
                    <a:pt x="681164" y="2835802"/>
                  </a:cubicBezTo>
                  <a:cubicBezTo>
                    <a:pt x="635788" y="2922588"/>
                    <a:pt x="577807" y="2916106"/>
                    <a:pt x="1385576" y="2916106"/>
                  </a:cubicBezTo>
                  <a:cubicBezTo>
                    <a:pt x="1779556" y="2916106"/>
                    <a:pt x="2109074" y="2913224"/>
                    <a:pt x="2117717" y="2909984"/>
                  </a:cubicBezTo>
                  <a:cubicBezTo>
                    <a:pt x="2142926" y="2900260"/>
                    <a:pt x="2137884" y="2881536"/>
                    <a:pt x="2079544" y="2769540"/>
                  </a:cubicBezTo>
                  <a:cubicBezTo>
                    <a:pt x="1985910" y="2589484"/>
                    <a:pt x="1895878" y="2465246"/>
                    <a:pt x="1752907" y="2318320"/>
                  </a:cubicBezTo>
                  <a:cubicBezTo>
                    <a:pt x="1612817" y="2174996"/>
                    <a:pt x="1589408" y="2141146"/>
                    <a:pt x="1568521" y="2052918"/>
                  </a:cubicBezTo>
                  <a:cubicBezTo>
                    <a:pt x="1541511" y="1937684"/>
                    <a:pt x="1585447" y="1836132"/>
                    <a:pt x="1712932" y="1720536"/>
                  </a:cubicBezTo>
                  <a:cubicBezTo>
                    <a:pt x="1761190" y="1676602"/>
                    <a:pt x="1830334" y="1603860"/>
                    <a:pt x="1866347" y="1559206"/>
                  </a:cubicBezTo>
                  <a:cubicBezTo>
                    <a:pt x="2093228" y="1277960"/>
                    <a:pt x="2304264" y="790368"/>
                    <a:pt x="2368007" y="400728"/>
                  </a:cubicBezTo>
                  <a:cubicBezTo>
                    <a:pt x="2373408" y="367238"/>
                    <a:pt x="2380251" y="329786"/>
                    <a:pt x="2383132" y="317542"/>
                  </a:cubicBezTo>
                  <a:cubicBezTo>
                    <a:pt x="2386013" y="304938"/>
                    <a:pt x="2380971" y="288372"/>
                    <a:pt x="2371968" y="279370"/>
                  </a:cubicBezTo>
                  <a:cubicBezTo>
                    <a:pt x="2357563" y="265326"/>
                    <a:pt x="2256006" y="263524"/>
                    <a:pt x="1398900" y="263524"/>
                  </a:cubicBezTo>
                  <a:close/>
                  <a:moveTo>
                    <a:pt x="0" y="0"/>
                  </a:moveTo>
                  <a:lnTo>
                    <a:pt x="1394799" y="2520"/>
                  </a:lnTo>
                  <a:lnTo>
                    <a:pt x="2789238" y="5040"/>
                  </a:lnTo>
                  <a:lnTo>
                    <a:pt x="2789238" y="132136"/>
                  </a:lnTo>
                  <a:lnTo>
                    <a:pt x="2789238" y="259230"/>
                  </a:lnTo>
                  <a:lnTo>
                    <a:pt x="2748553" y="261752"/>
                  </a:lnTo>
                  <a:cubicBezTo>
                    <a:pt x="2674025" y="266792"/>
                    <a:pt x="2663584" y="272192"/>
                    <a:pt x="2658183" y="307476"/>
                  </a:cubicBezTo>
                  <a:cubicBezTo>
                    <a:pt x="2625419" y="518102"/>
                    <a:pt x="2607417" y="610632"/>
                    <a:pt x="2582574" y="701004"/>
                  </a:cubicBezTo>
                  <a:cubicBezTo>
                    <a:pt x="2482843" y="1064286"/>
                    <a:pt x="2324785" y="1402006"/>
                    <a:pt x="2133603" y="1661238"/>
                  </a:cubicBezTo>
                  <a:cubicBezTo>
                    <a:pt x="2056194" y="1766370"/>
                    <a:pt x="1943142" y="1889144"/>
                    <a:pt x="1876174" y="1940990"/>
                  </a:cubicBezTo>
                  <a:cubicBezTo>
                    <a:pt x="1821808" y="1982756"/>
                    <a:pt x="1816047" y="2011198"/>
                    <a:pt x="1857092" y="2038202"/>
                  </a:cubicBezTo>
                  <a:cubicBezTo>
                    <a:pt x="1902817" y="2068086"/>
                    <a:pt x="1989947" y="2153776"/>
                    <a:pt x="2063395" y="2241626"/>
                  </a:cubicBezTo>
                  <a:cubicBezTo>
                    <a:pt x="2189770" y="2392124"/>
                    <a:pt x="2319384" y="2608150"/>
                    <a:pt x="2427757" y="2847578"/>
                  </a:cubicBezTo>
                  <a:cubicBezTo>
                    <a:pt x="2492564" y="2991236"/>
                    <a:pt x="2586175" y="3278908"/>
                    <a:pt x="2612098" y="3414284"/>
                  </a:cubicBezTo>
                  <a:cubicBezTo>
                    <a:pt x="2641981" y="3569104"/>
                    <a:pt x="2651342" y="3625990"/>
                    <a:pt x="2652062" y="3652994"/>
                  </a:cubicBezTo>
                  <a:cubicBezTo>
                    <a:pt x="2652782" y="3701960"/>
                    <a:pt x="2666104" y="3713120"/>
                    <a:pt x="2730551" y="3718882"/>
                  </a:cubicBezTo>
                  <a:lnTo>
                    <a:pt x="2789238" y="3724282"/>
                  </a:lnTo>
                  <a:lnTo>
                    <a:pt x="2789238" y="3861458"/>
                  </a:lnTo>
                  <a:lnTo>
                    <a:pt x="2789238" y="3998634"/>
                  </a:lnTo>
                  <a:lnTo>
                    <a:pt x="1394799" y="4001154"/>
                  </a:lnTo>
                  <a:lnTo>
                    <a:pt x="0" y="4003676"/>
                  </a:lnTo>
                  <a:lnTo>
                    <a:pt x="0" y="3861458"/>
                  </a:lnTo>
                  <a:lnTo>
                    <a:pt x="0" y="3718882"/>
                  </a:lnTo>
                  <a:lnTo>
                    <a:pt x="54726" y="3718882"/>
                  </a:lnTo>
                  <a:cubicBezTo>
                    <a:pt x="86410" y="3718882"/>
                    <a:pt x="113413" y="3713840"/>
                    <a:pt x="119174" y="3706280"/>
                  </a:cubicBezTo>
                  <a:cubicBezTo>
                    <a:pt x="124934" y="3699440"/>
                    <a:pt x="135015" y="3656954"/>
                    <a:pt x="141856" y="3612308"/>
                  </a:cubicBezTo>
                  <a:cubicBezTo>
                    <a:pt x="216025" y="3132372"/>
                    <a:pt x="415847" y="2644874"/>
                    <a:pt x="679758" y="2298152"/>
                  </a:cubicBezTo>
                  <a:cubicBezTo>
                    <a:pt x="712161" y="2255308"/>
                    <a:pt x="789930" y="2171418"/>
                    <a:pt x="852217" y="2111650"/>
                  </a:cubicBezTo>
                  <a:cubicBezTo>
                    <a:pt x="914504" y="2051884"/>
                    <a:pt x="965270" y="1999318"/>
                    <a:pt x="965270" y="1994276"/>
                  </a:cubicBezTo>
                  <a:cubicBezTo>
                    <a:pt x="965270" y="1989596"/>
                    <a:pt x="928906" y="1952872"/>
                    <a:pt x="884621" y="1913268"/>
                  </a:cubicBezTo>
                  <a:cubicBezTo>
                    <a:pt x="682638" y="1732526"/>
                    <a:pt x="523140" y="1499578"/>
                    <a:pt x="375883" y="1169778"/>
                  </a:cubicBezTo>
                  <a:cubicBezTo>
                    <a:pt x="307835" y="1017840"/>
                    <a:pt x="221785" y="767972"/>
                    <a:pt x="191902" y="635116"/>
                  </a:cubicBezTo>
                  <a:cubicBezTo>
                    <a:pt x="172460" y="548706"/>
                    <a:pt x="132495" y="329080"/>
                    <a:pt x="132135" y="307836"/>
                  </a:cubicBezTo>
                  <a:cubicBezTo>
                    <a:pt x="132135" y="278314"/>
                    <a:pt x="104052" y="264272"/>
                    <a:pt x="46445" y="264272"/>
                  </a:cubicBezTo>
                  <a:lnTo>
                    <a:pt x="0" y="264272"/>
                  </a:lnTo>
                  <a:lnTo>
                    <a:pt x="0" y="132136"/>
                  </a:lnTo>
                  <a:close/>
                </a:path>
              </a:pathLst>
            </a:custGeom>
            <a:solidFill>
              <a:schemeClr val="bg1">
                <a:lumMod val="65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59" name="群組 58"/>
            <p:cNvGrpSpPr>
              <a:grpSpLocks noChangeAspect="1"/>
            </p:cNvGrpSpPr>
            <p:nvPr/>
          </p:nvGrpSpPr>
          <p:grpSpPr>
            <a:xfrm>
              <a:off x="5546918" y="2083885"/>
              <a:ext cx="512108" cy="609516"/>
              <a:chOff x="35438364" y="7237845"/>
              <a:chExt cx="2540673" cy="3023931"/>
            </a:xfrm>
            <a:solidFill>
              <a:schemeClr val="bg1"/>
            </a:solidFill>
          </p:grpSpPr>
          <p:sp>
            <p:nvSpPr>
              <p:cNvPr id="60" name="手繪多邊形 59"/>
              <p:cNvSpPr>
                <a:spLocks/>
              </p:cNvSpPr>
              <p:nvPr/>
            </p:nvSpPr>
            <p:spPr bwMode="auto">
              <a:xfrm>
                <a:off x="35438364" y="7237845"/>
                <a:ext cx="2540673" cy="3023931"/>
              </a:xfrm>
              <a:custGeom>
                <a:avLst/>
                <a:gdLst>
                  <a:gd name="connsiteX0" fmla="*/ 1026103 w 3397398"/>
                  <a:gd name="connsiteY0" fmla="*/ 1309933 h 4043611"/>
                  <a:gd name="connsiteX1" fmla="*/ 904043 w 3397398"/>
                  <a:gd name="connsiteY1" fmla="*/ 1389191 h 4043611"/>
                  <a:gd name="connsiteX2" fmla="*/ 834187 w 3397398"/>
                  <a:gd name="connsiteY2" fmla="*/ 1454039 h 4043611"/>
                  <a:gd name="connsiteX3" fmla="*/ 740931 w 3397398"/>
                  <a:gd name="connsiteY3" fmla="*/ 1462327 h 4043611"/>
                  <a:gd name="connsiteX4" fmla="*/ 596907 w 3397398"/>
                  <a:gd name="connsiteY4" fmla="*/ 1478899 h 4043611"/>
                  <a:gd name="connsiteX5" fmla="*/ 557299 w 3397398"/>
                  <a:gd name="connsiteY5" fmla="*/ 1615439 h 4043611"/>
                  <a:gd name="connsiteX6" fmla="*/ 577463 w 3397398"/>
                  <a:gd name="connsiteY6" fmla="*/ 1677045 h 4043611"/>
                  <a:gd name="connsiteX7" fmla="*/ 553339 w 3397398"/>
                  <a:gd name="connsiteY7" fmla="*/ 1732167 h 4043611"/>
                  <a:gd name="connsiteX8" fmla="*/ 490327 w 3397398"/>
                  <a:gd name="connsiteY8" fmla="*/ 1803139 h 4043611"/>
                  <a:gd name="connsiteX9" fmla="*/ 410031 w 3397398"/>
                  <a:gd name="connsiteY9" fmla="*/ 1956613 h 4043611"/>
                  <a:gd name="connsiteX10" fmla="*/ 475563 w 3397398"/>
                  <a:gd name="connsiteY10" fmla="*/ 2031189 h 4043611"/>
                  <a:gd name="connsiteX11" fmla="*/ 555859 w 3397398"/>
                  <a:gd name="connsiteY11" fmla="*/ 2112609 h 4043611"/>
                  <a:gd name="connsiteX12" fmla="*/ 557659 w 3397398"/>
                  <a:gd name="connsiteY12" fmla="*/ 2222491 h 4043611"/>
                  <a:gd name="connsiteX13" fmla="*/ 537855 w 3397398"/>
                  <a:gd name="connsiteY13" fmla="*/ 2289139 h 4043611"/>
                  <a:gd name="connsiteX14" fmla="*/ 584663 w 3397398"/>
                  <a:gd name="connsiteY14" fmla="*/ 2347503 h 4043611"/>
                  <a:gd name="connsiteX15" fmla="*/ 729051 w 3397398"/>
                  <a:gd name="connsiteY15" fmla="*/ 2383169 h 4043611"/>
                  <a:gd name="connsiteX16" fmla="*/ 814027 w 3397398"/>
                  <a:gd name="connsiteY16" fmla="*/ 2384971 h 4043611"/>
                  <a:gd name="connsiteX17" fmla="*/ 905483 w 3397398"/>
                  <a:gd name="connsiteY17" fmla="*/ 2463149 h 4043611"/>
                  <a:gd name="connsiteX18" fmla="*/ 1026823 w 3397398"/>
                  <a:gd name="connsiteY18" fmla="*/ 2540247 h 4043611"/>
                  <a:gd name="connsiteX19" fmla="*/ 1096315 w 3397398"/>
                  <a:gd name="connsiteY19" fmla="*/ 2540247 h 4043611"/>
                  <a:gd name="connsiteX20" fmla="*/ 1127283 w 3397398"/>
                  <a:gd name="connsiteY20" fmla="*/ 2478641 h 4043611"/>
                  <a:gd name="connsiteX21" fmla="*/ 1206135 w 3397398"/>
                  <a:gd name="connsiteY21" fmla="*/ 2396499 h 4043611"/>
                  <a:gd name="connsiteX22" fmla="*/ 1309835 w 3397398"/>
                  <a:gd name="connsiteY22" fmla="*/ 2393257 h 4043611"/>
                  <a:gd name="connsiteX23" fmla="*/ 1377887 w 3397398"/>
                  <a:gd name="connsiteY23" fmla="*/ 2415233 h 4043611"/>
                  <a:gd name="connsiteX24" fmla="*/ 1441619 w 3397398"/>
                  <a:gd name="connsiteY24" fmla="*/ 2372001 h 4043611"/>
                  <a:gd name="connsiteX25" fmla="*/ 1477267 w 3397398"/>
                  <a:gd name="connsiteY25" fmla="*/ 2223571 h 4043611"/>
                  <a:gd name="connsiteX26" fmla="*/ 1485547 w 3397398"/>
                  <a:gd name="connsiteY26" fmla="*/ 2124497 h 4043611"/>
                  <a:gd name="connsiteX27" fmla="*/ 1569443 w 3397398"/>
                  <a:gd name="connsiteY27" fmla="*/ 2038393 h 4043611"/>
                  <a:gd name="connsiteX28" fmla="*/ 1629935 w 3397398"/>
                  <a:gd name="connsiteY28" fmla="*/ 2006329 h 4043611"/>
                  <a:gd name="connsiteX29" fmla="*/ 1636055 w 3397398"/>
                  <a:gd name="connsiteY29" fmla="*/ 1940401 h 4043611"/>
                  <a:gd name="connsiteX30" fmla="*/ 1565843 w 3397398"/>
                  <a:gd name="connsiteY30" fmla="*/ 1808903 h 4043611"/>
                  <a:gd name="connsiteX31" fmla="*/ 1491671 w 3397398"/>
                  <a:gd name="connsiteY31" fmla="*/ 1729285 h 4043611"/>
                  <a:gd name="connsiteX32" fmla="*/ 1486267 w 3397398"/>
                  <a:gd name="connsiteY32" fmla="*/ 1626607 h 4043611"/>
                  <a:gd name="connsiteX33" fmla="*/ 1503191 w 3397398"/>
                  <a:gd name="connsiteY33" fmla="*/ 1559599 h 4043611"/>
                  <a:gd name="connsiteX34" fmla="*/ 1390851 w 3397398"/>
                  <a:gd name="connsiteY34" fmla="*/ 1442151 h 4043611"/>
                  <a:gd name="connsiteX35" fmla="*/ 1326039 w 3397398"/>
                  <a:gd name="connsiteY35" fmla="*/ 1458723 h 4043611"/>
                  <a:gd name="connsiteX36" fmla="*/ 1221259 w 3397398"/>
                  <a:gd name="connsiteY36" fmla="*/ 1456201 h 4043611"/>
                  <a:gd name="connsiteX37" fmla="*/ 1148887 w 3397398"/>
                  <a:gd name="connsiteY37" fmla="*/ 1401441 h 4043611"/>
                  <a:gd name="connsiteX38" fmla="*/ 1026103 w 3397398"/>
                  <a:gd name="connsiteY38" fmla="*/ 1309933 h 4043611"/>
                  <a:gd name="connsiteX39" fmla="*/ 1651015 w 3397398"/>
                  <a:gd name="connsiteY39" fmla="*/ 284407 h 4043611"/>
                  <a:gd name="connsiteX40" fmla="*/ 1539383 w 3397398"/>
                  <a:gd name="connsiteY40" fmla="*/ 366083 h 4043611"/>
                  <a:gd name="connsiteX41" fmla="*/ 1466283 w 3397398"/>
                  <a:gd name="connsiteY41" fmla="*/ 433367 h 4043611"/>
                  <a:gd name="connsiteX42" fmla="*/ 1409747 w 3397398"/>
                  <a:gd name="connsiteY42" fmla="*/ 458915 h 4043611"/>
                  <a:gd name="connsiteX43" fmla="*/ 1349971 w 3397398"/>
                  <a:gd name="connsiteY43" fmla="*/ 437323 h 4043611"/>
                  <a:gd name="connsiteX44" fmla="*/ 1214935 w 3397398"/>
                  <a:gd name="connsiteY44" fmla="*/ 476543 h 4043611"/>
                  <a:gd name="connsiteX45" fmla="*/ 1193687 w 3397398"/>
                  <a:gd name="connsiteY45" fmla="*/ 608591 h 4043611"/>
                  <a:gd name="connsiteX46" fmla="*/ 1194407 w 3397398"/>
                  <a:gd name="connsiteY46" fmla="*/ 689907 h 4043611"/>
                  <a:gd name="connsiteX47" fmla="*/ 1173523 w 3397398"/>
                  <a:gd name="connsiteY47" fmla="*/ 744235 h 4043611"/>
                  <a:gd name="connsiteX48" fmla="*/ 1111583 w 3397398"/>
                  <a:gd name="connsiteY48" fmla="*/ 788131 h 4043611"/>
                  <a:gd name="connsiteX49" fmla="*/ 1044967 w 3397398"/>
                  <a:gd name="connsiteY49" fmla="*/ 833827 h 4043611"/>
                  <a:gd name="connsiteX50" fmla="*/ 1037403 w 3397398"/>
                  <a:gd name="connsiteY50" fmla="*/ 911543 h 4043611"/>
                  <a:gd name="connsiteX51" fmla="*/ 1073775 w 3397398"/>
                  <a:gd name="connsiteY51" fmla="*/ 989983 h 4043611"/>
                  <a:gd name="connsiteX52" fmla="*/ 1188287 w 3397398"/>
                  <a:gd name="connsiteY52" fmla="*/ 1097923 h 4043611"/>
                  <a:gd name="connsiteX53" fmla="*/ 1187207 w 3397398"/>
                  <a:gd name="connsiteY53" fmla="*/ 1207663 h 4043611"/>
                  <a:gd name="connsiteX54" fmla="*/ 1228979 w 3397398"/>
                  <a:gd name="connsiteY54" fmla="*/ 1344747 h 4043611"/>
                  <a:gd name="connsiteX55" fmla="*/ 1367975 w 3397398"/>
                  <a:gd name="connsiteY55" fmla="*/ 1359499 h 4043611"/>
                  <a:gd name="connsiteX56" fmla="*/ 1459439 w 3397398"/>
                  <a:gd name="connsiteY56" fmla="*/ 1366695 h 4043611"/>
                  <a:gd name="connsiteX57" fmla="*/ 1533263 w 3397398"/>
                  <a:gd name="connsiteY57" fmla="*/ 1433259 h 4043611"/>
                  <a:gd name="connsiteX58" fmla="*/ 1650655 w 3397398"/>
                  <a:gd name="connsiteY58" fmla="*/ 1513135 h 4043611"/>
                  <a:gd name="connsiteX59" fmla="*/ 1731315 w 3397398"/>
                  <a:gd name="connsiteY59" fmla="*/ 1496583 h 4043611"/>
                  <a:gd name="connsiteX60" fmla="*/ 1767687 w 3397398"/>
                  <a:gd name="connsiteY60" fmla="*/ 1437215 h 4043611"/>
                  <a:gd name="connsiteX61" fmla="*/ 1842227 w 3397398"/>
                  <a:gd name="connsiteY61" fmla="*/ 1372091 h 4043611"/>
                  <a:gd name="connsiteX62" fmla="*/ 1940895 w 3397398"/>
                  <a:gd name="connsiteY62" fmla="*/ 1365255 h 4043611"/>
                  <a:gd name="connsiteX63" fmla="*/ 2086015 w 3397398"/>
                  <a:gd name="connsiteY63" fmla="*/ 1330355 h 4043611"/>
                  <a:gd name="connsiteX64" fmla="*/ 2107619 w 3397398"/>
                  <a:gd name="connsiteY64" fmla="*/ 1191831 h 4043611"/>
                  <a:gd name="connsiteX65" fmla="*/ 2110139 w 3397398"/>
                  <a:gd name="connsiteY65" fmla="*/ 1111955 h 4043611"/>
                  <a:gd name="connsiteX66" fmla="*/ 2204127 w 3397398"/>
                  <a:gd name="connsiteY66" fmla="*/ 1015167 h 4043611"/>
                  <a:gd name="connsiteX67" fmla="*/ 2262823 w 3397398"/>
                  <a:gd name="connsiteY67" fmla="*/ 883119 h 4043611"/>
                  <a:gd name="connsiteX68" fmla="*/ 2259943 w 3397398"/>
                  <a:gd name="connsiteY68" fmla="*/ 817275 h 4043611"/>
                  <a:gd name="connsiteX69" fmla="*/ 2196923 w 3397398"/>
                  <a:gd name="connsiteY69" fmla="*/ 784175 h 4043611"/>
                  <a:gd name="connsiteX70" fmla="*/ 2116983 w 3397398"/>
                  <a:gd name="connsiteY70" fmla="*/ 697463 h 4043611"/>
                  <a:gd name="connsiteX71" fmla="*/ 2116623 w 3397398"/>
                  <a:gd name="connsiteY71" fmla="*/ 595999 h 4043611"/>
                  <a:gd name="connsiteX72" fmla="*/ 2132827 w 3397398"/>
                  <a:gd name="connsiteY72" fmla="*/ 529795 h 4043611"/>
                  <a:gd name="connsiteX73" fmla="*/ 2082051 w 3397398"/>
                  <a:gd name="connsiteY73" fmla="*/ 462151 h 4043611"/>
                  <a:gd name="connsiteX74" fmla="*/ 2031279 w 3397398"/>
                  <a:gd name="connsiteY74" fmla="*/ 412139 h 4043611"/>
                  <a:gd name="connsiteX75" fmla="*/ 1983027 w 3397398"/>
                  <a:gd name="connsiteY75" fmla="*/ 425811 h 4043611"/>
                  <a:gd name="connsiteX76" fmla="*/ 1837547 w 3397398"/>
                  <a:gd name="connsiteY76" fmla="*/ 427611 h 4043611"/>
                  <a:gd name="connsiteX77" fmla="*/ 1767687 w 3397398"/>
                  <a:gd name="connsiteY77" fmla="*/ 356731 h 4043611"/>
                  <a:gd name="connsiteX78" fmla="*/ 1651015 w 3397398"/>
                  <a:gd name="connsiteY78" fmla="*/ 284407 h 4043611"/>
                  <a:gd name="connsiteX79" fmla="*/ 1463131 w 3397398"/>
                  <a:gd name="connsiteY79" fmla="*/ 311 h 4043611"/>
                  <a:gd name="connsiteX80" fmla="*/ 1752867 w 3397398"/>
                  <a:gd name="connsiteY80" fmla="*/ 17731 h 4043611"/>
                  <a:gd name="connsiteX81" fmla="*/ 2798759 w 3397398"/>
                  <a:gd name="connsiteY81" fmla="*/ 741883 h 4043611"/>
                  <a:gd name="connsiteX82" fmla="*/ 3006859 w 3397398"/>
                  <a:gd name="connsiteY82" fmla="*/ 1484043 h 4043611"/>
                  <a:gd name="connsiteX83" fmla="*/ 3006859 w 3397398"/>
                  <a:gd name="connsiteY83" fmla="*/ 1589911 h 4043611"/>
                  <a:gd name="connsiteX84" fmla="*/ 3175715 w 3397398"/>
                  <a:gd name="connsiteY84" fmla="*/ 1884471 h 4043611"/>
                  <a:gd name="connsiteX85" fmla="*/ 3370131 w 3397398"/>
                  <a:gd name="connsiteY85" fmla="*/ 2229443 h 4043611"/>
                  <a:gd name="connsiteX86" fmla="*/ 3314687 w 3397398"/>
                  <a:gd name="connsiteY86" fmla="*/ 2499155 h 4043611"/>
                  <a:gd name="connsiteX87" fmla="*/ 3144751 w 3397398"/>
                  <a:gd name="connsiteY87" fmla="*/ 2529403 h 4043611"/>
                  <a:gd name="connsiteX88" fmla="*/ 3011899 w 3397398"/>
                  <a:gd name="connsiteY88" fmla="*/ 2534443 h 4043611"/>
                  <a:gd name="connsiteX89" fmla="*/ 3005779 w 3397398"/>
                  <a:gd name="connsiteY89" fmla="*/ 2742579 h 4043611"/>
                  <a:gd name="connsiteX90" fmla="*/ 2942055 w 3397398"/>
                  <a:gd name="connsiteY90" fmla="*/ 3109879 h 4043611"/>
                  <a:gd name="connsiteX91" fmla="*/ 2612623 w 3397398"/>
                  <a:gd name="connsiteY91" fmla="*/ 3403359 h 4043611"/>
                  <a:gd name="connsiteX92" fmla="*/ 2358079 w 3397398"/>
                  <a:gd name="connsiteY92" fmla="*/ 3433967 h 4043611"/>
                  <a:gd name="connsiteX93" fmla="*/ 2175903 w 3397398"/>
                  <a:gd name="connsiteY93" fmla="*/ 3445851 h 4043611"/>
                  <a:gd name="connsiteX94" fmla="*/ 2163663 w 3397398"/>
                  <a:gd name="connsiteY94" fmla="*/ 3750851 h 4043611"/>
                  <a:gd name="connsiteX95" fmla="*/ 2163663 w 3397398"/>
                  <a:gd name="connsiteY95" fmla="*/ 4043611 h 4043611"/>
                  <a:gd name="connsiteX96" fmla="*/ 1382751 w 3397398"/>
                  <a:gd name="connsiteY96" fmla="*/ 4043611 h 4043611"/>
                  <a:gd name="connsiteX97" fmla="*/ 595359 w 3397398"/>
                  <a:gd name="connsiteY97" fmla="*/ 4036767 h 4043611"/>
                  <a:gd name="connsiteX98" fmla="*/ 588519 w 3397398"/>
                  <a:gd name="connsiteY98" fmla="*/ 3400479 h 4043611"/>
                  <a:gd name="connsiteX99" fmla="*/ 588519 w 3397398"/>
                  <a:gd name="connsiteY99" fmla="*/ 2771027 h 4043611"/>
                  <a:gd name="connsiteX100" fmla="*/ 530555 w 3397398"/>
                  <a:gd name="connsiteY100" fmla="*/ 2718815 h 4043611"/>
                  <a:gd name="connsiteX101" fmla="*/ 14267 w 3397398"/>
                  <a:gd name="connsiteY101" fmla="*/ 1749075 h 4043611"/>
                  <a:gd name="connsiteX102" fmla="*/ 81955 w 3397398"/>
                  <a:gd name="connsiteY102" fmla="*/ 1010155 h 4043611"/>
                  <a:gd name="connsiteX103" fmla="*/ 167279 w 3397398"/>
                  <a:gd name="connsiteY103" fmla="*/ 816783 h 4043611"/>
                  <a:gd name="connsiteX104" fmla="*/ 1187975 w 3397398"/>
                  <a:gd name="connsiteY104" fmla="*/ 27451 h 4043611"/>
                  <a:gd name="connsiteX105" fmla="*/ 1463131 w 3397398"/>
                  <a:gd name="connsiteY105" fmla="*/ 311 h 4043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3397398" h="4043611">
                    <a:moveTo>
                      <a:pt x="1026103" y="1309933"/>
                    </a:moveTo>
                    <a:cubicBezTo>
                      <a:pt x="949411" y="1309933"/>
                      <a:pt x="941487" y="1314977"/>
                      <a:pt x="904043" y="1389191"/>
                    </a:cubicBezTo>
                    <a:cubicBezTo>
                      <a:pt x="887119" y="1423417"/>
                      <a:pt x="871275" y="1437827"/>
                      <a:pt x="834187" y="1454039"/>
                    </a:cubicBezTo>
                    <a:cubicBezTo>
                      <a:pt x="791703" y="1472413"/>
                      <a:pt x="781619" y="1473495"/>
                      <a:pt x="740931" y="1462327"/>
                    </a:cubicBezTo>
                    <a:cubicBezTo>
                      <a:pt x="645875" y="1436027"/>
                      <a:pt x="640835" y="1436387"/>
                      <a:pt x="596907" y="1478899"/>
                    </a:cubicBezTo>
                    <a:cubicBezTo>
                      <a:pt x="536415" y="1537983"/>
                      <a:pt x="534255" y="1545187"/>
                      <a:pt x="557299" y="1615439"/>
                    </a:cubicBezTo>
                    <a:lnTo>
                      <a:pt x="577463" y="1677045"/>
                    </a:lnTo>
                    <a:lnTo>
                      <a:pt x="553339" y="1732167"/>
                    </a:lnTo>
                    <a:cubicBezTo>
                      <a:pt x="533535" y="1776479"/>
                      <a:pt x="521651" y="1790169"/>
                      <a:pt x="490327" y="1803139"/>
                    </a:cubicBezTo>
                    <a:cubicBezTo>
                      <a:pt x="416871" y="1833761"/>
                      <a:pt x="397431" y="1871229"/>
                      <a:pt x="410031" y="1956613"/>
                    </a:cubicBezTo>
                    <a:cubicBezTo>
                      <a:pt x="416511" y="1999125"/>
                      <a:pt x="420115" y="2003447"/>
                      <a:pt x="475563" y="2031189"/>
                    </a:cubicBezTo>
                    <a:cubicBezTo>
                      <a:pt x="527051" y="2057487"/>
                      <a:pt x="537135" y="2067215"/>
                      <a:pt x="555859" y="2112609"/>
                    </a:cubicBezTo>
                    <a:cubicBezTo>
                      <a:pt x="577103" y="2164127"/>
                      <a:pt x="577103" y="2164127"/>
                      <a:pt x="557659" y="2222491"/>
                    </a:cubicBezTo>
                    <a:cubicBezTo>
                      <a:pt x="546855" y="2254555"/>
                      <a:pt x="537855" y="2284457"/>
                      <a:pt x="537855" y="2289139"/>
                    </a:cubicBezTo>
                    <a:cubicBezTo>
                      <a:pt x="537855" y="2293463"/>
                      <a:pt x="558739" y="2319763"/>
                      <a:pt x="584663" y="2347503"/>
                    </a:cubicBezTo>
                    <a:cubicBezTo>
                      <a:pt x="636871" y="2403345"/>
                      <a:pt x="657755" y="2408389"/>
                      <a:pt x="729051" y="2383169"/>
                    </a:cubicBezTo>
                    <a:cubicBezTo>
                      <a:pt x="765775" y="2370199"/>
                      <a:pt x="775139" y="2370561"/>
                      <a:pt x="814027" y="2384971"/>
                    </a:cubicBezTo>
                    <a:cubicBezTo>
                      <a:pt x="871995" y="2406947"/>
                      <a:pt x="880999" y="2414513"/>
                      <a:pt x="905483" y="2463149"/>
                    </a:cubicBezTo>
                    <a:cubicBezTo>
                      <a:pt x="941127" y="2534843"/>
                      <a:pt x="949771" y="2540247"/>
                      <a:pt x="1026823" y="2540247"/>
                    </a:cubicBezTo>
                    <a:lnTo>
                      <a:pt x="1096315" y="2540247"/>
                    </a:lnTo>
                    <a:lnTo>
                      <a:pt x="1127283" y="2478641"/>
                    </a:lnTo>
                    <a:cubicBezTo>
                      <a:pt x="1153927" y="2425681"/>
                      <a:pt x="1165091" y="2414153"/>
                      <a:pt x="1206135" y="2396499"/>
                    </a:cubicBezTo>
                    <a:cubicBezTo>
                      <a:pt x="1252587" y="2376325"/>
                      <a:pt x="1255827" y="2376325"/>
                      <a:pt x="1309835" y="2393257"/>
                    </a:cubicBezTo>
                    <a:cubicBezTo>
                      <a:pt x="1340803" y="2402985"/>
                      <a:pt x="1371407" y="2412711"/>
                      <a:pt x="1377887" y="2415233"/>
                    </a:cubicBezTo>
                    <a:cubicBezTo>
                      <a:pt x="1384731" y="2417755"/>
                      <a:pt x="1413175" y="2398301"/>
                      <a:pt x="1441619" y="2372001"/>
                    </a:cubicBezTo>
                    <a:cubicBezTo>
                      <a:pt x="1498511" y="2318681"/>
                      <a:pt x="1503191" y="2299587"/>
                      <a:pt x="1477267" y="2223571"/>
                    </a:cubicBezTo>
                    <a:cubicBezTo>
                      <a:pt x="1462503" y="2180339"/>
                      <a:pt x="1462863" y="2175655"/>
                      <a:pt x="1485547" y="2124497"/>
                    </a:cubicBezTo>
                    <a:cubicBezTo>
                      <a:pt x="1506071" y="2077663"/>
                      <a:pt x="1516875" y="2066495"/>
                      <a:pt x="1569443" y="2038393"/>
                    </a:cubicBezTo>
                    <a:lnTo>
                      <a:pt x="1629935" y="2006329"/>
                    </a:lnTo>
                    <a:lnTo>
                      <a:pt x="1636055" y="1940401"/>
                    </a:lnTo>
                    <a:cubicBezTo>
                      <a:pt x="1643615" y="1858621"/>
                      <a:pt x="1633895" y="1840967"/>
                      <a:pt x="1565843" y="1808903"/>
                    </a:cubicBezTo>
                    <a:cubicBezTo>
                      <a:pt x="1520115" y="1787647"/>
                      <a:pt x="1511831" y="1778641"/>
                      <a:pt x="1491671" y="1729285"/>
                    </a:cubicBezTo>
                    <a:cubicBezTo>
                      <a:pt x="1470067" y="1675605"/>
                      <a:pt x="1469707" y="1672361"/>
                      <a:pt x="1486267" y="1626607"/>
                    </a:cubicBezTo>
                    <a:cubicBezTo>
                      <a:pt x="1495631" y="1600669"/>
                      <a:pt x="1503191" y="1570407"/>
                      <a:pt x="1503191" y="1559599"/>
                    </a:cubicBezTo>
                    <a:cubicBezTo>
                      <a:pt x="1502831" y="1535461"/>
                      <a:pt x="1413895" y="1442151"/>
                      <a:pt x="1390851" y="1442151"/>
                    </a:cubicBezTo>
                    <a:cubicBezTo>
                      <a:pt x="1381851" y="1442151"/>
                      <a:pt x="1352683" y="1449717"/>
                      <a:pt x="1326039" y="1458723"/>
                    </a:cubicBezTo>
                    <a:cubicBezTo>
                      <a:pt x="1280311" y="1474215"/>
                      <a:pt x="1274191" y="1474215"/>
                      <a:pt x="1221259" y="1456201"/>
                    </a:cubicBezTo>
                    <a:cubicBezTo>
                      <a:pt x="1174811" y="1440349"/>
                      <a:pt x="1162207" y="1430983"/>
                      <a:pt x="1148887" y="1401441"/>
                    </a:cubicBezTo>
                    <a:cubicBezTo>
                      <a:pt x="1110359" y="1316417"/>
                      <a:pt x="1101719" y="1309933"/>
                      <a:pt x="1026103" y="1309933"/>
                    </a:cubicBezTo>
                    <a:close/>
                    <a:moveTo>
                      <a:pt x="1651015" y="284407"/>
                    </a:moveTo>
                    <a:cubicBezTo>
                      <a:pt x="1596639" y="284407"/>
                      <a:pt x="1562071" y="309595"/>
                      <a:pt x="1539383" y="366083"/>
                    </a:cubicBezTo>
                    <a:cubicBezTo>
                      <a:pt x="1525339" y="400627"/>
                      <a:pt x="1513455" y="411779"/>
                      <a:pt x="1466283" y="433367"/>
                    </a:cubicBezTo>
                    <a:lnTo>
                      <a:pt x="1409747" y="458915"/>
                    </a:lnTo>
                    <a:lnTo>
                      <a:pt x="1349971" y="437323"/>
                    </a:lnTo>
                    <a:cubicBezTo>
                      <a:pt x="1280471" y="412139"/>
                      <a:pt x="1270747" y="414659"/>
                      <a:pt x="1214935" y="476543"/>
                    </a:cubicBezTo>
                    <a:cubicBezTo>
                      <a:pt x="1173523" y="522239"/>
                      <a:pt x="1170283" y="542027"/>
                      <a:pt x="1193687" y="608591"/>
                    </a:cubicBezTo>
                    <a:cubicBezTo>
                      <a:pt x="1207731" y="648887"/>
                      <a:pt x="1207731" y="657883"/>
                      <a:pt x="1194407" y="689907"/>
                    </a:cubicBezTo>
                    <a:cubicBezTo>
                      <a:pt x="1186127" y="709695"/>
                      <a:pt x="1176763" y="734163"/>
                      <a:pt x="1173523" y="744235"/>
                    </a:cubicBezTo>
                    <a:cubicBezTo>
                      <a:pt x="1170283" y="754311"/>
                      <a:pt x="1142555" y="774099"/>
                      <a:pt x="1111583" y="788131"/>
                    </a:cubicBezTo>
                    <a:cubicBezTo>
                      <a:pt x="1080615" y="802163"/>
                      <a:pt x="1050727" y="822675"/>
                      <a:pt x="1044967" y="833827"/>
                    </a:cubicBezTo>
                    <a:cubicBezTo>
                      <a:pt x="1039203" y="844623"/>
                      <a:pt x="1035603" y="879523"/>
                      <a:pt x="1037403" y="911543"/>
                    </a:cubicBezTo>
                    <a:cubicBezTo>
                      <a:pt x="1040287" y="964795"/>
                      <a:pt x="1043167" y="970911"/>
                      <a:pt x="1073775" y="989983"/>
                    </a:cubicBezTo>
                    <a:cubicBezTo>
                      <a:pt x="1161279" y="1043591"/>
                      <a:pt x="1170643" y="1052587"/>
                      <a:pt x="1188287" y="1097923"/>
                    </a:cubicBezTo>
                    <a:cubicBezTo>
                      <a:pt x="1206291" y="1143259"/>
                      <a:pt x="1206291" y="1146855"/>
                      <a:pt x="1187207" y="1207663"/>
                    </a:cubicBezTo>
                    <a:cubicBezTo>
                      <a:pt x="1164519" y="1280343"/>
                      <a:pt x="1167039" y="1288979"/>
                      <a:pt x="1228979" y="1344747"/>
                    </a:cubicBezTo>
                    <a:cubicBezTo>
                      <a:pt x="1274351" y="1385763"/>
                      <a:pt x="1279031" y="1386123"/>
                      <a:pt x="1367975" y="1359499"/>
                    </a:cubicBezTo>
                    <a:cubicBezTo>
                      <a:pt x="1405787" y="1347983"/>
                      <a:pt x="1416231" y="1348703"/>
                      <a:pt x="1459439" y="1366695"/>
                    </a:cubicBezTo>
                    <a:cubicBezTo>
                      <a:pt x="1497611" y="1382527"/>
                      <a:pt x="1513095" y="1396559"/>
                      <a:pt x="1533263" y="1433259"/>
                    </a:cubicBezTo>
                    <a:cubicBezTo>
                      <a:pt x="1575391" y="1509895"/>
                      <a:pt x="1579715" y="1513135"/>
                      <a:pt x="1650655" y="1513135"/>
                    </a:cubicBezTo>
                    <a:cubicBezTo>
                      <a:pt x="1696387" y="1513135"/>
                      <a:pt x="1719431" y="1508095"/>
                      <a:pt x="1731315" y="1496583"/>
                    </a:cubicBezTo>
                    <a:cubicBezTo>
                      <a:pt x="1740319" y="1487227"/>
                      <a:pt x="1756883" y="1460603"/>
                      <a:pt x="1767687" y="1437215"/>
                    </a:cubicBezTo>
                    <a:cubicBezTo>
                      <a:pt x="1784611" y="1401955"/>
                      <a:pt x="1797215" y="1390803"/>
                      <a:pt x="1842227" y="1372091"/>
                    </a:cubicBezTo>
                    <a:cubicBezTo>
                      <a:pt x="1893359" y="1350863"/>
                      <a:pt x="1898763" y="1350503"/>
                      <a:pt x="1940895" y="1365255"/>
                    </a:cubicBezTo>
                    <a:cubicBezTo>
                      <a:pt x="2015075" y="1390803"/>
                      <a:pt x="2033439" y="1386483"/>
                      <a:pt x="2086015" y="1330355"/>
                    </a:cubicBezTo>
                    <a:cubicBezTo>
                      <a:pt x="2136787" y="1276383"/>
                      <a:pt x="2136787" y="1276023"/>
                      <a:pt x="2107619" y="1191831"/>
                    </a:cubicBezTo>
                    <a:cubicBezTo>
                      <a:pt x="2096095" y="1158727"/>
                      <a:pt x="2096455" y="1146855"/>
                      <a:pt x="2110139" y="1111955"/>
                    </a:cubicBezTo>
                    <a:cubicBezTo>
                      <a:pt x="2131387" y="1056903"/>
                      <a:pt x="2144711" y="1043231"/>
                      <a:pt x="2204127" y="1015167"/>
                    </a:cubicBezTo>
                    <a:cubicBezTo>
                      <a:pt x="2262463" y="987823"/>
                      <a:pt x="2267503" y="977027"/>
                      <a:pt x="2262823" y="883119"/>
                    </a:cubicBezTo>
                    <a:lnTo>
                      <a:pt x="2259943" y="817275"/>
                    </a:lnTo>
                    <a:lnTo>
                      <a:pt x="2196923" y="784175"/>
                    </a:lnTo>
                    <a:cubicBezTo>
                      <a:pt x="2138227" y="752871"/>
                      <a:pt x="2132467" y="747115"/>
                      <a:pt x="2116983" y="697463"/>
                    </a:cubicBezTo>
                    <a:cubicBezTo>
                      <a:pt x="2101499" y="648171"/>
                      <a:pt x="2101499" y="640255"/>
                      <a:pt x="2116623" y="595999"/>
                    </a:cubicBezTo>
                    <a:cubicBezTo>
                      <a:pt x="2125623" y="569371"/>
                      <a:pt x="2132827" y="539507"/>
                      <a:pt x="2132827" y="529795"/>
                    </a:cubicBezTo>
                    <a:cubicBezTo>
                      <a:pt x="2132827" y="520079"/>
                      <a:pt x="2110139" y="489495"/>
                      <a:pt x="2082051" y="462151"/>
                    </a:cubicBezTo>
                    <a:lnTo>
                      <a:pt x="2031279" y="412139"/>
                    </a:lnTo>
                    <a:lnTo>
                      <a:pt x="1983027" y="425811"/>
                    </a:lnTo>
                    <a:cubicBezTo>
                      <a:pt x="1902003" y="448839"/>
                      <a:pt x="1885799" y="448839"/>
                      <a:pt x="1837547" y="427611"/>
                    </a:cubicBezTo>
                    <a:cubicBezTo>
                      <a:pt x="1799735" y="410699"/>
                      <a:pt x="1786771" y="397747"/>
                      <a:pt x="1767687" y="356731"/>
                    </a:cubicBezTo>
                    <a:cubicBezTo>
                      <a:pt x="1741399" y="300239"/>
                      <a:pt x="1715471" y="284407"/>
                      <a:pt x="1651015" y="284407"/>
                    </a:cubicBezTo>
                    <a:close/>
                    <a:moveTo>
                      <a:pt x="1463131" y="311"/>
                    </a:moveTo>
                    <a:cubicBezTo>
                      <a:pt x="1567451" y="-1445"/>
                      <a:pt x="1674199" y="4227"/>
                      <a:pt x="1752867" y="17731"/>
                    </a:cubicBezTo>
                    <a:cubicBezTo>
                      <a:pt x="2200387" y="95511"/>
                      <a:pt x="2566539" y="349019"/>
                      <a:pt x="2798759" y="741883"/>
                    </a:cubicBezTo>
                    <a:cubicBezTo>
                      <a:pt x="2922251" y="950379"/>
                      <a:pt x="3006859" y="1253219"/>
                      <a:pt x="3006859" y="1484043"/>
                    </a:cubicBezTo>
                    <a:lnTo>
                      <a:pt x="3006859" y="1589911"/>
                    </a:lnTo>
                    <a:lnTo>
                      <a:pt x="3175715" y="1884471"/>
                    </a:lnTo>
                    <a:cubicBezTo>
                      <a:pt x="3268243" y="2046155"/>
                      <a:pt x="3356091" y="2201715"/>
                      <a:pt x="3370131" y="2229443"/>
                    </a:cubicBezTo>
                    <a:cubicBezTo>
                      <a:pt x="3421615" y="2329911"/>
                      <a:pt x="3398575" y="2441539"/>
                      <a:pt x="3314687" y="2499155"/>
                    </a:cubicBezTo>
                    <a:cubicBezTo>
                      <a:pt x="3281203" y="2521843"/>
                      <a:pt x="3265003" y="2524723"/>
                      <a:pt x="3144751" y="2529403"/>
                    </a:cubicBezTo>
                    <a:lnTo>
                      <a:pt x="3011899" y="2534443"/>
                    </a:lnTo>
                    <a:lnTo>
                      <a:pt x="3005779" y="2742579"/>
                    </a:lnTo>
                    <a:cubicBezTo>
                      <a:pt x="2998939" y="2962239"/>
                      <a:pt x="2991379" y="3006531"/>
                      <a:pt x="2942055" y="3109879"/>
                    </a:cubicBezTo>
                    <a:cubicBezTo>
                      <a:pt x="2877967" y="3243835"/>
                      <a:pt x="2758075" y="3350783"/>
                      <a:pt x="2612623" y="3403359"/>
                    </a:cubicBezTo>
                    <a:cubicBezTo>
                      <a:pt x="2531615" y="3432527"/>
                      <a:pt x="2521895" y="3433967"/>
                      <a:pt x="2358079" y="3433967"/>
                    </a:cubicBezTo>
                    <a:cubicBezTo>
                      <a:pt x="2239271" y="3433967"/>
                      <a:pt x="2184183" y="3437567"/>
                      <a:pt x="2175903" y="3445851"/>
                    </a:cubicBezTo>
                    <a:cubicBezTo>
                      <a:pt x="2166903" y="3454851"/>
                      <a:pt x="2163663" y="3536955"/>
                      <a:pt x="2163663" y="3750851"/>
                    </a:cubicBezTo>
                    <a:lnTo>
                      <a:pt x="2163663" y="4043611"/>
                    </a:lnTo>
                    <a:lnTo>
                      <a:pt x="1382751" y="4043611"/>
                    </a:lnTo>
                    <a:cubicBezTo>
                      <a:pt x="953591" y="4043611"/>
                      <a:pt x="599319" y="4040371"/>
                      <a:pt x="595359" y="4036767"/>
                    </a:cubicBezTo>
                    <a:cubicBezTo>
                      <a:pt x="591759" y="4033167"/>
                      <a:pt x="588519" y="3746891"/>
                      <a:pt x="588519" y="3400479"/>
                    </a:cubicBezTo>
                    <a:lnTo>
                      <a:pt x="588519" y="2771027"/>
                    </a:lnTo>
                    <a:lnTo>
                      <a:pt x="530555" y="2718815"/>
                    </a:lnTo>
                    <a:cubicBezTo>
                      <a:pt x="236047" y="2454863"/>
                      <a:pt x="65391" y="2134019"/>
                      <a:pt x="14267" y="1749075"/>
                    </a:cubicBezTo>
                    <a:cubicBezTo>
                      <a:pt x="-18497" y="1502407"/>
                      <a:pt x="5627" y="1238095"/>
                      <a:pt x="81955" y="1010155"/>
                    </a:cubicBezTo>
                    <a:cubicBezTo>
                      <a:pt x="93115" y="976307"/>
                      <a:pt x="131639" y="889523"/>
                      <a:pt x="167279" y="816783"/>
                    </a:cubicBezTo>
                    <a:cubicBezTo>
                      <a:pt x="364219" y="416715"/>
                      <a:pt x="728211" y="135479"/>
                      <a:pt x="1187975" y="27451"/>
                    </a:cubicBezTo>
                    <a:cubicBezTo>
                      <a:pt x="1256923" y="11247"/>
                      <a:pt x="1358811" y="2067"/>
                      <a:pt x="1463131" y="31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1" name="Freeform 54"/>
              <p:cNvSpPr>
                <a:spLocks/>
              </p:cNvSpPr>
              <p:nvPr/>
            </p:nvSpPr>
            <p:spPr bwMode="auto">
              <a:xfrm>
                <a:off x="36027619" y="8536802"/>
                <a:ext cx="318165" cy="302730"/>
              </a:xfrm>
              <a:custGeom>
                <a:avLst/>
                <a:gdLst>
                  <a:gd name="T0" fmla="*/ 395 w 1185"/>
                  <a:gd name="T1" fmla="*/ 1018 h 1124"/>
                  <a:gd name="T2" fmla="*/ 264 w 1185"/>
                  <a:gd name="T3" fmla="*/ 160 h 1124"/>
                  <a:gd name="T4" fmla="*/ 652 w 1185"/>
                  <a:gd name="T5" fmla="*/ 0 h 1124"/>
                  <a:gd name="T6" fmla="*/ 1119 w 1185"/>
                  <a:gd name="T7" fmla="*/ 247 h 1124"/>
                  <a:gd name="T8" fmla="*/ 1185 w 1185"/>
                  <a:gd name="T9" fmla="*/ 539 h 1124"/>
                  <a:gd name="T10" fmla="*/ 890 w 1185"/>
                  <a:gd name="T11" fmla="*/ 1030 h 1124"/>
                  <a:gd name="T12" fmla="*/ 395 w 1185"/>
                  <a:gd name="T13" fmla="*/ 1018 h 1124"/>
                </a:gdLst>
                <a:ahLst/>
                <a:cxnLst>
                  <a:cxn ang="0">
                    <a:pos x="T0" y="T1"/>
                  </a:cxn>
                  <a:cxn ang="0">
                    <a:pos x="T2" y="T3"/>
                  </a:cxn>
                  <a:cxn ang="0">
                    <a:pos x="T4" y="T5"/>
                  </a:cxn>
                  <a:cxn ang="0">
                    <a:pos x="T6" y="T7"/>
                  </a:cxn>
                  <a:cxn ang="0">
                    <a:pos x="T8" y="T9"/>
                  </a:cxn>
                  <a:cxn ang="0">
                    <a:pos x="T10" y="T11"/>
                  </a:cxn>
                  <a:cxn ang="0">
                    <a:pos x="T12" y="T13"/>
                  </a:cxn>
                </a:cxnLst>
                <a:rect l="0" t="0" r="r" b="b"/>
                <a:pathLst>
                  <a:path w="1185" h="1124">
                    <a:moveTo>
                      <a:pt x="395" y="1018"/>
                    </a:moveTo>
                    <a:cubicBezTo>
                      <a:pt x="58" y="822"/>
                      <a:pt x="0" y="444"/>
                      <a:pt x="264" y="160"/>
                    </a:cubicBezTo>
                    <a:cubicBezTo>
                      <a:pt x="375" y="41"/>
                      <a:pt x="473" y="0"/>
                      <a:pt x="652" y="0"/>
                    </a:cubicBezTo>
                    <a:cubicBezTo>
                      <a:pt x="850" y="0"/>
                      <a:pt x="1022" y="91"/>
                      <a:pt x="1119" y="247"/>
                    </a:cubicBezTo>
                    <a:cubicBezTo>
                      <a:pt x="1171" y="330"/>
                      <a:pt x="1185" y="393"/>
                      <a:pt x="1185" y="539"/>
                    </a:cubicBezTo>
                    <a:cubicBezTo>
                      <a:pt x="1185" y="777"/>
                      <a:pt x="1096" y="926"/>
                      <a:pt x="890" y="1030"/>
                    </a:cubicBezTo>
                    <a:cubicBezTo>
                      <a:pt x="704" y="1124"/>
                      <a:pt x="571" y="1121"/>
                      <a:pt x="395" y="101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2" name="Freeform 56"/>
              <p:cNvSpPr>
                <a:spLocks/>
              </p:cNvSpPr>
              <p:nvPr/>
            </p:nvSpPr>
            <p:spPr bwMode="auto">
              <a:xfrm>
                <a:off x="36532174" y="7768694"/>
                <a:ext cx="316977" cy="309854"/>
              </a:xfrm>
              <a:custGeom>
                <a:avLst/>
                <a:gdLst>
                  <a:gd name="T0" fmla="*/ 466 w 1176"/>
                  <a:gd name="T1" fmla="*/ 1081 h 1147"/>
                  <a:gd name="T2" fmla="*/ 180 w 1176"/>
                  <a:gd name="T3" fmla="*/ 953 h 1147"/>
                  <a:gd name="T4" fmla="*/ 0 w 1176"/>
                  <a:gd name="T5" fmla="*/ 536 h 1147"/>
                  <a:gd name="T6" fmla="*/ 537 w 1176"/>
                  <a:gd name="T7" fmla="*/ 0 h 1147"/>
                  <a:gd name="T8" fmla="*/ 1074 w 1176"/>
                  <a:gd name="T9" fmla="*/ 415 h 1147"/>
                  <a:gd name="T10" fmla="*/ 466 w 1176"/>
                  <a:gd name="T11" fmla="*/ 1081 h 1147"/>
                </a:gdLst>
                <a:ahLst/>
                <a:cxnLst>
                  <a:cxn ang="0">
                    <a:pos x="T0" y="T1"/>
                  </a:cxn>
                  <a:cxn ang="0">
                    <a:pos x="T2" y="T3"/>
                  </a:cxn>
                  <a:cxn ang="0">
                    <a:pos x="T4" y="T5"/>
                  </a:cxn>
                  <a:cxn ang="0">
                    <a:pos x="T6" y="T7"/>
                  </a:cxn>
                  <a:cxn ang="0">
                    <a:pos x="T8" y="T9"/>
                  </a:cxn>
                  <a:cxn ang="0">
                    <a:pos x="T10" y="T11"/>
                  </a:cxn>
                </a:cxnLst>
                <a:rect l="0" t="0" r="r" b="b"/>
                <a:pathLst>
                  <a:path w="1176" h="1147">
                    <a:moveTo>
                      <a:pt x="466" y="1081"/>
                    </a:moveTo>
                    <a:cubicBezTo>
                      <a:pt x="310" y="1052"/>
                      <a:pt x="276" y="1037"/>
                      <a:pt x="180" y="953"/>
                    </a:cubicBezTo>
                    <a:cubicBezTo>
                      <a:pt x="52" y="840"/>
                      <a:pt x="0" y="721"/>
                      <a:pt x="0" y="536"/>
                    </a:cubicBezTo>
                    <a:cubicBezTo>
                      <a:pt x="0" y="222"/>
                      <a:pt x="222" y="0"/>
                      <a:pt x="537" y="0"/>
                    </a:cubicBezTo>
                    <a:cubicBezTo>
                      <a:pt x="795" y="0"/>
                      <a:pt x="998" y="156"/>
                      <a:pt x="1074" y="415"/>
                    </a:cubicBezTo>
                    <a:cubicBezTo>
                      <a:pt x="1176" y="760"/>
                      <a:pt x="823" y="1147"/>
                      <a:pt x="466" y="108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63" name="群組 62"/>
            <p:cNvGrpSpPr>
              <a:grpSpLocks noChangeAspect="1"/>
            </p:cNvGrpSpPr>
            <p:nvPr/>
          </p:nvGrpSpPr>
          <p:grpSpPr>
            <a:xfrm>
              <a:off x="5670257" y="4361087"/>
              <a:ext cx="521164" cy="523056"/>
              <a:chOff x="5583600" y="7359116"/>
              <a:chExt cx="2941833" cy="2952515"/>
            </a:xfrm>
            <a:solidFill>
              <a:schemeClr val="bg1"/>
            </a:solidFill>
          </p:grpSpPr>
          <p:sp>
            <p:nvSpPr>
              <p:cNvPr id="64"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5"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6"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67" name="群組 66"/>
            <p:cNvGrpSpPr>
              <a:grpSpLocks noChangeAspect="1"/>
            </p:cNvGrpSpPr>
            <p:nvPr/>
          </p:nvGrpSpPr>
          <p:grpSpPr>
            <a:xfrm>
              <a:off x="6392335" y="5375717"/>
              <a:ext cx="578768" cy="579036"/>
              <a:chOff x="5787795" y="2571222"/>
              <a:chExt cx="2554808" cy="2555997"/>
            </a:xfrm>
            <a:solidFill>
              <a:schemeClr val="bg1"/>
            </a:solidFill>
          </p:grpSpPr>
          <p:sp>
            <p:nvSpPr>
              <p:cNvPr id="68" name="Freeform 75"/>
              <p:cNvSpPr>
                <a:spLocks/>
              </p:cNvSpPr>
              <p:nvPr/>
            </p:nvSpPr>
            <p:spPr bwMode="auto">
              <a:xfrm>
                <a:off x="5787795" y="2571222"/>
                <a:ext cx="2553622" cy="2555997"/>
              </a:xfrm>
              <a:custGeom>
                <a:avLst/>
                <a:gdLst>
                  <a:gd name="T0" fmla="*/ 92 w 9483"/>
                  <a:gd name="T1" fmla="*/ 9464 h 9492"/>
                  <a:gd name="T2" fmla="*/ 0 w 9483"/>
                  <a:gd name="T3" fmla="*/ 9453 h 9492"/>
                  <a:gd name="T4" fmla="*/ 0 w 9483"/>
                  <a:gd name="T5" fmla="*/ 4727 h 9492"/>
                  <a:gd name="T6" fmla="*/ 0 w 9483"/>
                  <a:gd name="T7" fmla="*/ 0 h 9492"/>
                  <a:gd name="T8" fmla="*/ 388 w 9483"/>
                  <a:gd name="T9" fmla="*/ 8 h 9492"/>
                  <a:gd name="T10" fmla="*/ 776 w 9483"/>
                  <a:gd name="T11" fmla="*/ 16 h 9492"/>
                  <a:gd name="T12" fmla="*/ 791 w 9483"/>
                  <a:gd name="T13" fmla="*/ 4348 h 9492"/>
                  <a:gd name="T14" fmla="*/ 805 w 9483"/>
                  <a:gd name="T15" fmla="*/ 8680 h 9492"/>
                  <a:gd name="T16" fmla="*/ 5121 w 9483"/>
                  <a:gd name="T17" fmla="*/ 8687 h 9492"/>
                  <a:gd name="T18" fmla="*/ 9460 w 9483"/>
                  <a:gd name="T19" fmla="*/ 8730 h 9492"/>
                  <a:gd name="T20" fmla="*/ 9483 w 9483"/>
                  <a:gd name="T21" fmla="*/ 9096 h 9492"/>
                  <a:gd name="T22" fmla="*/ 9428 w 9483"/>
                  <a:gd name="T23" fmla="*/ 9456 h 9492"/>
                  <a:gd name="T24" fmla="*/ 92 w 9483"/>
                  <a:gd name="T25" fmla="*/ 9464 h 9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83" h="9492">
                    <a:moveTo>
                      <a:pt x="92" y="9464"/>
                    </a:moveTo>
                    <a:lnTo>
                      <a:pt x="0" y="9453"/>
                    </a:lnTo>
                    <a:lnTo>
                      <a:pt x="0" y="4727"/>
                    </a:lnTo>
                    <a:lnTo>
                      <a:pt x="0" y="0"/>
                    </a:lnTo>
                    <a:lnTo>
                      <a:pt x="388" y="8"/>
                    </a:lnTo>
                    <a:lnTo>
                      <a:pt x="776" y="16"/>
                    </a:lnTo>
                    <a:lnTo>
                      <a:pt x="791" y="4348"/>
                    </a:lnTo>
                    <a:lnTo>
                      <a:pt x="805" y="8680"/>
                    </a:lnTo>
                    <a:lnTo>
                      <a:pt x="5121" y="8687"/>
                    </a:lnTo>
                    <a:cubicBezTo>
                      <a:pt x="8531" y="8693"/>
                      <a:pt x="9442" y="8702"/>
                      <a:pt x="9460" y="8730"/>
                    </a:cubicBezTo>
                    <a:cubicBezTo>
                      <a:pt x="9472" y="8749"/>
                      <a:pt x="9482" y="8914"/>
                      <a:pt x="9483" y="9096"/>
                    </a:cubicBezTo>
                    <a:cubicBezTo>
                      <a:pt x="9483" y="9395"/>
                      <a:pt x="9478" y="9429"/>
                      <a:pt x="9428" y="9456"/>
                    </a:cubicBezTo>
                    <a:cubicBezTo>
                      <a:pt x="9376" y="9484"/>
                      <a:pt x="321" y="9492"/>
                      <a:pt x="92" y="946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69" name="Freeform 96"/>
              <p:cNvSpPr>
                <a:spLocks/>
              </p:cNvSpPr>
              <p:nvPr/>
            </p:nvSpPr>
            <p:spPr bwMode="auto">
              <a:xfrm>
                <a:off x="6176001" y="3214673"/>
                <a:ext cx="2166602" cy="1264346"/>
              </a:xfrm>
              <a:custGeom>
                <a:avLst/>
                <a:gdLst>
                  <a:gd name="T0" fmla="*/ 5955 w 8049"/>
                  <a:gd name="T1" fmla="*/ 4674 h 4696"/>
                  <a:gd name="T2" fmla="*/ 6307 w 8049"/>
                  <a:gd name="T3" fmla="*/ 4301 h 4696"/>
                  <a:gd name="T4" fmla="*/ 6660 w 8049"/>
                  <a:gd name="T5" fmla="*/ 3906 h 4696"/>
                  <a:gd name="T6" fmla="*/ 5545 w 8049"/>
                  <a:gd name="T7" fmla="*/ 2805 h 4696"/>
                  <a:gd name="T8" fmla="*/ 5108 w 8049"/>
                  <a:gd name="T9" fmla="*/ 3186 h 4696"/>
                  <a:gd name="T10" fmla="*/ 4699 w 8049"/>
                  <a:gd name="T11" fmla="*/ 3567 h 4696"/>
                  <a:gd name="T12" fmla="*/ 4007 w 8049"/>
                  <a:gd name="T13" fmla="*/ 2904 h 4696"/>
                  <a:gd name="T14" fmla="*/ 3302 w 8049"/>
                  <a:gd name="T15" fmla="*/ 2240 h 4696"/>
                  <a:gd name="T16" fmla="*/ 2878 w 8049"/>
                  <a:gd name="T17" fmla="*/ 2621 h 4696"/>
                  <a:gd name="T18" fmla="*/ 2463 w 8049"/>
                  <a:gd name="T19" fmla="*/ 3002 h 4696"/>
                  <a:gd name="T20" fmla="*/ 0 w 8049"/>
                  <a:gd name="T21" fmla="*/ 539 h 4696"/>
                  <a:gd name="T22" fmla="*/ 255 w 8049"/>
                  <a:gd name="T23" fmla="*/ 251 h 4696"/>
                  <a:gd name="T24" fmla="*/ 511 w 8049"/>
                  <a:gd name="T25" fmla="*/ 0 h 4696"/>
                  <a:gd name="T26" fmla="*/ 1462 w 8049"/>
                  <a:gd name="T27" fmla="*/ 951 h 4696"/>
                  <a:gd name="T28" fmla="*/ 2456 w 8049"/>
                  <a:gd name="T29" fmla="*/ 1902 h 4696"/>
                  <a:gd name="T30" fmla="*/ 2878 w 8049"/>
                  <a:gd name="T31" fmla="*/ 1521 h 4696"/>
                  <a:gd name="T32" fmla="*/ 3286 w 8049"/>
                  <a:gd name="T33" fmla="*/ 1140 h 4696"/>
                  <a:gd name="T34" fmla="*/ 3980 w 8049"/>
                  <a:gd name="T35" fmla="*/ 1803 h 4696"/>
                  <a:gd name="T36" fmla="*/ 4700 w 8049"/>
                  <a:gd name="T37" fmla="*/ 2466 h 4696"/>
                  <a:gd name="T38" fmla="*/ 5136 w 8049"/>
                  <a:gd name="T39" fmla="*/ 2085 h 4696"/>
                  <a:gd name="T40" fmla="*/ 5545 w 8049"/>
                  <a:gd name="T41" fmla="*/ 1704 h 4696"/>
                  <a:gd name="T42" fmla="*/ 6364 w 8049"/>
                  <a:gd name="T43" fmla="*/ 2496 h 4696"/>
                  <a:gd name="T44" fmla="*/ 7206 w 8049"/>
                  <a:gd name="T45" fmla="*/ 3317 h 4696"/>
                  <a:gd name="T46" fmla="*/ 7632 w 8049"/>
                  <a:gd name="T47" fmla="*/ 2975 h 4696"/>
                  <a:gd name="T48" fmla="*/ 8025 w 8049"/>
                  <a:gd name="T49" fmla="*/ 2650 h 4696"/>
                  <a:gd name="T50" fmla="*/ 8026 w 8049"/>
                  <a:gd name="T51" fmla="*/ 4651 h 4696"/>
                  <a:gd name="T52" fmla="*/ 6982 w 8049"/>
                  <a:gd name="T53" fmla="*/ 4696 h 4696"/>
                  <a:gd name="T54" fmla="*/ 5955 w 8049"/>
                  <a:gd name="T55" fmla="*/ 4674 h 4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49" h="4696">
                    <a:moveTo>
                      <a:pt x="5955" y="4674"/>
                    </a:moveTo>
                    <a:cubicBezTo>
                      <a:pt x="5955" y="4662"/>
                      <a:pt x="6113" y="4494"/>
                      <a:pt x="6307" y="4301"/>
                    </a:cubicBezTo>
                    <a:cubicBezTo>
                      <a:pt x="6501" y="4107"/>
                      <a:pt x="6660" y="3929"/>
                      <a:pt x="6660" y="3906"/>
                    </a:cubicBezTo>
                    <a:cubicBezTo>
                      <a:pt x="6660" y="3840"/>
                      <a:pt x="5612" y="2805"/>
                      <a:pt x="5545" y="2805"/>
                    </a:cubicBezTo>
                    <a:cubicBezTo>
                      <a:pt x="5510" y="2805"/>
                      <a:pt x="5343" y="2950"/>
                      <a:pt x="5108" y="3186"/>
                    </a:cubicBezTo>
                    <a:cubicBezTo>
                      <a:pt x="4899" y="3395"/>
                      <a:pt x="4715" y="3567"/>
                      <a:pt x="4699" y="3567"/>
                    </a:cubicBezTo>
                    <a:cubicBezTo>
                      <a:pt x="4683" y="3567"/>
                      <a:pt x="4372" y="3268"/>
                      <a:pt x="4007" y="2904"/>
                    </a:cubicBezTo>
                    <a:cubicBezTo>
                      <a:pt x="3643" y="2539"/>
                      <a:pt x="3325" y="2240"/>
                      <a:pt x="3302" y="2240"/>
                    </a:cubicBezTo>
                    <a:cubicBezTo>
                      <a:pt x="3278" y="2240"/>
                      <a:pt x="3087" y="2412"/>
                      <a:pt x="2878" y="2621"/>
                    </a:cubicBezTo>
                    <a:cubicBezTo>
                      <a:pt x="2669" y="2831"/>
                      <a:pt x="2482" y="3002"/>
                      <a:pt x="2463" y="3002"/>
                    </a:cubicBezTo>
                    <a:cubicBezTo>
                      <a:pt x="2415" y="3002"/>
                      <a:pt x="0" y="587"/>
                      <a:pt x="0" y="539"/>
                    </a:cubicBezTo>
                    <a:cubicBezTo>
                      <a:pt x="0" y="518"/>
                      <a:pt x="115" y="388"/>
                      <a:pt x="255" y="251"/>
                    </a:cubicBezTo>
                    <a:lnTo>
                      <a:pt x="511" y="0"/>
                    </a:lnTo>
                    <a:lnTo>
                      <a:pt x="1462" y="951"/>
                    </a:lnTo>
                    <a:cubicBezTo>
                      <a:pt x="1985" y="1474"/>
                      <a:pt x="2432" y="1902"/>
                      <a:pt x="2456" y="1902"/>
                    </a:cubicBezTo>
                    <a:cubicBezTo>
                      <a:pt x="2479" y="1902"/>
                      <a:pt x="2669" y="1730"/>
                      <a:pt x="2878" y="1521"/>
                    </a:cubicBezTo>
                    <a:cubicBezTo>
                      <a:pt x="3087" y="1311"/>
                      <a:pt x="3271" y="1140"/>
                      <a:pt x="3286" y="1140"/>
                    </a:cubicBezTo>
                    <a:cubicBezTo>
                      <a:pt x="3302" y="1140"/>
                      <a:pt x="3614" y="1438"/>
                      <a:pt x="3980" y="1803"/>
                    </a:cubicBezTo>
                    <a:cubicBezTo>
                      <a:pt x="4396" y="2218"/>
                      <a:pt x="4666" y="2466"/>
                      <a:pt x="4700" y="2466"/>
                    </a:cubicBezTo>
                    <a:cubicBezTo>
                      <a:pt x="4734" y="2466"/>
                      <a:pt x="4906" y="2316"/>
                      <a:pt x="5136" y="2085"/>
                    </a:cubicBezTo>
                    <a:cubicBezTo>
                      <a:pt x="5345" y="1876"/>
                      <a:pt x="5529" y="1704"/>
                      <a:pt x="5545" y="1704"/>
                    </a:cubicBezTo>
                    <a:cubicBezTo>
                      <a:pt x="5561" y="1704"/>
                      <a:pt x="5929" y="2061"/>
                      <a:pt x="6364" y="2496"/>
                    </a:cubicBezTo>
                    <a:cubicBezTo>
                      <a:pt x="6799" y="2932"/>
                      <a:pt x="7177" y="3301"/>
                      <a:pt x="7206" y="3317"/>
                    </a:cubicBezTo>
                    <a:cubicBezTo>
                      <a:pt x="7250" y="3341"/>
                      <a:pt x="7313" y="3290"/>
                      <a:pt x="7632" y="2975"/>
                    </a:cubicBezTo>
                    <a:cubicBezTo>
                      <a:pt x="7922" y="2687"/>
                      <a:pt x="8011" y="2614"/>
                      <a:pt x="8025" y="2650"/>
                    </a:cubicBezTo>
                    <a:cubicBezTo>
                      <a:pt x="8048" y="2710"/>
                      <a:pt x="8049" y="4592"/>
                      <a:pt x="8026" y="4651"/>
                    </a:cubicBezTo>
                    <a:cubicBezTo>
                      <a:pt x="8011" y="4691"/>
                      <a:pt x="7892" y="4696"/>
                      <a:pt x="6982" y="4696"/>
                    </a:cubicBezTo>
                    <a:cubicBezTo>
                      <a:pt x="6417" y="4696"/>
                      <a:pt x="5955" y="4686"/>
                      <a:pt x="5955" y="467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70" name="手繪多邊形 69"/>
            <p:cNvSpPr>
              <a:spLocks noChangeAspect="1"/>
            </p:cNvSpPr>
            <p:nvPr/>
          </p:nvSpPr>
          <p:spPr bwMode="auto">
            <a:xfrm>
              <a:off x="3443747" y="3543034"/>
              <a:ext cx="418164" cy="441726"/>
            </a:xfrm>
            <a:custGeom>
              <a:avLst/>
              <a:gdLst>
                <a:gd name="connsiteX0" fmla="*/ 1095634 w 3528852"/>
                <a:gd name="connsiteY0" fmla="*/ 1024416 h 3727695"/>
                <a:gd name="connsiteX1" fmla="*/ 1080654 w 3528852"/>
                <a:gd name="connsiteY1" fmla="*/ 1109438 h 3727695"/>
                <a:gd name="connsiteX2" fmla="*/ 1055826 w 3528852"/>
                <a:gd name="connsiteY2" fmla="*/ 1204854 h 3727695"/>
                <a:gd name="connsiteX3" fmla="*/ 937794 w 3528852"/>
                <a:gd name="connsiteY3" fmla="*/ 1200174 h 3727695"/>
                <a:gd name="connsiteX4" fmla="*/ 907926 w 3528852"/>
                <a:gd name="connsiteY4" fmla="*/ 1115558 h 3727695"/>
                <a:gd name="connsiteX5" fmla="*/ 820482 w 3528852"/>
                <a:gd name="connsiteY5" fmla="*/ 1080632 h 3727695"/>
                <a:gd name="connsiteX6" fmla="*/ 862226 w 3528852"/>
                <a:gd name="connsiteY6" fmla="*/ 1358602 h 3727695"/>
                <a:gd name="connsiteX7" fmla="*/ 1080294 w 3528852"/>
                <a:gd name="connsiteY7" fmla="*/ 1391368 h 3727695"/>
                <a:gd name="connsiteX8" fmla="*/ 1188610 w 3528852"/>
                <a:gd name="connsiteY8" fmla="*/ 1285510 h 3727695"/>
                <a:gd name="connsiteX9" fmla="*/ 1149746 w 3528852"/>
                <a:gd name="connsiteY9" fmla="*/ 1053628 h 3727695"/>
                <a:gd name="connsiteX10" fmla="*/ 1095634 w 3528852"/>
                <a:gd name="connsiteY10" fmla="*/ 1024416 h 3727695"/>
                <a:gd name="connsiteX11" fmla="*/ 92222 w 3528852"/>
                <a:gd name="connsiteY11" fmla="*/ 0 h 3727695"/>
                <a:gd name="connsiteX12" fmla="*/ 171094 w 3528852"/>
                <a:gd name="connsiteY12" fmla="*/ 112334 h 3727695"/>
                <a:gd name="connsiteX13" fmla="*/ 233398 w 3528852"/>
                <a:gd name="connsiteY13" fmla="*/ 365084 h 3727695"/>
                <a:gd name="connsiteX14" fmla="*/ 511430 w 3528852"/>
                <a:gd name="connsiteY14" fmla="*/ 467696 h 3727695"/>
                <a:gd name="connsiteX15" fmla="*/ 740118 w 3528852"/>
                <a:gd name="connsiteY15" fmla="*/ 509822 h 3727695"/>
                <a:gd name="connsiteX16" fmla="*/ 1013470 w 3528852"/>
                <a:gd name="connsiteY16" fmla="*/ 721168 h 3727695"/>
                <a:gd name="connsiteX17" fmla="*/ 1507586 w 3528852"/>
                <a:gd name="connsiteY17" fmla="*/ 802898 h 3727695"/>
                <a:gd name="connsiteX18" fmla="*/ 1997018 w 3528852"/>
                <a:gd name="connsiteY18" fmla="*/ 822340 h 3727695"/>
                <a:gd name="connsiteX19" fmla="*/ 3514302 w 3528852"/>
                <a:gd name="connsiteY19" fmla="*/ 2339204 h 3727695"/>
                <a:gd name="connsiteX20" fmla="*/ 3510342 w 3528852"/>
                <a:gd name="connsiteY20" fmla="*/ 2484302 h 3727695"/>
                <a:gd name="connsiteX21" fmla="*/ 2277570 w 3528852"/>
                <a:gd name="connsiteY21" fmla="*/ 3713490 h 3727695"/>
                <a:gd name="connsiteX22" fmla="*/ 2147558 w 3528852"/>
                <a:gd name="connsiteY22" fmla="*/ 3717452 h 3727695"/>
                <a:gd name="connsiteX23" fmla="*/ 1383694 w 3528852"/>
                <a:gd name="connsiteY23" fmla="*/ 2979002 h 3727695"/>
                <a:gd name="connsiteX24" fmla="*/ 634238 w 3528852"/>
                <a:gd name="connsiteY24" fmla="*/ 2215348 h 3727695"/>
                <a:gd name="connsiteX25" fmla="*/ 612990 w 3528852"/>
                <a:gd name="connsiteY25" fmla="*/ 1663042 h 3727695"/>
                <a:gd name="connsiteX26" fmla="*/ 685378 w 3528852"/>
                <a:gd name="connsiteY26" fmla="*/ 975718 h 3727695"/>
                <a:gd name="connsiteX27" fmla="*/ 791622 w 3528852"/>
                <a:gd name="connsiteY27" fmla="*/ 872746 h 3727695"/>
                <a:gd name="connsiteX28" fmla="*/ 823674 w 3528852"/>
                <a:gd name="connsiteY28" fmla="*/ 749612 h 3727695"/>
                <a:gd name="connsiteX29" fmla="*/ 516470 w 3528852"/>
                <a:gd name="connsiteY29" fmla="*/ 650598 h 3727695"/>
                <a:gd name="connsiteX30" fmla="*/ 186218 w 3528852"/>
                <a:gd name="connsiteY30" fmla="*/ 560948 h 3727695"/>
                <a:gd name="connsiteX31" fmla="*/ 3986 w 3528852"/>
                <a:gd name="connsiteY31" fmla="*/ 194064 h 3727695"/>
                <a:gd name="connsiteX32" fmla="*/ 92222 w 3528852"/>
                <a:gd name="connsiteY32" fmla="*/ 0 h 372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528852" h="3727695">
                  <a:moveTo>
                    <a:pt x="1095634" y="1024416"/>
                  </a:moveTo>
                  <a:cubicBezTo>
                    <a:pt x="1084882" y="1033104"/>
                    <a:pt x="1080654" y="1060830"/>
                    <a:pt x="1080654" y="1109438"/>
                  </a:cubicBezTo>
                  <a:cubicBezTo>
                    <a:pt x="1080654" y="1170648"/>
                    <a:pt x="1077414" y="1183250"/>
                    <a:pt x="1055826" y="1204854"/>
                  </a:cubicBezTo>
                  <a:cubicBezTo>
                    <a:pt x="1020918" y="1239782"/>
                    <a:pt x="975578" y="1237980"/>
                    <a:pt x="937794" y="1200174"/>
                  </a:cubicBezTo>
                  <a:cubicBezTo>
                    <a:pt x="912246" y="1174610"/>
                    <a:pt x="907926" y="1162366"/>
                    <a:pt x="907926" y="1115558"/>
                  </a:cubicBezTo>
                  <a:cubicBezTo>
                    <a:pt x="907926" y="1017620"/>
                    <a:pt x="871942" y="1003218"/>
                    <a:pt x="820482" y="1080632"/>
                  </a:cubicBezTo>
                  <a:cubicBezTo>
                    <a:pt x="761466" y="1169208"/>
                    <a:pt x="779818" y="1293070"/>
                    <a:pt x="862226" y="1358602"/>
                  </a:cubicBezTo>
                  <a:cubicBezTo>
                    <a:pt x="932034" y="1414774"/>
                    <a:pt x="1005446" y="1425576"/>
                    <a:pt x="1080294" y="1391368"/>
                  </a:cubicBezTo>
                  <a:cubicBezTo>
                    <a:pt x="1141830" y="1363644"/>
                    <a:pt x="1160542" y="1345280"/>
                    <a:pt x="1188610" y="1285510"/>
                  </a:cubicBezTo>
                  <a:cubicBezTo>
                    <a:pt x="1228190" y="1201614"/>
                    <a:pt x="1214878" y="1122040"/>
                    <a:pt x="1149746" y="1053628"/>
                  </a:cubicBezTo>
                  <a:cubicBezTo>
                    <a:pt x="1123658" y="1026082"/>
                    <a:pt x="1106382" y="1015730"/>
                    <a:pt x="1095634" y="1024416"/>
                  </a:cubicBezTo>
                  <a:close/>
                  <a:moveTo>
                    <a:pt x="92222" y="0"/>
                  </a:moveTo>
                  <a:cubicBezTo>
                    <a:pt x="139402" y="0"/>
                    <a:pt x="164610" y="36004"/>
                    <a:pt x="171094" y="112334"/>
                  </a:cubicBezTo>
                  <a:cubicBezTo>
                    <a:pt x="184058" y="264632"/>
                    <a:pt x="198826" y="324760"/>
                    <a:pt x="233398" y="365084"/>
                  </a:cubicBezTo>
                  <a:cubicBezTo>
                    <a:pt x="284538" y="424492"/>
                    <a:pt x="342882" y="446094"/>
                    <a:pt x="511430" y="467696"/>
                  </a:cubicBezTo>
                  <a:cubicBezTo>
                    <a:pt x="575894" y="475978"/>
                    <a:pt x="638198" y="487500"/>
                    <a:pt x="740118" y="509822"/>
                  </a:cubicBezTo>
                  <a:cubicBezTo>
                    <a:pt x="860766" y="536106"/>
                    <a:pt x="964850" y="616754"/>
                    <a:pt x="1013470" y="721168"/>
                  </a:cubicBezTo>
                  <a:cubicBezTo>
                    <a:pt x="1054526" y="810458"/>
                    <a:pt x="1008786" y="802898"/>
                    <a:pt x="1507586" y="802898"/>
                  </a:cubicBezTo>
                  <a:cubicBezTo>
                    <a:pt x="1923550" y="802898"/>
                    <a:pt x="1955602" y="803978"/>
                    <a:pt x="1997018" y="822340"/>
                  </a:cubicBezTo>
                  <a:cubicBezTo>
                    <a:pt x="2056802" y="848624"/>
                    <a:pt x="3490894" y="2282316"/>
                    <a:pt x="3514302" y="2339204"/>
                  </a:cubicBezTo>
                  <a:cubicBezTo>
                    <a:pt x="3534830" y="2389250"/>
                    <a:pt x="3533750" y="2434976"/>
                    <a:pt x="3510342" y="2484302"/>
                  </a:cubicBezTo>
                  <a:cubicBezTo>
                    <a:pt x="3483690" y="2541908"/>
                    <a:pt x="2329790" y="3691888"/>
                    <a:pt x="2277570" y="3713490"/>
                  </a:cubicBezTo>
                  <a:cubicBezTo>
                    <a:pt x="2235434" y="3731132"/>
                    <a:pt x="2200138" y="3732212"/>
                    <a:pt x="2147558" y="3717452"/>
                  </a:cubicBezTo>
                  <a:cubicBezTo>
                    <a:pt x="2119466" y="3709530"/>
                    <a:pt x="1958482" y="3553992"/>
                    <a:pt x="1383694" y="2979002"/>
                  </a:cubicBezTo>
                  <a:cubicBezTo>
                    <a:pt x="983218" y="2578632"/>
                    <a:pt x="645762" y="2234792"/>
                    <a:pt x="634238" y="2215348"/>
                  </a:cubicBezTo>
                  <a:cubicBezTo>
                    <a:pt x="613350" y="2180424"/>
                    <a:pt x="612990" y="2168544"/>
                    <a:pt x="612990" y="1663042"/>
                  </a:cubicBezTo>
                  <a:cubicBezTo>
                    <a:pt x="612990" y="1083012"/>
                    <a:pt x="612630" y="1084812"/>
                    <a:pt x="685378" y="975718"/>
                  </a:cubicBezTo>
                  <a:cubicBezTo>
                    <a:pt x="714190" y="932874"/>
                    <a:pt x="745162" y="902630"/>
                    <a:pt x="791622" y="872746"/>
                  </a:cubicBezTo>
                  <a:cubicBezTo>
                    <a:pt x="867970" y="823060"/>
                    <a:pt x="873374" y="803618"/>
                    <a:pt x="823674" y="749612"/>
                  </a:cubicBezTo>
                  <a:cubicBezTo>
                    <a:pt x="776494" y="697764"/>
                    <a:pt x="706626" y="675442"/>
                    <a:pt x="516470" y="650598"/>
                  </a:cubicBezTo>
                  <a:cubicBezTo>
                    <a:pt x="409150" y="636558"/>
                    <a:pt x="229798" y="587952"/>
                    <a:pt x="186218" y="560948"/>
                  </a:cubicBezTo>
                  <a:cubicBezTo>
                    <a:pt x="73134" y="491460"/>
                    <a:pt x="23074" y="389928"/>
                    <a:pt x="3986" y="194064"/>
                  </a:cubicBezTo>
                  <a:cubicBezTo>
                    <a:pt x="-10058" y="47526"/>
                    <a:pt x="11550" y="0"/>
                    <a:pt x="92222" y="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1" name="手繪多邊形 70"/>
            <p:cNvSpPr>
              <a:spLocks noChangeAspect="1"/>
            </p:cNvSpPr>
            <p:nvPr/>
          </p:nvSpPr>
          <p:spPr bwMode="auto">
            <a:xfrm>
              <a:off x="6413968" y="2891015"/>
              <a:ext cx="521097" cy="720000"/>
            </a:xfrm>
            <a:custGeom>
              <a:avLst/>
              <a:gdLst>
                <a:gd name="connsiteX0" fmla="*/ 2760844 w 3196998"/>
                <a:gd name="connsiteY0" fmla="*/ 1897930 h 4417292"/>
                <a:gd name="connsiteX1" fmla="*/ 2730310 w 3196998"/>
                <a:gd name="connsiteY1" fmla="*/ 2116432 h 4417292"/>
                <a:gd name="connsiteX2" fmla="*/ 2716302 w 3196998"/>
                <a:gd name="connsiteY2" fmla="*/ 2329896 h 4417292"/>
                <a:gd name="connsiteX3" fmla="*/ 2700496 w 3196998"/>
                <a:gd name="connsiteY3" fmla="*/ 2548040 h 4417292"/>
                <a:gd name="connsiteX4" fmla="*/ 2653798 w 3196998"/>
                <a:gd name="connsiteY4" fmla="*/ 3300022 h 4417292"/>
                <a:gd name="connsiteX5" fmla="*/ 2622546 w 3196998"/>
                <a:gd name="connsiteY5" fmla="*/ 3856178 h 4417292"/>
                <a:gd name="connsiteX6" fmla="*/ 2635838 w 3196998"/>
                <a:gd name="connsiteY6" fmla="*/ 3980730 h 4417292"/>
                <a:gd name="connsiteX7" fmla="*/ 2772698 w 3196998"/>
                <a:gd name="connsiteY7" fmla="*/ 3861218 h 4417292"/>
                <a:gd name="connsiteX8" fmla="*/ 2899860 w 3196998"/>
                <a:gd name="connsiteY8" fmla="*/ 3721548 h 4417292"/>
                <a:gd name="connsiteX9" fmla="*/ 2862502 w 3196998"/>
                <a:gd name="connsiteY9" fmla="*/ 2995124 h 4417292"/>
                <a:gd name="connsiteX10" fmla="*/ 2846696 w 3196998"/>
                <a:gd name="connsiteY10" fmla="*/ 2782022 h 4417292"/>
                <a:gd name="connsiteX11" fmla="*/ 2831610 w 3196998"/>
                <a:gd name="connsiteY11" fmla="*/ 2583676 h 4417292"/>
                <a:gd name="connsiteX12" fmla="*/ 2791378 w 3196998"/>
                <a:gd name="connsiteY12" fmla="*/ 2060636 h 4417292"/>
                <a:gd name="connsiteX13" fmla="*/ 2760844 w 3196998"/>
                <a:gd name="connsiteY13" fmla="*/ 1897930 h 4417292"/>
                <a:gd name="connsiteX14" fmla="*/ 1393530 w 3196998"/>
                <a:gd name="connsiteY14" fmla="*/ 1288330 h 4417292"/>
                <a:gd name="connsiteX15" fmla="*/ 882754 w 3196998"/>
                <a:gd name="connsiteY15" fmla="*/ 1300572 h 4417292"/>
                <a:gd name="connsiteX16" fmla="*/ 870518 w 3196998"/>
                <a:gd name="connsiteY16" fmla="*/ 1524556 h 4417292"/>
                <a:gd name="connsiteX17" fmla="*/ 845678 w 3196998"/>
                <a:gd name="connsiteY17" fmla="*/ 1761504 h 4417292"/>
                <a:gd name="connsiteX18" fmla="*/ 731214 w 3196998"/>
                <a:gd name="connsiteY18" fmla="*/ 1761864 h 4417292"/>
                <a:gd name="connsiteX19" fmla="*/ 702778 w 3196998"/>
                <a:gd name="connsiteY19" fmla="*/ 1737378 h 4417292"/>
                <a:gd name="connsiteX20" fmla="*/ 697738 w 3196998"/>
                <a:gd name="connsiteY20" fmla="*/ 1515194 h 4417292"/>
                <a:gd name="connsiteX21" fmla="*/ 692698 w 3196998"/>
                <a:gd name="connsiteY21" fmla="*/ 1293370 h 4417292"/>
                <a:gd name="connsiteX22" fmla="*/ 576074 w 3196998"/>
                <a:gd name="connsiteY22" fmla="*/ 1293370 h 4417292"/>
                <a:gd name="connsiteX23" fmla="*/ 459450 w 3196998"/>
                <a:gd name="connsiteY23" fmla="*/ 1293370 h 4417292"/>
                <a:gd name="connsiteX24" fmla="*/ 452610 w 3196998"/>
                <a:gd name="connsiteY24" fmla="*/ 1334062 h 4417292"/>
                <a:gd name="connsiteX25" fmla="*/ 429214 w 3196998"/>
                <a:gd name="connsiteY25" fmla="*/ 1654194 h 4417292"/>
                <a:gd name="connsiteX26" fmla="*/ 402938 w 3196998"/>
                <a:gd name="connsiteY26" fmla="*/ 2045986 h 4417292"/>
                <a:gd name="connsiteX27" fmla="*/ 392858 w 3196998"/>
                <a:gd name="connsiteY27" fmla="*/ 2249444 h 4417292"/>
                <a:gd name="connsiteX28" fmla="*/ 382418 w 3196998"/>
                <a:gd name="connsiteY28" fmla="*/ 2426616 h 4417292"/>
                <a:gd name="connsiteX29" fmla="*/ 362622 w 3196998"/>
                <a:gd name="connsiteY29" fmla="*/ 2690932 h 4417292"/>
                <a:gd name="connsiteX30" fmla="*/ 342826 w 3196998"/>
                <a:gd name="connsiteY30" fmla="*/ 3016104 h 4417292"/>
                <a:gd name="connsiteX31" fmla="*/ 301430 w 3196998"/>
                <a:gd name="connsiteY31" fmla="*/ 3697060 h 4417292"/>
                <a:gd name="connsiteX32" fmla="*/ 281994 w 3196998"/>
                <a:gd name="connsiteY32" fmla="*/ 3986582 h 4417292"/>
                <a:gd name="connsiteX33" fmla="*/ 299630 w 3196998"/>
                <a:gd name="connsiteY33" fmla="*/ 4137106 h 4417292"/>
                <a:gd name="connsiteX34" fmla="*/ 1309298 w 3196998"/>
                <a:gd name="connsiteY34" fmla="*/ 4140346 h 4417292"/>
                <a:gd name="connsiteX35" fmla="*/ 2313930 w 3196998"/>
                <a:gd name="connsiteY35" fmla="*/ 4127022 h 4417292"/>
                <a:gd name="connsiteX36" fmla="*/ 2334806 w 3196998"/>
                <a:gd name="connsiteY36" fmla="*/ 3964256 h 4417292"/>
                <a:gd name="connsiteX37" fmla="*/ 2354246 w 3196998"/>
                <a:gd name="connsiteY37" fmla="*/ 3651326 h 4417292"/>
                <a:gd name="connsiteX38" fmla="*/ 2374042 w 3196998"/>
                <a:gd name="connsiteY38" fmla="*/ 3320752 h 4417292"/>
                <a:gd name="connsiteX39" fmla="*/ 2398518 w 3196998"/>
                <a:gd name="connsiteY39" fmla="*/ 2924638 h 4417292"/>
                <a:gd name="connsiteX40" fmla="*/ 2429114 w 3196998"/>
                <a:gd name="connsiteY40" fmla="*/ 2436698 h 4417292"/>
                <a:gd name="connsiteX41" fmla="*/ 2451074 w 3196998"/>
                <a:gd name="connsiteY41" fmla="*/ 2111526 h 4417292"/>
                <a:gd name="connsiteX42" fmla="*/ 2485266 w 3196998"/>
                <a:gd name="connsiteY42" fmla="*/ 1507272 h 4417292"/>
                <a:gd name="connsiteX43" fmla="*/ 2487426 w 3196998"/>
                <a:gd name="connsiteY43" fmla="*/ 1295892 h 4417292"/>
                <a:gd name="connsiteX44" fmla="*/ 2286934 w 3196998"/>
                <a:gd name="connsiteY44" fmla="*/ 1290490 h 4417292"/>
                <a:gd name="connsiteX45" fmla="*/ 2094718 w 3196998"/>
                <a:gd name="connsiteY45" fmla="*/ 1293370 h 4417292"/>
                <a:gd name="connsiteX46" fmla="*/ 2089318 w 3196998"/>
                <a:gd name="connsiteY46" fmla="*/ 1511954 h 4417292"/>
                <a:gd name="connsiteX47" fmla="*/ 2076002 w 3196998"/>
                <a:gd name="connsiteY47" fmla="*/ 1746740 h 4417292"/>
                <a:gd name="connsiteX48" fmla="*/ 1941738 w 3196998"/>
                <a:gd name="connsiteY48" fmla="*/ 1761504 h 4417292"/>
                <a:gd name="connsiteX49" fmla="*/ 1916902 w 3196998"/>
                <a:gd name="connsiteY49" fmla="*/ 1524556 h 4417292"/>
                <a:gd name="connsiteX50" fmla="*/ 1904662 w 3196998"/>
                <a:gd name="connsiteY50" fmla="*/ 1300572 h 4417292"/>
                <a:gd name="connsiteX51" fmla="*/ 1393530 w 3196998"/>
                <a:gd name="connsiteY51" fmla="*/ 1288330 h 4417292"/>
                <a:gd name="connsiteX52" fmla="*/ 1235134 w 3196998"/>
                <a:gd name="connsiteY52" fmla="*/ 303610 h 4417292"/>
                <a:gd name="connsiteX53" fmla="*/ 1170702 w 3196998"/>
                <a:gd name="connsiteY53" fmla="*/ 326372 h 4417292"/>
                <a:gd name="connsiteX54" fmla="*/ 916754 w 3196998"/>
                <a:gd name="connsiteY54" fmla="*/ 592328 h 4417292"/>
                <a:gd name="connsiteX55" fmla="*/ 886898 w 3196998"/>
                <a:gd name="connsiteY55" fmla="*/ 987124 h 4417292"/>
                <a:gd name="connsiteX56" fmla="*/ 1137250 w 3196998"/>
                <a:gd name="connsiteY56" fmla="*/ 990364 h 4417292"/>
                <a:gd name="connsiteX57" fmla="*/ 1158832 w 3196998"/>
                <a:gd name="connsiteY57" fmla="*/ 769752 h 4417292"/>
                <a:gd name="connsiteX58" fmla="*/ 1226096 w 3196998"/>
                <a:gd name="connsiteY58" fmla="*/ 391152 h 4417292"/>
                <a:gd name="connsiteX59" fmla="*/ 1256670 w 3196998"/>
                <a:gd name="connsiteY59" fmla="*/ 315936 h 4417292"/>
                <a:gd name="connsiteX60" fmla="*/ 1235134 w 3196998"/>
                <a:gd name="connsiteY60" fmla="*/ 303610 h 4417292"/>
                <a:gd name="connsiteX61" fmla="*/ 1533882 w 3196998"/>
                <a:gd name="connsiteY61" fmla="*/ 292966 h 4417292"/>
                <a:gd name="connsiteX62" fmla="*/ 1357474 w 3196998"/>
                <a:gd name="connsiteY62" fmla="*/ 528714 h 4417292"/>
                <a:gd name="connsiteX63" fmla="*/ 1337634 w 3196998"/>
                <a:gd name="connsiteY63" fmla="*/ 781018 h 4417292"/>
                <a:gd name="connsiteX64" fmla="*/ 1349898 w 3196998"/>
                <a:gd name="connsiteY64" fmla="*/ 991930 h 4417292"/>
                <a:gd name="connsiteX65" fmla="*/ 1624070 w 3196998"/>
                <a:gd name="connsiteY65" fmla="*/ 1004166 h 4417292"/>
                <a:gd name="connsiteX66" fmla="*/ 1903290 w 3196998"/>
                <a:gd name="connsiteY66" fmla="*/ 986530 h 4417292"/>
                <a:gd name="connsiteX67" fmla="*/ 1914474 w 3196998"/>
                <a:gd name="connsiteY67" fmla="*/ 836804 h 4417292"/>
                <a:gd name="connsiteX68" fmla="*/ 1897518 w 3196998"/>
                <a:gd name="connsiteY68" fmla="*/ 659724 h 4417292"/>
                <a:gd name="connsiteX69" fmla="*/ 1627676 w 3196998"/>
                <a:gd name="connsiteY69" fmla="*/ 328240 h 4417292"/>
                <a:gd name="connsiteX70" fmla="*/ 1533882 w 3196998"/>
                <a:gd name="connsiteY70" fmla="*/ 292966 h 4417292"/>
                <a:gd name="connsiteX71" fmla="*/ 1857622 w 3196998"/>
                <a:gd name="connsiteY71" fmla="*/ 171235 h 4417292"/>
                <a:gd name="connsiteX72" fmla="*/ 1786642 w 3196998"/>
                <a:gd name="connsiteY72" fmla="*/ 184338 h 4417292"/>
                <a:gd name="connsiteX73" fmla="*/ 1848896 w 3196998"/>
                <a:gd name="connsiteY73" fmla="*/ 267186 h 4417292"/>
                <a:gd name="connsiteX74" fmla="*/ 2018384 w 3196998"/>
                <a:gd name="connsiteY74" fmla="*/ 485836 h 4417292"/>
                <a:gd name="connsiteX75" fmla="*/ 2086754 w 3196998"/>
                <a:gd name="connsiteY75" fmla="*/ 826596 h 4417292"/>
                <a:gd name="connsiteX76" fmla="*/ 2102588 w 3196998"/>
                <a:gd name="connsiteY76" fmla="*/ 991572 h 4417292"/>
                <a:gd name="connsiteX77" fmla="*/ 2358438 w 3196998"/>
                <a:gd name="connsiteY77" fmla="*/ 988330 h 4417292"/>
                <a:gd name="connsiteX78" fmla="*/ 2373912 w 3196998"/>
                <a:gd name="connsiteY78" fmla="*/ 813268 h 4417292"/>
                <a:gd name="connsiteX79" fmla="*/ 2303382 w 3196998"/>
                <a:gd name="connsiteY79" fmla="*/ 443330 h 4417292"/>
                <a:gd name="connsiteX80" fmla="*/ 1973402 w 3196998"/>
                <a:gd name="connsiteY80" fmla="*/ 186500 h 4417292"/>
                <a:gd name="connsiteX81" fmla="*/ 1857622 w 3196998"/>
                <a:gd name="connsiteY81" fmla="*/ 171235 h 4417292"/>
                <a:gd name="connsiteX82" fmla="*/ 1802622 w 3196998"/>
                <a:gd name="connsiteY82" fmla="*/ 1132 h 4417292"/>
                <a:gd name="connsiteX83" fmla="*/ 1890966 w 3196998"/>
                <a:gd name="connsiteY83" fmla="*/ 1357 h 4417292"/>
                <a:gd name="connsiteX84" fmla="*/ 2327354 w 3196998"/>
                <a:gd name="connsiteY84" fmla="*/ 191428 h 4417292"/>
                <a:gd name="connsiteX85" fmla="*/ 2547350 w 3196998"/>
                <a:gd name="connsiteY85" fmla="*/ 810962 h 4417292"/>
                <a:gd name="connsiteX86" fmla="*/ 2557070 w 3196998"/>
                <a:gd name="connsiteY86" fmla="*/ 983756 h 4417292"/>
                <a:gd name="connsiteX87" fmla="*/ 2711894 w 3196998"/>
                <a:gd name="connsiteY87" fmla="*/ 1004274 h 4417292"/>
                <a:gd name="connsiteX88" fmla="*/ 2897682 w 3196998"/>
                <a:gd name="connsiteY88" fmla="*/ 1030554 h 4417292"/>
                <a:gd name="connsiteX89" fmla="*/ 2998498 w 3196998"/>
                <a:gd name="connsiteY89" fmla="*/ 1196506 h 4417292"/>
                <a:gd name="connsiteX90" fmla="*/ 3055390 w 3196998"/>
                <a:gd name="connsiteY90" fmla="*/ 1908198 h 4417292"/>
                <a:gd name="connsiteX91" fmla="*/ 3075554 w 3196998"/>
                <a:gd name="connsiteY91" fmla="*/ 2110508 h 4417292"/>
                <a:gd name="connsiteX92" fmla="*/ 3085634 w 3196998"/>
                <a:gd name="connsiteY92" fmla="*/ 2237224 h 4417292"/>
                <a:gd name="connsiteX93" fmla="*/ 3096074 w 3196998"/>
                <a:gd name="connsiteY93" fmla="*/ 2411096 h 4417292"/>
                <a:gd name="connsiteX94" fmla="*/ 3146842 w 3196998"/>
                <a:gd name="connsiteY94" fmla="*/ 3036030 h 4417292"/>
                <a:gd name="connsiteX95" fmla="*/ 3171686 w 3196998"/>
                <a:gd name="connsiteY95" fmla="*/ 3351016 h 4417292"/>
                <a:gd name="connsiteX96" fmla="*/ 3194010 w 3196998"/>
                <a:gd name="connsiteY96" fmla="*/ 3666364 h 4417292"/>
                <a:gd name="connsiteX97" fmla="*/ 3179610 w 3196998"/>
                <a:gd name="connsiteY97" fmla="*/ 3834116 h 4417292"/>
                <a:gd name="connsiteX98" fmla="*/ 2604238 w 3196998"/>
                <a:gd name="connsiteY98" fmla="*/ 4398574 h 4417292"/>
                <a:gd name="connsiteX99" fmla="*/ 1353398 w 3196998"/>
                <a:gd name="connsiteY99" fmla="*/ 4417292 h 4417292"/>
                <a:gd name="connsiteX100" fmla="*/ 101482 w 3196998"/>
                <a:gd name="connsiteY100" fmla="*/ 4398214 h 4417292"/>
                <a:gd name="connsiteX101" fmla="*/ 1026 w 3196998"/>
                <a:gd name="connsiteY101" fmla="*/ 4270058 h 4417292"/>
                <a:gd name="connsiteX102" fmla="*/ 11826 w 3196998"/>
                <a:gd name="connsiteY102" fmla="*/ 3990710 h 4417292"/>
                <a:gd name="connsiteX103" fmla="*/ 57194 w 3196998"/>
                <a:gd name="connsiteY103" fmla="*/ 3228982 h 4417292"/>
                <a:gd name="connsiteX104" fmla="*/ 81678 w 3196998"/>
                <a:gd name="connsiteY104" fmla="*/ 2822558 h 4417292"/>
                <a:gd name="connsiteX105" fmla="*/ 107962 w 3196998"/>
                <a:gd name="connsiteY105" fmla="*/ 2401016 h 4417292"/>
                <a:gd name="connsiteX106" fmla="*/ 129926 w 3196998"/>
                <a:gd name="connsiteY106" fmla="*/ 2075950 h 4417292"/>
                <a:gd name="connsiteX107" fmla="*/ 149370 w 3196998"/>
                <a:gd name="connsiteY107" fmla="*/ 1755924 h 4417292"/>
                <a:gd name="connsiteX108" fmla="*/ 168450 w 3196998"/>
                <a:gd name="connsiteY108" fmla="*/ 1425818 h 4417292"/>
                <a:gd name="connsiteX109" fmla="*/ 251986 w 3196998"/>
                <a:gd name="connsiteY109" fmla="*/ 1052512 h 4417292"/>
                <a:gd name="connsiteX110" fmla="*/ 514466 w 3196998"/>
                <a:gd name="connsiteY110" fmla="*/ 1004274 h 4417292"/>
                <a:gd name="connsiteX111" fmla="*/ 685494 w 3196998"/>
                <a:gd name="connsiteY111" fmla="*/ 992036 h 4417292"/>
                <a:gd name="connsiteX112" fmla="*/ 697734 w 3196998"/>
                <a:gd name="connsiteY112" fmla="*/ 868200 h 4417292"/>
                <a:gd name="connsiteX113" fmla="*/ 906210 w 3196998"/>
                <a:gd name="connsiteY113" fmla="*/ 308064 h 4417292"/>
                <a:gd name="connsiteX114" fmla="*/ 1363482 w 3196998"/>
                <a:gd name="connsiteY114" fmla="*/ 103592 h 4417292"/>
                <a:gd name="connsiteX115" fmla="*/ 1551430 w 3196998"/>
                <a:gd name="connsiteY115" fmla="*/ 64714 h 4417292"/>
                <a:gd name="connsiteX116" fmla="*/ 1802622 w 3196998"/>
                <a:gd name="connsiteY116" fmla="*/ 1132 h 44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196998" h="4417292">
                  <a:moveTo>
                    <a:pt x="2760844" y="1897930"/>
                  </a:moveTo>
                  <a:cubicBezTo>
                    <a:pt x="2743602" y="1897930"/>
                    <a:pt x="2737854" y="1940766"/>
                    <a:pt x="2730310" y="2116432"/>
                  </a:cubicBezTo>
                  <a:cubicBezTo>
                    <a:pt x="2726000" y="2216864"/>
                    <a:pt x="2719534" y="2312978"/>
                    <a:pt x="2716302" y="2329896"/>
                  </a:cubicBezTo>
                  <a:cubicBezTo>
                    <a:pt x="2713068" y="2346454"/>
                    <a:pt x="2705884" y="2444726"/>
                    <a:pt x="2700496" y="2548040"/>
                  </a:cubicBezTo>
                  <a:cubicBezTo>
                    <a:pt x="2685050" y="2847176"/>
                    <a:pt x="2660624" y="3239186"/>
                    <a:pt x="2653798" y="3300022"/>
                  </a:cubicBezTo>
                  <a:cubicBezTo>
                    <a:pt x="2648050" y="3354378"/>
                    <a:pt x="2633682" y="3606718"/>
                    <a:pt x="2622546" y="3856178"/>
                  </a:cubicBezTo>
                  <a:cubicBezTo>
                    <a:pt x="2617158" y="3972810"/>
                    <a:pt x="2618236" y="3980730"/>
                    <a:pt x="2635838" y="3980730"/>
                  </a:cubicBezTo>
                  <a:cubicBezTo>
                    <a:pt x="2646614" y="3980730"/>
                    <a:pt x="2705884" y="3928894"/>
                    <a:pt x="2772698" y="3861218"/>
                  </a:cubicBezTo>
                  <a:cubicBezTo>
                    <a:pt x="2837358" y="3795704"/>
                    <a:pt x="2894832" y="3732708"/>
                    <a:pt x="2899860" y="3721548"/>
                  </a:cubicBezTo>
                  <a:cubicBezTo>
                    <a:pt x="2912434" y="3695270"/>
                    <a:pt x="2899502" y="3447610"/>
                    <a:pt x="2862502" y="2995124"/>
                  </a:cubicBezTo>
                  <a:cubicBezTo>
                    <a:pt x="2856754" y="2925290"/>
                    <a:pt x="2849570" y="2829538"/>
                    <a:pt x="2846696" y="2782022"/>
                  </a:cubicBezTo>
                  <a:cubicBezTo>
                    <a:pt x="2844182" y="2734504"/>
                    <a:pt x="2837358" y="2645232"/>
                    <a:pt x="2831610" y="2583676"/>
                  </a:cubicBezTo>
                  <a:cubicBezTo>
                    <a:pt x="2819038" y="2443648"/>
                    <a:pt x="2802514" y="2225864"/>
                    <a:pt x="2791378" y="2060636"/>
                  </a:cubicBezTo>
                  <a:cubicBezTo>
                    <a:pt x="2783116" y="1934646"/>
                    <a:pt x="2776290" y="1897930"/>
                    <a:pt x="2760844" y="1897930"/>
                  </a:cubicBezTo>
                  <a:close/>
                  <a:moveTo>
                    <a:pt x="1393530" y="1288330"/>
                  </a:moveTo>
                  <a:cubicBezTo>
                    <a:pt x="1019178" y="1288330"/>
                    <a:pt x="891754" y="1291210"/>
                    <a:pt x="882754" y="1300572"/>
                  </a:cubicBezTo>
                  <a:cubicBezTo>
                    <a:pt x="874118" y="1309214"/>
                    <a:pt x="870518" y="1373314"/>
                    <a:pt x="870518" y="1524556"/>
                  </a:cubicBezTo>
                  <a:cubicBezTo>
                    <a:pt x="870518" y="1735938"/>
                    <a:pt x="870518" y="1736298"/>
                    <a:pt x="845678" y="1761504"/>
                  </a:cubicBezTo>
                  <a:cubicBezTo>
                    <a:pt x="813282" y="1793554"/>
                    <a:pt x="768650" y="1793914"/>
                    <a:pt x="731214" y="1761864"/>
                  </a:cubicBezTo>
                  <a:lnTo>
                    <a:pt x="702778" y="1737378"/>
                  </a:lnTo>
                  <a:lnTo>
                    <a:pt x="697738" y="1515194"/>
                  </a:lnTo>
                  <a:lnTo>
                    <a:pt x="692698" y="1293370"/>
                  </a:lnTo>
                  <a:lnTo>
                    <a:pt x="576074" y="1293370"/>
                  </a:lnTo>
                  <a:lnTo>
                    <a:pt x="459450" y="1293370"/>
                  </a:lnTo>
                  <a:lnTo>
                    <a:pt x="452610" y="1334062"/>
                  </a:lnTo>
                  <a:cubicBezTo>
                    <a:pt x="448650" y="1356388"/>
                    <a:pt x="438214" y="1500430"/>
                    <a:pt x="429214" y="1654194"/>
                  </a:cubicBezTo>
                  <a:cubicBezTo>
                    <a:pt x="420214" y="1807958"/>
                    <a:pt x="408338" y="1984048"/>
                    <a:pt x="402938" y="2045986"/>
                  </a:cubicBezTo>
                  <a:cubicBezTo>
                    <a:pt x="397538" y="2107924"/>
                    <a:pt x="392858" y="2199390"/>
                    <a:pt x="392858" y="2249444"/>
                  </a:cubicBezTo>
                  <a:cubicBezTo>
                    <a:pt x="392858" y="2299138"/>
                    <a:pt x="388178" y="2379082"/>
                    <a:pt x="382418" y="2426616"/>
                  </a:cubicBezTo>
                  <a:cubicBezTo>
                    <a:pt x="376662" y="2474150"/>
                    <a:pt x="367662" y="2592984"/>
                    <a:pt x="362622" y="2690932"/>
                  </a:cubicBezTo>
                  <a:cubicBezTo>
                    <a:pt x="357582" y="2788520"/>
                    <a:pt x="348582" y="2935082"/>
                    <a:pt x="342826" y="3016104"/>
                  </a:cubicBezTo>
                  <a:cubicBezTo>
                    <a:pt x="326986" y="3240448"/>
                    <a:pt x="311150" y="3499722"/>
                    <a:pt x="301430" y="3697060"/>
                  </a:cubicBezTo>
                  <a:cubicBezTo>
                    <a:pt x="296390" y="3794648"/>
                    <a:pt x="287750" y="3925006"/>
                    <a:pt x="281994" y="3986582"/>
                  </a:cubicBezTo>
                  <a:cubicBezTo>
                    <a:pt x="270834" y="4108298"/>
                    <a:pt x="273354" y="4130264"/>
                    <a:pt x="299630" y="4137106"/>
                  </a:cubicBezTo>
                  <a:cubicBezTo>
                    <a:pt x="308990" y="4139626"/>
                    <a:pt x="763610" y="4141066"/>
                    <a:pt x="1309298" y="4140346"/>
                  </a:cubicBezTo>
                  <a:cubicBezTo>
                    <a:pt x="2063402" y="4139266"/>
                    <a:pt x="2304930" y="4136026"/>
                    <a:pt x="2313930" y="4127022"/>
                  </a:cubicBezTo>
                  <a:cubicBezTo>
                    <a:pt x="2321490" y="4119460"/>
                    <a:pt x="2329406" y="4056442"/>
                    <a:pt x="2334806" y="3964256"/>
                  </a:cubicBezTo>
                  <a:cubicBezTo>
                    <a:pt x="2339486" y="3881432"/>
                    <a:pt x="2348126" y="3740632"/>
                    <a:pt x="2354246" y="3651326"/>
                  </a:cubicBezTo>
                  <a:cubicBezTo>
                    <a:pt x="2360362" y="3561660"/>
                    <a:pt x="2369362" y="3412938"/>
                    <a:pt x="2374042" y="3320752"/>
                  </a:cubicBezTo>
                  <a:cubicBezTo>
                    <a:pt x="2379082" y="3228566"/>
                    <a:pt x="2389882" y="3050314"/>
                    <a:pt x="2398518" y="2924638"/>
                  </a:cubicBezTo>
                  <a:cubicBezTo>
                    <a:pt x="2406798" y="2798602"/>
                    <a:pt x="2420478" y="2579300"/>
                    <a:pt x="2429114" y="2436698"/>
                  </a:cubicBezTo>
                  <a:cubicBezTo>
                    <a:pt x="2437394" y="2294098"/>
                    <a:pt x="2447474" y="2147896"/>
                    <a:pt x="2451074" y="2111526"/>
                  </a:cubicBezTo>
                  <a:cubicBezTo>
                    <a:pt x="2457190" y="2046706"/>
                    <a:pt x="2464750" y="1916350"/>
                    <a:pt x="2485266" y="1507272"/>
                  </a:cubicBezTo>
                  <a:cubicBezTo>
                    <a:pt x="2491026" y="1395640"/>
                    <a:pt x="2491746" y="1300572"/>
                    <a:pt x="2487426" y="1295892"/>
                  </a:cubicBezTo>
                  <a:cubicBezTo>
                    <a:pt x="2482750" y="1291570"/>
                    <a:pt x="2392758" y="1289050"/>
                    <a:pt x="2286934" y="1290490"/>
                  </a:cubicBezTo>
                  <a:lnTo>
                    <a:pt x="2094718" y="1293370"/>
                  </a:lnTo>
                  <a:lnTo>
                    <a:pt x="2089318" y="1511954"/>
                  </a:lnTo>
                  <a:cubicBezTo>
                    <a:pt x="2086438" y="1632228"/>
                    <a:pt x="2080322" y="1737738"/>
                    <a:pt x="2076002" y="1746740"/>
                  </a:cubicBezTo>
                  <a:cubicBezTo>
                    <a:pt x="2055482" y="1789592"/>
                    <a:pt x="1978454" y="1797876"/>
                    <a:pt x="1941738" y="1761504"/>
                  </a:cubicBezTo>
                  <a:cubicBezTo>
                    <a:pt x="1916902" y="1736298"/>
                    <a:pt x="1916902" y="1735938"/>
                    <a:pt x="1916902" y="1524556"/>
                  </a:cubicBezTo>
                  <a:cubicBezTo>
                    <a:pt x="1916902" y="1373314"/>
                    <a:pt x="1913302" y="1309214"/>
                    <a:pt x="1904662" y="1300572"/>
                  </a:cubicBezTo>
                  <a:cubicBezTo>
                    <a:pt x="1895662" y="1291210"/>
                    <a:pt x="1768242" y="1288330"/>
                    <a:pt x="1393530" y="1288330"/>
                  </a:cubicBezTo>
                  <a:close/>
                  <a:moveTo>
                    <a:pt x="1235134" y="303610"/>
                  </a:moveTo>
                  <a:cubicBezTo>
                    <a:pt x="1220790" y="305318"/>
                    <a:pt x="1199298" y="312876"/>
                    <a:pt x="1170702" y="326372"/>
                  </a:cubicBezTo>
                  <a:cubicBezTo>
                    <a:pt x="1064230" y="376756"/>
                    <a:pt x="963514" y="482204"/>
                    <a:pt x="916754" y="592328"/>
                  </a:cubicBezTo>
                  <a:cubicBezTo>
                    <a:pt x="873230" y="695976"/>
                    <a:pt x="853446" y="953654"/>
                    <a:pt x="886898" y="987124"/>
                  </a:cubicBezTo>
                  <a:cubicBezTo>
                    <a:pt x="907402" y="1007998"/>
                    <a:pt x="1111712" y="1010518"/>
                    <a:pt x="1137250" y="990364"/>
                  </a:cubicBezTo>
                  <a:cubicBezTo>
                    <a:pt x="1150918" y="979926"/>
                    <a:pt x="1154516" y="944658"/>
                    <a:pt x="1158832" y="769752"/>
                  </a:cubicBezTo>
                  <a:cubicBezTo>
                    <a:pt x="1164228" y="544104"/>
                    <a:pt x="1172142" y="498758"/>
                    <a:pt x="1226096" y="391152"/>
                  </a:cubicBezTo>
                  <a:cubicBezTo>
                    <a:pt x="1243002" y="357322"/>
                    <a:pt x="1256670" y="323494"/>
                    <a:pt x="1256670" y="315936"/>
                  </a:cubicBezTo>
                  <a:cubicBezTo>
                    <a:pt x="1256670" y="306040"/>
                    <a:pt x="1249476" y="301900"/>
                    <a:pt x="1235134" y="303610"/>
                  </a:cubicBezTo>
                  <a:close/>
                  <a:moveTo>
                    <a:pt x="1533882" y="292966"/>
                  </a:moveTo>
                  <a:cubicBezTo>
                    <a:pt x="1492034" y="292966"/>
                    <a:pt x="1397156" y="419658"/>
                    <a:pt x="1357474" y="528714"/>
                  </a:cubicBezTo>
                  <a:cubicBezTo>
                    <a:pt x="1340520" y="574784"/>
                    <a:pt x="1337634" y="610056"/>
                    <a:pt x="1337634" y="781018"/>
                  </a:cubicBezTo>
                  <a:cubicBezTo>
                    <a:pt x="1337634" y="922106"/>
                    <a:pt x="1341240" y="983292"/>
                    <a:pt x="1349898" y="991930"/>
                  </a:cubicBezTo>
                  <a:cubicBezTo>
                    <a:pt x="1358918" y="1000568"/>
                    <a:pt x="1433954" y="1004166"/>
                    <a:pt x="1624070" y="1004166"/>
                  </a:cubicBezTo>
                  <a:cubicBezTo>
                    <a:pt x="1857836" y="1004166"/>
                    <a:pt x="1887778" y="1002008"/>
                    <a:pt x="1903290" y="986530"/>
                  </a:cubicBezTo>
                  <a:cubicBezTo>
                    <a:pt x="1918802" y="971414"/>
                    <a:pt x="1920246" y="953418"/>
                    <a:pt x="1914474" y="836804"/>
                  </a:cubicBezTo>
                  <a:cubicBezTo>
                    <a:pt x="1911228" y="764102"/>
                    <a:pt x="1903652" y="684198"/>
                    <a:pt x="1897518" y="659724"/>
                  </a:cubicBezTo>
                  <a:cubicBezTo>
                    <a:pt x="1865412" y="527634"/>
                    <a:pt x="1751776" y="387626"/>
                    <a:pt x="1627676" y="328240"/>
                  </a:cubicBezTo>
                  <a:cubicBezTo>
                    <a:pt x="1587272" y="308804"/>
                    <a:pt x="1545064" y="292966"/>
                    <a:pt x="1533882" y="292966"/>
                  </a:cubicBezTo>
                  <a:close/>
                  <a:moveTo>
                    <a:pt x="1857622" y="171235"/>
                  </a:moveTo>
                  <a:cubicBezTo>
                    <a:pt x="1822268" y="170830"/>
                    <a:pt x="1794380" y="175153"/>
                    <a:pt x="1786642" y="184338"/>
                  </a:cubicBezTo>
                  <a:cubicBezTo>
                    <a:pt x="1772608" y="201268"/>
                    <a:pt x="1782684" y="214236"/>
                    <a:pt x="1848896" y="267186"/>
                  </a:cubicBezTo>
                  <a:cubicBezTo>
                    <a:pt x="1905752" y="312574"/>
                    <a:pt x="1979160" y="406948"/>
                    <a:pt x="2018384" y="485836"/>
                  </a:cubicBezTo>
                  <a:cubicBezTo>
                    <a:pt x="2064084" y="577330"/>
                    <a:pt x="2080996" y="660178"/>
                    <a:pt x="2086754" y="826596"/>
                  </a:cubicBezTo>
                  <a:cubicBezTo>
                    <a:pt x="2089992" y="910526"/>
                    <a:pt x="2096830" y="984728"/>
                    <a:pt x="2102588" y="991572"/>
                  </a:cubicBezTo>
                  <a:cubicBezTo>
                    <a:pt x="2118780" y="1012106"/>
                    <a:pt x="2337566" y="1009224"/>
                    <a:pt x="2358438" y="988330"/>
                  </a:cubicBezTo>
                  <a:cubicBezTo>
                    <a:pt x="2371392" y="975364"/>
                    <a:pt x="2374270" y="944746"/>
                    <a:pt x="2373912" y="813268"/>
                  </a:cubicBezTo>
                  <a:cubicBezTo>
                    <a:pt x="2373912" y="631360"/>
                    <a:pt x="2356638" y="540588"/>
                    <a:pt x="2303382" y="443330"/>
                  </a:cubicBezTo>
                  <a:cubicBezTo>
                    <a:pt x="2239688" y="326622"/>
                    <a:pt x="2103306" y="220360"/>
                    <a:pt x="1973402" y="186500"/>
                  </a:cubicBezTo>
                  <a:cubicBezTo>
                    <a:pt x="1935798" y="176774"/>
                    <a:pt x="1892976" y="171641"/>
                    <a:pt x="1857622" y="171235"/>
                  </a:cubicBezTo>
                  <a:close/>
                  <a:moveTo>
                    <a:pt x="1802622" y="1132"/>
                  </a:moveTo>
                  <a:cubicBezTo>
                    <a:pt x="1831106" y="-466"/>
                    <a:pt x="1860362" y="-353"/>
                    <a:pt x="1890966" y="1357"/>
                  </a:cubicBezTo>
                  <a:cubicBezTo>
                    <a:pt x="2064150" y="10716"/>
                    <a:pt x="2199534" y="69754"/>
                    <a:pt x="2327354" y="191428"/>
                  </a:cubicBezTo>
                  <a:cubicBezTo>
                    <a:pt x="2488298" y="344782"/>
                    <a:pt x="2546990" y="510016"/>
                    <a:pt x="2547350" y="810962"/>
                  </a:cubicBezTo>
                  <a:cubicBezTo>
                    <a:pt x="2547350" y="897720"/>
                    <a:pt x="2552030" y="975476"/>
                    <a:pt x="2557070" y="983756"/>
                  </a:cubicBezTo>
                  <a:cubicBezTo>
                    <a:pt x="2564630" y="995636"/>
                    <a:pt x="2598118" y="1000314"/>
                    <a:pt x="2711894" y="1004274"/>
                  </a:cubicBezTo>
                  <a:cubicBezTo>
                    <a:pt x="2832874" y="1008234"/>
                    <a:pt x="2863838" y="1012914"/>
                    <a:pt x="2897682" y="1030554"/>
                  </a:cubicBezTo>
                  <a:cubicBezTo>
                    <a:pt x="2957454" y="1061512"/>
                    <a:pt x="2990218" y="1115870"/>
                    <a:pt x="2998498" y="1196506"/>
                  </a:cubicBezTo>
                  <a:cubicBezTo>
                    <a:pt x="3009302" y="1303782"/>
                    <a:pt x="3044946" y="1748364"/>
                    <a:pt x="3055390" y="1908198"/>
                  </a:cubicBezTo>
                  <a:cubicBezTo>
                    <a:pt x="3060790" y="1989554"/>
                    <a:pt x="3069790" y="2080270"/>
                    <a:pt x="3075554" y="2110508"/>
                  </a:cubicBezTo>
                  <a:cubicBezTo>
                    <a:pt x="3080954" y="2140388"/>
                    <a:pt x="3085634" y="2197624"/>
                    <a:pt x="3085634" y="2237224"/>
                  </a:cubicBezTo>
                  <a:cubicBezTo>
                    <a:pt x="3085634" y="2277182"/>
                    <a:pt x="3090314" y="2355298"/>
                    <a:pt x="3096074" y="2411096"/>
                  </a:cubicBezTo>
                  <a:cubicBezTo>
                    <a:pt x="3108678" y="2534930"/>
                    <a:pt x="3135682" y="2863238"/>
                    <a:pt x="3146842" y="3036030"/>
                  </a:cubicBezTo>
                  <a:cubicBezTo>
                    <a:pt x="3151526" y="3105866"/>
                    <a:pt x="3162686" y="3247702"/>
                    <a:pt x="3171686" y="3351016"/>
                  </a:cubicBezTo>
                  <a:cubicBezTo>
                    <a:pt x="3180690" y="3454332"/>
                    <a:pt x="3190770" y="3596166"/>
                    <a:pt x="3194010" y="3666364"/>
                  </a:cubicBezTo>
                  <a:cubicBezTo>
                    <a:pt x="3199770" y="3781558"/>
                    <a:pt x="3198330" y="3797398"/>
                    <a:pt x="3179610" y="3834116"/>
                  </a:cubicBezTo>
                  <a:cubicBezTo>
                    <a:pt x="3150446" y="3891354"/>
                    <a:pt x="2658246" y="4373734"/>
                    <a:pt x="2604238" y="4398574"/>
                  </a:cubicBezTo>
                  <a:cubicBezTo>
                    <a:pt x="2564270" y="4416572"/>
                    <a:pt x="2510262" y="4417292"/>
                    <a:pt x="1353398" y="4417292"/>
                  </a:cubicBezTo>
                  <a:cubicBezTo>
                    <a:pt x="187174" y="4417292"/>
                    <a:pt x="142526" y="4416572"/>
                    <a:pt x="101482" y="4398214"/>
                  </a:cubicBezTo>
                  <a:cubicBezTo>
                    <a:pt x="55394" y="4376974"/>
                    <a:pt x="11466" y="4320816"/>
                    <a:pt x="1026" y="4270058"/>
                  </a:cubicBezTo>
                  <a:cubicBezTo>
                    <a:pt x="-2218" y="4253138"/>
                    <a:pt x="2466" y="4127504"/>
                    <a:pt x="11826" y="3990710"/>
                  </a:cubicBezTo>
                  <a:cubicBezTo>
                    <a:pt x="28750" y="3738360"/>
                    <a:pt x="42070" y="3513370"/>
                    <a:pt x="57194" y="3228982"/>
                  </a:cubicBezTo>
                  <a:cubicBezTo>
                    <a:pt x="61874" y="3142586"/>
                    <a:pt x="72674" y="2959714"/>
                    <a:pt x="81678" y="2822558"/>
                  </a:cubicBezTo>
                  <a:cubicBezTo>
                    <a:pt x="90318" y="2685764"/>
                    <a:pt x="102202" y="2496052"/>
                    <a:pt x="107962" y="2401016"/>
                  </a:cubicBezTo>
                  <a:cubicBezTo>
                    <a:pt x="113722" y="2305980"/>
                    <a:pt x="123442" y="2159826"/>
                    <a:pt x="129926" y="2075950"/>
                  </a:cubicBezTo>
                  <a:cubicBezTo>
                    <a:pt x="136046" y="1992074"/>
                    <a:pt x="144686" y="1848080"/>
                    <a:pt x="149370" y="1755924"/>
                  </a:cubicBezTo>
                  <a:cubicBezTo>
                    <a:pt x="154050" y="1663768"/>
                    <a:pt x="162330" y="1515094"/>
                    <a:pt x="168450" y="1425818"/>
                  </a:cubicBezTo>
                  <a:cubicBezTo>
                    <a:pt x="188614" y="1119110"/>
                    <a:pt x="193654" y="1096070"/>
                    <a:pt x="251986" y="1052512"/>
                  </a:cubicBezTo>
                  <a:cubicBezTo>
                    <a:pt x="308154" y="1011114"/>
                    <a:pt x="345598" y="1004274"/>
                    <a:pt x="514466" y="1004274"/>
                  </a:cubicBezTo>
                  <a:cubicBezTo>
                    <a:pt x="624642" y="1004274"/>
                    <a:pt x="677210" y="1000314"/>
                    <a:pt x="685494" y="992036"/>
                  </a:cubicBezTo>
                  <a:cubicBezTo>
                    <a:pt x="693774" y="984116"/>
                    <a:pt x="697734" y="941638"/>
                    <a:pt x="697734" y="868200"/>
                  </a:cubicBezTo>
                  <a:cubicBezTo>
                    <a:pt x="697734" y="609012"/>
                    <a:pt x="752462" y="462138"/>
                    <a:pt x="906210" y="308064"/>
                  </a:cubicBezTo>
                  <a:cubicBezTo>
                    <a:pt x="1048070" y="165870"/>
                    <a:pt x="1168330" y="111872"/>
                    <a:pt x="1363482" y="103592"/>
                  </a:cubicBezTo>
                  <a:cubicBezTo>
                    <a:pt x="1461778" y="98913"/>
                    <a:pt x="1484098" y="94593"/>
                    <a:pt x="1551430" y="64714"/>
                  </a:cubicBezTo>
                  <a:cubicBezTo>
                    <a:pt x="1638654" y="26106"/>
                    <a:pt x="1717170" y="5924"/>
                    <a:pt x="1802622" y="1132"/>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72" name="群組 71"/>
            <p:cNvGrpSpPr>
              <a:grpSpLocks noChangeAspect="1"/>
            </p:cNvGrpSpPr>
            <p:nvPr/>
          </p:nvGrpSpPr>
          <p:grpSpPr>
            <a:xfrm>
              <a:off x="2980227" y="4255776"/>
              <a:ext cx="415582" cy="659124"/>
              <a:chOff x="20786390" y="7271767"/>
              <a:chExt cx="2055158" cy="3259547"/>
            </a:xfrm>
            <a:solidFill>
              <a:schemeClr val="bg1"/>
            </a:solidFill>
          </p:grpSpPr>
          <p:sp>
            <p:nvSpPr>
              <p:cNvPr id="73" name="手繪多邊形 72"/>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4"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5"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6"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77"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78" name="群組 77"/>
            <p:cNvGrpSpPr>
              <a:grpSpLocks noChangeAspect="1"/>
            </p:cNvGrpSpPr>
            <p:nvPr/>
          </p:nvGrpSpPr>
          <p:grpSpPr>
            <a:xfrm>
              <a:off x="6683822" y="4110215"/>
              <a:ext cx="639228" cy="720000"/>
              <a:chOff x="20606025" y="12695242"/>
              <a:chExt cx="2706006" cy="3047932"/>
            </a:xfrm>
            <a:solidFill>
              <a:schemeClr val="bg1"/>
            </a:solidFill>
          </p:grpSpPr>
          <p:sp>
            <p:nvSpPr>
              <p:cNvPr id="79" name="Freeform 13"/>
              <p:cNvSpPr>
                <a:spLocks/>
              </p:cNvSpPr>
              <p:nvPr/>
            </p:nvSpPr>
            <p:spPr bwMode="auto">
              <a:xfrm>
                <a:off x="21590671" y="15568099"/>
                <a:ext cx="168024" cy="175075"/>
              </a:xfrm>
              <a:custGeom>
                <a:avLst/>
                <a:gdLst>
                  <a:gd name="T0" fmla="*/ 112 w 632"/>
                  <a:gd name="T1" fmla="*/ 618 h 661"/>
                  <a:gd name="T2" fmla="*/ 28 w 632"/>
                  <a:gd name="T3" fmla="*/ 195 h 661"/>
                  <a:gd name="T4" fmla="*/ 140 w 632"/>
                  <a:gd name="T5" fmla="*/ 69 h 661"/>
                  <a:gd name="T6" fmla="*/ 417 w 632"/>
                  <a:gd name="T7" fmla="*/ 89 h 661"/>
                  <a:gd name="T8" fmla="*/ 604 w 632"/>
                  <a:gd name="T9" fmla="*/ 636 h 661"/>
                  <a:gd name="T10" fmla="*/ 368 w 632"/>
                  <a:gd name="T11" fmla="*/ 661 h 661"/>
                  <a:gd name="T12" fmla="*/ 112 w 632"/>
                  <a:gd name="T13" fmla="*/ 618 h 661"/>
                </a:gdLst>
                <a:ahLst/>
                <a:cxnLst>
                  <a:cxn ang="0">
                    <a:pos x="T0" y="T1"/>
                  </a:cxn>
                  <a:cxn ang="0">
                    <a:pos x="T2" y="T3"/>
                  </a:cxn>
                  <a:cxn ang="0">
                    <a:pos x="T4" y="T5"/>
                  </a:cxn>
                  <a:cxn ang="0">
                    <a:pos x="T6" y="T7"/>
                  </a:cxn>
                  <a:cxn ang="0">
                    <a:pos x="T8" y="T9"/>
                  </a:cxn>
                  <a:cxn ang="0">
                    <a:pos x="T10" y="T11"/>
                  </a:cxn>
                  <a:cxn ang="0">
                    <a:pos x="T12" y="T13"/>
                  </a:cxn>
                </a:cxnLst>
                <a:rect l="0" t="0" r="r" b="b"/>
                <a:pathLst>
                  <a:path w="632" h="661">
                    <a:moveTo>
                      <a:pt x="112" y="618"/>
                    </a:moveTo>
                    <a:cubicBezTo>
                      <a:pt x="56" y="551"/>
                      <a:pt x="0" y="269"/>
                      <a:pt x="28" y="195"/>
                    </a:cubicBezTo>
                    <a:cubicBezTo>
                      <a:pt x="41" y="160"/>
                      <a:pt x="92" y="103"/>
                      <a:pt x="140" y="69"/>
                    </a:cubicBezTo>
                    <a:cubicBezTo>
                      <a:pt x="237" y="0"/>
                      <a:pt x="321" y="6"/>
                      <a:pt x="417" y="89"/>
                    </a:cubicBezTo>
                    <a:cubicBezTo>
                      <a:pt x="477" y="141"/>
                      <a:pt x="632" y="592"/>
                      <a:pt x="604" y="636"/>
                    </a:cubicBezTo>
                    <a:cubicBezTo>
                      <a:pt x="596" y="650"/>
                      <a:pt x="490" y="661"/>
                      <a:pt x="368" y="661"/>
                    </a:cubicBezTo>
                    <a:cubicBezTo>
                      <a:pt x="206" y="661"/>
                      <a:pt x="138" y="650"/>
                      <a:pt x="112" y="61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0" name="Freeform 14"/>
              <p:cNvSpPr>
                <a:spLocks/>
              </p:cNvSpPr>
              <p:nvPr/>
            </p:nvSpPr>
            <p:spPr bwMode="auto">
              <a:xfrm>
                <a:off x="22094744" y="15183877"/>
                <a:ext cx="270248" cy="559297"/>
              </a:xfrm>
              <a:custGeom>
                <a:avLst/>
                <a:gdLst>
                  <a:gd name="T0" fmla="*/ 0 w 1014"/>
                  <a:gd name="T1" fmla="*/ 2055 h 2099"/>
                  <a:gd name="T2" fmla="*/ 55 w 1014"/>
                  <a:gd name="T3" fmla="*/ 1903 h 2099"/>
                  <a:gd name="T4" fmla="*/ 496 w 1014"/>
                  <a:gd name="T5" fmla="*/ 461 h 2099"/>
                  <a:gd name="T6" fmla="*/ 886 w 1014"/>
                  <a:gd name="T7" fmla="*/ 99 h 2099"/>
                  <a:gd name="T8" fmla="*/ 985 w 1014"/>
                  <a:gd name="T9" fmla="*/ 479 h 2099"/>
                  <a:gd name="T10" fmla="*/ 599 w 1014"/>
                  <a:gd name="T11" fmla="*/ 1866 h 2099"/>
                  <a:gd name="T12" fmla="*/ 501 w 1014"/>
                  <a:gd name="T13" fmla="*/ 2099 h 2099"/>
                  <a:gd name="T14" fmla="*/ 250 w 1014"/>
                  <a:gd name="T15" fmla="*/ 2099 h 2099"/>
                  <a:gd name="T16" fmla="*/ 0 w 1014"/>
                  <a:gd name="T17" fmla="*/ 2055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4" h="2099">
                    <a:moveTo>
                      <a:pt x="0" y="2055"/>
                    </a:moveTo>
                    <a:cubicBezTo>
                      <a:pt x="0" y="2031"/>
                      <a:pt x="25" y="1963"/>
                      <a:pt x="55" y="1903"/>
                    </a:cubicBezTo>
                    <a:cubicBezTo>
                      <a:pt x="220" y="1581"/>
                      <a:pt x="446" y="840"/>
                      <a:pt x="496" y="461"/>
                    </a:cubicBezTo>
                    <a:cubicBezTo>
                      <a:pt x="542" y="118"/>
                      <a:pt x="668" y="0"/>
                      <a:pt x="886" y="99"/>
                    </a:cubicBezTo>
                    <a:cubicBezTo>
                      <a:pt x="987" y="145"/>
                      <a:pt x="1014" y="251"/>
                      <a:pt x="985" y="479"/>
                    </a:cubicBezTo>
                    <a:cubicBezTo>
                      <a:pt x="922" y="968"/>
                      <a:pt x="817" y="1348"/>
                      <a:pt x="599" y="1866"/>
                    </a:cubicBezTo>
                    <a:lnTo>
                      <a:pt x="501" y="2099"/>
                    </a:lnTo>
                    <a:lnTo>
                      <a:pt x="250" y="2099"/>
                    </a:lnTo>
                    <a:cubicBezTo>
                      <a:pt x="43" y="2099"/>
                      <a:pt x="0" y="2091"/>
                      <a:pt x="0" y="205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1" name="Freeform 17"/>
              <p:cNvSpPr>
                <a:spLocks/>
              </p:cNvSpPr>
              <p:nvPr/>
            </p:nvSpPr>
            <p:spPr bwMode="auto">
              <a:xfrm>
                <a:off x="20606025" y="13481315"/>
                <a:ext cx="1365343" cy="2013937"/>
              </a:xfrm>
              <a:custGeom>
                <a:avLst/>
                <a:gdLst>
                  <a:gd name="T0" fmla="*/ 3185 w 5123"/>
                  <a:gd name="T1" fmla="*/ 7368 h 7557"/>
                  <a:gd name="T2" fmla="*/ 3219 w 5123"/>
                  <a:gd name="T3" fmla="*/ 6972 h 7557"/>
                  <a:gd name="T4" fmla="*/ 2928 w 5123"/>
                  <a:gd name="T5" fmla="*/ 6608 h 7557"/>
                  <a:gd name="T6" fmla="*/ 1441 w 5123"/>
                  <a:gd name="T7" fmla="*/ 5850 h 7557"/>
                  <a:gd name="T8" fmla="*/ 82 w 5123"/>
                  <a:gd name="T9" fmla="*/ 3436 h 7557"/>
                  <a:gd name="T10" fmla="*/ 79 w 5123"/>
                  <a:gd name="T11" fmla="*/ 2067 h 7557"/>
                  <a:gd name="T12" fmla="*/ 1189 w 5123"/>
                  <a:gd name="T13" fmla="*/ 425 h 7557"/>
                  <a:gd name="T14" fmla="*/ 2084 w 5123"/>
                  <a:gd name="T15" fmla="*/ 60 h 7557"/>
                  <a:gd name="T16" fmla="*/ 3157 w 5123"/>
                  <a:gd name="T17" fmla="*/ 63 h 7557"/>
                  <a:gd name="T18" fmla="*/ 3428 w 5123"/>
                  <a:gd name="T19" fmla="*/ 133 h 7557"/>
                  <a:gd name="T20" fmla="*/ 4144 w 5123"/>
                  <a:gd name="T21" fmla="*/ 527 h 7557"/>
                  <a:gd name="T22" fmla="*/ 4265 w 5123"/>
                  <a:gd name="T23" fmla="*/ 631 h 7557"/>
                  <a:gd name="T24" fmla="*/ 4221 w 5123"/>
                  <a:gd name="T25" fmla="*/ 856 h 7557"/>
                  <a:gd name="T26" fmla="*/ 4116 w 5123"/>
                  <a:gd name="T27" fmla="*/ 1913 h 7557"/>
                  <a:gd name="T28" fmla="*/ 5008 w 5123"/>
                  <a:gd name="T29" fmla="*/ 4714 h 7557"/>
                  <a:gd name="T30" fmla="*/ 5112 w 5123"/>
                  <a:gd name="T31" fmla="*/ 4940 h 7557"/>
                  <a:gd name="T32" fmla="*/ 4658 w 5123"/>
                  <a:gd name="T33" fmla="*/ 5809 h 7557"/>
                  <a:gd name="T34" fmla="*/ 3946 w 5123"/>
                  <a:gd name="T35" fmla="*/ 6441 h 7557"/>
                  <a:gd name="T36" fmla="*/ 3749 w 5123"/>
                  <a:gd name="T37" fmla="*/ 6590 h 7557"/>
                  <a:gd name="T38" fmla="*/ 3947 w 5123"/>
                  <a:gd name="T39" fmla="*/ 6953 h 7557"/>
                  <a:gd name="T40" fmla="*/ 4144 w 5123"/>
                  <a:gd name="T41" fmla="*/ 7296 h 7557"/>
                  <a:gd name="T42" fmla="*/ 3528 w 5123"/>
                  <a:gd name="T43" fmla="*/ 7471 h 7557"/>
                  <a:gd name="T44" fmla="*/ 3185 w 5123"/>
                  <a:gd name="T45" fmla="*/ 7368 h 7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3" h="7557">
                    <a:moveTo>
                      <a:pt x="3185" y="7368"/>
                    </a:moveTo>
                    <a:cubicBezTo>
                      <a:pt x="3185" y="7280"/>
                      <a:pt x="3200" y="7101"/>
                      <a:pt x="3219" y="6972"/>
                    </a:cubicBezTo>
                    <a:cubicBezTo>
                      <a:pt x="3265" y="6655"/>
                      <a:pt x="3259" y="6648"/>
                      <a:pt x="2928" y="6608"/>
                    </a:cubicBezTo>
                    <a:cubicBezTo>
                      <a:pt x="2408" y="6545"/>
                      <a:pt x="1925" y="6299"/>
                      <a:pt x="1441" y="5850"/>
                    </a:cubicBezTo>
                    <a:cubicBezTo>
                      <a:pt x="778" y="5235"/>
                      <a:pt x="282" y="4355"/>
                      <a:pt x="82" y="3436"/>
                    </a:cubicBezTo>
                    <a:cubicBezTo>
                      <a:pt x="2" y="3071"/>
                      <a:pt x="0" y="2393"/>
                      <a:pt x="79" y="2067"/>
                    </a:cubicBezTo>
                    <a:cubicBezTo>
                      <a:pt x="252" y="1343"/>
                      <a:pt x="625" y="792"/>
                      <a:pt x="1189" y="425"/>
                    </a:cubicBezTo>
                    <a:cubicBezTo>
                      <a:pt x="1491" y="229"/>
                      <a:pt x="1658" y="161"/>
                      <a:pt x="2084" y="60"/>
                    </a:cubicBezTo>
                    <a:cubicBezTo>
                      <a:pt x="2338" y="0"/>
                      <a:pt x="2917" y="2"/>
                      <a:pt x="3157" y="63"/>
                    </a:cubicBezTo>
                    <a:cubicBezTo>
                      <a:pt x="3257" y="89"/>
                      <a:pt x="3380" y="121"/>
                      <a:pt x="3428" y="133"/>
                    </a:cubicBezTo>
                    <a:cubicBezTo>
                      <a:pt x="3568" y="169"/>
                      <a:pt x="4012" y="413"/>
                      <a:pt x="4144" y="527"/>
                    </a:cubicBezTo>
                    <a:lnTo>
                      <a:pt x="4265" y="631"/>
                    </a:lnTo>
                    <a:lnTo>
                      <a:pt x="4221" y="856"/>
                    </a:lnTo>
                    <a:cubicBezTo>
                      <a:pt x="4136" y="1289"/>
                      <a:pt x="4116" y="1494"/>
                      <a:pt x="4116" y="1913"/>
                    </a:cubicBezTo>
                    <a:cubicBezTo>
                      <a:pt x="4116" y="2960"/>
                      <a:pt x="4420" y="3914"/>
                      <a:pt x="5008" y="4714"/>
                    </a:cubicBezTo>
                    <a:cubicBezTo>
                      <a:pt x="5093" y="4830"/>
                      <a:pt x="5123" y="4894"/>
                      <a:pt x="5112" y="4940"/>
                    </a:cubicBezTo>
                    <a:cubicBezTo>
                      <a:pt x="5078" y="5084"/>
                      <a:pt x="4790" y="5637"/>
                      <a:pt x="4658" y="5809"/>
                    </a:cubicBezTo>
                    <a:cubicBezTo>
                      <a:pt x="4462" y="6068"/>
                      <a:pt x="4178" y="6319"/>
                      <a:pt x="3946" y="6441"/>
                    </a:cubicBezTo>
                    <a:cubicBezTo>
                      <a:pt x="3826" y="6504"/>
                      <a:pt x="3749" y="6562"/>
                      <a:pt x="3749" y="6590"/>
                    </a:cubicBezTo>
                    <a:cubicBezTo>
                      <a:pt x="3749" y="6616"/>
                      <a:pt x="3838" y="6779"/>
                      <a:pt x="3947" y="6953"/>
                    </a:cubicBezTo>
                    <a:cubicBezTo>
                      <a:pt x="4055" y="7127"/>
                      <a:pt x="4144" y="7281"/>
                      <a:pt x="4144" y="7296"/>
                    </a:cubicBezTo>
                    <a:cubicBezTo>
                      <a:pt x="4144" y="7325"/>
                      <a:pt x="3970" y="7374"/>
                      <a:pt x="3528" y="7471"/>
                    </a:cubicBezTo>
                    <a:cubicBezTo>
                      <a:pt x="3166" y="7551"/>
                      <a:pt x="3185" y="7557"/>
                      <a:pt x="3185" y="736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2" name="Freeform 18"/>
              <p:cNvSpPr>
                <a:spLocks/>
              </p:cNvSpPr>
              <p:nvPr/>
            </p:nvSpPr>
            <p:spPr bwMode="auto">
              <a:xfrm>
                <a:off x="21873840" y="13080639"/>
                <a:ext cx="1438191" cy="2011589"/>
              </a:xfrm>
              <a:custGeom>
                <a:avLst/>
                <a:gdLst>
                  <a:gd name="T0" fmla="*/ 2114 w 5401"/>
                  <a:gd name="T1" fmla="*/ 7535 h 7547"/>
                  <a:gd name="T2" fmla="*/ 1803 w 5401"/>
                  <a:gd name="T3" fmla="*/ 7466 h 7547"/>
                  <a:gd name="T4" fmla="*/ 1493 w 5401"/>
                  <a:gd name="T5" fmla="*/ 7392 h 7547"/>
                  <a:gd name="T6" fmla="*/ 1331 w 5401"/>
                  <a:gd name="T7" fmla="*/ 7353 h 7547"/>
                  <a:gd name="T8" fmla="*/ 1253 w 5401"/>
                  <a:gd name="T9" fmla="*/ 7309 h 7547"/>
                  <a:gd name="T10" fmla="*/ 1451 w 5401"/>
                  <a:gd name="T11" fmla="*/ 6959 h 7547"/>
                  <a:gd name="T12" fmla="*/ 1648 w 5401"/>
                  <a:gd name="T13" fmla="*/ 6594 h 7547"/>
                  <a:gd name="T14" fmla="*/ 1448 w 5401"/>
                  <a:gd name="T15" fmla="*/ 6446 h 7547"/>
                  <a:gd name="T16" fmla="*/ 456 w 5401"/>
                  <a:gd name="T17" fmla="*/ 5348 h 7547"/>
                  <a:gd name="T18" fmla="*/ 128 w 5401"/>
                  <a:gd name="T19" fmla="*/ 4403 h 7547"/>
                  <a:gd name="T20" fmla="*/ 67 w 5401"/>
                  <a:gd name="T21" fmla="*/ 4078 h 7547"/>
                  <a:gd name="T22" fmla="*/ 52 w 5401"/>
                  <a:gd name="T23" fmla="*/ 2819 h 7547"/>
                  <a:gd name="T24" fmla="*/ 224 w 5401"/>
                  <a:gd name="T25" fmla="*/ 2046 h 7547"/>
                  <a:gd name="T26" fmla="*/ 1977 w 5401"/>
                  <a:gd name="T27" fmla="*/ 143 h 7547"/>
                  <a:gd name="T28" fmla="*/ 2774 w 5401"/>
                  <a:gd name="T29" fmla="*/ 0 h 7547"/>
                  <a:gd name="T30" fmla="*/ 3649 w 5401"/>
                  <a:gd name="T31" fmla="*/ 158 h 7547"/>
                  <a:gd name="T32" fmla="*/ 5250 w 5401"/>
                  <a:gd name="T33" fmla="*/ 1840 h 7547"/>
                  <a:gd name="T34" fmla="*/ 5401 w 5401"/>
                  <a:gd name="T35" fmla="*/ 2766 h 7547"/>
                  <a:gd name="T36" fmla="*/ 5216 w 5401"/>
                  <a:gd name="T37" fmla="*/ 3838 h 7547"/>
                  <a:gd name="T38" fmla="*/ 3609 w 5401"/>
                  <a:gd name="T39" fmla="*/ 6140 h 7547"/>
                  <a:gd name="T40" fmla="*/ 2890 w 5401"/>
                  <a:gd name="T41" fmla="*/ 6522 h 7547"/>
                  <a:gd name="T42" fmla="*/ 2336 w 5401"/>
                  <a:gd name="T43" fmla="*/ 6631 h 7547"/>
                  <a:gd name="T44" fmla="*/ 2186 w 5401"/>
                  <a:gd name="T45" fmla="*/ 6672 h 7547"/>
                  <a:gd name="T46" fmla="*/ 2216 w 5401"/>
                  <a:gd name="T47" fmla="*/ 7335 h 7547"/>
                  <a:gd name="T48" fmla="*/ 2221 w 5401"/>
                  <a:gd name="T49" fmla="*/ 7536 h 7547"/>
                  <a:gd name="T50" fmla="*/ 2114 w 5401"/>
                  <a:gd name="T51" fmla="*/ 7535 h 7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1" h="7547">
                    <a:moveTo>
                      <a:pt x="2114" y="7535"/>
                    </a:moveTo>
                    <a:cubicBezTo>
                      <a:pt x="2067" y="7524"/>
                      <a:pt x="1927" y="7492"/>
                      <a:pt x="1803" y="7466"/>
                    </a:cubicBezTo>
                    <a:cubicBezTo>
                      <a:pt x="1679" y="7439"/>
                      <a:pt x="1539" y="7406"/>
                      <a:pt x="1493" y="7392"/>
                    </a:cubicBezTo>
                    <a:cubicBezTo>
                      <a:pt x="1446" y="7379"/>
                      <a:pt x="1373" y="7361"/>
                      <a:pt x="1331" y="7353"/>
                    </a:cubicBezTo>
                    <a:cubicBezTo>
                      <a:pt x="1288" y="7344"/>
                      <a:pt x="1253" y="7324"/>
                      <a:pt x="1253" y="7309"/>
                    </a:cubicBezTo>
                    <a:cubicBezTo>
                      <a:pt x="1253" y="7294"/>
                      <a:pt x="1342" y="7136"/>
                      <a:pt x="1451" y="6959"/>
                    </a:cubicBezTo>
                    <a:cubicBezTo>
                      <a:pt x="1559" y="6781"/>
                      <a:pt x="1648" y="6617"/>
                      <a:pt x="1648" y="6594"/>
                    </a:cubicBezTo>
                    <a:cubicBezTo>
                      <a:pt x="1648" y="6569"/>
                      <a:pt x="1562" y="6505"/>
                      <a:pt x="1448" y="6446"/>
                    </a:cubicBezTo>
                    <a:cubicBezTo>
                      <a:pt x="1078" y="6251"/>
                      <a:pt x="696" y="5828"/>
                      <a:pt x="456" y="5348"/>
                    </a:cubicBezTo>
                    <a:cubicBezTo>
                      <a:pt x="341" y="5118"/>
                      <a:pt x="170" y="4626"/>
                      <a:pt x="128" y="4403"/>
                    </a:cubicBezTo>
                    <a:cubicBezTo>
                      <a:pt x="112" y="4317"/>
                      <a:pt x="84" y="4171"/>
                      <a:pt x="67" y="4078"/>
                    </a:cubicBezTo>
                    <a:cubicBezTo>
                      <a:pt x="7" y="3747"/>
                      <a:pt x="0" y="3194"/>
                      <a:pt x="52" y="2819"/>
                    </a:cubicBezTo>
                    <a:cubicBezTo>
                      <a:pt x="103" y="2448"/>
                      <a:pt x="105" y="2439"/>
                      <a:pt x="224" y="2046"/>
                    </a:cubicBezTo>
                    <a:cubicBezTo>
                      <a:pt x="498" y="1143"/>
                      <a:pt x="1162" y="422"/>
                      <a:pt x="1977" y="143"/>
                    </a:cubicBezTo>
                    <a:cubicBezTo>
                      <a:pt x="2175" y="75"/>
                      <a:pt x="2594" y="0"/>
                      <a:pt x="2774" y="0"/>
                    </a:cubicBezTo>
                    <a:cubicBezTo>
                      <a:pt x="2976" y="1"/>
                      <a:pt x="3413" y="79"/>
                      <a:pt x="3649" y="158"/>
                    </a:cubicBezTo>
                    <a:cubicBezTo>
                      <a:pt x="4394" y="407"/>
                      <a:pt x="5020" y="1064"/>
                      <a:pt x="5250" y="1840"/>
                    </a:cubicBezTo>
                    <a:cubicBezTo>
                      <a:pt x="5314" y="2054"/>
                      <a:pt x="5401" y="2589"/>
                      <a:pt x="5401" y="2766"/>
                    </a:cubicBezTo>
                    <a:cubicBezTo>
                      <a:pt x="5401" y="2981"/>
                      <a:pt x="5303" y="3550"/>
                      <a:pt x="5216" y="3838"/>
                    </a:cubicBezTo>
                    <a:cubicBezTo>
                      <a:pt x="4944" y="4737"/>
                      <a:pt x="4318" y="5634"/>
                      <a:pt x="3609" y="6140"/>
                    </a:cubicBezTo>
                    <a:cubicBezTo>
                      <a:pt x="3418" y="6276"/>
                      <a:pt x="3043" y="6476"/>
                      <a:pt x="2890" y="6522"/>
                    </a:cubicBezTo>
                    <a:cubicBezTo>
                      <a:pt x="2691" y="6583"/>
                      <a:pt x="2450" y="6630"/>
                      <a:pt x="2336" y="6631"/>
                    </a:cubicBezTo>
                    <a:cubicBezTo>
                      <a:pt x="2271" y="6632"/>
                      <a:pt x="2205" y="6650"/>
                      <a:pt x="2186" y="6672"/>
                    </a:cubicBezTo>
                    <a:cubicBezTo>
                      <a:pt x="2151" y="6715"/>
                      <a:pt x="2164" y="7004"/>
                      <a:pt x="2216" y="7335"/>
                    </a:cubicBezTo>
                    <a:cubicBezTo>
                      <a:pt x="2231" y="7434"/>
                      <a:pt x="2234" y="7525"/>
                      <a:pt x="2221" y="7536"/>
                    </a:cubicBezTo>
                    <a:cubicBezTo>
                      <a:pt x="2209" y="7547"/>
                      <a:pt x="2160" y="7547"/>
                      <a:pt x="2114" y="753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3" name="Freeform 21"/>
              <p:cNvSpPr>
                <a:spLocks/>
              </p:cNvSpPr>
              <p:nvPr/>
            </p:nvSpPr>
            <p:spPr bwMode="auto">
              <a:xfrm>
                <a:off x="20949121" y="12695242"/>
                <a:ext cx="1265469" cy="776672"/>
              </a:xfrm>
              <a:custGeom>
                <a:avLst/>
                <a:gdLst>
                  <a:gd name="T0" fmla="*/ 3073 w 4750"/>
                  <a:gd name="T1" fmla="*/ 2844 h 2912"/>
                  <a:gd name="T2" fmla="*/ 2165 w 4750"/>
                  <a:gd name="T3" fmla="*/ 2430 h 2912"/>
                  <a:gd name="T4" fmla="*/ 1363 w 4750"/>
                  <a:gd name="T5" fmla="*/ 2339 h 2912"/>
                  <a:gd name="T6" fmla="*/ 587 w 4750"/>
                  <a:gd name="T7" fmla="*/ 2403 h 2912"/>
                  <a:gd name="T8" fmla="*/ 182 w 4750"/>
                  <a:gd name="T9" fmla="*/ 2521 h 2912"/>
                  <a:gd name="T10" fmla="*/ 22 w 4750"/>
                  <a:gd name="T11" fmla="*/ 2398 h 2912"/>
                  <a:gd name="T12" fmla="*/ 937 w 4750"/>
                  <a:gd name="T13" fmla="*/ 606 h 2912"/>
                  <a:gd name="T14" fmla="*/ 1969 w 4750"/>
                  <a:gd name="T15" fmla="*/ 72 h 2912"/>
                  <a:gd name="T16" fmla="*/ 3211 w 4750"/>
                  <a:gd name="T17" fmla="*/ 72 h 2912"/>
                  <a:gd name="T18" fmla="*/ 4232 w 4750"/>
                  <a:gd name="T19" fmla="*/ 597 h 2912"/>
                  <a:gd name="T20" fmla="*/ 4748 w 4750"/>
                  <a:gd name="T21" fmla="*/ 1183 h 2912"/>
                  <a:gd name="T22" fmla="*/ 4544 w 4750"/>
                  <a:gd name="T23" fmla="*/ 1332 h 2912"/>
                  <a:gd name="T24" fmla="*/ 4026 w 4750"/>
                  <a:gd name="T25" fmla="*/ 1770 h 2912"/>
                  <a:gd name="T26" fmla="*/ 3333 w 4750"/>
                  <a:gd name="T27" fmla="*/ 2718 h 2912"/>
                  <a:gd name="T28" fmla="*/ 3197 w 4750"/>
                  <a:gd name="T29" fmla="*/ 2912 h 2912"/>
                  <a:gd name="T30" fmla="*/ 3073 w 4750"/>
                  <a:gd name="T31" fmla="*/ 2844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750" h="2912">
                    <a:moveTo>
                      <a:pt x="3073" y="2844"/>
                    </a:moveTo>
                    <a:cubicBezTo>
                      <a:pt x="2930" y="2727"/>
                      <a:pt x="2483" y="2523"/>
                      <a:pt x="2165" y="2430"/>
                    </a:cubicBezTo>
                    <a:cubicBezTo>
                      <a:pt x="1870" y="2343"/>
                      <a:pt x="1835" y="2339"/>
                      <a:pt x="1363" y="2339"/>
                    </a:cubicBezTo>
                    <a:cubicBezTo>
                      <a:pt x="945" y="2338"/>
                      <a:pt x="825" y="2348"/>
                      <a:pt x="587" y="2403"/>
                    </a:cubicBezTo>
                    <a:cubicBezTo>
                      <a:pt x="432" y="2439"/>
                      <a:pt x="250" y="2492"/>
                      <a:pt x="182" y="2521"/>
                    </a:cubicBezTo>
                    <a:cubicBezTo>
                      <a:pt x="3" y="2598"/>
                      <a:pt x="0" y="2596"/>
                      <a:pt x="22" y="2398"/>
                    </a:cubicBezTo>
                    <a:cubicBezTo>
                      <a:pt x="99" y="1691"/>
                      <a:pt x="433" y="1037"/>
                      <a:pt x="937" y="606"/>
                    </a:cubicBezTo>
                    <a:cubicBezTo>
                      <a:pt x="1181" y="398"/>
                      <a:pt x="1651" y="155"/>
                      <a:pt x="1969" y="72"/>
                    </a:cubicBezTo>
                    <a:cubicBezTo>
                      <a:pt x="2248" y="0"/>
                      <a:pt x="2934" y="0"/>
                      <a:pt x="3211" y="72"/>
                    </a:cubicBezTo>
                    <a:cubicBezTo>
                      <a:pt x="3507" y="150"/>
                      <a:pt x="3998" y="402"/>
                      <a:pt x="4232" y="597"/>
                    </a:cubicBezTo>
                    <a:cubicBezTo>
                      <a:pt x="4418" y="752"/>
                      <a:pt x="4750" y="1129"/>
                      <a:pt x="4748" y="1183"/>
                    </a:cubicBezTo>
                    <a:cubicBezTo>
                      <a:pt x="4748" y="1195"/>
                      <a:pt x="4656" y="1262"/>
                      <a:pt x="4544" y="1332"/>
                    </a:cubicBezTo>
                    <a:cubicBezTo>
                      <a:pt x="4429" y="1404"/>
                      <a:pt x="4204" y="1594"/>
                      <a:pt x="4026" y="1770"/>
                    </a:cubicBezTo>
                    <a:cubicBezTo>
                      <a:pt x="3702" y="2090"/>
                      <a:pt x="3504" y="2360"/>
                      <a:pt x="3333" y="2718"/>
                    </a:cubicBezTo>
                    <a:cubicBezTo>
                      <a:pt x="3278" y="2833"/>
                      <a:pt x="3222" y="2912"/>
                      <a:pt x="3197" y="2912"/>
                    </a:cubicBezTo>
                    <a:cubicBezTo>
                      <a:pt x="3174" y="2911"/>
                      <a:pt x="3118" y="2881"/>
                      <a:pt x="3073" y="284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84" name="群組 83"/>
            <p:cNvGrpSpPr>
              <a:grpSpLocks noChangeAspect="1"/>
            </p:cNvGrpSpPr>
            <p:nvPr/>
          </p:nvGrpSpPr>
          <p:grpSpPr>
            <a:xfrm>
              <a:off x="5260882" y="3424720"/>
              <a:ext cx="477702" cy="556730"/>
              <a:chOff x="5879834" y="12757517"/>
              <a:chExt cx="2542690" cy="2963334"/>
            </a:xfrm>
            <a:solidFill>
              <a:schemeClr val="bg1"/>
            </a:solidFill>
          </p:grpSpPr>
          <p:sp>
            <p:nvSpPr>
              <p:cNvPr id="85" name="Freeform 15"/>
              <p:cNvSpPr>
                <a:spLocks/>
              </p:cNvSpPr>
              <p:nvPr/>
            </p:nvSpPr>
            <p:spPr bwMode="auto">
              <a:xfrm>
                <a:off x="5879834" y="14574055"/>
                <a:ext cx="1150319" cy="1146794"/>
              </a:xfrm>
              <a:custGeom>
                <a:avLst/>
                <a:gdLst>
                  <a:gd name="T0" fmla="*/ 34 w 4315"/>
                  <a:gd name="T1" fmla="*/ 4281 h 4303"/>
                  <a:gd name="T2" fmla="*/ 5 w 4315"/>
                  <a:gd name="T3" fmla="*/ 2129 h 4303"/>
                  <a:gd name="T4" fmla="*/ 13 w 4315"/>
                  <a:gd name="T5" fmla="*/ 0 h 4303"/>
                  <a:gd name="T6" fmla="*/ 2158 w 4315"/>
                  <a:gd name="T7" fmla="*/ 0 h 4303"/>
                  <a:gd name="T8" fmla="*/ 4302 w 4315"/>
                  <a:gd name="T9" fmla="*/ 0 h 4303"/>
                  <a:gd name="T10" fmla="*/ 4310 w 4315"/>
                  <a:gd name="T11" fmla="*/ 2129 h 4303"/>
                  <a:gd name="T12" fmla="*/ 4281 w 4315"/>
                  <a:gd name="T13" fmla="*/ 4281 h 4303"/>
                  <a:gd name="T14" fmla="*/ 2158 w 4315"/>
                  <a:gd name="T15" fmla="*/ 4303 h 4303"/>
                  <a:gd name="T16" fmla="*/ 34 w 4315"/>
                  <a:gd name="T17" fmla="*/ 4281 h 4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5" h="4303">
                    <a:moveTo>
                      <a:pt x="34" y="4281"/>
                    </a:moveTo>
                    <a:cubicBezTo>
                      <a:pt x="6" y="4263"/>
                      <a:pt x="0" y="3814"/>
                      <a:pt x="5" y="2129"/>
                    </a:cubicBezTo>
                    <a:lnTo>
                      <a:pt x="13" y="0"/>
                    </a:lnTo>
                    <a:lnTo>
                      <a:pt x="2158" y="0"/>
                    </a:lnTo>
                    <a:lnTo>
                      <a:pt x="4302" y="0"/>
                    </a:lnTo>
                    <a:lnTo>
                      <a:pt x="4310" y="2129"/>
                    </a:lnTo>
                    <a:cubicBezTo>
                      <a:pt x="4315" y="3814"/>
                      <a:pt x="4309" y="4263"/>
                      <a:pt x="4281" y="4281"/>
                    </a:cubicBezTo>
                    <a:cubicBezTo>
                      <a:pt x="4262" y="4293"/>
                      <a:pt x="3306" y="4303"/>
                      <a:pt x="2158" y="4303"/>
                    </a:cubicBezTo>
                    <a:cubicBezTo>
                      <a:pt x="1009" y="4303"/>
                      <a:pt x="53" y="4293"/>
                      <a:pt x="34" y="4281"/>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6" name="Freeform 16"/>
              <p:cNvSpPr>
                <a:spLocks/>
              </p:cNvSpPr>
              <p:nvPr/>
            </p:nvSpPr>
            <p:spPr bwMode="auto">
              <a:xfrm>
                <a:off x="7271028" y="14570532"/>
                <a:ext cx="1151492" cy="1150319"/>
              </a:xfrm>
              <a:custGeom>
                <a:avLst/>
                <a:gdLst>
                  <a:gd name="T0" fmla="*/ 30 w 4317"/>
                  <a:gd name="T1" fmla="*/ 4280 h 4317"/>
                  <a:gd name="T2" fmla="*/ 6 w 4317"/>
                  <a:gd name="T3" fmla="*/ 2128 h 4317"/>
                  <a:gd name="T4" fmla="*/ 13 w 4317"/>
                  <a:gd name="T5" fmla="*/ 14 h 4317"/>
                  <a:gd name="T6" fmla="*/ 2165 w 4317"/>
                  <a:gd name="T7" fmla="*/ 7 h 4317"/>
                  <a:gd name="T8" fmla="*/ 4317 w 4317"/>
                  <a:gd name="T9" fmla="*/ 0 h 4317"/>
                  <a:gd name="T10" fmla="*/ 4310 w 4317"/>
                  <a:gd name="T11" fmla="*/ 2152 h 4317"/>
                  <a:gd name="T12" fmla="*/ 4303 w 4317"/>
                  <a:gd name="T13" fmla="*/ 4304 h 4317"/>
                  <a:gd name="T14" fmla="*/ 2182 w 4317"/>
                  <a:gd name="T15" fmla="*/ 4311 h 4317"/>
                  <a:gd name="T16" fmla="*/ 30 w 4317"/>
                  <a:gd name="T17" fmla="*/ 4280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7" h="4317">
                    <a:moveTo>
                      <a:pt x="30" y="4280"/>
                    </a:moveTo>
                    <a:cubicBezTo>
                      <a:pt x="7" y="4252"/>
                      <a:pt x="0" y="3671"/>
                      <a:pt x="6" y="2128"/>
                    </a:cubicBezTo>
                    <a:lnTo>
                      <a:pt x="13" y="14"/>
                    </a:lnTo>
                    <a:lnTo>
                      <a:pt x="2165" y="7"/>
                    </a:lnTo>
                    <a:lnTo>
                      <a:pt x="4317" y="0"/>
                    </a:lnTo>
                    <a:lnTo>
                      <a:pt x="4310" y="2152"/>
                    </a:lnTo>
                    <a:lnTo>
                      <a:pt x="4303" y="4304"/>
                    </a:lnTo>
                    <a:lnTo>
                      <a:pt x="2182" y="4311"/>
                    </a:lnTo>
                    <a:cubicBezTo>
                      <a:pt x="418" y="4317"/>
                      <a:pt x="57" y="4312"/>
                      <a:pt x="30" y="42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7" name="Freeform 19"/>
              <p:cNvSpPr>
                <a:spLocks/>
              </p:cNvSpPr>
              <p:nvPr/>
            </p:nvSpPr>
            <p:spPr bwMode="auto">
              <a:xfrm>
                <a:off x="5881011" y="13554161"/>
                <a:ext cx="1149142" cy="767271"/>
              </a:xfrm>
              <a:custGeom>
                <a:avLst/>
                <a:gdLst>
                  <a:gd name="T0" fmla="*/ 11 w 4316"/>
                  <a:gd name="T1" fmla="*/ 2844 h 2878"/>
                  <a:gd name="T2" fmla="*/ 4 w 4316"/>
                  <a:gd name="T3" fmla="*/ 1411 h 2878"/>
                  <a:gd name="T4" fmla="*/ 12 w 4316"/>
                  <a:gd name="T5" fmla="*/ 14 h 2878"/>
                  <a:gd name="T6" fmla="*/ 2164 w 4316"/>
                  <a:gd name="T7" fmla="*/ 7 h 2878"/>
                  <a:gd name="T8" fmla="*/ 4316 w 4316"/>
                  <a:gd name="T9" fmla="*/ 0 h 2878"/>
                  <a:gd name="T10" fmla="*/ 4309 w 4316"/>
                  <a:gd name="T11" fmla="*/ 1432 h 2878"/>
                  <a:gd name="T12" fmla="*/ 4301 w 4316"/>
                  <a:gd name="T13" fmla="*/ 2865 h 2878"/>
                  <a:gd name="T14" fmla="*/ 2163 w 4316"/>
                  <a:gd name="T15" fmla="*/ 2872 h 2878"/>
                  <a:gd name="T16" fmla="*/ 11 w 4316"/>
                  <a:gd name="T17" fmla="*/ 2844 h 2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6" h="2878">
                    <a:moveTo>
                      <a:pt x="11" y="2844"/>
                    </a:moveTo>
                    <a:cubicBezTo>
                      <a:pt x="3" y="2824"/>
                      <a:pt x="0" y="2180"/>
                      <a:pt x="4" y="1411"/>
                    </a:cubicBezTo>
                    <a:lnTo>
                      <a:pt x="12" y="14"/>
                    </a:lnTo>
                    <a:lnTo>
                      <a:pt x="2164" y="7"/>
                    </a:lnTo>
                    <a:lnTo>
                      <a:pt x="4316" y="0"/>
                    </a:lnTo>
                    <a:lnTo>
                      <a:pt x="4309" y="1432"/>
                    </a:lnTo>
                    <a:lnTo>
                      <a:pt x="4301" y="2865"/>
                    </a:lnTo>
                    <a:lnTo>
                      <a:pt x="2163" y="2872"/>
                    </a:lnTo>
                    <a:cubicBezTo>
                      <a:pt x="467" y="2878"/>
                      <a:pt x="21" y="2872"/>
                      <a:pt x="11" y="284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8" name="Freeform 20"/>
              <p:cNvSpPr>
                <a:spLocks/>
              </p:cNvSpPr>
              <p:nvPr/>
            </p:nvSpPr>
            <p:spPr bwMode="auto">
              <a:xfrm>
                <a:off x="7272205" y="13554164"/>
                <a:ext cx="1150319" cy="768446"/>
              </a:xfrm>
              <a:custGeom>
                <a:avLst/>
                <a:gdLst>
                  <a:gd name="T0" fmla="*/ 11 w 4316"/>
                  <a:gd name="T1" fmla="*/ 2843 h 2879"/>
                  <a:gd name="T2" fmla="*/ 4 w 4316"/>
                  <a:gd name="T3" fmla="*/ 1411 h 2879"/>
                  <a:gd name="T4" fmla="*/ 12 w 4316"/>
                  <a:gd name="T5" fmla="*/ 14 h 2879"/>
                  <a:gd name="T6" fmla="*/ 2164 w 4316"/>
                  <a:gd name="T7" fmla="*/ 7 h 2879"/>
                  <a:gd name="T8" fmla="*/ 4316 w 4316"/>
                  <a:gd name="T9" fmla="*/ 0 h 2879"/>
                  <a:gd name="T10" fmla="*/ 4316 w 4316"/>
                  <a:gd name="T11" fmla="*/ 1439 h 2879"/>
                  <a:gd name="T12" fmla="*/ 4316 w 4316"/>
                  <a:gd name="T13" fmla="*/ 2879 h 2879"/>
                  <a:gd name="T14" fmla="*/ 2170 w 4316"/>
                  <a:gd name="T15" fmla="*/ 2879 h 2879"/>
                  <a:gd name="T16" fmla="*/ 11 w 4316"/>
                  <a:gd name="T17" fmla="*/ 2843 h 2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16" h="2879">
                    <a:moveTo>
                      <a:pt x="11" y="2843"/>
                    </a:moveTo>
                    <a:cubicBezTo>
                      <a:pt x="3" y="2824"/>
                      <a:pt x="0" y="2180"/>
                      <a:pt x="4" y="1411"/>
                    </a:cubicBezTo>
                    <a:lnTo>
                      <a:pt x="12" y="14"/>
                    </a:lnTo>
                    <a:lnTo>
                      <a:pt x="2164" y="7"/>
                    </a:lnTo>
                    <a:lnTo>
                      <a:pt x="4316" y="0"/>
                    </a:lnTo>
                    <a:lnTo>
                      <a:pt x="4316" y="1439"/>
                    </a:lnTo>
                    <a:lnTo>
                      <a:pt x="4316" y="2879"/>
                    </a:lnTo>
                    <a:lnTo>
                      <a:pt x="2170" y="2879"/>
                    </a:lnTo>
                    <a:cubicBezTo>
                      <a:pt x="479" y="2879"/>
                      <a:pt x="21" y="2871"/>
                      <a:pt x="11" y="284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89" name="Freeform 22"/>
              <p:cNvSpPr>
                <a:spLocks/>
              </p:cNvSpPr>
              <p:nvPr/>
            </p:nvSpPr>
            <p:spPr bwMode="auto">
              <a:xfrm>
                <a:off x="6402707" y="12757517"/>
                <a:ext cx="1488717" cy="623922"/>
              </a:xfrm>
              <a:custGeom>
                <a:avLst/>
                <a:gdLst>
                  <a:gd name="T0" fmla="*/ 41 w 5587"/>
                  <a:gd name="T1" fmla="*/ 2285 h 2342"/>
                  <a:gd name="T2" fmla="*/ 55 w 5587"/>
                  <a:gd name="T3" fmla="*/ 1580 h 2342"/>
                  <a:gd name="T4" fmla="*/ 803 w 5587"/>
                  <a:gd name="T5" fmla="*/ 1545 h 2342"/>
                  <a:gd name="T6" fmla="*/ 1528 w 5587"/>
                  <a:gd name="T7" fmla="*/ 1507 h 2342"/>
                  <a:gd name="T8" fmla="*/ 1157 w 5587"/>
                  <a:gd name="T9" fmla="*/ 1090 h 2342"/>
                  <a:gd name="T10" fmla="*/ 775 w 5587"/>
                  <a:gd name="T11" fmla="*/ 677 h 2342"/>
                  <a:gd name="T12" fmla="*/ 1294 w 5587"/>
                  <a:gd name="T13" fmla="*/ 141 h 2342"/>
                  <a:gd name="T14" fmla="*/ 1819 w 5587"/>
                  <a:gd name="T15" fmla="*/ 635 h 2342"/>
                  <a:gd name="T16" fmla="*/ 2362 w 5587"/>
                  <a:gd name="T17" fmla="*/ 1129 h 2342"/>
                  <a:gd name="T18" fmla="*/ 2412 w 5587"/>
                  <a:gd name="T19" fmla="*/ 596 h 2342"/>
                  <a:gd name="T20" fmla="*/ 2451 w 5587"/>
                  <a:gd name="T21" fmla="*/ 30 h 2342"/>
                  <a:gd name="T22" fmla="*/ 2839 w 5587"/>
                  <a:gd name="T23" fmla="*/ 6 h 2342"/>
                  <a:gd name="T24" fmla="*/ 3188 w 5587"/>
                  <a:gd name="T25" fmla="*/ 14 h 2342"/>
                  <a:gd name="T26" fmla="*/ 3196 w 5587"/>
                  <a:gd name="T27" fmla="*/ 572 h 2342"/>
                  <a:gd name="T28" fmla="*/ 3248 w 5587"/>
                  <a:gd name="T29" fmla="*/ 1148 h 2342"/>
                  <a:gd name="T30" fmla="*/ 3805 w 5587"/>
                  <a:gd name="T31" fmla="*/ 653 h 2342"/>
                  <a:gd name="T32" fmla="*/ 4349 w 5587"/>
                  <a:gd name="T33" fmla="*/ 141 h 2342"/>
                  <a:gd name="T34" fmla="*/ 4857 w 5587"/>
                  <a:gd name="T35" fmla="*/ 655 h 2342"/>
                  <a:gd name="T36" fmla="*/ 4487 w 5587"/>
                  <a:gd name="T37" fmla="*/ 1073 h 2342"/>
                  <a:gd name="T38" fmla="*/ 4112 w 5587"/>
                  <a:gd name="T39" fmla="*/ 1501 h 2342"/>
                  <a:gd name="T40" fmla="*/ 4856 w 5587"/>
                  <a:gd name="T41" fmla="*/ 1552 h 2342"/>
                  <a:gd name="T42" fmla="*/ 5587 w 5587"/>
                  <a:gd name="T43" fmla="*/ 1566 h 2342"/>
                  <a:gd name="T44" fmla="*/ 5587 w 5587"/>
                  <a:gd name="T45" fmla="*/ 1947 h 2342"/>
                  <a:gd name="T46" fmla="*/ 5587 w 5587"/>
                  <a:gd name="T47" fmla="*/ 2328 h 2342"/>
                  <a:gd name="T48" fmla="*/ 2829 w 5587"/>
                  <a:gd name="T49" fmla="*/ 2335 h 2342"/>
                  <a:gd name="T50" fmla="*/ 41 w 5587"/>
                  <a:gd name="T51" fmla="*/ 2285 h 2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87" h="2342">
                    <a:moveTo>
                      <a:pt x="41" y="2285"/>
                    </a:moveTo>
                    <a:cubicBezTo>
                      <a:pt x="0" y="2208"/>
                      <a:pt x="11" y="1617"/>
                      <a:pt x="55" y="1580"/>
                    </a:cubicBezTo>
                    <a:cubicBezTo>
                      <a:pt x="74" y="1565"/>
                      <a:pt x="390" y="1550"/>
                      <a:pt x="803" y="1545"/>
                    </a:cubicBezTo>
                    <a:cubicBezTo>
                      <a:pt x="1286" y="1540"/>
                      <a:pt x="1522" y="1528"/>
                      <a:pt x="1528" y="1507"/>
                    </a:cubicBezTo>
                    <a:cubicBezTo>
                      <a:pt x="1534" y="1490"/>
                      <a:pt x="1367" y="1302"/>
                      <a:pt x="1157" y="1090"/>
                    </a:cubicBezTo>
                    <a:cubicBezTo>
                      <a:pt x="947" y="877"/>
                      <a:pt x="775" y="691"/>
                      <a:pt x="775" y="677"/>
                    </a:cubicBezTo>
                    <a:cubicBezTo>
                      <a:pt x="775" y="639"/>
                      <a:pt x="1256" y="141"/>
                      <a:pt x="1294" y="141"/>
                    </a:cubicBezTo>
                    <a:cubicBezTo>
                      <a:pt x="1311" y="141"/>
                      <a:pt x="1548" y="363"/>
                      <a:pt x="1819" y="635"/>
                    </a:cubicBezTo>
                    <a:cubicBezTo>
                      <a:pt x="2091" y="906"/>
                      <a:pt x="2335" y="1129"/>
                      <a:pt x="2362" y="1129"/>
                    </a:cubicBezTo>
                    <a:cubicBezTo>
                      <a:pt x="2408" y="1129"/>
                      <a:pt x="2412" y="1086"/>
                      <a:pt x="2412" y="596"/>
                    </a:cubicBezTo>
                    <a:cubicBezTo>
                      <a:pt x="2412" y="175"/>
                      <a:pt x="2420" y="56"/>
                      <a:pt x="2451" y="30"/>
                    </a:cubicBezTo>
                    <a:cubicBezTo>
                      <a:pt x="2477" y="9"/>
                      <a:pt x="2606" y="0"/>
                      <a:pt x="2839" y="6"/>
                    </a:cubicBezTo>
                    <a:lnTo>
                      <a:pt x="3188" y="14"/>
                    </a:lnTo>
                    <a:lnTo>
                      <a:pt x="3196" y="572"/>
                    </a:lnTo>
                    <a:cubicBezTo>
                      <a:pt x="3202" y="1050"/>
                      <a:pt x="3210" y="1133"/>
                      <a:pt x="3248" y="1148"/>
                    </a:cubicBezTo>
                    <a:cubicBezTo>
                      <a:pt x="3279" y="1160"/>
                      <a:pt x="3444" y="1014"/>
                      <a:pt x="3805" y="653"/>
                    </a:cubicBezTo>
                    <a:cubicBezTo>
                      <a:pt x="4087" y="371"/>
                      <a:pt x="4332" y="141"/>
                      <a:pt x="4349" y="141"/>
                    </a:cubicBezTo>
                    <a:cubicBezTo>
                      <a:pt x="4376" y="141"/>
                      <a:pt x="4811" y="581"/>
                      <a:pt x="4857" y="655"/>
                    </a:cubicBezTo>
                    <a:cubicBezTo>
                      <a:pt x="4866" y="670"/>
                      <a:pt x="4700" y="858"/>
                      <a:pt x="4487" y="1073"/>
                    </a:cubicBezTo>
                    <a:cubicBezTo>
                      <a:pt x="4274" y="1288"/>
                      <a:pt x="4105" y="1480"/>
                      <a:pt x="4112" y="1501"/>
                    </a:cubicBezTo>
                    <a:cubicBezTo>
                      <a:pt x="4121" y="1530"/>
                      <a:pt x="4286" y="1541"/>
                      <a:pt x="4856" y="1552"/>
                    </a:cubicBezTo>
                    <a:lnTo>
                      <a:pt x="5587" y="1566"/>
                    </a:lnTo>
                    <a:lnTo>
                      <a:pt x="5587" y="1947"/>
                    </a:lnTo>
                    <a:lnTo>
                      <a:pt x="5587" y="2328"/>
                    </a:lnTo>
                    <a:lnTo>
                      <a:pt x="2829" y="2335"/>
                    </a:lnTo>
                    <a:cubicBezTo>
                      <a:pt x="90" y="2342"/>
                      <a:pt x="71" y="2342"/>
                      <a:pt x="41" y="228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0" name="群組 89"/>
            <p:cNvGrpSpPr>
              <a:grpSpLocks noChangeAspect="1"/>
            </p:cNvGrpSpPr>
            <p:nvPr/>
          </p:nvGrpSpPr>
          <p:grpSpPr>
            <a:xfrm>
              <a:off x="3027444" y="2071865"/>
              <a:ext cx="728880" cy="720000"/>
              <a:chOff x="20372202" y="7528797"/>
              <a:chExt cx="3183057" cy="3144281"/>
            </a:xfrm>
            <a:solidFill>
              <a:schemeClr val="bg1"/>
            </a:solidFill>
          </p:grpSpPr>
          <p:sp>
            <p:nvSpPr>
              <p:cNvPr id="91" name="Freeform 27"/>
              <p:cNvSpPr>
                <a:spLocks/>
              </p:cNvSpPr>
              <p:nvPr/>
            </p:nvSpPr>
            <p:spPr bwMode="auto">
              <a:xfrm>
                <a:off x="20372202" y="8284317"/>
                <a:ext cx="1957538" cy="2388761"/>
              </a:xfrm>
              <a:custGeom>
                <a:avLst/>
                <a:gdLst>
                  <a:gd name="T0" fmla="*/ 1844 w 7348"/>
                  <a:gd name="T1" fmla="*/ 8865 h 8963"/>
                  <a:gd name="T2" fmla="*/ 1788 w 7348"/>
                  <a:gd name="T3" fmla="*/ 8675 h 8963"/>
                  <a:gd name="T4" fmla="*/ 1930 w 7348"/>
                  <a:gd name="T5" fmla="*/ 8012 h 8963"/>
                  <a:gd name="T6" fmla="*/ 2004 w 7348"/>
                  <a:gd name="T7" fmla="*/ 7619 h 8963"/>
                  <a:gd name="T8" fmla="*/ 1733 w 7348"/>
                  <a:gd name="T9" fmla="*/ 7199 h 8963"/>
                  <a:gd name="T10" fmla="*/ 1057 w 7348"/>
                  <a:gd name="T11" fmla="*/ 7209 h 8963"/>
                  <a:gd name="T12" fmla="*/ 507 w 7348"/>
                  <a:gd name="T13" fmla="*/ 7123 h 8963"/>
                  <a:gd name="T14" fmla="*/ 914 w 7348"/>
                  <a:gd name="T15" fmla="*/ 6218 h 8963"/>
                  <a:gd name="T16" fmla="*/ 1353 w 7348"/>
                  <a:gd name="T17" fmla="*/ 5632 h 8963"/>
                  <a:gd name="T18" fmla="*/ 1354 w 7348"/>
                  <a:gd name="T19" fmla="*/ 5297 h 8963"/>
                  <a:gd name="T20" fmla="*/ 698 w 7348"/>
                  <a:gd name="T21" fmla="*/ 5396 h 8963"/>
                  <a:gd name="T22" fmla="*/ 41 w 7348"/>
                  <a:gd name="T23" fmla="*/ 5436 h 8963"/>
                  <a:gd name="T24" fmla="*/ 0 w 7348"/>
                  <a:gd name="T25" fmla="*/ 5289 h 8963"/>
                  <a:gd name="T26" fmla="*/ 1471 w 7348"/>
                  <a:gd name="T27" fmla="*/ 3431 h 8963"/>
                  <a:gd name="T28" fmla="*/ 6642 w 7348"/>
                  <a:gd name="T29" fmla="*/ 37 h 8963"/>
                  <a:gd name="T30" fmla="*/ 6783 w 7348"/>
                  <a:gd name="T31" fmla="*/ 11 h 8963"/>
                  <a:gd name="T32" fmla="*/ 7312 w 7348"/>
                  <a:gd name="T33" fmla="*/ 506 h 8963"/>
                  <a:gd name="T34" fmla="*/ 7211 w 7348"/>
                  <a:gd name="T35" fmla="*/ 1092 h 8963"/>
                  <a:gd name="T36" fmla="*/ 7050 w 7348"/>
                  <a:gd name="T37" fmla="*/ 2019 h 8963"/>
                  <a:gd name="T38" fmla="*/ 7084 w 7348"/>
                  <a:gd name="T39" fmla="*/ 2207 h 8963"/>
                  <a:gd name="T40" fmla="*/ 6879 w 7348"/>
                  <a:gd name="T41" fmla="*/ 2388 h 8963"/>
                  <a:gd name="T42" fmla="*/ 5584 w 7348"/>
                  <a:gd name="T43" fmla="*/ 3703 h 8963"/>
                  <a:gd name="T44" fmla="*/ 2426 w 7348"/>
                  <a:gd name="T45" fmla="*/ 8509 h 8963"/>
                  <a:gd name="T46" fmla="*/ 2194 w 7348"/>
                  <a:gd name="T47" fmla="*/ 8869 h 8963"/>
                  <a:gd name="T48" fmla="*/ 1844 w 7348"/>
                  <a:gd name="T49" fmla="*/ 8865 h 8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48" h="8963">
                    <a:moveTo>
                      <a:pt x="1844" y="8865"/>
                    </a:moveTo>
                    <a:cubicBezTo>
                      <a:pt x="1781" y="8803"/>
                      <a:pt x="1773" y="8776"/>
                      <a:pt x="1788" y="8675"/>
                    </a:cubicBezTo>
                    <a:cubicBezTo>
                      <a:pt x="1813" y="8500"/>
                      <a:pt x="1849" y="8336"/>
                      <a:pt x="1930" y="8012"/>
                    </a:cubicBezTo>
                    <a:cubicBezTo>
                      <a:pt x="1971" y="7852"/>
                      <a:pt x="2004" y="7675"/>
                      <a:pt x="2004" y="7619"/>
                    </a:cubicBezTo>
                    <a:cubicBezTo>
                      <a:pt x="2004" y="7472"/>
                      <a:pt x="1885" y="7288"/>
                      <a:pt x="1733" y="7199"/>
                    </a:cubicBezTo>
                    <a:cubicBezTo>
                      <a:pt x="1592" y="7117"/>
                      <a:pt x="1610" y="7116"/>
                      <a:pt x="1057" y="7209"/>
                    </a:cubicBezTo>
                    <a:cubicBezTo>
                      <a:pt x="686" y="7271"/>
                      <a:pt x="587" y="7256"/>
                      <a:pt x="507" y="7123"/>
                    </a:cubicBezTo>
                    <a:cubicBezTo>
                      <a:pt x="390" y="6932"/>
                      <a:pt x="432" y="6839"/>
                      <a:pt x="914" y="6218"/>
                    </a:cubicBezTo>
                    <a:cubicBezTo>
                      <a:pt x="1123" y="5948"/>
                      <a:pt x="1321" y="5684"/>
                      <a:pt x="1353" y="5632"/>
                    </a:cubicBezTo>
                    <a:cubicBezTo>
                      <a:pt x="1427" y="5510"/>
                      <a:pt x="1428" y="5370"/>
                      <a:pt x="1354" y="5297"/>
                    </a:cubicBezTo>
                    <a:cubicBezTo>
                      <a:pt x="1253" y="5196"/>
                      <a:pt x="1084" y="5221"/>
                      <a:pt x="698" y="5396"/>
                    </a:cubicBezTo>
                    <a:cubicBezTo>
                      <a:pt x="266" y="5591"/>
                      <a:pt x="125" y="5600"/>
                      <a:pt x="41" y="5436"/>
                    </a:cubicBezTo>
                    <a:cubicBezTo>
                      <a:pt x="18" y="5392"/>
                      <a:pt x="0" y="5326"/>
                      <a:pt x="0" y="5289"/>
                    </a:cubicBezTo>
                    <a:cubicBezTo>
                      <a:pt x="0" y="5063"/>
                      <a:pt x="628" y="4270"/>
                      <a:pt x="1471" y="3431"/>
                    </a:cubicBezTo>
                    <a:cubicBezTo>
                      <a:pt x="2904" y="2004"/>
                      <a:pt x="4640" y="865"/>
                      <a:pt x="6642" y="37"/>
                    </a:cubicBezTo>
                    <a:cubicBezTo>
                      <a:pt x="6702" y="12"/>
                      <a:pt x="6765" y="0"/>
                      <a:pt x="6783" y="11"/>
                    </a:cubicBezTo>
                    <a:cubicBezTo>
                      <a:pt x="6907" y="84"/>
                      <a:pt x="7283" y="437"/>
                      <a:pt x="7312" y="506"/>
                    </a:cubicBezTo>
                    <a:cubicBezTo>
                      <a:pt x="7348" y="594"/>
                      <a:pt x="7331" y="692"/>
                      <a:pt x="7211" y="1092"/>
                    </a:cubicBezTo>
                    <a:cubicBezTo>
                      <a:pt x="7030" y="1694"/>
                      <a:pt x="7011" y="1801"/>
                      <a:pt x="7050" y="2019"/>
                    </a:cubicBezTo>
                    <a:lnTo>
                      <a:pt x="7084" y="2207"/>
                    </a:lnTo>
                    <a:lnTo>
                      <a:pt x="6879" y="2388"/>
                    </a:lnTo>
                    <a:cubicBezTo>
                      <a:pt x="6558" y="2673"/>
                      <a:pt x="5850" y="3392"/>
                      <a:pt x="5584" y="3703"/>
                    </a:cubicBezTo>
                    <a:cubicBezTo>
                      <a:pt x="4562" y="4899"/>
                      <a:pt x="3302" y="6816"/>
                      <a:pt x="2426" y="8509"/>
                    </a:cubicBezTo>
                    <a:cubicBezTo>
                      <a:pt x="2343" y="8669"/>
                      <a:pt x="2239" y="8831"/>
                      <a:pt x="2194" y="8869"/>
                    </a:cubicBezTo>
                    <a:cubicBezTo>
                      <a:pt x="2082" y="8963"/>
                      <a:pt x="1940" y="8961"/>
                      <a:pt x="1844" y="886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2" name="Freeform 47"/>
              <p:cNvSpPr>
                <a:spLocks/>
              </p:cNvSpPr>
              <p:nvPr/>
            </p:nvSpPr>
            <p:spPr bwMode="auto">
              <a:xfrm>
                <a:off x="22202842" y="7528797"/>
                <a:ext cx="1352417" cy="1344192"/>
              </a:xfrm>
              <a:custGeom>
                <a:avLst/>
                <a:gdLst>
                  <a:gd name="T0" fmla="*/ 991 w 5075"/>
                  <a:gd name="T1" fmla="*/ 4970 h 5042"/>
                  <a:gd name="T2" fmla="*/ 914 w 5075"/>
                  <a:gd name="T3" fmla="*/ 4277 h 5042"/>
                  <a:gd name="T4" fmla="*/ 1203 w 5075"/>
                  <a:gd name="T5" fmla="*/ 3278 h 5042"/>
                  <a:gd name="T6" fmla="*/ 971 w 5075"/>
                  <a:gd name="T7" fmla="*/ 2907 h 5042"/>
                  <a:gd name="T8" fmla="*/ 52 w 5075"/>
                  <a:gd name="T9" fmla="*/ 2045 h 5042"/>
                  <a:gd name="T10" fmla="*/ 148 w 5075"/>
                  <a:gd name="T11" fmla="*/ 1718 h 5042"/>
                  <a:gd name="T12" fmla="*/ 901 w 5075"/>
                  <a:gd name="T13" fmla="*/ 1637 h 5042"/>
                  <a:gd name="T14" fmla="*/ 1657 w 5075"/>
                  <a:gd name="T15" fmla="*/ 1589 h 5042"/>
                  <a:gd name="T16" fmla="*/ 2050 w 5075"/>
                  <a:gd name="T17" fmla="*/ 798 h 5042"/>
                  <a:gd name="T18" fmla="*/ 2464 w 5075"/>
                  <a:gd name="T19" fmla="*/ 21 h 5042"/>
                  <a:gd name="T20" fmla="*/ 2773 w 5075"/>
                  <a:gd name="T21" fmla="*/ 131 h 5042"/>
                  <a:gd name="T22" fmla="*/ 3013 w 5075"/>
                  <a:gd name="T23" fmla="*/ 781 h 5042"/>
                  <a:gd name="T24" fmla="*/ 3249 w 5075"/>
                  <a:gd name="T25" fmla="*/ 1442 h 5042"/>
                  <a:gd name="T26" fmla="*/ 4175 w 5075"/>
                  <a:gd name="T27" fmla="*/ 1638 h 5042"/>
                  <a:gd name="T28" fmla="*/ 4876 w 5075"/>
                  <a:gd name="T29" fmla="*/ 1652 h 5042"/>
                  <a:gd name="T30" fmla="*/ 4944 w 5075"/>
                  <a:gd name="T31" fmla="*/ 1731 h 5042"/>
                  <a:gd name="T32" fmla="*/ 4924 w 5075"/>
                  <a:gd name="T33" fmla="*/ 2174 h 5042"/>
                  <a:gd name="T34" fmla="*/ 4465 w 5075"/>
                  <a:gd name="T35" fmla="*/ 2589 h 5042"/>
                  <a:gd name="T36" fmla="*/ 3912 w 5075"/>
                  <a:gd name="T37" fmla="*/ 3278 h 5042"/>
                  <a:gd name="T38" fmla="*/ 3980 w 5075"/>
                  <a:gd name="T39" fmla="*/ 3661 h 5042"/>
                  <a:gd name="T40" fmla="*/ 4109 w 5075"/>
                  <a:gd name="T41" fmla="*/ 4093 h 5042"/>
                  <a:gd name="T42" fmla="*/ 4198 w 5075"/>
                  <a:gd name="T43" fmla="*/ 4373 h 5042"/>
                  <a:gd name="T44" fmla="*/ 4242 w 5075"/>
                  <a:gd name="T45" fmla="*/ 4619 h 5042"/>
                  <a:gd name="T46" fmla="*/ 4158 w 5075"/>
                  <a:gd name="T47" fmla="*/ 4897 h 5042"/>
                  <a:gd name="T48" fmla="*/ 3947 w 5075"/>
                  <a:gd name="T49" fmla="*/ 4997 h 5042"/>
                  <a:gd name="T50" fmla="*/ 3387 w 5075"/>
                  <a:gd name="T51" fmla="*/ 4681 h 5042"/>
                  <a:gd name="T52" fmla="*/ 2539 w 5075"/>
                  <a:gd name="T53" fmla="*/ 4178 h 5042"/>
                  <a:gd name="T54" fmla="*/ 2021 w 5075"/>
                  <a:gd name="T55" fmla="*/ 4448 h 5042"/>
                  <a:gd name="T56" fmla="*/ 991 w 5075"/>
                  <a:gd name="T57" fmla="*/ 4970 h 5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5" h="5042">
                    <a:moveTo>
                      <a:pt x="991" y="4970"/>
                    </a:moveTo>
                    <a:cubicBezTo>
                      <a:pt x="800" y="4892"/>
                      <a:pt x="777" y="4687"/>
                      <a:pt x="914" y="4277"/>
                    </a:cubicBezTo>
                    <a:cubicBezTo>
                      <a:pt x="1112" y="3682"/>
                      <a:pt x="1203" y="3368"/>
                      <a:pt x="1203" y="3278"/>
                    </a:cubicBezTo>
                    <a:cubicBezTo>
                      <a:pt x="1202" y="3156"/>
                      <a:pt x="1123" y="3029"/>
                      <a:pt x="971" y="2907"/>
                    </a:cubicBezTo>
                    <a:cubicBezTo>
                      <a:pt x="645" y="2647"/>
                      <a:pt x="91" y="2127"/>
                      <a:pt x="52" y="2045"/>
                    </a:cubicBezTo>
                    <a:cubicBezTo>
                      <a:pt x="0" y="1936"/>
                      <a:pt x="32" y="1828"/>
                      <a:pt x="148" y="1718"/>
                    </a:cubicBezTo>
                    <a:cubicBezTo>
                      <a:pt x="217" y="1654"/>
                      <a:pt x="234" y="1652"/>
                      <a:pt x="901" y="1637"/>
                    </a:cubicBezTo>
                    <a:cubicBezTo>
                      <a:pt x="1310" y="1627"/>
                      <a:pt x="1613" y="1609"/>
                      <a:pt x="1657" y="1589"/>
                    </a:cubicBezTo>
                    <a:cubicBezTo>
                      <a:pt x="1788" y="1533"/>
                      <a:pt x="1842" y="1424"/>
                      <a:pt x="2050" y="798"/>
                    </a:cubicBezTo>
                    <a:cubicBezTo>
                      <a:pt x="2261" y="162"/>
                      <a:pt x="2321" y="49"/>
                      <a:pt x="2464" y="21"/>
                    </a:cubicBezTo>
                    <a:cubicBezTo>
                      <a:pt x="2574" y="0"/>
                      <a:pt x="2722" y="53"/>
                      <a:pt x="2773" y="131"/>
                    </a:cubicBezTo>
                    <a:cubicBezTo>
                      <a:pt x="2798" y="170"/>
                      <a:pt x="2906" y="462"/>
                      <a:pt x="3013" y="781"/>
                    </a:cubicBezTo>
                    <a:cubicBezTo>
                      <a:pt x="3120" y="1100"/>
                      <a:pt x="3226" y="1397"/>
                      <a:pt x="3249" y="1442"/>
                    </a:cubicBezTo>
                    <a:cubicBezTo>
                      <a:pt x="3335" y="1608"/>
                      <a:pt x="3403" y="1622"/>
                      <a:pt x="4175" y="1638"/>
                    </a:cubicBezTo>
                    <a:lnTo>
                      <a:pt x="4876" y="1652"/>
                    </a:lnTo>
                    <a:lnTo>
                      <a:pt x="4944" y="1731"/>
                    </a:lnTo>
                    <a:cubicBezTo>
                      <a:pt x="5075" y="1884"/>
                      <a:pt x="5069" y="2029"/>
                      <a:pt x="4924" y="2174"/>
                    </a:cubicBezTo>
                    <a:cubicBezTo>
                      <a:pt x="4875" y="2223"/>
                      <a:pt x="4668" y="2410"/>
                      <a:pt x="4465" y="2589"/>
                    </a:cubicBezTo>
                    <a:cubicBezTo>
                      <a:pt x="3924" y="3065"/>
                      <a:pt x="3912" y="3081"/>
                      <a:pt x="3912" y="3278"/>
                    </a:cubicBezTo>
                    <a:cubicBezTo>
                      <a:pt x="3912" y="3370"/>
                      <a:pt x="3941" y="3536"/>
                      <a:pt x="3980" y="3661"/>
                    </a:cubicBezTo>
                    <a:cubicBezTo>
                      <a:pt x="4017" y="3783"/>
                      <a:pt x="4075" y="3977"/>
                      <a:pt x="4109" y="4093"/>
                    </a:cubicBezTo>
                    <a:cubicBezTo>
                      <a:pt x="4143" y="4210"/>
                      <a:pt x="4183" y="4336"/>
                      <a:pt x="4198" y="4373"/>
                    </a:cubicBezTo>
                    <a:cubicBezTo>
                      <a:pt x="4213" y="4411"/>
                      <a:pt x="4233" y="4521"/>
                      <a:pt x="4242" y="4619"/>
                    </a:cubicBezTo>
                    <a:cubicBezTo>
                      <a:pt x="4258" y="4794"/>
                      <a:pt x="4257" y="4798"/>
                      <a:pt x="4158" y="4897"/>
                    </a:cubicBezTo>
                    <a:cubicBezTo>
                      <a:pt x="4078" y="4977"/>
                      <a:pt x="4037" y="4997"/>
                      <a:pt x="3947" y="4997"/>
                    </a:cubicBezTo>
                    <a:cubicBezTo>
                      <a:pt x="3851" y="4997"/>
                      <a:pt x="3775" y="4954"/>
                      <a:pt x="3387" y="4681"/>
                    </a:cubicBezTo>
                    <a:cubicBezTo>
                      <a:pt x="2641" y="4157"/>
                      <a:pt x="2678" y="4178"/>
                      <a:pt x="2539" y="4178"/>
                    </a:cubicBezTo>
                    <a:cubicBezTo>
                      <a:pt x="2403" y="4178"/>
                      <a:pt x="2380" y="4190"/>
                      <a:pt x="2021" y="4448"/>
                    </a:cubicBezTo>
                    <a:cubicBezTo>
                      <a:pt x="1253" y="4998"/>
                      <a:pt x="1167" y="5042"/>
                      <a:pt x="991" y="49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3" name="群組 92"/>
            <p:cNvGrpSpPr>
              <a:grpSpLocks noChangeAspect="1"/>
            </p:cNvGrpSpPr>
            <p:nvPr/>
          </p:nvGrpSpPr>
          <p:grpSpPr>
            <a:xfrm>
              <a:off x="2173405" y="5409829"/>
              <a:ext cx="625900" cy="548556"/>
              <a:chOff x="20315693" y="7773184"/>
              <a:chExt cx="2988903" cy="2619564"/>
            </a:xfrm>
            <a:solidFill>
              <a:schemeClr val="bg1"/>
            </a:solidFill>
          </p:grpSpPr>
          <p:sp>
            <p:nvSpPr>
              <p:cNvPr id="94" name="Freeform 22"/>
              <p:cNvSpPr>
                <a:spLocks/>
              </p:cNvSpPr>
              <p:nvPr/>
            </p:nvSpPr>
            <p:spPr bwMode="auto">
              <a:xfrm>
                <a:off x="21253784" y="7773184"/>
                <a:ext cx="2050812" cy="2619564"/>
              </a:xfrm>
              <a:custGeom>
                <a:avLst/>
                <a:gdLst>
                  <a:gd name="T0" fmla="*/ 2175 w 7664"/>
                  <a:gd name="T1" fmla="*/ 9724 h 9784"/>
                  <a:gd name="T2" fmla="*/ 932 w 7664"/>
                  <a:gd name="T3" fmla="*/ 9097 h 9784"/>
                  <a:gd name="T4" fmla="*/ 184 w 7664"/>
                  <a:gd name="T5" fmla="*/ 8700 h 9784"/>
                  <a:gd name="T6" fmla="*/ 12 w 7664"/>
                  <a:gd name="T7" fmla="*/ 8665 h 9784"/>
                  <a:gd name="T8" fmla="*/ 4 w 7664"/>
                  <a:gd name="T9" fmla="*/ 6494 h 9784"/>
                  <a:gd name="T10" fmla="*/ 10 w 7664"/>
                  <a:gd name="T11" fmla="*/ 4265 h 9784"/>
                  <a:gd name="T12" fmla="*/ 103 w 7664"/>
                  <a:gd name="T13" fmla="*/ 4171 h 9784"/>
                  <a:gd name="T14" fmla="*/ 365 w 7664"/>
                  <a:gd name="T15" fmla="*/ 4019 h 9784"/>
                  <a:gd name="T16" fmla="*/ 1850 w 7664"/>
                  <a:gd name="T17" fmla="*/ 2701 h 9784"/>
                  <a:gd name="T18" fmla="*/ 2510 w 7664"/>
                  <a:gd name="T19" fmla="*/ 1035 h 9784"/>
                  <a:gd name="T20" fmla="*/ 2782 w 7664"/>
                  <a:gd name="T21" fmla="*/ 270 h 9784"/>
                  <a:gd name="T22" fmla="*/ 3475 w 7664"/>
                  <a:gd name="T23" fmla="*/ 51 h 9784"/>
                  <a:gd name="T24" fmla="*/ 4067 w 7664"/>
                  <a:gd name="T25" fmla="*/ 514 h 9784"/>
                  <a:gd name="T26" fmla="*/ 4128 w 7664"/>
                  <a:gd name="T27" fmla="*/ 1157 h 9784"/>
                  <a:gd name="T28" fmla="*/ 3848 w 7664"/>
                  <a:gd name="T29" fmla="*/ 3096 h 9784"/>
                  <a:gd name="T30" fmla="*/ 3893 w 7664"/>
                  <a:gd name="T31" fmla="*/ 3841 h 9784"/>
                  <a:gd name="T32" fmla="*/ 4005 w 7664"/>
                  <a:gd name="T33" fmla="*/ 3943 h 9784"/>
                  <a:gd name="T34" fmla="*/ 5409 w 7664"/>
                  <a:gd name="T35" fmla="*/ 3943 h 9784"/>
                  <a:gd name="T36" fmla="*/ 6990 w 7664"/>
                  <a:gd name="T37" fmla="*/ 3985 h 9784"/>
                  <a:gd name="T38" fmla="*/ 7632 w 7664"/>
                  <a:gd name="T39" fmla="*/ 4611 h 9784"/>
                  <a:gd name="T40" fmla="*/ 7634 w 7664"/>
                  <a:gd name="T41" fmla="*/ 4931 h 9784"/>
                  <a:gd name="T42" fmla="*/ 7207 w 7664"/>
                  <a:gd name="T43" fmla="*/ 5512 h 9784"/>
                  <a:gd name="T44" fmla="*/ 7124 w 7664"/>
                  <a:gd name="T45" fmla="*/ 5571 h 9784"/>
                  <a:gd name="T46" fmla="*/ 7200 w 7664"/>
                  <a:gd name="T47" fmla="*/ 5681 h 9784"/>
                  <a:gd name="T48" fmla="*/ 7364 w 7664"/>
                  <a:gd name="T49" fmla="*/ 6186 h 9784"/>
                  <a:gd name="T50" fmla="*/ 6880 w 7664"/>
                  <a:gd name="T51" fmla="*/ 6914 h 9784"/>
                  <a:gd name="T52" fmla="*/ 6794 w 7664"/>
                  <a:gd name="T53" fmla="*/ 7102 h 9784"/>
                  <a:gd name="T54" fmla="*/ 6882 w 7664"/>
                  <a:gd name="T55" fmla="*/ 7907 h 9784"/>
                  <a:gd name="T56" fmla="*/ 6252 w 7664"/>
                  <a:gd name="T57" fmla="*/ 8373 h 9784"/>
                  <a:gd name="T58" fmla="*/ 6109 w 7664"/>
                  <a:gd name="T59" fmla="*/ 8411 h 9784"/>
                  <a:gd name="T60" fmla="*/ 6129 w 7664"/>
                  <a:gd name="T61" fmla="*/ 8573 h 9784"/>
                  <a:gd name="T62" fmla="*/ 5826 w 7664"/>
                  <a:gd name="T63" fmla="*/ 9690 h 9784"/>
                  <a:gd name="T64" fmla="*/ 5656 w 7664"/>
                  <a:gd name="T65" fmla="*/ 9784 h 9784"/>
                  <a:gd name="T66" fmla="*/ 4034 w 7664"/>
                  <a:gd name="T67" fmla="*/ 9781 h 9784"/>
                  <a:gd name="T68" fmla="*/ 2175 w 7664"/>
                  <a:gd name="T69" fmla="*/ 9724 h 9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64" h="9784">
                    <a:moveTo>
                      <a:pt x="2175" y="9724"/>
                    </a:moveTo>
                    <a:cubicBezTo>
                      <a:pt x="1722" y="9622"/>
                      <a:pt x="1455" y="9487"/>
                      <a:pt x="932" y="9097"/>
                    </a:cubicBezTo>
                    <a:cubicBezTo>
                      <a:pt x="581" y="8836"/>
                      <a:pt x="414" y="8747"/>
                      <a:pt x="184" y="8700"/>
                    </a:cubicBezTo>
                    <a:lnTo>
                      <a:pt x="12" y="8665"/>
                    </a:lnTo>
                    <a:lnTo>
                      <a:pt x="4" y="6494"/>
                    </a:lnTo>
                    <a:cubicBezTo>
                      <a:pt x="0" y="5300"/>
                      <a:pt x="3" y="4297"/>
                      <a:pt x="10" y="4265"/>
                    </a:cubicBezTo>
                    <a:cubicBezTo>
                      <a:pt x="18" y="4233"/>
                      <a:pt x="60" y="4190"/>
                      <a:pt x="103" y="4171"/>
                    </a:cubicBezTo>
                    <a:cubicBezTo>
                      <a:pt x="146" y="4152"/>
                      <a:pt x="264" y="4084"/>
                      <a:pt x="365" y="4019"/>
                    </a:cubicBezTo>
                    <a:cubicBezTo>
                      <a:pt x="938" y="3654"/>
                      <a:pt x="1524" y="3134"/>
                      <a:pt x="1850" y="2701"/>
                    </a:cubicBezTo>
                    <a:cubicBezTo>
                      <a:pt x="2238" y="2186"/>
                      <a:pt x="2510" y="1500"/>
                      <a:pt x="2510" y="1035"/>
                    </a:cubicBezTo>
                    <a:cubicBezTo>
                      <a:pt x="2510" y="692"/>
                      <a:pt x="2597" y="445"/>
                      <a:pt x="2782" y="270"/>
                    </a:cubicBezTo>
                    <a:cubicBezTo>
                      <a:pt x="2983" y="79"/>
                      <a:pt x="3233" y="0"/>
                      <a:pt x="3475" y="51"/>
                    </a:cubicBezTo>
                    <a:cubicBezTo>
                      <a:pt x="3765" y="113"/>
                      <a:pt x="3949" y="256"/>
                      <a:pt x="4067" y="514"/>
                    </a:cubicBezTo>
                    <a:cubicBezTo>
                      <a:pt x="4128" y="645"/>
                      <a:pt x="4132" y="688"/>
                      <a:pt x="4128" y="1157"/>
                    </a:cubicBezTo>
                    <a:cubicBezTo>
                      <a:pt x="4122" y="1952"/>
                      <a:pt x="4051" y="2439"/>
                      <a:pt x="3848" y="3096"/>
                    </a:cubicBezTo>
                    <a:cubicBezTo>
                      <a:pt x="3697" y="3582"/>
                      <a:pt x="3702" y="3669"/>
                      <a:pt x="3893" y="3841"/>
                    </a:cubicBezTo>
                    <a:lnTo>
                      <a:pt x="4005" y="3943"/>
                    </a:lnTo>
                    <a:lnTo>
                      <a:pt x="5409" y="3943"/>
                    </a:lnTo>
                    <a:cubicBezTo>
                      <a:pt x="6547" y="3943"/>
                      <a:pt x="6847" y="3951"/>
                      <a:pt x="6990" y="3985"/>
                    </a:cubicBezTo>
                    <a:cubicBezTo>
                      <a:pt x="7342" y="4068"/>
                      <a:pt x="7554" y="4274"/>
                      <a:pt x="7632" y="4611"/>
                    </a:cubicBezTo>
                    <a:cubicBezTo>
                      <a:pt x="7663" y="4746"/>
                      <a:pt x="7664" y="4802"/>
                      <a:pt x="7634" y="4931"/>
                    </a:cubicBezTo>
                    <a:cubicBezTo>
                      <a:pt x="7573" y="5193"/>
                      <a:pt x="7485" y="5312"/>
                      <a:pt x="7207" y="5512"/>
                    </a:cubicBezTo>
                    <a:lnTo>
                      <a:pt x="7124" y="5571"/>
                    </a:lnTo>
                    <a:lnTo>
                      <a:pt x="7200" y="5681"/>
                    </a:lnTo>
                    <a:cubicBezTo>
                      <a:pt x="7321" y="5856"/>
                      <a:pt x="7364" y="5987"/>
                      <a:pt x="7364" y="6186"/>
                    </a:cubicBezTo>
                    <a:cubicBezTo>
                      <a:pt x="7364" y="6505"/>
                      <a:pt x="7174" y="6791"/>
                      <a:pt x="6880" y="6914"/>
                    </a:cubicBezTo>
                    <a:cubicBezTo>
                      <a:pt x="6743" y="6971"/>
                      <a:pt x="6725" y="7009"/>
                      <a:pt x="6794" y="7102"/>
                    </a:cubicBezTo>
                    <a:cubicBezTo>
                      <a:pt x="6953" y="7317"/>
                      <a:pt x="6990" y="7661"/>
                      <a:pt x="6882" y="7907"/>
                    </a:cubicBezTo>
                    <a:cubicBezTo>
                      <a:pt x="6771" y="8157"/>
                      <a:pt x="6479" y="8373"/>
                      <a:pt x="6252" y="8373"/>
                    </a:cubicBezTo>
                    <a:cubicBezTo>
                      <a:pt x="6202" y="8373"/>
                      <a:pt x="6138" y="8390"/>
                      <a:pt x="6109" y="8411"/>
                    </a:cubicBezTo>
                    <a:cubicBezTo>
                      <a:pt x="6060" y="8447"/>
                      <a:pt x="6061" y="8454"/>
                      <a:pt x="6129" y="8573"/>
                    </a:cubicBezTo>
                    <a:cubicBezTo>
                      <a:pt x="6363" y="8983"/>
                      <a:pt x="6233" y="9463"/>
                      <a:pt x="5826" y="9690"/>
                    </a:cubicBezTo>
                    <a:lnTo>
                      <a:pt x="5656" y="9784"/>
                    </a:lnTo>
                    <a:lnTo>
                      <a:pt x="4034" y="9781"/>
                    </a:lnTo>
                    <a:cubicBezTo>
                      <a:pt x="2550" y="9778"/>
                      <a:pt x="2391" y="9773"/>
                      <a:pt x="2175" y="97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5" name="Freeform 23"/>
              <p:cNvSpPr>
                <a:spLocks/>
              </p:cNvSpPr>
              <p:nvPr/>
            </p:nvSpPr>
            <p:spPr bwMode="auto">
              <a:xfrm>
                <a:off x="20315693" y="8715994"/>
                <a:ext cx="693831" cy="1565838"/>
              </a:xfrm>
              <a:custGeom>
                <a:avLst/>
                <a:gdLst>
                  <a:gd name="T0" fmla="*/ 28 w 2592"/>
                  <a:gd name="T1" fmla="*/ 5846 h 5852"/>
                  <a:gd name="T2" fmla="*/ 0 w 2592"/>
                  <a:gd name="T3" fmla="*/ 2933 h 5852"/>
                  <a:gd name="T4" fmla="*/ 0 w 2592"/>
                  <a:gd name="T5" fmla="*/ 29 h 5852"/>
                  <a:gd name="T6" fmla="*/ 65 w 2592"/>
                  <a:gd name="T7" fmla="*/ 12 h 5852"/>
                  <a:gd name="T8" fmla="*/ 1131 w 2592"/>
                  <a:gd name="T9" fmla="*/ 5 h 5852"/>
                  <a:gd name="T10" fmla="*/ 2423 w 2592"/>
                  <a:gd name="T11" fmla="*/ 177 h 5852"/>
                  <a:gd name="T12" fmla="*/ 2583 w 2592"/>
                  <a:gd name="T13" fmla="*/ 2934 h 5852"/>
                  <a:gd name="T14" fmla="*/ 2583 w 2592"/>
                  <a:gd name="T15" fmla="*/ 5460 h 5852"/>
                  <a:gd name="T16" fmla="*/ 2512 w 2592"/>
                  <a:gd name="T17" fmla="*/ 5587 h 5852"/>
                  <a:gd name="T18" fmla="*/ 2325 w 2592"/>
                  <a:gd name="T19" fmla="*/ 5778 h 5852"/>
                  <a:gd name="T20" fmla="*/ 1132 w 2592"/>
                  <a:gd name="T21" fmla="*/ 5848 h 5852"/>
                  <a:gd name="T22" fmla="*/ 28 w 2592"/>
                  <a:gd name="T23" fmla="*/ 5846 h 5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92" h="5852">
                    <a:moveTo>
                      <a:pt x="28" y="5846"/>
                    </a:moveTo>
                    <a:cubicBezTo>
                      <a:pt x="10" y="5840"/>
                      <a:pt x="0" y="4839"/>
                      <a:pt x="0" y="2933"/>
                    </a:cubicBezTo>
                    <a:lnTo>
                      <a:pt x="0" y="29"/>
                    </a:lnTo>
                    <a:lnTo>
                      <a:pt x="65" y="12"/>
                    </a:lnTo>
                    <a:cubicBezTo>
                      <a:pt x="101" y="3"/>
                      <a:pt x="580" y="0"/>
                      <a:pt x="1131" y="5"/>
                    </a:cubicBezTo>
                    <a:cubicBezTo>
                      <a:pt x="2211" y="14"/>
                      <a:pt x="2254" y="20"/>
                      <a:pt x="2423" y="177"/>
                    </a:cubicBezTo>
                    <a:cubicBezTo>
                      <a:pt x="2592" y="335"/>
                      <a:pt x="2583" y="172"/>
                      <a:pt x="2583" y="2934"/>
                    </a:cubicBezTo>
                    <a:lnTo>
                      <a:pt x="2583" y="5460"/>
                    </a:lnTo>
                    <a:lnTo>
                      <a:pt x="2512" y="5587"/>
                    </a:lnTo>
                    <a:cubicBezTo>
                      <a:pt x="2467" y="5667"/>
                      <a:pt x="2398" y="5737"/>
                      <a:pt x="2325" y="5778"/>
                    </a:cubicBezTo>
                    <a:cubicBezTo>
                      <a:pt x="2210" y="5841"/>
                      <a:pt x="2192" y="5842"/>
                      <a:pt x="1132" y="5848"/>
                    </a:cubicBezTo>
                    <a:cubicBezTo>
                      <a:pt x="541" y="5852"/>
                      <a:pt x="44" y="5851"/>
                      <a:pt x="28" y="584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96" name="群組 95"/>
            <p:cNvGrpSpPr>
              <a:grpSpLocks noChangeAspect="1"/>
            </p:cNvGrpSpPr>
            <p:nvPr/>
          </p:nvGrpSpPr>
          <p:grpSpPr>
            <a:xfrm>
              <a:off x="4375931" y="1723835"/>
              <a:ext cx="558080" cy="720000"/>
              <a:chOff x="6015805" y="22759786"/>
              <a:chExt cx="2313454" cy="2984669"/>
            </a:xfrm>
            <a:solidFill>
              <a:schemeClr val="bg1"/>
            </a:solidFill>
          </p:grpSpPr>
          <p:sp>
            <p:nvSpPr>
              <p:cNvPr id="97" name="手繪多邊形 96"/>
              <p:cNvSpPr>
                <a:spLocks/>
              </p:cNvSpPr>
              <p:nvPr/>
            </p:nvSpPr>
            <p:spPr bwMode="auto">
              <a:xfrm>
                <a:off x="6015805" y="23891244"/>
                <a:ext cx="2313454" cy="1853211"/>
              </a:xfrm>
              <a:custGeom>
                <a:avLst/>
                <a:gdLst>
                  <a:gd name="connsiteX0" fmla="*/ 2446019 w 3135538"/>
                  <a:gd name="connsiteY0" fmla="*/ 584076 h 2511748"/>
                  <a:gd name="connsiteX1" fmla="*/ 2414495 w 3135538"/>
                  <a:gd name="connsiteY1" fmla="*/ 1067184 h 2511748"/>
                  <a:gd name="connsiteX2" fmla="*/ 2427069 w 3135538"/>
                  <a:gd name="connsiteY2" fmla="*/ 1533116 h 2511748"/>
                  <a:gd name="connsiteX3" fmla="*/ 2579388 w 3135538"/>
                  <a:gd name="connsiteY3" fmla="*/ 1499988 h 2511748"/>
                  <a:gd name="connsiteX4" fmla="*/ 2860675 w 3135538"/>
                  <a:gd name="connsiteY4" fmla="*/ 1061064 h 2511748"/>
                  <a:gd name="connsiteX5" fmla="*/ 2790982 w 3135538"/>
                  <a:gd name="connsiteY5" fmla="*/ 811176 h 2511748"/>
                  <a:gd name="connsiteX6" fmla="*/ 2493888 w 3135538"/>
                  <a:gd name="connsiteY6" fmla="*/ 592972 h 2511748"/>
                  <a:gd name="connsiteX7" fmla="*/ 2446019 w 3135538"/>
                  <a:gd name="connsiteY7" fmla="*/ 584076 h 2511748"/>
                  <a:gd name="connsiteX8" fmla="*/ 0 w 3135538"/>
                  <a:gd name="connsiteY8" fmla="*/ 0 h 2511748"/>
                  <a:gd name="connsiteX9" fmla="*/ 1198844 w 3135538"/>
                  <a:gd name="connsiteY9" fmla="*/ 0 h 2511748"/>
                  <a:gd name="connsiteX10" fmla="*/ 2398048 w 3135538"/>
                  <a:gd name="connsiteY10" fmla="*/ 0 h 2511748"/>
                  <a:gd name="connsiteX11" fmla="*/ 2400928 w 3135538"/>
                  <a:gd name="connsiteY11" fmla="*/ 138592 h 2511748"/>
                  <a:gd name="connsiteX12" fmla="*/ 2417849 w 3135538"/>
                  <a:gd name="connsiteY12" fmla="*/ 289424 h 2511748"/>
                  <a:gd name="connsiteX13" fmla="*/ 2506412 w 3135538"/>
                  <a:gd name="connsiteY13" fmla="*/ 314620 h 2511748"/>
                  <a:gd name="connsiteX14" fmla="*/ 2825744 w 3135538"/>
                  <a:gd name="connsiteY14" fmla="*/ 447812 h 2511748"/>
                  <a:gd name="connsiteX15" fmla="*/ 3056512 w 3135538"/>
                  <a:gd name="connsiteY15" fmla="*/ 1401756 h 2511748"/>
                  <a:gd name="connsiteX16" fmla="*/ 2492371 w 3135538"/>
                  <a:gd name="connsiteY16" fmla="*/ 1813572 h 2511748"/>
                  <a:gd name="connsiteX17" fmla="*/ 2414249 w 3135538"/>
                  <a:gd name="connsiteY17" fmla="*/ 1837692 h 2511748"/>
                  <a:gd name="connsiteX18" fmla="*/ 2401288 w 3135538"/>
                  <a:gd name="connsiteY18" fmla="*/ 2114156 h 2511748"/>
                  <a:gd name="connsiteX19" fmla="*/ 2398048 w 3135538"/>
                  <a:gd name="connsiteY19" fmla="*/ 2378740 h 2511748"/>
                  <a:gd name="connsiteX20" fmla="*/ 2370687 w 3135538"/>
                  <a:gd name="connsiteY20" fmla="*/ 2420136 h 2511748"/>
                  <a:gd name="connsiteX21" fmla="*/ 2294364 w 3135538"/>
                  <a:gd name="connsiteY21" fmla="*/ 2485292 h 2511748"/>
                  <a:gd name="connsiteX22" fmla="*/ 2245402 w 3135538"/>
                  <a:gd name="connsiteY22" fmla="*/ 2509412 h 2511748"/>
                  <a:gd name="connsiteX23" fmla="*/ 1214325 w 3135538"/>
                  <a:gd name="connsiteY23" fmla="*/ 2511212 h 2511748"/>
                  <a:gd name="connsiteX24" fmla="*/ 142205 w 3135538"/>
                  <a:gd name="connsiteY24" fmla="*/ 2500412 h 2511748"/>
                  <a:gd name="connsiteX25" fmla="*/ 27721 w 3135538"/>
                  <a:gd name="connsiteY25" fmla="*/ 2418696 h 2511748"/>
                  <a:gd name="connsiteX26" fmla="*/ 0 w 3135538"/>
                  <a:gd name="connsiteY26" fmla="*/ 2379100 h 2511748"/>
                  <a:gd name="connsiteX27" fmla="*/ 0 w 3135538"/>
                  <a:gd name="connsiteY27" fmla="*/ 1189368 h 251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5538" h="2511748">
                    <a:moveTo>
                      <a:pt x="2446019" y="584076"/>
                    </a:moveTo>
                    <a:cubicBezTo>
                      <a:pt x="2411868" y="591488"/>
                      <a:pt x="2414495" y="673988"/>
                      <a:pt x="2414495" y="1067184"/>
                    </a:cubicBezTo>
                    <a:cubicBezTo>
                      <a:pt x="2414495" y="1425816"/>
                      <a:pt x="2417369" y="1528792"/>
                      <a:pt x="2427069" y="1533116"/>
                    </a:cubicBezTo>
                    <a:cubicBezTo>
                      <a:pt x="2452575" y="1544636"/>
                      <a:pt x="2514724" y="1530956"/>
                      <a:pt x="2579388" y="1499988"/>
                    </a:cubicBezTo>
                    <a:cubicBezTo>
                      <a:pt x="2752543" y="1417172"/>
                      <a:pt x="2860675" y="1248300"/>
                      <a:pt x="2860675" y="1061064"/>
                    </a:cubicBezTo>
                    <a:cubicBezTo>
                      <a:pt x="2860675" y="959524"/>
                      <a:pt x="2840917" y="888232"/>
                      <a:pt x="2790982" y="811176"/>
                    </a:cubicBezTo>
                    <a:cubicBezTo>
                      <a:pt x="2721648" y="703876"/>
                      <a:pt x="2613157" y="624300"/>
                      <a:pt x="2493888" y="592972"/>
                    </a:cubicBezTo>
                    <a:cubicBezTo>
                      <a:pt x="2472872" y="587480"/>
                      <a:pt x="2457402" y="581608"/>
                      <a:pt x="2446019" y="584076"/>
                    </a:cubicBezTo>
                    <a:close/>
                    <a:moveTo>
                      <a:pt x="0" y="0"/>
                    </a:moveTo>
                    <a:lnTo>
                      <a:pt x="1198844" y="0"/>
                    </a:lnTo>
                    <a:lnTo>
                      <a:pt x="2398048" y="0"/>
                    </a:lnTo>
                    <a:lnTo>
                      <a:pt x="2400928" y="138592"/>
                    </a:lnTo>
                    <a:cubicBezTo>
                      <a:pt x="2402728" y="242984"/>
                      <a:pt x="2407048" y="280424"/>
                      <a:pt x="2417849" y="289424"/>
                    </a:cubicBezTo>
                    <a:cubicBezTo>
                      <a:pt x="2425769" y="295900"/>
                      <a:pt x="2465730" y="307060"/>
                      <a:pt x="2506412" y="314620"/>
                    </a:cubicBezTo>
                    <a:cubicBezTo>
                      <a:pt x="2635657" y="337660"/>
                      <a:pt x="2719900" y="372936"/>
                      <a:pt x="2825744" y="447812"/>
                    </a:cubicBezTo>
                    <a:cubicBezTo>
                      <a:pt x="3121314" y="656960"/>
                      <a:pt x="3221038" y="1070576"/>
                      <a:pt x="3056512" y="1401756"/>
                    </a:cubicBezTo>
                    <a:cubicBezTo>
                      <a:pt x="2946708" y="1623144"/>
                      <a:pt x="2750141" y="1766776"/>
                      <a:pt x="2492371" y="1813572"/>
                    </a:cubicBezTo>
                    <a:cubicBezTo>
                      <a:pt x="2454570" y="1820052"/>
                      <a:pt x="2419649" y="1831212"/>
                      <a:pt x="2414249" y="1837692"/>
                    </a:cubicBezTo>
                    <a:cubicBezTo>
                      <a:pt x="2408488" y="1844532"/>
                      <a:pt x="2403088" y="1962964"/>
                      <a:pt x="2401288" y="2114156"/>
                    </a:cubicBezTo>
                    <a:lnTo>
                      <a:pt x="2398048" y="2378740"/>
                    </a:lnTo>
                    <a:lnTo>
                      <a:pt x="2370687" y="2420136"/>
                    </a:lnTo>
                    <a:cubicBezTo>
                      <a:pt x="2353406" y="2445696"/>
                      <a:pt x="2325325" y="2470176"/>
                      <a:pt x="2294364" y="2485292"/>
                    </a:cubicBezTo>
                    <a:lnTo>
                      <a:pt x="2245402" y="2509412"/>
                    </a:lnTo>
                    <a:lnTo>
                      <a:pt x="1214325" y="2511212"/>
                    </a:lnTo>
                    <a:cubicBezTo>
                      <a:pt x="404295" y="2513012"/>
                      <a:pt x="174246" y="2510492"/>
                      <a:pt x="142205" y="2500412"/>
                    </a:cubicBezTo>
                    <a:cubicBezTo>
                      <a:pt x="84243" y="2482052"/>
                      <a:pt x="59042" y="2464056"/>
                      <a:pt x="27721" y="2418696"/>
                    </a:cubicBezTo>
                    <a:lnTo>
                      <a:pt x="0" y="2379100"/>
                    </a:lnTo>
                    <a:lnTo>
                      <a:pt x="0" y="118936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8" name="Freeform 19"/>
              <p:cNvSpPr>
                <a:spLocks/>
              </p:cNvSpPr>
              <p:nvPr/>
            </p:nvSpPr>
            <p:spPr bwMode="auto">
              <a:xfrm>
                <a:off x="6391787" y="22987011"/>
                <a:ext cx="238942" cy="660605"/>
              </a:xfrm>
              <a:custGeom>
                <a:avLst/>
                <a:gdLst>
                  <a:gd name="T0" fmla="*/ 332 w 902"/>
                  <a:gd name="T1" fmla="*/ 2424 h 2484"/>
                  <a:gd name="T2" fmla="*/ 225 w 902"/>
                  <a:gd name="T3" fmla="*/ 2170 h 2484"/>
                  <a:gd name="T4" fmla="*/ 318 w 902"/>
                  <a:gd name="T5" fmla="*/ 2007 h 2484"/>
                  <a:gd name="T6" fmla="*/ 347 w 902"/>
                  <a:gd name="T7" fmla="*/ 1507 h 2484"/>
                  <a:gd name="T8" fmla="*/ 54 w 902"/>
                  <a:gd name="T9" fmla="*/ 1043 h 2484"/>
                  <a:gd name="T10" fmla="*/ 55 w 902"/>
                  <a:gd name="T11" fmla="*/ 423 h 2484"/>
                  <a:gd name="T12" fmla="*/ 204 w 902"/>
                  <a:gd name="T13" fmla="*/ 157 h 2484"/>
                  <a:gd name="T14" fmla="*/ 441 w 902"/>
                  <a:gd name="T15" fmla="*/ 8 h 2484"/>
                  <a:gd name="T16" fmla="*/ 630 w 902"/>
                  <a:gd name="T17" fmla="*/ 75 h 2484"/>
                  <a:gd name="T18" fmla="*/ 598 w 902"/>
                  <a:gd name="T19" fmla="*/ 428 h 2484"/>
                  <a:gd name="T20" fmla="*/ 506 w 902"/>
                  <a:gd name="T21" fmla="*/ 709 h 2484"/>
                  <a:gd name="T22" fmla="*/ 652 w 902"/>
                  <a:gd name="T23" fmla="*/ 1062 h 2484"/>
                  <a:gd name="T24" fmla="*/ 900 w 902"/>
                  <a:gd name="T25" fmla="*/ 1724 h 2484"/>
                  <a:gd name="T26" fmla="*/ 656 w 902"/>
                  <a:gd name="T27" fmla="*/ 2352 h 2484"/>
                  <a:gd name="T28" fmla="*/ 332 w 902"/>
                  <a:gd name="T29" fmla="*/ 2424 h 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2" h="2484">
                    <a:moveTo>
                      <a:pt x="332" y="2424"/>
                    </a:moveTo>
                    <a:cubicBezTo>
                      <a:pt x="254" y="2386"/>
                      <a:pt x="199" y="2256"/>
                      <a:pt x="225" y="2170"/>
                    </a:cubicBezTo>
                    <a:cubicBezTo>
                      <a:pt x="236" y="2134"/>
                      <a:pt x="278" y="2061"/>
                      <a:pt x="318" y="2007"/>
                    </a:cubicBezTo>
                    <a:cubicBezTo>
                      <a:pt x="424" y="1866"/>
                      <a:pt x="437" y="1630"/>
                      <a:pt x="347" y="1507"/>
                    </a:cubicBezTo>
                    <a:cubicBezTo>
                      <a:pt x="130" y="1211"/>
                      <a:pt x="91" y="1149"/>
                      <a:pt x="54" y="1043"/>
                    </a:cubicBezTo>
                    <a:cubicBezTo>
                      <a:pt x="0" y="892"/>
                      <a:pt x="1" y="582"/>
                      <a:pt x="55" y="423"/>
                    </a:cubicBezTo>
                    <a:cubicBezTo>
                      <a:pt x="79" y="355"/>
                      <a:pt x="146" y="235"/>
                      <a:pt x="204" y="157"/>
                    </a:cubicBezTo>
                    <a:cubicBezTo>
                      <a:pt x="302" y="28"/>
                      <a:pt x="322" y="16"/>
                      <a:pt x="441" y="8"/>
                    </a:cubicBezTo>
                    <a:cubicBezTo>
                      <a:pt x="553" y="0"/>
                      <a:pt x="579" y="9"/>
                      <a:pt x="630" y="75"/>
                    </a:cubicBezTo>
                    <a:cubicBezTo>
                      <a:pt x="714" y="181"/>
                      <a:pt x="705" y="284"/>
                      <a:pt x="598" y="428"/>
                    </a:cubicBezTo>
                    <a:cubicBezTo>
                      <a:pt x="521" y="533"/>
                      <a:pt x="506" y="577"/>
                      <a:pt x="506" y="709"/>
                    </a:cubicBezTo>
                    <a:cubicBezTo>
                      <a:pt x="506" y="853"/>
                      <a:pt x="518" y="881"/>
                      <a:pt x="652" y="1062"/>
                    </a:cubicBezTo>
                    <a:cubicBezTo>
                      <a:pt x="852" y="1331"/>
                      <a:pt x="902" y="1465"/>
                      <a:pt x="900" y="1724"/>
                    </a:cubicBezTo>
                    <a:cubicBezTo>
                      <a:pt x="899" y="1972"/>
                      <a:pt x="818" y="2180"/>
                      <a:pt x="656" y="2352"/>
                    </a:cubicBezTo>
                    <a:cubicBezTo>
                      <a:pt x="551" y="2463"/>
                      <a:pt x="456" y="2484"/>
                      <a:pt x="332" y="24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99" name="Freeform 20"/>
              <p:cNvSpPr>
                <a:spLocks/>
              </p:cNvSpPr>
              <p:nvPr/>
            </p:nvSpPr>
            <p:spPr bwMode="auto">
              <a:xfrm>
                <a:off x="7154298" y="22988186"/>
                <a:ext cx="275252" cy="696916"/>
              </a:xfrm>
              <a:custGeom>
                <a:avLst/>
                <a:gdLst>
                  <a:gd name="T0" fmla="*/ 379 w 1034"/>
                  <a:gd name="T1" fmla="*/ 2400 h 2623"/>
                  <a:gd name="T2" fmla="*/ 367 w 1034"/>
                  <a:gd name="T3" fmla="*/ 2035 h 2623"/>
                  <a:gd name="T4" fmla="*/ 306 w 1034"/>
                  <a:gd name="T5" fmla="*/ 1349 h 2623"/>
                  <a:gd name="T6" fmla="*/ 308 w 1034"/>
                  <a:gd name="T7" fmla="*/ 126 h 2623"/>
                  <a:gd name="T8" fmla="*/ 525 w 1034"/>
                  <a:gd name="T9" fmla="*/ 0 h 2623"/>
                  <a:gd name="T10" fmla="*/ 669 w 1034"/>
                  <a:gd name="T11" fmla="*/ 440 h 2623"/>
                  <a:gd name="T12" fmla="*/ 584 w 1034"/>
                  <a:gd name="T13" fmla="*/ 724 h 2623"/>
                  <a:gd name="T14" fmla="*/ 694 w 1034"/>
                  <a:gd name="T15" fmla="*/ 1037 h 2623"/>
                  <a:gd name="T16" fmla="*/ 951 w 1034"/>
                  <a:gd name="T17" fmla="*/ 1569 h 2623"/>
                  <a:gd name="T18" fmla="*/ 379 w 1034"/>
                  <a:gd name="T19" fmla="*/ 2400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2623">
                    <a:moveTo>
                      <a:pt x="379" y="2400"/>
                    </a:moveTo>
                    <a:cubicBezTo>
                      <a:pt x="260" y="2306"/>
                      <a:pt x="257" y="2215"/>
                      <a:pt x="367" y="2035"/>
                    </a:cubicBezTo>
                    <a:cubicBezTo>
                      <a:pt x="539" y="1755"/>
                      <a:pt x="529" y="1646"/>
                      <a:pt x="306" y="1349"/>
                    </a:cubicBezTo>
                    <a:cubicBezTo>
                      <a:pt x="0" y="944"/>
                      <a:pt x="1" y="475"/>
                      <a:pt x="308" y="126"/>
                    </a:cubicBezTo>
                    <a:cubicBezTo>
                      <a:pt x="402" y="19"/>
                      <a:pt x="435" y="0"/>
                      <a:pt x="525" y="0"/>
                    </a:cubicBezTo>
                    <a:cubicBezTo>
                      <a:pt x="750" y="0"/>
                      <a:pt x="826" y="232"/>
                      <a:pt x="669" y="440"/>
                    </a:cubicBezTo>
                    <a:cubicBezTo>
                      <a:pt x="597" y="534"/>
                      <a:pt x="585" y="576"/>
                      <a:pt x="584" y="724"/>
                    </a:cubicBezTo>
                    <a:cubicBezTo>
                      <a:pt x="584" y="884"/>
                      <a:pt x="592" y="909"/>
                      <a:pt x="694" y="1037"/>
                    </a:cubicBezTo>
                    <a:cubicBezTo>
                      <a:pt x="844" y="1227"/>
                      <a:pt x="921" y="1388"/>
                      <a:pt x="951" y="1569"/>
                    </a:cubicBezTo>
                    <a:cubicBezTo>
                      <a:pt x="1034" y="2082"/>
                      <a:pt x="662" y="2623"/>
                      <a:pt x="379" y="24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0" name="Freeform 21"/>
              <p:cNvSpPr>
                <a:spLocks/>
              </p:cNvSpPr>
              <p:nvPr/>
            </p:nvSpPr>
            <p:spPr bwMode="auto">
              <a:xfrm>
                <a:off x="6767769" y="22759786"/>
                <a:ext cx="235429" cy="672317"/>
              </a:xfrm>
              <a:custGeom>
                <a:avLst/>
                <a:gdLst>
                  <a:gd name="T0" fmla="*/ 358 w 889"/>
                  <a:gd name="T1" fmla="*/ 2478 h 2531"/>
                  <a:gd name="T2" fmla="*/ 206 w 889"/>
                  <a:gd name="T3" fmla="*/ 2243 h 2531"/>
                  <a:gd name="T4" fmla="*/ 297 w 889"/>
                  <a:gd name="T5" fmla="*/ 2068 h 2531"/>
                  <a:gd name="T6" fmla="*/ 389 w 889"/>
                  <a:gd name="T7" fmla="*/ 1772 h 2531"/>
                  <a:gd name="T8" fmla="*/ 243 w 889"/>
                  <a:gd name="T9" fmla="*/ 1411 h 2531"/>
                  <a:gd name="T10" fmla="*/ 13 w 889"/>
                  <a:gd name="T11" fmla="*/ 721 h 2531"/>
                  <a:gd name="T12" fmla="*/ 251 w 889"/>
                  <a:gd name="T13" fmla="*/ 141 h 2531"/>
                  <a:gd name="T14" fmla="*/ 617 w 889"/>
                  <a:gd name="T15" fmla="*/ 113 h 2531"/>
                  <a:gd name="T16" fmla="*/ 587 w 889"/>
                  <a:gd name="T17" fmla="*/ 490 h 2531"/>
                  <a:gd name="T18" fmla="*/ 662 w 889"/>
                  <a:gd name="T19" fmla="*/ 1133 h 2531"/>
                  <a:gd name="T20" fmla="*/ 889 w 889"/>
                  <a:gd name="T21" fmla="*/ 1744 h 2531"/>
                  <a:gd name="T22" fmla="*/ 710 w 889"/>
                  <a:gd name="T23" fmla="*/ 2317 h 2531"/>
                  <a:gd name="T24" fmla="*/ 545 w 889"/>
                  <a:gd name="T25" fmla="*/ 2480 h 2531"/>
                  <a:gd name="T26" fmla="*/ 358 w 889"/>
                  <a:gd name="T27" fmla="*/ 2478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9" h="2531">
                    <a:moveTo>
                      <a:pt x="358" y="2478"/>
                    </a:moveTo>
                    <a:cubicBezTo>
                      <a:pt x="269" y="2434"/>
                      <a:pt x="206" y="2336"/>
                      <a:pt x="206" y="2243"/>
                    </a:cubicBezTo>
                    <a:cubicBezTo>
                      <a:pt x="206" y="2215"/>
                      <a:pt x="247" y="2136"/>
                      <a:pt x="297" y="2068"/>
                    </a:cubicBezTo>
                    <a:cubicBezTo>
                      <a:pt x="375" y="1961"/>
                      <a:pt x="388" y="1920"/>
                      <a:pt x="389" y="1772"/>
                    </a:cubicBezTo>
                    <a:cubicBezTo>
                      <a:pt x="390" y="1608"/>
                      <a:pt x="383" y="1592"/>
                      <a:pt x="243" y="1411"/>
                    </a:cubicBezTo>
                    <a:cubicBezTo>
                      <a:pt x="54" y="1166"/>
                      <a:pt x="0" y="1003"/>
                      <a:pt x="13" y="721"/>
                    </a:cubicBezTo>
                    <a:cubicBezTo>
                      <a:pt x="25" y="472"/>
                      <a:pt x="95" y="301"/>
                      <a:pt x="251" y="141"/>
                    </a:cubicBezTo>
                    <a:cubicBezTo>
                      <a:pt x="377" y="11"/>
                      <a:pt x="512" y="0"/>
                      <a:pt x="617" y="113"/>
                    </a:cubicBezTo>
                    <a:cubicBezTo>
                      <a:pt x="711" y="215"/>
                      <a:pt x="704" y="309"/>
                      <a:pt x="587" y="490"/>
                    </a:cubicBezTo>
                    <a:cubicBezTo>
                      <a:pt x="437" y="723"/>
                      <a:pt x="458" y="899"/>
                      <a:pt x="662" y="1133"/>
                    </a:cubicBezTo>
                    <a:cubicBezTo>
                      <a:pt x="825" y="1321"/>
                      <a:pt x="889" y="1493"/>
                      <a:pt x="889" y="1744"/>
                    </a:cubicBezTo>
                    <a:cubicBezTo>
                      <a:pt x="888" y="1992"/>
                      <a:pt x="850" y="2113"/>
                      <a:pt x="710" y="2317"/>
                    </a:cubicBezTo>
                    <a:cubicBezTo>
                      <a:pt x="664" y="2383"/>
                      <a:pt x="590" y="2457"/>
                      <a:pt x="545" y="2480"/>
                    </a:cubicBezTo>
                    <a:cubicBezTo>
                      <a:pt x="447" y="2530"/>
                      <a:pt x="466" y="2531"/>
                      <a:pt x="358" y="247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01" name="群組 100"/>
            <p:cNvGrpSpPr>
              <a:grpSpLocks noChangeAspect="1"/>
            </p:cNvGrpSpPr>
            <p:nvPr/>
          </p:nvGrpSpPr>
          <p:grpSpPr>
            <a:xfrm>
              <a:off x="2990008" y="5167764"/>
              <a:ext cx="492910" cy="299586"/>
              <a:chOff x="34867314" y="3315363"/>
              <a:chExt cx="3415945" cy="2076177"/>
            </a:xfrm>
            <a:solidFill>
              <a:schemeClr val="bg1">
                <a:lumMod val="50000"/>
              </a:schemeClr>
            </a:solidFill>
          </p:grpSpPr>
          <p:sp>
            <p:nvSpPr>
              <p:cNvPr id="102" name="Freeform 171"/>
              <p:cNvSpPr>
                <a:spLocks/>
              </p:cNvSpPr>
              <p:nvPr/>
            </p:nvSpPr>
            <p:spPr bwMode="auto">
              <a:xfrm>
                <a:off x="34867314" y="5189018"/>
                <a:ext cx="3415945" cy="202522"/>
              </a:xfrm>
              <a:custGeom>
                <a:avLst/>
                <a:gdLst>
                  <a:gd name="T0" fmla="*/ 235 w 12870"/>
                  <a:gd name="T1" fmla="*/ 678 h 762"/>
                  <a:gd name="T2" fmla="*/ 10 w 12870"/>
                  <a:gd name="T3" fmla="*/ 190 h 762"/>
                  <a:gd name="T4" fmla="*/ 19 w 12870"/>
                  <a:gd name="T5" fmla="*/ 15 h 762"/>
                  <a:gd name="T6" fmla="*/ 2764 w 12870"/>
                  <a:gd name="T7" fmla="*/ 7 h 762"/>
                  <a:gd name="T8" fmla="*/ 5524 w 12870"/>
                  <a:gd name="T9" fmla="*/ 50 h 762"/>
                  <a:gd name="T10" fmla="*/ 5574 w 12870"/>
                  <a:gd name="T11" fmla="*/ 170 h 762"/>
                  <a:gd name="T12" fmla="*/ 5609 w 12870"/>
                  <a:gd name="T13" fmla="*/ 240 h 762"/>
                  <a:gd name="T14" fmla="*/ 6423 w 12870"/>
                  <a:gd name="T15" fmla="*/ 240 h 762"/>
                  <a:gd name="T16" fmla="*/ 7313 w 12870"/>
                  <a:gd name="T17" fmla="*/ 78 h 762"/>
                  <a:gd name="T18" fmla="*/ 7341 w 12870"/>
                  <a:gd name="T19" fmla="*/ 0 h 762"/>
                  <a:gd name="T20" fmla="*/ 10077 w 12870"/>
                  <a:gd name="T21" fmla="*/ 0 h 762"/>
                  <a:gd name="T22" fmla="*/ 12835 w 12870"/>
                  <a:gd name="T23" fmla="*/ 34 h 762"/>
                  <a:gd name="T24" fmla="*/ 12789 w 12870"/>
                  <a:gd name="T25" fmla="*/ 471 h 762"/>
                  <a:gd name="T26" fmla="*/ 12618 w 12870"/>
                  <a:gd name="T27" fmla="*/ 676 h 762"/>
                  <a:gd name="T28" fmla="*/ 12498 w 12870"/>
                  <a:gd name="T29" fmla="*/ 762 h 762"/>
                  <a:gd name="T30" fmla="*/ 6425 w 12870"/>
                  <a:gd name="T31" fmla="*/ 762 h 762"/>
                  <a:gd name="T32" fmla="*/ 352 w 12870"/>
                  <a:gd name="T33" fmla="*/ 762 h 762"/>
                  <a:gd name="T34" fmla="*/ 235 w 12870"/>
                  <a:gd name="T35" fmla="*/ 678 h 7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70" h="762">
                    <a:moveTo>
                      <a:pt x="235" y="678"/>
                    </a:moveTo>
                    <a:cubicBezTo>
                      <a:pt x="69" y="558"/>
                      <a:pt x="0" y="408"/>
                      <a:pt x="10" y="190"/>
                    </a:cubicBezTo>
                    <a:lnTo>
                      <a:pt x="19" y="15"/>
                    </a:lnTo>
                    <a:lnTo>
                      <a:pt x="2764" y="7"/>
                    </a:lnTo>
                    <a:cubicBezTo>
                      <a:pt x="5361" y="1"/>
                      <a:pt x="5510" y="3"/>
                      <a:pt x="5524" y="50"/>
                    </a:cubicBezTo>
                    <a:cubicBezTo>
                      <a:pt x="5532" y="77"/>
                      <a:pt x="5555" y="131"/>
                      <a:pt x="5574" y="170"/>
                    </a:cubicBezTo>
                    <a:lnTo>
                      <a:pt x="5609" y="240"/>
                    </a:lnTo>
                    <a:lnTo>
                      <a:pt x="6423" y="240"/>
                    </a:lnTo>
                    <a:cubicBezTo>
                      <a:pt x="7308" y="240"/>
                      <a:pt x="7252" y="251"/>
                      <a:pt x="7313" y="78"/>
                    </a:cubicBezTo>
                    <a:lnTo>
                      <a:pt x="7341" y="0"/>
                    </a:lnTo>
                    <a:lnTo>
                      <a:pt x="10077" y="0"/>
                    </a:lnTo>
                    <a:cubicBezTo>
                      <a:pt x="12172" y="0"/>
                      <a:pt x="12819" y="8"/>
                      <a:pt x="12835" y="34"/>
                    </a:cubicBezTo>
                    <a:cubicBezTo>
                      <a:pt x="12870" y="92"/>
                      <a:pt x="12844" y="347"/>
                      <a:pt x="12789" y="471"/>
                    </a:cubicBezTo>
                    <a:cubicBezTo>
                      <a:pt x="12758" y="542"/>
                      <a:pt x="12690" y="624"/>
                      <a:pt x="12618" y="676"/>
                    </a:cubicBezTo>
                    <a:lnTo>
                      <a:pt x="12498" y="762"/>
                    </a:lnTo>
                    <a:lnTo>
                      <a:pt x="6425" y="762"/>
                    </a:lnTo>
                    <a:lnTo>
                      <a:pt x="352" y="762"/>
                    </a:lnTo>
                    <a:lnTo>
                      <a:pt x="235" y="67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3" name="手繪多邊形 102"/>
              <p:cNvSpPr>
                <a:spLocks/>
              </p:cNvSpPr>
              <p:nvPr/>
            </p:nvSpPr>
            <p:spPr bwMode="auto">
              <a:xfrm>
                <a:off x="35310492" y="3315363"/>
                <a:ext cx="2517617" cy="1701572"/>
              </a:xfrm>
              <a:custGeom>
                <a:avLst/>
                <a:gdLst>
                  <a:gd name="connsiteX0" fmla="*/ 1704838 w 3414112"/>
                  <a:gd name="connsiteY0" fmla="*/ 283938 h 2307483"/>
                  <a:gd name="connsiteX1" fmla="*/ 304266 w 3414112"/>
                  <a:gd name="connsiteY1" fmla="*/ 294655 h 2307483"/>
                  <a:gd name="connsiteX2" fmla="*/ 284830 w 3414112"/>
                  <a:gd name="connsiteY2" fmla="*/ 1162489 h 2307483"/>
                  <a:gd name="connsiteX3" fmla="*/ 291670 w 3414112"/>
                  <a:gd name="connsiteY3" fmla="*/ 2026360 h 2307483"/>
                  <a:gd name="connsiteX4" fmla="*/ 1712714 w 3414112"/>
                  <a:gd name="connsiteY4" fmla="*/ 2032845 h 2307483"/>
                  <a:gd name="connsiteX5" fmla="*/ 3133038 w 3414112"/>
                  <a:gd name="connsiteY5" fmla="*/ 2016994 h 2307483"/>
                  <a:gd name="connsiteX6" fmla="*/ 3139154 w 3414112"/>
                  <a:gd name="connsiteY6" fmla="*/ 1152402 h 2307483"/>
                  <a:gd name="connsiteX7" fmla="*/ 3139154 w 3414112"/>
                  <a:gd name="connsiteY7" fmla="*/ 304021 h 2307483"/>
                  <a:gd name="connsiteX8" fmla="*/ 3113242 w 3414112"/>
                  <a:gd name="connsiteY8" fmla="*/ 294295 h 2307483"/>
                  <a:gd name="connsiteX9" fmla="*/ 1704838 w 3414112"/>
                  <a:gd name="connsiteY9" fmla="*/ 283938 h 2307483"/>
                  <a:gd name="connsiteX10" fmla="*/ 1160854 w 3414112"/>
                  <a:gd name="connsiteY10" fmla="*/ 6 h 2307483"/>
                  <a:gd name="connsiteX11" fmla="*/ 1712814 w 3414112"/>
                  <a:gd name="connsiteY11" fmla="*/ 45 h 2307483"/>
                  <a:gd name="connsiteX12" fmla="*/ 3356838 w 3414112"/>
                  <a:gd name="connsiteY12" fmla="*/ 58758 h 2307483"/>
                  <a:gd name="connsiteX13" fmla="*/ 3414090 w 3414112"/>
                  <a:gd name="connsiteY13" fmla="*/ 1229766 h 2307483"/>
                  <a:gd name="connsiteX14" fmla="*/ 3414090 w 3414112"/>
                  <a:gd name="connsiteY14" fmla="*/ 2307483 h 2307483"/>
                  <a:gd name="connsiteX15" fmla="*/ 1707050 w 3414112"/>
                  <a:gd name="connsiteY15" fmla="*/ 2307483 h 2307483"/>
                  <a:gd name="connsiteX16" fmla="*/ 14 w 3414112"/>
                  <a:gd name="connsiteY16" fmla="*/ 2307483 h 2307483"/>
                  <a:gd name="connsiteX17" fmla="*/ 14 w 3414112"/>
                  <a:gd name="connsiteY17" fmla="*/ 1247056 h 2307483"/>
                  <a:gd name="connsiteX18" fmla="*/ 61586 w 3414112"/>
                  <a:gd name="connsiteY18" fmla="*/ 63440 h 2307483"/>
                  <a:gd name="connsiteX19" fmla="*/ 1160854 w 3414112"/>
                  <a:gd name="connsiteY19" fmla="*/ 6 h 230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14112" h="2307483">
                    <a:moveTo>
                      <a:pt x="1704838" y="283938"/>
                    </a:moveTo>
                    <a:cubicBezTo>
                      <a:pt x="1010558" y="284028"/>
                      <a:pt x="317586" y="287630"/>
                      <a:pt x="304266" y="294655"/>
                    </a:cubicBezTo>
                    <a:cubicBezTo>
                      <a:pt x="285190" y="305102"/>
                      <a:pt x="284830" y="325276"/>
                      <a:pt x="284830" y="1162489"/>
                    </a:cubicBezTo>
                    <a:cubicBezTo>
                      <a:pt x="284830" y="1633692"/>
                      <a:pt x="287710" y="2022398"/>
                      <a:pt x="291670" y="2026360"/>
                    </a:cubicBezTo>
                    <a:cubicBezTo>
                      <a:pt x="295270" y="2029963"/>
                      <a:pt x="934882" y="2032845"/>
                      <a:pt x="1712714" y="2032845"/>
                    </a:cubicBezTo>
                    <a:cubicBezTo>
                      <a:pt x="2993022" y="2032845"/>
                      <a:pt x="3127638" y="2031404"/>
                      <a:pt x="3133038" y="2016994"/>
                    </a:cubicBezTo>
                    <a:cubicBezTo>
                      <a:pt x="3136638" y="2007988"/>
                      <a:pt x="3139154" y="1618922"/>
                      <a:pt x="3139154" y="1152402"/>
                    </a:cubicBezTo>
                    <a:lnTo>
                      <a:pt x="3139154" y="304021"/>
                    </a:lnTo>
                    <a:lnTo>
                      <a:pt x="3113242" y="294295"/>
                    </a:lnTo>
                    <a:cubicBezTo>
                      <a:pt x="3094702" y="287270"/>
                      <a:pt x="2399118" y="283848"/>
                      <a:pt x="1704838" y="283938"/>
                    </a:cubicBezTo>
                    <a:close/>
                    <a:moveTo>
                      <a:pt x="1160854" y="6"/>
                    </a:moveTo>
                    <a:cubicBezTo>
                      <a:pt x="1319506" y="-17"/>
                      <a:pt x="1502226" y="45"/>
                      <a:pt x="1712814" y="45"/>
                    </a:cubicBezTo>
                    <a:cubicBezTo>
                      <a:pt x="3384202" y="45"/>
                      <a:pt x="3290590" y="-3197"/>
                      <a:pt x="3356838" y="58758"/>
                    </a:cubicBezTo>
                    <a:cubicBezTo>
                      <a:pt x="3416970" y="115309"/>
                      <a:pt x="3414090" y="56957"/>
                      <a:pt x="3414090" y="1229766"/>
                    </a:cubicBezTo>
                    <a:lnTo>
                      <a:pt x="3414090" y="2307483"/>
                    </a:lnTo>
                    <a:lnTo>
                      <a:pt x="1707050" y="2307483"/>
                    </a:lnTo>
                    <a:lnTo>
                      <a:pt x="14" y="2307483"/>
                    </a:lnTo>
                    <a:lnTo>
                      <a:pt x="14" y="1247056"/>
                    </a:lnTo>
                    <a:cubicBezTo>
                      <a:pt x="14" y="80370"/>
                      <a:pt x="-2506" y="128997"/>
                      <a:pt x="61586" y="63440"/>
                    </a:cubicBezTo>
                    <a:cubicBezTo>
                      <a:pt x="118922" y="4503"/>
                      <a:pt x="50282" y="169"/>
                      <a:pt x="1160854" y="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04" name="群組 103"/>
            <p:cNvGrpSpPr>
              <a:grpSpLocks noChangeAspect="1"/>
            </p:cNvGrpSpPr>
            <p:nvPr/>
          </p:nvGrpSpPr>
          <p:grpSpPr>
            <a:xfrm>
              <a:off x="3035959" y="2998514"/>
              <a:ext cx="625228" cy="373336"/>
              <a:chOff x="42626136" y="12712328"/>
              <a:chExt cx="2996664" cy="1789366"/>
            </a:xfrm>
            <a:solidFill>
              <a:schemeClr val="bg1">
                <a:lumMod val="50000"/>
              </a:schemeClr>
            </a:solidFill>
          </p:grpSpPr>
          <p:sp>
            <p:nvSpPr>
              <p:cNvPr id="105" name="手繪多邊形 104"/>
              <p:cNvSpPr>
                <a:spLocks/>
              </p:cNvSpPr>
              <p:nvPr/>
            </p:nvSpPr>
            <p:spPr bwMode="auto">
              <a:xfrm>
                <a:off x="42626136" y="12712328"/>
                <a:ext cx="2996664" cy="1789366"/>
              </a:xfrm>
              <a:custGeom>
                <a:avLst/>
                <a:gdLst>
                  <a:gd name="connsiteX0" fmla="*/ 1222188 w 4007150"/>
                  <a:gd name="connsiteY0" fmla="*/ 535284 h 2392747"/>
                  <a:gd name="connsiteX1" fmla="*/ 1175996 w 4007150"/>
                  <a:gd name="connsiteY1" fmla="*/ 555828 h 2392747"/>
                  <a:gd name="connsiteX2" fmla="*/ 625564 w 4007150"/>
                  <a:gd name="connsiteY2" fmla="*/ 958028 h 2392747"/>
                  <a:gd name="connsiteX3" fmla="*/ 336316 w 4007150"/>
                  <a:gd name="connsiteY3" fmla="*/ 1252928 h 2392747"/>
                  <a:gd name="connsiteX4" fmla="*/ 616928 w 4007150"/>
                  <a:gd name="connsiteY4" fmla="*/ 1514340 h 2392747"/>
                  <a:gd name="connsiteX5" fmla="*/ 1270616 w 4007150"/>
                  <a:gd name="connsiteY5" fmla="*/ 1915824 h 2392747"/>
                  <a:gd name="connsiteX6" fmla="*/ 1275292 w 4007150"/>
                  <a:gd name="connsiteY6" fmla="*/ 1888096 h 2392747"/>
                  <a:gd name="connsiteX7" fmla="*/ 1209096 w 4007150"/>
                  <a:gd name="connsiteY7" fmla="*/ 1799520 h 2392747"/>
                  <a:gd name="connsiteX8" fmla="*/ 1053680 w 4007150"/>
                  <a:gd name="connsiteY8" fmla="*/ 1509660 h 2392747"/>
                  <a:gd name="connsiteX9" fmla="*/ 1011948 w 4007150"/>
                  <a:gd name="connsiteY9" fmla="*/ 1199640 h 2392747"/>
                  <a:gd name="connsiteX10" fmla="*/ 1035692 w 4007150"/>
                  <a:gd name="connsiteY10" fmla="*/ 956228 h 2392747"/>
                  <a:gd name="connsiteX11" fmla="*/ 1182472 w 4007150"/>
                  <a:gd name="connsiteY11" fmla="*/ 637564 h 2392747"/>
                  <a:gd name="connsiteX12" fmla="*/ 1222188 w 4007150"/>
                  <a:gd name="connsiteY12" fmla="*/ 535284 h 2392747"/>
                  <a:gd name="connsiteX13" fmla="*/ 2766368 w 4007150"/>
                  <a:gd name="connsiteY13" fmla="*/ 530004 h 2392747"/>
                  <a:gd name="connsiteX14" fmla="*/ 2790464 w 4007150"/>
                  <a:gd name="connsiteY14" fmla="*/ 590806 h 2392747"/>
                  <a:gd name="connsiteX15" fmla="*/ 2988140 w 4007150"/>
                  <a:gd name="connsiteY15" fmla="*/ 1052552 h 2392747"/>
                  <a:gd name="connsiteX16" fmla="*/ 2764180 w 4007150"/>
                  <a:gd name="connsiteY16" fmla="*/ 1840006 h 2392747"/>
                  <a:gd name="connsiteX17" fmla="*/ 2828272 w 4007150"/>
                  <a:gd name="connsiteY17" fmla="*/ 1878876 h 2392747"/>
                  <a:gd name="connsiteX18" fmla="*/ 3389260 w 4007150"/>
                  <a:gd name="connsiteY18" fmla="*/ 1510702 h 2392747"/>
                  <a:gd name="connsiteX19" fmla="*/ 3658952 w 4007150"/>
                  <a:gd name="connsiteY19" fmla="*/ 1250496 h 2392747"/>
                  <a:gd name="connsiteX20" fmla="*/ 3498720 w 4007150"/>
                  <a:gd name="connsiteY20" fmla="*/ 1071628 h 2392747"/>
                  <a:gd name="connsiteX21" fmla="*/ 3003264 w 4007150"/>
                  <a:gd name="connsiteY21" fmla="*/ 662066 h 2392747"/>
                  <a:gd name="connsiteX22" fmla="*/ 2766368 w 4007150"/>
                  <a:gd name="connsiteY22" fmla="*/ 530004 h 2392747"/>
                  <a:gd name="connsiteX23" fmla="*/ 2001904 w 4007150"/>
                  <a:gd name="connsiteY23" fmla="*/ 386844 h 2392747"/>
                  <a:gd name="connsiteX24" fmla="*/ 1824228 w 4007150"/>
                  <a:gd name="connsiteY24" fmla="*/ 400666 h 2392747"/>
                  <a:gd name="connsiteX25" fmla="*/ 1284128 w 4007150"/>
                  <a:gd name="connsiteY25" fmla="*/ 804404 h 2392747"/>
                  <a:gd name="connsiteX26" fmla="*/ 1187568 w 4007150"/>
                  <a:gd name="connsiteY26" fmla="*/ 1105498 h 2392747"/>
                  <a:gd name="connsiteX27" fmla="*/ 1991408 w 4007150"/>
                  <a:gd name="connsiteY27" fmla="*/ 2016702 h 2392747"/>
                  <a:gd name="connsiteX28" fmla="*/ 2128684 w 4007150"/>
                  <a:gd name="connsiteY28" fmla="*/ 2006618 h 2392747"/>
                  <a:gd name="connsiteX29" fmla="*/ 2814704 w 4007150"/>
                  <a:gd name="connsiteY29" fmla="*/ 1311148 h 2392747"/>
                  <a:gd name="connsiteX30" fmla="*/ 2825516 w 4007150"/>
                  <a:gd name="connsiteY30" fmla="*/ 1199140 h 2392747"/>
                  <a:gd name="connsiteX31" fmla="*/ 2786604 w 4007150"/>
                  <a:gd name="connsiteY31" fmla="*/ 959994 h 2392747"/>
                  <a:gd name="connsiteX32" fmla="*/ 2687880 w 4007150"/>
                  <a:gd name="connsiteY32" fmla="*/ 755782 h 2392747"/>
                  <a:gd name="connsiteX33" fmla="*/ 2179848 w 4007150"/>
                  <a:gd name="connsiteY33" fmla="*/ 400304 h 2392747"/>
                  <a:gd name="connsiteX34" fmla="*/ 2001904 w 4007150"/>
                  <a:gd name="connsiteY34" fmla="*/ 386844 h 2392747"/>
                  <a:gd name="connsiteX35" fmla="*/ 1997716 w 4007150"/>
                  <a:gd name="connsiteY35" fmla="*/ 0 h 2392747"/>
                  <a:gd name="connsiteX36" fmla="*/ 2136956 w 4007150"/>
                  <a:gd name="connsiteY36" fmla="*/ 10580 h 2392747"/>
                  <a:gd name="connsiteX37" fmla="*/ 2532388 w 4007150"/>
                  <a:gd name="connsiteY37" fmla="*/ 90524 h 2392747"/>
                  <a:gd name="connsiteX38" fmla="*/ 3573544 w 4007150"/>
                  <a:gd name="connsiteY38" fmla="*/ 727928 h 2392747"/>
                  <a:gd name="connsiteX39" fmla="*/ 3957092 w 4007150"/>
                  <a:gd name="connsiteY39" fmla="*/ 1125496 h 2392747"/>
                  <a:gd name="connsiteX40" fmla="*/ 3956732 w 4007150"/>
                  <a:gd name="connsiteY40" fmla="*/ 1397744 h 2392747"/>
                  <a:gd name="connsiteX41" fmla="*/ 3348820 w 4007150"/>
                  <a:gd name="connsiteY41" fmla="*/ 1918468 h 2392747"/>
                  <a:gd name="connsiteX42" fmla="*/ 2357720 w 4007150"/>
                  <a:gd name="connsiteY42" fmla="*/ 2359612 h 2392747"/>
                  <a:gd name="connsiteX43" fmla="*/ 1778616 w 4007150"/>
                  <a:gd name="connsiteY43" fmla="*/ 2382300 h 2392747"/>
                  <a:gd name="connsiteX44" fmla="*/ 533260 w 4007150"/>
                  <a:gd name="connsiteY44" fmla="*/ 1830960 h 2392747"/>
                  <a:gd name="connsiteX45" fmla="*/ 18984 w 4007150"/>
                  <a:gd name="connsiteY45" fmla="*/ 1355248 h 2392747"/>
                  <a:gd name="connsiteX46" fmla="*/ 16464 w 4007150"/>
                  <a:gd name="connsiteY46" fmla="*/ 1171232 h 2392747"/>
                  <a:gd name="connsiteX47" fmla="*/ 632660 w 4007150"/>
                  <a:gd name="connsiteY47" fmla="*/ 556516 h 2392747"/>
                  <a:gd name="connsiteX48" fmla="*/ 1585224 w 4007150"/>
                  <a:gd name="connsiteY48" fmla="*/ 57756 h 2392747"/>
                  <a:gd name="connsiteX49" fmla="*/ 1864692 w 4007150"/>
                  <a:gd name="connsiteY49" fmla="*/ 10220 h 2392747"/>
                  <a:gd name="connsiteX50" fmla="*/ 1997716 w 4007150"/>
                  <a:gd name="connsiteY50" fmla="*/ 0 h 239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007150" h="2392747">
                    <a:moveTo>
                      <a:pt x="1222188" y="535284"/>
                    </a:moveTo>
                    <a:cubicBezTo>
                      <a:pt x="1211792" y="538300"/>
                      <a:pt x="1196412" y="545388"/>
                      <a:pt x="1175996" y="555828"/>
                    </a:cubicBezTo>
                    <a:cubicBezTo>
                      <a:pt x="1034972" y="627484"/>
                      <a:pt x="796088" y="801760"/>
                      <a:pt x="625564" y="958028"/>
                    </a:cubicBezTo>
                    <a:cubicBezTo>
                      <a:pt x="484176" y="1088016"/>
                      <a:pt x="336316" y="1238528"/>
                      <a:pt x="336316" y="1252928"/>
                    </a:cubicBezTo>
                    <a:cubicBezTo>
                      <a:pt x="336316" y="1268772"/>
                      <a:pt x="497128" y="1418924"/>
                      <a:pt x="616928" y="1514340"/>
                    </a:cubicBezTo>
                    <a:cubicBezTo>
                      <a:pt x="829188" y="1683576"/>
                      <a:pt x="1207296" y="1915824"/>
                      <a:pt x="1270616" y="1915824"/>
                    </a:cubicBezTo>
                    <a:cubicBezTo>
                      <a:pt x="1290044" y="1915824"/>
                      <a:pt x="1290404" y="1914744"/>
                      <a:pt x="1275292" y="1888096"/>
                    </a:cubicBezTo>
                    <a:cubicBezTo>
                      <a:pt x="1266656" y="1872616"/>
                      <a:pt x="1236796" y="1832648"/>
                      <a:pt x="1209096" y="1799520"/>
                    </a:cubicBezTo>
                    <a:cubicBezTo>
                      <a:pt x="1158008" y="1738308"/>
                      <a:pt x="1080300" y="1593556"/>
                      <a:pt x="1053680" y="1509660"/>
                    </a:cubicBezTo>
                    <a:cubicBezTo>
                      <a:pt x="1018424" y="1399120"/>
                      <a:pt x="1011588" y="1347988"/>
                      <a:pt x="1011948" y="1199640"/>
                    </a:cubicBezTo>
                    <a:cubicBezTo>
                      <a:pt x="1011948" y="1073252"/>
                      <a:pt x="1016264" y="1031484"/>
                      <a:pt x="1035692" y="956228"/>
                    </a:cubicBezTo>
                    <a:cubicBezTo>
                      <a:pt x="1066272" y="839564"/>
                      <a:pt x="1110520" y="743068"/>
                      <a:pt x="1182472" y="637564"/>
                    </a:cubicBezTo>
                    <a:cubicBezTo>
                      <a:pt x="1239676" y="553848"/>
                      <a:pt x="1253368" y="526236"/>
                      <a:pt x="1222188" y="535284"/>
                    </a:cubicBezTo>
                    <a:close/>
                    <a:moveTo>
                      <a:pt x="2766368" y="530004"/>
                    </a:moveTo>
                    <a:cubicBezTo>
                      <a:pt x="2754916" y="533178"/>
                      <a:pt x="2763728" y="553692"/>
                      <a:pt x="2790464" y="590806"/>
                    </a:cubicBezTo>
                    <a:cubicBezTo>
                      <a:pt x="2898844" y="740882"/>
                      <a:pt x="2964016" y="893118"/>
                      <a:pt x="2988140" y="1052552"/>
                    </a:cubicBezTo>
                    <a:cubicBezTo>
                      <a:pt x="3030988" y="1334712"/>
                      <a:pt x="2947452" y="1628388"/>
                      <a:pt x="2764180" y="1840006"/>
                    </a:cubicBezTo>
                    <a:cubicBezTo>
                      <a:pt x="2692164" y="1923142"/>
                      <a:pt x="2713768" y="1936460"/>
                      <a:pt x="2828272" y="1878876"/>
                    </a:cubicBezTo>
                    <a:cubicBezTo>
                      <a:pt x="3005064" y="1789982"/>
                      <a:pt x="3204904" y="1658618"/>
                      <a:pt x="3389260" y="1510702"/>
                    </a:cubicBezTo>
                    <a:cubicBezTo>
                      <a:pt x="3560292" y="1373580"/>
                      <a:pt x="3658952" y="1278568"/>
                      <a:pt x="3658952" y="1250496"/>
                    </a:cubicBezTo>
                    <a:cubicBezTo>
                      <a:pt x="3658952" y="1234660"/>
                      <a:pt x="3611064" y="1181036"/>
                      <a:pt x="3498720" y="1071628"/>
                    </a:cubicBezTo>
                    <a:cubicBezTo>
                      <a:pt x="3319044" y="895998"/>
                      <a:pt x="3168536" y="771834"/>
                      <a:pt x="3003264" y="662066"/>
                    </a:cubicBezTo>
                    <a:cubicBezTo>
                      <a:pt x="2860812" y="567592"/>
                      <a:pt x="2785448" y="524714"/>
                      <a:pt x="2766368" y="530004"/>
                    </a:cubicBezTo>
                    <a:close/>
                    <a:moveTo>
                      <a:pt x="2001904" y="386844"/>
                    </a:moveTo>
                    <a:cubicBezTo>
                      <a:pt x="1929708" y="386888"/>
                      <a:pt x="1857556" y="391482"/>
                      <a:pt x="1824228" y="400666"/>
                    </a:cubicBezTo>
                    <a:cubicBezTo>
                      <a:pt x="1578500" y="467294"/>
                      <a:pt x="1405912" y="596592"/>
                      <a:pt x="1284128" y="804404"/>
                    </a:cubicBezTo>
                    <a:cubicBezTo>
                      <a:pt x="1244496" y="871754"/>
                      <a:pt x="1199096" y="1012936"/>
                      <a:pt x="1187568" y="1105498"/>
                    </a:cubicBezTo>
                    <a:cubicBezTo>
                      <a:pt x="1128476" y="1574786"/>
                      <a:pt x="1510040" y="2007698"/>
                      <a:pt x="1991408" y="2016702"/>
                    </a:cubicBezTo>
                    <a:cubicBezTo>
                      <a:pt x="2032844" y="2017422"/>
                      <a:pt x="2094456" y="2013100"/>
                      <a:pt x="2128684" y="2006618"/>
                    </a:cubicBezTo>
                    <a:cubicBezTo>
                      <a:pt x="2492592" y="1939988"/>
                      <a:pt x="2749492" y="1679592"/>
                      <a:pt x="2814704" y="1311148"/>
                    </a:cubicBezTo>
                    <a:cubicBezTo>
                      <a:pt x="2820832" y="1276934"/>
                      <a:pt x="2825516" y="1226872"/>
                      <a:pt x="2825516" y="1199140"/>
                    </a:cubicBezTo>
                    <a:cubicBezTo>
                      <a:pt x="2825156" y="1143314"/>
                      <a:pt x="2801736" y="997810"/>
                      <a:pt x="2786604" y="959994"/>
                    </a:cubicBezTo>
                    <a:cubicBezTo>
                      <a:pt x="2741564" y="847264"/>
                      <a:pt x="2726072" y="815208"/>
                      <a:pt x="2687880" y="755782"/>
                    </a:cubicBezTo>
                    <a:cubicBezTo>
                      <a:pt x="2576184" y="582906"/>
                      <a:pt x="2401076" y="460452"/>
                      <a:pt x="2179848" y="400304"/>
                    </a:cubicBezTo>
                    <a:cubicBezTo>
                      <a:pt x="2146340" y="391300"/>
                      <a:pt x="2074100" y="386798"/>
                      <a:pt x="2001904" y="386844"/>
                    </a:cubicBezTo>
                    <a:close/>
                    <a:moveTo>
                      <a:pt x="1997716" y="0"/>
                    </a:moveTo>
                    <a:cubicBezTo>
                      <a:pt x="2035308" y="48"/>
                      <a:pt x="2073932" y="3556"/>
                      <a:pt x="2136956" y="10580"/>
                    </a:cubicBezTo>
                    <a:cubicBezTo>
                      <a:pt x="2292172" y="27504"/>
                      <a:pt x="2418584" y="53072"/>
                      <a:pt x="2532388" y="90524"/>
                    </a:cubicBezTo>
                    <a:cubicBezTo>
                      <a:pt x="2889644" y="207924"/>
                      <a:pt x="3216288" y="408148"/>
                      <a:pt x="3573544" y="727928"/>
                    </a:cubicBezTo>
                    <a:cubicBezTo>
                      <a:pt x="3688788" y="830920"/>
                      <a:pt x="3899828" y="1049872"/>
                      <a:pt x="3957092" y="1125496"/>
                    </a:cubicBezTo>
                    <a:cubicBezTo>
                      <a:pt x="4024076" y="1213724"/>
                      <a:pt x="4023716" y="1309516"/>
                      <a:pt x="3956732" y="1397744"/>
                    </a:cubicBezTo>
                    <a:cubicBezTo>
                      <a:pt x="3876060" y="1503256"/>
                      <a:pt x="3562020" y="1772264"/>
                      <a:pt x="3348820" y="1918468"/>
                    </a:cubicBezTo>
                    <a:cubicBezTo>
                      <a:pt x="3007408" y="2152544"/>
                      <a:pt x="2718576" y="2281104"/>
                      <a:pt x="2357720" y="2359612"/>
                    </a:cubicBezTo>
                    <a:cubicBezTo>
                      <a:pt x="2213304" y="2391300"/>
                      <a:pt x="1906468" y="2403184"/>
                      <a:pt x="1778616" y="2382300"/>
                    </a:cubicBezTo>
                    <a:cubicBezTo>
                      <a:pt x="1326284" y="2308476"/>
                      <a:pt x="940936" y="2137780"/>
                      <a:pt x="533260" y="1830960"/>
                    </a:cubicBezTo>
                    <a:cubicBezTo>
                      <a:pt x="330504" y="1678632"/>
                      <a:pt x="53196" y="1421512"/>
                      <a:pt x="18984" y="1355248"/>
                    </a:cubicBezTo>
                    <a:cubicBezTo>
                      <a:pt x="-5144" y="1307716"/>
                      <a:pt x="-6588" y="1216244"/>
                      <a:pt x="16464" y="1171232"/>
                    </a:cubicBezTo>
                    <a:cubicBezTo>
                      <a:pt x="68324" y="1069320"/>
                      <a:pt x="390648" y="748096"/>
                      <a:pt x="632660" y="556516"/>
                    </a:cubicBezTo>
                    <a:cubicBezTo>
                      <a:pt x="945620" y="309116"/>
                      <a:pt x="1271184" y="138780"/>
                      <a:pt x="1585224" y="57756"/>
                    </a:cubicBezTo>
                    <a:cubicBezTo>
                      <a:pt x="1682100" y="32908"/>
                      <a:pt x="1704788" y="28944"/>
                      <a:pt x="1864692" y="10220"/>
                    </a:cubicBezTo>
                    <a:cubicBezTo>
                      <a:pt x="1923576" y="3376"/>
                      <a:pt x="1960128" y="-44"/>
                      <a:pt x="1997716"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6" name="Freeform 47"/>
              <p:cNvSpPr>
                <a:spLocks/>
              </p:cNvSpPr>
              <p:nvPr/>
            </p:nvSpPr>
            <p:spPr bwMode="auto">
              <a:xfrm>
                <a:off x="43738348" y="13211913"/>
                <a:ext cx="749111" cy="766918"/>
              </a:xfrm>
              <a:custGeom>
                <a:avLst/>
                <a:gdLst>
                  <a:gd name="T0" fmla="*/ 1185 w 2784"/>
                  <a:gd name="T1" fmla="*/ 2816 h 2850"/>
                  <a:gd name="T2" fmla="*/ 337 w 2784"/>
                  <a:gd name="T3" fmla="*/ 2288 h 2850"/>
                  <a:gd name="T4" fmla="*/ 74 w 2784"/>
                  <a:gd name="T5" fmla="*/ 1656 h 2850"/>
                  <a:gd name="T6" fmla="*/ 486 w 2784"/>
                  <a:gd name="T7" fmla="*/ 504 h 2850"/>
                  <a:gd name="T8" fmla="*/ 2036 w 2784"/>
                  <a:gd name="T9" fmla="*/ 265 h 2850"/>
                  <a:gd name="T10" fmla="*/ 2784 w 2784"/>
                  <a:gd name="T11" fmla="*/ 1478 h 2850"/>
                  <a:gd name="T12" fmla="*/ 1651 w 2784"/>
                  <a:gd name="T13" fmla="*/ 2817 h 2850"/>
                  <a:gd name="T14" fmla="*/ 1185 w 2784"/>
                  <a:gd name="T15" fmla="*/ 2816 h 28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84" h="2850">
                    <a:moveTo>
                      <a:pt x="1185" y="2816"/>
                    </a:moveTo>
                    <a:cubicBezTo>
                      <a:pt x="863" y="2762"/>
                      <a:pt x="544" y="2563"/>
                      <a:pt x="337" y="2288"/>
                    </a:cubicBezTo>
                    <a:cubicBezTo>
                      <a:pt x="200" y="2106"/>
                      <a:pt x="128" y="1931"/>
                      <a:pt x="74" y="1656"/>
                    </a:cubicBezTo>
                    <a:cubicBezTo>
                      <a:pt x="0" y="1280"/>
                      <a:pt x="169" y="809"/>
                      <a:pt x="486" y="504"/>
                    </a:cubicBezTo>
                    <a:cubicBezTo>
                      <a:pt x="915" y="92"/>
                      <a:pt x="1510" y="0"/>
                      <a:pt x="2036" y="265"/>
                    </a:cubicBezTo>
                    <a:cubicBezTo>
                      <a:pt x="2511" y="503"/>
                      <a:pt x="2784" y="946"/>
                      <a:pt x="2784" y="1478"/>
                    </a:cubicBezTo>
                    <a:cubicBezTo>
                      <a:pt x="2784" y="2146"/>
                      <a:pt x="2307" y="2711"/>
                      <a:pt x="1651" y="2817"/>
                    </a:cubicBezTo>
                    <a:cubicBezTo>
                      <a:pt x="1448" y="2850"/>
                      <a:pt x="1390" y="2850"/>
                      <a:pt x="1185" y="281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07" name="群組 106"/>
            <p:cNvGrpSpPr>
              <a:grpSpLocks noChangeAspect="1"/>
            </p:cNvGrpSpPr>
            <p:nvPr/>
          </p:nvGrpSpPr>
          <p:grpSpPr>
            <a:xfrm>
              <a:off x="6014807" y="3662804"/>
              <a:ext cx="498832" cy="528196"/>
              <a:chOff x="13398838" y="2716708"/>
              <a:chExt cx="2650827" cy="2806870"/>
            </a:xfrm>
            <a:solidFill>
              <a:schemeClr val="bg1">
                <a:lumMod val="50000"/>
              </a:schemeClr>
            </a:solidFill>
          </p:grpSpPr>
          <p:sp>
            <p:nvSpPr>
              <p:cNvPr id="108" name="手繪多邊形 107"/>
              <p:cNvSpPr>
                <a:spLocks/>
              </p:cNvSpPr>
              <p:nvPr/>
            </p:nvSpPr>
            <p:spPr bwMode="auto">
              <a:xfrm>
                <a:off x="13718436" y="4463639"/>
                <a:ext cx="1058319" cy="1059939"/>
              </a:xfrm>
              <a:custGeom>
                <a:avLst/>
                <a:gdLst>
                  <a:gd name="connsiteX0" fmla="*/ 739081 w 1432379"/>
                  <a:gd name="connsiteY0" fmla="*/ 453006 h 1434573"/>
                  <a:gd name="connsiteX1" fmla="*/ 591493 w 1432379"/>
                  <a:gd name="connsiteY1" fmla="*/ 487000 h 1434573"/>
                  <a:gd name="connsiteX2" fmla="*/ 609489 w 1432379"/>
                  <a:gd name="connsiteY2" fmla="*/ 960384 h 1434573"/>
                  <a:gd name="connsiteX3" fmla="*/ 716024 w 1432379"/>
                  <a:gd name="connsiteY3" fmla="*/ 977316 h 1434573"/>
                  <a:gd name="connsiteX4" fmla="*/ 844874 w 1432379"/>
                  <a:gd name="connsiteY4" fmla="*/ 947414 h 1434573"/>
                  <a:gd name="connsiteX5" fmla="*/ 790886 w 1432379"/>
                  <a:gd name="connsiteY5" fmla="*/ 463584 h 1434573"/>
                  <a:gd name="connsiteX6" fmla="*/ 739081 w 1432379"/>
                  <a:gd name="connsiteY6" fmla="*/ 453006 h 1434573"/>
                  <a:gd name="connsiteX7" fmla="*/ 644008 w 1432379"/>
                  <a:gd name="connsiteY7" fmla="*/ 3150 h 1434573"/>
                  <a:gd name="connsiteX8" fmla="*/ 1066415 w 1432379"/>
                  <a:gd name="connsiteY8" fmla="*/ 88524 h 1434573"/>
                  <a:gd name="connsiteX9" fmla="*/ 1276266 w 1432379"/>
                  <a:gd name="connsiteY9" fmla="*/ 263886 h 1434573"/>
                  <a:gd name="connsiteX10" fmla="*/ 1411247 w 1432379"/>
                  <a:gd name="connsiteY10" fmla="*/ 525310 h 1434573"/>
                  <a:gd name="connsiteX11" fmla="*/ 1428164 w 1432379"/>
                  <a:gd name="connsiteY11" fmla="*/ 798978 h 1434573"/>
                  <a:gd name="connsiteX12" fmla="*/ 1358694 w 1432379"/>
                  <a:gd name="connsiteY12" fmla="*/ 1038076 h 1434573"/>
                  <a:gd name="connsiteX13" fmla="*/ 892199 w 1432379"/>
                  <a:gd name="connsiteY13" fmla="*/ 1414728 h 1434573"/>
                  <a:gd name="connsiteX14" fmla="*/ 532969 w 1432379"/>
                  <a:gd name="connsiteY14" fmla="*/ 1411126 h 1434573"/>
                  <a:gd name="connsiteX15" fmla="*/ 79073 w 1432379"/>
                  <a:gd name="connsiteY15" fmla="*/ 1044196 h 1434573"/>
                  <a:gd name="connsiteX16" fmla="*/ 228452 w 1432379"/>
                  <a:gd name="connsiteY16" fmla="*/ 191510 h 1434573"/>
                  <a:gd name="connsiteX17" fmla="*/ 505613 w 1432379"/>
                  <a:gd name="connsiteY17" fmla="*/ 31270 h 1434573"/>
                  <a:gd name="connsiteX18" fmla="*/ 644008 w 1432379"/>
                  <a:gd name="connsiteY18" fmla="*/ 3150 h 1434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2379" h="1434573">
                    <a:moveTo>
                      <a:pt x="739081" y="453006"/>
                    </a:moveTo>
                    <a:cubicBezTo>
                      <a:pt x="689075" y="447822"/>
                      <a:pt x="643321" y="458900"/>
                      <a:pt x="591493" y="487000"/>
                    </a:cubicBezTo>
                    <a:cubicBezTo>
                      <a:pt x="399298" y="591836"/>
                      <a:pt x="409016" y="852666"/>
                      <a:pt x="609489" y="960384"/>
                    </a:cubicBezTo>
                    <a:cubicBezTo>
                      <a:pt x="629284" y="971192"/>
                      <a:pt x="665636" y="976956"/>
                      <a:pt x="716024" y="977316"/>
                    </a:cubicBezTo>
                    <a:cubicBezTo>
                      <a:pt x="782248" y="977316"/>
                      <a:pt x="799164" y="973714"/>
                      <a:pt x="844874" y="947414"/>
                    </a:cubicBezTo>
                    <a:cubicBezTo>
                      <a:pt x="1048586" y="830330"/>
                      <a:pt x="1015114" y="528790"/>
                      <a:pt x="790886" y="463584"/>
                    </a:cubicBezTo>
                    <a:cubicBezTo>
                      <a:pt x="772890" y="458270"/>
                      <a:pt x="755749" y="454734"/>
                      <a:pt x="739081" y="453006"/>
                    </a:cubicBezTo>
                    <a:close/>
                    <a:moveTo>
                      <a:pt x="644008" y="3150"/>
                    </a:moveTo>
                    <a:cubicBezTo>
                      <a:pt x="787747" y="-10320"/>
                      <a:pt x="942772" y="19658"/>
                      <a:pt x="1066415" y="88524"/>
                    </a:cubicBezTo>
                    <a:cubicBezTo>
                      <a:pt x="1138405" y="128854"/>
                      <a:pt x="1220473" y="197270"/>
                      <a:pt x="1276266" y="263886"/>
                    </a:cubicBezTo>
                    <a:cubicBezTo>
                      <a:pt x="1317660" y="313578"/>
                      <a:pt x="1399368" y="471658"/>
                      <a:pt x="1411247" y="525310"/>
                    </a:cubicBezTo>
                    <a:cubicBezTo>
                      <a:pt x="1431044" y="613532"/>
                      <a:pt x="1437523" y="721918"/>
                      <a:pt x="1428164" y="798978"/>
                    </a:cubicBezTo>
                    <a:cubicBezTo>
                      <a:pt x="1413766" y="917086"/>
                      <a:pt x="1409447" y="931490"/>
                      <a:pt x="1358694" y="1038076"/>
                    </a:cubicBezTo>
                    <a:cubicBezTo>
                      <a:pt x="1272306" y="1218480"/>
                      <a:pt x="1093051" y="1363594"/>
                      <a:pt x="892199" y="1414728"/>
                    </a:cubicBezTo>
                    <a:cubicBezTo>
                      <a:pt x="784214" y="1442454"/>
                      <a:pt x="646353" y="1441014"/>
                      <a:pt x="532969" y="1411126"/>
                    </a:cubicBezTo>
                    <a:cubicBezTo>
                      <a:pt x="332477" y="1357834"/>
                      <a:pt x="173739" y="1229642"/>
                      <a:pt x="79073" y="1044196"/>
                    </a:cubicBezTo>
                    <a:cubicBezTo>
                      <a:pt x="-67427" y="757206"/>
                      <a:pt x="-6236" y="409002"/>
                      <a:pt x="228452" y="191510"/>
                    </a:cubicBezTo>
                    <a:cubicBezTo>
                      <a:pt x="308001" y="117692"/>
                      <a:pt x="394748" y="67638"/>
                      <a:pt x="505613" y="31270"/>
                    </a:cubicBezTo>
                    <a:cubicBezTo>
                      <a:pt x="549437" y="16956"/>
                      <a:pt x="596096" y="7640"/>
                      <a:pt x="644008" y="315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09" name="Freeform 108"/>
              <p:cNvSpPr>
                <a:spLocks/>
              </p:cNvSpPr>
              <p:nvPr/>
            </p:nvSpPr>
            <p:spPr bwMode="auto">
              <a:xfrm>
                <a:off x="14893152" y="4708349"/>
                <a:ext cx="957112" cy="575909"/>
              </a:xfrm>
              <a:custGeom>
                <a:avLst/>
                <a:gdLst>
                  <a:gd name="T0" fmla="*/ 0 w 3599"/>
                  <a:gd name="T1" fmla="*/ 2139 h 2162"/>
                  <a:gd name="T2" fmla="*/ 68 w 3599"/>
                  <a:gd name="T3" fmla="*/ 1920 h 2162"/>
                  <a:gd name="T4" fmla="*/ 169 w 3599"/>
                  <a:gd name="T5" fmla="*/ 1541 h 2162"/>
                  <a:gd name="T6" fmla="*/ 213 w 3599"/>
                  <a:gd name="T7" fmla="*/ 1297 h 2162"/>
                  <a:gd name="T8" fmla="*/ 1425 w 3599"/>
                  <a:gd name="T9" fmla="*/ 736 h 2162"/>
                  <a:gd name="T10" fmla="*/ 1905 w 3599"/>
                  <a:gd name="T11" fmla="*/ 540 h 2162"/>
                  <a:gd name="T12" fmla="*/ 2074 w 3599"/>
                  <a:gd name="T13" fmla="*/ 470 h 2162"/>
                  <a:gd name="T14" fmla="*/ 2596 w 3599"/>
                  <a:gd name="T15" fmla="*/ 251 h 2162"/>
                  <a:gd name="T16" fmla="*/ 3529 w 3599"/>
                  <a:gd name="T17" fmla="*/ 251 h 2162"/>
                  <a:gd name="T18" fmla="*/ 3545 w 3599"/>
                  <a:gd name="T19" fmla="*/ 576 h 2162"/>
                  <a:gd name="T20" fmla="*/ 3215 w 3599"/>
                  <a:gd name="T21" fmla="*/ 824 h 2162"/>
                  <a:gd name="T22" fmla="*/ 2921 w 3599"/>
                  <a:gd name="T23" fmla="*/ 948 h 2162"/>
                  <a:gd name="T24" fmla="*/ 2131 w 3599"/>
                  <a:gd name="T25" fmla="*/ 1281 h 2162"/>
                  <a:gd name="T26" fmla="*/ 739 w 3599"/>
                  <a:gd name="T27" fmla="*/ 1863 h 2162"/>
                  <a:gd name="T28" fmla="*/ 13 w 3599"/>
                  <a:gd name="T29" fmla="*/ 2162 h 2162"/>
                  <a:gd name="T30" fmla="*/ 0 w 3599"/>
                  <a:gd name="T31" fmla="*/ 2139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99" h="2162">
                    <a:moveTo>
                      <a:pt x="0" y="2139"/>
                    </a:moveTo>
                    <a:cubicBezTo>
                      <a:pt x="0" y="2126"/>
                      <a:pt x="31" y="2027"/>
                      <a:pt x="68" y="1920"/>
                    </a:cubicBezTo>
                    <a:cubicBezTo>
                      <a:pt x="105" y="1812"/>
                      <a:pt x="151" y="1642"/>
                      <a:pt x="169" y="1541"/>
                    </a:cubicBezTo>
                    <a:cubicBezTo>
                      <a:pt x="187" y="1440"/>
                      <a:pt x="207" y="1330"/>
                      <a:pt x="213" y="1297"/>
                    </a:cubicBezTo>
                    <a:cubicBezTo>
                      <a:pt x="226" y="1234"/>
                      <a:pt x="429" y="1140"/>
                      <a:pt x="1425" y="736"/>
                    </a:cubicBezTo>
                    <a:cubicBezTo>
                      <a:pt x="1643" y="648"/>
                      <a:pt x="1858" y="560"/>
                      <a:pt x="1905" y="540"/>
                    </a:cubicBezTo>
                    <a:cubicBezTo>
                      <a:pt x="1952" y="521"/>
                      <a:pt x="2028" y="489"/>
                      <a:pt x="2074" y="470"/>
                    </a:cubicBezTo>
                    <a:cubicBezTo>
                      <a:pt x="2121" y="450"/>
                      <a:pt x="2356" y="352"/>
                      <a:pt x="2596" y="251"/>
                    </a:cubicBezTo>
                    <a:cubicBezTo>
                      <a:pt x="3195" y="0"/>
                      <a:pt x="3376" y="0"/>
                      <a:pt x="3529" y="251"/>
                    </a:cubicBezTo>
                    <a:cubicBezTo>
                      <a:pt x="3594" y="358"/>
                      <a:pt x="3599" y="470"/>
                      <a:pt x="3545" y="576"/>
                    </a:cubicBezTo>
                    <a:cubicBezTo>
                      <a:pt x="3486" y="690"/>
                      <a:pt x="3415" y="743"/>
                      <a:pt x="3215" y="824"/>
                    </a:cubicBezTo>
                    <a:cubicBezTo>
                      <a:pt x="3115" y="865"/>
                      <a:pt x="2983" y="920"/>
                      <a:pt x="2921" y="948"/>
                    </a:cubicBezTo>
                    <a:cubicBezTo>
                      <a:pt x="2859" y="975"/>
                      <a:pt x="2503" y="1125"/>
                      <a:pt x="2131" y="1281"/>
                    </a:cubicBezTo>
                    <a:cubicBezTo>
                      <a:pt x="1758" y="1436"/>
                      <a:pt x="1132" y="1698"/>
                      <a:pt x="739" y="1863"/>
                    </a:cubicBezTo>
                    <a:cubicBezTo>
                      <a:pt x="346" y="2027"/>
                      <a:pt x="19" y="2162"/>
                      <a:pt x="13" y="2162"/>
                    </a:cubicBezTo>
                    <a:cubicBezTo>
                      <a:pt x="6" y="2162"/>
                      <a:pt x="0" y="2151"/>
                      <a:pt x="0" y="213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0" name="Freeform 119"/>
              <p:cNvSpPr>
                <a:spLocks/>
              </p:cNvSpPr>
              <p:nvPr/>
            </p:nvSpPr>
            <p:spPr bwMode="auto">
              <a:xfrm>
                <a:off x="14577636" y="3518994"/>
                <a:ext cx="1472029" cy="1337140"/>
              </a:xfrm>
              <a:custGeom>
                <a:avLst/>
                <a:gdLst>
                  <a:gd name="T0" fmla="*/ 1338 w 5535"/>
                  <a:gd name="T1" fmla="*/ 4988 h 5023"/>
                  <a:gd name="T2" fmla="*/ 1191 w 5535"/>
                  <a:gd name="T3" fmla="*/ 4656 h 5023"/>
                  <a:gd name="T4" fmla="*/ 1034 w 5535"/>
                  <a:gd name="T5" fmla="*/ 4275 h 5023"/>
                  <a:gd name="T6" fmla="*/ 485 w 5535"/>
                  <a:gd name="T7" fmla="*/ 2949 h 5023"/>
                  <a:gd name="T8" fmla="*/ 286 w 5535"/>
                  <a:gd name="T9" fmla="*/ 2469 h 5023"/>
                  <a:gd name="T10" fmla="*/ 12 w 5535"/>
                  <a:gd name="T11" fmla="*/ 1741 h 5023"/>
                  <a:gd name="T12" fmla="*/ 332 w 5535"/>
                  <a:gd name="T13" fmla="*/ 1582 h 5023"/>
                  <a:gd name="T14" fmla="*/ 752 w 5535"/>
                  <a:gd name="T15" fmla="*/ 1408 h 5023"/>
                  <a:gd name="T16" fmla="*/ 1203 w 5535"/>
                  <a:gd name="T17" fmla="*/ 1218 h 5023"/>
                  <a:gd name="T18" fmla="*/ 2304 w 5535"/>
                  <a:gd name="T19" fmla="*/ 762 h 5023"/>
                  <a:gd name="T20" fmla="*/ 3404 w 5535"/>
                  <a:gd name="T21" fmla="*/ 307 h 5023"/>
                  <a:gd name="T22" fmla="*/ 3800 w 5535"/>
                  <a:gd name="T23" fmla="*/ 142 h 5023"/>
                  <a:gd name="T24" fmla="*/ 4167 w 5535"/>
                  <a:gd name="T25" fmla="*/ 0 h 5023"/>
                  <a:gd name="T26" fmla="*/ 4618 w 5535"/>
                  <a:gd name="T27" fmla="*/ 1002 h 5023"/>
                  <a:gd name="T28" fmla="*/ 4829 w 5535"/>
                  <a:gd name="T29" fmla="*/ 1510 h 5023"/>
                  <a:gd name="T30" fmla="*/ 5029 w 5535"/>
                  <a:gd name="T31" fmla="*/ 1989 h 5023"/>
                  <a:gd name="T32" fmla="*/ 5370 w 5535"/>
                  <a:gd name="T33" fmla="*/ 2817 h 5023"/>
                  <a:gd name="T34" fmla="*/ 5530 w 5535"/>
                  <a:gd name="T35" fmla="*/ 3264 h 5023"/>
                  <a:gd name="T36" fmla="*/ 5281 w 5535"/>
                  <a:gd name="T37" fmla="*/ 3404 h 5023"/>
                  <a:gd name="T38" fmla="*/ 4985 w 5535"/>
                  <a:gd name="T39" fmla="*/ 3528 h 5023"/>
                  <a:gd name="T40" fmla="*/ 2925 w 5535"/>
                  <a:gd name="T41" fmla="*/ 4379 h 5023"/>
                  <a:gd name="T42" fmla="*/ 2219 w 5535"/>
                  <a:gd name="T43" fmla="*/ 4672 h 5023"/>
                  <a:gd name="T44" fmla="*/ 1372 w 5535"/>
                  <a:gd name="T45" fmla="*/ 5023 h 5023"/>
                  <a:gd name="T46" fmla="*/ 1338 w 5535"/>
                  <a:gd name="T47" fmla="*/ 4988 h 5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5" h="5023">
                    <a:moveTo>
                      <a:pt x="1338" y="4988"/>
                    </a:moveTo>
                    <a:cubicBezTo>
                      <a:pt x="1324" y="4969"/>
                      <a:pt x="1257" y="4819"/>
                      <a:pt x="1191" y="4656"/>
                    </a:cubicBezTo>
                    <a:cubicBezTo>
                      <a:pt x="1125" y="4493"/>
                      <a:pt x="1054" y="4322"/>
                      <a:pt x="1034" y="4275"/>
                    </a:cubicBezTo>
                    <a:cubicBezTo>
                      <a:pt x="973" y="4135"/>
                      <a:pt x="669" y="3400"/>
                      <a:pt x="485" y="2949"/>
                    </a:cubicBezTo>
                    <a:cubicBezTo>
                      <a:pt x="390" y="2716"/>
                      <a:pt x="300" y="2500"/>
                      <a:pt x="286" y="2469"/>
                    </a:cubicBezTo>
                    <a:cubicBezTo>
                      <a:pt x="163" y="2201"/>
                      <a:pt x="0" y="1770"/>
                      <a:pt x="12" y="1741"/>
                    </a:cubicBezTo>
                    <a:cubicBezTo>
                      <a:pt x="19" y="1722"/>
                      <a:pt x="163" y="1650"/>
                      <a:pt x="332" y="1582"/>
                    </a:cubicBezTo>
                    <a:cubicBezTo>
                      <a:pt x="501" y="1513"/>
                      <a:pt x="689" y="1435"/>
                      <a:pt x="752" y="1408"/>
                    </a:cubicBezTo>
                    <a:cubicBezTo>
                      <a:pt x="814" y="1380"/>
                      <a:pt x="1017" y="1295"/>
                      <a:pt x="1203" y="1218"/>
                    </a:cubicBezTo>
                    <a:cubicBezTo>
                      <a:pt x="1389" y="1141"/>
                      <a:pt x="1885" y="936"/>
                      <a:pt x="2304" y="762"/>
                    </a:cubicBezTo>
                    <a:cubicBezTo>
                      <a:pt x="2723" y="588"/>
                      <a:pt x="3218" y="383"/>
                      <a:pt x="3404" y="307"/>
                    </a:cubicBezTo>
                    <a:cubicBezTo>
                      <a:pt x="3591" y="230"/>
                      <a:pt x="3768" y="156"/>
                      <a:pt x="3800" y="142"/>
                    </a:cubicBezTo>
                    <a:cubicBezTo>
                      <a:pt x="3993" y="55"/>
                      <a:pt x="4136" y="0"/>
                      <a:pt x="4167" y="0"/>
                    </a:cubicBezTo>
                    <a:cubicBezTo>
                      <a:pt x="4202" y="0"/>
                      <a:pt x="4255" y="117"/>
                      <a:pt x="4618" y="1002"/>
                    </a:cubicBezTo>
                    <a:cubicBezTo>
                      <a:pt x="4720" y="1250"/>
                      <a:pt x="4815" y="1479"/>
                      <a:pt x="4829" y="1510"/>
                    </a:cubicBezTo>
                    <a:cubicBezTo>
                      <a:pt x="4844" y="1541"/>
                      <a:pt x="4934" y="1757"/>
                      <a:pt x="5029" y="1989"/>
                    </a:cubicBezTo>
                    <a:cubicBezTo>
                      <a:pt x="5124" y="2222"/>
                      <a:pt x="5278" y="2595"/>
                      <a:pt x="5370" y="2817"/>
                    </a:cubicBezTo>
                    <a:cubicBezTo>
                      <a:pt x="5463" y="3039"/>
                      <a:pt x="5535" y="3240"/>
                      <a:pt x="5530" y="3264"/>
                    </a:cubicBezTo>
                    <a:cubicBezTo>
                      <a:pt x="5525" y="3287"/>
                      <a:pt x="5414" y="3350"/>
                      <a:pt x="5281" y="3404"/>
                    </a:cubicBezTo>
                    <a:cubicBezTo>
                      <a:pt x="5149" y="3458"/>
                      <a:pt x="5016" y="3513"/>
                      <a:pt x="4985" y="3528"/>
                    </a:cubicBezTo>
                    <a:cubicBezTo>
                      <a:pt x="4927" y="3555"/>
                      <a:pt x="4016" y="3931"/>
                      <a:pt x="2925" y="4379"/>
                    </a:cubicBezTo>
                    <a:cubicBezTo>
                      <a:pt x="2583" y="4519"/>
                      <a:pt x="2266" y="4651"/>
                      <a:pt x="2219" y="4672"/>
                    </a:cubicBezTo>
                    <a:cubicBezTo>
                      <a:pt x="2106" y="4722"/>
                      <a:pt x="1380" y="5023"/>
                      <a:pt x="1372" y="5023"/>
                    </a:cubicBezTo>
                    <a:cubicBezTo>
                      <a:pt x="1368" y="5023"/>
                      <a:pt x="1353" y="5007"/>
                      <a:pt x="1338" y="498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1" name="Freeform 126"/>
              <p:cNvSpPr>
                <a:spLocks/>
              </p:cNvSpPr>
              <p:nvPr/>
            </p:nvSpPr>
            <p:spPr bwMode="auto">
              <a:xfrm>
                <a:off x="13398838" y="2716708"/>
                <a:ext cx="1141262" cy="1638585"/>
              </a:xfrm>
              <a:custGeom>
                <a:avLst/>
                <a:gdLst>
                  <a:gd name="T0" fmla="*/ 4092 w 4289"/>
                  <a:gd name="T1" fmla="*/ 6102 h 6163"/>
                  <a:gd name="T2" fmla="*/ 3535 w 4289"/>
                  <a:gd name="T3" fmla="*/ 5965 h 6163"/>
                  <a:gd name="T4" fmla="*/ 3390 w 4289"/>
                  <a:gd name="T5" fmla="*/ 5916 h 6163"/>
                  <a:gd name="T6" fmla="*/ 2470 w 4289"/>
                  <a:gd name="T7" fmla="*/ 3697 h 6163"/>
                  <a:gd name="T8" fmla="*/ 2314 w 4289"/>
                  <a:gd name="T9" fmla="*/ 3316 h 6163"/>
                  <a:gd name="T10" fmla="*/ 2255 w 4289"/>
                  <a:gd name="T11" fmla="*/ 3175 h 6163"/>
                  <a:gd name="T12" fmla="*/ 2121 w 4289"/>
                  <a:gd name="T13" fmla="*/ 2850 h 6163"/>
                  <a:gd name="T14" fmla="*/ 1892 w 4289"/>
                  <a:gd name="T15" fmla="*/ 2286 h 6163"/>
                  <a:gd name="T16" fmla="*/ 1732 w 4289"/>
                  <a:gd name="T17" fmla="*/ 1925 h 6163"/>
                  <a:gd name="T18" fmla="*/ 1481 w 4289"/>
                  <a:gd name="T19" fmla="*/ 1935 h 6163"/>
                  <a:gd name="T20" fmla="*/ 385 w 4289"/>
                  <a:gd name="T21" fmla="*/ 2342 h 6163"/>
                  <a:gd name="T22" fmla="*/ 0 w 4289"/>
                  <a:gd name="T23" fmla="*/ 1945 h 6163"/>
                  <a:gd name="T24" fmla="*/ 578 w 4289"/>
                  <a:gd name="T25" fmla="*/ 1469 h 6163"/>
                  <a:gd name="T26" fmla="*/ 1058 w 4289"/>
                  <a:gd name="T27" fmla="*/ 1271 h 6163"/>
                  <a:gd name="T28" fmla="*/ 1262 w 4289"/>
                  <a:gd name="T29" fmla="*/ 1187 h 6163"/>
                  <a:gd name="T30" fmla="*/ 1369 w 4289"/>
                  <a:gd name="T31" fmla="*/ 1098 h 6163"/>
                  <a:gd name="T32" fmla="*/ 1231 w 4289"/>
                  <a:gd name="T33" fmla="*/ 663 h 6163"/>
                  <a:gd name="T34" fmla="*/ 1075 w 4289"/>
                  <a:gd name="T35" fmla="*/ 282 h 6163"/>
                  <a:gd name="T36" fmla="*/ 1180 w 4289"/>
                  <a:gd name="T37" fmla="*/ 237 h 6163"/>
                  <a:gd name="T38" fmla="*/ 1778 w 4289"/>
                  <a:gd name="T39" fmla="*/ 0 h 6163"/>
                  <a:gd name="T40" fmla="*/ 2089 w 4289"/>
                  <a:gd name="T41" fmla="*/ 713 h 6163"/>
                  <a:gd name="T42" fmla="*/ 3491 w 4289"/>
                  <a:gd name="T43" fmla="*/ 4163 h 6163"/>
                  <a:gd name="T44" fmla="*/ 4070 w 4289"/>
                  <a:gd name="T45" fmla="*/ 5584 h 6163"/>
                  <a:gd name="T46" fmla="*/ 4284 w 4289"/>
                  <a:gd name="T47" fmla="*/ 6151 h 6163"/>
                  <a:gd name="T48" fmla="*/ 4092 w 4289"/>
                  <a:gd name="T49" fmla="*/ 6102 h 6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9" h="6163">
                    <a:moveTo>
                      <a:pt x="4092" y="6102"/>
                    </a:moveTo>
                    <a:cubicBezTo>
                      <a:pt x="3913" y="6033"/>
                      <a:pt x="3779" y="6000"/>
                      <a:pt x="3535" y="5965"/>
                    </a:cubicBezTo>
                    <a:cubicBezTo>
                      <a:pt x="3469" y="5955"/>
                      <a:pt x="3404" y="5933"/>
                      <a:pt x="3390" y="5916"/>
                    </a:cubicBezTo>
                    <a:cubicBezTo>
                      <a:pt x="3364" y="5885"/>
                      <a:pt x="3229" y="5560"/>
                      <a:pt x="2470" y="3697"/>
                    </a:cubicBezTo>
                    <a:cubicBezTo>
                      <a:pt x="2403" y="3534"/>
                      <a:pt x="2333" y="3363"/>
                      <a:pt x="2314" y="3316"/>
                    </a:cubicBezTo>
                    <a:cubicBezTo>
                      <a:pt x="2294" y="3269"/>
                      <a:pt x="2268" y="3206"/>
                      <a:pt x="2255" y="3175"/>
                    </a:cubicBezTo>
                    <a:cubicBezTo>
                      <a:pt x="2243" y="3144"/>
                      <a:pt x="2182" y="2998"/>
                      <a:pt x="2121" y="2850"/>
                    </a:cubicBezTo>
                    <a:cubicBezTo>
                      <a:pt x="2060" y="2703"/>
                      <a:pt x="1957" y="2449"/>
                      <a:pt x="1892" y="2286"/>
                    </a:cubicBezTo>
                    <a:cubicBezTo>
                      <a:pt x="1827" y="2123"/>
                      <a:pt x="1755" y="1960"/>
                      <a:pt x="1732" y="1925"/>
                    </a:cubicBezTo>
                    <a:cubicBezTo>
                      <a:pt x="1688" y="1856"/>
                      <a:pt x="1656" y="1857"/>
                      <a:pt x="1481" y="1935"/>
                    </a:cubicBezTo>
                    <a:cubicBezTo>
                      <a:pt x="963" y="2165"/>
                      <a:pt x="486" y="2342"/>
                      <a:pt x="385" y="2342"/>
                    </a:cubicBezTo>
                    <a:cubicBezTo>
                      <a:pt x="159" y="2342"/>
                      <a:pt x="0" y="2178"/>
                      <a:pt x="0" y="1945"/>
                    </a:cubicBezTo>
                    <a:cubicBezTo>
                      <a:pt x="0" y="1760"/>
                      <a:pt x="131" y="1652"/>
                      <a:pt x="578" y="1469"/>
                    </a:cubicBezTo>
                    <a:cubicBezTo>
                      <a:pt x="780" y="1387"/>
                      <a:pt x="996" y="1298"/>
                      <a:pt x="1058" y="1271"/>
                    </a:cubicBezTo>
                    <a:cubicBezTo>
                      <a:pt x="1120" y="1244"/>
                      <a:pt x="1212" y="1206"/>
                      <a:pt x="1262" y="1187"/>
                    </a:cubicBezTo>
                    <a:cubicBezTo>
                      <a:pt x="1312" y="1167"/>
                      <a:pt x="1360" y="1127"/>
                      <a:pt x="1369" y="1098"/>
                    </a:cubicBezTo>
                    <a:cubicBezTo>
                      <a:pt x="1380" y="1065"/>
                      <a:pt x="1325" y="893"/>
                      <a:pt x="1231" y="663"/>
                    </a:cubicBezTo>
                    <a:lnTo>
                      <a:pt x="1075" y="282"/>
                    </a:lnTo>
                    <a:lnTo>
                      <a:pt x="1180" y="237"/>
                    </a:lnTo>
                    <a:cubicBezTo>
                      <a:pt x="1428" y="131"/>
                      <a:pt x="1758" y="0"/>
                      <a:pt x="1778" y="0"/>
                    </a:cubicBezTo>
                    <a:cubicBezTo>
                      <a:pt x="1789" y="0"/>
                      <a:pt x="1929" y="321"/>
                      <a:pt x="2089" y="713"/>
                    </a:cubicBezTo>
                    <a:cubicBezTo>
                      <a:pt x="2482" y="1679"/>
                      <a:pt x="3062" y="3105"/>
                      <a:pt x="3491" y="4163"/>
                    </a:cubicBezTo>
                    <a:cubicBezTo>
                      <a:pt x="3687" y="4644"/>
                      <a:pt x="3947" y="5283"/>
                      <a:pt x="4070" y="5584"/>
                    </a:cubicBezTo>
                    <a:cubicBezTo>
                      <a:pt x="4192" y="5884"/>
                      <a:pt x="4289" y="6140"/>
                      <a:pt x="4284" y="6151"/>
                    </a:cubicBezTo>
                    <a:cubicBezTo>
                      <a:pt x="4279" y="6163"/>
                      <a:pt x="4193" y="6141"/>
                      <a:pt x="4092" y="61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12" name="群組 111"/>
            <p:cNvGrpSpPr>
              <a:grpSpLocks noChangeAspect="1"/>
            </p:cNvGrpSpPr>
            <p:nvPr/>
          </p:nvGrpSpPr>
          <p:grpSpPr>
            <a:xfrm>
              <a:off x="4580211" y="2525399"/>
              <a:ext cx="462800" cy="516342"/>
              <a:chOff x="20490492" y="17069328"/>
              <a:chExt cx="2639545" cy="2944912"/>
            </a:xfrm>
            <a:solidFill>
              <a:schemeClr val="bg1">
                <a:lumMod val="50000"/>
              </a:schemeClr>
            </a:solidFill>
          </p:grpSpPr>
          <p:sp>
            <p:nvSpPr>
              <p:cNvPr id="113" name="手繪多邊形 112"/>
              <p:cNvSpPr>
                <a:spLocks/>
              </p:cNvSpPr>
              <p:nvPr/>
            </p:nvSpPr>
            <p:spPr bwMode="auto">
              <a:xfrm>
                <a:off x="20490492" y="17069328"/>
                <a:ext cx="2639545" cy="2944912"/>
              </a:xfrm>
              <a:custGeom>
                <a:avLst/>
                <a:gdLst>
                  <a:gd name="connsiteX0" fmla="*/ 1795540 w 3578448"/>
                  <a:gd name="connsiteY0" fmla="*/ 2897472 h 3992435"/>
                  <a:gd name="connsiteX1" fmla="*/ 1717968 w 3578448"/>
                  <a:gd name="connsiteY1" fmla="*/ 2919336 h 3992435"/>
                  <a:gd name="connsiteX2" fmla="*/ 1383006 w 3578448"/>
                  <a:gd name="connsiteY2" fmla="*/ 3048192 h 3992435"/>
                  <a:gd name="connsiteX3" fmla="*/ 1317814 w 3578448"/>
                  <a:gd name="connsiteY3" fmla="*/ 3161212 h 3992435"/>
                  <a:gd name="connsiteX4" fmla="*/ 1773796 w 3578448"/>
                  <a:gd name="connsiteY4" fmla="*/ 3819168 h 3992435"/>
                  <a:gd name="connsiteX5" fmla="*/ 1830702 w 3578448"/>
                  <a:gd name="connsiteY5" fmla="*/ 3799372 h 3992435"/>
                  <a:gd name="connsiteX6" fmla="*/ 1951000 w 3578448"/>
                  <a:gd name="connsiteY6" fmla="*/ 3710468 h 3992435"/>
                  <a:gd name="connsiteX7" fmla="*/ 2215008 w 3578448"/>
                  <a:gd name="connsiteY7" fmla="*/ 3214840 h 3992435"/>
                  <a:gd name="connsiteX8" fmla="*/ 2243102 w 3578448"/>
                  <a:gd name="connsiteY8" fmla="*/ 3073028 h 3992435"/>
                  <a:gd name="connsiteX9" fmla="*/ 2098312 w 3578448"/>
                  <a:gd name="connsiteY9" fmla="*/ 3011840 h 3992435"/>
                  <a:gd name="connsiteX10" fmla="*/ 1892292 w 3578448"/>
                  <a:gd name="connsiteY10" fmla="*/ 2930136 h 3992435"/>
                  <a:gd name="connsiteX11" fmla="*/ 1795540 w 3578448"/>
                  <a:gd name="connsiteY11" fmla="*/ 2897472 h 3992435"/>
                  <a:gd name="connsiteX12" fmla="*/ 2333476 w 3578448"/>
                  <a:gd name="connsiteY12" fmla="*/ 2615244 h 3992435"/>
                  <a:gd name="connsiteX13" fmla="*/ 2040848 w 3578448"/>
                  <a:gd name="connsiteY13" fmla="*/ 2769524 h 3992435"/>
                  <a:gd name="connsiteX14" fmla="*/ 2142364 w 3578448"/>
                  <a:gd name="connsiteY14" fmla="*/ 2843604 h 3992435"/>
                  <a:gd name="connsiteX15" fmla="*/ 2249300 w 3578448"/>
                  <a:gd name="connsiteY15" fmla="*/ 2884960 h 3992435"/>
                  <a:gd name="connsiteX16" fmla="*/ 2299154 w 3578448"/>
                  <a:gd name="connsiteY16" fmla="*/ 2879208 h 3992435"/>
                  <a:gd name="connsiteX17" fmla="*/ 2330586 w 3578448"/>
                  <a:gd name="connsiteY17" fmla="*/ 2757656 h 3992435"/>
                  <a:gd name="connsiteX18" fmla="*/ 2333476 w 3578448"/>
                  <a:gd name="connsiteY18" fmla="*/ 2615244 h 3992435"/>
                  <a:gd name="connsiteX19" fmla="*/ 1219670 w 3578448"/>
                  <a:gd name="connsiteY19" fmla="*/ 2595632 h 3992435"/>
                  <a:gd name="connsiteX20" fmla="*/ 1211042 w 3578448"/>
                  <a:gd name="connsiteY20" fmla="*/ 2659780 h 3992435"/>
                  <a:gd name="connsiteX21" fmla="*/ 1252740 w 3578448"/>
                  <a:gd name="connsiteY21" fmla="*/ 2885376 h 3992435"/>
                  <a:gd name="connsiteX22" fmla="*/ 1379992 w 3578448"/>
                  <a:gd name="connsiteY22" fmla="*/ 2864472 h 3992435"/>
                  <a:gd name="connsiteX23" fmla="*/ 1496818 w 3578448"/>
                  <a:gd name="connsiteY23" fmla="*/ 2822308 h 3992435"/>
                  <a:gd name="connsiteX24" fmla="*/ 1547862 w 3578448"/>
                  <a:gd name="connsiteY24" fmla="*/ 2774740 h 3992435"/>
                  <a:gd name="connsiteX25" fmla="*/ 1489628 w 3578448"/>
                  <a:gd name="connsiteY25" fmla="*/ 2737260 h 3992435"/>
                  <a:gd name="connsiteX26" fmla="*/ 1336496 w 3578448"/>
                  <a:gd name="connsiteY26" fmla="*/ 2650768 h 3992435"/>
                  <a:gd name="connsiteX27" fmla="*/ 1219670 w 3578448"/>
                  <a:gd name="connsiteY27" fmla="*/ 2595632 h 3992435"/>
                  <a:gd name="connsiteX28" fmla="*/ 2966342 w 3578448"/>
                  <a:gd name="connsiteY28" fmla="*/ 2143124 h 3992435"/>
                  <a:gd name="connsiteX29" fmla="*/ 2879142 w 3578448"/>
                  <a:gd name="connsiteY29" fmla="*/ 2205064 h 3992435"/>
                  <a:gd name="connsiteX30" fmla="*/ 2678798 w 3578448"/>
                  <a:gd name="connsiteY30" fmla="*/ 2363144 h 3992435"/>
                  <a:gd name="connsiteX31" fmla="*/ 2549800 w 3578448"/>
                  <a:gd name="connsiteY31" fmla="*/ 2459292 h 3992435"/>
                  <a:gd name="connsiteX32" fmla="*/ 2544034 w 3578448"/>
                  <a:gd name="connsiteY32" fmla="*/ 2517268 h 3992435"/>
                  <a:gd name="connsiteX33" fmla="*/ 2482778 w 3578448"/>
                  <a:gd name="connsiteY33" fmla="*/ 2910496 h 3992435"/>
                  <a:gd name="connsiteX34" fmla="*/ 2675556 w 3578448"/>
                  <a:gd name="connsiteY34" fmla="*/ 2991516 h 3992435"/>
                  <a:gd name="connsiteX35" fmla="*/ 3161642 w 3578448"/>
                  <a:gd name="connsiteY35" fmla="*/ 3007000 h 3992435"/>
                  <a:gd name="connsiteX36" fmla="*/ 3359464 w 3578448"/>
                  <a:gd name="connsiteY36" fmla="*/ 2896092 h 3992435"/>
                  <a:gd name="connsiteX37" fmla="*/ 3177856 w 3578448"/>
                  <a:gd name="connsiteY37" fmla="*/ 2365308 h 3992435"/>
                  <a:gd name="connsiteX38" fmla="*/ 2966342 w 3578448"/>
                  <a:gd name="connsiteY38" fmla="*/ 2143124 h 3992435"/>
                  <a:gd name="connsiteX39" fmla="*/ 610854 w 3578448"/>
                  <a:gd name="connsiteY39" fmla="*/ 2138544 h 3992435"/>
                  <a:gd name="connsiteX40" fmla="*/ 585288 w 3578448"/>
                  <a:gd name="connsiteY40" fmla="*/ 2156260 h 3992435"/>
                  <a:gd name="connsiteX41" fmla="*/ 383296 w 3578448"/>
                  <a:gd name="connsiteY41" fmla="*/ 2397948 h 3992435"/>
                  <a:gd name="connsiteX42" fmla="*/ 250074 w 3578448"/>
                  <a:gd name="connsiteY42" fmla="*/ 2928088 h 3992435"/>
                  <a:gd name="connsiteX43" fmla="*/ 791962 w 3578448"/>
                  <a:gd name="connsiteY43" fmla="*/ 3011888 h 3992435"/>
                  <a:gd name="connsiteX44" fmla="*/ 1063446 w 3578448"/>
                  <a:gd name="connsiteY44" fmla="*/ 2951464 h 3992435"/>
                  <a:gd name="connsiteX45" fmla="*/ 1060926 w 3578448"/>
                  <a:gd name="connsiteY45" fmla="*/ 2853996 h 3992435"/>
                  <a:gd name="connsiteX46" fmla="*/ 1014118 w 3578448"/>
                  <a:gd name="connsiteY46" fmla="*/ 2550084 h 3992435"/>
                  <a:gd name="connsiteX47" fmla="*/ 998276 w 3578448"/>
                  <a:gd name="connsiteY47" fmla="*/ 2446864 h 3992435"/>
                  <a:gd name="connsiteX48" fmla="*/ 910422 w 3578448"/>
                  <a:gd name="connsiteY48" fmla="*/ 2366300 h 3992435"/>
                  <a:gd name="connsiteX49" fmla="*/ 745514 w 3578448"/>
                  <a:gd name="connsiteY49" fmla="*/ 2235384 h 3992435"/>
                  <a:gd name="connsiteX50" fmla="*/ 637498 w 3578448"/>
                  <a:gd name="connsiteY50" fmla="*/ 2150504 h 3992435"/>
                  <a:gd name="connsiteX51" fmla="*/ 610854 w 3578448"/>
                  <a:gd name="connsiteY51" fmla="*/ 2138544 h 3992435"/>
                  <a:gd name="connsiteX52" fmla="*/ 963234 w 3578448"/>
                  <a:gd name="connsiteY52" fmla="*/ 1828800 h 3992435"/>
                  <a:gd name="connsiteX53" fmla="*/ 873922 w 3578448"/>
                  <a:gd name="connsiteY53" fmla="*/ 1886412 h 3992435"/>
                  <a:gd name="connsiteX54" fmla="*/ 756520 w 3578448"/>
                  <a:gd name="connsiteY54" fmla="*/ 2008476 h 3992435"/>
                  <a:gd name="connsiteX55" fmla="*/ 966474 w 3578448"/>
                  <a:gd name="connsiteY55" fmla="*/ 2181668 h 3992435"/>
                  <a:gd name="connsiteX56" fmla="*/ 980880 w 3578448"/>
                  <a:gd name="connsiteY56" fmla="*/ 2003436 h 3992435"/>
                  <a:gd name="connsiteX57" fmla="*/ 963234 w 3578448"/>
                  <a:gd name="connsiteY57" fmla="*/ 1828800 h 3992435"/>
                  <a:gd name="connsiteX58" fmla="*/ 2589460 w 3578448"/>
                  <a:gd name="connsiteY58" fmla="*/ 1808164 h 3992435"/>
                  <a:gd name="connsiteX59" fmla="*/ 2569672 w 3578448"/>
                  <a:gd name="connsiteY59" fmla="*/ 1999436 h 3992435"/>
                  <a:gd name="connsiteX60" fmla="*/ 2576508 w 3578448"/>
                  <a:gd name="connsiteY60" fmla="*/ 2197556 h 3992435"/>
                  <a:gd name="connsiteX61" fmla="*/ 2644506 w 3578448"/>
                  <a:gd name="connsiteY61" fmla="*/ 2171980 h 3992435"/>
                  <a:gd name="connsiteX62" fmla="*/ 2823314 w 3578448"/>
                  <a:gd name="connsiteY62" fmla="*/ 2002680 h 3992435"/>
                  <a:gd name="connsiteX63" fmla="*/ 2589460 w 3578448"/>
                  <a:gd name="connsiteY63" fmla="*/ 1808164 h 3992435"/>
                  <a:gd name="connsiteX64" fmla="*/ 1795314 w 3578448"/>
                  <a:gd name="connsiteY64" fmla="*/ 1309688 h 3992435"/>
                  <a:gd name="connsiteX65" fmla="*/ 1286080 w 3578448"/>
                  <a:gd name="connsiteY65" fmla="*/ 1586848 h 3992435"/>
                  <a:gd name="connsiteX66" fmla="*/ 1169118 w 3578448"/>
                  <a:gd name="connsiteY66" fmla="*/ 1684524 h 3992435"/>
                  <a:gd name="connsiteX67" fmla="*/ 1161560 w 3578448"/>
                  <a:gd name="connsiteY67" fmla="*/ 2013944 h 3992435"/>
                  <a:gd name="connsiteX68" fmla="*/ 1161560 w 3578448"/>
                  <a:gd name="connsiteY68" fmla="*/ 2316332 h 3992435"/>
                  <a:gd name="connsiteX69" fmla="*/ 1192150 w 3578448"/>
                  <a:gd name="connsiteY69" fmla="*/ 2346248 h 3992435"/>
                  <a:gd name="connsiteX70" fmla="*/ 1792796 w 3578448"/>
                  <a:gd name="connsiteY70" fmla="*/ 2682876 h 3992435"/>
                  <a:gd name="connsiteX71" fmla="*/ 1937468 w 3578448"/>
                  <a:gd name="connsiteY71" fmla="*/ 2620524 h 3992435"/>
                  <a:gd name="connsiteX72" fmla="*/ 2351334 w 3578448"/>
                  <a:gd name="connsiteY72" fmla="*/ 2371476 h 3992435"/>
                  <a:gd name="connsiteX73" fmla="*/ 2385524 w 3578448"/>
                  <a:gd name="connsiteY73" fmla="*/ 2339760 h 3992435"/>
                  <a:gd name="connsiteX74" fmla="*/ 2385524 w 3578448"/>
                  <a:gd name="connsiteY74" fmla="*/ 1997364 h 3992435"/>
                  <a:gd name="connsiteX75" fmla="*/ 2367168 w 3578448"/>
                  <a:gd name="connsiteY75" fmla="*/ 1636948 h 3992435"/>
                  <a:gd name="connsiteX76" fmla="*/ 1795314 w 3578448"/>
                  <a:gd name="connsiteY76" fmla="*/ 1309688 h 3992435"/>
                  <a:gd name="connsiteX77" fmla="*/ 2279742 w 3578448"/>
                  <a:gd name="connsiteY77" fmla="*/ 1100720 h 3992435"/>
                  <a:gd name="connsiteX78" fmla="*/ 2251352 w 3578448"/>
                  <a:gd name="connsiteY78" fmla="*/ 1106996 h 3992435"/>
                  <a:gd name="connsiteX79" fmla="*/ 2129458 w 3578448"/>
                  <a:gd name="connsiteY79" fmla="*/ 1152992 h 3992435"/>
                  <a:gd name="connsiteX80" fmla="*/ 2029924 w 3578448"/>
                  <a:gd name="connsiteY80" fmla="*/ 1207976 h 3992435"/>
                  <a:gd name="connsiteX81" fmla="*/ 2134508 w 3578448"/>
                  <a:gd name="connsiteY81" fmla="*/ 1282724 h 3992435"/>
                  <a:gd name="connsiteX82" fmla="*/ 2279482 w 3578448"/>
                  <a:gd name="connsiteY82" fmla="*/ 1365376 h 3992435"/>
                  <a:gd name="connsiteX83" fmla="*/ 2350528 w 3578448"/>
                  <a:gd name="connsiteY83" fmla="*/ 1381908 h 3992435"/>
                  <a:gd name="connsiteX84" fmla="*/ 2344758 w 3578448"/>
                  <a:gd name="connsiteY84" fmla="*/ 1308240 h 3992435"/>
                  <a:gd name="connsiteX85" fmla="*/ 2325282 w 3578448"/>
                  <a:gd name="connsiteY85" fmla="*/ 1193600 h 3992435"/>
                  <a:gd name="connsiteX86" fmla="*/ 2279742 w 3578448"/>
                  <a:gd name="connsiteY86" fmla="*/ 1100720 h 3992435"/>
                  <a:gd name="connsiteX87" fmla="*/ 1261544 w 3578448"/>
                  <a:gd name="connsiteY87" fmla="*/ 1093436 h 3992435"/>
                  <a:gd name="connsiteX88" fmla="*/ 1214660 w 3578448"/>
                  <a:gd name="connsiteY88" fmla="*/ 1405936 h 3992435"/>
                  <a:gd name="connsiteX89" fmla="*/ 1341970 w 3578448"/>
                  <a:gd name="connsiteY89" fmla="*/ 1343076 h 3992435"/>
                  <a:gd name="connsiteX90" fmla="*/ 1489478 w 3578448"/>
                  <a:gd name="connsiteY90" fmla="*/ 1256008 h 3992435"/>
                  <a:gd name="connsiteX91" fmla="*/ 1542134 w 3578448"/>
                  <a:gd name="connsiteY91" fmla="*/ 1193872 h 3992435"/>
                  <a:gd name="connsiteX92" fmla="*/ 1261544 w 3578448"/>
                  <a:gd name="connsiteY92" fmla="*/ 1093436 h 3992435"/>
                  <a:gd name="connsiteX93" fmla="*/ 3053238 w 3578448"/>
                  <a:gd name="connsiteY93" fmla="*/ 964060 h 3992435"/>
                  <a:gd name="connsiteX94" fmla="*/ 2681302 w 3578448"/>
                  <a:gd name="connsiteY94" fmla="*/ 991484 h 3992435"/>
                  <a:gd name="connsiteX95" fmla="*/ 2510160 w 3578448"/>
                  <a:gd name="connsiteY95" fmla="*/ 1031756 h 3992435"/>
                  <a:gd name="connsiteX96" fmla="*/ 2502234 w 3578448"/>
                  <a:gd name="connsiteY96" fmla="*/ 1198600 h 3992435"/>
                  <a:gd name="connsiteX97" fmla="*/ 2549072 w 3578448"/>
                  <a:gd name="connsiteY97" fmla="*/ 1534444 h 3992435"/>
                  <a:gd name="connsiteX98" fmla="*/ 2663286 w 3578448"/>
                  <a:gd name="connsiteY98" fmla="*/ 1627212 h 3992435"/>
                  <a:gd name="connsiteX99" fmla="*/ 2869376 w 3578448"/>
                  <a:gd name="connsiteY99" fmla="*/ 1790820 h 3992435"/>
                  <a:gd name="connsiteX100" fmla="*/ 2971340 w 3578448"/>
                  <a:gd name="connsiteY100" fmla="*/ 1868488 h 3992435"/>
                  <a:gd name="connsiteX101" fmla="*/ 3037994 w 3578448"/>
                  <a:gd name="connsiteY101" fmla="*/ 1810236 h 3992435"/>
                  <a:gd name="connsiteX102" fmla="*/ 3388204 w 3578448"/>
                  <a:gd name="connsiteY102" fmla="*/ 1282740 h 3992435"/>
                  <a:gd name="connsiteX103" fmla="*/ 3383520 w 3578448"/>
                  <a:gd name="connsiteY103" fmla="*/ 1080300 h 3992435"/>
                  <a:gd name="connsiteX104" fmla="*/ 3220666 w 3578448"/>
                  <a:gd name="connsiteY104" fmla="*/ 981416 h 3992435"/>
                  <a:gd name="connsiteX105" fmla="*/ 3053238 w 3578448"/>
                  <a:gd name="connsiteY105" fmla="*/ 964060 h 3992435"/>
                  <a:gd name="connsiteX106" fmla="*/ 580902 w 3578448"/>
                  <a:gd name="connsiteY106" fmla="*/ 963084 h 3992435"/>
                  <a:gd name="connsiteX107" fmla="*/ 341994 w 3578448"/>
                  <a:gd name="connsiteY107" fmla="*/ 984676 h 3992435"/>
                  <a:gd name="connsiteX108" fmla="*/ 170960 w 3578448"/>
                  <a:gd name="connsiteY108" fmla="*/ 1175760 h 3992435"/>
                  <a:gd name="connsiteX109" fmla="*/ 311388 w 3578448"/>
                  <a:gd name="connsiteY109" fmla="*/ 1523024 h 3992435"/>
                  <a:gd name="connsiteX110" fmla="*/ 607366 w 3578448"/>
                  <a:gd name="connsiteY110" fmla="*/ 1868488 h 3992435"/>
                  <a:gd name="connsiteX111" fmla="*/ 703146 w 3578448"/>
                  <a:gd name="connsiteY111" fmla="*/ 1793640 h 3992435"/>
                  <a:gd name="connsiteX112" fmla="*/ 886422 w 3578448"/>
                  <a:gd name="connsiteY112" fmla="*/ 1645736 h 3992435"/>
                  <a:gd name="connsiteX113" fmla="*/ 1004166 w 3578448"/>
                  <a:gd name="connsiteY113" fmla="*/ 1498556 h 3992435"/>
                  <a:gd name="connsiteX114" fmla="*/ 1039812 w 3578448"/>
                  <a:gd name="connsiteY114" fmla="*/ 1233700 h 3992435"/>
                  <a:gd name="connsiteX115" fmla="*/ 1061056 w 3578448"/>
                  <a:gd name="connsiteY115" fmla="*/ 1094432 h 3992435"/>
                  <a:gd name="connsiteX116" fmla="*/ 1038372 w 3578448"/>
                  <a:gd name="connsiteY116" fmla="*/ 1024980 h 3992435"/>
                  <a:gd name="connsiteX117" fmla="*/ 878140 w 3578448"/>
                  <a:gd name="connsiteY117" fmla="*/ 988996 h 3992435"/>
                  <a:gd name="connsiteX118" fmla="*/ 580902 w 3578448"/>
                  <a:gd name="connsiteY118" fmla="*/ 963084 h 3992435"/>
                  <a:gd name="connsiteX119" fmla="*/ 1753790 w 3578448"/>
                  <a:gd name="connsiteY119" fmla="*/ 175004 h 3992435"/>
                  <a:gd name="connsiteX120" fmla="*/ 1440486 w 3578448"/>
                  <a:gd name="connsiteY120" fmla="*/ 512900 h 3992435"/>
                  <a:gd name="connsiteX121" fmla="*/ 1301598 w 3578448"/>
                  <a:gd name="connsiteY121" fmla="*/ 896932 h 3992435"/>
                  <a:gd name="connsiteX122" fmla="*/ 1356290 w 3578448"/>
                  <a:gd name="connsiteY122" fmla="*/ 928604 h 3992435"/>
                  <a:gd name="connsiteX123" fmla="*/ 1725454 w 3578448"/>
                  <a:gd name="connsiteY123" fmla="*/ 1077612 h 3992435"/>
                  <a:gd name="connsiteX124" fmla="*/ 1855346 w 3578448"/>
                  <a:gd name="connsiteY124" fmla="*/ 1077972 h 3992435"/>
                  <a:gd name="connsiteX125" fmla="*/ 1989196 w 3578448"/>
                  <a:gd name="connsiteY125" fmla="*/ 1021464 h 3992435"/>
                  <a:gd name="connsiteX126" fmla="*/ 2106134 w 3578448"/>
                  <a:gd name="connsiteY126" fmla="*/ 975396 h 3992435"/>
                  <a:gd name="connsiteX127" fmla="*/ 2177376 w 3578448"/>
                  <a:gd name="connsiteY127" fmla="*/ 948760 h 3992435"/>
                  <a:gd name="connsiteX128" fmla="*/ 2218034 w 3578448"/>
                  <a:gd name="connsiteY128" fmla="*/ 767720 h 3992435"/>
                  <a:gd name="connsiteX129" fmla="*/ 1857146 w 3578448"/>
                  <a:gd name="connsiteY129" fmla="*/ 192932 h 3992435"/>
                  <a:gd name="connsiteX130" fmla="*/ 1753790 w 3578448"/>
                  <a:gd name="connsiteY130" fmla="*/ 175004 h 3992435"/>
                  <a:gd name="connsiteX131" fmla="*/ 1776904 w 3578448"/>
                  <a:gd name="connsiteY131" fmla="*/ 0 h 3992435"/>
                  <a:gd name="connsiteX132" fmla="*/ 2066386 w 3578448"/>
                  <a:gd name="connsiteY132" fmla="*/ 136104 h 3992435"/>
                  <a:gd name="connsiteX133" fmla="*/ 2401594 w 3578448"/>
                  <a:gd name="connsiteY133" fmla="*/ 764048 h 3992435"/>
                  <a:gd name="connsiteX134" fmla="*/ 2442280 w 3578448"/>
                  <a:gd name="connsiteY134" fmla="*/ 857304 h 3992435"/>
                  <a:gd name="connsiteX135" fmla="*/ 2525092 w 3578448"/>
                  <a:gd name="connsiteY135" fmla="*/ 847584 h 3992435"/>
                  <a:gd name="connsiteX136" fmla="*/ 2650750 w 3578448"/>
                  <a:gd name="connsiteY136" fmla="*/ 822380 h 3992435"/>
                  <a:gd name="connsiteX137" fmla="*/ 2757326 w 3578448"/>
                  <a:gd name="connsiteY137" fmla="*/ 802576 h 3992435"/>
                  <a:gd name="connsiteX138" fmla="*/ 3133220 w 3578448"/>
                  <a:gd name="connsiteY138" fmla="*/ 791772 h 3992435"/>
                  <a:gd name="connsiteX139" fmla="*/ 3546558 w 3578448"/>
                  <a:gd name="connsiteY139" fmla="*/ 1012852 h 3992435"/>
                  <a:gd name="connsiteX140" fmla="*/ 3578242 w 3578448"/>
                  <a:gd name="connsiteY140" fmla="*/ 1177400 h 3992435"/>
                  <a:gd name="connsiteX141" fmla="*/ 3556280 w 3578448"/>
                  <a:gd name="connsiteY141" fmla="*/ 1341588 h 3992435"/>
                  <a:gd name="connsiteX142" fmla="*/ 3161664 w 3578448"/>
                  <a:gd name="connsiteY142" fmla="*/ 1942528 h 3992435"/>
                  <a:gd name="connsiteX143" fmla="*/ 3108016 w 3578448"/>
                  <a:gd name="connsiteY143" fmla="*/ 2010580 h 3992435"/>
                  <a:gd name="connsiteX144" fmla="*/ 3195508 w 3578448"/>
                  <a:gd name="connsiteY144" fmla="*/ 2120396 h 3992435"/>
                  <a:gd name="connsiteX145" fmla="*/ 3531796 w 3578448"/>
                  <a:gd name="connsiteY145" fmla="*/ 2672728 h 3992435"/>
                  <a:gd name="connsiteX146" fmla="*/ 3536836 w 3578448"/>
                  <a:gd name="connsiteY146" fmla="*/ 2933772 h 3992435"/>
                  <a:gd name="connsiteX147" fmla="*/ 3304244 w 3578448"/>
                  <a:gd name="connsiteY147" fmla="*/ 3153052 h 3992435"/>
                  <a:gd name="connsiteX148" fmla="*/ 2975876 w 3578448"/>
                  <a:gd name="connsiteY148" fmla="*/ 3195176 h 3992435"/>
                  <a:gd name="connsiteX149" fmla="*/ 2544896 w 3578448"/>
                  <a:gd name="connsiteY149" fmla="*/ 3150528 h 3992435"/>
                  <a:gd name="connsiteX150" fmla="*/ 2431838 w 3578448"/>
                  <a:gd name="connsiteY150" fmla="*/ 3141888 h 3992435"/>
                  <a:gd name="connsiteX151" fmla="*/ 2391872 w 3578448"/>
                  <a:gd name="connsiteY151" fmla="*/ 3241624 h 3992435"/>
                  <a:gd name="connsiteX152" fmla="*/ 1953330 w 3578448"/>
                  <a:gd name="connsiteY152" fmla="*/ 3939060 h 3992435"/>
                  <a:gd name="connsiteX153" fmla="*/ 1768624 w 3578448"/>
                  <a:gd name="connsiteY153" fmla="*/ 3992352 h 3992435"/>
                  <a:gd name="connsiteX154" fmla="*/ 1700574 w 3578448"/>
                  <a:gd name="connsiteY154" fmla="*/ 3979388 h 3992435"/>
                  <a:gd name="connsiteX155" fmla="*/ 1191822 w 3578448"/>
                  <a:gd name="connsiteY155" fmla="*/ 3333080 h 3992435"/>
                  <a:gd name="connsiteX156" fmla="*/ 1156536 w 3578448"/>
                  <a:gd name="connsiteY156" fmla="*/ 3224340 h 3992435"/>
                  <a:gd name="connsiteX157" fmla="*/ 1121612 w 3578448"/>
                  <a:gd name="connsiteY157" fmla="*/ 3140088 h 3992435"/>
                  <a:gd name="connsiteX158" fmla="*/ 972550 w 3578448"/>
                  <a:gd name="connsiteY158" fmla="*/ 3153772 h 3992435"/>
                  <a:gd name="connsiteX159" fmla="*/ 124628 w 3578448"/>
                  <a:gd name="connsiteY159" fmla="*/ 3051872 h 3992435"/>
                  <a:gd name="connsiteX160" fmla="*/ 31016 w 3578448"/>
                  <a:gd name="connsiteY160" fmla="*/ 2832236 h 3992435"/>
                  <a:gd name="connsiteX161" fmla="*/ 368384 w 3578448"/>
                  <a:gd name="connsiteY161" fmla="*/ 2127236 h 3992435"/>
                  <a:gd name="connsiteX162" fmla="*/ 465958 w 3578448"/>
                  <a:gd name="connsiteY162" fmla="*/ 2001216 h 3992435"/>
                  <a:gd name="connsiteX163" fmla="*/ 397188 w 3578448"/>
                  <a:gd name="connsiteY163" fmla="*/ 1911200 h 3992435"/>
                  <a:gd name="connsiteX164" fmla="*/ 83942 w 3578448"/>
                  <a:gd name="connsiteY164" fmla="*/ 1468328 h 3992435"/>
                  <a:gd name="connsiteX165" fmla="*/ 13732 w 3578448"/>
                  <a:gd name="connsiteY165" fmla="*/ 1063260 h 3992435"/>
                  <a:gd name="connsiteX166" fmla="*/ 333818 w 3578448"/>
                  <a:gd name="connsiteY166" fmla="*/ 801136 h 3992435"/>
                  <a:gd name="connsiteX167" fmla="*/ 852292 w 3578448"/>
                  <a:gd name="connsiteY167" fmla="*/ 800056 h 3992435"/>
                  <a:gd name="connsiteX168" fmla="*/ 1121612 w 3578448"/>
                  <a:gd name="connsiteY168" fmla="*/ 841824 h 3992435"/>
                  <a:gd name="connsiteX169" fmla="*/ 1165178 w 3578448"/>
                  <a:gd name="connsiteY169" fmla="*/ 731644 h 3992435"/>
                  <a:gd name="connsiteX170" fmla="*/ 1630724 w 3578448"/>
                  <a:gd name="connsiteY170" fmla="*/ 29888 h 3992435"/>
                  <a:gd name="connsiteX171" fmla="*/ 1776904 w 3578448"/>
                  <a:gd name="connsiteY171" fmla="*/ 0 h 399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3578448" h="3992435">
                    <a:moveTo>
                      <a:pt x="1795540" y="2897472"/>
                    </a:moveTo>
                    <a:cubicBezTo>
                      <a:pt x="1771004" y="2895940"/>
                      <a:pt x="1749664" y="2903500"/>
                      <a:pt x="1717968" y="2919336"/>
                    </a:cubicBezTo>
                    <a:cubicBezTo>
                      <a:pt x="1674028" y="2941292"/>
                      <a:pt x="1545806" y="2990604"/>
                      <a:pt x="1383006" y="3048192"/>
                    </a:cubicBezTo>
                    <a:cubicBezTo>
                      <a:pt x="1296204" y="3078788"/>
                      <a:pt x="1293324" y="3083828"/>
                      <a:pt x="1317814" y="3161212"/>
                    </a:cubicBezTo>
                    <a:cubicBezTo>
                      <a:pt x="1437752" y="3545260"/>
                      <a:pt x="1597670" y="3775976"/>
                      <a:pt x="1773796" y="3819168"/>
                    </a:cubicBezTo>
                    <a:cubicBezTo>
                      <a:pt x="1774876" y="3819528"/>
                      <a:pt x="1800448" y="3810528"/>
                      <a:pt x="1830702" y="3799372"/>
                    </a:cubicBezTo>
                    <a:cubicBezTo>
                      <a:pt x="1871402" y="3783892"/>
                      <a:pt x="1902378" y="3761220"/>
                      <a:pt x="1951000" y="3710468"/>
                    </a:cubicBezTo>
                    <a:cubicBezTo>
                      <a:pt x="2057252" y="3599608"/>
                      <a:pt x="2137572" y="3449156"/>
                      <a:pt x="2215008" y="3214840"/>
                    </a:cubicBezTo>
                    <a:cubicBezTo>
                      <a:pt x="2251386" y="3105424"/>
                      <a:pt x="2255348" y="3084908"/>
                      <a:pt x="2243102" y="3073028"/>
                    </a:cubicBezTo>
                    <a:cubicBezTo>
                      <a:pt x="2235178" y="3065472"/>
                      <a:pt x="2169986" y="3037756"/>
                      <a:pt x="2098312" y="3011840"/>
                    </a:cubicBezTo>
                    <a:cubicBezTo>
                      <a:pt x="2026278" y="2985924"/>
                      <a:pt x="1933712" y="2949212"/>
                      <a:pt x="1892292" y="2930136"/>
                    </a:cubicBezTo>
                    <a:cubicBezTo>
                      <a:pt x="1847812" y="2909620"/>
                      <a:pt x="1820078" y="2899000"/>
                      <a:pt x="1795540" y="2897472"/>
                    </a:cubicBezTo>
                    <a:close/>
                    <a:moveTo>
                      <a:pt x="2333476" y="2615244"/>
                    </a:moveTo>
                    <a:cubicBezTo>
                      <a:pt x="2319024" y="2609852"/>
                      <a:pt x="2075530" y="2738236"/>
                      <a:pt x="2040848" y="2769524"/>
                    </a:cubicBezTo>
                    <a:cubicBezTo>
                      <a:pt x="2018810" y="2789664"/>
                      <a:pt x="2039042" y="2804408"/>
                      <a:pt x="2142364" y="2843604"/>
                    </a:cubicBezTo>
                    <a:cubicBezTo>
                      <a:pt x="2190052" y="2861588"/>
                      <a:pt x="2238100" y="2880288"/>
                      <a:pt x="2249300" y="2884960"/>
                    </a:cubicBezTo>
                    <a:cubicBezTo>
                      <a:pt x="2278202" y="2897188"/>
                      <a:pt x="2281814" y="2896468"/>
                      <a:pt x="2299154" y="2879208"/>
                    </a:cubicBezTo>
                    <a:cubicBezTo>
                      <a:pt x="2314328" y="2864464"/>
                      <a:pt x="2318302" y="2848280"/>
                      <a:pt x="2330586" y="2757656"/>
                    </a:cubicBezTo>
                    <a:cubicBezTo>
                      <a:pt x="2349010" y="2619920"/>
                      <a:pt x="2349010" y="2621360"/>
                      <a:pt x="2333476" y="2615244"/>
                    </a:cubicBezTo>
                    <a:close/>
                    <a:moveTo>
                      <a:pt x="1219670" y="2595632"/>
                    </a:moveTo>
                    <a:cubicBezTo>
                      <a:pt x="1207808" y="2600316"/>
                      <a:pt x="1206010" y="2613652"/>
                      <a:pt x="1211042" y="2659780"/>
                    </a:cubicBezTo>
                    <a:cubicBezTo>
                      <a:pt x="1218950" y="2735096"/>
                      <a:pt x="1244472" y="2871320"/>
                      <a:pt x="1252740" y="2885376"/>
                    </a:cubicBezTo>
                    <a:cubicBezTo>
                      <a:pt x="1263164" y="2901952"/>
                      <a:pt x="1287608" y="2897988"/>
                      <a:pt x="1379992" y="2864472"/>
                    </a:cubicBezTo>
                    <a:cubicBezTo>
                      <a:pt x="1427440" y="2847176"/>
                      <a:pt x="1479922" y="2828436"/>
                      <a:pt x="1496818" y="2822308"/>
                    </a:cubicBezTo>
                    <a:cubicBezTo>
                      <a:pt x="1535640" y="2808976"/>
                      <a:pt x="1556848" y="2789156"/>
                      <a:pt x="1547862" y="2774740"/>
                    </a:cubicBezTo>
                    <a:cubicBezTo>
                      <a:pt x="1543908" y="2768612"/>
                      <a:pt x="1518026" y="2751676"/>
                      <a:pt x="1489628" y="2737260"/>
                    </a:cubicBezTo>
                    <a:cubicBezTo>
                      <a:pt x="1461590" y="2723204"/>
                      <a:pt x="1392572" y="2683924"/>
                      <a:pt x="1336496" y="2650768"/>
                    </a:cubicBezTo>
                    <a:cubicBezTo>
                      <a:pt x="1280420" y="2617256"/>
                      <a:pt x="1227938" y="2592388"/>
                      <a:pt x="1219670" y="2595632"/>
                    </a:cubicBezTo>
                    <a:close/>
                    <a:moveTo>
                      <a:pt x="2966342" y="2143124"/>
                    </a:moveTo>
                    <a:cubicBezTo>
                      <a:pt x="2957694" y="2143124"/>
                      <a:pt x="2918418" y="2170852"/>
                      <a:pt x="2879142" y="2205064"/>
                    </a:cubicBezTo>
                    <a:cubicBezTo>
                      <a:pt x="2839866" y="2239272"/>
                      <a:pt x="2749784" y="2310212"/>
                      <a:pt x="2678798" y="2363144"/>
                    </a:cubicBezTo>
                    <a:lnTo>
                      <a:pt x="2549800" y="2459292"/>
                    </a:lnTo>
                    <a:lnTo>
                      <a:pt x="2544034" y="2517268"/>
                    </a:lnTo>
                    <a:cubicBezTo>
                      <a:pt x="2537910" y="2581004"/>
                      <a:pt x="2491426" y="2878084"/>
                      <a:pt x="2482778" y="2910496"/>
                    </a:cubicBezTo>
                    <a:cubicBezTo>
                      <a:pt x="2471248" y="2951904"/>
                      <a:pt x="2481698" y="2956228"/>
                      <a:pt x="2675556" y="2991516"/>
                    </a:cubicBezTo>
                    <a:cubicBezTo>
                      <a:pt x="2903644" y="3032928"/>
                      <a:pt x="3027238" y="3036888"/>
                      <a:pt x="3161642" y="3007000"/>
                    </a:cubicBezTo>
                    <a:cubicBezTo>
                      <a:pt x="3261094" y="2985036"/>
                      <a:pt x="3322710" y="2950464"/>
                      <a:pt x="3359464" y="2896092"/>
                    </a:cubicBezTo>
                    <a:cubicBezTo>
                      <a:pt x="3422160" y="2802824"/>
                      <a:pt x="3353698" y="2603332"/>
                      <a:pt x="3177856" y="2365308"/>
                    </a:cubicBezTo>
                    <a:cubicBezTo>
                      <a:pt x="3100746" y="2261240"/>
                      <a:pt x="2988322" y="2143124"/>
                      <a:pt x="2966342" y="2143124"/>
                    </a:cubicBezTo>
                    <a:close/>
                    <a:moveTo>
                      <a:pt x="610854" y="2138544"/>
                    </a:moveTo>
                    <a:cubicBezTo>
                      <a:pt x="604102" y="2139264"/>
                      <a:pt x="597530" y="2144928"/>
                      <a:pt x="585288" y="2156260"/>
                    </a:cubicBezTo>
                    <a:cubicBezTo>
                      <a:pt x="545322" y="2192944"/>
                      <a:pt x="434424" y="2325660"/>
                      <a:pt x="383296" y="2397948"/>
                    </a:cubicBezTo>
                    <a:cubicBezTo>
                      <a:pt x="206868" y="2645756"/>
                      <a:pt x="158260" y="2840328"/>
                      <a:pt x="250074" y="2928088"/>
                    </a:cubicBezTo>
                    <a:cubicBezTo>
                      <a:pt x="339370" y="3013324"/>
                      <a:pt x="552164" y="3046412"/>
                      <a:pt x="791962" y="3011888"/>
                    </a:cubicBezTo>
                    <a:cubicBezTo>
                      <a:pt x="932024" y="2991744"/>
                      <a:pt x="1047244" y="2965852"/>
                      <a:pt x="1063446" y="2951464"/>
                    </a:cubicBezTo>
                    <a:cubicBezTo>
                      <a:pt x="1074248" y="2941752"/>
                      <a:pt x="1073528" y="2923412"/>
                      <a:pt x="1060926" y="2853996"/>
                    </a:cubicBezTo>
                    <a:cubicBezTo>
                      <a:pt x="1042922" y="2754012"/>
                      <a:pt x="1029960" y="2669852"/>
                      <a:pt x="1014118" y="2550084"/>
                    </a:cubicBezTo>
                    <a:cubicBezTo>
                      <a:pt x="1007998" y="2502612"/>
                      <a:pt x="1000796" y="2456216"/>
                      <a:pt x="998276" y="2446864"/>
                    </a:cubicBezTo>
                    <a:cubicBezTo>
                      <a:pt x="995756" y="2437872"/>
                      <a:pt x="956148" y="2401548"/>
                      <a:pt x="910422" y="2366300"/>
                    </a:cubicBezTo>
                    <a:cubicBezTo>
                      <a:pt x="864334" y="2331412"/>
                      <a:pt x="790162" y="2272428"/>
                      <a:pt x="745514" y="2235384"/>
                    </a:cubicBezTo>
                    <a:cubicBezTo>
                      <a:pt x="700868" y="2198340"/>
                      <a:pt x="652260" y="2159856"/>
                      <a:pt x="637498" y="2150504"/>
                    </a:cubicBezTo>
                    <a:cubicBezTo>
                      <a:pt x="624536" y="2142052"/>
                      <a:pt x="617604" y="2137824"/>
                      <a:pt x="610854" y="2138544"/>
                    </a:cubicBezTo>
                    <a:close/>
                    <a:moveTo>
                      <a:pt x="963234" y="1828800"/>
                    </a:moveTo>
                    <a:cubicBezTo>
                      <a:pt x="952070" y="1828800"/>
                      <a:pt x="911736" y="1854724"/>
                      <a:pt x="873922" y="1886412"/>
                    </a:cubicBezTo>
                    <a:cubicBezTo>
                      <a:pt x="766244" y="1976428"/>
                      <a:pt x="750398" y="1992632"/>
                      <a:pt x="756520" y="2008476"/>
                    </a:cubicBezTo>
                    <a:cubicBezTo>
                      <a:pt x="765164" y="2030800"/>
                      <a:pt x="953510" y="2185988"/>
                      <a:pt x="966474" y="2181668"/>
                    </a:cubicBezTo>
                    <a:cubicBezTo>
                      <a:pt x="974398" y="2178788"/>
                      <a:pt x="979080" y="2121536"/>
                      <a:pt x="980880" y="2003436"/>
                    </a:cubicBezTo>
                    <a:cubicBezTo>
                      <a:pt x="983760" y="1834564"/>
                      <a:pt x="983040" y="1828800"/>
                      <a:pt x="963234" y="1828800"/>
                    </a:cubicBezTo>
                    <a:close/>
                    <a:moveTo>
                      <a:pt x="2589460" y="1808164"/>
                    </a:moveTo>
                    <a:cubicBezTo>
                      <a:pt x="2570392" y="1808164"/>
                      <a:pt x="2569672" y="1816088"/>
                      <a:pt x="2569672" y="1999436"/>
                    </a:cubicBezTo>
                    <a:cubicBezTo>
                      <a:pt x="2569672" y="2104620"/>
                      <a:pt x="2572910" y="2193952"/>
                      <a:pt x="2576508" y="2197556"/>
                    </a:cubicBezTo>
                    <a:cubicBezTo>
                      <a:pt x="2588740" y="2209804"/>
                      <a:pt x="2601692" y="2205120"/>
                      <a:pt x="2644506" y="2171980"/>
                    </a:cubicBezTo>
                    <a:cubicBezTo>
                      <a:pt x="2737328" y="2099936"/>
                      <a:pt x="2823672" y="2018528"/>
                      <a:pt x="2823314" y="2002680"/>
                    </a:cubicBezTo>
                    <a:cubicBezTo>
                      <a:pt x="2823314" y="1981068"/>
                      <a:pt x="2615724" y="1808164"/>
                      <a:pt x="2589460" y="1808164"/>
                    </a:cubicBezTo>
                    <a:close/>
                    <a:moveTo>
                      <a:pt x="1795314" y="1309688"/>
                    </a:moveTo>
                    <a:cubicBezTo>
                      <a:pt x="1758246" y="1309688"/>
                      <a:pt x="1481856" y="1459984"/>
                      <a:pt x="1286080" y="1586848"/>
                    </a:cubicBezTo>
                    <a:cubicBezTo>
                      <a:pt x="1206546" y="1638388"/>
                      <a:pt x="1174516" y="1665060"/>
                      <a:pt x="1169118" y="1684524"/>
                    </a:cubicBezTo>
                    <a:cubicBezTo>
                      <a:pt x="1165158" y="1699300"/>
                      <a:pt x="1161560" y="1847432"/>
                      <a:pt x="1161560" y="2013944"/>
                    </a:cubicBezTo>
                    <a:lnTo>
                      <a:pt x="1161560" y="2316332"/>
                    </a:lnTo>
                    <a:lnTo>
                      <a:pt x="1192150" y="2346248"/>
                    </a:lnTo>
                    <a:cubicBezTo>
                      <a:pt x="1260168" y="2412924"/>
                      <a:pt x="1741692" y="2682876"/>
                      <a:pt x="1792796" y="2682876"/>
                    </a:cubicBezTo>
                    <a:cubicBezTo>
                      <a:pt x="1807550" y="2682876"/>
                      <a:pt x="1872690" y="2654764"/>
                      <a:pt x="1937468" y="2620524"/>
                    </a:cubicBezTo>
                    <a:cubicBezTo>
                      <a:pt x="2108772" y="2530420"/>
                      <a:pt x="2312106" y="2407880"/>
                      <a:pt x="2351334" y="2371476"/>
                    </a:cubicBezTo>
                    <a:lnTo>
                      <a:pt x="2385524" y="2339760"/>
                    </a:lnTo>
                    <a:lnTo>
                      <a:pt x="2385524" y="1997364"/>
                    </a:lnTo>
                    <a:cubicBezTo>
                      <a:pt x="2385524" y="1680196"/>
                      <a:pt x="2384084" y="1654248"/>
                      <a:pt x="2367168" y="1636948"/>
                    </a:cubicBezTo>
                    <a:cubicBezTo>
                      <a:pt x="2319304" y="1589012"/>
                      <a:pt x="1830942" y="1309688"/>
                      <a:pt x="1795314" y="1309688"/>
                    </a:cubicBezTo>
                    <a:close/>
                    <a:moveTo>
                      <a:pt x="2279742" y="1100720"/>
                    </a:moveTo>
                    <a:cubicBezTo>
                      <a:pt x="2271842" y="1100236"/>
                      <a:pt x="2262532" y="1102504"/>
                      <a:pt x="2251352" y="1106996"/>
                    </a:cubicBezTo>
                    <a:cubicBezTo>
                      <a:pt x="2238730" y="1112024"/>
                      <a:pt x="2183914" y="1132508"/>
                      <a:pt x="2129458" y="1152992"/>
                    </a:cubicBezTo>
                    <a:cubicBezTo>
                      <a:pt x="2055528" y="1180664"/>
                      <a:pt x="2029924" y="1194680"/>
                      <a:pt x="2029924" y="1207976"/>
                    </a:cubicBezTo>
                    <a:cubicBezTo>
                      <a:pt x="2029924" y="1219836"/>
                      <a:pt x="2063462" y="1243912"/>
                      <a:pt x="2134508" y="1282724"/>
                    </a:cubicBezTo>
                    <a:cubicBezTo>
                      <a:pt x="2191848" y="1314348"/>
                      <a:pt x="2257122" y="1351360"/>
                      <a:pt x="2279482" y="1365376"/>
                    </a:cubicBezTo>
                    <a:cubicBezTo>
                      <a:pt x="2323480" y="1392688"/>
                      <a:pt x="2340790" y="1397000"/>
                      <a:pt x="2350528" y="1381908"/>
                    </a:cubicBezTo>
                    <a:cubicBezTo>
                      <a:pt x="2353772" y="1376516"/>
                      <a:pt x="2351248" y="1343456"/>
                      <a:pt x="2344758" y="1308240"/>
                    </a:cubicBezTo>
                    <a:cubicBezTo>
                      <a:pt x="2338626" y="1273020"/>
                      <a:pt x="2329610" y="1221632"/>
                      <a:pt x="2325282" y="1193600"/>
                    </a:cubicBezTo>
                    <a:cubicBezTo>
                      <a:pt x="2314464" y="1128376"/>
                      <a:pt x="2303442" y="1102168"/>
                      <a:pt x="2279742" y="1100720"/>
                    </a:cubicBezTo>
                    <a:close/>
                    <a:moveTo>
                      <a:pt x="1261544" y="1093436"/>
                    </a:moveTo>
                    <a:cubicBezTo>
                      <a:pt x="1231610" y="1105000"/>
                      <a:pt x="1190136" y="1381368"/>
                      <a:pt x="1214660" y="1405936"/>
                    </a:cubicBezTo>
                    <a:cubicBezTo>
                      <a:pt x="1224758" y="1416052"/>
                      <a:pt x="1236298" y="1410272"/>
                      <a:pt x="1341970" y="1343076"/>
                    </a:cubicBezTo>
                    <a:cubicBezTo>
                      <a:pt x="1393906" y="1309836"/>
                      <a:pt x="1460266" y="1270820"/>
                      <a:pt x="1489478" y="1256008"/>
                    </a:cubicBezTo>
                    <a:cubicBezTo>
                      <a:pt x="1550070" y="1225300"/>
                      <a:pt x="1561610" y="1211572"/>
                      <a:pt x="1542134" y="1193872"/>
                    </a:cubicBezTo>
                    <a:cubicBezTo>
                      <a:pt x="1515806" y="1170028"/>
                      <a:pt x="1281380" y="1085852"/>
                      <a:pt x="1261544" y="1093436"/>
                    </a:cubicBezTo>
                    <a:close/>
                    <a:moveTo>
                      <a:pt x="3053238" y="964060"/>
                    </a:moveTo>
                    <a:cubicBezTo>
                      <a:pt x="2934466" y="961708"/>
                      <a:pt x="2786914" y="971260"/>
                      <a:pt x="2681302" y="991484"/>
                    </a:cubicBezTo>
                    <a:cubicBezTo>
                      <a:pt x="2606360" y="1005868"/>
                      <a:pt x="2529256" y="1023848"/>
                      <a:pt x="2510160" y="1031756"/>
                    </a:cubicBezTo>
                    <a:cubicBezTo>
                      <a:pt x="2471248" y="1048296"/>
                      <a:pt x="2471608" y="1038948"/>
                      <a:pt x="2502234" y="1198600"/>
                    </a:cubicBezTo>
                    <a:cubicBezTo>
                      <a:pt x="2515564" y="1268716"/>
                      <a:pt x="2549072" y="1508556"/>
                      <a:pt x="2549072" y="1534444"/>
                    </a:cubicBezTo>
                    <a:cubicBezTo>
                      <a:pt x="2549072" y="1538400"/>
                      <a:pt x="2600594" y="1580108"/>
                      <a:pt x="2663286" y="1627212"/>
                    </a:cubicBezTo>
                    <a:cubicBezTo>
                      <a:pt x="2726338" y="1674676"/>
                      <a:pt x="2818934" y="1748032"/>
                      <a:pt x="2869376" y="1790820"/>
                    </a:cubicBezTo>
                    <a:cubicBezTo>
                      <a:pt x="2919458" y="1833612"/>
                      <a:pt x="2965576" y="1868488"/>
                      <a:pt x="2971340" y="1868488"/>
                    </a:cubicBezTo>
                    <a:cubicBezTo>
                      <a:pt x="2977104" y="1868488"/>
                      <a:pt x="3007010" y="1842240"/>
                      <a:pt x="3037994" y="1810236"/>
                    </a:cubicBezTo>
                    <a:cubicBezTo>
                      <a:pt x="3212378" y="1629732"/>
                      <a:pt x="3342086" y="1433764"/>
                      <a:pt x="3388204" y="1282740"/>
                    </a:cubicBezTo>
                    <a:cubicBezTo>
                      <a:pt x="3409460" y="1211904"/>
                      <a:pt x="3407300" y="1119492"/>
                      <a:pt x="3383520" y="1080300"/>
                    </a:cubicBezTo>
                    <a:cubicBezTo>
                      <a:pt x="3360100" y="1041824"/>
                      <a:pt x="3296688" y="1003712"/>
                      <a:pt x="3220666" y="981416"/>
                    </a:cubicBezTo>
                    <a:cubicBezTo>
                      <a:pt x="3185402" y="971168"/>
                      <a:pt x="3124500" y="965472"/>
                      <a:pt x="3053238" y="964060"/>
                    </a:cubicBezTo>
                    <a:close/>
                    <a:moveTo>
                      <a:pt x="580902" y="963084"/>
                    </a:moveTo>
                    <a:cubicBezTo>
                      <a:pt x="481342" y="962276"/>
                      <a:pt x="391504" y="969384"/>
                      <a:pt x="341994" y="984676"/>
                    </a:cubicBezTo>
                    <a:cubicBezTo>
                      <a:pt x="231452" y="1018864"/>
                      <a:pt x="170960" y="1086516"/>
                      <a:pt x="170960" y="1175760"/>
                    </a:cubicBezTo>
                    <a:cubicBezTo>
                      <a:pt x="170960" y="1250252"/>
                      <a:pt x="231812" y="1401032"/>
                      <a:pt x="311388" y="1523024"/>
                    </a:cubicBezTo>
                    <a:cubicBezTo>
                      <a:pt x="386642" y="1638900"/>
                      <a:pt x="583602" y="1868488"/>
                      <a:pt x="607366" y="1868488"/>
                    </a:cubicBezTo>
                    <a:cubicBezTo>
                      <a:pt x="612768" y="1868488"/>
                      <a:pt x="655976" y="1835024"/>
                      <a:pt x="703146" y="1793640"/>
                    </a:cubicBezTo>
                    <a:cubicBezTo>
                      <a:pt x="750316" y="1752616"/>
                      <a:pt x="832772" y="1686040"/>
                      <a:pt x="886422" y="1645736"/>
                    </a:cubicBezTo>
                    <a:cubicBezTo>
                      <a:pt x="993364" y="1565488"/>
                      <a:pt x="1004166" y="1551812"/>
                      <a:pt x="1004166" y="1498556"/>
                    </a:cubicBezTo>
                    <a:cubicBezTo>
                      <a:pt x="1004166" y="1458252"/>
                      <a:pt x="1017848" y="1355692"/>
                      <a:pt x="1039812" y="1233700"/>
                    </a:cubicBezTo>
                    <a:cubicBezTo>
                      <a:pt x="1047734" y="1189076"/>
                      <a:pt x="1057456" y="1126460"/>
                      <a:pt x="1061056" y="1094432"/>
                    </a:cubicBezTo>
                    <a:cubicBezTo>
                      <a:pt x="1067898" y="1037216"/>
                      <a:pt x="1067178" y="1036136"/>
                      <a:pt x="1038372" y="1024980"/>
                    </a:cubicBezTo>
                    <a:cubicBezTo>
                      <a:pt x="1022528" y="1018504"/>
                      <a:pt x="950154" y="1002668"/>
                      <a:pt x="878140" y="988996"/>
                    </a:cubicBezTo>
                    <a:cubicBezTo>
                      <a:pt x="789744" y="972624"/>
                      <a:pt x="680462" y="963896"/>
                      <a:pt x="580902" y="963084"/>
                    </a:cubicBezTo>
                    <a:close/>
                    <a:moveTo>
                      <a:pt x="1753790" y="175004"/>
                    </a:moveTo>
                    <a:cubicBezTo>
                      <a:pt x="1648950" y="190660"/>
                      <a:pt x="1540872" y="306124"/>
                      <a:pt x="1440486" y="512900"/>
                    </a:cubicBezTo>
                    <a:cubicBezTo>
                      <a:pt x="1376440" y="644988"/>
                      <a:pt x="1293324" y="874976"/>
                      <a:pt x="1301598" y="896932"/>
                    </a:cubicBezTo>
                    <a:cubicBezTo>
                      <a:pt x="1304478" y="904492"/>
                      <a:pt x="1329304" y="918528"/>
                      <a:pt x="1356290" y="928604"/>
                    </a:cubicBezTo>
                    <a:cubicBezTo>
                      <a:pt x="1450560" y="962436"/>
                      <a:pt x="1690194" y="1059256"/>
                      <a:pt x="1725454" y="1077612"/>
                    </a:cubicBezTo>
                    <a:cubicBezTo>
                      <a:pt x="1771150" y="1101724"/>
                      <a:pt x="1808570" y="1101724"/>
                      <a:pt x="1855346" y="1077972"/>
                    </a:cubicBezTo>
                    <a:cubicBezTo>
                      <a:pt x="1875856" y="1067532"/>
                      <a:pt x="1936304" y="1042340"/>
                      <a:pt x="1989196" y="1021464"/>
                    </a:cubicBezTo>
                    <a:cubicBezTo>
                      <a:pt x="2042448" y="1000948"/>
                      <a:pt x="2094980" y="980072"/>
                      <a:pt x="2106134" y="975396"/>
                    </a:cubicBezTo>
                    <a:cubicBezTo>
                      <a:pt x="2117288" y="970356"/>
                      <a:pt x="2149310" y="958480"/>
                      <a:pt x="2177376" y="948760"/>
                    </a:cubicBezTo>
                    <a:cubicBezTo>
                      <a:pt x="2268048" y="917088"/>
                      <a:pt x="2267688" y="919608"/>
                      <a:pt x="2218034" y="767720"/>
                    </a:cubicBezTo>
                    <a:cubicBezTo>
                      <a:pt x="2121966" y="475468"/>
                      <a:pt x="1986316" y="258796"/>
                      <a:pt x="1857146" y="192932"/>
                    </a:cubicBezTo>
                    <a:cubicBezTo>
                      <a:pt x="1823324" y="175656"/>
                      <a:pt x="1788736" y="169784"/>
                      <a:pt x="1753790" y="175004"/>
                    </a:cubicBezTo>
                    <a:close/>
                    <a:moveTo>
                      <a:pt x="1776904" y="0"/>
                    </a:moveTo>
                    <a:cubicBezTo>
                      <a:pt x="1891402" y="0"/>
                      <a:pt x="1967372" y="35648"/>
                      <a:pt x="2066386" y="136104"/>
                    </a:cubicBezTo>
                    <a:cubicBezTo>
                      <a:pt x="2204286" y="276168"/>
                      <a:pt x="2312662" y="478880"/>
                      <a:pt x="2401594" y="764048"/>
                    </a:cubicBezTo>
                    <a:cubicBezTo>
                      <a:pt x="2416716" y="812656"/>
                      <a:pt x="2435080" y="854424"/>
                      <a:pt x="2442280" y="857304"/>
                    </a:cubicBezTo>
                    <a:cubicBezTo>
                      <a:pt x="2449842" y="860184"/>
                      <a:pt x="2486926" y="855504"/>
                      <a:pt x="2525092" y="847584"/>
                    </a:cubicBezTo>
                    <a:cubicBezTo>
                      <a:pt x="2563618" y="839300"/>
                      <a:pt x="2620146" y="827780"/>
                      <a:pt x="2650750" y="822380"/>
                    </a:cubicBezTo>
                    <a:cubicBezTo>
                      <a:pt x="2681354" y="816620"/>
                      <a:pt x="2729602" y="807976"/>
                      <a:pt x="2757326" y="802576"/>
                    </a:cubicBezTo>
                    <a:cubicBezTo>
                      <a:pt x="2836176" y="788172"/>
                      <a:pt x="3032044" y="782412"/>
                      <a:pt x="3133220" y="791772"/>
                    </a:cubicBezTo>
                    <a:cubicBezTo>
                      <a:pt x="3348890" y="811576"/>
                      <a:pt x="3482470" y="882868"/>
                      <a:pt x="3546558" y="1012852"/>
                    </a:cubicBezTo>
                    <a:cubicBezTo>
                      <a:pt x="3577162" y="1074780"/>
                      <a:pt x="3579324" y="1086664"/>
                      <a:pt x="3578242" y="1177400"/>
                    </a:cubicBezTo>
                    <a:cubicBezTo>
                      <a:pt x="3577882" y="1246172"/>
                      <a:pt x="3571042" y="1295140"/>
                      <a:pt x="3556280" y="1341588"/>
                    </a:cubicBezTo>
                    <a:cubicBezTo>
                      <a:pt x="3499392" y="1521256"/>
                      <a:pt x="3366532" y="1723252"/>
                      <a:pt x="3161664" y="1942528"/>
                    </a:cubicBezTo>
                    <a:cubicBezTo>
                      <a:pt x="3132140" y="1974572"/>
                      <a:pt x="3108016" y="2004816"/>
                      <a:pt x="3108016" y="2010580"/>
                    </a:cubicBezTo>
                    <a:cubicBezTo>
                      <a:pt x="3108016" y="2015980"/>
                      <a:pt x="3147262" y="2065308"/>
                      <a:pt x="3195508" y="2120396"/>
                    </a:cubicBezTo>
                    <a:cubicBezTo>
                      <a:pt x="3369052" y="2318428"/>
                      <a:pt x="3491830" y="2520064"/>
                      <a:pt x="3531796" y="2672728"/>
                    </a:cubicBezTo>
                    <a:cubicBezTo>
                      <a:pt x="3552320" y="2751224"/>
                      <a:pt x="3554840" y="2874364"/>
                      <a:pt x="3536836" y="2933772"/>
                    </a:cubicBezTo>
                    <a:cubicBezTo>
                      <a:pt x="3509112" y="3025948"/>
                      <a:pt x="3419460" y="3110564"/>
                      <a:pt x="3304244" y="3153052"/>
                    </a:cubicBezTo>
                    <a:cubicBezTo>
                      <a:pt x="3201268" y="3191216"/>
                      <a:pt x="3170304" y="3195176"/>
                      <a:pt x="2975876" y="3195176"/>
                    </a:cubicBezTo>
                    <a:cubicBezTo>
                      <a:pt x="2791890" y="3195176"/>
                      <a:pt x="2716640" y="3187256"/>
                      <a:pt x="2544896" y="3150528"/>
                    </a:cubicBezTo>
                    <a:cubicBezTo>
                      <a:pt x="2462444" y="3132888"/>
                      <a:pt x="2441920" y="3131088"/>
                      <a:pt x="2431838" y="3141888"/>
                    </a:cubicBezTo>
                    <a:cubicBezTo>
                      <a:pt x="2424998" y="3149448"/>
                      <a:pt x="2406996" y="3194096"/>
                      <a:pt x="2391872" y="3241624"/>
                    </a:cubicBezTo>
                    <a:cubicBezTo>
                      <a:pt x="2279536" y="3595924"/>
                      <a:pt x="2128316" y="3836084"/>
                      <a:pt x="1953330" y="3939060"/>
                    </a:cubicBezTo>
                    <a:cubicBezTo>
                      <a:pt x="1906164" y="3966428"/>
                      <a:pt x="1810390" y="3994152"/>
                      <a:pt x="1768624" y="3992352"/>
                    </a:cubicBezTo>
                    <a:cubicBezTo>
                      <a:pt x="1753502" y="3991632"/>
                      <a:pt x="1722898" y="3985868"/>
                      <a:pt x="1700574" y="3979388"/>
                    </a:cubicBezTo>
                    <a:cubicBezTo>
                      <a:pt x="1500386" y="3923220"/>
                      <a:pt x="1343764" y="3724104"/>
                      <a:pt x="1191822" y="3333080"/>
                    </a:cubicBezTo>
                    <a:cubicBezTo>
                      <a:pt x="1184260" y="3313636"/>
                      <a:pt x="1168418" y="3264668"/>
                      <a:pt x="1156536" y="3224340"/>
                    </a:cubicBezTo>
                    <a:cubicBezTo>
                      <a:pt x="1144654" y="3184016"/>
                      <a:pt x="1128812" y="3146208"/>
                      <a:pt x="1121612" y="3140088"/>
                    </a:cubicBezTo>
                    <a:cubicBezTo>
                      <a:pt x="1111530" y="3131808"/>
                      <a:pt x="1072644" y="3135408"/>
                      <a:pt x="972550" y="3153772"/>
                    </a:cubicBezTo>
                    <a:cubicBezTo>
                      <a:pt x="559930" y="3229024"/>
                      <a:pt x="271170" y="3194456"/>
                      <a:pt x="124628" y="3051872"/>
                    </a:cubicBezTo>
                    <a:cubicBezTo>
                      <a:pt x="63060" y="2992464"/>
                      <a:pt x="36776" y="2930532"/>
                      <a:pt x="31016" y="2832236"/>
                    </a:cubicBezTo>
                    <a:cubicBezTo>
                      <a:pt x="19494" y="2637084"/>
                      <a:pt x="131470" y="2403404"/>
                      <a:pt x="368384" y="2127236"/>
                    </a:cubicBezTo>
                    <a:cubicBezTo>
                      <a:pt x="422032" y="2064948"/>
                      <a:pt x="465958" y="2008056"/>
                      <a:pt x="465958" y="2001216"/>
                    </a:cubicBezTo>
                    <a:cubicBezTo>
                      <a:pt x="465958" y="1994376"/>
                      <a:pt x="434992" y="1953688"/>
                      <a:pt x="397188" y="1911200"/>
                    </a:cubicBezTo>
                    <a:cubicBezTo>
                      <a:pt x="241646" y="1736932"/>
                      <a:pt x="149832" y="1606952"/>
                      <a:pt x="83942" y="1468328"/>
                    </a:cubicBezTo>
                    <a:cubicBezTo>
                      <a:pt x="5092" y="1302700"/>
                      <a:pt x="-17952" y="1168396"/>
                      <a:pt x="13732" y="1063260"/>
                    </a:cubicBezTo>
                    <a:cubicBezTo>
                      <a:pt x="53338" y="932556"/>
                      <a:pt x="144072" y="858384"/>
                      <a:pt x="333818" y="801136"/>
                    </a:cubicBezTo>
                    <a:cubicBezTo>
                      <a:pt x="393946" y="783132"/>
                      <a:pt x="772362" y="782412"/>
                      <a:pt x="852292" y="800056"/>
                    </a:cubicBezTo>
                    <a:cubicBezTo>
                      <a:pt x="1093888" y="853704"/>
                      <a:pt x="1107930" y="856224"/>
                      <a:pt x="1121612" y="841824"/>
                    </a:cubicBezTo>
                    <a:cubicBezTo>
                      <a:pt x="1128812" y="834260"/>
                      <a:pt x="1148616" y="784932"/>
                      <a:pt x="1165178" y="731644"/>
                    </a:cubicBezTo>
                    <a:cubicBezTo>
                      <a:pt x="1277514" y="371584"/>
                      <a:pt x="1446018" y="118100"/>
                      <a:pt x="1630724" y="29888"/>
                    </a:cubicBezTo>
                    <a:cubicBezTo>
                      <a:pt x="1684372" y="4320"/>
                      <a:pt x="1705614" y="0"/>
                      <a:pt x="1776904" y="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4" name="Freeform 12"/>
              <p:cNvSpPr>
                <a:spLocks/>
              </p:cNvSpPr>
              <p:nvPr/>
            </p:nvSpPr>
            <p:spPr bwMode="auto">
              <a:xfrm>
                <a:off x="21589677" y="18328125"/>
                <a:ext cx="421552" cy="418039"/>
              </a:xfrm>
              <a:custGeom>
                <a:avLst/>
                <a:gdLst>
                  <a:gd name="T0" fmla="*/ 569 w 1585"/>
                  <a:gd name="T1" fmla="*/ 1556 h 1575"/>
                  <a:gd name="T2" fmla="*/ 67 w 1585"/>
                  <a:gd name="T3" fmla="*/ 1106 h 1575"/>
                  <a:gd name="T4" fmla="*/ 9 w 1585"/>
                  <a:gd name="T5" fmla="*/ 753 h 1575"/>
                  <a:gd name="T6" fmla="*/ 300 w 1585"/>
                  <a:gd name="T7" fmla="*/ 166 h 1575"/>
                  <a:gd name="T8" fmla="*/ 812 w 1585"/>
                  <a:gd name="T9" fmla="*/ 3 h 1575"/>
                  <a:gd name="T10" fmla="*/ 1494 w 1585"/>
                  <a:gd name="T11" fmla="*/ 415 h 1575"/>
                  <a:gd name="T12" fmla="*/ 1585 w 1585"/>
                  <a:gd name="T13" fmla="*/ 784 h 1575"/>
                  <a:gd name="T14" fmla="*/ 839 w 1585"/>
                  <a:gd name="T15" fmla="*/ 1571 h 1575"/>
                  <a:gd name="T16" fmla="*/ 569 w 1585"/>
                  <a:gd name="T17" fmla="*/ 1556 h 15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5" h="1575">
                    <a:moveTo>
                      <a:pt x="569" y="1556"/>
                    </a:moveTo>
                    <a:cubicBezTo>
                      <a:pt x="338" y="1481"/>
                      <a:pt x="169" y="1329"/>
                      <a:pt x="67" y="1106"/>
                    </a:cubicBezTo>
                    <a:cubicBezTo>
                      <a:pt x="10" y="981"/>
                      <a:pt x="0" y="922"/>
                      <a:pt x="9" y="753"/>
                    </a:cubicBezTo>
                    <a:cubicBezTo>
                      <a:pt x="22" y="494"/>
                      <a:pt x="114" y="308"/>
                      <a:pt x="300" y="166"/>
                    </a:cubicBezTo>
                    <a:cubicBezTo>
                      <a:pt x="463" y="42"/>
                      <a:pt x="594" y="0"/>
                      <a:pt x="812" y="3"/>
                    </a:cubicBezTo>
                    <a:cubicBezTo>
                      <a:pt x="1120" y="7"/>
                      <a:pt x="1350" y="146"/>
                      <a:pt x="1494" y="415"/>
                    </a:cubicBezTo>
                    <a:cubicBezTo>
                      <a:pt x="1572" y="562"/>
                      <a:pt x="1585" y="616"/>
                      <a:pt x="1585" y="784"/>
                    </a:cubicBezTo>
                    <a:cubicBezTo>
                      <a:pt x="1585" y="1236"/>
                      <a:pt x="1287" y="1551"/>
                      <a:pt x="839" y="1571"/>
                    </a:cubicBezTo>
                    <a:cubicBezTo>
                      <a:pt x="729" y="1575"/>
                      <a:pt x="608" y="1569"/>
                      <a:pt x="569" y="1556"/>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115" name="手繪多邊形 114"/>
            <p:cNvSpPr>
              <a:spLocks noChangeAspect="1"/>
            </p:cNvSpPr>
            <p:nvPr/>
          </p:nvSpPr>
          <p:spPr bwMode="auto">
            <a:xfrm>
              <a:off x="2770338" y="3662214"/>
              <a:ext cx="415200" cy="490686"/>
            </a:xfrm>
            <a:custGeom>
              <a:avLst/>
              <a:gdLst>
                <a:gd name="connsiteX0" fmla="*/ 1384291 w 3382902"/>
                <a:gd name="connsiteY0" fmla="*/ 2952997 h 3997939"/>
                <a:gd name="connsiteX1" fmla="*/ 1228635 w 3382902"/>
                <a:gd name="connsiteY1" fmla="*/ 2967769 h 3997939"/>
                <a:gd name="connsiteX2" fmla="*/ 837588 w 3382902"/>
                <a:gd name="connsiteY2" fmla="*/ 3038281 h 3997939"/>
                <a:gd name="connsiteX3" fmla="*/ 450141 w 3382902"/>
                <a:gd name="connsiteY3" fmla="*/ 3181823 h 3997939"/>
                <a:gd name="connsiteX4" fmla="*/ 267940 w 3382902"/>
                <a:gd name="connsiteY4" fmla="*/ 3329323 h 3997939"/>
                <a:gd name="connsiteX5" fmla="*/ 398649 w 3382902"/>
                <a:gd name="connsiteY5" fmla="*/ 3452719 h 3997939"/>
                <a:gd name="connsiteX6" fmla="*/ 893040 w 3382902"/>
                <a:gd name="connsiteY6" fmla="*/ 3635833 h 3997939"/>
                <a:gd name="connsiteX7" fmla="*/ 1015107 w 3382902"/>
                <a:gd name="connsiteY7" fmla="*/ 3661737 h 3997939"/>
                <a:gd name="connsiteX8" fmla="*/ 1391032 w 3382902"/>
                <a:gd name="connsiteY8" fmla="*/ 3712101 h 3997939"/>
                <a:gd name="connsiteX9" fmla="*/ 2158363 w 3382902"/>
                <a:gd name="connsiteY9" fmla="*/ 3694115 h 3997939"/>
                <a:gd name="connsiteX10" fmla="*/ 2964584 w 3382902"/>
                <a:gd name="connsiteY10" fmla="*/ 3455597 h 3997939"/>
                <a:gd name="connsiteX11" fmla="*/ 3103215 w 3382902"/>
                <a:gd name="connsiteY11" fmla="*/ 3327883 h 3997939"/>
                <a:gd name="connsiteX12" fmla="*/ 2912732 w 3382902"/>
                <a:gd name="connsiteY12" fmla="*/ 3177147 h 3997939"/>
                <a:gd name="connsiteX13" fmla="*/ 2533928 w 3382902"/>
                <a:gd name="connsiteY13" fmla="*/ 3038281 h 3997939"/>
                <a:gd name="connsiteX14" fmla="*/ 2140719 w 3382902"/>
                <a:gd name="connsiteY14" fmla="*/ 2967409 h 3997939"/>
                <a:gd name="connsiteX15" fmla="*/ 1966080 w 3382902"/>
                <a:gd name="connsiteY15" fmla="*/ 2961653 h 3997939"/>
                <a:gd name="connsiteX16" fmla="*/ 1963560 w 3382902"/>
                <a:gd name="connsiteY16" fmla="*/ 3015976 h 3997939"/>
                <a:gd name="connsiteX17" fmla="*/ 1817727 w 3382902"/>
                <a:gd name="connsiteY17" fmla="*/ 3360981 h 3997939"/>
                <a:gd name="connsiteX18" fmla="*/ 1685578 w 3382902"/>
                <a:gd name="connsiteY18" fmla="*/ 3387963 h 3997939"/>
                <a:gd name="connsiteX19" fmla="*/ 1553068 w 3382902"/>
                <a:gd name="connsiteY19" fmla="*/ 3360981 h 3997939"/>
                <a:gd name="connsiteX20" fmla="*/ 1411556 w 3382902"/>
                <a:gd name="connsiteY20" fmla="*/ 3207365 h 3997939"/>
                <a:gd name="connsiteX21" fmla="*/ 1411556 w 3382902"/>
                <a:gd name="connsiteY21" fmla="*/ 2991153 h 3997939"/>
                <a:gd name="connsiteX22" fmla="*/ 1402914 w 3382902"/>
                <a:gd name="connsiteY22" fmla="*/ 2953739 h 3997939"/>
                <a:gd name="connsiteX23" fmla="*/ 1384291 w 3382902"/>
                <a:gd name="connsiteY23" fmla="*/ 2952997 h 3997939"/>
                <a:gd name="connsiteX24" fmla="*/ 1685364 w 3382902"/>
                <a:gd name="connsiteY24" fmla="*/ 172524 h 3997939"/>
                <a:gd name="connsiteX25" fmla="*/ 1451218 w 3382902"/>
                <a:gd name="connsiteY25" fmla="*/ 315009 h 3997939"/>
                <a:gd name="connsiteX26" fmla="*/ 1461665 w 3382902"/>
                <a:gd name="connsiteY26" fmla="*/ 472965 h 3997939"/>
                <a:gd name="connsiteX27" fmla="*/ 1581619 w 3382902"/>
                <a:gd name="connsiteY27" fmla="*/ 455694 h 3997939"/>
                <a:gd name="connsiteX28" fmla="*/ 1810362 w 3382902"/>
                <a:gd name="connsiteY28" fmla="*/ 458573 h 3997939"/>
                <a:gd name="connsiteX29" fmla="*/ 1950489 w 3382902"/>
                <a:gd name="connsiteY29" fmla="*/ 412157 h 3997939"/>
                <a:gd name="connsiteX30" fmla="*/ 1685364 w 3382902"/>
                <a:gd name="connsiteY30" fmla="*/ 172524 h 3997939"/>
                <a:gd name="connsiteX31" fmla="*/ 1690774 w 3382902"/>
                <a:gd name="connsiteY31" fmla="*/ 0 h 3997939"/>
                <a:gd name="connsiteX32" fmla="*/ 2002486 w 3382902"/>
                <a:gd name="connsiteY32" fmla="*/ 130126 h 3997939"/>
                <a:gd name="connsiteX33" fmla="*/ 2127764 w 3382902"/>
                <a:gd name="connsiteY33" fmla="*/ 454813 h 3997939"/>
                <a:gd name="connsiteX34" fmla="*/ 2127044 w 3382902"/>
                <a:gd name="connsiteY34" fmla="*/ 544803 h 3997939"/>
                <a:gd name="connsiteX35" fmla="*/ 2191123 w 3382902"/>
                <a:gd name="connsiteY35" fmla="*/ 594838 h 3997939"/>
                <a:gd name="connsiteX36" fmla="*/ 2356361 w 3382902"/>
                <a:gd name="connsiteY36" fmla="*/ 735224 h 3997939"/>
                <a:gd name="connsiteX37" fmla="*/ 2575959 w 3382902"/>
                <a:gd name="connsiteY37" fmla="*/ 1079709 h 3997939"/>
                <a:gd name="connsiteX38" fmla="*/ 2635358 w 3382902"/>
                <a:gd name="connsiteY38" fmla="*/ 1467389 h 3997939"/>
                <a:gd name="connsiteX39" fmla="*/ 2716357 w 3382902"/>
                <a:gd name="connsiteY39" fmla="*/ 2056648 h 3997939"/>
                <a:gd name="connsiteX40" fmla="*/ 3077433 w 3382902"/>
                <a:gd name="connsiteY40" fmla="*/ 2782333 h 3997939"/>
                <a:gd name="connsiteX41" fmla="*/ 3353909 w 3382902"/>
                <a:gd name="connsiteY41" fmla="*/ 3209609 h 3997939"/>
                <a:gd name="connsiteX42" fmla="*/ 2891315 w 3382902"/>
                <a:gd name="connsiteY42" fmla="*/ 3798509 h 3997939"/>
                <a:gd name="connsiteX43" fmla="*/ 2467960 w 3382902"/>
                <a:gd name="connsiteY43" fmla="*/ 3920177 h 3997939"/>
                <a:gd name="connsiteX44" fmla="*/ 1421453 w 3382902"/>
                <a:gd name="connsiteY44" fmla="*/ 3990729 h 3997939"/>
                <a:gd name="connsiteX45" fmla="*/ 801900 w 3382902"/>
                <a:gd name="connsiteY45" fmla="*/ 3898939 h 3997939"/>
                <a:gd name="connsiteX46" fmla="*/ 558183 w 3382902"/>
                <a:gd name="connsiteY46" fmla="*/ 3826945 h 3997939"/>
                <a:gd name="connsiteX47" fmla="*/ 35469 w 3382902"/>
                <a:gd name="connsiteY47" fmla="*/ 3474903 h 3997939"/>
                <a:gd name="connsiteX48" fmla="*/ 56709 w 3382902"/>
                <a:gd name="connsiteY48" fmla="*/ 3154175 h 3997939"/>
                <a:gd name="connsiteX49" fmla="*/ 130148 w 3382902"/>
                <a:gd name="connsiteY49" fmla="*/ 3028548 h 3997939"/>
                <a:gd name="connsiteX50" fmla="*/ 286746 w 3382902"/>
                <a:gd name="connsiteY50" fmla="*/ 2806091 h 3997939"/>
                <a:gd name="connsiteX51" fmla="*/ 572583 w 3382902"/>
                <a:gd name="connsiteY51" fmla="*/ 2330220 h 3997939"/>
                <a:gd name="connsiteX52" fmla="*/ 699661 w 3382902"/>
                <a:gd name="connsiteY52" fmla="*/ 1873787 h 3997939"/>
                <a:gd name="connsiteX53" fmla="*/ 746101 w 3382902"/>
                <a:gd name="connsiteY53" fmla="*/ 1446871 h 3997939"/>
                <a:gd name="connsiteX54" fmla="*/ 942298 w 3382902"/>
                <a:gd name="connsiteY54" fmla="*/ 824855 h 3997939"/>
                <a:gd name="connsiteX55" fmla="*/ 1188535 w 3382902"/>
                <a:gd name="connsiteY55" fmla="*/ 597358 h 3997939"/>
                <a:gd name="connsiteX56" fmla="*/ 1254055 w 3382902"/>
                <a:gd name="connsiteY56" fmla="*/ 556322 h 3997939"/>
                <a:gd name="connsiteX57" fmla="*/ 1254055 w 3382902"/>
                <a:gd name="connsiteY57" fmla="*/ 458772 h 3997939"/>
                <a:gd name="connsiteX58" fmla="*/ 1379333 w 3382902"/>
                <a:gd name="connsiteY58" fmla="*/ 130126 h 3997939"/>
                <a:gd name="connsiteX59" fmla="*/ 1690774 w 3382902"/>
                <a:gd name="connsiteY59" fmla="*/ 0 h 3997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382902" h="3997939">
                  <a:moveTo>
                    <a:pt x="1384291" y="2952997"/>
                  </a:moveTo>
                  <a:cubicBezTo>
                    <a:pt x="1354483" y="2953874"/>
                    <a:pt x="1293990" y="2959405"/>
                    <a:pt x="1228635" y="2967769"/>
                  </a:cubicBezTo>
                  <a:cubicBezTo>
                    <a:pt x="1088924" y="2985397"/>
                    <a:pt x="1021229" y="2997629"/>
                    <a:pt x="837588" y="3038281"/>
                  </a:cubicBezTo>
                  <a:cubicBezTo>
                    <a:pt x="743246" y="3059147"/>
                    <a:pt x="543762" y="3132897"/>
                    <a:pt x="450141" y="3181823"/>
                  </a:cubicBezTo>
                  <a:cubicBezTo>
                    <a:pt x="343917" y="3236865"/>
                    <a:pt x="267940" y="3298383"/>
                    <a:pt x="267940" y="3329323"/>
                  </a:cubicBezTo>
                  <a:cubicBezTo>
                    <a:pt x="267940" y="3354145"/>
                    <a:pt x="316911" y="3400555"/>
                    <a:pt x="398649" y="3452719"/>
                  </a:cubicBezTo>
                  <a:cubicBezTo>
                    <a:pt x="496951" y="3515675"/>
                    <a:pt x="720561" y="3598419"/>
                    <a:pt x="893040" y="3635833"/>
                  </a:cubicBezTo>
                  <a:cubicBezTo>
                    <a:pt x="921126" y="3641589"/>
                    <a:pt x="975859" y="3653461"/>
                    <a:pt x="1015107" y="3661737"/>
                  </a:cubicBezTo>
                  <a:cubicBezTo>
                    <a:pt x="1075601" y="3674687"/>
                    <a:pt x="1245559" y="3697351"/>
                    <a:pt x="1391032" y="3712101"/>
                  </a:cubicBezTo>
                  <a:cubicBezTo>
                    <a:pt x="1492214" y="3722175"/>
                    <a:pt x="2047099" y="3708865"/>
                    <a:pt x="2158363" y="3694115"/>
                  </a:cubicBezTo>
                  <a:cubicBezTo>
                    <a:pt x="2499720" y="3647705"/>
                    <a:pt x="2777702" y="3565681"/>
                    <a:pt x="2964584" y="3455597"/>
                  </a:cubicBezTo>
                  <a:cubicBezTo>
                    <a:pt x="3044162" y="3408469"/>
                    <a:pt x="3103215" y="3354145"/>
                    <a:pt x="3103215" y="3327883"/>
                  </a:cubicBezTo>
                  <a:cubicBezTo>
                    <a:pt x="3103215" y="3302701"/>
                    <a:pt x="3003473" y="3223555"/>
                    <a:pt x="2912732" y="3177147"/>
                  </a:cubicBezTo>
                  <a:cubicBezTo>
                    <a:pt x="2825593" y="3132177"/>
                    <a:pt x="2623228" y="3058068"/>
                    <a:pt x="2533928" y="3038281"/>
                  </a:cubicBezTo>
                  <a:cubicBezTo>
                    <a:pt x="2349926" y="2997629"/>
                    <a:pt x="2282231" y="2985397"/>
                    <a:pt x="2140719" y="2967409"/>
                  </a:cubicBezTo>
                  <a:cubicBezTo>
                    <a:pt x="2002088" y="2950141"/>
                    <a:pt x="1978323" y="2949062"/>
                    <a:pt x="1966080" y="2961653"/>
                  </a:cubicBezTo>
                  <a:cubicBezTo>
                    <a:pt x="1954198" y="2973525"/>
                    <a:pt x="1953478" y="2983239"/>
                    <a:pt x="1963560" y="3015976"/>
                  </a:cubicBezTo>
                  <a:cubicBezTo>
                    <a:pt x="2004969" y="3154481"/>
                    <a:pt x="1946636" y="3292987"/>
                    <a:pt x="1817727" y="3360981"/>
                  </a:cubicBezTo>
                  <a:cubicBezTo>
                    <a:pt x="1775238" y="3383645"/>
                    <a:pt x="1753993" y="3387963"/>
                    <a:pt x="1685578" y="3387963"/>
                  </a:cubicBezTo>
                  <a:cubicBezTo>
                    <a:pt x="1617522" y="3387963"/>
                    <a:pt x="1596278" y="3383645"/>
                    <a:pt x="1553068" y="3360981"/>
                  </a:cubicBezTo>
                  <a:cubicBezTo>
                    <a:pt x="1488974" y="3327525"/>
                    <a:pt x="1434961" y="3268885"/>
                    <a:pt x="1411556" y="3207365"/>
                  </a:cubicBezTo>
                  <a:cubicBezTo>
                    <a:pt x="1393912" y="3161317"/>
                    <a:pt x="1393912" y="3077135"/>
                    <a:pt x="1411556" y="2991153"/>
                  </a:cubicBezTo>
                  <a:cubicBezTo>
                    <a:pt x="1416597" y="2967769"/>
                    <a:pt x="1414077" y="2958056"/>
                    <a:pt x="1402914" y="2953739"/>
                  </a:cubicBezTo>
                  <a:cubicBezTo>
                    <a:pt x="1400754" y="2952929"/>
                    <a:pt x="1394227" y="2952705"/>
                    <a:pt x="1384291" y="2952997"/>
                  </a:cubicBezTo>
                  <a:close/>
                  <a:moveTo>
                    <a:pt x="1685364" y="172524"/>
                  </a:moveTo>
                  <a:cubicBezTo>
                    <a:pt x="1583420" y="172524"/>
                    <a:pt x="1496606" y="225056"/>
                    <a:pt x="1451218" y="315009"/>
                  </a:cubicBezTo>
                  <a:cubicBezTo>
                    <a:pt x="1414115" y="387690"/>
                    <a:pt x="1420959" y="488437"/>
                    <a:pt x="1461665" y="472965"/>
                  </a:cubicBezTo>
                  <a:cubicBezTo>
                    <a:pt x="1467428" y="470806"/>
                    <a:pt x="1521462" y="462891"/>
                    <a:pt x="1581619" y="455694"/>
                  </a:cubicBezTo>
                  <a:cubicBezTo>
                    <a:pt x="1677079" y="443821"/>
                    <a:pt x="1706617" y="444180"/>
                    <a:pt x="1810362" y="458573"/>
                  </a:cubicBezTo>
                  <a:cubicBezTo>
                    <a:pt x="1949408" y="477643"/>
                    <a:pt x="1960215" y="474045"/>
                    <a:pt x="1950489" y="412157"/>
                  </a:cubicBezTo>
                  <a:cubicBezTo>
                    <a:pt x="1927074" y="267514"/>
                    <a:pt x="1822249" y="172524"/>
                    <a:pt x="1685364" y="172524"/>
                  </a:cubicBezTo>
                  <a:close/>
                  <a:moveTo>
                    <a:pt x="1690774" y="0"/>
                  </a:moveTo>
                  <a:cubicBezTo>
                    <a:pt x="1804038" y="0"/>
                    <a:pt x="1917347" y="43375"/>
                    <a:pt x="2002486" y="130126"/>
                  </a:cubicBezTo>
                  <a:cubicBezTo>
                    <a:pt x="2088165" y="217237"/>
                    <a:pt x="2129924" y="325586"/>
                    <a:pt x="2127764" y="454813"/>
                  </a:cubicBezTo>
                  <a:cubicBezTo>
                    <a:pt x="2127044" y="497648"/>
                    <a:pt x="2126684" y="537964"/>
                    <a:pt x="2127044" y="544803"/>
                  </a:cubicBezTo>
                  <a:cubicBezTo>
                    <a:pt x="2127404" y="551283"/>
                    <a:pt x="2156204" y="573961"/>
                    <a:pt x="2191123" y="594838"/>
                  </a:cubicBezTo>
                  <a:cubicBezTo>
                    <a:pt x="2226043" y="615716"/>
                    <a:pt x="2300562" y="679070"/>
                    <a:pt x="2356361" y="735224"/>
                  </a:cubicBezTo>
                  <a:cubicBezTo>
                    <a:pt x="2470120" y="849692"/>
                    <a:pt x="2528079" y="940403"/>
                    <a:pt x="2575959" y="1079709"/>
                  </a:cubicBezTo>
                  <a:cubicBezTo>
                    <a:pt x="2614118" y="1190937"/>
                    <a:pt x="2624918" y="1260050"/>
                    <a:pt x="2635358" y="1467389"/>
                  </a:cubicBezTo>
                  <a:cubicBezTo>
                    <a:pt x="2646158" y="1676527"/>
                    <a:pt x="2682877" y="1943260"/>
                    <a:pt x="2716357" y="2056648"/>
                  </a:cubicBezTo>
                  <a:cubicBezTo>
                    <a:pt x="2815716" y="2389254"/>
                    <a:pt x="2878355" y="2515241"/>
                    <a:pt x="3077433" y="2782333"/>
                  </a:cubicBezTo>
                  <a:cubicBezTo>
                    <a:pt x="3234031" y="2992192"/>
                    <a:pt x="3286230" y="3073183"/>
                    <a:pt x="3353909" y="3209609"/>
                  </a:cubicBezTo>
                  <a:cubicBezTo>
                    <a:pt x="3457228" y="3418749"/>
                    <a:pt x="3280110" y="3644445"/>
                    <a:pt x="2891315" y="3798509"/>
                  </a:cubicBezTo>
                  <a:cubicBezTo>
                    <a:pt x="2752357" y="3853583"/>
                    <a:pt x="2668118" y="3878061"/>
                    <a:pt x="2467960" y="3920177"/>
                  </a:cubicBezTo>
                  <a:cubicBezTo>
                    <a:pt x="2169524" y="3983169"/>
                    <a:pt x="1733209" y="4012687"/>
                    <a:pt x="1421453" y="3990729"/>
                  </a:cubicBezTo>
                  <a:cubicBezTo>
                    <a:pt x="1225975" y="3976691"/>
                    <a:pt x="931859" y="3933135"/>
                    <a:pt x="801900" y="3898939"/>
                  </a:cubicBezTo>
                  <a:cubicBezTo>
                    <a:pt x="679862" y="3866901"/>
                    <a:pt x="641342" y="3855743"/>
                    <a:pt x="558183" y="3826945"/>
                  </a:cubicBezTo>
                  <a:cubicBezTo>
                    <a:pt x="301866" y="3739115"/>
                    <a:pt x="101349" y="3604129"/>
                    <a:pt x="35469" y="3474903"/>
                  </a:cubicBezTo>
                  <a:cubicBezTo>
                    <a:pt x="-17810" y="3370513"/>
                    <a:pt x="-11330" y="3269723"/>
                    <a:pt x="56709" y="3154175"/>
                  </a:cubicBezTo>
                  <a:cubicBezTo>
                    <a:pt x="79749" y="3114579"/>
                    <a:pt x="112869" y="3058065"/>
                    <a:pt x="130148" y="3028548"/>
                  </a:cubicBezTo>
                  <a:cubicBezTo>
                    <a:pt x="147428" y="2998671"/>
                    <a:pt x="217987" y="2898601"/>
                    <a:pt x="286746" y="2806091"/>
                  </a:cubicBezTo>
                  <a:cubicBezTo>
                    <a:pt x="441545" y="2597313"/>
                    <a:pt x="508504" y="2486084"/>
                    <a:pt x="572583" y="2330220"/>
                  </a:cubicBezTo>
                  <a:cubicBezTo>
                    <a:pt x="634502" y="2179755"/>
                    <a:pt x="668702" y="2057008"/>
                    <a:pt x="699661" y="1873787"/>
                  </a:cubicBezTo>
                  <a:cubicBezTo>
                    <a:pt x="736381" y="1654569"/>
                    <a:pt x="746101" y="1567098"/>
                    <a:pt x="746101" y="1446871"/>
                  </a:cubicBezTo>
                  <a:cubicBezTo>
                    <a:pt x="746101" y="1212535"/>
                    <a:pt x="817020" y="987558"/>
                    <a:pt x="942298" y="824855"/>
                  </a:cubicBezTo>
                  <a:cubicBezTo>
                    <a:pt x="1003498" y="744943"/>
                    <a:pt x="1108976" y="647753"/>
                    <a:pt x="1188535" y="597358"/>
                  </a:cubicBezTo>
                  <a:lnTo>
                    <a:pt x="1254055" y="556322"/>
                  </a:lnTo>
                  <a:lnTo>
                    <a:pt x="1254055" y="458772"/>
                  </a:lnTo>
                  <a:cubicBezTo>
                    <a:pt x="1254055" y="316947"/>
                    <a:pt x="1290774" y="220117"/>
                    <a:pt x="1379333" y="130126"/>
                  </a:cubicBezTo>
                  <a:cubicBezTo>
                    <a:pt x="1464292" y="43375"/>
                    <a:pt x="1577511" y="0"/>
                    <a:pt x="1690774" y="0"/>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116" name="群組 115"/>
            <p:cNvGrpSpPr>
              <a:grpSpLocks noChangeAspect="1"/>
            </p:cNvGrpSpPr>
            <p:nvPr/>
          </p:nvGrpSpPr>
          <p:grpSpPr>
            <a:xfrm>
              <a:off x="3656088" y="4191000"/>
              <a:ext cx="529634" cy="343766"/>
              <a:chOff x="13030739" y="2694304"/>
              <a:chExt cx="3192135" cy="2071902"/>
            </a:xfrm>
            <a:solidFill>
              <a:schemeClr val="bg1">
                <a:lumMod val="50000"/>
              </a:schemeClr>
            </a:solidFill>
          </p:grpSpPr>
          <p:sp>
            <p:nvSpPr>
              <p:cNvPr id="117" name="Freeform 34"/>
              <p:cNvSpPr>
                <a:spLocks/>
              </p:cNvSpPr>
              <p:nvPr/>
            </p:nvSpPr>
            <p:spPr bwMode="auto">
              <a:xfrm>
                <a:off x="14147459" y="2694304"/>
                <a:ext cx="202508" cy="2071902"/>
              </a:xfrm>
              <a:custGeom>
                <a:avLst/>
                <a:gdLst>
                  <a:gd name="T0" fmla="*/ 10 w 759"/>
                  <a:gd name="T1" fmla="*/ 7768 h 7803"/>
                  <a:gd name="T2" fmla="*/ 4 w 759"/>
                  <a:gd name="T3" fmla="*/ 3866 h 7803"/>
                  <a:gd name="T4" fmla="*/ 11 w 759"/>
                  <a:gd name="T5" fmla="*/ 0 h 7803"/>
                  <a:gd name="T6" fmla="*/ 378 w 759"/>
                  <a:gd name="T7" fmla="*/ 0 h 7803"/>
                  <a:gd name="T8" fmla="*/ 745 w 759"/>
                  <a:gd name="T9" fmla="*/ 0 h 7803"/>
                  <a:gd name="T10" fmla="*/ 752 w 759"/>
                  <a:gd name="T11" fmla="*/ 3902 h 7803"/>
                  <a:gd name="T12" fmla="*/ 759 w 759"/>
                  <a:gd name="T13" fmla="*/ 7803 h 7803"/>
                  <a:gd name="T14" fmla="*/ 391 w 759"/>
                  <a:gd name="T15" fmla="*/ 7803 h 7803"/>
                  <a:gd name="T16" fmla="*/ 10 w 759"/>
                  <a:gd name="T17" fmla="*/ 7768 h 7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9" h="7803">
                    <a:moveTo>
                      <a:pt x="10" y="7768"/>
                    </a:moveTo>
                    <a:cubicBezTo>
                      <a:pt x="2" y="7749"/>
                      <a:pt x="0" y="5993"/>
                      <a:pt x="4" y="3866"/>
                    </a:cubicBezTo>
                    <a:lnTo>
                      <a:pt x="11" y="0"/>
                    </a:lnTo>
                    <a:lnTo>
                      <a:pt x="378" y="0"/>
                    </a:lnTo>
                    <a:lnTo>
                      <a:pt x="745" y="0"/>
                    </a:lnTo>
                    <a:lnTo>
                      <a:pt x="752" y="3902"/>
                    </a:lnTo>
                    <a:lnTo>
                      <a:pt x="759" y="7803"/>
                    </a:lnTo>
                    <a:lnTo>
                      <a:pt x="391" y="7803"/>
                    </a:lnTo>
                    <a:cubicBezTo>
                      <a:pt x="123" y="7803"/>
                      <a:pt x="19" y="7794"/>
                      <a:pt x="10" y="776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8" name="Freeform 42"/>
              <p:cNvSpPr>
                <a:spLocks/>
              </p:cNvSpPr>
              <p:nvPr/>
            </p:nvSpPr>
            <p:spPr bwMode="auto">
              <a:xfrm>
                <a:off x="13772878" y="3043129"/>
                <a:ext cx="202508" cy="1376585"/>
              </a:xfrm>
              <a:custGeom>
                <a:avLst/>
                <a:gdLst>
                  <a:gd name="T0" fmla="*/ 37 w 762"/>
                  <a:gd name="T1" fmla="*/ 5152 h 5186"/>
                  <a:gd name="T2" fmla="*/ 6 w 762"/>
                  <a:gd name="T3" fmla="*/ 2570 h 5186"/>
                  <a:gd name="T4" fmla="*/ 14 w 762"/>
                  <a:gd name="T5" fmla="*/ 15 h 5186"/>
                  <a:gd name="T6" fmla="*/ 388 w 762"/>
                  <a:gd name="T7" fmla="*/ 8 h 5186"/>
                  <a:gd name="T8" fmla="*/ 762 w 762"/>
                  <a:gd name="T9" fmla="*/ 0 h 5186"/>
                  <a:gd name="T10" fmla="*/ 762 w 762"/>
                  <a:gd name="T11" fmla="*/ 2583 h 5186"/>
                  <a:gd name="T12" fmla="*/ 740 w 762"/>
                  <a:gd name="T13" fmla="*/ 5169 h 5186"/>
                  <a:gd name="T14" fmla="*/ 37 w 762"/>
                  <a:gd name="T15" fmla="*/ 5152 h 51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2" h="5186">
                    <a:moveTo>
                      <a:pt x="37" y="5152"/>
                    </a:moveTo>
                    <a:cubicBezTo>
                      <a:pt x="6" y="5128"/>
                      <a:pt x="0" y="4695"/>
                      <a:pt x="6" y="2570"/>
                    </a:cubicBezTo>
                    <a:lnTo>
                      <a:pt x="14" y="15"/>
                    </a:lnTo>
                    <a:lnTo>
                      <a:pt x="388" y="8"/>
                    </a:lnTo>
                    <a:lnTo>
                      <a:pt x="762" y="0"/>
                    </a:lnTo>
                    <a:lnTo>
                      <a:pt x="762" y="2583"/>
                    </a:lnTo>
                    <a:cubicBezTo>
                      <a:pt x="762" y="4004"/>
                      <a:pt x="752" y="5167"/>
                      <a:pt x="740" y="5169"/>
                    </a:cubicBezTo>
                    <a:cubicBezTo>
                      <a:pt x="606" y="5186"/>
                      <a:pt x="66" y="5173"/>
                      <a:pt x="37" y="515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19" name="Freeform 43"/>
              <p:cNvSpPr>
                <a:spLocks/>
              </p:cNvSpPr>
              <p:nvPr/>
            </p:nvSpPr>
            <p:spPr bwMode="auto">
              <a:xfrm>
                <a:off x="14515018" y="3215201"/>
                <a:ext cx="209532" cy="1026586"/>
              </a:xfrm>
              <a:custGeom>
                <a:avLst/>
                <a:gdLst>
                  <a:gd name="T0" fmla="*/ 11 w 788"/>
                  <a:gd name="T1" fmla="*/ 3833 h 3868"/>
                  <a:gd name="T2" fmla="*/ 4 w 788"/>
                  <a:gd name="T3" fmla="*/ 1906 h 3868"/>
                  <a:gd name="T4" fmla="*/ 12 w 788"/>
                  <a:gd name="T5" fmla="*/ 16 h 3868"/>
                  <a:gd name="T6" fmla="*/ 400 w 788"/>
                  <a:gd name="T7" fmla="*/ 8 h 3868"/>
                  <a:gd name="T8" fmla="*/ 788 w 788"/>
                  <a:gd name="T9" fmla="*/ 0 h 3868"/>
                  <a:gd name="T10" fmla="*/ 788 w 788"/>
                  <a:gd name="T11" fmla="*/ 1934 h 3868"/>
                  <a:gd name="T12" fmla="*/ 788 w 788"/>
                  <a:gd name="T13" fmla="*/ 3868 h 3868"/>
                  <a:gd name="T14" fmla="*/ 406 w 788"/>
                  <a:gd name="T15" fmla="*/ 3868 h 3868"/>
                  <a:gd name="T16" fmla="*/ 11 w 788"/>
                  <a:gd name="T17" fmla="*/ 3833 h 3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88" h="3868">
                    <a:moveTo>
                      <a:pt x="11" y="3833"/>
                    </a:moveTo>
                    <a:cubicBezTo>
                      <a:pt x="3" y="3813"/>
                      <a:pt x="0" y="2946"/>
                      <a:pt x="4" y="1906"/>
                    </a:cubicBezTo>
                    <a:lnTo>
                      <a:pt x="12" y="16"/>
                    </a:lnTo>
                    <a:lnTo>
                      <a:pt x="400" y="8"/>
                    </a:lnTo>
                    <a:lnTo>
                      <a:pt x="788" y="0"/>
                    </a:lnTo>
                    <a:lnTo>
                      <a:pt x="788" y="1934"/>
                    </a:lnTo>
                    <a:lnTo>
                      <a:pt x="788" y="3868"/>
                    </a:lnTo>
                    <a:lnTo>
                      <a:pt x="406" y="3868"/>
                    </a:lnTo>
                    <a:cubicBezTo>
                      <a:pt x="126" y="3868"/>
                      <a:pt x="20" y="3858"/>
                      <a:pt x="11" y="383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0" name="Freeform 45"/>
              <p:cNvSpPr>
                <a:spLocks/>
              </p:cNvSpPr>
              <p:nvPr/>
            </p:nvSpPr>
            <p:spPr bwMode="auto">
              <a:xfrm>
                <a:off x="13405323" y="3395474"/>
                <a:ext cx="195485" cy="681269"/>
              </a:xfrm>
              <a:custGeom>
                <a:avLst/>
                <a:gdLst>
                  <a:gd name="T0" fmla="*/ 19 w 734"/>
                  <a:gd name="T1" fmla="*/ 2550 h 2566"/>
                  <a:gd name="T2" fmla="*/ 0 w 734"/>
                  <a:gd name="T3" fmla="*/ 1265 h 2566"/>
                  <a:gd name="T4" fmla="*/ 0 w 734"/>
                  <a:gd name="T5" fmla="*/ 0 h 2566"/>
                  <a:gd name="T6" fmla="*/ 367 w 734"/>
                  <a:gd name="T7" fmla="*/ 0 h 2566"/>
                  <a:gd name="T8" fmla="*/ 734 w 734"/>
                  <a:gd name="T9" fmla="*/ 0 h 2566"/>
                  <a:gd name="T10" fmla="*/ 727 w 734"/>
                  <a:gd name="T11" fmla="*/ 1277 h 2566"/>
                  <a:gd name="T12" fmla="*/ 719 w 734"/>
                  <a:gd name="T13" fmla="*/ 2554 h 2566"/>
                  <a:gd name="T14" fmla="*/ 379 w 734"/>
                  <a:gd name="T15" fmla="*/ 2562 h 2566"/>
                  <a:gd name="T16" fmla="*/ 19 w 734"/>
                  <a:gd name="T17" fmla="*/ 2550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4" h="2566">
                    <a:moveTo>
                      <a:pt x="19" y="2550"/>
                    </a:moveTo>
                    <a:cubicBezTo>
                      <a:pt x="9" y="2539"/>
                      <a:pt x="0" y="1961"/>
                      <a:pt x="0" y="1265"/>
                    </a:cubicBezTo>
                    <a:lnTo>
                      <a:pt x="0" y="0"/>
                    </a:lnTo>
                    <a:lnTo>
                      <a:pt x="367" y="0"/>
                    </a:lnTo>
                    <a:lnTo>
                      <a:pt x="734" y="0"/>
                    </a:lnTo>
                    <a:lnTo>
                      <a:pt x="727" y="1277"/>
                    </a:lnTo>
                    <a:lnTo>
                      <a:pt x="719" y="2554"/>
                    </a:lnTo>
                    <a:lnTo>
                      <a:pt x="379" y="2562"/>
                    </a:lnTo>
                    <a:cubicBezTo>
                      <a:pt x="192" y="2566"/>
                      <a:pt x="30" y="2561"/>
                      <a:pt x="19" y="255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1" name="Freeform 46"/>
              <p:cNvSpPr>
                <a:spLocks/>
              </p:cNvSpPr>
              <p:nvPr/>
            </p:nvSpPr>
            <p:spPr bwMode="auto">
              <a:xfrm>
                <a:off x="14888427" y="3395474"/>
                <a:ext cx="210701" cy="681269"/>
              </a:xfrm>
              <a:custGeom>
                <a:avLst/>
                <a:gdLst>
                  <a:gd name="T0" fmla="*/ 19 w 790"/>
                  <a:gd name="T1" fmla="*/ 2550 h 2566"/>
                  <a:gd name="T2" fmla="*/ 0 w 790"/>
                  <a:gd name="T3" fmla="*/ 1265 h 2566"/>
                  <a:gd name="T4" fmla="*/ 0 w 790"/>
                  <a:gd name="T5" fmla="*/ 0 h 2566"/>
                  <a:gd name="T6" fmla="*/ 395 w 790"/>
                  <a:gd name="T7" fmla="*/ 0 h 2566"/>
                  <a:gd name="T8" fmla="*/ 790 w 790"/>
                  <a:gd name="T9" fmla="*/ 0 h 2566"/>
                  <a:gd name="T10" fmla="*/ 783 w 790"/>
                  <a:gd name="T11" fmla="*/ 1277 h 2566"/>
                  <a:gd name="T12" fmla="*/ 776 w 790"/>
                  <a:gd name="T13" fmla="*/ 2554 h 2566"/>
                  <a:gd name="T14" fmla="*/ 407 w 790"/>
                  <a:gd name="T15" fmla="*/ 2562 h 2566"/>
                  <a:gd name="T16" fmla="*/ 19 w 790"/>
                  <a:gd name="T17" fmla="*/ 2550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0" h="2566">
                    <a:moveTo>
                      <a:pt x="19" y="2550"/>
                    </a:moveTo>
                    <a:cubicBezTo>
                      <a:pt x="8" y="2539"/>
                      <a:pt x="0" y="1961"/>
                      <a:pt x="0" y="1265"/>
                    </a:cubicBezTo>
                    <a:lnTo>
                      <a:pt x="0" y="0"/>
                    </a:lnTo>
                    <a:lnTo>
                      <a:pt x="395" y="0"/>
                    </a:lnTo>
                    <a:lnTo>
                      <a:pt x="790" y="0"/>
                    </a:lnTo>
                    <a:lnTo>
                      <a:pt x="783" y="1277"/>
                    </a:lnTo>
                    <a:lnTo>
                      <a:pt x="776" y="2554"/>
                    </a:lnTo>
                    <a:lnTo>
                      <a:pt x="407" y="2562"/>
                    </a:lnTo>
                    <a:cubicBezTo>
                      <a:pt x="205" y="2566"/>
                      <a:pt x="30" y="2561"/>
                      <a:pt x="19" y="255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2" name="Freeform 47"/>
              <p:cNvSpPr>
                <a:spLocks/>
              </p:cNvSpPr>
              <p:nvPr/>
            </p:nvSpPr>
            <p:spPr bwMode="auto">
              <a:xfrm>
                <a:off x="15637589" y="3395474"/>
                <a:ext cx="210701" cy="681269"/>
              </a:xfrm>
              <a:custGeom>
                <a:avLst/>
                <a:gdLst>
                  <a:gd name="T0" fmla="*/ 19 w 791"/>
                  <a:gd name="T1" fmla="*/ 2550 h 2566"/>
                  <a:gd name="T2" fmla="*/ 0 w 791"/>
                  <a:gd name="T3" fmla="*/ 1265 h 2566"/>
                  <a:gd name="T4" fmla="*/ 0 w 791"/>
                  <a:gd name="T5" fmla="*/ 0 h 2566"/>
                  <a:gd name="T6" fmla="*/ 395 w 791"/>
                  <a:gd name="T7" fmla="*/ 0 h 2566"/>
                  <a:gd name="T8" fmla="*/ 791 w 791"/>
                  <a:gd name="T9" fmla="*/ 0 h 2566"/>
                  <a:gd name="T10" fmla="*/ 783 w 791"/>
                  <a:gd name="T11" fmla="*/ 1277 h 2566"/>
                  <a:gd name="T12" fmla="*/ 776 w 791"/>
                  <a:gd name="T13" fmla="*/ 2554 h 2566"/>
                  <a:gd name="T14" fmla="*/ 408 w 791"/>
                  <a:gd name="T15" fmla="*/ 2562 h 2566"/>
                  <a:gd name="T16" fmla="*/ 19 w 791"/>
                  <a:gd name="T17" fmla="*/ 2550 h 2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1" h="2566">
                    <a:moveTo>
                      <a:pt x="19" y="2550"/>
                    </a:moveTo>
                    <a:cubicBezTo>
                      <a:pt x="9" y="2539"/>
                      <a:pt x="0" y="1961"/>
                      <a:pt x="0" y="1265"/>
                    </a:cubicBezTo>
                    <a:lnTo>
                      <a:pt x="0" y="0"/>
                    </a:lnTo>
                    <a:lnTo>
                      <a:pt x="395" y="0"/>
                    </a:lnTo>
                    <a:lnTo>
                      <a:pt x="791" y="0"/>
                    </a:lnTo>
                    <a:lnTo>
                      <a:pt x="783" y="1277"/>
                    </a:lnTo>
                    <a:lnTo>
                      <a:pt x="776" y="2554"/>
                    </a:lnTo>
                    <a:lnTo>
                      <a:pt x="408" y="2562"/>
                    </a:lnTo>
                    <a:cubicBezTo>
                      <a:pt x="205" y="2566"/>
                      <a:pt x="30" y="2561"/>
                      <a:pt x="19" y="255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3" name="Freeform 48"/>
              <p:cNvSpPr>
                <a:spLocks/>
              </p:cNvSpPr>
              <p:nvPr/>
            </p:nvSpPr>
            <p:spPr bwMode="auto">
              <a:xfrm>
                <a:off x="13030739" y="3567543"/>
                <a:ext cx="201338" cy="328930"/>
              </a:xfrm>
              <a:custGeom>
                <a:avLst/>
                <a:gdLst>
                  <a:gd name="T0" fmla="*/ 35 w 760"/>
                  <a:gd name="T1" fmla="*/ 1225 h 1243"/>
                  <a:gd name="T2" fmla="*/ 0 w 760"/>
                  <a:gd name="T3" fmla="*/ 605 h 1243"/>
                  <a:gd name="T4" fmla="*/ 0 w 760"/>
                  <a:gd name="T5" fmla="*/ 0 h 1243"/>
                  <a:gd name="T6" fmla="*/ 374 w 760"/>
                  <a:gd name="T7" fmla="*/ 8 h 1243"/>
                  <a:gd name="T8" fmla="*/ 747 w 760"/>
                  <a:gd name="T9" fmla="*/ 16 h 1243"/>
                  <a:gd name="T10" fmla="*/ 755 w 760"/>
                  <a:gd name="T11" fmla="*/ 591 h 1243"/>
                  <a:gd name="T12" fmla="*/ 730 w 760"/>
                  <a:gd name="T13" fmla="*/ 1205 h 1243"/>
                  <a:gd name="T14" fmla="*/ 384 w 760"/>
                  <a:gd name="T15" fmla="*/ 1241 h 1243"/>
                  <a:gd name="T16" fmla="*/ 35 w 760"/>
                  <a:gd name="T17" fmla="*/ 1225 h 1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0" h="1243">
                    <a:moveTo>
                      <a:pt x="35" y="1225"/>
                    </a:moveTo>
                    <a:cubicBezTo>
                      <a:pt x="8" y="1214"/>
                      <a:pt x="0" y="1063"/>
                      <a:pt x="0" y="605"/>
                    </a:cubicBezTo>
                    <a:lnTo>
                      <a:pt x="0" y="0"/>
                    </a:lnTo>
                    <a:lnTo>
                      <a:pt x="374" y="8"/>
                    </a:lnTo>
                    <a:lnTo>
                      <a:pt x="747" y="16"/>
                    </a:lnTo>
                    <a:lnTo>
                      <a:pt x="755" y="591"/>
                    </a:lnTo>
                    <a:cubicBezTo>
                      <a:pt x="760" y="991"/>
                      <a:pt x="753" y="1178"/>
                      <a:pt x="730" y="1205"/>
                    </a:cubicBezTo>
                    <a:cubicBezTo>
                      <a:pt x="706" y="1234"/>
                      <a:pt x="619" y="1243"/>
                      <a:pt x="384" y="1241"/>
                    </a:cubicBezTo>
                    <a:cubicBezTo>
                      <a:pt x="211" y="1240"/>
                      <a:pt x="54" y="1233"/>
                      <a:pt x="35" y="122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4" name="Freeform 49"/>
              <p:cNvSpPr>
                <a:spLocks/>
              </p:cNvSpPr>
              <p:nvPr/>
            </p:nvSpPr>
            <p:spPr bwMode="auto">
              <a:xfrm>
                <a:off x="15263008" y="3567543"/>
                <a:ext cx="210701" cy="328930"/>
              </a:xfrm>
              <a:custGeom>
                <a:avLst/>
                <a:gdLst>
                  <a:gd name="T0" fmla="*/ 19 w 791"/>
                  <a:gd name="T1" fmla="*/ 1224 h 1240"/>
                  <a:gd name="T2" fmla="*/ 0 w 791"/>
                  <a:gd name="T3" fmla="*/ 602 h 1240"/>
                  <a:gd name="T4" fmla="*/ 0 w 791"/>
                  <a:gd name="T5" fmla="*/ 0 h 1240"/>
                  <a:gd name="T6" fmla="*/ 395 w 791"/>
                  <a:gd name="T7" fmla="*/ 0 h 1240"/>
                  <a:gd name="T8" fmla="*/ 791 w 791"/>
                  <a:gd name="T9" fmla="*/ 0 h 1240"/>
                  <a:gd name="T10" fmla="*/ 783 w 791"/>
                  <a:gd name="T11" fmla="*/ 614 h 1240"/>
                  <a:gd name="T12" fmla="*/ 776 w 791"/>
                  <a:gd name="T13" fmla="*/ 1228 h 1240"/>
                  <a:gd name="T14" fmla="*/ 407 w 791"/>
                  <a:gd name="T15" fmla="*/ 1235 h 1240"/>
                  <a:gd name="T16" fmla="*/ 19 w 791"/>
                  <a:gd name="T17" fmla="*/ 1224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1" h="1240">
                    <a:moveTo>
                      <a:pt x="19" y="1224"/>
                    </a:moveTo>
                    <a:cubicBezTo>
                      <a:pt x="9" y="1213"/>
                      <a:pt x="0" y="933"/>
                      <a:pt x="0" y="602"/>
                    </a:cubicBezTo>
                    <a:lnTo>
                      <a:pt x="0" y="0"/>
                    </a:lnTo>
                    <a:lnTo>
                      <a:pt x="395" y="0"/>
                    </a:lnTo>
                    <a:lnTo>
                      <a:pt x="791" y="0"/>
                    </a:lnTo>
                    <a:lnTo>
                      <a:pt x="783" y="614"/>
                    </a:lnTo>
                    <a:lnTo>
                      <a:pt x="776" y="1228"/>
                    </a:lnTo>
                    <a:lnTo>
                      <a:pt x="407" y="1235"/>
                    </a:lnTo>
                    <a:cubicBezTo>
                      <a:pt x="205" y="1240"/>
                      <a:pt x="30" y="1234"/>
                      <a:pt x="19" y="12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5" name="Freeform 50"/>
              <p:cNvSpPr>
                <a:spLocks/>
              </p:cNvSpPr>
              <p:nvPr/>
            </p:nvSpPr>
            <p:spPr bwMode="auto">
              <a:xfrm>
                <a:off x="16013342" y="3567543"/>
                <a:ext cx="209532" cy="332441"/>
              </a:xfrm>
              <a:custGeom>
                <a:avLst/>
                <a:gdLst>
                  <a:gd name="T0" fmla="*/ 19 w 790"/>
                  <a:gd name="T1" fmla="*/ 1225 h 1252"/>
                  <a:gd name="T2" fmla="*/ 0 w 790"/>
                  <a:gd name="T3" fmla="*/ 603 h 1252"/>
                  <a:gd name="T4" fmla="*/ 0 w 790"/>
                  <a:gd name="T5" fmla="*/ 0 h 1252"/>
                  <a:gd name="T6" fmla="*/ 388 w 790"/>
                  <a:gd name="T7" fmla="*/ 8 h 1252"/>
                  <a:gd name="T8" fmla="*/ 776 w 790"/>
                  <a:gd name="T9" fmla="*/ 16 h 1252"/>
                  <a:gd name="T10" fmla="*/ 784 w 790"/>
                  <a:gd name="T11" fmla="*/ 607 h 1252"/>
                  <a:gd name="T12" fmla="*/ 756 w 790"/>
                  <a:gd name="T13" fmla="*/ 1220 h 1252"/>
                  <a:gd name="T14" fmla="*/ 19 w 790"/>
                  <a:gd name="T15" fmla="*/ 1225 h 12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0" h="1252">
                    <a:moveTo>
                      <a:pt x="19" y="1225"/>
                    </a:moveTo>
                    <a:cubicBezTo>
                      <a:pt x="8" y="1214"/>
                      <a:pt x="0" y="935"/>
                      <a:pt x="0" y="603"/>
                    </a:cubicBezTo>
                    <a:lnTo>
                      <a:pt x="0" y="0"/>
                    </a:lnTo>
                    <a:lnTo>
                      <a:pt x="388" y="8"/>
                    </a:lnTo>
                    <a:lnTo>
                      <a:pt x="776" y="16"/>
                    </a:lnTo>
                    <a:lnTo>
                      <a:pt x="784" y="607"/>
                    </a:lnTo>
                    <a:cubicBezTo>
                      <a:pt x="790" y="1060"/>
                      <a:pt x="783" y="1203"/>
                      <a:pt x="756" y="1220"/>
                    </a:cubicBezTo>
                    <a:cubicBezTo>
                      <a:pt x="712" y="1247"/>
                      <a:pt x="46" y="1252"/>
                      <a:pt x="19" y="122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126" name="群組 125"/>
            <p:cNvGrpSpPr>
              <a:grpSpLocks noChangeAspect="1"/>
            </p:cNvGrpSpPr>
            <p:nvPr/>
          </p:nvGrpSpPr>
          <p:grpSpPr>
            <a:xfrm>
              <a:off x="5555259" y="5164427"/>
              <a:ext cx="663256" cy="611060"/>
              <a:chOff x="43003978" y="2796433"/>
              <a:chExt cx="2618822" cy="2412731"/>
            </a:xfrm>
            <a:solidFill>
              <a:schemeClr val="accent4"/>
            </a:solidFill>
          </p:grpSpPr>
          <p:sp>
            <p:nvSpPr>
              <p:cNvPr id="127" name="Freeform 36"/>
              <p:cNvSpPr>
                <a:spLocks/>
              </p:cNvSpPr>
              <p:nvPr/>
            </p:nvSpPr>
            <p:spPr bwMode="auto">
              <a:xfrm>
                <a:off x="44020234" y="4382417"/>
                <a:ext cx="559061" cy="826747"/>
              </a:xfrm>
              <a:custGeom>
                <a:avLst/>
                <a:gdLst>
                  <a:gd name="T0" fmla="*/ 573 w 2080"/>
                  <a:gd name="T1" fmla="*/ 2630 h 3074"/>
                  <a:gd name="T2" fmla="*/ 830 w 2080"/>
                  <a:gd name="T3" fmla="*/ 1794 h 3074"/>
                  <a:gd name="T4" fmla="*/ 418 w 2080"/>
                  <a:gd name="T5" fmla="*/ 1748 h 3074"/>
                  <a:gd name="T6" fmla="*/ 9 w 2080"/>
                  <a:gd name="T7" fmla="*/ 1724 h 3074"/>
                  <a:gd name="T8" fmla="*/ 34 w 2080"/>
                  <a:gd name="T9" fmla="*/ 1533 h 3074"/>
                  <a:gd name="T10" fmla="*/ 308 w 2080"/>
                  <a:gd name="T11" fmla="*/ 379 h 3074"/>
                  <a:gd name="T12" fmla="*/ 374 w 2080"/>
                  <a:gd name="T13" fmla="*/ 125 h 3074"/>
                  <a:gd name="T14" fmla="*/ 410 w 2080"/>
                  <a:gd name="T15" fmla="*/ 12 h 3074"/>
                  <a:gd name="T16" fmla="*/ 892 w 2080"/>
                  <a:gd name="T17" fmla="*/ 4 h 3074"/>
                  <a:gd name="T18" fmla="*/ 1375 w 2080"/>
                  <a:gd name="T19" fmla="*/ 17 h 3074"/>
                  <a:gd name="T20" fmla="*/ 1176 w 2080"/>
                  <a:gd name="T21" fmla="*/ 528 h 3074"/>
                  <a:gd name="T22" fmla="*/ 1010 w 2080"/>
                  <a:gd name="T23" fmla="*/ 1058 h 3074"/>
                  <a:gd name="T24" fmla="*/ 1562 w 2080"/>
                  <a:gd name="T25" fmla="*/ 1099 h 3074"/>
                  <a:gd name="T26" fmla="*/ 2080 w 2080"/>
                  <a:gd name="T27" fmla="*/ 1124 h 3074"/>
                  <a:gd name="T28" fmla="*/ 1846 w 2080"/>
                  <a:gd name="T29" fmla="*/ 1428 h 3074"/>
                  <a:gd name="T30" fmla="*/ 1434 w 2080"/>
                  <a:gd name="T31" fmla="*/ 1917 h 3074"/>
                  <a:gd name="T32" fmla="*/ 857 w 2080"/>
                  <a:gd name="T33" fmla="*/ 2601 h 3074"/>
                  <a:gd name="T34" fmla="*/ 438 w 2080"/>
                  <a:gd name="T35" fmla="*/ 3074 h 3074"/>
                  <a:gd name="T36" fmla="*/ 573 w 2080"/>
                  <a:gd name="T37" fmla="*/ 2630 h 3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80" h="3074">
                    <a:moveTo>
                      <a:pt x="573" y="2630"/>
                    </a:moveTo>
                    <a:cubicBezTo>
                      <a:pt x="831" y="1896"/>
                      <a:pt x="848" y="1841"/>
                      <a:pt x="830" y="1794"/>
                    </a:cubicBezTo>
                    <a:cubicBezTo>
                      <a:pt x="815" y="1754"/>
                      <a:pt x="756" y="1748"/>
                      <a:pt x="418" y="1748"/>
                    </a:cubicBezTo>
                    <a:cubicBezTo>
                      <a:pt x="201" y="1748"/>
                      <a:pt x="17" y="1737"/>
                      <a:pt x="9" y="1724"/>
                    </a:cubicBezTo>
                    <a:cubicBezTo>
                      <a:pt x="0" y="1710"/>
                      <a:pt x="12" y="1625"/>
                      <a:pt x="34" y="1533"/>
                    </a:cubicBezTo>
                    <a:cubicBezTo>
                      <a:pt x="114" y="1203"/>
                      <a:pt x="277" y="517"/>
                      <a:pt x="308" y="379"/>
                    </a:cubicBezTo>
                    <a:cubicBezTo>
                      <a:pt x="325" y="301"/>
                      <a:pt x="355" y="187"/>
                      <a:pt x="374" y="125"/>
                    </a:cubicBezTo>
                    <a:lnTo>
                      <a:pt x="410" y="12"/>
                    </a:lnTo>
                    <a:lnTo>
                      <a:pt x="892" y="4"/>
                    </a:lnTo>
                    <a:cubicBezTo>
                      <a:pt x="1158" y="0"/>
                      <a:pt x="1375" y="6"/>
                      <a:pt x="1375" y="17"/>
                    </a:cubicBezTo>
                    <a:cubicBezTo>
                      <a:pt x="1375" y="29"/>
                      <a:pt x="1285" y="259"/>
                      <a:pt x="1176" y="528"/>
                    </a:cubicBezTo>
                    <a:cubicBezTo>
                      <a:pt x="1017" y="918"/>
                      <a:pt x="983" y="1026"/>
                      <a:pt x="1010" y="1058"/>
                    </a:cubicBezTo>
                    <a:cubicBezTo>
                      <a:pt x="1036" y="1090"/>
                      <a:pt x="1147" y="1099"/>
                      <a:pt x="1562" y="1099"/>
                    </a:cubicBezTo>
                    <a:cubicBezTo>
                      <a:pt x="1854" y="1099"/>
                      <a:pt x="2080" y="1110"/>
                      <a:pt x="2080" y="1124"/>
                    </a:cubicBezTo>
                    <a:cubicBezTo>
                      <a:pt x="2080" y="1138"/>
                      <a:pt x="1975" y="1275"/>
                      <a:pt x="1846" y="1428"/>
                    </a:cubicBezTo>
                    <a:cubicBezTo>
                      <a:pt x="1718" y="1580"/>
                      <a:pt x="1532" y="1801"/>
                      <a:pt x="1434" y="1917"/>
                    </a:cubicBezTo>
                    <a:cubicBezTo>
                      <a:pt x="1335" y="2033"/>
                      <a:pt x="1076" y="2341"/>
                      <a:pt x="857" y="2601"/>
                    </a:cubicBezTo>
                    <a:cubicBezTo>
                      <a:pt x="639" y="2861"/>
                      <a:pt x="450" y="3074"/>
                      <a:pt x="438" y="3074"/>
                    </a:cubicBezTo>
                    <a:cubicBezTo>
                      <a:pt x="426" y="3074"/>
                      <a:pt x="487" y="2874"/>
                      <a:pt x="573" y="263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8" name="Freeform 42"/>
              <p:cNvSpPr>
                <a:spLocks/>
              </p:cNvSpPr>
              <p:nvPr/>
            </p:nvSpPr>
            <p:spPr bwMode="auto">
              <a:xfrm>
                <a:off x="43637656" y="4382413"/>
                <a:ext cx="265317" cy="374287"/>
              </a:xfrm>
              <a:custGeom>
                <a:avLst/>
                <a:gdLst>
                  <a:gd name="T0" fmla="*/ 291 w 991"/>
                  <a:gd name="T1" fmla="*/ 1337 h 1395"/>
                  <a:gd name="T2" fmla="*/ 363 w 991"/>
                  <a:gd name="T3" fmla="*/ 1103 h 1395"/>
                  <a:gd name="T4" fmla="*/ 197 w 991"/>
                  <a:gd name="T5" fmla="*/ 841 h 1395"/>
                  <a:gd name="T6" fmla="*/ 63 w 991"/>
                  <a:gd name="T7" fmla="*/ 593 h 1395"/>
                  <a:gd name="T8" fmla="*/ 192 w 991"/>
                  <a:gd name="T9" fmla="*/ 78 h 1395"/>
                  <a:gd name="T10" fmla="*/ 419 w 991"/>
                  <a:gd name="T11" fmla="*/ 0 h 1395"/>
                  <a:gd name="T12" fmla="*/ 629 w 991"/>
                  <a:gd name="T13" fmla="*/ 35 h 1395"/>
                  <a:gd name="T14" fmla="*/ 546 w 991"/>
                  <a:gd name="T15" fmla="*/ 263 h 1395"/>
                  <a:gd name="T16" fmla="*/ 479 w 991"/>
                  <a:gd name="T17" fmla="*/ 496 h 1395"/>
                  <a:gd name="T18" fmla="*/ 727 w 991"/>
                  <a:gd name="T19" fmla="*/ 536 h 1395"/>
                  <a:gd name="T20" fmla="*/ 977 w 991"/>
                  <a:gd name="T21" fmla="*/ 554 h 1395"/>
                  <a:gd name="T22" fmla="*/ 343 w 991"/>
                  <a:gd name="T23" fmla="*/ 1340 h 1395"/>
                  <a:gd name="T24" fmla="*/ 291 w 991"/>
                  <a:gd name="T25" fmla="*/ 1337 h 1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1" h="1395">
                    <a:moveTo>
                      <a:pt x="291" y="1337"/>
                    </a:moveTo>
                    <a:cubicBezTo>
                      <a:pt x="291" y="1306"/>
                      <a:pt x="323" y="1200"/>
                      <a:pt x="363" y="1103"/>
                    </a:cubicBezTo>
                    <a:cubicBezTo>
                      <a:pt x="453" y="881"/>
                      <a:pt x="434" y="852"/>
                      <a:pt x="197" y="841"/>
                    </a:cubicBezTo>
                    <a:cubicBezTo>
                      <a:pt x="4" y="832"/>
                      <a:pt x="0" y="825"/>
                      <a:pt x="63" y="593"/>
                    </a:cubicBezTo>
                    <a:cubicBezTo>
                      <a:pt x="114" y="403"/>
                      <a:pt x="176" y="154"/>
                      <a:pt x="192" y="78"/>
                    </a:cubicBezTo>
                    <a:cubicBezTo>
                      <a:pt x="207" y="1"/>
                      <a:pt x="211" y="0"/>
                      <a:pt x="419" y="0"/>
                    </a:cubicBezTo>
                    <a:cubicBezTo>
                      <a:pt x="569" y="0"/>
                      <a:pt x="630" y="10"/>
                      <a:pt x="629" y="35"/>
                    </a:cubicBezTo>
                    <a:cubicBezTo>
                      <a:pt x="629" y="55"/>
                      <a:pt x="591" y="157"/>
                      <a:pt x="546" y="263"/>
                    </a:cubicBezTo>
                    <a:cubicBezTo>
                      <a:pt x="501" y="369"/>
                      <a:pt x="471" y="474"/>
                      <a:pt x="479" y="496"/>
                    </a:cubicBezTo>
                    <a:cubicBezTo>
                      <a:pt x="491" y="526"/>
                      <a:pt x="552" y="536"/>
                      <a:pt x="727" y="536"/>
                    </a:cubicBezTo>
                    <a:cubicBezTo>
                      <a:pt x="855" y="536"/>
                      <a:pt x="967" y="544"/>
                      <a:pt x="977" y="554"/>
                    </a:cubicBezTo>
                    <a:cubicBezTo>
                      <a:pt x="991" y="569"/>
                      <a:pt x="537" y="1132"/>
                      <a:pt x="343" y="1340"/>
                    </a:cubicBezTo>
                    <a:cubicBezTo>
                      <a:pt x="291" y="1395"/>
                      <a:pt x="291" y="1395"/>
                      <a:pt x="291" y="1337"/>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29" name="Freeform 43"/>
              <p:cNvSpPr>
                <a:spLocks/>
              </p:cNvSpPr>
              <p:nvPr/>
            </p:nvSpPr>
            <p:spPr bwMode="auto">
              <a:xfrm>
                <a:off x="44732088" y="4382414"/>
                <a:ext cx="265317" cy="371918"/>
              </a:xfrm>
              <a:custGeom>
                <a:avLst/>
                <a:gdLst>
                  <a:gd name="T0" fmla="*/ 281 w 987"/>
                  <a:gd name="T1" fmla="*/ 1355 h 1382"/>
                  <a:gd name="T2" fmla="*/ 355 w 987"/>
                  <a:gd name="T3" fmla="*/ 1130 h 1382"/>
                  <a:gd name="T4" fmla="*/ 412 w 987"/>
                  <a:gd name="T5" fmla="*/ 888 h 1382"/>
                  <a:gd name="T6" fmla="*/ 211 w 987"/>
                  <a:gd name="T7" fmla="*/ 846 h 1382"/>
                  <a:gd name="T8" fmla="*/ 73 w 987"/>
                  <a:gd name="T9" fmla="*/ 577 h 1382"/>
                  <a:gd name="T10" fmla="*/ 140 w 987"/>
                  <a:gd name="T11" fmla="*/ 295 h 1382"/>
                  <a:gd name="T12" fmla="*/ 431 w 987"/>
                  <a:gd name="T13" fmla="*/ 5 h 1382"/>
                  <a:gd name="T14" fmla="*/ 648 w 987"/>
                  <a:gd name="T15" fmla="*/ 11 h 1382"/>
                  <a:gd name="T16" fmla="*/ 522 w 987"/>
                  <a:gd name="T17" fmla="*/ 318 h 1382"/>
                  <a:gd name="T18" fmla="*/ 740 w 987"/>
                  <a:gd name="T19" fmla="*/ 529 h 1382"/>
                  <a:gd name="T20" fmla="*/ 987 w 987"/>
                  <a:gd name="T21" fmla="*/ 559 h 1382"/>
                  <a:gd name="T22" fmla="*/ 294 w 987"/>
                  <a:gd name="T23" fmla="*/ 1382 h 1382"/>
                  <a:gd name="T24" fmla="*/ 281 w 987"/>
                  <a:gd name="T25" fmla="*/ 1355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7" h="1382">
                    <a:moveTo>
                      <a:pt x="281" y="1355"/>
                    </a:moveTo>
                    <a:cubicBezTo>
                      <a:pt x="281" y="1341"/>
                      <a:pt x="314" y="1239"/>
                      <a:pt x="355" y="1130"/>
                    </a:cubicBezTo>
                    <a:cubicBezTo>
                      <a:pt x="395" y="1020"/>
                      <a:pt x="421" y="912"/>
                      <a:pt x="412" y="888"/>
                    </a:cubicBezTo>
                    <a:cubicBezTo>
                      <a:pt x="400" y="856"/>
                      <a:pt x="350" y="846"/>
                      <a:pt x="211" y="846"/>
                    </a:cubicBezTo>
                    <a:cubicBezTo>
                      <a:pt x="0" y="846"/>
                      <a:pt x="2" y="851"/>
                      <a:pt x="73" y="577"/>
                    </a:cubicBezTo>
                    <a:cubicBezTo>
                      <a:pt x="97" y="484"/>
                      <a:pt x="127" y="357"/>
                      <a:pt x="140" y="295"/>
                    </a:cubicBezTo>
                    <a:cubicBezTo>
                      <a:pt x="200" y="4"/>
                      <a:pt x="190" y="14"/>
                      <a:pt x="431" y="5"/>
                    </a:cubicBezTo>
                    <a:cubicBezTo>
                      <a:pt x="550" y="0"/>
                      <a:pt x="648" y="3"/>
                      <a:pt x="648" y="11"/>
                    </a:cubicBezTo>
                    <a:cubicBezTo>
                      <a:pt x="648" y="24"/>
                      <a:pt x="629" y="70"/>
                      <a:pt x="522" y="318"/>
                    </a:cubicBezTo>
                    <a:cubicBezTo>
                      <a:pt x="441" y="502"/>
                      <a:pt x="460" y="520"/>
                      <a:pt x="740" y="529"/>
                    </a:cubicBezTo>
                    <a:cubicBezTo>
                      <a:pt x="876" y="534"/>
                      <a:pt x="987" y="547"/>
                      <a:pt x="987" y="559"/>
                    </a:cubicBezTo>
                    <a:cubicBezTo>
                      <a:pt x="987" y="583"/>
                      <a:pt x="314" y="1382"/>
                      <a:pt x="294" y="1382"/>
                    </a:cubicBezTo>
                    <a:cubicBezTo>
                      <a:pt x="287" y="1382"/>
                      <a:pt x="281" y="1370"/>
                      <a:pt x="281" y="1355"/>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30" name="Freeform 46"/>
              <p:cNvSpPr>
                <a:spLocks/>
              </p:cNvSpPr>
              <p:nvPr/>
            </p:nvSpPr>
            <p:spPr bwMode="auto">
              <a:xfrm>
                <a:off x="43003978" y="2796433"/>
                <a:ext cx="2618822" cy="1413051"/>
              </a:xfrm>
              <a:custGeom>
                <a:avLst/>
                <a:gdLst>
                  <a:gd name="T0" fmla="*/ 1391 w 9745"/>
                  <a:gd name="T1" fmla="*/ 5223 h 5259"/>
                  <a:gd name="T2" fmla="*/ 295 w 9745"/>
                  <a:gd name="T3" fmla="*/ 4459 h 5259"/>
                  <a:gd name="T4" fmla="*/ 248 w 9745"/>
                  <a:gd name="T5" fmla="*/ 2852 h 5259"/>
                  <a:gd name="T6" fmla="*/ 1684 w 9745"/>
                  <a:gd name="T7" fmla="*/ 1972 h 5259"/>
                  <a:gd name="T8" fmla="*/ 2002 w 9745"/>
                  <a:gd name="T9" fmla="*/ 1946 h 5259"/>
                  <a:gd name="T10" fmla="*/ 2079 w 9745"/>
                  <a:gd name="T11" fmla="*/ 1713 h 5259"/>
                  <a:gd name="T12" fmla="*/ 3200 w 9745"/>
                  <a:gd name="T13" fmla="*/ 183 h 5259"/>
                  <a:gd name="T14" fmla="*/ 4038 w 9745"/>
                  <a:gd name="T15" fmla="*/ 10 h 5259"/>
                  <a:gd name="T16" fmla="*/ 4644 w 9745"/>
                  <a:gd name="T17" fmla="*/ 74 h 5259"/>
                  <a:gd name="T18" fmla="*/ 5646 w 9745"/>
                  <a:gd name="T19" fmla="*/ 764 h 5259"/>
                  <a:gd name="T20" fmla="*/ 5944 w 9745"/>
                  <a:gd name="T21" fmla="*/ 1031 h 5259"/>
                  <a:gd name="T22" fmla="*/ 6366 w 9745"/>
                  <a:gd name="T23" fmla="*/ 999 h 5259"/>
                  <a:gd name="T24" fmla="*/ 6888 w 9745"/>
                  <a:gd name="T25" fmla="*/ 1048 h 5259"/>
                  <a:gd name="T26" fmla="*/ 7572 w 9745"/>
                  <a:gd name="T27" fmla="*/ 1482 h 5259"/>
                  <a:gd name="T28" fmla="*/ 8032 w 9745"/>
                  <a:gd name="T29" fmla="*/ 2458 h 5259"/>
                  <a:gd name="T30" fmla="*/ 8212 w 9745"/>
                  <a:gd name="T31" fmla="*/ 2669 h 5259"/>
                  <a:gd name="T32" fmla="*/ 8871 w 9745"/>
                  <a:gd name="T33" fmla="*/ 2799 h 5259"/>
                  <a:gd name="T34" fmla="*/ 9465 w 9745"/>
                  <a:gd name="T35" fmla="*/ 3401 h 5259"/>
                  <a:gd name="T36" fmla="*/ 8919 w 9745"/>
                  <a:gd name="T37" fmla="*/ 5093 h 5259"/>
                  <a:gd name="T38" fmla="*/ 4977 w 9745"/>
                  <a:gd name="T39" fmla="*/ 5249 h 5259"/>
                  <a:gd name="T40" fmla="*/ 1391 w 9745"/>
                  <a:gd name="T41" fmla="*/ 5223 h 5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45" h="5259">
                    <a:moveTo>
                      <a:pt x="1391" y="5223"/>
                    </a:moveTo>
                    <a:cubicBezTo>
                      <a:pt x="941" y="5134"/>
                      <a:pt x="517" y="4838"/>
                      <a:pt x="295" y="4459"/>
                    </a:cubicBezTo>
                    <a:cubicBezTo>
                      <a:pt x="19" y="3986"/>
                      <a:pt x="0" y="3339"/>
                      <a:pt x="248" y="2852"/>
                    </a:cubicBezTo>
                    <a:cubicBezTo>
                      <a:pt x="522" y="2316"/>
                      <a:pt x="1072" y="1978"/>
                      <a:pt x="1684" y="1972"/>
                    </a:cubicBezTo>
                    <a:cubicBezTo>
                      <a:pt x="1833" y="1970"/>
                      <a:pt x="1976" y="1959"/>
                      <a:pt x="2002" y="1946"/>
                    </a:cubicBezTo>
                    <a:cubicBezTo>
                      <a:pt x="2033" y="1931"/>
                      <a:pt x="2057" y="1856"/>
                      <a:pt x="2079" y="1713"/>
                    </a:cubicBezTo>
                    <a:cubicBezTo>
                      <a:pt x="2179" y="1039"/>
                      <a:pt x="2602" y="462"/>
                      <a:pt x="3200" y="183"/>
                    </a:cubicBezTo>
                    <a:cubicBezTo>
                      <a:pt x="3495" y="45"/>
                      <a:pt x="3608" y="22"/>
                      <a:pt x="4038" y="10"/>
                    </a:cubicBezTo>
                    <a:cubicBezTo>
                      <a:pt x="4400" y="0"/>
                      <a:pt x="4441" y="5"/>
                      <a:pt x="4644" y="74"/>
                    </a:cubicBezTo>
                    <a:cubicBezTo>
                      <a:pt x="5085" y="225"/>
                      <a:pt x="5406" y="446"/>
                      <a:pt x="5646" y="764"/>
                    </a:cubicBezTo>
                    <a:cubicBezTo>
                      <a:pt x="5872" y="1065"/>
                      <a:pt x="5861" y="1055"/>
                      <a:pt x="5944" y="1031"/>
                    </a:cubicBezTo>
                    <a:cubicBezTo>
                      <a:pt x="5986" y="1020"/>
                      <a:pt x="6176" y="1005"/>
                      <a:pt x="6366" y="999"/>
                    </a:cubicBezTo>
                    <a:cubicBezTo>
                      <a:pt x="6668" y="988"/>
                      <a:pt x="6735" y="995"/>
                      <a:pt x="6888" y="1048"/>
                    </a:cubicBezTo>
                    <a:cubicBezTo>
                      <a:pt x="7168" y="1146"/>
                      <a:pt x="7360" y="1268"/>
                      <a:pt x="7572" y="1482"/>
                    </a:cubicBezTo>
                    <a:cubicBezTo>
                      <a:pt x="7853" y="1766"/>
                      <a:pt x="7971" y="2016"/>
                      <a:pt x="8032" y="2458"/>
                    </a:cubicBezTo>
                    <a:cubicBezTo>
                      <a:pt x="8062" y="2673"/>
                      <a:pt x="8078" y="2691"/>
                      <a:pt x="8212" y="2669"/>
                    </a:cubicBezTo>
                    <a:cubicBezTo>
                      <a:pt x="8365" y="2643"/>
                      <a:pt x="8666" y="2702"/>
                      <a:pt x="8871" y="2799"/>
                    </a:cubicBezTo>
                    <a:cubicBezTo>
                      <a:pt x="9086" y="2899"/>
                      <a:pt x="9365" y="3183"/>
                      <a:pt x="9465" y="3401"/>
                    </a:cubicBezTo>
                    <a:cubicBezTo>
                      <a:pt x="9745" y="4011"/>
                      <a:pt x="9488" y="4805"/>
                      <a:pt x="8919" y="5093"/>
                    </a:cubicBezTo>
                    <a:cubicBezTo>
                      <a:pt x="8593" y="5259"/>
                      <a:pt x="8759" y="5252"/>
                      <a:pt x="4977" y="5249"/>
                    </a:cubicBezTo>
                    <a:cubicBezTo>
                      <a:pt x="3067" y="5247"/>
                      <a:pt x="1453" y="5235"/>
                      <a:pt x="1391" y="5223"/>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131" name="手繪多邊形 130"/>
            <p:cNvSpPr>
              <a:spLocks noChangeAspect="1"/>
            </p:cNvSpPr>
            <p:nvPr/>
          </p:nvSpPr>
          <p:spPr bwMode="auto">
            <a:xfrm>
              <a:off x="5086617" y="4082094"/>
              <a:ext cx="451788" cy="451806"/>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32" name="手繪多邊形 131"/>
            <p:cNvSpPr>
              <a:spLocks noChangeAspect="1"/>
            </p:cNvSpPr>
            <p:nvPr/>
          </p:nvSpPr>
          <p:spPr bwMode="auto">
            <a:xfrm>
              <a:off x="4261433" y="3987286"/>
              <a:ext cx="705378" cy="334662"/>
            </a:xfrm>
            <a:custGeom>
              <a:avLst/>
              <a:gdLst>
                <a:gd name="connsiteX0" fmla="*/ 576282 w 4410958"/>
                <a:gd name="connsiteY0" fmla="*/ 734204 h 2092753"/>
                <a:gd name="connsiteX1" fmla="*/ 275518 w 4410958"/>
                <a:gd name="connsiteY1" fmla="*/ 1053302 h 2092753"/>
                <a:gd name="connsiteX2" fmla="*/ 496450 w 4410958"/>
                <a:gd name="connsiteY2" fmla="*/ 1350250 h 2092753"/>
                <a:gd name="connsiteX3" fmla="*/ 729614 w 4410958"/>
                <a:gd name="connsiteY3" fmla="*/ 1330814 h 2092753"/>
                <a:gd name="connsiteX4" fmla="*/ 902328 w 4410958"/>
                <a:gd name="connsiteY4" fmla="*/ 1071658 h 2092753"/>
                <a:gd name="connsiteX5" fmla="*/ 642896 w 4410958"/>
                <a:gd name="connsiteY5" fmla="*/ 739438 h 2092753"/>
                <a:gd name="connsiteX6" fmla="*/ 576282 w 4410958"/>
                <a:gd name="connsiteY6" fmla="*/ 734204 h 2092753"/>
                <a:gd name="connsiteX7" fmla="*/ 1063830 w 4410958"/>
                <a:gd name="connsiteY7" fmla="*/ 196 h 2092753"/>
                <a:gd name="connsiteX8" fmla="*/ 1520868 w 4410958"/>
                <a:gd name="connsiteY8" fmla="*/ 112710 h 2092753"/>
                <a:gd name="connsiteX9" fmla="*/ 1928698 w 4410958"/>
                <a:gd name="connsiteY9" fmla="*/ 478556 h 2092753"/>
                <a:gd name="connsiteX10" fmla="*/ 1972972 w 4410958"/>
                <a:gd name="connsiteY10" fmla="*/ 546972 h 2092753"/>
                <a:gd name="connsiteX11" fmla="*/ 2992010 w 4410958"/>
                <a:gd name="connsiteY11" fmla="*/ 546972 h 2092753"/>
                <a:gd name="connsiteX12" fmla="*/ 4026524 w 4410958"/>
                <a:gd name="connsiteY12" fmla="*/ 559936 h 2092753"/>
                <a:gd name="connsiteX13" fmla="*/ 4308730 w 4410958"/>
                <a:gd name="connsiteY13" fmla="*/ 906698 h 2092753"/>
                <a:gd name="connsiteX14" fmla="*/ 4372082 w 4410958"/>
                <a:gd name="connsiteY14" fmla="*/ 985916 h 2092753"/>
                <a:gd name="connsiteX15" fmla="*/ 4410958 w 4410958"/>
                <a:gd name="connsiteY15" fmla="*/ 1048570 h 2092753"/>
                <a:gd name="connsiteX16" fmla="*/ 4029404 w 4410958"/>
                <a:gd name="connsiteY16" fmla="*/ 1532884 h 2092753"/>
                <a:gd name="connsiteX17" fmla="*/ 3871022 w 4410958"/>
                <a:gd name="connsiteY17" fmla="*/ 1380208 h 2092753"/>
                <a:gd name="connsiteX18" fmla="*/ 3701122 w 4410958"/>
                <a:gd name="connsiteY18" fmla="*/ 1227892 h 2092753"/>
                <a:gd name="connsiteX19" fmla="*/ 3529784 w 4410958"/>
                <a:gd name="connsiteY19" fmla="*/ 1382730 h 2092753"/>
                <a:gd name="connsiteX20" fmla="*/ 3375002 w 4410958"/>
                <a:gd name="connsiteY20" fmla="*/ 1537566 h 2092753"/>
                <a:gd name="connsiteX21" fmla="*/ 3219862 w 4410958"/>
                <a:gd name="connsiteY21" fmla="*/ 1382730 h 2092753"/>
                <a:gd name="connsiteX22" fmla="*/ 3044562 w 4410958"/>
                <a:gd name="connsiteY22" fmla="*/ 1227892 h 2092753"/>
                <a:gd name="connsiteX23" fmla="*/ 2869624 w 4410958"/>
                <a:gd name="connsiteY23" fmla="*/ 1382730 h 2092753"/>
                <a:gd name="connsiteX24" fmla="*/ 2714482 w 4410958"/>
                <a:gd name="connsiteY24" fmla="*/ 1537566 h 2092753"/>
                <a:gd name="connsiteX25" fmla="*/ 2620534 w 4410958"/>
                <a:gd name="connsiteY25" fmla="*/ 1443584 h 2092753"/>
                <a:gd name="connsiteX26" fmla="*/ 2512186 w 4410958"/>
                <a:gd name="connsiteY26" fmla="*/ 1349962 h 2092753"/>
                <a:gd name="connsiteX27" fmla="*/ 2400240 w 4410958"/>
                <a:gd name="connsiteY27" fmla="*/ 1446104 h 2092753"/>
                <a:gd name="connsiteX28" fmla="*/ 2302332 w 4410958"/>
                <a:gd name="connsiteY28" fmla="*/ 1542608 h 2092753"/>
                <a:gd name="connsiteX29" fmla="*/ 2140352 w 4410958"/>
                <a:gd name="connsiteY29" fmla="*/ 1545128 h 2092753"/>
                <a:gd name="connsiteX30" fmla="*/ 1978372 w 4410958"/>
                <a:gd name="connsiteY30" fmla="*/ 1548008 h 2092753"/>
                <a:gd name="connsiteX31" fmla="*/ 1929778 w 4410958"/>
                <a:gd name="connsiteY31" fmla="*/ 1619306 h 2092753"/>
                <a:gd name="connsiteX32" fmla="*/ 1284736 w 4410958"/>
                <a:gd name="connsiteY32" fmla="*/ 2071932 h 2092753"/>
                <a:gd name="connsiteX33" fmla="*/ 794476 w 4410958"/>
                <a:gd name="connsiteY33" fmla="*/ 2067250 h 2092753"/>
                <a:gd name="connsiteX34" fmla="*/ 311414 w 4410958"/>
                <a:gd name="connsiteY34" fmla="*/ 1792506 h 2092753"/>
                <a:gd name="connsiteX35" fmla="*/ 49726 w 4410958"/>
                <a:gd name="connsiteY35" fmla="*/ 1370126 h 2092753"/>
                <a:gd name="connsiteX36" fmla="*/ 171030 w 4410958"/>
                <a:gd name="connsiteY36" fmla="*/ 474956 h 2092753"/>
                <a:gd name="connsiteX37" fmla="*/ 913980 w 4410958"/>
                <a:gd name="connsiteY37" fmla="*/ 9366 h 2092753"/>
                <a:gd name="connsiteX38" fmla="*/ 1063830 w 4410958"/>
                <a:gd name="connsiteY38" fmla="*/ 196 h 20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10958" h="2092753">
                  <a:moveTo>
                    <a:pt x="576282" y="734204"/>
                  </a:moveTo>
                  <a:cubicBezTo>
                    <a:pt x="421252" y="742374"/>
                    <a:pt x="275518" y="887642"/>
                    <a:pt x="275518" y="1053302"/>
                  </a:cubicBezTo>
                  <a:cubicBezTo>
                    <a:pt x="275518" y="1171362"/>
                    <a:pt x="380586" y="1312816"/>
                    <a:pt x="496450" y="1350250"/>
                  </a:cubicBezTo>
                  <a:cubicBezTo>
                    <a:pt x="547184" y="1366448"/>
                    <a:pt x="682478" y="1355288"/>
                    <a:pt x="729614" y="1330814"/>
                  </a:cubicBezTo>
                  <a:cubicBezTo>
                    <a:pt x="833242" y="1277542"/>
                    <a:pt x="892974" y="1187198"/>
                    <a:pt x="902328" y="1071658"/>
                  </a:cubicBezTo>
                  <a:cubicBezTo>
                    <a:pt x="915282" y="912926"/>
                    <a:pt x="806976" y="774712"/>
                    <a:pt x="642896" y="739438"/>
                  </a:cubicBezTo>
                  <a:cubicBezTo>
                    <a:pt x="620768" y="734668"/>
                    <a:pt x="598430" y="733038"/>
                    <a:pt x="576282" y="734204"/>
                  </a:cubicBezTo>
                  <a:close/>
                  <a:moveTo>
                    <a:pt x="1063830" y="196"/>
                  </a:moveTo>
                  <a:cubicBezTo>
                    <a:pt x="1217694" y="3268"/>
                    <a:pt x="1380214" y="42494"/>
                    <a:pt x="1520868" y="112710"/>
                  </a:cubicBezTo>
                  <a:cubicBezTo>
                    <a:pt x="1673848" y="189048"/>
                    <a:pt x="1836548" y="334882"/>
                    <a:pt x="1928698" y="478556"/>
                  </a:cubicBezTo>
                  <a:lnTo>
                    <a:pt x="1972972" y="546972"/>
                  </a:lnTo>
                  <a:lnTo>
                    <a:pt x="2992010" y="546972"/>
                  </a:lnTo>
                  <a:cubicBezTo>
                    <a:pt x="3792192" y="546972"/>
                    <a:pt x="4014286" y="549854"/>
                    <a:pt x="4026524" y="559936"/>
                  </a:cubicBezTo>
                  <a:cubicBezTo>
                    <a:pt x="4039482" y="570378"/>
                    <a:pt x="4219460" y="791830"/>
                    <a:pt x="4308730" y="906698"/>
                  </a:cubicBezTo>
                  <a:cubicBezTo>
                    <a:pt x="4322048" y="923982"/>
                    <a:pt x="4350484" y="959630"/>
                    <a:pt x="4372082" y="985916"/>
                  </a:cubicBezTo>
                  <a:cubicBezTo>
                    <a:pt x="4393678" y="1012202"/>
                    <a:pt x="4410958" y="1040288"/>
                    <a:pt x="4410958" y="1048570"/>
                  </a:cubicBezTo>
                  <a:cubicBezTo>
                    <a:pt x="4410958" y="1062974"/>
                    <a:pt x="4040562" y="1532884"/>
                    <a:pt x="4029404" y="1532884"/>
                  </a:cubicBezTo>
                  <a:cubicBezTo>
                    <a:pt x="4026524" y="1532884"/>
                    <a:pt x="3955252" y="1464108"/>
                    <a:pt x="3871022" y="1380208"/>
                  </a:cubicBezTo>
                  <a:cubicBezTo>
                    <a:pt x="3786432" y="1296670"/>
                    <a:pt x="3710122" y="1227892"/>
                    <a:pt x="3701122" y="1227892"/>
                  </a:cubicBezTo>
                  <a:cubicBezTo>
                    <a:pt x="3692124" y="1227892"/>
                    <a:pt x="3615094" y="1297750"/>
                    <a:pt x="3529784" y="1382730"/>
                  </a:cubicBezTo>
                  <a:lnTo>
                    <a:pt x="3375002" y="1537566"/>
                  </a:lnTo>
                  <a:lnTo>
                    <a:pt x="3219862" y="1382730"/>
                  </a:lnTo>
                  <a:cubicBezTo>
                    <a:pt x="3124472" y="1287668"/>
                    <a:pt x="3057162" y="1227892"/>
                    <a:pt x="3044562" y="1227892"/>
                  </a:cubicBezTo>
                  <a:cubicBezTo>
                    <a:pt x="3032324" y="1227892"/>
                    <a:pt x="2965012" y="1287668"/>
                    <a:pt x="2869624" y="1382730"/>
                  </a:cubicBezTo>
                  <a:lnTo>
                    <a:pt x="2714482" y="1537566"/>
                  </a:lnTo>
                  <a:lnTo>
                    <a:pt x="2620534" y="1443584"/>
                  </a:lnTo>
                  <a:cubicBezTo>
                    <a:pt x="2568700" y="1392092"/>
                    <a:pt x="2520106" y="1349962"/>
                    <a:pt x="2512186" y="1349962"/>
                  </a:cubicBezTo>
                  <a:cubicBezTo>
                    <a:pt x="2504628" y="1349962"/>
                    <a:pt x="2454234" y="1393172"/>
                    <a:pt x="2400240" y="1446104"/>
                  </a:cubicBezTo>
                  <a:lnTo>
                    <a:pt x="2302332" y="1542608"/>
                  </a:lnTo>
                  <a:lnTo>
                    <a:pt x="2140352" y="1545128"/>
                  </a:lnTo>
                  <a:lnTo>
                    <a:pt x="1978372" y="1548008"/>
                  </a:lnTo>
                  <a:lnTo>
                    <a:pt x="1929778" y="1619306"/>
                  </a:lnTo>
                  <a:cubicBezTo>
                    <a:pt x="1764918" y="1860922"/>
                    <a:pt x="1576300" y="1993074"/>
                    <a:pt x="1284736" y="2071932"/>
                  </a:cubicBezTo>
                  <a:cubicBezTo>
                    <a:pt x="1174950" y="2101460"/>
                    <a:pt x="915060" y="2099298"/>
                    <a:pt x="794476" y="2067250"/>
                  </a:cubicBezTo>
                  <a:cubicBezTo>
                    <a:pt x="600098" y="2016118"/>
                    <a:pt x="449636" y="1930058"/>
                    <a:pt x="311414" y="1792506"/>
                  </a:cubicBezTo>
                  <a:cubicBezTo>
                    <a:pt x="184350" y="1665756"/>
                    <a:pt x="103358" y="1535046"/>
                    <a:pt x="49726" y="1370126"/>
                  </a:cubicBezTo>
                  <a:cubicBezTo>
                    <a:pt x="-46742" y="1074496"/>
                    <a:pt x="-1028" y="736738"/>
                    <a:pt x="171030" y="474956"/>
                  </a:cubicBezTo>
                  <a:cubicBezTo>
                    <a:pt x="338050" y="220736"/>
                    <a:pt x="600818" y="56176"/>
                    <a:pt x="913980" y="9366"/>
                  </a:cubicBezTo>
                  <a:cubicBezTo>
                    <a:pt x="962214" y="2164"/>
                    <a:pt x="1012542" y="-828"/>
                    <a:pt x="1063830" y="196"/>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33" name="手繪多邊形 132"/>
            <p:cNvSpPr>
              <a:spLocks noChangeAspect="1"/>
            </p:cNvSpPr>
            <p:nvPr/>
          </p:nvSpPr>
          <p:spPr bwMode="auto">
            <a:xfrm rot="18900000">
              <a:off x="5709580" y="2959013"/>
              <a:ext cx="243404" cy="490518"/>
            </a:xfrm>
            <a:custGeom>
              <a:avLst/>
              <a:gdLst>
                <a:gd name="connsiteX0" fmla="*/ 1094686 w 2199330"/>
                <a:gd name="connsiteY0" fmla="*/ 3506675 h 4432189"/>
                <a:gd name="connsiteX1" fmla="*/ 606210 w 2199330"/>
                <a:gd name="connsiteY1" fmla="*/ 3802943 h 4432189"/>
                <a:gd name="connsiteX2" fmla="*/ 525578 w 2199330"/>
                <a:gd name="connsiteY2" fmla="*/ 3893157 h 4432189"/>
                <a:gd name="connsiteX3" fmla="*/ 1664150 w 2199330"/>
                <a:gd name="connsiteY3" fmla="*/ 3892797 h 4432189"/>
                <a:gd name="connsiteX4" fmla="*/ 1521242 w 2199330"/>
                <a:gd name="connsiteY4" fmla="*/ 3756391 h 4432189"/>
                <a:gd name="connsiteX5" fmla="*/ 1094686 w 2199330"/>
                <a:gd name="connsiteY5" fmla="*/ 3506675 h 4432189"/>
                <a:gd name="connsiteX6" fmla="*/ 768002 w 2199330"/>
                <a:gd name="connsiteY6" fmla="*/ 2766731 h 4432189"/>
                <a:gd name="connsiteX7" fmla="*/ 521702 w 2199330"/>
                <a:gd name="connsiteY7" fmla="*/ 2784753 h 4432189"/>
                <a:gd name="connsiteX8" fmla="*/ 948230 w 2199330"/>
                <a:gd name="connsiteY8" fmla="*/ 3099721 h 4432189"/>
                <a:gd name="connsiteX9" fmla="*/ 1093646 w 2199330"/>
                <a:gd name="connsiteY9" fmla="*/ 3171715 h 4432189"/>
                <a:gd name="connsiteX10" fmla="*/ 1215666 w 2199330"/>
                <a:gd name="connsiteY10" fmla="*/ 3114479 h 4432189"/>
                <a:gd name="connsiteX11" fmla="*/ 1667390 w 2199330"/>
                <a:gd name="connsiteY11" fmla="*/ 2786911 h 4432189"/>
                <a:gd name="connsiteX12" fmla="*/ 1092926 w 2199330"/>
                <a:gd name="connsiteY12" fmla="*/ 2767833 h 4432189"/>
                <a:gd name="connsiteX13" fmla="*/ 768002 w 2199330"/>
                <a:gd name="connsiteY13" fmla="*/ 2766731 h 4432189"/>
                <a:gd name="connsiteX14" fmla="*/ 1100346 w 2199330"/>
                <a:gd name="connsiteY14" fmla="*/ 1962039 h 4432189"/>
                <a:gd name="connsiteX15" fmla="*/ 320438 w 2199330"/>
                <a:gd name="connsiteY15" fmla="*/ 1974651 h 4432189"/>
                <a:gd name="connsiteX16" fmla="*/ 277226 w 2199330"/>
                <a:gd name="connsiteY16" fmla="*/ 2220413 h 4432189"/>
                <a:gd name="connsiteX17" fmla="*/ 320798 w 2199330"/>
                <a:gd name="connsiteY17" fmla="*/ 2478065 h 4432189"/>
                <a:gd name="connsiteX18" fmla="*/ 1094946 w 2199330"/>
                <a:gd name="connsiteY18" fmla="*/ 2490677 h 4432189"/>
                <a:gd name="connsiteX19" fmla="*/ 1874858 w 2199330"/>
                <a:gd name="connsiteY19" fmla="*/ 2473019 h 4432189"/>
                <a:gd name="connsiteX20" fmla="*/ 1923466 w 2199330"/>
                <a:gd name="connsiteY20" fmla="*/ 2221133 h 4432189"/>
                <a:gd name="connsiteX21" fmla="*/ 1880258 w 2199330"/>
                <a:gd name="connsiteY21" fmla="*/ 1974651 h 4432189"/>
                <a:gd name="connsiteX22" fmla="*/ 1100346 w 2199330"/>
                <a:gd name="connsiteY22" fmla="*/ 1962039 h 4432189"/>
                <a:gd name="connsiteX23" fmla="*/ 1093374 w 2199330"/>
                <a:gd name="connsiteY23" fmla="*/ 1281001 h 4432189"/>
                <a:gd name="connsiteX24" fmla="*/ 558330 w 2199330"/>
                <a:gd name="connsiteY24" fmla="*/ 1612331 h 4432189"/>
                <a:gd name="connsiteX25" fmla="*/ 1095174 w 2199330"/>
                <a:gd name="connsiteY25" fmla="*/ 1678381 h 4432189"/>
                <a:gd name="connsiteX26" fmla="*/ 1659026 w 2199330"/>
                <a:gd name="connsiteY26" fmla="*/ 1663223 h 4432189"/>
                <a:gd name="connsiteX27" fmla="*/ 1637782 w 2199330"/>
                <a:gd name="connsiteY27" fmla="*/ 1615941 h 4432189"/>
                <a:gd name="connsiteX28" fmla="*/ 1323810 w 2199330"/>
                <a:gd name="connsiteY28" fmla="*/ 1396497 h 4432189"/>
                <a:gd name="connsiteX29" fmla="*/ 1093374 w 2199330"/>
                <a:gd name="connsiteY29" fmla="*/ 1281001 h 4432189"/>
                <a:gd name="connsiteX30" fmla="*/ 1094282 w 2199330"/>
                <a:gd name="connsiteY30" fmla="*/ 539639 h 4432189"/>
                <a:gd name="connsiteX31" fmla="*/ 534650 w 2199330"/>
                <a:gd name="connsiteY31" fmla="*/ 556573 h 4432189"/>
                <a:gd name="connsiteX32" fmla="*/ 926322 w 2199330"/>
                <a:gd name="connsiteY32" fmla="*/ 856689 h 4432189"/>
                <a:gd name="connsiteX33" fmla="*/ 1087090 w 2199330"/>
                <a:gd name="connsiteY33" fmla="*/ 945679 h 4432189"/>
                <a:gd name="connsiteX34" fmla="*/ 1234190 w 2199330"/>
                <a:gd name="connsiteY34" fmla="*/ 868939 h 4432189"/>
                <a:gd name="connsiteX35" fmla="*/ 1564718 w 2199330"/>
                <a:gd name="connsiteY35" fmla="*/ 653849 h 4432189"/>
                <a:gd name="connsiteX36" fmla="*/ 1653194 w 2199330"/>
                <a:gd name="connsiteY36" fmla="*/ 549367 h 4432189"/>
                <a:gd name="connsiteX37" fmla="*/ 1094282 w 2199330"/>
                <a:gd name="connsiteY37" fmla="*/ 539639 h 4432189"/>
                <a:gd name="connsiteX38" fmla="*/ 2052306 w 2199330"/>
                <a:gd name="connsiteY38" fmla="*/ 123 h 4432189"/>
                <a:gd name="connsiteX39" fmla="*/ 2185290 w 2199330"/>
                <a:gd name="connsiteY39" fmla="*/ 9171 h 4432189"/>
                <a:gd name="connsiteX40" fmla="*/ 2175570 w 2199330"/>
                <a:gd name="connsiteY40" fmla="*/ 198251 h 4432189"/>
                <a:gd name="connsiteX41" fmla="*/ 1771626 w 2199330"/>
                <a:gd name="connsiteY41" fmla="*/ 847965 h 4432189"/>
                <a:gd name="connsiteX42" fmla="*/ 1447966 w 2199330"/>
                <a:gd name="connsiteY42" fmla="*/ 1071619 h 4432189"/>
                <a:gd name="connsiteX43" fmla="*/ 1414842 w 2199330"/>
                <a:gd name="connsiteY43" fmla="*/ 1103671 h 4432189"/>
                <a:gd name="connsiteX44" fmla="*/ 1476766 w 2199330"/>
                <a:gd name="connsiteY44" fmla="*/ 1156613 h 4432189"/>
                <a:gd name="connsiteX45" fmla="*/ 2101406 w 2199330"/>
                <a:gd name="connsiteY45" fmla="*/ 1774633 h 4432189"/>
                <a:gd name="connsiteX46" fmla="*/ 2190690 w 2199330"/>
                <a:gd name="connsiteY46" fmla="*/ 2220861 h 4432189"/>
                <a:gd name="connsiteX47" fmla="*/ 2140286 w 2199330"/>
                <a:gd name="connsiteY47" fmla="*/ 2565885 h 4432189"/>
                <a:gd name="connsiteX48" fmla="*/ 1519250 w 2199330"/>
                <a:gd name="connsiteY48" fmla="*/ 3261337 h 4432189"/>
                <a:gd name="connsiteX49" fmla="*/ 1464886 w 2199330"/>
                <a:gd name="connsiteY49" fmla="*/ 3383069 h 4432189"/>
                <a:gd name="connsiteX50" fmla="*/ 2016438 w 2199330"/>
                <a:gd name="connsiteY50" fmla="*/ 3853427 h 4432189"/>
                <a:gd name="connsiteX51" fmla="*/ 2192490 w 2199330"/>
                <a:gd name="connsiteY51" fmla="*/ 4368443 h 4432189"/>
                <a:gd name="connsiteX52" fmla="*/ 2199330 w 2199330"/>
                <a:gd name="connsiteY52" fmla="*/ 4432189 h 4432189"/>
                <a:gd name="connsiteX53" fmla="*/ 2058562 w 2199330"/>
                <a:gd name="connsiteY53" fmla="*/ 4429667 h 4432189"/>
                <a:gd name="connsiteX54" fmla="*/ 1917794 w 2199330"/>
                <a:gd name="connsiteY54" fmla="*/ 4426787 h 4432189"/>
                <a:gd name="connsiteX55" fmla="*/ 1915274 w 2199330"/>
                <a:gd name="connsiteY55" fmla="*/ 4401215 h 4432189"/>
                <a:gd name="connsiteX56" fmla="*/ 1875310 w 2199330"/>
                <a:gd name="connsiteY56" fmla="*/ 4210695 h 4432189"/>
                <a:gd name="connsiteX57" fmla="*/ 1861270 w 2199330"/>
                <a:gd name="connsiteY57" fmla="*/ 4187647 h 4432189"/>
                <a:gd name="connsiteX58" fmla="*/ 1087942 w 2199330"/>
                <a:gd name="connsiteY58" fmla="*/ 4190167 h 4432189"/>
                <a:gd name="connsiteX59" fmla="*/ 314614 w 2199330"/>
                <a:gd name="connsiteY59" fmla="*/ 4193049 h 4432189"/>
                <a:gd name="connsiteX60" fmla="*/ 299854 w 2199330"/>
                <a:gd name="connsiteY60" fmla="*/ 4248871 h 4432189"/>
                <a:gd name="connsiteX61" fmla="*/ 278250 w 2199330"/>
                <a:gd name="connsiteY61" fmla="*/ 4365561 h 4432189"/>
                <a:gd name="connsiteX62" fmla="*/ 271770 w 2199330"/>
                <a:gd name="connsiteY62" fmla="*/ 4426787 h 4432189"/>
                <a:gd name="connsiteX63" fmla="*/ 137122 w 2199330"/>
                <a:gd name="connsiteY63" fmla="*/ 4429667 h 4432189"/>
                <a:gd name="connsiteX64" fmla="*/ 2474 w 2199330"/>
                <a:gd name="connsiteY64" fmla="*/ 4432189 h 4432189"/>
                <a:gd name="connsiteX65" fmla="*/ 2474 w 2199330"/>
                <a:gd name="connsiteY65" fmla="*/ 4361599 h 4432189"/>
                <a:gd name="connsiteX66" fmla="*/ 184286 w 2199330"/>
                <a:gd name="connsiteY66" fmla="*/ 3837939 h 4432189"/>
                <a:gd name="connsiteX67" fmla="*/ 706318 w 2199330"/>
                <a:gd name="connsiteY67" fmla="*/ 3395673 h 4432189"/>
                <a:gd name="connsiteX68" fmla="*/ 685798 w 2199330"/>
                <a:gd name="connsiteY68" fmla="*/ 3271061 h 4432189"/>
                <a:gd name="connsiteX69" fmla="*/ 53958 w 2199330"/>
                <a:gd name="connsiteY69" fmla="*/ 2588215 h 4432189"/>
                <a:gd name="connsiteX70" fmla="*/ 54318 w 2199330"/>
                <a:gd name="connsiteY70" fmla="*/ 1853867 h 4432189"/>
                <a:gd name="connsiteX71" fmla="*/ 700918 w 2199330"/>
                <a:gd name="connsiteY71" fmla="*/ 1164897 h 4432189"/>
                <a:gd name="connsiteX72" fmla="*/ 769322 w 2199330"/>
                <a:gd name="connsiteY72" fmla="*/ 1118437 h 4432189"/>
                <a:gd name="connsiteX73" fmla="*/ 738002 w 2199330"/>
                <a:gd name="connsiteY73" fmla="*/ 1068737 h 4432189"/>
                <a:gd name="connsiteX74" fmla="*/ 470862 w 2199330"/>
                <a:gd name="connsiteY74" fmla="*/ 891543 h 4432189"/>
                <a:gd name="connsiteX75" fmla="*/ 133882 w 2199330"/>
                <a:gd name="connsiteY75" fmla="*/ 528149 h 4432189"/>
                <a:gd name="connsiteX76" fmla="*/ 4634 w 2199330"/>
                <a:gd name="connsiteY76" fmla="*/ 76521 h 4432189"/>
                <a:gd name="connsiteX77" fmla="*/ 7514 w 2199330"/>
                <a:gd name="connsiteY77" fmla="*/ 5211 h 4432189"/>
                <a:gd name="connsiteX78" fmla="*/ 128122 w 2199330"/>
                <a:gd name="connsiteY78" fmla="*/ 2329 h 4432189"/>
                <a:gd name="connsiteX79" fmla="*/ 276810 w 2199330"/>
                <a:gd name="connsiteY79" fmla="*/ 58513 h 4432189"/>
                <a:gd name="connsiteX80" fmla="*/ 326134 w 2199330"/>
                <a:gd name="connsiteY80" fmla="*/ 251553 h 4432189"/>
                <a:gd name="connsiteX81" fmla="*/ 1095142 w 2199330"/>
                <a:gd name="connsiteY81" fmla="*/ 264519 h 4432189"/>
                <a:gd name="connsiteX82" fmla="*/ 1864510 w 2199330"/>
                <a:gd name="connsiteY82" fmla="*/ 246511 h 4432189"/>
                <a:gd name="connsiteX83" fmla="*/ 1912754 w 2199330"/>
                <a:gd name="connsiteY83" fmla="*/ 57433 h 4432189"/>
                <a:gd name="connsiteX84" fmla="*/ 1924994 w 2199330"/>
                <a:gd name="connsiteY84" fmla="*/ 12413 h 4432189"/>
                <a:gd name="connsiteX85" fmla="*/ 2052306 w 2199330"/>
                <a:gd name="connsiteY85" fmla="*/ 123 h 4432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2199330" h="4432189">
                  <a:moveTo>
                    <a:pt x="1094686" y="3506675"/>
                  </a:moveTo>
                  <a:cubicBezTo>
                    <a:pt x="1051490" y="3506675"/>
                    <a:pt x="747318" y="3691075"/>
                    <a:pt x="606210" y="3802943"/>
                  </a:cubicBezTo>
                  <a:cubicBezTo>
                    <a:pt x="532418" y="3861403"/>
                    <a:pt x="516938" y="3878723"/>
                    <a:pt x="525578" y="3893157"/>
                  </a:cubicBezTo>
                  <a:cubicBezTo>
                    <a:pt x="534938" y="3908315"/>
                    <a:pt x="1654790" y="3907953"/>
                    <a:pt x="1664150" y="3892797"/>
                  </a:cubicBezTo>
                  <a:cubicBezTo>
                    <a:pt x="1674226" y="3876559"/>
                    <a:pt x="1634630" y="3839029"/>
                    <a:pt x="1521242" y="3756391"/>
                  </a:cubicBezTo>
                  <a:cubicBezTo>
                    <a:pt x="1374018" y="3648855"/>
                    <a:pt x="1130682" y="3506675"/>
                    <a:pt x="1094686" y="3506675"/>
                  </a:cubicBezTo>
                  <a:close/>
                  <a:moveTo>
                    <a:pt x="768002" y="2766731"/>
                  </a:moveTo>
                  <a:cubicBezTo>
                    <a:pt x="528790" y="2766665"/>
                    <a:pt x="521702" y="2770443"/>
                    <a:pt x="521702" y="2784753"/>
                  </a:cubicBezTo>
                  <a:cubicBezTo>
                    <a:pt x="521702" y="2825429"/>
                    <a:pt x="710310" y="2964735"/>
                    <a:pt x="948230" y="3099721"/>
                  </a:cubicBezTo>
                  <a:cubicBezTo>
                    <a:pt x="1018058" y="3139317"/>
                    <a:pt x="1083566" y="3171715"/>
                    <a:pt x="1093646" y="3171715"/>
                  </a:cubicBezTo>
                  <a:cubicBezTo>
                    <a:pt x="1104086" y="3171715"/>
                    <a:pt x="1158794" y="3146157"/>
                    <a:pt x="1215666" y="3114479"/>
                  </a:cubicBezTo>
                  <a:cubicBezTo>
                    <a:pt x="1455746" y="2982013"/>
                    <a:pt x="1674226" y="2823269"/>
                    <a:pt x="1667390" y="2786911"/>
                  </a:cubicBezTo>
                  <a:cubicBezTo>
                    <a:pt x="1664510" y="2772153"/>
                    <a:pt x="1610158" y="2770353"/>
                    <a:pt x="1092926" y="2767833"/>
                  </a:cubicBezTo>
                  <a:cubicBezTo>
                    <a:pt x="953270" y="2767203"/>
                    <a:pt x="847742" y="2766753"/>
                    <a:pt x="768002" y="2766731"/>
                  </a:cubicBezTo>
                  <a:close/>
                  <a:moveTo>
                    <a:pt x="1100346" y="1962039"/>
                  </a:moveTo>
                  <a:cubicBezTo>
                    <a:pt x="496870" y="1962039"/>
                    <a:pt x="328358" y="1964561"/>
                    <a:pt x="320438" y="1974651"/>
                  </a:cubicBezTo>
                  <a:cubicBezTo>
                    <a:pt x="298834" y="2001677"/>
                    <a:pt x="277226" y="2124197"/>
                    <a:pt x="277226" y="2220413"/>
                  </a:cubicBezTo>
                  <a:cubicBezTo>
                    <a:pt x="277226" y="2316267"/>
                    <a:pt x="299914" y="2450677"/>
                    <a:pt x="320798" y="2478065"/>
                  </a:cubicBezTo>
                  <a:cubicBezTo>
                    <a:pt x="328358" y="2488155"/>
                    <a:pt x="495430" y="2490677"/>
                    <a:pt x="1094946" y="2490677"/>
                  </a:cubicBezTo>
                  <a:cubicBezTo>
                    <a:pt x="1810406" y="2490677"/>
                    <a:pt x="1860454" y="2489595"/>
                    <a:pt x="1874858" y="2473019"/>
                  </a:cubicBezTo>
                  <a:cubicBezTo>
                    <a:pt x="1895382" y="2449597"/>
                    <a:pt x="1923466" y="2303653"/>
                    <a:pt x="1923466" y="2221133"/>
                  </a:cubicBezTo>
                  <a:cubicBezTo>
                    <a:pt x="1923466" y="2149783"/>
                    <a:pt x="1896462" y="1995191"/>
                    <a:pt x="1880258" y="1974651"/>
                  </a:cubicBezTo>
                  <a:cubicBezTo>
                    <a:pt x="1872338" y="1964561"/>
                    <a:pt x="1704182" y="1962039"/>
                    <a:pt x="1100346" y="1962039"/>
                  </a:cubicBezTo>
                  <a:close/>
                  <a:moveTo>
                    <a:pt x="1093374" y="1281001"/>
                  </a:moveTo>
                  <a:cubicBezTo>
                    <a:pt x="1038286" y="1281001"/>
                    <a:pt x="669230" y="1509467"/>
                    <a:pt x="558330" y="1612331"/>
                  </a:cubicBezTo>
                  <a:cubicBezTo>
                    <a:pt x="485598" y="1679463"/>
                    <a:pt x="474078" y="1678381"/>
                    <a:pt x="1095174" y="1678381"/>
                  </a:cubicBezTo>
                  <a:cubicBezTo>
                    <a:pt x="1571530" y="1678381"/>
                    <a:pt x="1648222" y="1676215"/>
                    <a:pt x="1659026" y="1663223"/>
                  </a:cubicBezTo>
                  <a:cubicBezTo>
                    <a:pt x="1669466" y="1650589"/>
                    <a:pt x="1665866" y="1642289"/>
                    <a:pt x="1637782" y="1615941"/>
                  </a:cubicBezTo>
                  <a:cubicBezTo>
                    <a:pt x="1590614" y="1571907"/>
                    <a:pt x="1427866" y="1457855"/>
                    <a:pt x="1323810" y="1396497"/>
                  </a:cubicBezTo>
                  <a:cubicBezTo>
                    <a:pt x="1161786" y="1300131"/>
                    <a:pt x="1123262" y="1281001"/>
                    <a:pt x="1093374" y="1281001"/>
                  </a:cubicBezTo>
                  <a:close/>
                  <a:moveTo>
                    <a:pt x="1094282" y="539639"/>
                  </a:moveTo>
                  <a:cubicBezTo>
                    <a:pt x="585722" y="539639"/>
                    <a:pt x="540766" y="541081"/>
                    <a:pt x="534650" y="556573"/>
                  </a:cubicBezTo>
                  <a:cubicBezTo>
                    <a:pt x="521702" y="590439"/>
                    <a:pt x="669522" y="703929"/>
                    <a:pt x="926322" y="856689"/>
                  </a:cubicBezTo>
                  <a:cubicBezTo>
                    <a:pt x="1007962" y="904967"/>
                    <a:pt x="1080254" y="945319"/>
                    <a:pt x="1087090" y="945679"/>
                  </a:cubicBezTo>
                  <a:cubicBezTo>
                    <a:pt x="1093922" y="946039"/>
                    <a:pt x="1160098" y="911451"/>
                    <a:pt x="1234190" y="868939"/>
                  </a:cubicBezTo>
                  <a:cubicBezTo>
                    <a:pt x="1380930" y="784631"/>
                    <a:pt x="1451066" y="738875"/>
                    <a:pt x="1564718" y="653849"/>
                  </a:cubicBezTo>
                  <a:cubicBezTo>
                    <a:pt x="1638806" y="598005"/>
                    <a:pt x="1664702" y="567741"/>
                    <a:pt x="1653194" y="549367"/>
                  </a:cubicBezTo>
                  <a:cubicBezTo>
                    <a:pt x="1649238" y="543241"/>
                    <a:pt x="1443870" y="539639"/>
                    <a:pt x="1094282" y="539639"/>
                  </a:cubicBezTo>
                  <a:close/>
                  <a:moveTo>
                    <a:pt x="2052306" y="123"/>
                  </a:moveTo>
                  <a:cubicBezTo>
                    <a:pt x="2112926" y="-641"/>
                    <a:pt x="2174490" y="2149"/>
                    <a:pt x="2185290" y="9171"/>
                  </a:cubicBezTo>
                  <a:cubicBezTo>
                    <a:pt x="2199690" y="18175"/>
                    <a:pt x="2197170" y="66797"/>
                    <a:pt x="2175570" y="198251"/>
                  </a:cubicBezTo>
                  <a:cubicBezTo>
                    <a:pt x="2136326" y="437751"/>
                    <a:pt x="1998798" y="658525"/>
                    <a:pt x="1771626" y="847965"/>
                  </a:cubicBezTo>
                  <a:cubicBezTo>
                    <a:pt x="1693138" y="912791"/>
                    <a:pt x="1508450" y="1040645"/>
                    <a:pt x="1447966" y="1071619"/>
                  </a:cubicBezTo>
                  <a:cubicBezTo>
                    <a:pt x="1429602" y="1080621"/>
                    <a:pt x="1414842" y="1095027"/>
                    <a:pt x="1414842" y="1103671"/>
                  </a:cubicBezTo>
                  <a:cubicBezTo>
                    <a:pt x="1414842" y="1112315"/>
                    <a:pt x="1442922" y="1136085"/>
                    <a:pt x="1476766" y="1156613"/>
                  </a:cubicBezTo>
                  <a:cubicBezTo>
                    <a:pt x="1782426" y="1342451"/>
                    <a:pt x="2009598" y="1567187"/>
                    <a:pt x="2101406" y="1774633"/>
                  </a:cubicBezTo>
                  <a:cubicBezTo>
                    <a:pt x="2165850" y="1919775"/>
                    <a:pt x="2190690" y="2044387"/>
                    <a:pt x="2190690" y="2220861"/>
                  </a:cubicBezTo>
                  <a:cubicBezTo>
                    <a:pt x="2190690" y="2365281"/>
                    <a:pt x="2179530" y="2442353"/>
                    <a:pt x="2140286" y="2565885"/>
                  </a:cubicBezTo>
                  <a:cubicBezTo>
                    <a:pt x="2056042" y="2830597"/>
                    <a:pt x="1854790" y="3055691"/>
                    <a:pt x="1519250" y="3261337"/>
                  </a:cubicBezTo>
                  <a:cubicBezTo>
                    <a:pt x="1409802" y="3328325"/>
                    <a:pt x="1401162" y="3347413"/>
                    <a:pt x="1464886" y="3383069"/>
                  </a:cubicBezTo>
                  <a:cubicBezTo>
                    <a:pt x="1688098" y="3508761"/>
                    <a:pt x="1918154" y="3704683"/>
                    <a:pt x="2016438" y="3853427"/>
                  </a:cubicBezTo>
                  <a:cubicBezTo>
                    <a:pt x="2121926" y="4013333"/>
                    <a:pt x="2169450" y="4151991"/>
                    <a:pt x="2192490" y="4368443"/>
                  </a:cubicBezTo>
                  <a:lnTo>
                    <a:pt x="2199330" y="4432189"/>
                  </a:lnTo>
                  <a:lnTo>
                    <a:pt x="2058562" y="4429667"/>
                  </a:lnTo>
                  <a:lnTo>
                    <a:pt x="1917794" y="4426787"/>
                  </a:lnTo>
                  <a:lnTo>
                    <a:pt x="1915274" y="4401215"/>
                  </a:lnTo>
                  <a:cubicBezTo>
                    <a:pt x="1908074" y="4327385"/>
                    <a:pt x="1887910" y="4230865"/>
                    <a:pt x="1875310" y="4210695"/>
                  </a:cubicBezTo>
                  <a:lnTo>
                    <a:pt x="1861270" y="4187647"/>
                  </a:lnTo>
                  <a:lnTo>
                    <a:pt x="1087942" y="4190167"/>
                  </a:lnTo>
                  <a:lnTo>
                    <a:pt x="314614" y="4193049"/>
                  </a:lnTo>
                  <a:lnTo>
                    <a:pt x="299854" y="4248871"/>
                  </a:lnTo>
                  <a:cubicBezTo>
                    <a:pt x="291574" y="4279485"/>
                    <a:pt x="281850" y="4332067"/>
                    <a:pt x="278250" y="4365561"/>
                  </a:cubicBezTo>
                  <a:lnTo>
                    <a:pt x="271770" y="4426787"/>
                  </a:lnTo>
                  <a:lnTo>
                    <a:pt x="137122" y="4429667"/>
                  </a:lnTo>
                  <a:lnTo>
                    <a:pt x="2474" y="4432189"/>
                  </a:lnTo>
                  <a:lnTo>
                    <a:pt x="2474" y="4361599"/>
                  </a:lnTo>
                  <a:cubicBezTo>
                    <a:pt x="2474" y="4195569"/>
                    <a:pt x="75198" y="3986321"/>
                    <a:pt x="184286" y="3837939"/>
                  </a:cubicBezTo>
                  <a:cubicBezTo>
                    <a:pt x="300574" y="3679833"/>
                    <a:pt x="496066" y="3513803"/>
                    <a:pt x="706318" y="3395673"/>
                  </a:cubicBezTo>
                  <a:cubicBezTo>
                    <a:pt x="788762" y="3348855"/>
                    <a:pt x="785882" y="3331567"/>
                    <a:pt x="685798" y="3271061"/>
                  </a:cubicBezTo>
                  <a:cubicBezTo>
                    <a:pt x="358898" y="3075139"/>
                    <a:pt x="162686" y="2863011"/>
                    <a:pt x="53958" y="2588215"/>
                  </a:cubicBezTo>
                  <a:cubicBezTo>
                    <a:pt x="-18046" y="2405619"/>
                    <a:pt x="-18046" y="2031421"/>
                    <a:pt x="54318" y="1853867"/>
                  </a:cubicBezTo>
                  <a:cubicBezTo>
                    <a:pt x="169886" y="1570067"/>
                    <a:pt x="356378" y="1371263"/>
                    <a:pt x="700918" y="1164897"/>
                  </a:cubicBezTo>
                  <a:cubicBezTo>
                    <a:pt x="735478" y="1144369"/>
                    <a:pt x="766442" y="1123119"/>
                    <a:pt x="769322" y="1118437"/>
                  </a:cubicBezTo>
                  <a:cubicBezTo>
                    <a:pt x="778682" y="1103311"/>
                    <a:pt x="764282" y="1080621"/>
                    <a:pt x="738002" y="1068737"/>
                  </a:cubicBezTo>
                  <a:cubicBezTo>
                    <a:pt x="702718" y="1052531"/>
                    <a:pt x="551510" y="952407"/>
                    <a:pt x="470862" y="891543"/>
                  </a:cubicBezTo>
                  <a:cubicBezTo>
                    <a:pt x="336574" y="790339"/>
                    <a:pt x="206246" y="649521"/>
                    <a:pt x="133882" y="528149"/>
                  </a:cubicBezTo>
                  <a:cubicBezTo>
                    <a:pt x="54318" y="393813"/>
                    <a:pt x="-1126" y="200413"/>
                    <a:pt x="4634" y="76521"/>
                  </a:cubicBezTo>
                  <a:lnTo>
                    <a:pt x="7514" y="5211"/>
                  </a:lnTo>
                  <a:lnTo>
                    <a:pt x="128122" y="2329"/>
                  </a:lnTo>
                  <a:cubicBezTo>
                    <a:pt x="263490" y="-913"/>
                    <a:pt x="276810" y="4129"/>
                    <a:pt x="276810" y="58513"/>
                  </a:cubicBezTo>
                  <a:cubicBezTo>
                    <a:pt x="276810" y="112535"/>
                    <a:pt x="308854" y="237507"/>
                    <a:pt x="326134" y="251553"/>
                  </a:cubicBezTo>
                  <a:cubicBezTo>
                    <a:pt x="338374" y="261637"/>
                    <a:pt x="507586" y="264519"/>
                    <a:pt x="1095142" y="264519"/>
                  </a:cubicBezTo>
                  <a:cubicBezTo>
                    <a:pt x="1799706" y="264519"/>
                    <a:pt x="1849750" y="263439"/>
                    <a:pt x="1864510" y="246511"/>
                  </a:cubicBezTo>
                  <a:cubicBezTo>
                    <a:pt x="1882510" y="226703"/>
                    <a:pt x="1912754" y="108213"/>
                    <a:pt x="1912754" y="57433"/>
                  </a:cubicBezTo>
                  <a:cubicBezTo>
                    <a:pt x="1912754" y="39425"/>
                    <a:pt x="1918154" y="18895"/>
                    <a:pt x="1924994" y="12413"/>
                  </a:cubicBezTo>
                  <a:cubicBezTo>
                    <a:pt x="1932014" y="5211"/>
                    <a:pt x="1991686" y="889"/>
                    <a:pt x="2052306" y="123"/>
                  </a:cubicBezTo>
                  <a:close/>
                </a:path>
              </a:pathLst>
            </a:custGeom>
            <a:solidFill>
              <a:schemeClr val="bg1">
                <a:lumMod val="50000"/>
              </a:schemeClr>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134" name="手繪多邊形 133"/>
          <p:cNvSpPr>
            <a:spLocks noChangeAspect="1"/>
          </p:cNvSpPr>
          <p:nvPr/>
        </p:nvSpPr>
        <p:spPr bwMode="auto">
          <a:xfrm>
            <a:off x="6398024" y="1642057"/>
            <a:ext cx="241642" cy="446302"/>
          </a:xfrm>
          <a:custGeom>
            <a:avLst/>
            <a:gdLst>
              <a:gd name="connsiteX0" fmla="*/ 1041502 w 2397801"/>
              <a:gd name="connsiteY0" fmla="*/ 588163 h 4428623"/>
              <a:gd name="connsiteX1" fmla="*/ 299462 w 2397801"/>
              <a:gd name="connsiteY1" fmla="*/ 593899 h 4428623"/>
              <a:gd name="connsiteX2" fmla="*/ 283250 w 2397801"/>
              <a:gd name="connsiteY2" fmla="*/ 2218109 h 4428623"/>
              <a:gd name="connsiteX3" fmla="*/ 290095 w 2397801"/>
              <a:gd name="connsiteY3" fmla="*/ 3843037 h 4428623"/>
              <a:gd name="connsiteX4" fmla="*/ 1207710 w 2397801"/>
              <a:gd name="connsiteY4" fmla="*/ 3847357 h 4428623"/>
              <a:gd name="connsiteX5" fmla="*/ 2118479 w 2397801"/>
              <a:gd name="connsiteY5" fmla="*/ 3844837 h 4428623"/>
              <a:gd name="connsiteX6" fmla="*/ 2121001 w 2397801"/>
              <a:gd name="connsiteY6" fmla="*/ 2224589 h 4428623"/>
              <a:gd name="connsiteX7" fmla="*/ 2110914 w 2397801"/>
              <a:gd name="connsiteY7" fmla="*/ 596419 h 4428623"/>
              <a:gd name="connsiteX8" fmla="*/ 1041502 w 2397801"/>
              <a:gd name="connsiteY8" fmla="*/ 588163 h 4428623"/>
              <a:gd name="connsiteX9" fmla="*/ 1205249 w 2397801"/>
              <a:gd name="connsiteY9" fmla="*/ 186437 h 4428623"/>
              <a:gd name="connsiteX10" fmla="*/ 930070 w 2397801"/>
              <a:gd name="connsiteY10" fmla="*/ 210597 h 4428623"/>
              <a:gd name="connsiteX11" fmla="*/ 899455 w 2397801"/>
              <a:gd name="connsiteY11" fmla="*/ 338957 h 4428623"/>
              <a:gd name="connsiteX12" fmla="*/ 1201647 w 2397801"/>
              <a:gd name="connsiteY12" fmla="*/ 414677 h 4428623"/>
              <a:gd name="connsiteX13" fmla="*/ 1445490 w 2397801"/>
              <a:gd name="connsiteY13" fmla="*/ 398813 h 4428623"/>
              <a:gd name="connsiteX14" fmla="*/ 1513204 w 2397801"/>
              <a:gd name="connsiteY14" fmla="*/ 295689 h 4428623"/>
              <a:gd name="connsiteX15" fmla="*/ 1484029 w 2397801"/>
              <a:gd name="connsiteY15" fmla="*/ 219609 h 4428623"/>
              <a:gd name="connsiteX16" fmla="*/ 1454134 w 2397801"/>
              <a:gd name="connsiteY16" fmla="*/ 186437 h 4428623"/>
              <a:gd name="connsiteX17" fmla="*/ 813103 w 2397801"/>
              <a:gd name="connsiteY17" fmla="*/ 1 h 4428623"/>
              <a:gd name="connsiteX18" fmla="*/ 1241394 w 2397801"/>
              <a:gd name="connsiteY18" fmla="*/ 553 h 4428623"/>
              <a:gd name="connsiteX19" fmla="*/ 2335516 w 2397801"/>
              <a:gd name="connsiteY19" fmla="*/ 3793 h 4428623"/>
              <a:gd name="connsiteX20" fmla="*/ 2364318 w 2397801"/>
              <a:gd name="connsiteY20" fmla="*/ 25037 h 4428623"/>
              <a:gd name="connsiteX21" fmla="*/ 2392760 w 2397801"/>
              <a:gd name="connsiteY21" fmla="*/ 46641 h 4428623"/>
              <a:gd name="connsiteX22" fmla="*/ 2395281 w 2397801"/>
              <a:gd name="connsiteY22" fmla="*/ 2216709 h 4428623"/>
              <a:gd name="connsiteX23" fmla="*/ 2397801 w 2397801"/>
              <a:gd name="connsiteY23" fmla="*/ 4386781 h 4428623"/>
              <a:gd name="connsiteX24" fmla="*/ 2371159 w 2397801"/>
              <a:gd name="connsiteY24" fmla="*/ 4408025 h 4428623"/>
              <a:gd name="connsiteX25" fmla="*/ 1205032 w 2397801"/>
              <a:gd name="connsiteY25" fmla="*/ 4428545 h 4428623"/>
              <a:gd name="connsiteX26" fmla="*/ 48265 w 2397801"/>
              <a:gd name="connsiteY26" fmla="*/ 4418105 h 4428623"/>
              <a:gd name="connsiteX27" fmla="*/ 21 w 2397801"/>
              <a:gd name="connsiteY27" fmla="*/ 2208429 h 4428623"/>
              <a:gd name="connsiteX28" fmla="*/ 21 w 2397801"/>
              <a:gd name="connsiteY28" fmla="*/ 68245 h 4428623"/>
              <a:gd name="connsiteX29" fmla="*/ 28823 w 2397801"/>
              <a:gd name="connsiteY29" fmla="*/ 39437 h 4428623"/>
              <a:gd name="connsiteX30" fmla="*/ 102629 w 2397801"/>
              <a:gd name="connsiteY30" fmla="*/ 4153 h 4428623"/>
              <a:gd name="connsiteX31" fmla="*/ 813103 w 2397801"/>
              <a:gd name="connsiteY31" fmla="*/ 1 h 4428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397801" h="4428623">
                <a:moveTo>
                  <a:pt x="1041502" y="588163"/>
                </a:moveTo>
                <a:cubicBezTo>
                  <a:pt x="655239" y="588159"/>
                  <a:pt x="310023" y="589961"/>
                  <a:pt x="299462" y="593899"/>
                </a:cubicBezTo>
                <a:cubicBezTo>
                  <a:pt x="284691" y="599661"/>
                  <a:pt x="283250" y="752323"/>
                  <a:pt x="283250" y="2218109"/>
                </a:cubicBezTo>
                <a:cubicBezTo>
                  <a:pt x="283250" y="3108165"/>
                  <a:pt x="286492" y="3839437"/>
                  <a:pt x="290095" y="3843037"/>
                </a:cubicBezTo>
                <a:cubicBezTo>
                  <a:pt x="294058" y="3846637"/>
                  <a:pt x="706931" y="3848797"/>
                  <a:pt x="1207710" y="3847357"/>
                </a:cubicBezTo>
                <a:lnTo>
                  <a:pt x="2118479" y="3844837"/>
                </a:lnTo>
                <a:lnTo>
                  <a:pt x="2121001" y="2224589"/>
                </a:lnTo>
                <a:cubicBezTo>
                  <a:pt x="2123163" y="935231"/>
                  <a:pt x="2121001" y="602901"/>
                  <a:pt x="2110914" y="596419"/>
                </a:cubicBezTo>
                <a:cubicBezTo>
                  <a:pt x="2102605" y="591155"/>
                  <a:pt x="1538127" y="588167"/>
                  <a:pt x="1041502" y="588163"/>
                </a:cubicBezTo>
                <a:close/>
                <a:moveTo>
                  <a:pt x="1205249" y="186437"/>
                </a:moveTo>
                <a:cubicBezTo>
                  <a:pt x="956363" y="186437"/>
                  <a:pt x="956003" y="186437"/>
                  <a:pt x="930070" y="210597"/>
                </a:cubicBezTo>
                <a:cubicBezTo>
                  <a:pt x="889369" y="248817"/>
                  <a:pt x="878564" y="294969"/>
                  <a:pt x="899455" y="338957"/>
                </a:cubicBezTo>
                <a:cubicBezTo>
                  <a:pt x="931511" y="406745"/>
                  <a:pt x="960685" y="414317"/>
                  <a:pt x="1201647" y="414677"/>
                </a:cubicBezTo>
                <a:cubicBezTo>
                  <a:pt x="1375975" y="415037"/>
                  <a:pt x="1418476" y="412513"/>
                  <a:pt x="1445490" y="398813"/>
                </a:cubicBezTo>
                <a:cubicBezTo>
                  <a:pt x="1493394" y="374653"/>
                  <a:pt x="1513204" y="345085"/>
                  <a:pt x="1513204" y="295689"/>
                </a:cubicBezTo>
                <a:cubicBezTo>
                  <a:pt x="1513564" y="262517"/>
                  <a:pt x="1507081" y="245209"/>
                  <a:pt x="1484029" y="219609"/>
                </a:cubicBezTo>
                <a:lnTo>
                  <a:pt x="1454134" y="186437"/>
                </a:lnTo>
                <a:close/>
                <a:moveTo>
                  <a:pt x="813103" y="1"/>
                </a:moveTo>
                <a:cubicBezTo>
                  <a:pt x="946149" y="13"/>
                  <a:pt x="1090993" y="193"/>
                  <a:pt x="1241394" y="553"/>
                </a:cubicBezTo>
                <a:lnTo>
                  <a:pt x="2335516" y="3793"/>
                </a:lnTo>
                <a:lnTo>
                  <a:pt x="2364318" y="25037"/>
                </a:lnTo>
                <a:lnTo>
                  <a:pt x="2392760" y="46641"/>
                </a:lnTo>
                <a:lnTo>
                  <a:pt x="2395281" y="2216709"/>
                </a:lnTo>
                <a:lnTo>
                  <a:pt x="2397801" y="4386781"/>
                </a:lnTo>
                <a:lnTo>
                  <a:pt x="2371159" y="4408025"/>
                </a:lnTo>
                <a:cubicBezTo>
                  <a:pt x="2344517" y="4428905"/>
                  <a:pt x="2342717" y="4428905"/>
                  <a:pt x="1205032" y="4428545"/>
                </a:cubicBezTo>
                <a:cubicBezTo>
                  <a:pt x="450415" y="4428545"/>
                  <a:pt x="60146" y="4424945"/>
                  <a:pt x="48265" y="4418105"/>
                </a:cubicBezTo>
                <a:cubicBezTo>
                  <a:pt x="-2499" y="4388581"/>
                  <a:pt x="21" y="4509201"/>
                  <a:pt x="21" y="2208429"/>
                </a:cubicBezTo>
                <a:lnTo>
                  <a:pt x="21" y="68245"/>
                </a:lnTo>
                <a:lnTo>
                  <a:pt x="28823" y="39437"/>
                </a:lnTo>
                <a:cubicBezTo>
                  <a:pt x="47905" y="19997"/>
                  <a:pt x="72747" y="8473"/>
                  <a:pt x="102629" y="4153"/>
                </a:cubicBezTo>
                <a:cubicBezTo>
                  <a:pt x="120991" y="1453"/>
                  <a:pt x="413962" y="-31"/>
                  <a:pt x="813103" y="1"/>
                </a:cubicBezTo>
                <a:close/>
              </a:path>
            </a:pathLst>
          </a:custGeom>
          <a:solidFill>
            <a:schemeClr val="accent3"/>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35" name="手繪多邊形 134"/>
          <p:cNvSpPr>
            <a:spLocks noChangeAspect="1"/>
          </p:cNvSpPr>
          <p:nvPr/>
        </p:nvSpPr>
        <p:spPr bwMode="auto">
          <a:xfrm>
            <a:off x="589405" y="1631171"/>
            <a:ext cx="378468" cy="522928"/>
          </a:xfrm>
          <a:custGeom>
            <a:avLst/>
            <a:gdLst>
              <a:gd name="connsiteX0" fmla="*/ 2760844 w 3196998"/>
              <a:gd name="connsiteY0" fmla="*/ 1897930 h 4417292"/>
              <a:gd name="connsiteX1" fmla="*/ 2730310 w 3196998"/>
              <a:gd name="connsiteY1" fmla="*/ 2116432 h 4417292"/>
              <a:gd name="connsiteX2" fmla="*/ 2716302 w 3196998"/>
              <a:gd name="connsiteY2" fmla="*/ 2329896 h 4417292"/>
              <a:gd name="connsiteX3" fmla="*/ 2700496 w 3196998"/>
              <a:gd name="connsiteY3" fmla="*/ 2548040 h 4417292"/>
              <a:gd name="connsiteX4" fmla="*/ 2653798 w 3196998"/>
              <a:gd name="connsiteY4" fmla="*/ 3300022 h 4417292"/>
              <a:gd name="connsiteX5" fmla="*/ 2622546 w 3196998"/>
              <a:gd name="connsiteY5" fmla="*/ 3856178 h 4417292"/>
              <a:gd name="connsiteX6" fmla="*/ 2635838 w 3196998"/>
              <a:gd name="connsiteY6" fmla="*/ 3980730 h 4417292"/>
              <a:gd name="connsiteX7" fmla="*/ 2772698 w 3196998"/>
              <a:gd name="connsiteY7" fmla="*/ 3861218 h 4417292"/>
              <a:gd name="connsiteX8" fmla="*/ 2899860 w 3196998"/>
              <a:gd name="connsiteY8" fmla="*/ 3721548 h 4417292"/>
              <a:gd name="connsiteX9" fmla="*/ 2862502 w 3196998"/>
              <a:gd name="connsiteY9" fmla="*/ 2995124 h 4417292"/>
              <a:gd name="connsiteX10" fmla="*/ 2846696 w 3196998"/>
              <a:gd name="connsiteY10" fmla="*/ 2782022 h 4417292"/>
              <a:gd name="connsiteX11" fmla="*/ 2831610 w 3196998"/>
              <a:gd name="connsiteY11" fmla="*/ 2583676 h 4417292"/>
              <a:gd name="connsiteX12" fmla="*/ 2791378 w 3196998"/>
              <a:gd name="connsiteY12" fmla="*/ 2060636 h 4417292"/>
              <a:gd name="connsiteX13" fmla="*/ 2760844 w 3196998"/>
              <a:gd name="connsiteY13" fmla="*/ 1897930 h 4417292"/>
              <a:gd name="connsiteX14" fmla="*/ 1393530 w 3196998"/>
              <a:gd name="connsiteY14" fmla="*/ 1288330 h 4417292"/>
              <a:gd name="connsiteX15" fmla="*/ 882754 w 3196998"/>
              <a:gd name="connsiteY15" fmla="*/ 1300572 h 4417292"/>
              <a:gd name="connsiteX16" fmla="*/ 870518 w 3196998"/>
              <a:gd name="connsiteY16" fmla="*/ 1524556 h 4417292"/>
              <a:gd name="connsiteX17" fmla="*/ 845678 w 3196998"/>
              <a:gd name="connsiteY17" fmla="*/ 1761504 h 4417292"/>
              <a:gd name="connsiteX18" fmla="*/ 731214 w 3196998"/>
              <a:gd name="connsiteY18" fmla="*/ 1761864 h 4417292"/>
              <a:gd name="connsiteX19" fmla="*/ 702778 w 3196998"/>
              <a:gd name="connsiteY19" fmla="*/ 1737378 h 4417292"/>
              <a:gd name="connsiteX20" fmla="*/ 697738 w 3196998"/>
              <a:gd name="connsiteY20" fmla="*/ 1515194 h 4417292"/>
              <a:gd name="connsiteX21" fmla="*/ 692698 w 3196998"/>
              <a:gd name="connsiteY21" fmla="*/ 1293370 h 4417292"/>
              <a:gd name="connsiteX22" fmla="*/ 576074 w 3196998"/>
              <a:gd name="connsiteY22" fmla="*/ 1293370 h 4417292"/>
              <a:gd name="connsiteX23" fmla="*/ 459450 w 3196998"/>
              <a:gd name="connsiteY23" fmla="*/ 1293370 h 4417292"/>
              <a:gd name="connsiteX24" fmla="*/ 452610 w 3196998"/>
              <a:gd name="connsiteY24" fmla="*/ 1334062 h 4417292"/>
              <a:gd name="connsiteX25" fmla="*/ 429214 w 3196998"/>
              <a:gd name="connsiteY25" fmla="*/ 1654194 h 4417292"/>
              <a:gd name="connsiteX26" fmla="*/ 402938 w 3196998"/>
              <a:gd name="connsiteY26" fmla="*/ 2045986 h 4417292"/>
              <a:gd name="connsiteX27" fmla="*/ 392858 w 3196998"/>
              <a:gd name="connsiteY27" fmla="*/ 2249444 h 4417292"/>
              <a:gd name="connsiteX28" fmla="*/ 382418 w 3196998"/>
              <a:gd name="connsiteY28" fmla="*/ 2426616 h 4417292"/>
              <a:gd name="connsiteX29" fmla="*/ 362622 w 3196998"/>
              <a:gd name="connsiteY29" fmla="*/ 2690932 h 4417292"/>
              <a:gd name="connsiteX30" fmla="*/ 342826 w 3196998"/>
              <a:gd name="connsiteY30" fmla="*/ 3016104 h 4417292"/>
              <a:gd name="connsiteX31" fmla="*/ 301430 w 3196998"/>
              <a:gd name="connsiteY31" fmla="*/ 3697060 h 4417292"/>
              <a:gd name="connsiteX32" fmla="*/ 281994 w 3196998"/>
              <a:gd name="connsiteY32" fmla="*/ 3986582 h 4417292"/>
              <a:gd name="connsiteX33" fmla="*/ 299630 w 3196998"/>
              <a:gd name="connsiteY33" fmla="*/ 4137106 h 4417292"/>
              <a:gd name="connsiteX34" fmla="*/ 1309298 w 3196998"/>
              <a:gd name="connsiteY34" fmla="*/ 4140346 h 4417292"/>
              <a:gd name="connsiteX35" fmla="*/ 2313930 w 3196998"/>
              <a:gd name="connsiteY35" fmla="*/ 4127022 h 4417292"/>
              <a:gd name="connsiteX36" fmla="*/ 2334806 w 3196998"/>
              <a:gd name="connsiteY36" fmla="*/ 3964256 h 4417292"/>
              <a:gd name="connsiteX37" fmla="*/ 2354246 w 3196998"/>
              <a:gd name="connsiteY37" fmla="*/ 3651326 h 4417292"/>
              <a:gd name="connsiteX38" fmla="*/ 2374042 w 3196998"/>
              <a:gd name="connsiteY38" fmla="*/ 3320752 h 4417292"/>
              <a:gd name="connsiteX39" fmla="*/ 2398518 w 3196998"/>
              <a:gd name="connsiteY39" fmla="*/ 2924638 h 4417292"/>
              <a:gd name="connsiteX40" fmla="*/ 2429114 w 3196998"/>
              <a:gd name="connsiteY40" fmla="*/ 2436698 h 4417292"/>
              <a:gd name="connsiteX41" fmla="*/ 2451074 w 3196998"/>
              <a:gd name="connsiteY41" fmla="*/ 2111526 h 4417292"/>
              <a:gd name="connsiteX42" fmla="*/ 2485266 w 3196998"/>
              <a:gd name="connsiteY42" fmla="*/ 1507272 h 4417292"/>
              <a:gd name="connsiteX43" fmla="*/ 2487426 w 3196998"/>
              <a:gd name="connsiteY43" fmla="*/ 1295892 h 4417292"/>
              <a:gd name="connsiteX44" fmla="*/ 2286934 w 3196998"/>
              <a:gd name="connsiteY44" fmla="*/ 1290490 h 4417292"/>
              <a:gd name="connsiteX45" fmla="*/ 2094718 w 3196998"/>
              <a:gd name="connsiteY45" fmla="*/ 1293370 h 4417292"/>
              <a:gd name="connsiteX46" fmla="*/ 2089318 w 3196998"/>
              <a:gd name="connsiteY46" fmla="*/ 1511954 h 4417292"/>
              <a:gd name="connsiteX47" fmla="*/ 2076002 w 3196998"/>
              <a:gd name="connsiteY47" fmla="*/ 1746740 h 4417292"/>
              <a:gd name="connsiteX48" fmla="*/ 1941738 w 3196998"/>
              <a:gd name="connsiteY48" fmla="*/ 1761504 h 4417292"/>
              <a:gd name="connsiteX49" fmla="*/ 1916902 w 3196998"/>
              <a:gd name="connsiteY49" fmla="*/ 1524556 h 4417292"/>
              <a:gd name="connsiteX50" fmla="*/ 1904662 w 3196998"/>
              <a:gd name="connsiteY50" fmla="*/ 1300572 h 4417292"/>
              <a:gd name="connsiteX51" fmla="*/ 1393530 w 3196998"/>
              <a:gd name="connsiteY51" fmla="*/ 1288330 h 4417292"/>
              <a:gd name="connsiteX52" fmla="*/ 1235134 w 3196998"/>
              <a:gd name="connsiteY52" fmla="*/ 303610 h 4417292"/>
              <a:gd name="connsiteX53" fmla="*/ 1170702 w 3196998"/>
              <a:gd name="connsiteY53" fmla="*/ 326372 h 4417292"/>
              <a:gd name="connsiteX54" fmla="*/ 916754 w 3196998"/>
              <a:gd name="connsiteY54" fmla="*/ 592328 h 4417292"/>
              <a:gd name="connsiteX55" fmla="*/ 886898 w 3196998"/>
              <a:gd name="connsiteY55" fmla="*/ 987124 h 4417292"/>
              <a:gd name="connsiteX56" fmla="*/ 1137250 w 3196998"/>
              <a:gd name="connsiteY56" fmla="*/ 990364 h 4417292"/>
              <a:gd name="connsiteX57" fmla="*/ 1158832 w 3196998"/>
              <a:gd name="connsiteY57" fmla="*/ 769752 h 4417292"/>
              <a:gd name="connsiteX58" fmla="*/ 1226096 w 3196998"/>
              <a:gd name="connsiteY58" fmla="*/ 391152 h 4417292"/>
              <a:gd name="connsiteX59" fmla="*/ 1256670 w 3196998"/>
              <a:gd name="connsiteY59" fmla="*/ 315936 h 4417292"/>
              <a:gd name="connsiteX60" fmla="*/ 1235134 w 3196998"/>
              <a:gd name="connsiteY60" fmla="*/ 303610 h 4417292"/>
              <a:gd name="connsiteX61" fmla="*/ 1533882 w 3196998"/>
              <a:gd name="connsiteY61" fmla="*/ 292966 h 4417292"/>
              <a:gd name="connsiteX62" fmla="*/ 1357474 w 3196998"/>
              <a:gd name="connsiteY62" fmla="*/ 528714 h 4417292"/>
              <a:gd name="connsiteX63" fmla="*/ 1337634 w 3196998"/>
              <a:gd name="connsiteY63" fmla="*/ 781018 h 4417292"/>
              <a:gd name="connsiteX64" fmla="*/ 1349898 w 3196998"/>
              <a:gd name="connsiteY64" fmla="*/ 991930 h 4417292"/>
              <a:gd name="connsiteX65" fmla="*/ 1624070 w 3196998"/>
              <a:gd name="connsiteY65" fmla="*/ 1004166 h 4417292"/>
              <a:gd name="connsiteX66" fmla="*/ 1903290 w 3196998"/>
              <a:gd name="connsiteY66" fmla="*/ 986530 h 4417292"/>
              <a:gd name="connsiteX67" fmla="*/ 1914474 w 3196998"/>
              <a:gd name="connsiteY67" fmla="*/ 836804 h 4417292"/>
              <a:gd name="connsiteX68" fmla="*/ 1897518 w 3196998"/>
              <a:gd name="connsiteY68" fmla="*/ 659724 h 4417292"/>
              <a:gd name="connsiteX69" fmla="*/ 1627676 w 3196998"/>
              <a:gd name="connsiteY69" fmla="*/ 328240 h 4417292"/>
              <a:gd name="connsiteX70" fmla="*/ 1533882 w 3196998"/>
              <a:gd name="connsiteY70" fmla="*/ 292966 h 4417292"/>
              <a:gd name="connsiteX71" fmla="*/ 1857622 w 3196998"/>
              <a:gd name="connsiteY71" fmla="*/ 171235 h 4417292"/>
              <a:gd name="connsiteX72" fmla="*/ 1786642 w 3196998"/>
              <a:gd name="connsiteY72" fmla="*/ 184338 h 4417292"/>
              <a:gd name="connsiteX73" fmla="*/ 1848896 w 3196998"/>
              <a:gd name="connsiteY73" fmla="*/ 267186 h 4417292"/>
              <a:gd name="connsiteX74" fmla="*/ 2018384 w 3196998"/>
              <a:gd name="connsiteY74" fmla="*/ 485836 h 4417292"/>
              <a:gd name="connsiteX75" fmla="*/ 2086754 w 3196998"/>
              <a:gd name="connsiteY75" fmla="*/ 826596 h 4417292"/>
              <a:gd name="connsiteX76" fmla="*/ 2102588 w 3196998"/>
              <a:gd name="connsiteY76" fmla="*/ 991572 h 4417292"/>
              <a:gd name="connsiteX77" fmla="*/ 2358438 w 3196998"/>
              <a:gd name="connsiteY77" fmla="*/ 988330 h 4417292"/>
              <a:gd name="connsiteX78" fmla="*/ 2373912 w 3196998"/>
              <a:gd name="connsiteY78" fmla="*/ 813268 h 4417292"/>
              <a:gd name="connsiteX79" fmla="*/ 2303382 w 3196998"/>
              <a:gd name="connsiteY79" fmla="*/ 443330 h 4417292"/>
              <a:gd name="connsiteX80" fmla="*/ 1973402 w 3196998"/>
              <a:gd name="connsiteY80" fmla="*/ 186500 h 4417292"/>
              <a:gd name="connsiteX81" fmla="*/ 1857622 w 3196998"/>
              <a:gd name="connsiteY81" fmla="*/ 171235 h 4417292"/>
              <a:gd name="connsiteX82" fmla="*/ 1802622 w 3196998"/>
              <a:gd name="connsiteY82" fmla="*/ 1132 h 4417292"/>
              <a:gd name="connsiteX83" fmla="*/ 1890966 w 3196998"/>
              <a:gd name="connsiteY83" fmla="*/ 1357 h 4417292"/>
              <a:gd name="connsiteX84" fmla="*/ 2327354 w 3196998"/>
              <a:gd name="connsiteY84" fmla="*/ 191428 h 4417292"/>
              <a:gd name="connsiteX85" fmla="*/ 2547350 w 3196998"/>
              <a:gd name="connsiteY85" fmla="*/ 810962 h 4417292"/>
              <a:gd name="connsiteX86" fmla="*/ 2557070 w 3196998"/>
              <a:gd name="connsiteY86" fmla="*/ 983756 h 4417292"/>
              <a:gd name="connsiteX87" fmla="*/ 2711894 w 3196998"/>
              <a:gd name="connsiteY87" fmla="*/ 1004274 h 4417292"/>
              <a:gd name="connsiteX88" fmla="*/ 2897682 w 3196998"/>
              <a:gd name="connsiteY88" fmla="*/ 1030554 h 4417292"/>
              <a:gd name="connsiteX89" fmla="*/ 2998498 w 3196998"/>
              <a:gd name="connsiteY89" fmla="*/ 1196506 h 4417292"/>
              <a:gd name="connsiteX90" fmla="*/ 3055390 w 3196998"/>
              <a:gd name="connsiteY90" fmla="*/ 1908198 h 4417292"/>
              <a:gd name="connsiteX91" fmla="*/ 3075554 w 3196998"/>
              <a:gd name="connsiteY91" fmla="*/ 2110508 h 4417292"/>
              <a:gd name="connsiteX92" fmla="*/ 3085634 w 3196998"/>
              <a:gd name="connsiteY92" fmla="*/ 2237224 h 4417292"/>
              <a:gd name="connsiteX93" fmla="*/ 3096074 w 3196998"/>
              <a:gd name="connsiteY93" fmla="*/ 2411096 h 4417292"/>
              <a:gd name="connsiteX94" fmla="*/ 3146842 w 3196998"/>
              <a:gd name="connsiteY94" fmla="*/ 3036030 h 4417292"/>
              <a:gd name="connsiteX95" fmla="*/ 3171686 w 3196998"/>
              <a:gd name="connsiteY95" fmla="*/ 3351016 h 4417292"/>
              <a:gd name="connsiteX96" fmla="*/ 3194010 w 3196998"/>
              <a:gd name="connsiteY96" fmla="*/ 3666364 h 4417292"/>
              <a:gd name="connsiteX97" fmla="*/ 3179610 w 3196998"/>
              <a:gd name="connsiteY97" fmla="*/ 3834116 h 4417292"/>
              <a:gd name="connsiteX98" fmla="*/ 2604238 w 3196998"/>
              <a:gd name="connsiteY98" fmla="*/ 4398574 h 4417292"/>
              <a:gd name="connsiteX99" fmla="*/ 1353398 w 3196998"/>
              <a:gd name="connsiteY99" fmla="*/ 4417292 h 4417292"/>
              <a:gd name="connsiteX100" fmla="*/ 101482 w 3196998"/>
              <a:gd name="connsiteY100" fmla="*/ 4398214 h 4417292"/>
              <a:gd name="connsiteX101" fmla="*/ 1026 w 3196998"/>
              <a:gd name="connsiteY101" fmla="*/ 4270058 h 4417292"/>
              <a:gd name="connsiteX102" fmla="*/ 11826 w 3196998"/>
              <a:gd name="connsiteY102" fmla="*/ 3990710 h 4417292"/>
              <a:gd name="connsiteX103" fmla="*/ 57194 w 3196998"/>
              <a:gd name="connsiteY103" fmla="*/ 3228982 h 4417292"/>
              <a:gd name="connsiteX104" fmla="*/ 81678 w 3196998"/>
              <a:gd name="connsiteY104" fmla="*/ 2822558 h 4417292"/>
              <a:gd name="connsiteX105" fmla="*/ 107962 w 3196998"/>
              <a:gd name="connsiteY105" fmla="*/ 2401016 h 4417292"/>
              <a:gd name="connsiteX106" fmla="*/ 129926 w 3196998"/>
              <a:gd name="connsiteY106" fmla="*/ 2075950 h 4417292"/>
              <a:gd name="connsiteX107" fmla="*/ 149370 w 3196998"/>
              <a:gd name="connsiteY107" fmla="*/ 1755924 h 4417292"/>
              <a:gd name="connsiteX108" fmla="*/ 168450 w 3196998"/>
              <a:gd name="connsiteY108" fmla="*/ 1425818 h 4417292"/>
              <a:gd name="connsiteX109" fmla="*/ 251986 w 3196998"/>
              <a:gd name="connsiteY109" fmla="*/ 1052512 h 4417292"/>
              <a:gd name="connsiteX110" fmla="*/ 514466 w 3196998"/>
              <a:gd name="connsiteY110" fmla="*/ 1004274 h 4417292"/>
              <a:gd name="connsiteX111" fmla="*/ 685494 w 3196998"/>
              <a:gd name="connsiteY111" fmla="*/ 992036 h 4417292"/>
              <a:gd name="connsiteX112" fmla="*/ 697734 w 3196998"/>
              <a:gd name="connsiteY112" fmla="*/ 868200 h 4417292"/>
              <a:gd name="connsiteX113" fmla="*/ 906210 w 3196998"/>
              <a:gd name="connsiteY113" fmla="*/ 308064 h 4417292"/>
              <a:gd name="connsiteX114" fmla="*/ 1363482 w 3196998"/>
              <a:gd name="connsiteY114" fmla="*/ 103592 h 4417292"/>
              <a:gd name="connsiteX115" fmla="*/ 1551430 w 3196998"/>
              <a:gd name="connsiteY115" fmla="*/ 64714 h 4417292"/>
              <a:gd name="connsiteX116" fmla="*/ 1802622 w 3196998"/>
              <a:gd name="connsiteY116" fmla="*/ 1132 h 4417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3196998" h="4417292">
                <a:moveTo>
                  <a:pt x="2760844" y="1897930"/>
                </a:moveTo>
                <a:cubicBezTo>
                  <a:pt x="2743602" y="1897930"/>
                  <a:pt x="2737854" y="1940766"/>
                  <a:pt x="2730310" y="2116432"/>
                </a:cubicBezTo>
                <a:cubicBezTo>
                  <a:pt x="2726000" y="2216864"/>
                  <a:pt x="2719534" y="2312978"/>
                  <a:pt x="2716302" y="2329896"/>
                </a:cubicBezTo>
                <a:cubicBezTo>
                  <a:pt x="2713068" y="2346454"/>
                  <a:pt x="2705884" y="2444726"/>
                  <a:pt x="2700496" y="2548040"/>
                </a:cubicBezTo>
                <a:cubicBezTo>
                  <a:pt x="2685050" y="2847176"/>
                  <a:pt x="2660624" y="3239186"/>
                  <a:pt x="2653798" y="3300022"/>
                </a:cubicBezTo>
                <a:cubicBezTo>
                  <a:pt x="2648050" y="3354378"/>
                  <a:pt x="2633682" y="3606718"/>
                  <a:pt x="2622546" y="3856178"/>
                </a:cubicBezTo>
                <a:cubicBezTo>
                  <a:pt x="2617158" y="3972810"/>
                  <a:pt x="2618236" y="3980730"/>
                  <a:pt x="2635838" y="3980730"/>
                </a:cubicBezTo>
                <a:cubicBezTo>
                  <a:pt x="2646614" y="3980730"/>
                  <a:pt x="2705884" y="3928894"/>
                  <a:pt x="2772698" y="3861218"/>
                </a:cubicBezTo>
                <a:cubicBezTo>
                  <a:pt x="2837358" y="3795704"/>
                  <a:pt x="2894832" y="3732708"/>
                  <a:pt x="2899860" y="3721548"/>
                </a:cubicBezTo>
                <a:cubicBezTo>
                  <a:pt x="2912434" y="3695270"/>
                  <a:pt x="2899502" y="3447610"/>
                  <a:pt x="2862502" y="2995124"/>
                </a:cubicBezTo>
                <a:cubicBezTo>
                  <a:pt x="2856754" y="2925290"/>
                  <a:pt x="2849570" y="2829538"/>
                  <a:pt x="2846696" y="2782022"/>
                </a:cubicBezTo>
                <a:cubicBezTo>
                  <a:pt x="2844182" y="2734504"/>
                  <a:pt x="2837358" y="2645232"/>
                  <a:pt x="2831610" y="2583676"/>
                </a:cubicBezTo>
                <a:cubicBezTo>
                  <a:pt x="2819038" y="2443648"/>
                  <a:pt x="2802514" y="2225864"/>
                  <a:pt x="2791378" y="2060636"/>
                </a:cubicBezTo>
                <a:cubicBezTo>
                  <a:pt x="2783116" y="1934646"/>
                  <a:pt x="2776290" y="1897930"/>
                  <a:pt x="2760844" y="1897930"/>
                </a:cubicBezTo>
                <a:close/>
                <a:moveTo>
                  <a:pt x="1393530" y="1288330"/>
                </a:moveTo>
                <a:cubicBezTo>
                  <a:pt x="1019178" y="1288330"/>
                  <a:pt x="891754" y="1291210"/>
                  <a:pt x="882754" y="1300572"/>
                </a:cubicBezTo>
                <a:cubicBezTo>
                  <a:pt x="874118" y="1309214"/>
                  <a:pt x="870518" y="1373314"/>
                  <a:pt x="870518" y="1524556"/>
                </a:cubicBezTo>
                <a:cubicBezTo>
                  <a:pt x="870518" y="1735938"/>
                  <a:pt x="870518" y="1736298"/>
                  <a:pt x="845678" y="1761504"/>
                </a:cubicBezTo>
                <a:cubicBezTo>
                  <a:pt x="813282" y="1793554"/>
                  <a:pt x="768650" y="1793914"/>
                  <a:pt x="731214" y="1761864"/>
                </a:cubicBezTo>
                <a:lnTo>
                  <a:pt x="702778" y="1737378"/>
                </a:lnTo>
                <a:lnTo>
                  <a:pt x="697738" y="1515194"/>
                </a:lnTo>
                <a:lnTo>
                  <a:pt x="692698" y="1293370"/>
                </a:lnTo>
                <a:lnTo>
                  <a:pt x="576074" y="1293370"/>
                </a:lnTo>
                <a:lnTo>
                  <a:pt x="459450" y="1293370"/>
                </a:lnTo>
                <a:lnTo>
                  <a:pt x="452610" y="1334062"/>
                </a:lnTo>
                <a:cubicBezTo>
                  <a:pt x="448650" y="1356388"/>
                  <a:pt x="438214" y="1500430"/>
                  <a:pt x="429214" y="1654194"/>
                </a:cubicBezTo>
                <a:cubicBezTo>
                  <a:pt x="420214" y="1807958"/>
                  <a:pt x="408338" y="1984048"/>
                  <a:pt x="402938" y="2045986"/>
                </a:cubicBezTo>
                <a:cubicBezTo>
                  <a:pt x="397538" y="2107924"/>
                  <a:pt x="392858" y="2199390"/>
                  <a:pt x="392858" y="2249444"/>
                </a:cubicBezTo>
                <a:cubicBezTo>
                  <a:pt x="392858" y="2299138"/>
                  <a:pt x="388178" y="2379082"/>
                  <a:pt x="382418" y="2426616"/>
                </a:cubicBezTo>
                <a:cubicBezTo>
                  <a:pt x="376662" y="2474150"/>
                  <a:pt x="367662" y="2592984"/>
                  <a:pt x="362622" y="2690932"/>
                </a:cubicBezTo>
                <a:cubicBezTo>
                  <a:pt x="357582" y="2788520"/>
                  <a:pt x="348582" y="2935082"/>
                  <a:pt x="342826" y="3016104"/>
                </a:cubicBezTo>
                <a:cubicBezTo>
                  <a:pt x="326986" y="3240448"/>
                  <a:pt x="311150" y="3499722"/>
                  <a:pt x="301430" y="3697060"/>
                </a:cubicBezTo>
                <a:cubicBezTo>
                  <a:pt x="296390" y="3794648"/>
                  <a:pt x="287750" y="3925006"/>
                  <a:pt x="281994" y="3986582"/>
                </a:cubicBezTo>
                <a:cubicBezTo>
                  <a:pt x="270834" y="4108298"/>
                  <a:pt x="273354" y="4130264"/>
                  <a:pt x="299630" y="4137106"/>
                </a:cubicBezTo>
                <a:cubicBezTo>
                  <a:pt x="308990" y="4139626"/>
                  <a:pt x="763610" y="4141066"/>
                  <a:pt x="1309298" y="4140346"/>
                </a:cubicBezTo>
                <a:cubicBezTo>
                  <a:pt x="2063402" y="4139266"/>
                  <a:pt x="2304930" y="4136026"/>
                  <a:pt x="2313930" y="4127022"/>
                </a:cubicBezTo>
                <a:cubicBezTo>
                  <a:pt x="2321490" y="4119460"/>
                  <a:pt x="2329406" y="4056442"/>
                  <a:pt x="2334806" y="3964256"/>
                </a:cubicBezTo>
                <a:cubicBezTo>
                  <a:pt x="2339486" y="3881432"/>
                  <a:pt x="2348126" y="3740632"/>
                  <a:pt x="2354246" y="3651326"/>
                </a:cubicBezTo>
                <a:cubicBezTo>
                  <a:pt x="2360362" y="3561660"/>
                  <a:pt x="2369362" y="3412938"/>
                  <a:pt x="2374042" y="3320752"/>
                </a:cubicBezTo>
                <a:cubicBezTo>
                  <a:pt x="2379082" y="3228566"/>
                  <a:pt x="2389882" y="3050314"/>
                  <a:pt x="2398518" y="2924638"/>
                </a:cubicBezTo>
                <a:cubicBezTo>
                  <a:pt x="2406798" y="2798602"/>
                  <a:pt x="2420478" y="2579300"/>
                  <a:pt x="2429114" y="2436698"/>
                </a:cubicBezTo>
                <a:cubicBezTo>
                  <a:pt x="2437394" y="2294098"/>
                  <a:pt x="2447474" y="2147896"/>
                  <a:pt x="2451074" y="2111526"/>
                </a:cubicBezTo>
                <a:cubicBezTo>
                  <a:pt x="2457190" y="2046706"/>
                  <a:pt x="2464750" y="1916350"/>
                  <a:pt x="2485266" y="1507272"/>
                </a:cubicBezTo>
                <a:cubicBezTo>
                  <a:pt x="2491026" y="1395640"/>
                  <a:pt x="2491746" y="1300572"/>
                  <a:pt x="2487426" y="1295892"/>
                </a:cubicBezTo>
                <a:cubicBezTo>
                  <a:pt x="2482750" y="1291570"/>
                  <a:pt x="2392758" y="1289050"/>
                  <a:pt x="2286934" y="1290490"/>
                </a:cubicBezTo>
                <a:lnTo>
                  <a:pt x="2094718" y="1293370"/>
                </a:lnTo>
                <a:lnTo>
                  <a:pt x="2089318" y="1511954"/>
                </a:lnTo>
                <a:cubicBezTo>
                  <a:pt x="2086438" y="1632228"/>
                  <a:pt x="2080322" y="1737738"/>
                  <a:pt x="2076002" y="1746740"/>
                </a:cubicBezTo>
                <a:cubicBezTo>
                  <a:pt x="2055482" y="1789592"/>
                  <a:pt x="1978454" y="1797876"/>
                  <a:pt x="1941738" y="1761504"/>
                </a:cubicBezTo>
                <a:cubicBezTo>
                  <a:pt x="1916902" y="1736298"/>
                  <a:pt x="1916902" y="1735938"/>
                  <a:pt x="1916902" y="1524556"/>
                </a:cubicBezTo>
                <a:cubicBezTo>
                  <a:pt x="1916902" y="1373314"/>
                  <a:pt x="1913302" y="1309214"/>
                  <a:pt x="1904662" y="1300572"/>
                </a:cubicBezTo>
                <a:cubicBezTo>
                  <a:pt x="1895662" y="1291210"/>
                  <a:pt x="1768242" y="1288330"/>
                  <a:pt x="1393530" y="1288330"/>
                </a:cubicBezTo>
                <a:close/>
                <a:moveTo>
                  <a:pt x="1235134" y="303610"/>
                </a:moveTo>
                <a:cubicBezTo>
                  <a:pt x="1220790" y="305318"/>
                  <a:pt x="1199298" y="312876"/>
                  <a:pt x="1170702" y="326372"/>
                </a:cubicBezTo>
                <a:cubicBezTo>
                  <a:pt x="1064230" y="376756"/>
                  <a:pt x="963514" y="482204"/>
                  <a:pt x="916754" y="592328"/>
                </a:cubicBezTo>
                <a:cubicBezTo>
                  <a:pt x="873230" y="695976"/>
                  <a:pt x="853446" y="953654"/>
                  <a:pt x="886898" y="987124"/>
                </a:cubicBezTo>
                <a:cubicBezTo>
                  <a:pt x="907402" y="1007998"/>
                  <a:pt x="1111712" y="1010518"/>
                  <a:pt x="1137250" y="990364"/>
                </a:cubicBezTo>
                <a:cubicBezTo>
                  <a:pt x="1150918" y="979926"/>
                  <a:pt x="1154516" y="944658"/>
                  <a:pt x="1158832" y="769752"/>
                </a:cubicBezTo>
                <a:cubicBezTo>
                  <a:pt x="1164228" y="544104"/>
                  <a:pt x="1172142" y="498758"/>
                  <a:pt x="1226096" y="391152"/>
                </a:cubicBezTo>
                <a:cubicBezTo>
                  <a:pt x="1243002" y="357322"/>
                  <a:pt x="1256670" y="323494"/>
                  <a:pt x="1256670" y="315936"/>
                </a:cubicBezTo>
                <a:cubicBezTo>
                  <a:pt x="1256670" y="306040"/>
                  <a:pt x="1249476" y="301900"/>
                  <a:pt x="1235134" y="303610"/>
                </a:cubicBezTo>
                <a:close/>
                <a:moveTo>
                  <a:pt x="1533882" y="292966"/>
                </a:moveTo>
                <a:cubicBezTo>
                  <a:pt x="1492034" y="292966"/>
                  <a:pt x="1397156" y="419658"/>
                  <a:pt x="1357474" y="528714"/>
                </a:cubicBezTo>
                <a:cubicBezTo>
                  <a:pt x="1340520" y="574784"/>
                  <a:pt x="1337634" y="610056"/>
                  <a:pt x="1337634" y="781018"/>
                </a:cubicBezTo>
                <a:cubicBezTo>
                  <a:pt x="1337634" y="922106"/>
                  <a:pt x="1341240" y="983292"/>
                  <a:pt x="1349898" y="991930"/>
                </a:cubicBezTo>
                <a:cubicBezTo>
                  <a:pt x="1358918" y="1000568"/>
                  <a:pt x="1433954" y="1004166"/>
                  <a:pt x="1624070" y="1004166"/>
                </a:cubicBezTo>
                <a:cubicBezTo>
                  <a:pt x="1857836" y="1004166"/>
                  <a:pt x="1887778" y="1002008"/>
                  <a:pt x="1903290" y="986530"/>
                </a:cubicBezTo>
                <a:cubicBezTo>
                  <a:pt x="1918802" y="971414"/>
                  <a:pt x="1920246" y="953418"/>
                  <a:pt x="1914474" y="836804"/>
                </a:cubicBezTo>
                <a:cubicBezTo>
                  <a:pt x="1911228" y="764102"/>
                  <a:pt x="1903652" y="684198"/>
                  <a:pt x="1897518" y="659724"/>
                </a:cubicBezTo>
                <a:cubicBezTo>
                  <a:pt x="1865412" y="527634"/>
                  <a:pt x="1751776" y="387626"/>
                  <a:pt x="1627676" y="328240"/>
                </a:cubicBezTo>
                <a:cubicBezTo>
                  <a:pt x="1587272" y="308804"/>
                  <a:pt x="1545064" y="292966"/>
                  <a:pt x="1533882" y="292966"/>
                </a:cubicBezTo>
                <a:close/>
                <a:moveTo>
                  <a:pt x="1857622" y="171235"/>
                </a:moveTo>
                <a:cubicBezTo>
                  <a:pt x="1822268" y="170830"/>
                  <a:pt x="1794380" y="175153"/>
                  <a:pt x="1786642" y="184338"/>
                </a:cubicBezTo>
                <a:cubicBezTo>
                  <a:pt x="1772608" y="201268"/>
                  <a:pt x="1782684" y="214236"/>
                  <a:pt x="1848896" y="267186"/>
                </a:cubicBezTo>
                <a:cubicBezTo>
                  <a:pt x="1905752" y="312574"/>
                  <a:pt x="1979160" y="406948"/>
                  <a:pt x="2018384" y="485836"/>
                </a:cubicBezTo>
                <a:cubicBezTo>
                  <a:pt x="2064084" y="577330"/>
                  <a:pt x="2080996" y="660178"/>
                  <a:pt x="2086754" y="826596"/>
                </a:cubicBezTo>
                <a:cubicBezTo>
                  <a:pt x="2089992" y="910526"/>
                  <a:pt x="2096830" y="984728"/>
                  <a:pt x="2102588" y="991572"/>
                </a:cubicBezTo>
                <a:cubicBezTo>
                  <a:pt x="2118780" y="1012106"/>
                  <a:pt x="2337566" y="1009224"/>
                  <a:pt x="2358438" y="988330"/>
                </a:cubicBezTo>
                <a:cubicBezTo>
                  <a:pt x="2371392" y="975364"/>
                  <a:pt x="2374270" y="944746"/>
                  <a:pt x="2373912" y="813268"/>
                </a:cubicBezTo>
                <a:cubicBezTo>
                  <a:pt x="2373912" y="631360"/>
                  <a:pt x="2356638" y="540588"/>
                  <a:pt x="2303382" y="443330"/>
                </a:cubicBezTo>
                <a:cubicBezTo>
                  <a:pt x="2239688" y="326622"/>
                  <a:pt x="2103306" y="220360"/>
                  <a:pt x="1973402" y="186500"/>
                </a:cubicBezTo>
                <a:cubicBezTo>
                  <a:pt x="1935798" y="176774"/>
                  <a:pt x="1892976" y="171641"/>
                  <a:pt x="1857622" y="171235"/>
                </a:cubicBezTo>
                <a:close/>
                <a:moveTo>
                  <a:pt x="1802622" y="1132"/>
                </a:moveTo>
                <a:cubicBezTo>
                  <a:pt x="1831106" y="-466"/>
                  <a:pt x="1860362" y="-353"/>
                  <a:pt x="1890966" y="1357"/>
                </a:cubicBezTo>
                <a:cubicBezTo>
                  <a:pt x="2064150" y="10716"/>
                  <a:pt x="2199534" y="69754"/>
                  <a:pt x="2327354" y="191428"/>
                </a:cubicBezTo>
                <a:cubicBezTo>
                  <a:pt x="2488298" y="344782"/>
                  <a:pt x="2546990" y="510016"/>
                  <a:pt x="2547350" y="810962"/>
                </a:cubicBezTo>
                <a:cubicBezTo>
                  <a:pt x="2547350" y="897720"/>
                  <a:pt x="2552030" y="975476"/>
                  <a:pt x="2557070" y="983756"/>
                </a:cubicBezTo>
                <a:cubicBezTo>
                  <a:pt x="2564630" y="995636"/>
                  <a:pt x="2598118" y="1000314"/>
                  <a:pt x="2711894" y="1004274"/>
                </a:cubicBezTo>
                <a:cubicBezTo>
                  <a:pt x="2832874" y="1008234"/>
                  <a:pt x="2863838" y="1012914"/>
                  <a:pt x="2897682" y="1030554"/>
                </a:cubicBezTo>
                <a:cubicBezTo>
                  <a:pt x="2957454" y="1061512"/>
                  <a:pt x="2990218" y="1115870"/>
                  <a:pt x="2998498" y="1196506"/>
                </a:cubicBezTo>
                <a:cubicBezTo>
                  <a:pt x="3009302" y="1303782"/>
                  <a:pt x="3044946" y="1748364"/>
                  <a:pt x="3055390" y="1908198"/>
                </a:cubicBezTo>
                <a:cubicBezTo>
                  <a:pt x="3060790" y="1989554"/>
                  <a:pt x="3069790" y="2080270"/>
                  <a:pt x="3075554" y="2110508"/>
                </a:cubicBezTo>
                <a:cubicBezTo>
                  <a:pt x="3080954" y="2140388"/>
                  <a:pt x="3085634" y="2197624"/>
                  <a:pt x="3085634" y="2237224"/>
                </a:cubicBezTo>
                <a:cubicBezTo>
                  <a:pt x="3085634" y="2277182"/>
                  <a:pt x="3090314" y="2355298"/>
                  <a:pt x="3096074" y="2411096"/>
                </a:cubicBezTo>
                <a:cubicBezTo>
                  <a:pt x="3108678" y="2534930"/>
                  <a:pt x="3135682" y="2863238"/>
                  <a:pt x="3146842" y="3036030"/>
                </a:cubicBezTo>
                <a:cubicBezTo>
                  <a:pt x="3151526" y="3105866"/>
                  <a:pt x="3162686" y="3247702"/>
                  <a:pt x="3171686" y="3351016"/>
                </a:cubicBezTo>
                <a:cubicBezTo>
                  <a:pt x="3180690" y="3454332"/>
                  <a:pt x="3190770" y="3596166"/>
                  <a:pt x="3194010" y="3666364"/>
                </a:cubicBezTo>
                <a:cubicBezTo>
                  <a:pt x="3199770" y="3781558"/>
                  <a:pt x="3198330" y="3797398"/>
                  <a:pt x="3179610" y="3834116"/>
                </a:cubicBezTo>
                <a:cubicBezTo>
                  <a:pt x="3150446" y="3891354"/>
                  <a:pt x="2658246" y="4373734"/>
                  <a:pt x="2604238" y="4398574"/>
                </a:cubicBezTo>
                <a:cubicBezTo>
                  <a:pt x="2564270" y="4416572"/>
                  <a:pt x="2510262" y="4417292"/>
                  <a:pt x="1353398" y="4417292"/>
                </a:cubicBezTo>
                <a:cubicBezTo>
                  <a:pt x="187174" y="4417292"/>
                  <a:pt x="142526" y="4416572"/>
                  <a:pt x="101482" y="4398214"/>
                </a:cubicBezTo>
                <a:cubicBezTo>
                  <a:pt x="55394" y="4376974"/>
                  <a:pt x="11466" y="4320816"/>
                  <a:pt x="1026" y="4270058"/>
                </a:cubicBezTo>
                <a:cubicBezTo>
                  <a:pt x="-2218" y="4253138"/>
                  <a:pt x="2466" y="4127504"/>
                  <a:pt x="11826" y="3990710"/>
                </a:cubicBezTo>
                <a:cubicBezTo>
                  <a:pt x="28750" y="3738360"/>
                  <a:pt x="42070" y="3513370"/>
                  <a:pt x="57194" y="3228982"/>
                </a:cubicBezTo>
                <a:cubicBezTo>
                  <a:pt x="61874" y="3142586"/>
                  <a:pt x="72674" y="2959714"/>
                  <a:pt x="81678" y="2822558"/>
                </a:cubicBezTo>
                <a:cubicBezTo>
                  <a:pt x="90318" y="2685764"/>
                  <a:pt x="102202" y="2496052"/>
                  <a:pt x="107962" y="2401016"/>
                </a:cubicBezTo>
                <a:cubicBezTo>
                  <a:pt x="113722" y="2305980"/>
                  <a:pt x="123442" y="2159826"/>
                  <a:pt x="129926" y="2075950"/>
                </a:cubicBezTo>
                <a:cubicBezTo>
                  <a:pt x="136046" y="1992074"/>
                  <a:pt x="144686" y="1848080"/>
                  <a:pt x="149370" y="1755924"/>
                </a:cubicBezTo>
                <a:cubicBezTo>
                  <a:pt x="154050" y="1663768"/>
                  <a:pt x="162330" y="1515094"/>
                  <a:pt x="168450" y="1425818"/>
                </a:cubicBezTo>
                <a:cubicBezTo>
                  <a:pt x="188614" y="1119110"/>
                  <a:pt x="193654" y="1096070"/>
                  <a:pt x="251986" y="1052512"/>
                </a:cubicBezTo>
                <a:cubicBezTo>
                  <a:pt x="308154" y="1011114"/>
                  <a:pt x="345598" y="1004274"/>
                  <a:pt x="514466" y="1004274"/>
                </a:cubicBezTo>
                <a:cubicBezTo>
                  <a:pt x="624642" y="1004274"/>
                  <a:pt x="677210" y="1000314"/>
                  <a:pt x="685494" y="992036"/>
                </a:cubicBezTo>
                <a:cubicBezTo>
                  <a:pt x="693774" y="984116"/>
                  <a:pt x="697734" y="941638"/>
                  <a:pt x="697734" y="868200"/>
                </a:cubicBezTo>
                <a:cubicBezTo>
                  <a:pt x="697734" y="609012"/>
                  <a:pt x="752462" y="462138"/>
                  <a:pt x="906210" y="308064"/>
                </a:cubicBezTo>
                <a:cubicBezTo>
                  <a:pt x="1048070" y="165870"/>
                  <a:pt x="1168330" y="111872"/>
                  <a:pt x="1363482" y="103592"/>
                </a:cubicBezTo>
                <a:cubicBezTo>
                  <a:pt x="1461778" y="98913"/>
                  <a:pt x="1484098" y="94593"/>
                  <a:pt x="1551430" y="64714"/>
                </a:cubicBezTo>
                <a:cubicBezTo>
                  <a:pt x="1638654" y="26106"/>
                  <a:pt x="1717170" y="5924"/>
                  <a:pt x="1802622" y="1132"/>
                </a:cubicBezTo>
                <a:close/>
              </a:path>
            </a:pathLst>
          </a:custGeom>
          <a:solidFill>
            <a:schemeClr val="accent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36" name="手繪多邊形 135"/>
          <p:cNvSpPr>
            <a:spLocks noChangeAspect="1"/>
          </p:cNvSpPr>
          <p:nvPr/>
        </p:nvSpPr>
        <p:spPr bwMode="auto">
          <a:xfrm>
            <a:off x="6296134" y="2722296"/>
            <a:ext cx="445422" cy="445440"/>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accent4"/>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137" name="手繪多邊形 136"/>
          <p:cNvSpPr>
            <a:spLocks noChangeAspect="1"/>
          </p:cNvSpPr>
          <p:nvPr/>
        </p:nvSpPr>
        <p:spPr bwMode="auto">
          <a:xfrm>
            <a:off x="563570" y="2827971"/>
            <a:ext cx="507894" cy="240968"/>
          </a:xfrm>
          <a:custGeom>
            <a:avLst/>
            <a:gdLst>
              <a:gd name="connsiteX0" fmla="*/ 576282 w 4410958"/>
              <a:gd name="connsiteY0" fmla="*/ 734204 h 2092753"/>
              <a:gd name="connsiteX1" fmla="*/ 275518 w 4410958"/>
              <a:gd name="connsiteY1" fmla="*/ 1053302 h 2092753"/>
              <a:gd name="connsiteX2" fmla="*/ 496450 w 4410958"/>
              <a:gd name="connsiteY2" fmla="*/ 1350250 h 2092753"/>
              <a:gd name="connsiteX3" fmla="*/ 729614 w 4410958"/>
              <a:gd name="connsiteY3" fmla="*/ 1330814 h 2092753"/>
              <a:gd name="connsiteX4" fmla="*/ 902328 w 4410958"/>
              <a:gd name="connsiteY4" fmla="*/ 1071658 h 2092753"/>
              <a:gd name="connsiteX5" fmla="*/ 642896 w 4410958"/>
              <a:gd name="connsiteY5" fmla="*/ 739438 h 2092753"/>
              <a:gd name="connsiteX6" fmla="*/ 576282 w 4410958"/>
              <a:gd name="connsiteY6" fmla="*/ 734204 h 2092753"/>
              <a:gd name="connsiteX7" fmla="*/ 1063830 w 4410958"/>
              <a:gd name="connsiteY7" fmla="*/ 196 h 2092753"/>
              <a:gd name="connsiteX8" fmla="*/ 1520868 w 4410958"/>
              <a:gd name="connsiteY8" fmla="*/ 112710 h 2092753"/>
              <a:gd name="connsiteX9" fmla="*/ 1928698 w 4410958"/>
              <a:gd name="connsiteY9" fmla="*/ 478556 h 2092753"/>
              <a:gd name="connsiteX10" fmla="*/ 1972972 w 4410958"/>
              <a:gd name="connsiteY10" fmla="*/ 546972 h 2092753"/>
              <a:gd name="connsiteX11" fmla="*/ 2992010 w 4410958"/>
              <a:gd name="connsiteY11" fmla="*/ 546972 h 2092753"/>
              <a:gd name="connsiteX12" fmla="*/ 4026524 w 4410958"/>
              <a:gd name="connsiteY12" fmla="*/ 559936 h 2092753"/>
              <a:gd name="connsiteX13" fmla="*/ 4308730 w 4410958"/>
              <a:gd name="connsiteY13" fmla="*/ 906698 h 2092753"/>
              <a:gd name="connsiteX14" fmla="*/ 4372082 w 4410958"/>
              <a:gd name="connsiteY14" fmla="*/ 985916 h 2092753"/>
              <a:gd name="connsiteX15" fmla="*/ 4410958 w 4410958"/>
              <a:gd name="connsiteY15" fmla="*/ 1048570 h 2092753"/>
              <a:gd name="connsiteX16" fmla="*/ 4029404 w 4410958"/>
              <a:gd name="connsiteY16" fmla="*/ 1532884 h 2092753"/>
              <a:gd name="connsiteX17" fmla="*/ 3871022 w 4410958"/>
              <a:gd name="connsiteY17" fmla="*/ 1380208 h 2092753"/>
              <a:gd name="connsiteX18" fmla="*/ 3701122 w 4410958"/>
              <a:gd name="connsiteY18" fmla="*/ 1227892 h 2092753"/>
              <a:gd name="connsiteX19" fmla="*/ 3529784 w 4410958"/>
              <a:gd name="connsiteY19" fmla="*/ 1382730 h 2092753"/>
              <a:gd name="connsiteX20" fmla="*/ 3375002 w 4410958"/>
              <a:gd name="connsiteY20" fmla="*/ 1537566 h 2092753"/>
              <a:gd name="connsiteX21" fmla="*/ 3219862 w 4410958"/>
              <a:gd name="connsiteY21" fmla="*/ 1382730 h 2092753"/>
              <a:gd name="connsiteX22" fmla="*/ 3044562 w 4410958"/>
              <a:gd name="connsiteY22" fmla="*/ 1227892 h 2092753"/>
              <a:gd name="connsiteX23" fmla="*/ 2869624 w 4410958"/>
              <a:gd name="connsiteY23" fmla="*/ 1382730 h 2092753"/>
              <a:gd name="connsiteX24" fmla="*/ 2714482 w 4410958"/>
              <a:gd name="connsiteY24" fmla="*/ 1537566 h 2092753"/>
              <a:gd name="connsiteX25" fmla="*/ 2620534 w 4410958"/>
              <a:gd name="connsiteY25" fmla="*/ 1443584 h 2092753"/>
              <a:gd name="connsiteX26" fmla="*/ 2512186 w 4410958"/>
              <a:gd name="connsiteY26" fmla="*/ 1349962 h 2092753"/>
              <a:gd name="connsiteX27" fmla="*/ 2400240 w 4410958"/>
              <a:gd name="connsiteY27" fmla="*/ 1446104 h 2092753"/>
              <a:gd name="connsiteX28" fmla="*/ 2302332 w 4410958"/>
              <a:gd name="connsiteY28" fmla="*/ 1542608 h 2092753"/>
              <a:gd name="connsiteX29" fmla="*/ 2140352 w 4410958"/>
              <a:gd name="connsiteY29" fmla="*/ 1545128 h 2092753"/>
              <a:gd name="connsiteX30" fmla="*/ 1978372 w 4410958"/>
              <a:gd name="connsiteY30" fmla="*/ 1548008 h 2092753"/>
              <a:gd name="connsiteX31" fmla="*/ 1929778 w 4410958"/>
              <a:gd name="connsiteY31" fmla="*/ 1619306 h 2092753"/>
              <a:gd name="connsiteX32" fmla="*/ 1284736 w 4410958"/>
              <a:gd name="connsiteY32" fmla="*/ 2071932 h 2092753"/>
              <a:gd name="connsiteX33" fmla="*/ 794476 w 4410958"/>
              <a:gd name="connsiteY33" fmla="*/ 2067250 h 2092753"/>
              <a:gd name="connsiteX34" fmla="*/ 311414 w 4410958"/>
              <a:gd name="connsiteY34" fmla="*/ 1792506 h 2092753"/>
              <a:gd name="connsiteX35" fmla="*/ 49726 w 4410958"/>
              <a:gd name="connsiteY35" fmla="*/ 1370126 h 2092753"/>
              <a:gd name="connsiteX36" fmla="*/ 171030 w 4410958"/>
              <a:gd name="connsiteY36" fmla="*/ 474956 h 2092753"/>
              <a:gd name="connsiteX37" fmla="*/ 913980 w 4410958"/>
              <a:gd name="connsiteY37" fmla="*/ 9366 h 2092753"/>
              <a:gd name="connsiteX38" fmla="*/ 1063830 w 4410958"/>
              <a:gd name="connsiteY38" fmla="*/ 196 h 209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10958" h="2092753">
                <a:moveTo>
                  <a:pt x="576282" y="734204"/>
                </a:moveTo>
                <a:cubicBezTo>
                  <a:pt x="421252" y="742374"/>
                  <a:pt x="275518" y="887642"/>
                  <a:pt x="275518" y="1053302"/>
                </a:cubicBezTo>
                <a:cubicBezTo>
                  <a:pt x="275518" y="1171362"/>
                  <a:pt x="380586" y="1312816"/>
                  <a:pt x="496450" y="1350250"/>
                </a:cubicBezTo>
                <a:cubicBezTo>
                  <a:pt x="547184" y="1366448"/>
                  <a:pt x="682478" y="1355288"/>
                  <a:pt x="729614" y="1330814"/>
                </a:cubicBezTo>
                <a:cubicBezTo>
                  <a:pt x="833242" y="1277542"/>
                  <a:pt x="892974" y="1187198"/>
                  <a:pt x="902328" y="1071658"/>
                </a:cubicBezTo>
                <a:cubicBezTo>
                  <a:pt x="915282" y="912926"/>
                  <a:pt x="806976" y="774712"/>
                  <a:pt x="642896" y="739438"/>
                </a:cubicBezTo>
                <a:cubicBezTo>
                  <a:pt x="620768" y="734668"/>
                  <a:pt x="598430" y="733038"/>
                  <a:pt x="576282" y="734204"/>
                </a:cubicBezTo>
                <a:close/>
                <a:moveTo>
                  <a:pt x="1063830" y="196"/>
                </a:moveTo>
                <a:cubicBezTo>
                  <a:pt x="1217694" y="3268"/>
                  <a:pt x="1380214" y="42494"/>
                  <a:pt x="1520868" y="112710"/>
                </a:cubicBezTo>
                <a:cubicBezTo>
                  <a:pt x="1673848" y="189048"/>
                  <a:pt x="1836548" y="334882"/>
                  <a:pt x="1928698" y="478556"/>
                </a:cubicBezTo>
                <a:lnTo>
                  <a:pt x="1972972" y="546972"/>
                </a:lnTo>
                <a:lnTo>
                  <a:pt x="2992010" y="546972"/>
                </a:lnTo>
                <a:cubicBezTo>
                  <a:pt x="3792192" y="546972"/>
                  <a:pt x="4014286" y="549854"/>
                  <a:pt x="4026524" y="559936"/>
                </a:cubicBezTo>
                <a:cubicBezTo>
                  <a:pt x="4039482" y="570378"/>
                  <a:pt x="4219460" y="791830"/>
                  <a:pt x="4308730" y="906698"/>
                </a:cubicBezTo>
                <a:cubicBezTo>
                  <a:pt x="4322048" y="923982"/>
                  <a:pt x="4350484" y="959630"/>
                  <a:pt x="4372082" y="985916"/>
                </a:cubicBezTo>
                <a:cubicBezTo>
                  <a:pt x="4393678" y="1012202"/>
                  <a:pt x="4410958" y="1040288"/>
                  <a:pt x="4410958" y="1048570"/>
                </a:cubicBezTo>
                <a:cubicBezTo>
                  <a:pt x="4410958" y="1062974"/>
                  <a:pt x="4040562" y="1532884"/>
                  <a:pt x="4029404" y="1532884"/>
                </a:cubicBezTo>
                <a:cubicBezTo>
                  <a:pt x="4026524" y="1532884"/>
                  <a:pt x="3955252" y="1464108"/>
                  <a:pt x="3871022" y="1380208"/>
                </a:cubicBezTo>
                <a:cubicBezTo>
                  <a:pt x="3786432" y="1296670"/>
                  <a:pt x="3710122" y="1227892"/>
                  <a:pt x="3701122" y="1227892"/>
                </a:cubicBezTo>
                <a:cubicBezTo>
                  <a:pt x="3692124" y="1227892"/>
                  <a:pt x="3615094" y="1297750"/>
                  <a:pt x="3529784" y="1382730"/>
                </a:cubicBezTo>
                <a:lnTo>
                  <a:pt x="3375002" y="1537566"/>
                </a:lnTo>
                <a:lnTo>
                  <a:pt x="3219862" y="1382730"/>
                </a:lnTo>
                <a:cubicBezTo>
                  <a:pt x="3124472" y="1287668"/>
                  <a:pt x="3057162" y="1227892"/>
                  <a:pt x="3044562" y="1227892"/>
                </a:cubicBezTo>
                <a:cubicBezTo>
                  <a:pt x="3032324" y="1227892"/>
                  <a:pt x="2965012" y="1287668"/>
                  <a:pt x="2869624" y="1382730"/>
                </a:cubicBezTo>
                <a:lnTo>
                  <a:pt x="2714482" y="1537566"/>
                </a:lnTo>
                <a:lnTo>
                  <a:pt x="2620534" y="1443584"/>
                </a:lnTo>
                <a:cubicBezTo>
                  <a:pt x="2568700" y="1392092"/>
                  <a:pt x="2520106" y="1349962"/>
                  <a:pt x="2512186" y="1349962"/>
                </a:cubicBezTo>
                <a:cubicBezTo>
                  <a:pt x="2504628" y="1349962"/>
                  <a:pt x="2454234" y="1393172"/>
                  <a:pt x="2400240" y="1446104"/>
                </a:cubicBezTo>
                <a:lnTo>
                  <a:pt x="2302332" y="1542608"/>
                </a:lnTo>
                <a:lnTo>
                  <a:pt x="2140352" y="1545128"/>
                </a:lnTo>
                <a:lnTo>
                  <a:pt x="1978372" y="1548008"/>
                </a:lnTo>
                <a:lnTo>
                  <a:pt x="1929778" y="1619306"/>
                </a:lnTo>
                <a:cubicBezTo>
                  <a:pt x="1764918" y="1860922"/>
                  <a:pt x="1576300" y="1993074"/>
                  <a:pt x="1284736" y="2071932"/>
                </a:cubicBezTo>
                <a:cubicBezTo>
                  <a:pt x="1174950" y="2101460"/>
                  <a:pt x="915060" y="2099298"/>
                  <a:pt x="794476" y="2067250"/>
                </a:cubicBezTo>
                <a:cubicBezTo>
                  <a:pt x="600098" y="2016118"/>
                  <a:pt x="449636" y="1930058"/>
                  <a:pt x="311414" y="1792506"/>
                </a:cubicBezTo>
                <a:cubicBezTo>
                  <a:pt x="184350" y="1665756"/>
                  <a:pt x="103358" y="1535046"/>
                  <a:pt x="49726" y="1370126"/>
                </a:cubicBezTo>
                <a:cubicBezTo>
                  <a:pt x="-46742" y="1074496"/>
                  <a:pt x="-1028" y="736738"/>
                  <a:pt x="171030" y="474956"/>
                </a:cubicBezTo>
                <a:cubicBezTo>
                  <a:pt x="338050" y="220736"/>
                  <a:pt x="600818" y="56176"/>
                  <a:pt x="913980" y="9366"/>
                </a:cubicBezTo>
                <a:cubicBezTo>
                  <a:pt x="962214" y="2164"/>
                  <a:pt x="1012542" y="-828"/>
                  <a:pt x="1063830" y="196"/>
                </a:cubicBezTo>
                <a:close/>
              </a:path>
            </a:pathLst>
          </a:custGeom>
          <a:solidFill>
            <a:schemeClr val="accent2"/>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 name="矩形 3"/>
          <p:cNvSpPr/>
          <p:nvPr/>
        </p:nvSpPr>
        <p:spPr>
          <a:xfrm>
            <a:off x="1141516" y="1903521"/>
            <a:ext cx="1630254" cy="400110"/>
          </a:xfrm>
          <a:prstGeom prst="rect">
            <a:avLst/>
          </a:prstGeom>
        </p:spPr>
        <p:txBody>
          <a:bodyPr wrap="square">
            <a:spAutoFit/>
          </a:bodyPr>
          <a:lstStyle/>
          <a:p>
            <a:r>
              <a:rPr lang="en-US" sz="1000" dirty="0"/>
              <a:t>The quick brown fox jumps over the lazy dog. </a:t>
            </a:r>
          </a:p>
        </p:txBody>
      </p:sp>
      <p:cxnSp>
        <p:nvCxnSpPr>
          <p:cNvPr id="9" name="直線接點 8"/>
          <p:cNvCxnSpPr/>
          <p:nvPr/>
        </p:nvCxnSpPr>
        <p:spPr>
          <a:xfrm>
            <a:off x="1141516" y="1893943"/>
            <a:ext cx="12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文字方塊 11"/>
          <p:cNvSpPr txBox="1"/>
          <p:nvPr/>
        </p:nvSpPr>
        <p:spPr>
          <a:xfrm>
            <a:off x="1141516" y="1508198"/>
            <a:ext cx="801313" cy="376167"/>
          </a:xfrm>
          <a:prstGeom prst="rect">
            <a:avLst/>
          </a:prstGeom>
          <a:noFill/>
        </p:spPr>
        <p:txBody>
          <a:bodyPr wrap="square" rtlCol="0">
            <a:spAutoFit/>
          </a:bodyPr>
          <a:lstStyle/>
          <a:p>
            <a:r>
              <a:rPr lang="en-US" dirty="0" smtClean="0"/>
              <a:t>Title</a:t>
            </a:r>
            <a:endParaRPr lang="en-US" dirty="0"/>
          </a:p>
        </p:txBody>
      </p:sp>
      <p:sp>
        <p:nvSpPr>
          <p:cNvPr id="138" name="矩形 137"/>
          <p:cNvSpPr/>
          <p:nvPr/>
        </p:nvSpPr>
        <p:spPr>
          <a:xfrm>
            <a:off x="1141516" y="2946241"/>
            <a:ext cx="1630254" cy="400110"/>
          </a:xfrm>
          <a:prstGeom prst="rect">
            <a:avLst/>
          </a:prstGeom>
        </p:spPr>
        <p:txBody>
          <a:bodyPr wrap="square">
            <a:spAutoFit/>
          </a:bodyPr>
          <a:lstStyle/>
          <a:p>
            <a:r>
              <a:rPr lang="en-US" sz="1000" dirty="0"/>
              <a:t>The quick brown fox jumps over the lazy dog. </a:t>
            </a:r>
          </a:p>
        </p:txBody>
      </p:sp>
      <p:cxnSp>
        <p:nvCxnSpPr>
          <p:cNvPr id="139" name="直線接點 138"/>
          <p:cNvCxnSpPr/>
          <p:nvPr/>
        </p:nvCxnSpPr>
        <p:spPr>
          <a:xfrm>
            <a:off x="1141516" y="2936663"/>
            <a:ext cx="12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文字方塊 139"/>
          <p:cNvSpPr txBox="1"/>
          <p:nvPr/>
        </p:nvSpPr>
        <p:spPr>
          <a:xfrm>
            <a:off x="1141516" y="2550918"/>
            <a:ext cx="801313" cy="376167"/>
          </a:xfrm>
          <a:prstGeom prst="rect">
            <a:avLst/>
          </a:prstGeom>
          <a:noFill/>
        </p:spPr>
        <p:txBody>
          <a:bodyPr wrap="square" rtlCol="0">
            <a:spAutoFit/>
          </a:bodyPr>
          <a:lstStyle/>
          <a:p>
            <a:r>
              <a:rPr lang="en-US" dirty="0" smtClean="0"/>
              <a:t>Title</a:t>
            </a:r>
            <a:endParaRPr lang="en-US" dirty="0"/>
          </a:p>
        </p:txBody>
      </p:sp>
      <p:sp>
        <p:nvSpPr>
          <p:cNvPr id="141" name="矩形 140"/>
          <p:cNvSpPr/>
          <p:nvPr/>
        </p:nvSpPr>
        <p:spPr>
          <a:xfrm>
            <a:off x="6902252" y="1903521"/>
            <a:ext cx="1630254" cy="400110"/>
          </a:xfrm>
          <a:prstGeom prst="rect">
            <a:avLst/>
          </a:prstGeom>
        </p:spPr>
        <p:txBody>
          <a:bodyPr wrap="square">
            <a:spAutoFit/>
          </a:bodyPr>
          <a:lstStyle/>
          <a:p>
            <a:r>
              <a:rPr lang="en-US" sz="1000" dirty="0"/>
              <a:t>The quick brown fox jumps over the lazy dog. </a:t>
            </a:r>
          </a:p>
        </p:txBody>
      </p:sp>
      <p:cxnSp>
        <p:nvCxnSpPr>
          <p:cNvPr id="142" name="直線接點 141"/>
          <p:cNvCxnSpPr/>
          <p:nvPr/>
        </p:nvCxnSpPr>
        <p:spPr>
          <a:xfrm>
            <a:off x="6902252" y="1893943"/>
            <a:ext cx="12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3" name="文字方塊 142"/>
          <p:cNvSpPr txBox="1"/>
          <p:nvPr/>
        </p:nvSpPr>
        <p:spPr>
          <a:xfrm>
            <a:off x="6902252" y="1508198"/>
            <a:ext cx="801313" cy="376167"/>
          </a:xfrm>
          <a:prstGeom prst="rect">
            <a:avLst/>
          </a:prstGeom>
          <a:noFill/>
        </p:spPr>
        <p:txBody>
          <a:bodyPr wrap="square" rtlCol="0">
            <a:spAutoFit/>
          </a:bodyPr>
          <a:lstStyle/>
          <a:p>
            <a:r>
              <a:rPr lang="en-US" dirty="0" smtClean="0"/>
              <a:t>Title</a:t>
            </a:r>
            <a:endParaRPr lang="en-US" dirty="0"/>
          </a:p>
        </p:txBody>
      </p:sp>
      <p:sp>
        <p:nvSpPr>
          <p:cNvPr id="144" name="矩形 143"/>
          <p:cNvSpPr/>
          <p:nvPr/>
        </p:nvSpPr>
        <p:spPr>
          <a:xfrm>
            <a:off x="6902252" y="2946241"/>
            <a:ext cx="1630254" cy="400110"/>
          </a:xfrm>
          <a:prstGeom prst="rect">
            <a:avLst/>
          </a:prstGeom>
        </p:spPr>
        <p:txBody>
          <a:bodyPr wrap="square">
            <a:spAutoFit/>
          </a:bodyPr>
          <a:lstStyle/>
          <a:p>
            <a:r>
              <a:rPr lang="en-US" sz="1000" dirty="0"/>
              <a:t>The quick brown fox jumps over the lazy dog. </a:t>
            </a:r>
          </a:p>
        </p:txBody>
      </p:sp>
      <p:cxnSp>
        <p:nvCxnSpPr>
          <p:cNvPr id="145" name="直線接點 144"/>
          <p:cNvCxnSpPr/>
          <p:nvPr/>
        </p:nvCxnSpPr>
        <p:spPr>
          <a:xfrm>
            <a:off x="6902252" y="2936663"/>
            <a:ext cx="122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6" name="文字方塊 145"/>
          <p:cNvSpPr txBox="1"/>
          <p:nvPr/>
        </p:nvSpPr>
        <p:spPr>
          <a:xfrm>
            <a:off x="6902252" y="2550918"/>
            <a:ext cx="801313" cy="376167"/>
          </a:xfrm>
          <a:prstGeom prst="rect">
            <a:avLst/>
          </a:prstGeom>
          <a:noFill/>
        </p:spPr>
        <p:txBody>
          <a:bodyPr wrap="square" rtlCol="0">
            <a:spAutoFit/>
          </a:bodyPr>
          <a:lstStyle/>
          <a:p>
            <a:r>
              <a:rPr lang="en-US" dirty="0" smtClean="0"/>
              <a:t>Title</a:t>
            </a:r>
            <a:endParaRPr lang="en-US" dirty="0"/>
          </a:p>
        </p:txBody>
      </p:sp>
      <p:sp>
        <p:nvSpPr>
          <p:cNvPr id="14" name="頁尾版面配置區 13"/>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15" name="投影片編號版面配置區 14"/>
          <p:cNvSpPr>
            <a:spLocks noGrp="1"/>
          </p:cNvSpPr>
          <p:nvPr>
            <p:ph type="sldNum" sz="quarter" idx="12"/>
          </p:nvPr>
        </p:nvSpPr>
        <p:spPr/>
        <p:txBody>
          <a:bodyPr/>
          <a:lstStyle/>
          <a:p>
            <a:fld id="{3E5B7E40-2C08-4ABC-92E6-8AE10441B421}" type="slidenum">
              <a:rPr lang="zh-TW" altLang="en-US" smtClean="0"/>
              <a:t>8</a:t>
            </a:fld>
            <a:endParaRPr lang="zh-TW" altLang="en-US"/>
          </a:p>
        </p:txBody>
      </p:sp>
    </p:spTree>
    <p:extLst>
      <p:ext uri="{BB962C8B-B14F-4D97-AF65-F5344CB8AC3E}">
        <p14:creationId xmlns:p14="http://schemas.microsoft.com/office/powerpoint/2010/main" val="3861006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04800" y="548632"/>
            <a:ext cx="252267" cy="6981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TW" altLang="en-US"/>
          </a:p>
        </p:txBody>
      </p:sp>
      <p:sp>
        <p:nvSpPr>
          <p:cNvPr id="7" name="矩形 6"/>
          <p:cNvSpPr/>
          <p:nvPr/>
        </p:nvSpPr>
        <p:spPr>
          <a:xfrm>
            <a:off x="611493" y="548632"/>
            <a:ext cx="5148000" cy="69819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TW"/>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ltLang="zh-TW" sz="4800" b="1" dirty="0" smtClean="0"/>
              <a:t>007 </a:t>
            </a:r>
            <a:r>
              <a:rPr lang="zh-TW" altLang="en-US" sz="4800" b="1" dirty="0" smtClean="0"/>
              <a:t>表格標題設計</a:t>
            </a:r>
            <a:endParaRPr lang="zh-TW" altLang="en-US" sz="4800" b="1" dirty="0"/>
          </a:p>
        </p:txBody>
      </p:sp>
      <p:grpSp>
        <p:nvGrpSpPr>
          <p:cNvPr id="77" name="群組 76"/>
          <p:cNvGrpSpPr/>
          <p:nvPr/>
        </p:nvGrpSpPr>
        <p:grpSpPr>
          <a:xfrm>
            <a:off x="967315" y="2142724"/>
            <a:ext cx="7113025" cy="3948115"/>
            <a:chOff x="967315" y="2142724"/>
            <a:chExt cx="7113025" cy="3948115"/>
          </a:xfrm>
        </p:grpSpPr>
        <p:cxnSp>
          <p:nvCxnSpPr>
            <p:cNvPr id="3" name="直線接點 2"/>
            <p:cNvCxnSpPr/>
            <p:nvPr/>
          </p:nvCxnSpPr>
          <p:spPr>
            <a:xfrm>
              <a:off x="1059443" y="3042839"/>
              <a:ext cx="70208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 name="直線接點 7"/>
            <p:cNvCxnSpPr/>
            <p:nvPr/>
          </p:nvCxnSpPr>
          <p:spPr>
            <a:xfrm>
              <a:off x="1059443" y="3652439"/>
              <a:ext cx="70208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1059443" y="4262039"/>
              <a:ext cx="70208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線接點 9"/>
            <p:cNvCxnSpPr/>
            <p:nvPr/>
          </p:nvCxnSpPr>
          <p:spPr>
            <a:xfrm>
              <a:off x="1059443" y="4871639"/>
              <a:ext cx="70208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1059443" y="5481239"/>
              <a:ext cx="70208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059443" y="6090839"/>
              <a:ext cx="7020897"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文字方塊 3"/>
            <p:cNvSpPr txBox="1"/>
            <p:nvPr/>
          </p:nvSpPr>
          <p:spPr>
            <a:xfrm>
              <a:off x="967315" y="3162973"/>
              <a:ext cx="2610333" cy="369332"/>
            </a:xfrm>
            <a:prstGeom prst="rect">
              <a:avLst/>
            </a:prstGeom>
            <a:noFill/>
          </p:spPr>
          <p:txBody>
            <a:bodyPr wrap="square" rtlCol="0">
              <a:spAutoFit/>
            </a:bodyPr>
            <a:lstStyle/>
            <a:p>
              <a:r>
                <a:rPr lang="en-US" dirty="0" smtClean="0"/>
                <a:t>The quick brown fox</a:t>
              </a:r>
            </a:p>
          </p:txBody>
        </p:sp>
        <p:sp>
          <p:nvSpPr>
            <p:cNvPr id="17" name="橢圓 16"/>
            <p:cNvSpPr/>
            <p:nvPr/>
          </p:nvSpPr>
          <p:spPr>
            <a:xfrm>
              <a:off x="1119720" y="2142724"/>
              <a:ext cx="810103" cy="810103"/>
            </a:xfrm>
            <a:prstGeom prst="ellipse">
              <a:avLst/>
            </a:prstGeom>
            <a:solidFill>
              <a:schemeClr val="accent1"/>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18" name="文字方塊 17"/>
            <p:cNvSpPr txBox="1"/>
            <p:nvPr/>
          </p:nvSpPr>
          <p:spPr>
            <a:xfrm>
              <a:off x="967315" y="3772573"/>
              <a:ext cx="2610333" cy="369332"/>
            </a:xfrm>
            <a:prstGeom prst="rect">
              <a:avLst/>
            </a:prstGeom>
            <a:noFill/>
          </p:spPr>
          <p:txBody>
            <a:bodyPr wrap="square" rtlCol="0">
              <a:spAutoFit/>
            </a:bodyPr>
            <a:lstStyle/>
            <a:p>
              <a:r>
                <a:rPr lang="en-US" dirty="0" smtClean="0"/>
                <a:t>The quick brown fox</a:t>
              </a:r>
            </a:p>
          </p:txBody>
        </p:sp>
        <p:sp>
          <p:nvSpPr>
            <p:cNvPr id="19" name="文字方塊 18"/>
            <p:cNvSpPr txBox="1"/>
            <p:nvPr/>
          </p:nvSpPr>
          <p:spPr>
            <a:xfrm>
              <a:off x="967315" y="4382173"/>
              <a:ext cx="2610333" cy="369332"/>
            </a:xfrm>
            <a:prstGeom prst="rect">
              <a:avLst/>
            </a:prstGeom>
            <a:noFill/>
          </p:spPr>
          <p:txBody>
            <a:bodyPr wrap="square" rtlCol="0">
              <a:spAutoFit/>
            </a:bodyPr>
            <a:lstStyle/>
            <a:p>
              <a:r>
                <a:rPr lang="en-US" dirty="0" smtClean="0"/>
                <a:t>The quick brown fox</a:t>
              </a:r>
            </a:p>
          </p:txBody>
        </p:sp>
        <p:sp>
          <p:nvSpPr>
            <p:cNvPr id="20" name="文字方塊 19"/>
            <p:cNvSpPr txBox="1"/>
            <p:nvPr/>
          </p:nvSpPr>
          <p:spPr>
            <a:xfrm>
              <a:off x="967315" y="4991773"/>
              <a:ext cx="2610333" cy="369332"/>
            </a:xfrm>
            <a:prstGeom prst="rect">
              <a:avLst/>
            </a:prstGeom>
            <a:noFill/>
          </p:spPr>
          <p:txBody>
            <a:bodyPr wrap="square" rtlCol="0">
              <a:spAutoFit/>
            </a:bodyPr>
            <a:lstStyle/>
            <a:p>
              <a:r>
                <a:rPr lang="en-US" dirty="0" smtClean="0"/>
                <a:t>The quick brown fox</a:t>
              </a:r>
            </a:p>
          </p:txBody>
        </p:sp>
        <p:sp>
          <p:nvSpPr>
            <p:cNvPr id="21" name="文字方塊 20"/>
            <p:cNvSpPr txBox="1"/>
            <p:nvPr/>
          </p:nvSpPr>
          <p:spPr>
            <a:xfrm>
              <a:off x="967315" y="5601373"/>
              <a:ext cx="2610333" cy="369332"/>
            </a:xfrm>
            <a:prstGeom prst="rect">
              <a:avLst/>
            </a:prstGeom>
            <a:noFill/>
          </p:spPr>
          <p:txBody>
            <a:bodyPr wrap="square" rtlCol="0">
              <a:spAutoFit/>
            </a:bodyPr>
            <a:lstStyle/>
            <a:p>
              <a:r>
                <a:rPr lang="en-US" dirty="0" smtClean="0"/>
                <a:t>The quick brown fox</a:t>
              </a:r>
            </a:p>
          </p:txBody>
        </p:sp>
        <p:sp>
          <p:nvSpPr>
            <p:cNvPr id="22" name="橢圓 21"/>
            <p:cNvSpPr/>
            <p:nvPr/>
          </p:nvSpPr>
          <p:spPr>
            <a:xfrm>
              <a:off x="3757672" y="2142724"/>
              <a:ext cx="810103" cy="810103"/>
            </a:xfrm>
            <a:prstGeom prst="ellipse">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3" name="橢圓 22"/>
            <p:cNvSpPr/>
            <p:nvPr/>
          </p:nvSpPr>
          <p:spPr>
            <a:xfrm>
              <a:off x="4837810" y="2142724"/>
              <a:ext cx="810103" cy="810103"/>
            </a:xfrm>
            <a:prstGeom prst="ellipse">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4" name="橢圓 23"/>
            <p:cNvSpPr/>
            <p:nvPr/>
          </p:nvSpPr>
          <p:spPr>
            <a:xfrm>
              <a:off x="5917948" y="2142724"/>
              <a:ext cx="810103" cy="810103"/>
            </a:xfrm>
            <a:prstGeom prst="ellipse">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25" name="橢圓 24"/>
            <p:cNvSpPr/>
            <p:nvPr/>
          </p:nvSpPr>
          <p:spPr>
            <a:xfrm>
              <a:off x="6998086" y="2142724"/>
              <a:ext cx="810103" cy="810103"/>
            </a:xfrm>
            <a:prstGeom prst="ellipse">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nvGrpSpPr>
            <p:cNvPr id="26" name="群組 25"/>
            <p:cNvGrpSpPr>
              <a:grpSpLocks noChangeAspect="1"/>
            </p:cNvGrpSpPr>
            <p:nvPr/>
          </p:nvGrpSpPr>
          <p:grpSpPr>
            <a:xfrm>
              <a:off x="3972326" y="2212865"/>
              <a:ext cx="443502" cy="572178"/>
              <a:chOff x="6015805" y="22759786"/>
              <a:chExt cx="2313454" cy="2984669"/>
            </a:xfrm>
            <a:solidFill>
              <a:schemeClr val="bg1"/>
            </a:solidFill>
          </p:grpSpPr>
          <p:sp>
            <p:nvSpPr>
              <p:cNvPr id="27" name="手繪多邊形 26"/>
              <p:cNvSpPr>
                <a:spLocks/>
              </p:cNvSpPr>
              <p:nvPr/>
            </p:nvSpPr>
            <p:spPr bwMode="auto">
              <a:xfrm>
                <a:off x="6015805" y="23891244"/>
                <a:ext cx="2313454" cy="1853211"/>
              </a:xfrm>
              <a:custGeom>
                <a:avLst/>
                <a:gdLst>
                  <a:gd name="connsiteX0" fmla="*/ 2446019 w 3135538"/>
                  <a:gd name="connsiteY0" fmla="*/ 584076 h 2511748"/>
                  <a:gd name="connsiteX1" fmla="*/ 2414495 w 3135538"/>
                  <a:gd name="connsiteY1" fmla="*/ 1067184 h 2511748"/>
                  <a:gd name="connsiteX2" fmla="*/ 2427069 w 3135538"/>
                  <a:gd name="connsiteY2" fmla="*/ 1533116 h 2511748"/>
                  <a:gd name="connsiteX3" fmla="*/ 2579388 w 3135538"/>
                  <a:gd name="connsiteY3" fmla="*/ 1499988 h 2511748"/>
                  <a:gd name="connsiteX4" fmla="*/ 2860675 w 3135538"/>
                  <a:gd name="connsiteY4" fmla="*/ 1061064 h 2511748"/>
                  <a:gd name="connsiteX5" fmla="*/ 2790982 w 3135538"/>
                  <a:gd name="connsiteY5" fmla="*/ 811176 h 2511748"/>
                  <a:gd name="connsiteX6" fmla="*/ 2493888 w 3135538"/>
                  <a:gd name="connsiteY6" fmla="*/ 592972 h 2511748"/>
                  <a:gd name="connsiteX7" fmla="*/ 2446019 w 3135538"/>
                  <a:gd name="connsiteY7" fmla="*/ 584076 h 2511748"/>
                  <a:gd name="connsiteX8" fmla="*/ 0 w 3135538"/>
                  <a:gd name="connsiteY8" fmla="*/ 0 h 2511748"/>
                  <a:gd name="connsiteX9" fmla="*/ 1198844 w 3135538"/>
                  <a:gd name="connsiteY9" fmla="*/ 0 h 2511748"/>
                  <a:gd name="connsiteX10" fmla="*/ 2398048 w 3135538"/>
                  <a:gd name="connsiteY10" fmla="*/ 0 h 2511748"/>
                  <a:gd name="connsiteX11" fmla="*/ 2400928 w 3135538"/>
                  <a:gd name="connsiteY11" fmla="*/ 138592 h 2511748"/>
                  <a:gd name="connsiteX12" fmla="*/ 2417849 w 3135538"/>
                  <a:gd name="connsiteY12" fmla="*/ 289424 h 2511748"/>
                  <a:gd name="connsiteX13" fmla="*/ 2506412 w 3135538"/>
                  <a:gd name="connsiteY13" fmla="*/ 314620 h 2511748"/>
                  <a:gd name="connsiteX14" fmla="*/ 2825744 w 3135538"/>
                  <a:gd name="connsiteY14" fmla="*/ 447812 h 2511748"/>
                  <a:gd name="connsiteX15" fmla="*/ 3056512 w 3135538"/>
                  <a:gd name="connsiteY15" fmla="*/ 1401756 h 2511748"/>
                  <a:gd name="connsiteX16" fmla="*/ 2492371 w 3135538"/>
                  <a:gd name="connsiteY16" fmla="*/ 1813572 h 2511748"/>
                  <a:gd name="connsiteX17" fmla="*/ 2414249 w 3135538"/>
                  <a:gd name="connsiteY17" fmla="*/ 1837692 h 2511748"/>
                  <a:gd name="connsiteX18" fmla="*/ 2401288 w 3135538"/>
                  <a:gd name="connsiteY18" fmla="*/ 2114156 h 2511748"/>
                  <a:gd name="connsiteX19" fmla="*/ 2398048 w 3135538"/>
                  <a:gd name="connsiteY19" fmla="*/ 2378740 h 2511748"/>
                  <a:gd name="connsiteX20" fmla="*/ 2370687 w 3135538"/>
                  <a:gd name="connsiteY20" fmla="*/ 2420136 h 2511748"/>
                  <a:gd name="connsiteX21" fmla="*/ 2294364 w 3135538"/>
                  <a:gd name="connsiteY21" fmla="*/ 2485292 h 2511748"/>
                  <a:gd name="connsiteX22" fmla="*/ 2245402 w 3135538"/>
                  <a:gd name="connsiteY22" fmla="*/ 2509412 h 2511748"/>
                  <a:gd name="connsiteX23" fmla="*/ 1214325 w 3135538"/>
                  <a:gd name="connsiteY23" fmla="*/ 2511212 h 2511748"/>
                  <a:gd name="connsiteX24" fmla="*/ 142205 w 3135538"/>
                  <a:gd name="connsiteY24" fmla="*/ 2500412 h 2511748"/>
                  <a:gd name="connsiteX25" fmla="*/ 27721 w 3135538"/>
                  <a:gd name="connsiteY25" fmla="*/ 2418696 h 2511748"/>
                  <a:gd name="connsiteX26" fmla="*/ 0 w 3135538"/>
                  <a:gd name="connsiteY26" fmla="*/ 2379100 h 2511748"/>
                  <a:gd name="connsiteX27" fmla="*/ 0 w 3135538"/>
                  <a:gd name="connsiteY27" fmla="*/ 1189368 h 2511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135538" h="2511748">
                    <a:moveTo>
                      <a:pt x="2446019" y="584076"/>
                    </a:moveTo>
                    <a:cubicBezTo>
                      <a:pt x="2411868" y="591488"/>
                      <a:pt x="2414495" y="673988"/>
                      <a:pt x="2414495" y="1067184"/>
                    </a:cubicBezTo>
                    <a:cubicBezTo>
                      <a:pt x="2414495" y="1425816"/>
                      <a:pt x="2417369" y="1528792"/>
                      <a:pt x="2427069" y="1533116"/>
                    </a:cubicBezTo>
                    <a:cubicBezTo>
                      <a:pt x="2452575" y="1544636"/>
                      <a:pt x="2514724" y="1530956"/>
                      <a:pt x="2579388" y="1499988"/>
                    </a:cubicBezTo>
                    <a:cubicBezTo>
                      <a:pt x="2752543" y="1417172"/>
                      <a:pt x="2860675" y="1248300"/>
                      <a:pt x="2860675" y="1061064"/>
                    </a:cubicBezTo>
                    <a:cubicBezTo>
                      <a:pt x="2860675" y="959524"/>
                      <a:pt x="2840917" y="888232"/>
                      <a:pt x="2790982" y="811176"/>
                    </a:cubicBezTo>
                    <a:cubicBezTo>
                      <a:pt x="2721648" y="703876"/>
                      <a:pt x="2613157" y="624300"/>
                      <a:pt x="2493888" y="592972"/>
                    </a:cubicBezTo>
                    <a:cubicBezTo>
                      <a:pt x="2472872" y="587480"/>
                      <a:pt x="2457402" y="581608"/>
                      <a:pt x="2446019" y="584076"/>
                    </a:cubicBezTo>
                    <a:close/>
                    <a:moveTo>
                      <a:pt x="0" y="0"/>
                    </a:moveTo>
                    <a:lnTo>
                      <a:pt x="1198844" y="0"/>
                    </a:lnTo>
                    <a:lnTo>
                      <a:pt x="2398048" y="0"/>
                    </a:lnTo>
                    <a:lnTo>
                      <a:pt x="2400928" y="138592"/>
                    </a:lnTo>
                    <a:cubicBezTo>
                      <a:pt x="2402728" y="242984"/>
                      <a:pt x="2407048" y="280424"/>
                      <a:pt x="2417849" y="289424"/>
                    </a:cubicBezTo>
                    <a:cubicBezTo>
                      <a:pt x="2425769" y="295900"/>
                      <a:pt x="2465730" y="307060"/>
                      <a:pt x="2506412" y="314620"/>
                    </a:cubicBezTo>
                    <a:cubicBezTo>
                      <a:pt x="2635657" y="337660"/>
                      <a:pt x="2719900" y="372936"/>
                      <a:pt x="2825744" y="447812"/>
                    </a:cubicBezTo>
                    <a:cubicBezTo>
                      <a:pt x="3121314" y="656960"/>
                      <a:pt x="3221038" y="1070576"/>
                      <a:pt x="3056512" y="1401756"/>
                    </a:cubicBezTo>
                    <a:cubicBezTo>
                      <a:pt x="2946708" y="1623144"/>
                      <a:pt x="2750141" y="1766776"/>
                      <a:pt x="2492371" y="1813572"/>
                    </a:cubicBezTo>
                    <a:cubicBezTo>
                      <a:pt x="2454570" y="1820052"/>
                      <a:pt x="2419649" y="1831212"/>
                      <a:pt x="2414249" y="1837692"/>
                    </a:cubicBezTo>
                    <a:cubicBezTo>
                      <a:pt x="2408488" y="1844532"/>
                      <a:pt x="2403088" y="1962964"/>
                      <a:pt x="2401288" y="2114156"/>
                    </a:cubicBezTo>
                    <a:lnTo>
                      <a:pt x="2398048" y="2378740"/>
                    </a:lnTo>
                    <a:lnTo>
                      <a:pt x="2370687" y="2420136"/>
                    </a:lnTo>
                    <a:cubicBezTo>
                      <a:pt x="2353406" y="2445696"/>
                      <a:pt x="2325325" y="2470176"/>
                      <a:pt x="2294364" y="2485292"/>
                    </a:cubicBezTo>
                    <a:lnTo>
                      <a:pt x="2245402" y="2509412"/>
                    </a:lnTo>
                    <a:lnTo>
                      <a:pt x="1214325" y="2511212"/>
                    </a:lnTo>
                    <a:cubicBezTo>
                      <a:pt x="404295" y="2513012"/>
                      <a:pt x="174246" y="2510492"/>
                      <a:pt x="142205" y="2500412"/>
                    </a:cubicBezTo>
                    <a:cubicBezTo>
                      <a:pt x="84243" y="2482052"/>
                      <a:pt x="59042" y="2464056"/>
                      <a:pt x="27721" y="2418696"/>
                    </a:cubicBezTo>
                    <a:lnTo>
                      <a:pt x="0" y="2379100"/>
                    </a:lnTo>
                    <a:lnTo>
                      <a:pt x="0" y="1189368"/>
                    </a:ln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8" name="Freeform 19"/>
              <p:cNvSpPr>
                <a:spLocks/>
              </p:cNvSpPr>
              <p:nvPr/>
            </p:nvSpPr>
            <p:spPr bwMode="auto">
              <a:xfrm>
                <a:off x="6391787" y="22987011"/>
                <a:ext cx="238942" cy="660605"/>
              </a:xfrm>
              <a:custGeom>
                <a:avLst/>
                <a:gdLst>
                  <a:gd name="T0" fmla="*/ 332 w 902"/>
                  <a:gd name="T1" fmla="*/ 2424 h 2484"/>
                  <a:gd name="T2" fmla="*/ 225 w 902"/>
                  <a:gd name="T3" fmla="*/ 2170 h 2484"/>
                  <a:gd name="T4" fmla="*/ 318 w 902"/>
                  <a:gd name="T5" fmla="*/ 2007 h 2484"/>
                  <a:gd name="T6" fmla="*/ 347 w 902"/>
                  <a:gd name="T7" fmla="*/ 1507 h 2484"/>
                  <a:gd name="T8" fmla="*/ 54 w 902"/>
                  <a:gd name="T9" fmla="*/ 1043 h 2484"/>
                  <a:gd name="T10" fmla="*/ 55 w 902"/>
                  <a:gd name="T11" fmla="*/ 423 h 2484"/>
                  <a:gd name="T12" fmla="*/ 204 w 902"/>
                  <a:gd name="T13" fmla="*/ 157 h 2484"/>
                  <a:gd name="T14" fmla="*/ 441 w 902"/>
                  <a:gd name="T15" fmla="*/ 8 h 2484"/>
                  <a:gd name="T16" fmla="*/ 630 w 902"/>
                  <a:gd name="T17" fmla="*/ 75 h 2484"/>
                  <a:gd name="T18" fmla="*/ 598 w 902"/>
                  <a:gd name="T19" fmla="*/ 428 h 2484"/>
                  <a:gd name="T20" fmla="*/ 506 w 902"/>
                  <a:gd name="T21" fmla="*/ 709 h 2484"/>
                  <a:gd name="T22" fmla="*/ 652 w 902"/>
                  <a:gd name="T23" fmla="*/ 1062 h 2484"/>
                  <a:gd name="T24" fmla="*/ 900 w 902"/>
                  <a:gd name="T25" fmla="*/ 1724 h 2484"/>
                  <a:gd name="T26" fmla="*/ 656 w 902"/>
                  <a:gd name="T27" fmla="*/ 2352 h 2484"/>
                  <a:gd name="T28" fmla="*/ 332 w 902"/>
                  <a:gd name="T29" fmla="*/ 2424 h 2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2" h="2484">
                    <a:moveTo>
                      <a:pt x="332" y="2424"/>
                    </a:moveTo>
                    <a:cubicBezTo>
                      <a:pt x="254" y="2386"/>
                      <a:pt x="199" y="2256"/>
                      <a:pt x="225" y="2170"/>
                    </a:cubicBezTo>
                    <a:cubicBezTo>
                      <a:pt x="236" y="2134"/>
                      <a:pt x="278" y="2061"/>
                      <a:pt x="318" y="2007"/>
                    </a:cubicBezTo>
                    <a:cubicBezTo>
                      <a:pt x="424" y="1866"/>
                      <a:pt x="437" y="1630"/>
                      <a:pt x="347" y="1507"/>
                    </a:cubicBezTo>
                    <a:cubicBezTo>
                      <a:pt x="130" y="1211"/>
                      <a:pt x="91" y="1149"/>
                      <a:pt x="54" y="1043"/>
                    </a:cubicBezTo>
                    <a:cubicBezTo>
                      <a:pt x="0" y="892"/>
                      <a:pt x="1" y="582"/>
                      <a:pt x="55" y="423"/>
                    </a:cubicBezTo>
                    <a:cubicBezTo>
                      <a:pt x="79" y="355"/>
                      <a:pt x="146" y="235"/>
                      <a:pt x="204" y="157"/>
                    </a:cubicBezTo>
                    <a:cubicBezTo>
                      <a:pt x="302" y="28"/>
                      <a:pt x="322" y="16"/>
                      <a:pt x="441" y="8"/>
                    </a:cubicBezTo>
                    <a:cubicBezTo>
                      <a:pt x="553" y="0"/>
                      <a:pt x="579" y="9"/>
                      <a:pt x="630" y="75"/>
                    </a:cubicBezTo>
                    <a:cubicBezTo>
                      <a:pt x="714" y="181"/>
                      <a:pt x="705" y="284"/>
                      <a:pt x="598" y="428"/>
                    </a:cubicBezTo>
                    <a:cubicBezTo>
                      <a:pt x="521" y="533"/>
                      <a:pt x="506" y="577"/>
                      <a:pt x="506" y="709"/>
                    </a:cubicBezTo>
                    <a:cubicBezTo>
                      <a:pt x="506" y="853"/>
                      <a:pt x="518" y="881"/>
                      <a:pt x="652" y="1062"/>
                    </a:cubicBezTo>
                    <a:cubicBezTo>
                      <a:pt x="852" y="1331"/>
                      <a:pt x="902" y="1465"/>
                      <a:pt x="900" y="1724"/>
                    </a:cubicBezTo>
                    <a:cubicBezTo>
                      <a:pt x="899" y="1972"/>
                      <a:pt x="818" y="2180"/>
                      <a:pt x="656" y="2352"/>
                    </a:cubicBezTo>
                    <a:cubicBezTo>
                      <a:pt x="551" y="2463"/>
                      <a:pt x="456" y="2484"/>
                      <a:pt x="332" y="24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29" name="Freeform 20"/>
              <p:cNvSpPr>
                <a:spLocks/>
              </p:cNvSpPr>
              <p:nvPr/>
            </p:nvSpPr>
            <p:spPr bwMode="auto">
              <a:xfrm>
                <a:off x="7154298" y="22988186"/>
                <a:ext cx="275252" cy="696916"/>
              </a:xfrm>
              <a:custGeom>
                <a:avLst/>
                <a:gdLst>
                  <a:gd name="T0" fmla="*/ 379 w 1034"/>
                  <a:gd name="T1" fmla="*/ 2400 h 2623"/>
                  <a:gd name="T2" fmla="*/ 367 w 1034"/>
                  <a:gd name="T3" fmla="*/ 2035 h 2623"/>
                  <a:gd name="T4" fmla="*/ 306 w 1034"/>
                  <a:gd name="T5" fmla="*/ 1349 h 2623"/>
                  <a:gd name="T6" fmla="*/ 308 w 1034"/>
                  <a:gd name="T7" fmla="*/ 126 h 2623"/>
                  <a:gd name="T8" fmla="*/ 525 w 1034"/>
                  <a:gd name="T9" fmla="*/ 0 h 2623"/>
                  <a:gd name="T10" fmla="*/ 669 w 1034"/>
                  <a:gd name="T11" fmla="*/ 440 h 2623"/>
                  <a:gd name="T12" fmla="*/ 584 w 1034"/>
                  <a:gd name="T13" fmla="*/ 724 h 2623"/>
                  <a:gd name="T14" fmla="*/ 694 w 1034"/>
                  <a:gd name="T15" fmla="*/ 1037 h 2623"/>
                  <a:gd name="T16" fmla="*/ 951 w 1034"/>
                  <a:gd name="T17" fmla="*/ 1569 h 2623"/>
                  <a:gd name="T18" fmla="*/ 379 w 1034"/>
                  <a:gd name="T19" fmla="*/ 2400 h 2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34" h="2623">
                    <a:moveTo>
                      <a:pt x="379" y="2400"/>
                    </a:moveTo>
                    <a:cubicBezTo>
                      <a:pt x="260" y="2306"/>
                      <a:pt x="257" y="2215"/>
                      <a:pt x="367" y="2035"/>
                    </a:cubicBezTo>
                    <a:cubicBezTo>
                      <a:pt x="539" y="1755"/>
                      <a:pt x="529" y="1646"/>
                      <a:pt x="306" y="1349"/>
                    </a:cubicBezTo>
                    <a:cubicBezTo>
                      <a:pt x="0" y="944"/>
                      <a:pt x="1" y="475"/>
                      <a:pt x="308" y="126"/>
                    </a:cubicBezTo>
                    <a:cubicBezTo>
                      <a:pt x="402" y="19"/>
                      <a:pt x="435" y="0"/>
                      <a:pt x="525" y="0"/>
                    </a:cubicBezTo>
                    <a:cubicBezTo>
                      <a:pt x="750" y="0"/>
                      <a:pt x="826" y="232"/>
                      <a:pt x="669" y="440"/>
                    </a:cubicBezTo>
                    <a:cubicBezTo>
                      <a:pt x="597" y="534"/>
                      <a:pt x="585" y="576"/>
                      <a:pt x="584" y="724"/>
                    </a:cubicBezTo>
                    <a:cubicBezTo>
                      <a:pt x="584" y="884"/>
                      <a:pt x="592" y="909"/>
                      <a:pt x="694" y="1037"/>
                    </a:cubicBezTo>
                    <a:cubicBezTo>
                      <a:pt x="844" y="1227"/>
                      <a:pt x="921" y="1388"/>
                      <a:pt x="951" y="1569"/>
                    </a:cubicBezTo>
                    <a:cubicBezTo>
                      <a:pt x="1034" y="2082"/>
                      <a:pt x="662" y="2623"/>
                      <a:pt x="379" y="240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0" name="Freeform 21"/>
              <p:cNvSpPr>
                <a:spLocks/>
              </p:cNvSpPr>
              <p:nvPr/>
            </p:nvSpPr>
            <p:spPr bwMode="auto">
              <a:xfrm>
                <a:off x="6767769" y="22759786"/>
                <a:ext cx="235429" cy="672317"/>
              </a:xfrm>
              <a:custGeom>
                <a:avLst/>
                <a:gdLst>
                  <a:gd name="T0" fmla="*/ 358 w 889"/>
                  <a:gd name="T1" fmla="*/ 2478 h 2531"/>
                  <a:gd name="T2" fmla="*/ 206 w 889"/>
                  <a:gd name="T3" fmla="*/ 2243 h 2531"/>
                  <a:gd name="T4" fmla="*/ 297 w 889"/>
                  <a:gd name="T5" fmla="*/ 2068 h 2531"/>
                  <a:gd name="T6" fmla="*/ 389 w 889"/>
                  <a:gd name="T7" fmla="*/ 1772 h 2531"/>
                  <a:gd name="T8" fmla="*/ 243 w 889"/>
                  <a:gd name="T9" fmla="*/ 1411 h 2531"/>
                  <a:gd name="T10" fmla="*/ 13 w 889"/>
                  <a:gd name="T11" fmla="*/ 721 h 2531"/>
                  <a:gd name="T12" fmla="*/ 251 w 889"/>
                  <a:gd name="T13" fmla="*/ 141 h 2531"/>
                  <a:gd name="T14" fmla="*/ 617 w 889"/>
                  <a:gd name="T15" fmla="*/ 113 h 2531"/>
                  <a:gd name="T16" fmla="*/ 587 w 889"/>
                  <a:gd name="T17" fmla="*/ 490 h 2531"/>
                  <a:gd name="T18" fmla="*/ 662 w 889"/>
                  <a:gd name="T19" fmla="*/ 1133 h 2531"/>
                  <a:gd name="T20" fmla="*/ 889 w 889"/>
                  <a:gd name="T21" fmla="*/ 1744 h 2531"/>
                  <a:gd name="T22" fmla="*/ 710 w 889"/>
                  <a:gd name="T23" fmla="*/ 2317 h 2531"/>
                  <a:gd name="T24" fmla="*/ 545 w 889"/>
                  <a:gd name="T25" fmla="*/ 2480 h 2531"/>
                  <a:gd name="T26" fmla="*/ 358 w 889"/>
                  <a:gd name="T27" fmla="*/ 2478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9" h="2531">
                    <a:moveTo>
                      <a:pt x="358" y="2478"/>
                    </a:moveTo>
                    <a:cubicBezTo>
                      <a:pt x="269" y="2434"/>
                      <a:pt x="206" y="2336"/>
                      <a:pt x="206" y="2243"/>
                    </a:cubicBezTo>
                    <a:cubicBezTo>
                      <a:pt x="206" y="2215"/>
                      <a:pt x="247" y="2136"/>
                      <a:pt x="297" y="2068"/>
                    </a:cubicBezTo>
                    <a:cubicBezTo>
                      <a:pt x="375" y="1961"/>
                      <a:pt x="388" y="1920"/>
                      <a:pt x="389" y="1772"/>
                    </a:cubicBezTo>
                    <a:cubicBezTo>
                      <a:pt x="390" y="1608"/>
                      <a:pt x="383" y="1592"/>
                      <a:pt x="243" y="1411"/>
                    </a:cubicBezTo>
                    <a:cubicBezTo>
                      <a:pt x="54" y="1166"/>
                      <a:pt x="0" y="1003"/>
                      <a:pt x="13" y="721"/>
                    </a:cubicBezTo>
                    <a:cubicBezTo>
                      <a:pt x="25" y="472"/>
                      <a:pt x="95" y="301"/>
                      <a:pt x="251" y="141"/>
                    </a:cubicBezTo>
                    <a:cubicBezTo>
                      <a:pt x="377" y="11"/>
                      <a:pt x="512" y="0"/>
                      <a:pt x="617" y="113"/>
                    </a:cubicBezTo>
                    <a:cubicBezTo>
                      <a:pt x="711" y="215"/>
                      <a:pt x="704" y="309"/>
                      <a:pt x="587" y="490"/>
                    </a:cubicBezTo>
                    <a:cubicBezTo>
                      <a:pt x="437" y="723"/>
                      <a:pt x="458" y="899"/>
                      <a:pt x="662" y="1133"/>
                    </a:cubicBezTo>
                    <a:cubicBezTo>
                      <a:pt x="825" y="1321"/>
                      <a:pt x="889" y="1493"/>
                      <a:pt x="889" y="1744"/>
                    </a:cubicBezTo>
                    <a:cubicBezTo>
                      <a:pt x="888" y="1992"/>
                      <a:pt x="850" y="2113"/>
                      <a:pt x="710" y="2317"/>
                    </a:cubicBezTo>
                    <a:cubicBezTo>
                      <a:pt x="664" y="2383"/>
                      <a:pt x="590" y="2457"/>
                      <a:pt x="545" y="2480"/>
                    </a:cubicBezTo>
                    <a:cubicBezTo>
                      <a:pt x="447" y="2530"/>
                      <a:pt x="466" y="2531"/>
                      <a:pt x="358" y="2478"/>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31" name="手繪多邊形 30"/>
            <p:cNvSpPr>
              <a:spLocks noChangeAspect="1"/>
            </p:cNvSpPr>
            <p:nvPr/>
          </p:nvSpPr>
          <p:spPr bwMode="auto">
            <a:xfrm>
              <a:off x="5028077" y="2284959"/>
              <a:ext cx="487372" cy="487392"/>
            </a:xfrm>
            <a:custGeom>
              <a:avLst/>
              <a:gdLst>
                <a:gd name="connsiteX0" fmla="*/ 2723747 w 3414713"/>
                <a:gd name="connsiteY0" fmla="*/ 2611578 h 3414854"/>
                <a:gd name="connsiteX1" fmla="*/ 2412074 w 3414713"/>
                <a:gd name="connsiteY1" fmla="*/ 2624182 h 3414854"/>
                <a:gd name="connsiteX2" fmla="*/ 2407761 w 3414713"/>
                <a:gd name="connsiteY2" fmla="*/ 3061330 h 3414854"/>
                <a:gd name="connsiteX3" fmla="*/ 2418545 w 3414713"/>
                <a:gd name="connsiteY3" fmla="*/ 3089418 h 3414854"/>
                <a:gd name="connsiteX4" fmla="*/ 2722668 w 3414713"/>
                <a:gd name="connsiteY4" fmla="*/ 3089418 h 3414854"/>
                <a:gd name="connsiteX5" fmla="*/ 3037576 w 3414713"/>
                <a:gd name="connsiteY5" fmla="*/ 3069612 h 3414854"/>
                <a:gd name="connsiteX6" fmla="*/ 3048001 w 3414713"/>
                <a:gd name="connsiteY6" fmla="*/ 2850318 h 3414854"/>
                <a:gd name="connsiteX7" fmla="*/ 3037576 w 3414713"/>
                <a:gd name="connsiteY7" fmla="*/ 2631384 h 3414854"/>
                <a:gd name="connsiteX8" fmla="*/ 2723747 w 3414713"/>
                <a:gd name="connsiteY8" fmla="*/ 2611578 h 3414854"/>
                <a:gd name="connsiteX9" fmla="*/ 1713559 w 3414713"/>
                <a:gd name="connsiteY9" fmla="*/ 2611578 h 3414854"/>
                <a:gd name="connsiteX10" fmla="*/ 1404472 w 3414713"/>
                <a:gd name="connsiteY10" fmla="*/ 2623822 h 3414854"/>
                <a:gd name="connsiteX11" fmla="*/ 1392238 w 3414713"/>
                <a:gd name="connsiteY11" fmla="*/ 2850318 h 3414854"/>
                <a:gd name="connsiteX12" fmla="*/ 1404472 w 3414713"/>
                <a:gd name="connsiteY12" fmla="*/ 3077174 h 3414854"/>
                <a:gd name="connsiteX13" fmla="*/ 1713559 w 3414713"/>
                <a:gd name="connsiteY13" fmla="*/ 3089418 h 3414854"/>
                <a:gd name="connsiteX14" fmla="*/ 2021566 w 3414713"/>
                <a:gd name="connsiteY14" fmla="*/ 3069612 h 3414854"/>
                <a:gd name="connsiteX15" fmla="*/ 2032001 w 3414713"/>
                <a:gd name="connsiteY15" fmla="*/ 2850318 h 3414854"/>
                <a:gd name="connsiteX16" fmla="*/ 2021566 w 3414713"/>
                <a:gd name="connsiteY16" fmla="*/ 2631384 h 3414854"/>
                <a:gd name="connsiteX17" fmla="*/ 1713559 w 3414713"/>
                <a:gd name="connsiteY17" fmla="*/ 2611578 h 3414854"/>
                <a:gd name="connsiteX18" fmla="*/ 697213 w 3414713"/>
                <a:gd name="connsiteY18" fmla="*/ 2611578 h 3414854"/>
                <a:gd name="connsiteX19" fmla="*/ 393217 w 3414713"/>
                <a:gd name="connsiteY19" fmla="*/ 2627786 h 3414854"/>
                <a:gd name="connsiteX20" fmla="*/ 399326 w 3414713"/>
                <a:gd name="connsiteY20" fmla="*/ 3077174 h 3414854"/>
                <a:gd name="connsiteX21" fmla="*/ 702962 w 3414713"/>
                <a:gd name="connsiteY21" fmla="*/ 3089418 h 3414854"/>
                <a:gd name="connsiteX22" fmla="*/ 1005161 w 3414713"/>
                <a:gd name="connsiteY22" fmla="*/ 3069614 h 3414854"/>
                <a:gd name="connsiteX23" fmla="*/ 1005161 w 3414713"/>
                <a:gd name="connsiteY23" fmla="*/ 2631386 h 3414854"/>
                <a:gd name="connsiteX24" fmla="*/ 697213 w 3414713"/>
                <a:gd name="connsiteY24" fmla="*/ 2611578 h 3414854"/>
                <a:gd name="connsiteX25" fmla="*/ 433028 w 3414713"/>
                <a:gd name="connsiteY25" fmla="*/ 18 h 3414854"/>
                <a:gd name="connsiteX26" fmla="*/ 533290 w 3414713"/>
                <a:gd name="connsiteY26" fmla="*/ 11162 h 3414854"/>
                <a:gd name="connsiteX27" fmla="*/ 569659 w 3414713"/>
                <a:gd name="connsiteY27" fmla="*/ 456078 h 3414854"/>
                <a:gd name="connsiteX28" fmla="*/ 588384 w 3414713"/>
                <a:gd name="connsiteY28" fmla="*/ 740682 h 3414854"/>
                <a:gd name="connsiteX29" fmla="*/ 608909 w 3414713"/>
                <a:gd name="connsiteY29" fmla="*/ 1010150 h 3414854"/>
                <a:gd name="connsiteX30" fmla="*/ 640236 w 3414713"/>
                <a:gd name="connsiteY30" fmla="*/ 1437054 h 3414854"/>
                <a:gd name="connsiteX31" fmla="*/ 671204 w 3414713"/>
                <a:gd name="connsiteY31" fmla="*/ 1823606 h 3414854"/>
                <a:gd name="connsiteX32" fmla="*/ 680926 w 3414713"/>
                <a:gd name="connsiteY32" fmla="*/ 1977438 h 3414854"/>
                <a:gd name="connsiteX33" fmla="*/ 901660 w 3414713"/>
                <a:gd name="connsiteY33" fmla="*/ 1975634 h 3414854"/>
                <a:gd name="connsiteX34" fmla="*/ 1366894 w 3414713"/>
                <a:gd name="connsiteY34" fmla="*/ 1734266 h 3414854"/>
                <a:gd name="connsiteX35" fmla="*/ 1722660 w 3414713"/>
                <a:gd name="connsiteY35" fmla="*/ 1549094 h 3414854"/>
                <a:gd name="connsiteX36" fmla="*/ 2042418 w 3414713"/>
                <a:gd name="connsiteY36" fmla="*/ 1396346 h 3414854"/>
                <a:gd name="connsiteX37" fmla="*/ 2052861 w 3414713"/>
                <a:gd name="connsiteY37" fmla="*/ 1732822 h 3414854"/>
                <a:gd name="connsiteX38" fmla="*/ 2065824 w 3414713"/>
                <a:gd name="connsiteY38" fmla="*/ 2068222 h 3414854"/>
                <a:gd name="connsiteX39" fmla="*/ 2424111 w 3414713"/>
                <a:gd name="connsiteY39" fmla="*/ 1894218 h 3414854"/>
                <a:gd name="connsiteX40" fmla="*/ 2947319 w 3414713"/>
                <a:gd name="connsiteY40" fmla="*/ 1623306 h 3414854"/>
                <a:gd name="connsiteX41" fmla="*/ 3258435 w 3414713"/>
                <a:gd name="connsiteY41" fmla="*/ 1461190 h 3414854"/>
                <a:gd name="connsiteX42" fmla="*/ 3403190 w 3414713"/>
                <a:gd name="connsiteY42" fmla="*/ 1391302 h 3414854"/>
                <a:gd name="connsiteX43" fmla="*/ 3414713 w 3414713"/>
                <a:gd name="connsiteY43" fmla="*/ 2403258 h 3414854"/>
                <a:gd name="connsiteX44" fmla="*/ 3414713 w 3414713"/>
                <a:gd name="connsiteY44" fmla="*/ 3414854 h 3414854"/>
                <a:gd name="connsiteX45" fmla="*/ 1707537 w 3414713"/>
                <a:gd name="connsiteY45" fmla="*/ 3414854 h 3414854"/>
                <a:gd name="connsiteX46" fmla="*/ 0 w 3414713"/>
                <a:gd name="connsiteY46" fmla="*/ 3414854 h 3414854"/>
                <a:gd name="connsiteX47" fmla="*/ 0 w 3414713"/>
                <a:gd name="connsiteY47" fmla="*/ 2742978 h 3414854"/>
                <a:gd name="connsiteX48" fmla="*/ 10443 w 3414713"/>
                <a:gd name="connsiteY48" fmla="*/ 1978158 h 3414854"/>
                <a:gd name="connsiteX49" fmla="*/ 61215 w 3414713"/>
                <a:gd name="connsiteY49" fmla="*/ 1299798 h 3414854"/>
                <a:gd name="connsiteX50" fmla="*/ 85341 w 3414713"/>
                <a:gd name="connsiteY50" fmla="*/ 959354 h 3414854"/>
                <a:gd name="connsiteX51" fmla="*/ 116308 w 3414713"/>
                <a:gd name="connsiteY51" fmla="*/ 542542 h 3414854"/>
                <a:gd name="connsiteX52" fmla="*/ 142235 w 3414713"/>
                <a:gd name="connsiteY52" fmla="*/ 207142 h 3414854"/>
                <a:gd name="connsiteX53" fmla="*/ 155198 w 3414713"/>
                <a:gd name="connsiteY53" fmla="*/ 44306 h 3414854"/>
                <a:gd name="connsiteX54" fmla="*/ 157719 w 3414713"/>
                <a:gd name="connsiteY54" fmla="*/ 3598 h 3414854"/>
                <a:gd name="connsiteX55" fmla="*/ 343524 w 3414713"/>
                <a:gd name="connsiteY55" fmla="*/ 718 h 3414854"/>
                <a:gd name="connsiteX56" fmla="*/ 433028 w 3414713"/>
                <a:gd name="connsiteY56" fmla="*/ 18 h 3414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14713" h="3414854">
                  <a:moveTo>
                    <a:pt x="2723747" y="2611578"/>
                  </a:moveTo>
                  <a:cubicBezTo>
                    <a:pt x="2491880" y="2611578"/>
                    <a:pt x="2418186" y="2614460"/>
                    <a:pt x="2412074" y="2624182"/>
                  </a:cubicBezTo>
                  <a:cubicBezTo>
                    <a:pt x="2399133" y="2643988"/>
                    <a:pt x="2395538" y="3028922"/>
                    <a:pt x="2407761" y="3061330"/>
                  </a:cubicBezTo>
                  <a:lnTo>
                    <a:pt x="2418545" y="3089418"/>
                  </a:lnTo>
                  <a:lnTo>
                    <a:pt x="2722668" y="3089418"/>
                  </a:lnTo>
                  <a:cubicBezTo>
                    <a:pt x="3013131" y="3089418"/>
                    <a:pt x="3027511" y="3088336"/>
                    <a:pt x="3037576" y="3069612"/>
                  </a:cubicBezTo>
                  <a:cubicBezTo>
                    <a:pt x="3043687" y="3058090"/>
                    <a:pt x="3048001" y="2968428"/>
                    <a:pt x="3048001" y="2850318"/>
                  </a:cubicBezTo>
                  <a:cubicBezTo>
                    <a:pt x="3048001" y="2732208"/>
                    <a:pt x="3043687" y="2642906"/>
                    <a:pt x="3037576" y="2631384"/>
                  </a:cubicBezTo>
                  <a:cubicBezTo>
                    <a:pt x="3027511" y="2612660"/>
                    <a:pt x="3013131" y="2611578"/>
                    <a:pt x="2723747" y="2611578"/>
                  </a:cubicBezTo>
                  <a:close/>
                  <a:moveTo>
                    <a:pt x="1713559" y="2611578"/>
                  </a:moveTo>
                  <a:cubicBezTo>
                    <a:pt x="1496227" y="2611578"/>
                    <a:pt x="1413108" y="2614820"/>
                    <a:pt x="1404472" y="2623822"/>
                  </a:cubicBezTo>
                  <a:cubicBezTo>
                    <a:pt x="1395476" y="2632464"/>
                    <a:pt x="1392238" y="2697280"/>
                    <a:pt x="1392238" y="2850318"/>
                  </a:cubicBezTo>
                  <a:cubicBezTo>
                    <a:pt x="1392238" y="3003716"/>
                    <a:pt x="1395476" y="3068172"/>
                    <a:pt x="1404472" y="3077174"/>
                  </a:cubicBezTo>
                  <a:cubicBezTo>
                    <a:pt x="1413108" y="3085816"/>
                    <a:pt x="1496227" y="3089418"/>
                    <a:pt x="1713559" y="3089418"/>
                  </a:cubicBezTo>
                  <a:cubicBezTo>
                    <a:pt x="1997098" y="3089418"/>
                    <a:pt x="2011491" y="3088336"/>
                    <a:pt x="2021566" y="3069612"/>
                  </a:cubicBezTo>
                  <a:cubicBezTo>
                    <a:pt x="2027683" y="3058090"/>
                    <a:pt x="2032001" y="2968428"/>
                    <a:pt x="2032001" y="2850318"/>
                  </a:cubicBezTo>
                  <a:cubicBezTo>
                    <a:pt x="2032001" y="2732208"/>
                    <a:pt x="2027683" y="2642906"/>
                    <a:pt x="2021566" y="2631384"/>
                  </a:cubicBezTo>
                  <a:cubicBezTo>
                    <a:pt x="2011491" y="2612660"/>
                    <a:pt x="1997098" y="2611578"/>
                    <a:pt x="1713559" y="2611578"/>
                  </a:cubicBezTo>
                  <a:close/>
                  <a:moveTo>
                    <a:pt x="697213" y="2611578"/>
                  </a:moveTo>
                  <a:cubicBezTo>
                    <a:pt x="434900" y="2611578"/>
                    <a:pt x="398607" y="2613382"/>
                    <a:pt x="393217" y="2627786"/>
                  </a:cubicBezTo>
                  <a:cubicBezTo>
                    <a:pt x="381000" y="2659830"/>
                    <a:pt x="386390" y="3064210"/>
                    <a:pt x="399326" y="3077174"/>
                  </a:cubicBezTo>
                  <a:cubicBezTo>
                    <a:pt x="407950" y="3085818"/>
                    <a:pt x="489878" y="3089418"/>
                    <a:pt x="702962" y="3089418"/>
                  </a:cubicBezTo>
                  <a:cubicBezTo>
                    <a:pt x="981086" y="3089418"/>
                    <a:pt x="995459" y="3088338"/>
                    <a:pt x="1005161" y="3069614"/>
                  </a:cubicBezTo>
                  <a:cubicBezTo>
                    <a:pt x="1019175" y="3043326"/>
                    <a:pt x="1019175" y="2657310"/>
                    <a:pt x="1005161" y="2631386"/>
                  </a:cubicBezTo>
                  <a:cubicBezTo>
                    <a:pt x="995459" y="2612662"/>
                    <a:pt x="981086" y="2611578"/>
                    <a:pt x="697213" y="2611578"/>
                  </a:cubicBezTo>
                  <a:close/>
                  <a:moveTo>
                    <a:pt x="433028" y="18"/>
                  </a:moveTo>
                  <a:cubicBezTo>
                    <a:pt x="505743" y="290"/>
                    <a:pt x="530860" y="3598"/>
                    <a:pt x="533290" y="11162"/>
                  </a:cubicBezTo>
                  <a:cubicBezTo>
                    <a:pt x="537971" y="24494"/>
                    <a:pt x="554175" y="224074"/>
                    <a:pt x="569659" y="456078"/>
                  </a:cubicBezTo>
                  <a:cubicBezTo>
                    <a:pt x="574340" y="531734"/>
                    <a:pt x="582982" y="659622"/>
                    <a:pt x="588384" y="740682"/>
                  </a:cubicBezTo>
                  <a:cubicBezTo>
                    <a:pt x="593425" y="821738"/>
                    <a:pt x="602787" y="943146"/>
                    <a:pt x="608909" y="1010150"/>
                  </a:cubicBezTo>
                  <a:cubicBezTo>
                    <a:pt x="614670" y="1077158"/>
                    <a:pt x="629073" y="1269534"/>
                    <a:pt x="640236" y="1437054"/>
                  </a:cubicBezTo>
                  <a:cubicBezTo>
                    <a:pt x="651759" y="1604934"/>
                    <a:pt x="665442" y="1778938"/>
                    <a:pt x="671204" y="1823606"/>
                  </a:cubicBezTo>
                  <a:cubicBezTo>
                    <a:pt x="676605" y="1868278"/>
                    <a:pt x="680926" y="1937450"/>
                    <a:pt x="680926" y="1977438"/>
                  </a:cubicBezTo>
                  <a:cubicBezTo>
                    <a:pt x="680926" y="2090918"/>
                    <a:pt x="679126" y="2090918"/>
                    <a:pt x="901660" y="1975634"/>
                  </a:cubicBezTo>
                  <a:cubicBezTo>
                    <a:pt x="1006806" y="1921238"/>
                    <a:pt x="1216017" y="1812438"/>
                    <a:pt x="1366894" y="1734266"/>
                  </a:cubicBezTo>
                  <a:cubicBezTo>
                    <a:pt x="1517770" y="1656090"/>
                    <a:pt x="1678009" y="1572870"/>
                    <a:pt x="1722660" y="1549094"/>
                  </a:cubicBezTo>
                  <a:cubicBezTo>
                    <a:pt x="1927550" y="1440658"/>
                    <a:pt x="2033056" y="1390582"/>
                    <a:pt x="2042418" y="1396346"/>
                  </a:cubicBezTo>
                  <a:cubicBezTo>
                    <a:pt x="2049260" y="1400670"/>
                    <a:pt x="2052861" y="1518830"/>
                    <a:pt x="2052861" y="1732822"/>
                  </a:cubicBezTo>
                  <a:cubicBezTo>
                    <a:pt x="2052861" y="1991126"/>
                    <a:pt x="2055742" y="2064258"/>
                    <a:pt x="2065824" y="2068222"/>
                  </a:cubicBezTo>
                  <a:cubicBezTo>
                    <a:pt x="2073026" y="2070742"/>
                    <a:pt x="2234345" y="1992566"/>
                    <a:pt x="2424111" y="1894218"/>
                  </a:cubicBezTo>
                  <a:cubicBezTo>
                    <a:pt x="2613878" y="1795870"/>
                    <a:pt x="2849375" y="1673742"/>
                    <a:pt x="2947319" y="1623306"/>
                  </a:cubicBezTo>
                  <a:cubicBezTo>
                    <a:pt x="3044903" y="1572510"/>
                    <a:pt x="3184977" y="1499738"/>
                    <a:pt x="3258435" y="1461190"/>
                  </a:cubicBezTo>
                  <a:cubicBezTo>
                    <a:pt x="3331893" y="1423002"/>
                    <a:pt x="3397069" y="1391302"/>
                    <a:pt x="3403190" y="1391302"/>
                  </a:cubicBezTo>
                  <a:cubicBezTo>
                    <a:pt x="3411832" y="1391302"/>
                    <a:pt x="3414713" y="1660050"/>
                    <a:pt x="3414713" y="2403258"/>
                  </a:cubicBezTo>
                  <a:lnTo>
                    <a:pt x="3414713" y="3414854"/>
                  </a:lnTo>
                  <a:lnTo>
                    <a:pt x="1707537" y="3414854"/>
                  </a:lnTo>
                  <a:lnTo>
                    <a:pt x="0" y="3414854"/>
                  </a:lnTo>
                  <a:lnTo>
                    <a:pt x="0" y="2742978"/>
                  </a:lnTo>
                  <a:cubicBezTo>
                    <a:pt x="0" y="2358946"/>
                    <a:pt x="4681" y="2031474"/>
                    <a:pt x="10443" y="1978158"/>
                  </a:cubicBezTo>
                  <a:cubicBezTo>
                    <a:pt x="21245" y="1880166"/>
                    <a:pt x="47172" y="1534682"/>
                    <a:pt x="61215" y="1299798"/>
                  </a:cubicBezTo>
                  <a:cubicBezTo>
                    <a:pt x="65896" y="1224502"/>
                    <a:pt x="76699" y="1071034"/>
                    <a:pt x="85341" y="959354"/>
                  </a:cubicBezTo>
                  <a:cubicBezTo>
                    <a:pt x="93983" y="847678"/>
                    <a:pt x="108026" y="659982"/>
                    <a:pt x="116308" y="542542"/>
                  </a:cubicBezTo>
                  <a:cubicBezTo>
                    <a:pt x="124590" y="425098"/>
                    <a:pt x="136473" y="274150"/>
                    <a:pt x="142235" y="207142"/>
                  </a:cubicBezTo>
                  <a:cubicBezTo>
                    <a:pt x="147996" y="139774"/>
                    <a:pt x="154118" y="66642"/>
                    <a:pt x="155198" y="44306"/>
                  </a:cubicBezTo>
                  <a:lnTo>
                    <a:pt x="157719" y="3598"/>
                  </a:lnTo>
                  <a:lnTo>
                    <a:pt x="343524" y="718"/>
                  </a:lnTo>
                  <a:cubicBezTo>
                    <a:pt x="379263" y="178"/>
                    <a:pt x="408790" y="-70"/>
                    <a:pt x="433028" y="18"/>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2" name="手繪多邊形 31"/>
            <p:cNvSpPr>
              <a:spLocks noChangeAspect="1"/>
            </p:cNvSpPr>
            <p:nvPr/>
          </p:nvSpPr>
          <p:spPr bwMode="auto">
            <a:xfrm>
              <a:off x="1327889" y="2247617"/>
              <a:ext cx="354842" cy="508600"/>
            </a:xfrm>
            <a:custGeom>
              <a:avLst/>
              <a:gdLst>
                <a:gd name="connsiteX0" fmla="*/ 1425658 w 2805113"/>
                <a:gd name="connsiteY0" fmla="*/ 2654910 h 4020601"/>
                <a:gd name="connsiteX1" fmla="*/ 1327719 w 2805113"/>
                <a:gd name="connsiteY1" fmla="*/ 2665300 h 4020601"/>
                <a:gd name="connsiteX2" fmla="*/ 1092810 w 2805113"/>
                <a:gd name="connsiteY2" fmla="*/ 2944062 h 4020601"/>
                <a:gd name="connsiteX3" fmla="*/ 1237785 w 2805113"/>
                <a:gd name="connsiteY3" fmla="*/ 3234006 h 4020601"/>
                <a:gd name="connsiteX4" fmla="*/ 1301099 w 2805113"/>
                <a:gd name="connsiteY4" fmla="*/ 3406744 h 4020601"/>
                <a:gd name="connsiteX5" fmla="*/ 1307934 w 2805113"/>
                <a:gd name="connsiteY5" fmla="*/ 3531882 h 4020601"/>
                <a:gd name="connsiteX6" fmla="*/ 1512265 w 2805113"/>
                <a:gd name="connsiteY6" fmla="*/ 3526472 h 4020601"/>
                <a:gd name="connsiteX7" fmla="*/ 1524496 w 2805113"/>
                <a:gd name="connsiteY7" fmla="*/ 3391238 h 4020601"/>
                <a:gd name="connsiteX8" fmla="*/ 1524496 w 2805113"/>
                <a:gd name="connsiteY8" fmla="*/ 3267904 h 4020601"/>
                <a:gd name="connsiteX9" fmla="*/ 1577737 w 2805113"/>
                <a:gd name="connsiteY9" fmla="*/ 3232924 h 4020601"/>
                <a:gd name="connsiteX10" fmla="*/ 1708322 w 2805113"/>
                <a:gd name="connsiteY10" fmla="*/ 3056938 h 4020601"/>
                <a:gd name="connsiteX11" fmla="*/ 1715157 w 2805113"/>
                <a:gd name="connsiteY11" fmla="*/ 2940818 h 4020601"/>
                <a:gd name="connsiteX12" fmla="*/ 1674147 w 2805113"/>
                <a:gd name="connsiteY12" fmla="*/ 2808468 h 4020601"/>
                <a:gd name="connsiteX13" fmla="*/ 1425658 w 2805113"/>
                <a:gd name="connsiteY13" fmla="*/ 2654910 h 4020601"/>
                <a:gd name="connsiteX14" fmla="*/ 1415430 w 2805113"/>
                <a:gd name="connsiteY14" fmla="*/ 50 h 4020601"/>
                <a:gd name="connsiteX15" fmla="*/ 1647059 w 2805113"/>
                <a:gd name="connsiteY15" fmla="*/ 25528 h 4020601"/>
                <a:gd name="connsiteX16" fmla="*/ 2127061 w 2805113"/>
                <a:gd name="connsiteY16" fmla="*/ 284444 h 4020601"/>
                <a:gd name="connsiteX17" fmla="*/ 2433138 w 2805113"/>
                <a:gd name="connsiteY17" fmla="*/ 821360 h 4020601"/>
                <a:gd name="connsiteX18" fmla="*/ 2449703 w 2805113"/>
                <a:gd name="connsiteY18" fmla="*/ 1319746 h 4020601"/>
                <a:gd name="connsiteX19" fmla="*/ 2317189 w 2805113"/>
                <a:gd name="connsiteY19" fmla="*/ 1332350 h 4020601"/>
                <a:gd name="connsiteX20" fmla="*/ 2185396 w 2805113"/>
                <a:gd name="connsiteY20" fmla="*/ 1332350 h 4020601"/>
                <a:gd name="connsiteX21" fmla="*/ 2185036 w 2805113"/>
                <a:gd name="connsiteY21" fmla="*/ 1187588 h 4020601"/>
                <a:gd name="connsiteX22" fmla="*/ 1926490 w 2805113"/>
                <a:gd name="connsiteY22" fmla="*/ 481060 h 4020601"/>
                <a:gd name="connsiteX23" fmla="*/ 1265002 w 2805113"/>
                <a:gd name="connsiteY23" fmla="*/ 290564 h 4020601"/>
                <a:gd name="connsiteX24" fmla="*/ 873222 w 2805113"/>
                <a:gd name="connsiteY24" fmla="*/ 499066 h 4020601"/>
                <a:gd name="connsiteX25" fmla="*/ 674091 w 2805113"/>
                <a:gd name="connsiteY25" fmla="*/ 809116 h 4020601"/>
                <a:gd name="connsiteX26" fmla="*/ 645644 w 2805113"/>
                <a:gd name="connsiteY26" fmla="*/ 890500 h 4020601"/>
                <a:gd name="connsiteX27" fmla="*/ 642763 w 2805113"/>
                <a:gd name="connsiteY27" fmla="*/ 1419856 h 4020601"/>
                <a:gd name="connsiteX28" fmla="*/ 655367 w 2805113"/>
                <a:gd name="connsiteY28" fmla="*/ 1962176 h 4020601"/>
                <a:gd name="connsiteX29" fmla="*/ 1092878 w 2805113"/>
                <a:gd name="connsiteY29" fmla="*/ 1940208 h 4020601"/>
                <a:gd name="connsiteX30" fmla="*/ 1629414 w 2805113"/>
                <a:gd name="connsiteY30" fmla="*/ 1931926 h 4020601"/>
                <a:gd name="connsiteX31" fmla="*/ 1859873 w 2805113"/>
                <a:gd name="connsiteY31" fmla="*/ 1952812 h 4020601"/>
                <a:gd name="connsiteX32" fmla="*/ 2297024 w 2805113"/>
                <a:gd name="connsiteY32" fmla="*/ 1983062 h 4020601"/>
                <a:gd name="connsiteX33" fmla="*/ 2690964 w 2805113"/>
                <a:gd name="connsiteY33" fmla="*/ 2010070 h 4020601"/>
                <a:gd name="connsiteX34" fmla="*/ 2805113 w 2805113"/>
                <a:gd name="connsiteY34" fmla="*/ 2016192 h 4020601"/>
                <a:gd name="connsiteX35" fmla="*/ 2805113 w 2805113"/>
                <a:gd name="connsiteY35" fmla="*/ 2963990 h 4020601"/>
                <a:gd name="connsiteX36" fmla="*/ 2805113 w 2805113"/>
                <a:gd name="connsiteY36" fmla="*/ 3911788 h 4020601"/>
                <a:gd name="connsiteX37" fmla="*/ 2779906 w 2805113"/>
                <a:gd name="connsiteY37" fmla="*/ 3917910 h 4020601"/>
                <a:gd name="connsiteX38" fmla="*/ 2599501 w 2805113"/>
                <a:gd name="connsiteY38" fmla="*/ 3934474 h 4020601"/>
                <a:gd name="connsiteX39" fmla="*/ 2312148 w 2805113"/>
                <a:gd name="connsiteY39" fmla="*/ 3955000 h 4020601"/>
                <a:gd name="connsiteX40" fmla="*/ 2012912 w 2805113"/>
                <a:gd name="connsiteY40" fmla="*/ 3975166 h 4020601"/>
                <a:gd name="connsiteX41" fmla="*/ 1829985 w 2805113"/>
                <a:gd name="connsiteY41" fmla="*/ 3989930 h 4020601"/>
                <a:gd name="connsiteX42" fmla="*/ 1636256 w 2805113"/>
                <a:gd name="connsiteY42" fmla="*/ 4005056 h 4020601"/>
                <a:gd name="connsiteX43" fmla="*/ 1423082 w 2805113"/>
                <a:gd name="connsiteY43" fmla="*/ 4019460 h 4020601"/>
                <a:gd name="connsiteX44" fmla="*/ 1341701 w 2805113"/>
                <a:gd name="connsiteY44" fmla="*/ 4015498 h 4020601"/>
                <a:gd name="connsiteX45" fmla="*/ 1225031 w 2805113"/>
                <a:gd name="connsiteY45" fmla="*/ 4006136 h 4020601"/>
                <a:gd name="connsiteX46" fmla="*/ 985931 w 2805113"/>
                <a:gd name="connsiteY46" fmla="*/ 3990650 h 4020601"/>
                <a:gd name="connsiteX47" fmla="*/ 213534 w 2805113"/>
                <a:gd name="connsiteY47" fmla="*/ 3934474 h 4020601"/>
                <a:gd name="connsiteX48" fmla="*/ 33128 w 2805113"/>
                <a:gd name="connsiteY48" fmla="*/ 3917910 h 4020601"/>
                <a:gd name="connsiteX49" fmla="*/ 0 w 2805113"/>
                <a:gd name="connsiteY49" fmla="*/ 3911428 h 4020601"/>
                <a:gd name="connsiteX50" fmla="*/ 2881 w 2805113"/>
                <a:gd name="connsiteY50" fmla="*/ 2965070 h 4020601"/>
                <a:gd name="connsiteX51" fmla="*/ 5401 w 2805113"/>
                <a:gd name="connsiteY51" fmla="*/ 2018352 h 4020601"/>
                <a:gd name="connsiteX52" fmla="*/ 71298 w 2805113"/>
                <a:gd name="connsiteY52" fmla="*/ 2016192 h 4020601"/>
                <a:gd name="connsiteX53" fmla="*/ 342447 w 2805113"/>
                <a:gd name="connsiteY53" fmla="*/ 1981260 h 4020601"/>
                <a:gd name="connsiteX54" fmla="*/ 356131 w 2805113"/>
                <a:gd name="connsiteY54" fmla="*/ 1478914 h 4020601"/>
                <a:gd name="connsiteX55" fmla="*/ 366933 w 2805113"/>
                <a:gd name="connsiteY55" fmla="*/ 913548 h 4020601"/>
                <a:gd name="connsiteX56" fmla="*/ 684894 w 2805113"/>
                <a:gd name="connsiteY56" fmla="*/ 288044 h 4020601"/>
                <a:gd name="connsiteX57" fmla="*/ 1184341 w 2805113"/>
                <a:gd name="connsiteY57" fmla="*/ 21566 h 4020601"/>
                <a:gd name="connsiteX58" fmla="*/ 1415430 w 2805113"/>
                <a:gd name="connsiteY58" fmla="*/ 50 h 402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805113" h="4020601">
                  <a:moveTo>
                    <a:pt x="1425658" y="2654910"/>
                  </a:moveTo>
                  <a:cubicBezTo>
                    <a:pt x="1392989" y="2652724"/>
                    <a:pt x="1359916" y="2656014"/>
                    <a:pt x="1327719" y="2665300"/>
                  </a:cubicBezTo>
                  <a:cubicBezTo>
                    <a:pt x="1202171" y="2701362"/>
                    <a:pt x="1110437" y="2810270"/>
                    <a:pt x="1092810" y="2944062"/>
                  </a:cubicBezTo>
                  <a:cubicBezTo>
                    <a:pt x="1079500" y="3042874"/>
                    <a:pt x="1148570" y="3180632"/>
                    <a:pt x="1237785" y="3234006"/>
                  </a:cubicBezTo>
                  <a:cubicBezTo>
                    <a:pt x="1298940" y="3270790"/>
                    <a:pt x="1301099" y="3276560"/>
                    <a:pt x="1301099" y="3406744"/>
                  </a:cubicBezTo>
                  <a:cubicBezTo>
                    <a:pt x="1301099" y="3471658"/>
                    <a:pt x="1304336" y="3528276"/>
                    <a:pt x="1307934" y="3531882"/>
                  </a:cubicBezTo>
                  <a:cubicBezTo>
                    <a:pt x="1320165" y="3544144"/>
                    <a:pt x="1499314" y="3539454"/>
                    <a:pt x="1512265" y="3526472"/>
                  </a:cubicBezTo>
                  <a:cubicBezTo>
                    <a:pt x="1520539" y="3518178"/>
                    <a:pt x="1524496" y="3473100"/>
                    <a:pt x="1524496" y="3391238"/>
                  </a:cubicBezTo>
                  <a:lnTo>
                    <a:pt x="1524496" y="3267904"/>
                  </a:lnTo>
                  <a:lnTo>
                    <a:pt x="1577737" y="3232924"/>
                  </a:lnTo>
                  <a:cubicBezTo>
                    <a:pt x="1637094" y="3193616"/>
                    <a:pt x="1691054" y="3121130"/>
                    <a:pt x="1708322" y="3056938"/>
                  </a:cubicBezTo>
                  <a:cubicBezTo>
                    <a:pt x="1714437" y="3033498"/>
                    <a:pt x="1717675" y="2981208"/>
                    <a:pt x="1715157" y="2940818"/>
                  </a:cubicBezTo>
                  <a:cubicBezTo>
                    <a:pt x="1711200" y="2878428"/>
                    <a:pt x="1704724" y="2857874"/>
                    <a:pt x="1674147" y="2808468"/>
                  </a:cubicBezTo>
                  <a:cubicBezTo>
                    <a:pt x="1618028" y="2717318"/>
                    <a:pt x="1523664" y="2661468"/>
                    <a:pt x="1425658" y="2654910"/>
                  </a:cubicBezTo>
                  <a:close/>
                  <a:moveTo>
                    <a:pt x="1415430" y="50"/>
                  </a:moveTo>
                  <a:cubicBezTo>
                    <a:pt x="1498701" y="770"/>
                    <a:pt x="1582062" y="9324"/>
                    <a:pt x="1647059" y="25528"/>
                  </a:cubicBezTo>
                  <a:cubicBezTo>
                    <a:pt x="1837907" y="73060"/>
                    <a:pt x="1989506" y="154804"/>
                    <a:pt x="2127061" y="284444"/>
                  </a:cubicBezTo>
                  <a:cubicBezTo>
                    <a:pt x="2283340" y="432086"/>
                    <a:pt x="2378044" y="598096"/>
                    <a:pt x="2433138" y="821360"/>
                  </a:cubicBezTo>
                  <a:cubicBezTo>
                    <a:pt x="2446102" y="873576"/>
                    <a:pt x="2455104" y="1142214"/>
                    <a:pt x="2449703" y="1319746"/>
                  </a:cubicBezTo>
                  <a:cubicBezTo>
                    <a:pt x="2449703" y="1329470"/>
                    <a:pt x="2416214" y="1332350"/>
                    <a:pt x="2317189" y="1332350"/>
                  </a:cubicBezTo>
                  <a:lnTo>
                    <a:pt x="2185396" y="1332350"/>
                  </a:lnTo>
                  <a:lnTo>
                    <a:pt x="2185036" y="1187588"/>
                  </a:lnTo>
                  <a:cubicBezTo>
                    <a:pt x="2185036" y="848728"/>
                    <a:pt x="2114818" y="657152"/>
                    <a:pt x="1926490" y="481060"/>
                  </a:cubicBezTo>
                  <a:cubicBezTo>
                    <a:pt x="1749325" y="315772"/>
                    <a:pt x="1495460" y="242310"/>
                    <a:pt x="1265002" y="290564"/>
                  </a:cubicBezTo>
                  <a:cubicBezTo>
                    <a:pt x="1099359" y="325134"/>
                    <a:pt x="989892" y="383112"/>
                    <a:pt x="873222" y="499066"/>
                  </a:cubicBezTo>
                  <a:cubicBezTo>
                    <a:pt x="774917" y="596294"/>
                    <a:pt x="717302" y="686320"/>
                    <a:pt x="674091" y="809116"/>
                  </a:cubicBezTo>
                  <a:lnTo>
                    <a:pt x="645644" y="890500"/>
                  </a:lnTo>
                  <a:lnTo>
                    <a:pt x="642763" y="1419856"/>
                  </a:lnTo>
                  <a:cubicBezTo>
                    <a:pt x="640243" y="1884752"/>
                    <a:pt x="641683" y="1951012"/>
                    <a:pt x="655367" y="1962176"/>
                  </a:cubicBezTo>
                  <a:cubicBezTo>
                    <a:pt x="671571" y="1975860"/>
                    <a:pt x="831811" y="1967576"/>
                    <a:pt x="1092878" y="1940208"/>
                  </a:cubicBezTo>
                  <a:cubicBezTo>
                    <a:pt x="1255999" y="1923284"/>
                    <a:pt x="1544432" y="1918602"/>
                    <a:pt x="1629414" y="1931926"/>
                  </a:cubicBezTo>
                  <a:cubicBezTo>
                    <a:pt x="1669744" y="1938408"/>
                    <a:pt x="1773451" y="1947772"/>
                    <a:pt x="1859873" y="1952812"/>
                  </a:cubicBezTo>
                  <a:cubicBezTo>
                    <a:pt x="1946655" y="1957854"/>
                    <a:pt x="2143265" y="1971538"/>
                    <a:pt x="2297024" y="1983062"/>
                  </a:cubicBezTo>
                  <a:cubicBezTo>
                    <a:pt x="2450783" y="1994584"/>
                    <a:pt x="2627948" y="2006828"/>
                    <a:pt x="2690964" y="2010070"/>
                  </a:cubicBezTo>
                  <a:lnTo>
                    <a:pt x="2805113" y="2016192"/>
                  </a:lnTo>
                  <a:lnTo>
                    <a:pt x="2805113" y="2963990"/>
                  </a:lnTo>
                  <a:lnTo>
                    <a:pt x="2805113" y="3911788"/>
                  </a:lnTo>
                  <a:lnTo>
                    <a:pt x="2779906" y="3917910"/>
                  </a:lnTo>
                  <a:cubicBezTo>
                    <a:pt x="2766223" y="3921510"/>
                    <a:pt x="2685202" y="3929072"/>
                    <a:pt x="2599501" y="3934474"/>
                  </a:cubicBezTo>
                  <a:cubicBezTo>
                    <a:pt x="2514159" y="3940236"/>
                    <a:pt x="2384886" y="3949598"/>
                    <a:pt x="2312148" y="3955000"/>
                  </a:cubicBezTo>
                  <a:cubicBezTo>
                    <a:pt x="2239409" y="3960762"/>
                    <a:pt x="2104735" y="3969764"/>
                    <a:pt x="2012912" y="3975166"/>
                  </a:cubicBezTo>
                  <a:cubicBezTo>
                    <a:pt x="1920728" y="3980568"/>
                    <a:pt x="1838627" y="3987410"/>
                    <a:pt x="1829985" y="3989930"/>
                  </a:cubicBezTo>
                  <a:cubicBezTo>
                    <a:pt x="1821343" y="3992812"/>
                    <a:pt x="1734201" y="3999294"/>
                    <a:pt x="1636256" y="4005056"/>
                  </a:cubicBezTo>
                  <a:cubicBezTo>
                    <a:pt x="1538671" y="4010456"/>
                    <a:pt x="1442527" y="4016938"/>
                    <a:pt x="1423082" y="4019460"/>
                  </a:cubicBezTo>
                  <a:cubicBezTo>
                    <a:pt x="1403277" y="4021980"/>
                    <a:pt x="1366908" y="4020180"/>
                    <a:pt x="1341701" y="4015498"/>
                  </a:cubicBezTo>
                  <a:cubicBezTo>
                    <a:pt x="1316495" y="4010816"/>
                    <a:pt x="1263921" y="4006496"/>
                    <a:pt x="1225031" y="4006136"/>
                  </a:cubicBezTo>
                  <a:cubicBezTo>
                    <a:pt x="1185781" y="4006136"/>
                    <a:pt x="1078114" y="3998934"/>
                    <a:pt x="985931" y="3990650"/>
                  </a:cubicBezTo>
                  <a:cubicBezTo>
                    <a:pt x="831811" y="3976606"/>
                    <a:pt x="589110" y="3958962"/>
                    <a:pt x="213534" y="3934474"/>
                  </a:cubicBezTo>
                  <a:cubicBezTo>
                    <a:pt x="132514" y="3929072"/>
                    <a:pt x="51493" y="3921510"/>
                    <a:pt x="33128" y="3917910"/>
                  </a:cubicBezTo>
                  <a:lnTo>
                    <a:pt x="0" y="3911428"/>
                  </a:lnTo>
                  <a:lnTo>
                    <a:pt x="2881" y="2965070"/>
                  </a:lnTo>
                  <a:lnTo>
                    <a:pt x="5401" y="2018352"/>
                  </a:lnTo>
                  <a:lnTo>
                    <a:pt x="71298" y="2016192"/>
                  </a:lnTo>
                  <a:cubicBezTo>
                    <a:pt x="180766" y="2012230"/>
                    <a:pt x="328403" y="1993144"/>
                    <a:pt x="342447" y="1981260"/>
                  </a:cubicBezTo>
                  <a:cubicBezTo>
                    <a:pt x="353250" y="1972618"/>
                    <a:pt x="356131" y="1872510"/>
                    <a:pt x="356131" y="1478914"/>
                  </a:cubicBezTo>
                  <a:cubicBezTo>
                    <a:pt x="356131" y="1177144"/>
                    <a:pt x="360092" y="958920"/>
                    <a:pt x="366933" y="913548"/>
                  </a:cubicBezTo>
                  <a:cubicBezTo>
                    <a:pt x="404383" y="662554"/>
                    <a:pt x="508809" y="457294"/>
                    <a:pt x="684894" y="288044"/>
                  </a:cubicBezTo>
                  <a:cubicBezTo>
                    <a:pt x="824250" y="154444"/>
                    <a:pt x="987371" y="67300"/>
                    <a:pt x="1184341" y="21566"/>
                  </a:cubicBezTo>
                  <a:cubicBezTo>
                    <a:pt x="1248978" y="6442"/>
                    <a:pt x="1332159" y="-670"/>
                    <a:pt x="1415430" y="50"/>
                  </a:cubicBezTo>
                  <a:close/>
                </a:path>
              </a:pathLst>
            </a:custGeom>
            <a:solidFill>
              <a:schemeClr val="bg1"/>
            </a:solid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nvGrpSpPr>
            <p:cNvPr id="33" name="群組 32"/>
            <p:cNvGrpSpPr>
              <a:grpSpLocks noChangeAspect="1"/>
            </p:cNvGrpSpPr>
            <p:nvPr/>
          </p:nvGrpSpPr>
          <p:grpSpPr>
            <a:xfrm>
              <a:off x="6131481" y="2322191"/>
              <a:ext cx="414164" cy="415668"/>
              <a:chOff x="5583600" y="7359116"/>
              <a:chExt cx="2941833" cy="2952515"/>
            </a:xfrm>
            <a:solidFill>
              <a:schemeClr val="bg1"/>
            </a:solidFill>
          </p:grpSpPr>
          <p:sp>
            <p:nvSpPr>
              <p:cNvPr id="34" name="Freeform 51"/>
              <p:cNvSpPr>
                <a:spLocks/>
              </p:cNvSpPr>
              <p:nvPr/>
            </p:nvSpPr>
            <p:spPr bwMode="auto">
              <a:xfrm>
                <a:off x="5583600" y="7457653"/>
                <a:ext cx="2852791" cy="2853978"/>
              </a:xfrm>
              <a:custGeom>
                <a:avLst/>
                <a:gdLst>
                  <a:gd name="T0" fmla="*/ 5177 w 10595"/>
                  <a:gd name="T1" fmla="*/ 10589 h 10598"/>
                  <a:gd name="T2" fmla="*/ 3018 w 10595"/>
                  <a:gd name="T3" fmla="*/ 10068 h 10598"/>
                  <a:gd name="T4" fmla="*/ 482 w 10595"/>
                  <a:gd name="T5" fmla="*/ 7488 h 10598"/>
                  <a:gd name="T6" fmla="*/ 49 w 10595"/>
                  <a:gd name="T7" fmla="*/ 6053 h 10598"/>
                  <a:gd name="T8" fmla="*/ 52 w 10595"/>
                  <a:gd name="T9" fmla="*/ 4529 h 10598"/>
                  <a:gd name="T10" fmla="*/ 2432 w 10595"/>
                  <a:gd name="T11" fmla="*/ 835 h 10598"/>
                  <a:gd name="T12" fmla="*/ 4345 w 10595"/>
                  <a:gd name="T13" fmla="*/ 82 h 10598"/>
                  <a:gd name="T14" fmla="*/ 4683 w 10595"/>
                  <a:gd name="T15" fmla="*/ 29 h 10598"/>
                  <a:gd name="T16" fmla="*/ 5290 w 10595"/>
                  <a:gd name="T17" fmla="*/ 0 h 10598"/>
                  <a:gd name="T18" fmla="*/ 5897 w 10595"/>
                  <a:gd name="T19" fmla="*/ 29 h 10598"/>
                  <a:gd name="T20" fmla="*/ 6518 w 10595"/>
                  <a:gd name="T21" fmla="*/ 137 h 10598"/>
                  <a:gd name="T22" fmla="*/ 7703 w 10595"/>
                  <a:gd name="T23" fmla="*/ 599 h 10598"/>
                  <a:gd name="T24" fmla="*/ 7616 w 10595"/>
                  <a:gd name="T25" fmla="*/ 720 h 10598"/>
                  <a:gd name="T26" fmla="*/ 7508 w 10595"/>
                  <a:gd name="T27" fmla="*/ 1116 h 10598"/>
                  <a:gd name="T28" fmla="*/ 7528 w 10595"/>
                  <a:gd name="T29" fmla="*/ 1341 h 10598"/>
                  <a:gd name="T30" fmla="*/ 7263 w 10595"/>
                  <a:gd name="T31" fmla="*/ 1230 h 10598"/>
                  <a:gd name="T32" fmla="*/ 5317 w 10595"/>
                  <a:gd name="T33" fmla="*/ 761 h 10598"/>
                  <a:gd name="T34" fmla="*/ 4262 w 10595"/>
                  <a:gd name="T35" fmla="*/ 890 h 10598"/>
                  <a:gd name="T36" fmla="*/ 2074 w 10595"/>
                  <a:gd name="T37" fmla="*/ 2132 h 10598"/>
                  <a:gd name="T38" fmla="*/ 900 w 10595"/>
                  <a:gd name="T39" fmla="*/ 4218 h 10598"/>
                  <a:gd name="T40" fmla="*/ 842 w 10595"/>
                  <a:gd name="T41" fmla="*/ 6053 h 10598"/>
                  <a:gd name="T42" fmla="*/ 1050 w 10595"/>
                  <a:gd name="T43" fmla="*/ 6830 h 10598"/>
                  <a:gd name="T44" fmla="*/ 4683 w 10595"/>
                  <a:gd name="T45" fmla="*/ 9765 h 10598"/>
                  <a:gd name="T46" fmla="*/ 5897 w 10595"/>
                  <a:gd name="T47" fmla="*/ 9765 h 10598"/>
                  <a:gd name="T48" fmla="*/ 9512 w 10595"/>
                  <a:gd name="T49" fmla="*/ 6889 h 10598"/>
                  <a:gd name="T50" fmla="*/ 9621 w 10595"/>
                  <a:gd name="T51" fmla="*/ 6575 h 10598"/>
                  <a:gd name="T52" fmla="*/ 9791 w 10595"/>
                  <a:gd name="T53" fmla="*/ 5271 h 10598"/>
                  <a:gd name="T54" fmla="*/ 9367 w 10595"/>
                  <a:gd name="T55" fmla="*/ 3365 h 10598"/>
                  <a:gd name="T56" fmla="*/ 9316 w 10595"/>
                  <a:gd name="T57" fmla="*/ 3059 h 10598"/>
                  <a:gd name="T58" fmla="*/ 9530 w 10595"/>
                  <a:gd name="T59" fmla="*/ 3088 h 10598"/>
                  <a:gd name="T60" fmla="*/ 9705 w 10595"/>
                  <a:gd name="T61" fmla="*/ 3106 h 10598"/>
                  <a:gd name="T62" fmla="*/ 9832 w 10595"/>
                  <a:gd name="T63" fmla="*/ 2989 h 10598"/>
                  <a:gd name="T64" fmla="*/ 9988 w 10595"/>
                  <a:gd name="T65" fmla="*/ 2891 h 10598"/>
                  <a:gd name="T66" fmla="*/ 10091 w 10595"/>
                  <a:gd name="T67" fmla="*/ 3070 h 10598"/>
                  <a:gd name="T68" fmla="*/ 10526 w 10595"/>
                  <a:gd name="T69" fmla="*/ 4571 h 10598"/>
                  <a:gd name="T70" fmla="*/ 10568 w 10595"/>
                  <a:gd name="T71" fmla="*/ 4875 h 10598"/>
                  <a:gd name="T72" fmla="*/ 10555 w 10595"/>
                  <a:gd name="T73" fmla="*/ 5813 h 10598"/>
                  <a:gd name="T74" fmla="*/ 9799 w 10595"/>
                  <a:gd name="T75" fmla="*/ 8056 h 10598"/>
                  <a:gd name="T76" fmla="*/ 5897 w 10595"/>
                  <a:gd name="T77" fmla="*/ 10538 h 10598"/>
                  <a:gd name="T78" fmla="*/ 5177 w 10595"/>
                  <a:gd name="T79" fmla="*/ 10589 h 10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595" h="10598">
                    <a:moveTo>
                      <a:pt x="5177" y="10589"/>
                    </a:moveTo>
                    <a:cubicBezTo>
                      <a:pt x="4328" y="10531"/>
                      <a:pt x="3681" y="10375"/>
                      <a:pt x="3018" y="10068"/>
                    </a:cubicBezTo>
                    <a:cubicBezTo>
                      <a:pt x="1941" y="9569"/>
                      <a:pt x="964" y="8576"/>
                      <a:pt x="482" y="7488"/>
                    </a:cubicBezTo>
                    <a:cubicBezTo>
                      <a:pt x="264" y="6998"/>
                      <a:pt x="163" y="6664"/>
                      <a:pt x="49" y="6053"/>
                    </a:cubicBezTo>
                    <a:cubicBezTo>
                      <a:pt x="0" y="5786"/>
                      <a:pt x="1" y="4856"/>
                      <a:pt x="52" y="4529"/>
                    </a:cubicBezTo>
                    <a:cubicBezTo>
                      <a:pt x="288" y="2991"/>
                      <a:pt x="1141" y="1668"/>
                      <a:pt x="2432" y="835"/>
                    </a:cubicBezTo>
                    <a:cubicBezTo>
                      <a:pt x="2995" y="472"/>
                      <a:pt x="3755" y="173"/>
                      <a:pt x="4345" y="82"/>
                    </a:cubicBezTo>
                    <a:cubicBezTo>
                      <a:pt x="4430" y="69"/>
                      <a:pt x="4582" y="45"/>
                      <a:pt x="4683" y="29"/>
                    </a:cubicBezTo>
                    <a:cubicBezTo>
                      <a:pt x="4784" y="13"/>
                      <a:pt x="5057" y="0"/>
                      <a:pt x="5290" y="0"/>
                    </a:cubicBezTo>
                    <a:cubicBezTo>
                      <a:pt x="5523" y="0"/>
                      <a:pt x="5796" y="13"/>
                      <a:pt x="5897" y="29"/>
                    </a:cubicBezTo>
                    <a:cubicBezTo>
                      <a:pt x="6321" y="96"/>
                      <a:pt x="6397" y="109"/>
                      <a:pt x="6518" y="137"/>
                    </a:cubicBezTo>
                    <a:cubicBezTo>
                      <a:pt x="6985" y="244"/>
                      <a:pt x="7703" y="523"/>
                      <a:pt x="7703" y="599"/>
                    </a:cubicBezTo>
                    <a:cubicBezTo>
                      <a:pt x="7703" y="620"/>
                      <a:pt x="7664" y="675"/>
                      <a:pt x="7616" y="720"/>
                    </a:cubicBezTo>
                    <a:cubicBezTo>
                      <a:pt x="7479" y="851"/>
                      <a:pt x="7470" y="882"/>
                      <a:pt x="7508" y="1116"/>
                    </a:cubicBezTo>
                    <a:cubicBezTo>
                      <a:pt x="7526" y="1232"/>
                      <a:pt x="7535" y="1333"/>
                      <a:pt x="7528" y="1341"/>
                    </a:cubicBezTo>
                    <a:cubicBezTo>
                      <a:pt x="7520" y="1348"/>
                      <a:pt x="7401" y="1299"/>
                      <a:pt x="7263" y="1230"/>
                    </a:cubicBezTo>
                    <a:cubicBezTo>
                      <a:pt x="6700" y="950"/>
                      <a:pt x="5913" y="760"/>
                      <a:pt x="5317" y="761"/>
                    </a:cubicBezTo>
                    <a:cubicBezTo>
                      <a:pt x="5073" y="761"/>
                      <a:pt x="4510" y="830"/>
                      <a:pt x="4262" y="890"/>
                    </a:cubicBezTo>
                    <a:cubicBezTo>
                      <a:pt x="3428" y="1091"/>
                      <a:pt x="2687" y="1512"/>
                      <a:pt x="2074" y="2132"/>
                    </a:cubicBezTo>
                    <a:cubicBezTo>
                      <a:pt x="1516" y="2696"/>
                      <a:pt x="1160" y="3329"/>
                      <a:pt x="900" y="4218"/>
                    </a:cubicBezTo>
                    <a:cubicBezTo>
                      <a:pt x="770" y="4662"/>
                      <a:pt x="742" y="5545"/>
                      <a:pt x="842" y="6053"/>
                    </a:cubicBezTo>
                    <a:cubicBezTo>
                      <a:pt x="923" y="6466"/>
                      <a:pt x="941" y="6534"/>
                      <a:pt x="1050" y="6830"/>
                    </a:cubicBezTo>
                    <a:cubicBezTo>
                      <a:pt x="1628" y="8401"/>
                      <a:pt x="3037" y="9540"/>
                      <a:pt x="4683" y="9765"/>
                    </a:cubicBezTo>
                    <a:cubicBezTo>
                      <a:pt x="4955" y="9803"/>
                      <a:pt x="5624" y="9802"/>
                      <a:pt x="5897" y="9765"/>
                    </a:cubicBezTo>
                    <a:cubicBezTo>
                      <a:pt x="7516" y="9544"/>
                      <a:pt x="8913" y="8432"/>
                      <a:pt x="9512" y="6889"/>
                    </a:cubicBezTo>
                    <a:cubicBezTo>
                      <a:pt x="9558" y="6771"/>
                      <a:pt x="9607" y="6629"/>
                      <a:pt x="9621" y="6575"/>
                    </a:cubicBezTo>
                    <a:cubicBezTo>
                      <a:pt x="9763" y="6033"/>
                      <a:pt x="9790" y="5821"/>
                      <a:pt x="9791" y="5271"/>
                    </a:cubicBezTo>
                    <a:cubicBezTo>
                      <a:pt x="9792" y="4534"/>
                      <a:pt x="9678" y="4023"/>
                      <a:pt x="9367" y="3365"/>
                    </a:cubicBezTo>
                    <a:cubicBezTo>
                      <a:pt x="9238" y="3092"/>
                      <a:pt x="9228" y="3031"/>
                      <a:pt x="9316" y="3059"/>
                    </a:cubicBezTo>
                    <a:cubicBezTo>
                      <a:pt x="9337" y="3065"/>
                      <a:pt x="9433" y="3079"/>
                      <a:pt x="9530" y="3088"/>
                    </a:cubicBezTo>
                    <a:lnTo>
                      <a:pt x="9705" y="3106"/>
                    </a:lnTo>
                    <a:lnTo>
                      <a:pt x="9832" y="2989"/>
                    </a:lnTo>
                    <a:cubicBezTo>
                      <a:pt x="9901" y="2925"/>
                      <a:pt x="9972" y="2881"/>
                      <a:pt x="9988" y="2891"/>
                    </a:cubicBezTo>
                    <a:cubicBezTo>
                      <a:pt x="10004" y="2901"/>
                      <a:pt x="10050" y="2981"/>
                      <a:pt x="10091" y="3070"/>
                    </a:cubicBezTo>
                    <a:cubicBezTo>
                      <a:pt x="10331" y="3594"/>
                      <a:pt x="10474" y="4085"/>
                      <a:pt x="10526" y="4571"/>
                    </a:cubicBezTo>
                    <a:cubicBezTo>
                      <a:pt x="10541" y="4703"/>
                      <a:pt x="10559" y="4840"/>
                      <a:pt x="10568" y="4875"/>
                    </a:cubicBezTo>
                    <a:cubicBezTo>
                      <a:pt x="10595" y="4989"/>
                      <a:pt x="10588" y="5509"/>
                      <a:pt x="10555" y="5813"/>
                    </a:cubicBezTo>
                    <a:cubicBezTo>
                      <a:pt x="10464" y="6650"/>
                      <a:pt x="10222" y="7367"/>
                      <a:pt x="9799" y="8056"/>
                    </a:cubicBezTo>
                    <a:cubicBezTo>
                      <a:pt x="8946" y="9444"/>
                      <a:pt x="7502" y="10362"/>
                      <a:pt x="5897" y="10538"/>
                    </a:cubicBezTo>
                    <a:cubicBezTo>
                      <a:pt x="5406" y="10592"/>
                      <a:pt x="5314" y="10598"/>
                      <a:pt x="5177" y="1058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5" name="Freeform 62"/>
              <p:cNvSpPr>
                <a:spLocks/>
              </p:cNvSpPr>
              <p:nvPr/>
            </p:nvSpPr>
            <p:spPr bwMode="auto">
              <a:xfrm>
                <a:off x="6115456" y="7987134"/>
                <a:ext cx="1800951" cy="1796202"/>
              </a:xfrm>
              <a:custGeom>
                <a:avLst/>
                <a:gdLst>
                  <a:gd name="T0" fmla="*/ 3035 w 6690"/>
                  <a:gd name="T1" fmla="*/ 6640 h 6674"/>
                  <a:gd name="T2" fmla="*/ 2399 w 6690"/>
                  <a:gd name="T3" fmla="*/ 6524 h 6674"/>
                  <a:gd name="T4" fmla="*/ 322 w 6690"/>
                  <a:gd name="T5" fmla="*/ 4766 h 6674"/>
                  <a:gd name="T6" fmla="*/ 30 w 6690"/>
                  <a:gd name="T7" fmla="*/ 3871 h 6674"/>
                  <a:gd name="T8" fmla="*/ 0 w 6690"/>
                  <a:gd name="T9" fmla="*/ 3327 h 6674"/>
                  <a:gd name="T10" fmla="*/ 30 w 6690"/>
                  <a:gd name="T11" fmla="*/ 2782 h 6674"/>
                  <a:gd name="T12" fmla="*/ 339 w 6690"/>
                  <a:gd name="T13" fmla="*/ 1855 h 6674"/>
                  <a:gd name="T14" fmla="*/ 1044 w 6690"/>
                  <a:gd name="T15" fmla="*/ 905 h 6674"/>
                  <a:gd name="T16" fmla="*/ 2766 w 6690"/>
                  <a:gd name="T17" fmla="*/ 40 h 6674"/>
                  <a:gd name="T18" fmla="*/ 3993 w 6690"/>
                  <a:gd name="T19" fmla="*/ 61 h 6674"/>
                  <a:gd name="T20" fmla="*/ 4826 w 6690"/>
                  <a:gd name="T21" fmla="*/ 364 h 6674"/>
                  <a:gd name="T22" fmla="*/ 4561 w 6690"/>
                  <a:gd name="T23" fmla="*/ 648 h 6674"/>
                  <a:gd name="T24" fmla="*/ 3936 w 6690"/>
                  <a:gd name="T25" fmla="*/ 848 h 6674"/>
                  <a:gd name="T26" fmla="*/ 1890 w 6690"/>
                  <a:gd name="T27" fmla="*/ 1211 h 6674"/>
                  <a:gd name="T28" fmla="*/ 1137 w 6690"/>
                  <a:gd name="T29" fmla="*/ 2000 h 6674"/>
                  <a:gd name="T30" fmla="*/ 776 w 6690"/>
                  <a:gd name="T31" fmla="*/ 3341 h 6674"/>
                  <a:gd name="T32" fmla="*/ 960 w 6690"/>
                  <a:gd name="T33" fmla="*/ 4302 h 6674"/>
                  <a:gd name="T34" fmla="*/ 2667 w 6690"/>
                  <a:gd name="T35" fmla="*/ 5791 h 6674"/>
                  <a:gd name="T36" fmla="*/ 2940 w 6690"/>
                  <a:gd name="T37" fmla="*/ 5852 h 6674"/>
                  <a:gd name="T38" fmla="*/ 3316 w 6690"/>
                  <a:gd name="T39" fmla="*/ 5881 h 6674"/>
                  <a:gd name="T40" fmla="*/ 3692 w 6690"/>
                  <a:gd name="T41" fmla="*/ 5852 h 6674"/>
                  <a:gd name="T42" fmla="*/ 3965 w 6690"/>
                  <a:gd name="T43" fmla="*/ 5791 h 6674"/>
                  <a:gd name="T44" fmla="*/ 5644 w 6690"/>
                  <a:gd name="T45" fmla="*/ 4375 h 6674"/>
                  <a:gd name="T46" fmla="*/ 5853 w 6690"/>
                  <a:gd name="T47" fmla="*/ 3312 h 6674"/>
                  <a:gd name="T48" fmla="*/ 5715 w 6690"/>
                  <a:gd name="T49" fmla="*/ 2429 h 6674"/>
                  <a:gd name="T50" fmla="*/ 5982 w 6690"/>
                  <a:gd name="T51" fmla="*/ 2090 h 6674"/>
                  <a:gd name="T52" fmla="*/ 6270 w 6690"/>
                  <a:gd name="T53" fmla="*/ 1803 h 6674"/>
                  <a:gd name="T54" fmla="*/ 6340 w 6690"/>
                  <a:gd name="T55" fmla="*/ 1940 h 6674"/>
                  <a:gd name="T56" fmla="*/ 6631 w 6690"/>
                  <a:gd name="T57" fmla="*/ 3058 h 6674"/>
                  <a:gd name="T58" fmla="*/ 6307 w 6690"/>
                  <a:gd name="T59" fmla="*/ 4782 h 6674"/>
                  <a:gd name="T60" fmla="*/ 4233 w 6690"/>
                  <a:gd name="T61" fmla="*/ 6525 h 6674"/>
                  <a:gd name="T62" fmla="*/ 3035 w 6690"/>
                  <a:gd name="T63" fmla="*/ 6640 h 6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90" h="6674">
                    <a:moveTo>
                      <a:pt x="3035" y="6640"/>
                    </a:moveTo>
                    <a:cubicBezTo>
                      <a:pt x="2791" y="6614"/>
                      <a:pt x="2553" y="6571"/>
                      <a:pt x="2399" y="6524"/>
                    </a:cubicBezTo>
                    <a:cubicBezTo>
                      <a:pt x="1476" y="6243"/>
                      <a:pt x="722" y="5604"/>
                      <a:pt x="322" y="4766"/>
                    </a:cubicBezTo>
                    <a:cubicBezTo>
                      <a:pt x="169" y="4444"/>
                      <a:pt x="138" y="4350"/>
                      <a:pt x="30" y="3871"/>
                    </a:cubicBezTo>
                    <a:cubicBezTo>
                      <a:pt x="13" y="3799"/>
                      <a:pt x="0" y="3553"/>
                      <a:pt x="0" y="3327"/>
                    </a:cubicBezTo>
                    <a:cubicBezTo>
                      <a:pt x="0" y="3100"/>
                      <a:pt x="13" y="2854"/>
                      <a:pt x="30" y="2782"/>
                    </a:cubicBezTo>
                    <a:cubicBezTo>
                      <a:pt x="142" y="2288"/>
                      <a:pt x="170" y="2203"/>
                      <a:pt x="339" y="1855"/>
                    </a:cubicBezTo>
                    <a:cubicBezTo>
                      <a:pt x="509" y="1504"/>
                      <a:pt x="745" y="1186"/>
                      <a:pt x="1044" y="905"/>
                    </a:cubicBezTo>
                    <a:cubicBezTo>
                      <a:pt x="1528" y="449"/>
                      <a:pt x="2019" y="202"/>
                      <a:pt x="2766" y="40"/>
                    </a:cubicBezTo>
                    <a:cubicBezTo>
                      <a:pt x="2947" y="0"/>
                      <a:pt x="3773" y="15"/>
                      <a:pt x="3993" y="61"/>
                    </a:cubicBezTo>
                    <a:cubicBezTo>
                      <a:pt x="4257" y="117"/>
                      <a:pt x="4826" y="324"/>
                      <a:pt x="4826" y="364"/>
                    </a:cubicBezTo>
                    <a:cubicBezTo>
                      <a:pt x="4826" y="371"/>
                      <a:pt x="4707" y="499"/>
                      <a:pt x="4561" y="648"/>
                    </a:cubicBezTo>
                    <a:cubicBezTo>
                      <a:pt x="4265" y="953"/>
                      <a:pt x="4302" y="941"/>
                      <a:pt x="3936" y="848"/>
                    </a:cubicBezTo>
                    <a:cubicBezTo>
                      <a:pt x="3239" y="670"/>
                      <a:pt x="2508" y="799"/>
                      <a:pt x="1890" y="1211"/>
                    </a:cubicBezTo>
                    <a:cubicBezTo>
                      <a:pt x="1648" y="1371"/>
                      <a:pt x="1287" y="1750"/>
                      <a:pt x="1137" y="2000"/>
                    </a:cubicBezTo>
                    <a:cubicBezTo>
                      <a:pt x="874" y="2439"/>
                      <a:pt x="776" y="2803"/>
                      <a:pt x="776" y="3341"/>
                    </a:cubicBezTo>
                    <a:cubicBezTo>
                      <a:pt x="777" y="3757"/>
                      <a:pt x="812" y="3943"/>
                      <a:pt x="960" y="4302"/>
                    </a:cubicBezTo>
                    <a:cubicBezTo>
                      <a:pt x="1252" y="5010"/>
                      <a:pt x="1968" y="5635"/>
                      <a:pt x="2667" y="5791"/>
                    </a:cubicBezTo>
                    <a:cubicBezTo>
                      <a:pt x="2745" y="5808"/>
                      <a:pt x="2868" y="5836"/>
                      <a:pt x="2940" y="5852"/>
                    </a:cubicBezTo>
                    <a:cubicBezTo>
                      <a:pt x="3013" y="5868"/>
                      <a:pt x="3182" y="5881"/>
                      <a:pt x="3316" y="5881"/>
                    </a:cubicBezTo>
                    <a:cubicBezTo>
                      <a:pt x="3450" y="5881"/>
                      <a:pt x="3619" y="5868"/>
                      <a:pt x="3692" y="5852"/>
                    </a:cubicBezTo>
                    <a:cubicBezTo>
                      <a:pt x="3764" y="5836"/>
                      <a:pt x="3888" y="5808"/>
                      <a:pt x="3965" y="5791"/>
                    </a:cubicBezTo>
                    <a:cubicBezTo>
                      <a:pt x="4635" y="5641"/>
                      <a:pt x="5342" y="5045"/>
                      <a:pt x="5644" y="4375"/>
                    </a:cubicBezTo>
                    <a:cubicBezTo>
                      <a:pt x="5813" y="4000"/>
                      <a:pt x="5855" y="3789"/>
                      <a:pt x="5853" y="3312"/>
                    </a:cubicBezTo>
                    <a:cubicBezTo>
                      <a:pt x="5852" y="2890"/>
                      <a:pt x="5819" y="2679"/>
                      <a:pt x="5715" y="2429"/>
                    </a:cubicBezTo>
                    <a:cubicBezTo>
                      <a:pt x="5698" y="2388"/>
                      <a:pt x="5755" y="2317"/>
                      <a:pt x="5982" y="2090"/>
                    </a:cubicBezTo>
                    <a:lnTo>
                      <a:pt x="6270" y="1803"/>
                    </a:lnTo>
                    <a:lnTo>
                      <a:pt x="6340" y="1940"/>
                    </a:lnTo>
                    <a:cubicBezTo>
                      <a:pt x="6482" y="2216"/>
                      <a:pt x="6582" y="2600"/>
                      <a:pt x="6631" y="3058"/>
                    </a:cubicBezTo>
                    <a:cubicBezTo>
                      <a:pt x="6690" y="3598"/>
                      <a:pt x="6563" y="4274"/>
                      <a:pt x="6307" y="4782"/>
                    </a:cubicBezTo>
                    <a:cubicBezTo>
                      <a:pt x="5880" y="5630"/>
                      <a:pt x="5168" y="6229"/>
                      <a:pt x="4233" y="6525"/>
                    </a:cubicBezTo>
                    <a:cubicBezTo>
                      <a:pt x="3937" y="6618"/>
                      <a:pt x="3359" y="6674"/>
                      <a:pt x="3035" y="664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6" name="Freeform 69"/>
              <p:cNvSpPr>
                <a:spLocks/>
              </p:cNvSpPr>
              <p:nvPr/>
            </p:nvSpPr>
            <p:spPr bwMode="auto">
              <a:xfrm>
                <a:off x="6637819" y="7359116"/>
                <a:ext cx="1887614" cy="1894738"/>
              </a:xfrm>
              <a:custGeom>
                <a:avLst/>
                <a:gdLst>
                  <a:gd name="T0" fmla="*/ 1147 w 7008"/>
                  <a:gd name="T1" fmla="*/ 7009 h 7039"/>
                  <a:gd name="T2" fmla="*/ 121 w 7008"/>
                  <a:gd name="T3" fmla="*/ 6209 h 7039"/>
                  <a:gd name="T4" fmla="*/ 9 w 7008"/>
                  <a:gd name="T5" fmla="*/ 5715 h 7039"/>
                  <a:gd name="T6" fmla="*/ 59 w 7008"/>
                  <a:gd name="T7" fmla="*/ 5253 h 7039"/>
                  <a:gd name="T8" fmla="*/ 1810 w 7008"/>
                  <a:gd name="T9" fmla="*/ 4372 h 7039"/>
                  <a:gd name="T10" fmla="*/ 2008 w 7008"/>
                  <a:gd name="T11" fmla="*/ 4431 h 7039"/>
                  <a:gd name="T12" fmla="*/ 3175 w 7008"/>
                  <a:gd name="T13" fmla="*/ 3306 h 7039"/>
                  <a:gd name="T14" fmla="*/ 4300 w 7008"/>
                  <a:gd name="T15" fmla="*/ 2181 h 7039"/>
                  <a:gd name="T16" fmla="*/ 4283 w 7008"/>
                  <a:gd name="T17" fmla="*/ 2043 h 7039"/>
                  <a:gd name="T18" fmla="*/ 4248 w 7008"/>
                  <a:gd name="T19" fmla="*/ 1669 h 7039"/>
                  <a:gd name="T20" fmla="*/ 4230 w 7008"/>
                  <a:gd name="T21" fmla="*/ 1433 h 7039"/>
                  <a:gd name="T22" fmla="*/ 4946 w 7008"/>
                  <a:gd name="T23" fmla="*/ 717 h 7039"/>
                  <a:gd name="T24" fmla="*/ 5680 w 7008"/>
                  <a:gd name="T25" fmla="*/ 0 h 7039"/>
                  <a:gd name="T26" fmla="*/ 5713 w 7008"/>
                  <a:gd name="T27" fmla="*/ 176 h 7039"/>
                  <a:gd name="T28" fmla="*/ 5834 w 7008"/>
                  <a:gd name="T29" fmla="*/ 1133 h 7039"/>
                  <a:gd name="T30" fmla="*/ 6462 w 7008"/>
                  <a:gd name="T31" fmla="*/ 1270 h 7039"/>
                  <a:gd name="T32" fmla="*/ 6999 w 7008"/>
                  <a:gd name="T33" fmla="*/ 1341 h 7039"/>
                  <a:gd name="T34" fmla="*/ 6281 w 7008"/>
                  <a:gd name="T35" fmla="*/ 2091 h 7039"/>
                  <a:gd name="T36" fmla="*/ 5548 w 7008"/>
                  <a:gd name="T37" fmla="*/ 2824 h 7039"/>
                  <a:gd name="T38" fmla="*/ 5408 w 7008"/>
                  <a:gd name="T39" fmla="*/ 2797 h 7039"/>
                  <a:gd name="T40" fmla="*/ 5056 w 7008"/>
                  <a:gd name="T41" fmla="*/ 2756 h 7039"/>
                  <a:gd name="T42" fmla="*/ 4844 w 7008"/>
                  <a:gd name="T43" fmla="*/ 2742 h 7039"/>
                  <a:gd name="T44" fmla="*/ 3721 w 7008"/>
                  <a:gd name="T45" fmla="*/ 3862 h 7039"/>
                  <a:gd name="T46" fmla="*/ 2611 w 7008"/>
                  <a:gd name="T47" fmla="*/ 5052 h 7039"/>
                  <a:gd name="T48" fmla="*/ 2668 w 7008"/>
                  <a:gd name="T49" fmla="*/ 5278 h 7039"/>
                  <a:gd name="T50" fmla="*/ 2669 w 7008"/>
                  <a:gd name="T51" fmla="*/ 6041 h 7039"/>
                  <a:gd name="T52" fmla="*/ 1334 w 7008"/>
                  <a:gd name="T53" fmla="*/ 7024 h 7039"/>
                  <a:gd name="T54" fmla="*/ 1147 w 7008"/>
                  <a:gd name="T55" fmla="*/ 7009 h 7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008" h="7039">
                    <a:moveTo>
                      <a:pt x="1147" y="7009"/>
                    </a:moveTo>
                    <a:cubicBezTo>
                      <a:pt x="673" y="6910"/>
                      <a:pt x="328" y="6640"/>
                      <a:pt x="121" y="6209"/>
                    </a:cubicBezTo>
                    <a:cubicBezTo>
                      <a:pt x="29" y="6018"/>
                      <a:pt x="18" y="5970"/>
                      <a:pt x="9" y="5715"/>
                    </a:cubicBezTo>
                    <a:cubicBezTo>
                      <a:pt x="0" y="5482"/>
                      <a:pt x="9" y="5402"/>
                      <a:pt x="59" y="5253"/>
                    </a:cubicBezTo>
                    <a:cubicBezTo>
                      <a:pt x="310" y="4512"/>
                      <a:pt x="1116" y="4106"/>
                      <a:pt x="1810" y="4372"/>
                    </a:cubicBezTo>
                    <a:cubicBezTo>
                      <a:pt x="1896" y="4404"/>
                      <a:pt x="1985" y="4431"/>
                      <a:pt x="2008" y="4431"/>
                    </a:cubicBezTo>
                    <a:cubicBezTo>
                      <a:pt x="2032" y="4431"/>
                      <a:pt x="2557" y="3925"/>
                      <a:pt x="3175" y="3306"/>
                    </a:cubicBezTo>
                    <a:lnTo>
                      <a:pt x="4300" y="2181"/>
                    </a:lnTo>
                    <a:lnTo>
                      <a:pt x="4283" y="2043"/>
                    </a:lnTo>
                    <a:cubicBezTo>
                      <a:pt x="4274" y="1967"/>
                      <a:pt x="4258" y="1799"/>
                      <a:pt x="4248" y="1669"/>
                    </a:cubicBezTo>
                    <a:lnTo>
                      <a:pt x="4230" y="1433"/>
                    </a:lnTo>
                    <a:lnTo>
                      <a:pt x="4946" y="717"/>
                    </a:lnTo>
                    <a:cubicBezTo>
                      <a:pt x="5340" y="322"/>
                      <a:pt x="5670" y="0"/>
                      <a:pt x="5680" y="0"/>
                    </a:cubicBezTo>
                    <a:cubicBezTo>
                      <a:pt x="5690" y="0"/>
                      <a:pt x="5705" y="79"/>
                      <a:pt x="5713" y="176"/>
                    </a:cubicBezTo>
                    <a:cubicBezTo>
                      <a:pt x="5739" y="457"/>
                      <a:pt x="5818" y="1082"/>
                      <a:pt x="5834" y="1133"/>
                    </a:cubicBezTo>
                    <a:cubicBezTo>
                      <a:pt x="5856" y="1203"/>
                      <a:pt x="5895" y="1211"/>
                      <a:pt x="6462" y="1270"/>
                    </a:cubicBezTo>
                    <a:cubicBezTo>
                      <a:pt x="6748" y="1300"/>
                      <a:pt x="6990" y="1332"/>
                      <a:pt x="6999" y="1341"/>
                    </a:cubicBezTo>
                    <a:cubicBezTo>
                      <a:pt x="7008" y="1350"/>
                      <a:pt x="6685" y="1687"/>
                      <a:pt x="6281" y="2091"/>
                    </a:cubicBezTo>
                    <a:lnTo>
                      <a:pt x="5548" y="2824"/>
                    </a:lnTo>
                    <a:lnTo>
                      <a:pt x="5408" y="2797"/>
                    </a:lnTo>
                    <a:cubicBezTo>
                      <a:pt x="5331" y="2782"/>
                      <a:pt x="5172" y="2763"/>
                      <a:pt x="5056" y="2756"/>
                    </a:cubicBezTo>
                    <a:lnTo>
                      <a:pt x="4844" y="2742"/>
                    </a:lnTo>
                    <a:lnTo>
                      <a:pt x="3721" y="3862"/>
                    </a:lnTo>
                    <a:cubicBezTo>
                      <a:pt x="2741" y="4838"/>
                      <a:pt x="2599" y="4990"/>
                      <a:pt x="2611" y="5052"/>
                    </a:cubicBezTo>
                    <a:cubicBezTo>
                      <a:pt x="2618" y="5091"/>
                      <a:pt x="2644" y="5192"/>
                      <a:pt x="2668" y="5278"/>
                    </a:cubicBezTo>
                    <a:cubicBezTo>
                      <a:pt x="2726" y="5478"/>
                      <a:pt x="2726" y="5846"/>
                      <a:pt x="2669" y="6041"/>
                    </a:cubicBezTo>
                    <a:cubicBezTo>
                      <a:pt x="2502" y="6609"/>
                      <a:pt x="1918" y="7039"/>
                      <a:pt x="1334" y="7024"/>
                    </a:cubicBezTo>
                    <a:cubicBezTo>
                      <a:pt x="1262" y="7022"/>
                      <a:pt x="1178" y="7015"/>
                      <a:pt x="1147" y="700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grpSp>
          <p:nvGrpSpPr>
            <p:cNvPr id="37" name="群組 36"/>
            <p:cNvGrpSpPr>
              <a:grpSpLocks noChangeAspect="1"/>
            </p:cNvGrpSpPr>
            <p:nvPr/>
          </p:nvGrpSpPr>
          <p:grpSpPr>
            <a:xfrm>
              <a:off x="7219132" y="2229877"/>
              <a:ext cx="361238" cy="572934"/>
              <a:chOff x="20786390" y="7271767"/>
              <a:chExt cx="2055158" cy="3259547"/>
            </a:xfrm>
            <a:solidFill>
              <a:schemeClr val="bg1"/>
            </a:solidFill>
          </p:grpSpPr>
          <p:sp>
            <p:nvSpPr>
              <p:cNvPr id="38" name="手繪多邊形 37"/>
              <p:cNvSpPr>
                <a:spLocks/>
              </p:cNvSpPr>
              <p:nvPr/>
            </p:nvSpPr>
            <p:spPr bwMode="auto">
              <a:xfrm>
                <a:off x="20786390" y="8292860"/>
                <a:ext cx="2055158" cy="2238454"/>
              </a:xfrm>
              <a:custGeom>
                <a:avLst/>
                <a:gdLst>
                  <a:gd name="connsiteX0" fmla="*/ 1910220 w 2786191"/>
                  <a:gd name="connsiteY0" fmla="*/ 2438744 h 3034687"/>
                  <a:gd name="connsiteX1" fmla="*/ 1802556 w 2786191"/>
                  <a:gd name="connsiteY1" fmla="*/ 2438922 h 3034687"/>
                  <a:gd name="connsiteX2" fmla="*/ 1503672 w 2786191"/>
                  <a:gd name="connsiteY2" fmla="*/ 2445020 h 3034687"/>
                  <a:gd name="connsiteX3" fmla="*/ 1487488 w 2786191"/>
                  <a:gd name="connsiteY3" fmla="*/ 2549424 h 3034687"/>
                  <a:gd name="connsiteX4" fmla="*/ 1499716 w 2786191"/>
                  <a:gd name="connsiteY4" fmla="*/ 2659566 h 3034687"/>
                  <a:gd name="connsiteX5" fmla="*/ 1793564 w 2786191"/>
                  <a:gd name="connsiteY5" fmla="*/ 2671764 h 3034687"/>
                  <a:gd name="connsiteX6" fmla="*/ 2090650 w 2786191"/>
                  <a:gd name="connsiteY6" fmla="*/ 2655978 h 3034687"/>
                  <a:gd name="connsiteX7" fmla="*/ 2106836 w 2786191"/>
                  <a:gd name="connsiteY7" fmla="*/ 2559110 h 3034687"/>
                  <a:gd name="connsiteX8" fmla="*/ 1910220 w 2786191"/>
                  <a:gd name="connsiteY8" fmla="*/ 2438744 h 3034687"/>
                  <a:gd name="connsiteX9" fmla="*/ 1910090 w 2786191"/>
                  <a:gd name="connsiteY9" fmla="*/ 2032044 h 3034687"/>
                  <a:gd name="connsiteX10" fmla="*/ 1802362 w 2786191"/>
                  <a:gd name="connsiteY10" fmla="*/ 2032208 h 3034687"/>
                  <a:gd name="connsiteX11" fmla="*/ 1503302 w 2786191"/>
                  <a:gd name="connsiteY11" fmla="*/ 2038336 h 3034687"/>
                  <a:gd name="connsiteX12" fmla="*/ 1502942 w 2786191"/>
                  <a:gd name="connsiteY12" fmla="*/ 2253898 h 3034687"/>
                  <a:gd name="connsiteX13" fmla="*/ 1795884 w 2786191"/>
                  <a:gd name="connsiteY13" fmla="*/ 2261828 h 3034687"/>
                  <a:gd name="connsiteX14" fmla="*/ 2089908 w 2786191"/>
                  <a:gd name="connsiteY14" fmla="*/ 2247410 h 3034687"/>
                  <a:gd name="connsiteX15" fmla="*/ 2106822 w 2786191"/>
                  <a:gd name="connsiteY15" fmla="*/ 2152606 h 3034687"/>
                  <a:gd name="connsiteX16" fmla="*/ 1910090 w 2786191"/>
                  <a:gd name="connsiteY16" fmla="*/ 2032044 h 3034687"/>
                  <a:gd name="connsiteX17" fmla="*/ 1797596 w 2786191"/>
                  <a:gd name="connsiteY17" fmla="*/ 1635126 h 3034687"/>
                  <a:gd name="connsiteX18" fmla="*/ 1503694 w 2786191"/>
                  <a:gd name="connsiteY18" fmla="*/ 1641254 h 3034687"/>
                  <a:gd name="connsiteX19" fmla="*/ 1487488 w 2786191"/>
                  <a:gd name="connsiteY19" fmla="*/ 1746144 h 3034687"/>
                  <a:gd name="connsiteX20" fmla="*/ 1494330 w 2786191"/>
                  <a:gd name="connsiteY20" fmla="*/ 1852116 h 3034687"/>
                  <a:gd name="connsiteX21" fmla="*/ 1793996 w 2786191"/>
                  <a:gd name="connsiteY21" fmla="*/ 1858964 h 3034687"/>
                  <a:gd name="connsiteX22" fmla="*/ 2097262 w 2786191"/>
                  <a:gd name="connsiteY22" fmla="*/ 1839140 h 3034687"/>
                  <a:gd name="connsiteX23" fmla="*/ 2091498 w 2786191"/>
                  <a:gd name="connsiteY23" fmla="*/ 1650986 h 3034687"/>
                  <a:gd name="connsiteX24" fmla="*/ 1797596 w 2786191"/>
                  <a:gd name="connsiteY24" fmla="*/ 1635126 h 3034687"/>
                  <a:gd name="connsiteX25" fmla="*/ 1794138 w 2786191"/>
                  <a:gd name="connsiteY25" fmla="*/ 1228726 h 3034687"/>
                  <a:gd name="connsiteX26" fmla="*/ 1500006 w 2786191"/>
                  <a:gd name="connsiteY26" fmla="*/ 1241034 h 3034687"/>
                  <a:gd name="connsiteX27" fmla="*/ 1500726 w 2786191"/>
                  <a:gd name="connsiteY27" fmla="*/ 1456798 h 3034687"/>
                  <a:gd name="connsiteX28" fmla="*/ 1799898 w 2786191"/>
                  <a:gd name="connsiteY28" fmla="*/ 1462952 h 3034687"/>
                  <a:gd name="connsiteX29" fmla="*/ 2097270 w 2786191"/>
                  <a:gd name="connsiteY29" fmla="*/ 1443764 h 3034687"/>
                  <a:gd name="connsiteX30" fmla="*/ 2091510 w 2786191"/>
                  <a:gd name="connsiteY30" fmla="*/ 1244654 h 3034687"/>
                  <a:gd name="connsiteX31" fmla="*/ 1794138 w 2786191"/>
                  <a:gd name="connsiteY31" fmla="*/ 1228726 h 3034687"/>
                  <a:gd name="connsiteX32" fmla="*/ 1793454 w 2786191"/>
                  <a:gd name="connsiteY32" fmla="*/ 822326 h 3034687"/>
                  <a:gd name="connsiteX33" fmla="*/ 1499712 w 2786191"/>
                  <a:gd name="connsiteY33" fmla="*/ 834552 h 3034687"/>
                  <a:gd name="connsiteX34" fmla="*/ 1487488 w 2786191"/>
                  <a:gd name="connsiteY34" fmla="*/ 938828 h 3034687"/>
                  <a:gd name="connsiteX35" fmla="*/ 1499712 w 2786191"/>
                  <a:gd name="connsiteY35" fmla="*/ 1043464 h 3034687"/>
                  <a:gd name="connsiteX36" fmla="*/ 1793454 w 2786191"/>
                  <a:gd name="connsiteY36" fmla="*/ 1055688 h 3034687"/>
                  <a:gd name="connsiteX37" fmla="*/ 2090432 w 2786191"/>
                  <a:gd name="connsiteY37" fmla="*/ 1039868 h 3034687"/>
                  <a:gd name="connsiteX38" fmla="*/ 2106612 w 2786191"/>
                  <a:gd name="connsiteY38" fmla="*/ 938828 h 3034687"/>
                  <a:gd name="connsiteX39" fmla="*/ 2090432 w 2786191"/>
                  <a:gd name="connsiteY39" fmla="*/ 838148 h 3034687"/>
                  <a:gd name="connsiteX40" fmla="*/ 1793454 w 2786191"/>
                  <a:gd name="connsiteY40" fmla="*/ 822326 h 3034687"/>
                  <a:gd name="connsiteX41" fmla="*/ 1389856 w 2786191"/>
                  <a:gd name="connsiteY41" fmla="*/ 173040 h 3034687"/>
                  <a:gd name="connsiteX42" fmla="*/ 321100 w 2786191"/>
                  <a:gd name="connsiteY42" fmla="*/ 189236 h 3034687"/>
                  <a:gd name="connsiteX43" fmla="*/ 338388 w 2786191"/>
                  <a:gd name="connsiteY43" fmla="*/ 273092 h 3034687"/>
                  <a:gd name="connsiteX44" fmla="*/ 366472 w 2786191"/>
                  <a:gd name="connsiteY44" fmla="*/ 462400 h 3034687"/>
                  <a:gd name="connsiteX45" fmla="*/ 397800 w 2786191"/>
                  <a:gd name="connsiteY45" fmla="*/ 609600 h 3034687"/>
                  <a:gd name="connsiteX46" fmla="*/ 607376 w 2786191"/>
                  <a:gd name="connsiteY46" fmla="*/ 589088 h 3034687"/>
                  <a:gd name="connsiteX47" fmla="*/ 1171280 w 2786191"/>
                  <a:gd name="connsiteY47" fmla="*/ 485076 h 3034687"/>
                  <a:gd name="connsiteX48" fmla="*/ 1323960 w 2786191"/>
                  <a:gd name="connsiteY48" fmla="*/ 448724 h 3034687"/>
                  <a:gd name="connsiteX49" fmla="*/ 1454676 w 2786191"/>
                  <a:gd name="connsiteY49" fmla="*/ 422092 h 3034687"/>
                  <a:gd name="connsiteX50" fmla="*/ 1957004 w 2786191"/>
                  <a:gd name="connsiteY50" fmla="*/ 421372 h 3034687"/>
                  <a:gd name="connsiteX51" fmla="*/ 2090960 w 2786191"/>
                  <a:gd name="connsiteY51" fmla="*/ 452324 h 3034687"/>
                  <a:gd name="connsiteX52" fmla="*/ 2284328 w 2786191"/>
                  <a:gd name="connsiteY52" fmla="*/ 507388 h 3034687"/>
                  <a:gd name="connsiteX53" fmla="*/ 2332940 w 2786191"/>
                  <a:gd name="connsiteY53" fmla="*/ 527184 h 3034687"/>
                  <a:gd name="connsiteX54" fmla="*/ 2414680 w 2786191"/>
                  <a:gd name="connsiteY54" fmla="*/ 416692 h 3034687"/>
                  <a:gd name="connsiteX55" fmla="*/ 2442048 w 2786191"/>
                  <a:gd name="connsiteY55" fmla="*/ 273092 h 3034687"/>
                  <a:gd name="connsiteX56" fmla="*/ 2458972 w 2786191"/>
                  <a:gd name="connsiteY56" fmla="*/ 189236 h 3034687"/>
                  <a:gd name="connsiteX57" fmla="*/ 1389856 w 2786191"/>
                  <a:gd name="connsiteY57" fmla="*/ 173040 h 3034687"/>
                  <a:gd name="connsiteX58" fmla="*/ 56152 w 2786191"/>
                  <a:gd name="connsiteY58" fmla="*/ 0 h 3034687"/>
                  <a:gd name="connsiteX59" fmla="*/ 1392280 w 2786191"/>
                  <a:gd name="connsiteY59" fmla="*/ 0 h 3034687"/>
                  <a:gd name="connsiteX60" fmla="*/ 2728408 w 2786191"/>
                  <a:gd name="connsiteY60" fmla="*/ 0 h 3034687"/>
                  <a:gd name="connsiteX61" fmla="*/ 2759364 w 2786191"/>
                  <a:gd name="connsiteY61" fmla="*/ 30964 h 3034687"/>
                  <a:gd name="connsiteX62" fmla="*/ 2784200 w 2786191"/>
                  <a:gd name="connsiteY62" fmla="*/ 99368 h 3034687"/>
                  <a:gd name="connsiteX63" fmla="*/ 2720848 w 2786191"/>
                  <a:gd name="connsiteY63" fmla="*/ 186852 h 3034687"/>
                  <a:gd name="connsiteX64" fmla="*/ 2638780 w 2786191"/>
                  <a:gd name="connsiteY64" fmla="*/ 276856 h 3034687"/>
                  <a:gd name="connsiteX65" fmla="*/ 2584428 w 2786191"/>
                  <a:gd name="connsiteY65" fmla="*/ 1656080 h 3034687"/>
                  <a:gd name="connsiteX66" fmla="*/ 2565352 w 2786191"/>
                  <a:gd name="connsiteY66" fmla="*/ 2870776 h 3034687"/>
                  <a:gd name="connsiteX67" fmla="*/ 2435768 w 2786191"/>
                  <a:gd name="connsiteY67" fmla="*/ 3007580 h 3034687"/>
                  <a:gd name="connsiteX68" fmla="*/ 2386456 w 2786191"/>
                  <a:gd name="connsiteY68" fmla="*/ 3032780 h 3034687"/>
                  <a:gd name="connsiteX69" fmla="*/ 1405960 w 2786191"/>
                  <a:gd name="connsiteY69" fmla="*/ 3034580 h 3034687"/>
                  <a:gd name="connsiteX70" fmla="*/ 394144 w 2786191"/>
                  <a:gd name="connsiteY70" fmla="*/ 3025580 h 3034687"/>
                  <a:gd name="connsiteX71" fmla="*/ 232888 w 2786191"/>
                  <a:gd name="connsiteY71" fmla="*/ 2880856 h 3034687"/>
                  <a:gd name="connsiteX72" fmla="*/ 202292 w 2786191"/>
                  <a:gd name="connsiteY72" fmla="*/ 2821092 h 3034687"/>
                  <a:gd name="connsiteX73" fmla="*/ 197252 w 2786191"/>
                  <a:gd name="connsiteY73" fmla="*/ 1585876 h 3034687"/>
                  <a:gd name="connsiteX74" fmla="*/ 192212 w 2786191"/>
                  <a:gd name="connsiteY74" fmla="*/ 350660 h 3034687"/>
                  <a:gd name="connsiteX75" fmla="*/ 168456 w 2786191"/>
                  <a:gd name="connsiteY75" fmla="*/ 304936 h 3034687"/>
                  <a:gd name="connsiteX76" fmla="*/ 72352 w 2786191"/>
                  <a:gd name="connsiteY76" fmla="*/ 190452 h 3034687"/>
                  <a:gd name="connsiteX77" fmla="*/ 0 w 2786191"/>
                  <a:gd name="connsiteY77" fmla="*/ 84964 h 3034687"/>
                  <a:gd name="connsiteX78" fmla="*/ 28076 w 2786191"/>
                  <a:gd name="connsiteY78" fmla="*/ 24124 h 303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786191" h="3034687">
                    <a:moveTo>
                      <a:pt x="1910220" y="2438744"/>
                    </a:moveTo>
                    <a:cubicBezTo>
                      <a:pt x="1879378" y="2438766"/>
                      <a:pt x="1843738" y="2438922"/>
                      <a:pt x="1802556" y="2438922"/>
                    </a:cubicBezTo>
                    <a:cubicBezTo>
                      <a:pt x="1647180" y="2438922"/>
                      <a:pt x="1512304" y="2441792"/>
                      <a:pt x="1503672" y="2445020"/>
                    </a:cubicBezTo>
                    <a:cubicBezTo>
                      <a:pt x="1490364" y="2450044"/>
                      <a:pt x="1487488" y="2469418"/>
                      <a:pt x="1487488" y="2549424"/>
                    </a:cubicBezTo>
                    <a:cubicBezTo>
                      <a:pt x="1487488" y="2612208"/>
                      <a:pt x="1491804" y="2652032"/>
                      <a:pt x="1499716" y="2659566"/>
                    </a:cubicBezTo>
                    <a:cubicBezTo>
                      <a:pt x="1508708" y="2668536"/>
                      <a:pt x="1587834" y="2671764"/>
                      <a:pt x="1793564" y="2671764"/>
                    </a:cubicBezTo>
                    <a:cubicBezTo>
                      <a:pt x="2035620" y="2671764"/>
                      <a:pt x="2076982" y="2669612"/>
                      <a:pt x="2090650" y="2655978"/>
                    </a:cubicBezTo>
                    <a:cubicBezTo>
                      <a:pt x="2102520" y="2644138"/>
                      <a:pt x="2106836" y="2619024"/>
                      <a:pt x="2106836" y="2559110"/>
                    </a:cubicBezTo>
                    <a:cubicBezTo>
                      <a:pt x="2106836" y="2445156"/>
                      <a:pt x="2126112" y="2438602"/>
                      <a:pt x="1910220" y="2438744"/>
                    </a:cubicBezTo>
                    <a:close/>
                    <a:moveTo>
                      <a:pt x="1910090" y="2032044"/>
                    </a:moveTo>
                    <a:cubicBezTo>
                      <a:pt x="1879230" y="2032056"/>
                      <a:pt x="1843568" y="2032208"/>
                      <a:pt x="1802362" y="2032208"/>
                    </a:cubicBezTo>
                    <a:cubicBezTo>
                      <a:pt x="1646894" y="2032208"/>
                      <a:pt x="1511940" y="2035092"/>
                      <a:pt x="1503302" y="2038336"/>
                    </a:cubicBezTo>
                    <a:cubicBezTo>
                      <a:pt x="1479910" y="2047348"/>
                      <a:pt x="1479550" y="2240560"/>
                      <a:pt x="1502942" y="2253898"/>
                    </a:cubicBezTo>
                    <a:cubicBezTo>
                      <a:pt x="1511580" y="2258584"/>
                      <a:pt x="1643296" y="2262188"/>
                      <a:pt x="1795884" y="2261828"/>
                    </a:cubicBezTo>
                    <a:cubicBezTo>
                      <a:pt x="2015052" y="2261468"/>
                      <a:pt x="2076592" y="2258224"/>
                      <a:pt x="2089908" y="2247410"/>
                    </a:cubicBezTo>
                    <a:cubicBezTo>
                      <a:pt x="2102862" y="2236236"/>
                      <a:pt x="2106822" y="2215328"/>
                      <a:pt x="2106822" y="2152606"/>
                    </a:cubicBezTo>
                    <a:cubicBezTo>
                      <a:pt x="2106822" y="2038742"/>
                      <a:pt x="2126108" y="2031960"/>
                      <a:pt x="1910090" y="2032044"/>
                    </a:cubicBezTo>
                    <a:close/>
                    <a:moveTo>
                      <a:pt x="1797596" y="1635126"/>
                    </a:moveTo>
                    <a:cubicBezTo>
                      <a:pt x="1644884" y="1635126"/>
                      <a:pt x="1512340" y="1637650"/>
                      <a:pt x="1503694" y="1641254"/>
                    </a:cubicBezTo>
                    <a:cubicBezTo>
                      <a:pt x="1490368" y="1646300"/>
                      <a:pt x="1487488" y="1665404"/>
                      <a:pt x="1487488" y="1746144"/>
                    </a:cubicBezTo>
                    <a:cubicBezTo>
                      <a:pt x="1487488" y="1800572"/>
                      <a:pt x="1490728" y="1848150"/>
                      <a:pt x="1494330" y="1852116"/>
                    </a:cubicBezTo>
                    <a:cubicBezTo>
                      <a:pt x="1497932" y="1855720"/>
                      <a:pt x="1632998" y="1858964"/>
                      <a:pt x="1793996" y="1858964"/>
                    </a:cubicBezTo>
                    <a:cubicBezTo>
                      <a:pt x="2072770" y="1858964"/>
                      <a:pt x="2087176" y="1857882"/>
                      <a:pt x="2097262" y="1839140"/>
                    </a:cubicBezTo>
                    <a:cubicBezTo>
                      <a:pt x="2114550" y="1806700"/>
                      <a:pt x="2110588" y="1669728"/>
                      <a:pt x="2091498" y="1650986"/>
                    </a:cubicBezTo>
                    <a:cubicBezTo>
                      <a:pt x="2077812" y="1637288"/>
                      <a:pt x="2036752" y="1635126"/>
                      <a:pt x="1797596" y="1635126"/>
                    </a:cubicBezTo>
                    <a:close/>
                    <a:moveTo>
                      <a:pt x="1794138" y="1228726"/>
                    </a:moveTo>
                    <a:cubicBezTo>
                      <a:pt x="1588210" y="1228726"/>
                      <a:pt x="1509006" y="1231984"/>
                      <a:pt x="1500006" y="1241034"/>
                    </a:cubicBezTo>
                    <a:cubicBezTo>
                      <a:pt x="1482724" y="1258050"/>
                      <a:pt x="1483446" y="1449920"/>
                      <a:pt x="1500726" y="1456798"/>
                    </a:cubicBezTo>
                    <a:cubicBezTo>
                      <a:pt x="1507566" y="1459694"/>
                      <a:pt x="1642212" y="1462228"/>
                      <a:pt x="1799898" y="1462952"/>
                    </a:cubicBezTo>
                    <a:cubicBezTo>
                      <a:pt x="2073508" y="1463676"/>
                      <a:pt x="2087188" y="1462590"/>
                      <a:pt x="2097270" y="1443764"/>
                    </a:cubicBezTo>
                    <a:cubicBezTo>
                      <a:pt x="2114550" y="1411184"/>
                      <a:pt x="2110590" y="1263480"/>
                      <a:pt x="2091510" y="1244654"/>
                    </a:cubicBezTo>
                    <a:cubicBezTo>
                      <a:pt x="2077828" y="1230898"/>
                      <a:pt x="2036426" y="1228726"/>
                      <a:pt x="1794138" y="1228726"/>
                    </a:cubicBezTo>
                    <a:close/>
                    <a:moveTo>
                      <a:pt x="1793454" y="822326"/>
                    </a:moveTo>
                    <a:cubicBezTo>
                      <a:pt x="1587798" y="822326"/>
                      <a:pt x="1508700" y="825562"/>
                      <a:pt x="1499712" y="834552"/>
                    </a:cubicBezTo>
                    <a:cubicBezTo>
                      <a:pt x="1492160" y="842102"/>
                      <a:pt x="1487488" y="880576"/>
                      <a:pt x="1487488" y="938828"/>
                    </a:cubicBezTo>
                    <a:cubicBezTo>
                      <a:pt x="1487488" y="997438"/>
                      <a:pt x="1492160" y="1035912"/>
                      <a:pt x="1499712" y="1043464"/>
                    </a:cubicBezTo>
                    <a:cubicBezTo>
                      <a:pt x="1508700" y="1052452"/>
                      <a:pt x="1587798" y="1055688"/>
                      <a:pt x="1793454" y="1055688"/>
                    </a:cubicBezTo>
                    <a:cubicBezTo>
                      <a:pt x="2035424" y="1055688"/>
                      <a:pt x="2076770" y="1053532"/>
                      <a:pt x="2090432" y="1039868"/>
                    </a:cubicBezTo>
                    <a:cubicBezTo>
                      <a:pt x="2102658" y="1027642"/>
                      <a:pt x="2106612" y="1002472"/>
                      <a:pt x="2106612" y="938828"/>
                    </a:cubicBezTo>
                    <a:cubicBezTo>
                      <a:pt x="2106612" y="875542"/>
                      <a:pt x="2102658" y="850014"/>
                      <a:pt x="2090432" y="838148"/>
                    </a:cubicBezTo>
                    <a:cubicBezTo>
                      <a:pt x="2076770" y="824484"/>
                      <a:pt x="2035424" y="822326"/>
                      <a:pt x="1793454" y="822326"/>
                    </a:cubicBezTo>
                    <a:close/>
                    <a:moveTo>
                      <a:pt x="1389856" y="173040"/>
                    </a:moveTo>
                    <a:cubicBezTo>
                      <a:pt x="421208" y="173040"/>
                      <a:pt x="326864" y="174480"/>
                      <a:pt x="321100" y="189236"/>
                    </a:cubicBezTo>
                    <a:cubicBezTo>
                      <a:pt x="317500" y="198232"/>
                      <a:pt x="325424" y="236024"/>
                      <a:pt x="338388" y="273092"/>
                    </a:cubicBezTo>
                    <a:cubicBezTo>
                      <a:pt x="357112" y="325280"/>
                      <a:pt x="363232" y="368108"/>
                      <a:pt x="366472" y="462400"/>
                    </a:cubicBezTo>
                    <a:cubicBezTo>
                      <a:pt x="370076" y="571812"/>
                      <a:pt x="378356" y="609600"/>
                      <a:pt x="397800" y="609600"/>
                    </a:cubicBezTo>
                    <a:cubicBezTo>
                      <a:pt x="401404" y="609600"/>
                      <a:pt x="495748" y="600244"/>
                      <a:pt x="607376" y="589088"/>
                    </a:cubicBezTo>
                    <a:cubicBezTo>
                      <a:pt x="823072" y="567492"/>
                      <a:pt x="926780" y="548420"/>
                      <a:pt x="1171280" y="485076"/>
                    </a:cubicBezTo>
                    <a:cubicBezTo>
                      <a:pt x="1224576" y="471400"/>
                      <a:pt x="1292992" y="454844"/>
                      <a:pt x="1323960" y="448724"/>
                    </a:cubicBezTo>
                    <a:cubicBezTo>
                      <a:pt x="1354568" y="442608"/>
                      <a:pt x="1413624" y="430728"/>
                      <a:pt x="1454676" y="422092"/>
                    </a:cubicBezTo>
                    <a:cubicBezTo>
                      <a:pt x="1555500" y="401216"/>
                      <a:pt x="1868780" y="400500"/>
                      <a:pt x="1957004" y="421372"/>
                    </a:cubicBezTo>
                    <a:cubicBezTo>
                      <a:pt x="1991572" y="429292"/>
                      <a:pt x="2052068" y="443328"/>
                      <a:pt x="2090960" y="452324"/>
                    </a:cubicBezTo>
                    <a:cubicBezTo>
                      <a:pt x="2164056" y="468880"/>
                      <a:pt x="2248320" y="492992"/>
                      <a:pt x="2284328" y="507388"/>
                    </a:cubicBezTo>
                    <a:cubicBezTo>
                      <a:pt x="2295492" y="512068"/>
                      <a:pt x="2317456" y="520704"/>
                      <a:pt x="2332940" y="527184"/>
                    </a:cubicBezTo>
                    <a:cubicBezTo>
                      <a:pt x="2401360" y="554536"/>
                      <a:pt x="2407120" y="546620"/>
                      <a:pt x="2414680" y="416692"/>
                    </a:cubicBezTo>
                    <a:cubicBezTo>
                      <a:pt x="2417204" y="374944"/>
                      <a:pt x="2429444" y="310164"/>
                      <a:pt x="2442048" y="273092"/>
                    </a:cubicBezTo>
                    <a:cubicBezTo>
                      <a:pt x="2454652" y="236024"/>
                      <a:pt x="2462212" y="198592"/>
                      <a:pt x="2458972" y="189236"/>
                    </a:cubicBezTo>
                    <a:cubicBezTo>
                      <a:pt x="2453212" y="174480"/>
                      <a:pt x="2361388" y="173040"/>
                      <a:pt x="1389856" y="173040"/>
                    </a:cubicBezTo>
                    <a:close/>
                    <a:moveTo>
                      <a:pt x="56152" y="0"/>
                    </a:moveTo>
                    <a:lnTo>
                      <a:pt x="1392280" y="0"/>
                    </a:lnTo>
                    <a:lnTo>
                      <a:pt x="2728408" y="0"/>
                    </a:lnTo>
                    <a:lnTo>
                      <a:pt x="2759364" y="30964"/>
                    </a:lnTo>
                    <a:cubicBezTo>
                      <a:pt x="2786000" y="57604"/>
                      <a:pt x="2789240" y="66964"/>
                      <a:pt x="2784200" y="99368"/>
                    </a:cubicBezTo>
                    <a:cubicBezTo>
                      <a:pt x="2779520" y="128528"/>
                      <a:pt x="2765124" y="147968"/>
                      <a:pt x="2720848" y="186852"/>
                    </a:cubicBezTo>
                    <a:cubicBezTo>
                      <a:pt x="2689532" y="214572"/>
                      <a:pt x="2652820" y="254892"/>
                      <a:pt x="2638780" y="276856"/>
                    </a:cubicBezTo>
                    <a:cubicBezTo>
                      <a:pt x="2585508" y="361460"/>
                      <a:pt x="2584428" y="382700"/>
                      <a:pt x="2584428" y="1656080"/>
                    </a:cubicBezTo>
                    <a:cubicBezTo>
                      <a:pt x="2584068" y="2775008"/>
                      <a:pt x="2583348" y="2831532"/>
                      <a:pt x="2565352" y="2870776"/>
                    </a:cubicBezTo>
                    <a:cubicBezTo>
                      <a:pt x="2538356" y="2930176"/>
                      <a:pt x="2492280" y="2978780"/>
                      <a:pt x="2435768" y="3007580"/>
                    </a:cubicBezTo>
                    <a:lnTo>
                      <a:pt x="2386456" y="3032780"/>
                    </a:lnTo>
                    <a:lnTo>
                      <a:pt x="1405960" y="3034580"/>
                    </a:lnTo>
                    <a:cubicBezTo>
                      <a:pt x="765972" y="3035300"/>
                      <a:pt x="414660" y="3032420"/>
                      <a:pt x="394144" y="3025580"/>
                    </a:cubicBezTo>
                    <a:cubicBezTo>
                      <a:pt x="334392" y="3006500"/>
                      <a:pt x="265284" y="2944216"/>
                      <a:pt x="232888" y="2880856"/>
                    </a:cubicBezTo>
                    <a:lnTo>
                      <a:pt x="202292" y="2821092"/>
                    </a:lnTo>
                    <a:lnTo>
                      <a:pt x="197252" y="1585876"/>
                    </a:lnTo>
                    <a:lnTo>
                      <a:pt x="192212" y="350660"/>
                    </a:lnTo>
                    <a:lnTo>
                      <a:pt x="168456" y="304936"/>
                    </a:lnTo>
                    <a:cubicBezTo>
                      <a:pt x="155140" y="279736"/>
                      <a:pt x="111944" y="228252"/>
                      <a:pt x="72352" y="190452"/>
                    </a:cubicBezTo>
                    <a:cubicBezTo>
                      <a:pt x="8640" y="129968"/>
                      <a:pt x="0" y="117368"/>
                      <a:pt x="0" y="84964"/>
                    </a:cubicBezTo>
                    <a:cubicBezTo>
                      <a:pt x="0" y="57244"/>
                      <a:pt x="7200" y="42124"/>
                      <a:pt x="28076" y="24124"/>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noAutofit/>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39" name="Freeform 83"/>
              <p:cNvSpPr>
                <a:spLocks/>
              </p:cNvSpPr>
              <p:nvPr/>
            </p:nvSpPr>
            <p:spPr bwMode="auto">
              <a:xfrm>
                <a:off x="21298103" y="7724933"/>
                <a:ext cx="450826" cy="440287"/>
              </a:xfrm>
              <a:custGeom>
                <a:avLst/>
                <a:gdLst>
                  <a:gd name="T0" fmla="*/ 468 w 1695"/>
                  <a:gd name="T1" fmla="*/ 1570 h 1659"/>
                  <a:gd name="T2" fmla="*/ 30 w 1695"/>
                  <a:gd name="T3" fmla="*/ 1001 h 1659"/>
                  <a:gd name="T4" fmla="*/ 29 w 1695"/>
                  <a:gd name="T5" fmla="*/ 705 h 1659"/>
                  <a:gd name="T6" fmla="*/ 249 w 1695"/>
                  <a:gd name="T7" fmla="*/ 300 h 1659"/>
                  <a:gd name="T8" fmla="*/ 1076 w 1695"/>
                  <a:gd name="T9" fmla="*/ 95 h 1659"/>
                  <a:gd name="T10" fmla="*/ 1568 w 1695"/>
                  <a:gd name="T11" fmla="*/ 586 h 1659"/>
                  <a:gd name="T12" fmla="*/ 1174 w 1695"/>
                  <a:gd name="T13" fmla="*/ 1559 h 1659"/>
                  <a:gd name="T14" fmla="*/ 468 w 1695"/>
                  <a:gd name="T15" fmla="*/ 1570 h 16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95" h="1659">
                    <a:moveTo>
                      <a:pt x="468" y="1570"/>
                    </a:moveTo>
                    <a:cubicBezTo>
                      <a:pt x="237" y="1451"/>
                      <a:pt x="106" y="1280"/>
                      <a:pt x="30" y="1001"/>
                    </a:cubicBezTo>
                    <a:cubicBezTo>
                      <a:pt x="1" y="891"/>
                      <a:pt x="0" y="835"/>
                      <a:pt x="29" y="705"/>
                    </a:cubicBezTo>
                    <a:cubicBezTo>
                      <a:pt x="74" y="502"/>
                      <a:pt x="94" y="465"/>
                      <a:pt x="249" y="300"/>
                    </a:cubicBezTo>
                    <a:cubicBezTo>
                      <a:pt x="462" y="72"/>
                      <a:pt x="751" y="0"/>
                      <a:pt x="1076" y="95"/>
                    </a:cubicBezTo>
                    <a:cubicBezTo>
                      <a:pt x="1280" y="155"/>
                      <a:pt x="1497" y="372"/>
                      <a:pt x="1568" y="586"/>
                    </a:cubicBezTo>
                    <a:cubicBezTo>
                      <a:pt x="1695" y="967"/>
                      <a:pt x="1522" y="1394"/>
                      <a:pt x="1174" y="1559"/>
                    </a:cubicBezTo>
                    <a:cubicBezTo>
                      <a:pt x="972" y="1654"/>
                      <a:pt x="640" y="1659"/>
                      <a:pt x="468" y="157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0" name="Freeform 84"/>
              <p:cNvSpPr>
                <a:spLocks/>
              </p:cNvSpPr>
              <p:nvPr/>
            </p:nvSpPr>
            <p:spPr bwMode="auto">
              <a:xfrm>
                <a:off x="21924576" y="7962645"/>
                <a:ext cx="220144" cy="195553"/>
              </a:xfrm>
              <a:custGeom>
                <a:avLst/>
                <a:gdLst>
                  <a:gd name="T0" fmla="*/ 179 w 832"/>
                  <a:gd name="T1" fmla="*/ 669 h 734"/>
                  <a:gd name="T2" fmla="*/ 59 w 832"/>
                  <a:gd name="T3" fmla="*/ 500 h 734"/>
                  <a:gd name="T4" fmla="*/ 177 w 832"/>
                  <a:gd name="T5" fmla="*/ 83 h 734"/>
                  <a:gd name="T6" fmla="*/ 414 w 832"/>
                  <a:gd name="T7" fmla="*/ 0 h 734"/>
                  <a:gd name="T8" fmla="*/ 762 w 832"/>
                  <a:gd name="T9" fmla="*/ 222 h 734"/>
                  <a:gd name="T10" fmla="*/ 674 w 832"/>
                  <a:gd name="T11" fmla="*/ 641 h 734"/>
                  <a:gd name="T12" fmla="*/ 416 w 832"/>
                  <a:gd name="T13" fmla="*/ 733 h 734"/>
                  <a:gd name="T14" fmla="*/ 179 w 832"/>
                  <a:gd name="T15" fmla="*/ 669 h 7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2" h="734">
                    <a:moveTo>
                      <a:pt x="179" y="669"/>
                    </a:moveTo>
                    <a:cubicBezTo>
                      <a:pt x="137" y="635"/>
                      <a:pt x="83" y="559"/>
                      <a:pt x="59" y="500"/>
                    </a:cubicBezTo>
                    <a:cubicBezTo>
                      <a:pt x="0" y="359"/>
                      <a:pt x="45" y="199"/>
                      <a:pt x="177" y="83"/>
                    </a:cubicBezTo>
                    <a:cubicBezTo>
                      <a:pt x="255" y="15"/>
                      <a:pt x="296" y="0"/>
                      <a:pt x="414" y="0"/>
                    </a:cubicBezTo>
                    <a:cubicBezTo>
                      <a:pt x="589" y="0"/>
                      <a:pt x="691" y="65"/>
                      <a:pt x="762" y="222"/>
                    </a:cubicBezTo>
                    <a:cubicBezTo>
                      <a:pt x="832" y="378"/>
                      <a:pt x="802" y="520"/>
                      <a:pt x="674" y="641"/>
                    </a:cubicBezTo>
                    <a:cubicBezTo>
                      <a:pt x="587" y="724"/>
                      <a:pt x="559" y="734"/>
                      <a:pt x="416" y="733"/>
                    </a:cubicBezTo>
                    <a:cubicBezTo>
                      <a:pt x="293" y="732"/>
                      <a:pt x="238" y="717"/>
                      <a:pt x="179" y="669"/>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1" name="Freeform 87"/>
              <p:cNvSpPr>
                <a:spLocks/>
              </p:cNvSpPr>
              <p:nvPr/>
            </p:nvSpPr>
            <p:spPr bwMode="auto">
              <a:xfrm>
                <a:off x="21948000" y="7446240"/>
                <a:ext cx="306796" cy="290402"/>
              </a:xfrm>
              <a:custGeom>
                <a:avLst/>
                <a:gdLst>
                  <a:gd name="T0" fmla="*/ 466 w 1154"/>
                  <a:gd name="T1" fmla="*/ 1002 h 1094"/>
                  <a:gd name="T2" fmla="*/ 151 w 1154"/>
                  <a:gd name="T3" fmla="*/ 256 h 1094"/>
                  <a:gd name="T4" fmla="*/ 615 w 1154"/>
                  <a:gd name="T5" fmla="*/ 0 h 1094"/>
                  <a:gd name="T6" fmla="*/ 919 w 1154"/>
                  <a:gd name="T7" fmla="*/ 93 h 1094"/>
                  <a:gd name="T8" fmla="*/ 1130 w 1154"/>
                  <a:gd name="T9" fmla="*/ 559 h 1094"/>
                  <a:gd name="T10" fmla="*/ 466 w 1154"/>
                  <a:gd name="T11" fmla="*/ 1002 h 1094"/>
                </a:gdLst>
                <a:ahLst/>
                <a:cxnLst>
                  <a:cxn ang="0">
                    <a:pos x="T0" y="T1"/>
                  </a:cxn>
                  <a:cxn ang="0">
                    <a:pos x="T2" y="T3"/>
                  </a:cxn>
                  <a:cxn ang="0">
                    <a:pos x="T4" y="T5"/>
                  </a:cxn>
                  <a:cxn ang="0">
                    <a:pos x="T6" y="T7"/>
                  </a:cxn>
                  <a:cxn ang="0">
                    <a:pos x="T8" y="T9"/>
                  </a:cxn>
                  <a:cxn ang="0">
                    <a:pos x="T10" y="T11"/>
                  </a:cxn>
                </a:cxnLst>
                <a:rect l="0" t="0" r="r" b="b"/>
                <a:pathLst>
                  <a:path w="1154" h="1094">
                    <a:moveTo>
                      <a:pt x="466" y="1002"/>
                    </a:moveTo>
                    <a:cubicBezTo>
                      <a:pt x="148" y="902"/>
                      <a:pt x="0" y="551"/>
                      <a:pt x="151" y="256"/>
                    </a:cubicBezTo>
                    <a:cubicBezTo>
                      <a:pt x="239" y="83"/>
                      <a:pt x="391" y="0"/>
                      <a:pt x="615" y="0"/>
                    </a:cubicBezTo>
                    <a:cubicBezTo>
                      <a:pt x="777" y="0"/>
                      <a:pt x="810" y="10"/>
                      <a:pt x="919" y="93"/>
                    </a:cubicBezTo>
                    <a:cubicBezTo>
                      <a:pt x="1061" y="201"/>
                      <a:pt x="1154" y="407"/>
                      <a:pt x="1130" y="559"/>
                    </a:cubicBezTo>
                    <a:cubicBezTo>
                      <a:pt x="1079" y="878"/>
                      <a:pt x="755" y="1094"/>
                      <a:pt x="466" y="1002"/>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sp>
            <p:nvSpPr>
              <p:cNvPr id="42" name="Freeform 88"/>
              <p:cNvSpPr>
                <a:spLocks/>
              </p:cNvSpPr>
              <p:nvPr/>
            </p:nvSpPr>
            <p:spPr bwMode="auto">
              <a:xfrm>
                <a:off x="21299276" y="7271767"/>
                <a:ext cx="210775" cy="221314"/>
              </a:xfrm>
              <a:custGeom>
                <a:avLst/>
                <a:gdLst>
                  <a:gd name="T0" fmla="*/ 191 w 794"/>
                  <a:gd name="T1" fmla="*/ 780 h 835"/>
                  <a:gd name="T2" fmla="*/ 0 w 794"/>
                  <a:gd name="T3" fmla="*/ 462 h 835"/>
                  <a:gd name="T4" fmla="*/ 152 w 794"/>
                  <a:gd name="T5" fmla="*/ 160 h 835"/>
                  <a:gd name="T6" fmla="*/ 763 w 794"/>
                  <a:gd name="T7" fmla="*/ 367 h 835"/>
                  <a:gd name="T8" fmla="*/ 734 w 794"/>
                  <a:gd name="T9" fmla="*/ 611 h 835"/>
                  <a:gd name="T10" fmla="*/ 591 w 794"/>
                  <a:gd name="T11" fmla="*/ 783 h 835"/>
                  <a:gd name="T12" fmla="*/ 191 w 794"/>
                  <a:gd name="T13" fmla="*/ 780 h 835"/>
                </a:gdLst>
                <a:ahLst/>
                <a:cxnLst>
                  <a:cxn ang="0">
                    <a:pos x="T0" y="T1"/>
                  </a:cxn>
                  <a:cxn ang="0">
                    <a:pos x="T2" y="T3"/>
                  </a:cxn>
                  <a:cxn ang="0">
                    <a:pos x="T4" y="T5"/>
                  </a:cxn>
                  <a:cxn ang="0">
                    <a:pos x="T6" y="T7"/>
                  </a:cxn>
                  <a:cxn ang="0">
                    <a:pos x="T8" y="T9"/>
                  </a:cxn>
                  <a:cxn ang="0">
                    <a:pos x="T10" y="T11"/>
                  </a:cxn>
                  <a:cxn ang="0">
                    <a:pos x="T12" y="T13"/>
                  </a:cxn>
                </a:cxnLst>
                <a:rect l="0" t="0" r="r" b="b"/>
                <a:pathLst>
                  <a:path w="794" h="835">
                    <a:moveTo>
                      <a:pt x="191" y="780"/>
                    </a:moveTo>
                    <a:cubicBezTo>
                      <a:pt x="109" y="736"/>
                      <a:pt x="0" y="554"/>
                      <a:pt x="0" y="462"/>
                    </a:cubicBezTo>
                    <a:cubicBezTo>
                      <a:pt x="0" y="369"/>
                      <a:pt x="82" y="206"/>
                      <a:pt x="152" y="160"/>
                    </a:cubicBezTo>
                    <a:cubicBezTo>
                      <a:pt x="396" y="0"/>
                      <a:pt x="683" y="97"/>
                      <a:pt x="763" y="367"/>
                    </a:cubicBezTo>
                    <a:cubicBezTo>
                      <a:pt x="794" y="468"/>
                      <a:pt x="791" y="495"/>
                      <a:pt x="734" y="611"/>
                    </a:cubicBezTo>
                    <a:cubicBezTo>
                      <a:pt x="698" y="686"/>
                      <a:pt x="637" y="758"/>
                      <a:pt x="591" y="783"/>
                    </a:cubicBezTo>
                    <a:cubicBezTo>
                      <a:pt x="489" y="835"/>
                      <a:pt x="291" y="834"/>
                      <a:pt x="191" y="780"/>
                    </a:cubicBezTo>
                    <a:close/>
                  </a:path>
                </a:pathLst>
              </a:custGeom>
              <a:grpFill/>
              <a:ln w="0">
                <a:noFill/>
                <a:prstDash val="solid"/>
                <a:round/>
                <a:headEnd/>
                <a:tailEnd/>
              </a:ln>
            </p:spPr>
            <p:txBody>
              <a:bodyPr vert="horz" wrap="square" lIns="91440" tIns="45721" rIns="91440" bIns="45721" numCol="1" anchor="t" anchorCtr="0" compatLnSpc="1">
                <a:prstTxWarp prst="textNoShape">
                  <a:avLst/>
                </a:prstTxWarp>
              </a:bodyPr>
              <a:lstStyle>
                <a:defPPr>
                  <a:defRPr lang="zh-TW"/>
                </a:defPPr>
                <a:lvl1pPr marL="0" algn="l" defTabSz="4915814" rtl="0" eaLnBrk="1" latinLnBrk="0" hangingPunct="1">
                  <a:defRPr sz="9677" kern="1200">
                    <a:solidFill>
                      <a:schemeClr val="tx1"/>
                    </a:solidFill>
                    <a:latin typeface="+mn-lt"/>
                    <a:ea typeface="+mn-ea"/>
                    <a:cs typeface="+mn-cs"/>
                  </a:defRPr>
                </a:lvl1pPr>
                <a:lvl2pPr marL="2457907" algn="l" defTabSz="4915814" rtl="0" eaLnBrk="1" latinLnBrk="0" hangingPunct="1">
                  <a:defRPr sz="9677" kern="1200">
                    <a:solidFill>
                      <a:schemeClr val="tx1"/>
                    </a:solidFill>
                    <a:latin typeface="+mn-lt"/>
                    <a:ea typeface="+mn-ea"/>
                    <a:cs typeface="+mn-cs"/>
                  </a:defRPr>
                </a:lvl2pPr>
                <a:lvl3pPr marL="4915814" algn="l" defTabSz="4915814" rtl="0" eaLnBrk="1" latinLnBrk="0" hangingPunct="1">
                  <a:defRPr sz="9677" kern="1200">
                    <a:solidFill>
                      <a:schemeClr val="tx1"/>
                    </a:solidFill>
                    <a:latin typeface="+mn-lt"/>
                    <a:ea typeface="+mn-ea"/>
                    <a:cs typeface="+mn-cs"/>
                  </a:defRPr>
                </a:lvl3pPr>
                <a:lvl4pPr marL="7373722" algn="l" defTabSz="4915814" rtl="0" eaLnBrk="1" latinLnBrk="0" hangingPunct="1">
                  <a:defRPr sz="9677" kern="1200">
                    <a:solidFill>
                      <a:schemeClr val="tx1"/>
                    </a:solidFill>
                    <a:latin typeface="+mn-lt"/>
                    <a:ea typeface="+mn-ea"/>
                    <a:cs typeface="+mn-cs"/>
                  </a:defRPr>
                </a:lvl4pPr>
                <a:lvl5pPr marL="9831629" algn="l" defTabSz="4915814" rtl="0" eaLnBrk="1" latinLnBrk="0" hangingPunct="1">
                  <a:defRPr sz="9677" kern="1200">
                    <a:solidFill>
                      <a:schemeClr val="tx1"/>
                    </a:solidFill>
                    <a:latin typeface="+mn-lt"/>
                    <a:ea typeface="+mn-ea"/>
                    <a:cs typeface="+mn-cs"/>
                  </a:defRPr>
                </a:lvl5pPr>
                <a:lvl6pPr marL="12289536" algn="l" defTabSz="4915814" rtl="0" eaLnBrk="1" latinLnBrk="0" hangingPunct="1">
                  <a:defRPr sz="9677" kern="1200">
                    <a:solidFill>
                      <a:schemeClr val="tx1"/>
                    </a:solidFill>
                    <a:latin typeface="+mn-lt"/>
                    <a:ea typeface="+mn-ea"/>
                    <a:cs typeface="+mn-cs"/>
                  </a:defRPr>
                </a:lvl6pPr>
                <a:lvl7pPr marL="14747443" algn="l" defTabSz="4915814" rtl="0" eaLnBrk="1" latinLnBrk="0" hangingPunct="1">
                  <a:defRPr sz="9677" kern="1200">
                    <a:solidFill>
                      <a:schemeClr val="tx1"/>
                    </a:solidFill>
                    <a:latin typeface="+mn-lt"/>
                    <a:ea typeface="+mn-ea"/>
                    <a:cs typeface="+mn-cs"/>
                  </a:defRPr>
                </a:lvl7pPr>
                <a:lvl8pPr marL="17205350" algn="l" defTabSz="4915814" rtl="0" eaLnBrk="1" latinLnBrk="0" hangingPunct="1">
                  <a:defRPr sz="9677" kern="1200">
                    <a:solidFill>
                      <a:schemeClr val="tx1"/>
                    </a:solidFill>
                    <a:latin typeface="+mn-lt"/>
                    <a:ea typeface="+mn-ea"/>
                    <a:cs typeface="+mn-cs"/>
                  </a:defRPr>
                </a:lvl8pPr>
                <a:lvl9pPr marL="19663258" algn="l" defTabSz="4915814" rtl="0" eaLnBrk="1" latinLnBrk="0" hangingPunct="1">
                  <a:defRPr sz="9677" kern="1200">
                    <a:solidFill>
                      <a:schemeClr val="tx1"/>
                    </a:solidFill>
                    <a:latin typeface="+mn-lt"/>
                    <a:ea typeface="+mn-ea"/>
                    <a:cs typeface="+mn-cs"/>
                  </a:defRPr>
                </a:lvl9pPr>
              </a:lstStyle>
              <a:p>
                <a:endParaRPr lang="zh-TW" altLang="en-US"/>
              </a:p>
            </p:txBody>
          </p:sp>
        </p:grpSp>
        <p:sp>
          <p:nvSpPr>
            <p:cNvPr id="45" name="橢圓 44"/>
            <p:cNvSpPr/>
            <p:nvPr/>
          </p:nvSpPr>
          <p:spPr>
            <a:xfrm>
              <a:off x="4026301" y="44304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6" name="橢圓 45"/>
            <p:cNvSpPr/>
            <p:nvPr/>
          </p:nvSpPr>
          <p:spPr>
            <a:xfrm>
              <a:off x="4026301" y="50400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47" name="橢圓 46"/>
            <p:cNvSpPr/>
            <p:nvPr/>
          </p:nvSpPr>
          <p:spPr>
            <a:xfrm>
              <a:off x="5106439" y="32112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0" name="橢圓 49"/>
            <p:cNvSpPr/>
            <p:nvPr/>
          </p:nvSpPr>
          <p:spPr>
            <a:xfrm>
              <a:off x="5106439" y="50400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3" name="橢圓 52"/>
            <p:cNvSpPr/>
            <p:nvPr/>
          </p:nvSpPr>
          <p:spPr>
            <a:xfrm>
              <a:off x="6186577" y="32112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5" name="橢圓 54"/>
            <p:cNvSpPr/>
            <p:nvPr/>
          </p:nvSpPr>
          <p:spPr>
            <a:xfrm>
              <a:off x="6186577" y="44304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8" name="橢圓 57"/>
            <p:cNvSpPr/>
            <p:nvPr/>
          </p:nvSpPr>
          <p:spPr>
            <a:xfrm>
              <a:off x="7266715" y="32112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59" name="橢圓 58"/>
            <p:cNvSpPr/>
            <p:nvPr/>
          </p:nvSpPr>
          <p:spPr>
            <a:xfrm>
              <a:off x="7266715" y="38208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0" name="橢圓 59"/>
            <p:cNvSpPr/>
            <p:nvPr/>
          </p:nvSpPr>
          <p:spPr>
            <a:xfrm>
              <a:off x="7266715" y="44304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1" name="橢圓 60"/>
            <p:cNvSpPr/>
            <p:nvPr/>
          </p:nvSpPr>
          <p:spPr>
            <a:xfrm>
              <a:off x="7266715" y="50400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2" name="五角星形 61"/>
            <p:cNvSpPr/>
            <p:nvPr/>
          </p:nvSpPr>
          <p:spPr>
            <a:xfrm>
              <a:off x="6873987" y="5644064"/>
              <a:ext cx="286732" cy="286732"/>
            </a:xfrm>
            <a:prstGeom prst="star5">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3" name="橢圓 62"/>
            <p:cNvSpPr/>
            <p:nvPr/>
          </p:nvSpPr>
          <p:spPr>
            <a:xfrm>
              <a:off x="6188429" y="3820817"/>
              <a:ext cx="272844" cy="272844"/>
            </a:xfrm>
            <a:prstGeom prst="ellipse">
              <a:avLst/>
            </a:prstGeom>
            <a:solidFill>
              <a:schemeClr val="bg1">
                <a:lumMod val="50000"/>
              </a:scheme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5" name="五角星形 64"/>
            <p:cNvSpPr/>
            <p:nvPr/>
          </p:nvSpPr>
          <p:spPr>
            <a:xfrm>
              <a:off x="7179822" y="5644064"/>
              <a:ext cx="286732" cy="286732"/>
            </a:xfrm>
            <a:prstGeom prst="star5">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6" name="五角星形 65"/>
            <p:cNvSpPr/>
            <p:nvPr/>
          </p:nvSpPr>
          <p:spPr>
            <a:xfrm>
              <a:off x="7485657" y="5644064"/>
              <a:ext cx="286732" cy="286732"/>
            </a:xfrm>
            <a:prstGeom prst="star5">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7" name="五角星形 66"/>
            <p:cNvSpPr/>
            <p:nvPr/>
          </p:nvSpPr>
          <p:spPr>
            <a:xfrm>
              <a:off x="7791492" y="5644064"/>
              <a:ext cx="286732" cy="286732"/>
            </a:xfrm>
            <a:prstGeom prst="star5">
              <a:avLst/>
            </a:prstGeom>
            <a:solidFill>
              <a:schemeClr val="accent5"/>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8" name="五角星形 67"/>
            <p:cNvSpPr/>
            <p:nvPr/>
          </p:nvSpPr>
          <p:spPr>
            <a:xfrm>
              <a:off x="3885197" y="5644064"/>
              <a:ext cx="286732" cy="286732"/>
            </a:xfrm>
            <a:prstGeom prst="star5">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69" name="五角星形 68"/>
            <p:cNvSpPr/>
            <p:nvPr/>
          </p:nvSpPr>
          <p:spPr>
            <a:xfrm>
              <a:off x="4191032" y="5644064"/>
              <a:ext cx="286732" cy="286732"/>
            </a:xfrm>
            <a:prstGeom prst="star5">
              <a:avLst/>
            </a:prstGeom>
            <a:solidFill>
              <a:schemeClr val="accent2"/>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72" name="五角星形 71"/>
            <p:cNvSpPr/>
            <p:nvPr/>
          </p:nvSpPr>
          <p:spPr>
            <a:xfrm>
              <a:off x="4944654" y="5644064"/>
              <a:ext cx="286732" cy="286732"/>
            </a:xfrm>
            <a:prstGeom prst="star5">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73" name="五角星形 72"/>
            <p:cNvSpPr/>
            <p:nvPr/>
          </p:nvSpPr>
          <p:spPr>
            <a:xfrm>
              <a:off x="5250489" y="5644064"/>
              <a:ext cx="286732" cy="286732"/>
            </a:xfrm>
            <a:prstGeom prst="star5">
              <a:avLst/>
            </a:prstGeom>
            <a:solidFill>
              <a:schemeClr val="accent3"/>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74" name="五角星形 73"/>
            <p:cNvSpPr/>
            <p:nvPr/>
          </p:nvSpPr>
          <p:spPr>
            <a:xfrm>
              <a:off x="5885979" y="5644064"/>
              <a:ext cx="286732" cy="286732"/>
            </a:xfrm>
            <a:prstGeom prst="star5">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75" name="五角星形 74"/>
            <p:cNvSpPr/>
            <p:nvPr/>
          </p:nvSpPr>
          <p:spPr>
            <a:xfrm>
              <a:off x="6191814" y="5644064"/>
              <a:ext cx="286732" cy="286732"/>
            </a:xfrm>
            <a:prstGeom prst="star5">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sp>
          <p:nvSpPr>
            <p:cNvPr id="76" name="五角星形 75"/>
            <p:cNvSpPr/>
            <p:nvPr/>
          </p:nvSpPr>
          <p:spPr>
            <a:xfrm>
              <a:off x="6497649" y="5644064"/>
              <a:ext cx="286732" cy="286732"/>
            </a:xfrm>
            <a:prstGeom prst="star5">
              <a:avLst/>
            </a:prstGeom>
            <a:solidFill>
              <a:schemeClr val="accent4"/>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smtClean="0">
                <a:solidFill>
                  <a:schemeClr val="tx1"/>
                </a:solidFill>
                <a:latin typeface="微軟正黑體" panose="020B0604030504040204" pitchFamily="34" charset="-120"/>
                <a:ea typeface="微軟正黑體" panose="020B0604030504040204" pitchFamily="34" charset="-120"/>
              </a:endParaRPr>
            </a:p>
          </p:txBody>
        </p:sp>
      </p:grpSp>
      <p:sp>
        <p:nvSpPr>
          <p:cNvPr id="78" name="頁尾版面配置區 77"/>
          <p:cNvSpPr>
            <a:spLocks noGrp="1"/>
          </p:cNvSpPr>
          <p:nvPr>
            <p:ph type="ftr" sz="quarter" idx="11"/>
          </p:nvPr>
        </p:nvSpPr>
        <p:spPr/>
        <p:txBody>
          <a:bodyPr/>
          <a:lstStyle/>
          <a:p>
            <a:r>
              <a:rPr lang="zh-TW" altLang="en-US" smtClean="0"/>
              <a:t>商業簡報網 </a:t>
            </a:r>
            <a:r>
              <a:rPr lang="en-US" altLang="zh-TW" smtClean="0"/>
              <a:t>X Matter Lab</a:t>
            </a:r>
            <a:endParaRPr lang="zh-TW" altLang="en-US"/>
          </a:p>
        </p:txBody>
      </p:sp>
      <p:sp>
        <p:nvSpPr>
          <p:cNvPr id="79" name="投影片編號版面配置區 78"/>
          <p:cNvSpPr>
            <a:spLocks noGrp="1"/>
          </p:cNvSpPr>
          <p:nvPr>
            <p:ph type="sldNum" sz="quarter" idx="12"/>
          </p:nvPr>
        </p:nvSpPr>
        <p:spPr/>
        <p:txBody>
          <a:bodyPr/>
          <a:lstStyle/>
          <a:p>
            <a:fld id="{3E5B7E40-2C08-4ABC-92E6-8AE10441B421}" type="slidenum">
              <a:rPr lang="zh-TW" altLang="en-US" smtClean="0"/>
              <a:t>9</a:t>
            </a:fld>
            <a:endParaRPr lang="zh-TW" altLang="en-US"/>
          </a:p>
        </p:txBody>
      </p:sp>
    </p:spTree>
    <p:extLst>
      <p:ext uri="{BB962C8B-B14F-4D97-AF65-F5344CB8AC3E}">
        <p14:creationId xmlns:p14="http://schemas.microsoft.com/office/powerpoint/2010/main" val="28680244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自訂 1">
      <a:dk1>
        <a:sysClr val="windowText" lastClr="000000"/>
      </a:dk1>
      <a:lt1>
        <a:sysClr val="window" lastClr="FFFFFF"/>
      </a:lt1>
      <a:dk2>
        <a:srgbClr val="1F497D"/>
      </a:dk2>
      <a:lt2>
        <a:srgbClr val="EEECE1"/>
      </a:lt2>
      <a:accent1>
        <a:srgbClr val="6BCBC5"/>
      </a:accent1>
      <a:accent2>
        <a:srgbClr val="F5C636"/>
      </a:accent2>
      <a:accent3>
        <a:srgbClr val="FF614C"/>
      </a:accent3>
      <a:accent4>
        <a:srgbClr val="9ACA9F"/>
      </a:accent4>
      <a:accent5>
        <a:srgbClr val="70758C"/>
      </a:accent5>
      <a:accent6>
        <a:srgbClr val="F79646"/>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9050">
          <a:solidFill>
            <a:schemeClr val="accent1"/>
          </a:solidFill>
          <a:prstDash val="soli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2861</TotalTime>
  <Words>2141</Words>
  <Application>Microsoft Office PowerPoint</Application>
  <PresentationFormat>如螢幕大小 (4:3)</PresentationFormat>
  <Paragraphs>338</Paragraphs>
  <Slides>36</Slides>
  <Notes>5</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36</vt:i4>
      </vt:variant>
    </vt:vector>
  </HeadingPairs>
  <TitlesOfParts>
    <vt:vector size="41" baseType="lpstr">
      <vt:lpstr>微軟正黑體</vt:lpstr>
      <vt:lpstr>新細明體</vt:lpstr>
      <vt:lpstr>Arial</vt:lpstr>
      <vt:lpstr>Calibri</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mwhan</dc:creator>
  <cp:lastModifiedBy>mwhan</cp:lastModifiedBy>
  <cp:revision>605</cp:revision>
  <dcterms:created xsi:type="dcterms:W3CDTF">2015-01-08T07:46:43Z</dcterms:created>
  <dcterms:modified xsi:type="dcterms:W3CDTF">2017-11-04T13:49:18Z</dcterms:modified>
</cp:coreProperties>
</file>