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79" r:id="rId4"/>
    <p:sldId id="290" r:id="rId5"/>
    <p:sldId id="262" r:id="rId6"/>
    <p:sldId id="259" r:id="rId7"/>
    <p:sldId id="261" r:id="rId8"/>
    <p:sldId id="274" r:id="rId9"/>
    <p:sldId id="266" r:id="rId10"/>
    <p:sldId id="257" r:id="rId11"/>
    <p:sldId id="258" r:id="rId12"/>
    <p:sldId id="268" r:id="rId13"/>
    <p:sldId id="265" r:id="rId14"/>
    <p:sldId id="281" r:id="rId15"/>
    <p:sldId id="263" r:id="rId16"/>
    <p:sldId id="271" r:id="rId17"/>
    <p:sldId id="278" r:id="rId18"/>
    <p:sldId id="276" r:id="rId19"/>
    <p:sldId id="280" r:id="rId20"/>
    <p:sldId id="273" r:id="rId21"/>
    <p:sldId id="264" r:id="rId22"/>
    <p:sldId id="267" r:id="rId23"/>
    <p:sldId id="272" r:id="rId24"/>
    <p:sldId id="269" r:id="rId25"/>
    <p:sldId id="289" r:id="rId26"/>
    <p:sldId id="292" r:id="rId27"/>
    <p:sldId id="270" r:id="rId28"/>
    <p:sldId id="275" r:id="rId29"/>
    <p:sldId id="277" r:id="rId30"/>
    <p:sldId id="282" r:id="rId31"/>
    <p:sldId id="283" r:id="rId32"/>
    <p:sldId id="284" r:id="rId33"/>
    <p:sldId id="286" r:id="rId34"/>
    <p:sldId id="295" r:id="rId35"/>
    <p:sldId id="285" r:id="rId36"/>
    <p:sldId id="287" r:id="rId37"/>
    <p:sldId id="294" r:id="rId38"/>
    <p:sldId id="288" r:id="rId39"/>
    <p:sldId id="291" r:id="rId40"/>
    <p:sldId id="293" r:id="rId41"/>
    <p:sldId id="296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微軟正黑體" panose="020B0604030504040204" pitchFamily="34" charset="-120"/>
      <p:regular r:id="rId48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AA2"/>
    <a:srgbClr val="CEEEEC"/>
    <a:srgbClr val="A9E1DD"/>
    <a:srgbClr val="99D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5" autoAdjust="0"/>
  </p:normalViewPr>
  <p:slideViewPr>
    <p:cSldViewPr snapToObjects="1">
      <p:cViewPr varScale="1">
        <p:scale>
          <a:sx n="74" d="100"/>
          <a:sy n="74" d="100"/>
        </p:scale>
        <p:origin x="-10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542CE-5740-47C7-B88E-C13E114DF7A4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C8E3-A7E0-40F2-B641-58526170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7320" cy="365125"/>
          </a:xfrm>
        </p:spPr>
        <p:txBody>
          <a:bodyPr/>
          <a:lstStyle/>
          <a:p>
            <a:fld id="{8557C7C5-5701-4945-8214-44E22AE393DC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086709" y="6356350"/>
            <a:ext cx="8018582" cy="365125"/>
          </a:xfrm>
        </p:spPr>
        <p:txBody>
          <a:bodyPr/>
          <a:lstStyle/>
          <a:p>
            <a:r>
              <a:rPr lang="zh-TW" altLang="en-US" dirty="0" smtClean="0"/>
              <a:t>商業簡報網 〡</a:t>
            </a:r>
            <a:r>
              <a:rPr lang="en-US" dirty="0" smtClean="0"/>
              <a:t>www.pook.com.tw </a:t>
            </a:r>
            <a:r>
              <a:rPr lang="zh-TW" altLang="en-US" dirty="0" smtClean="0"/>
              <a:t>〡韓明文 講師 〡</a:t>
            </a:r>
            <a:r>
              <a:rPr lang="en-US" dirty="0" smtClean="0"/>
              <a:t>Microsoft PowerPoint MVP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416480" y="6356350"/>
            <a:ext cx="937320" cy="365125"/>
          </a:xfrm>
        </p:spPr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9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E317-F8E4-4508-B1DB-A4D830CD7277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09CE-068C-47A7-BEA8-3785051DB33E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0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31A6-70A5-48B3-A448-32862F6B550B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925D-6485-4D92-8239-513A19036D7B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7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7573-848A-4195-AD97-931B4E9E165C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776D-5843-4940-A7EA-64996EBA1AD3}" type="datetime1">
              <a:rPr lang="en-US" smtClean="0"/>
              <a:t>10/4/2019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B8AB-3732-45B5-8B21-EFCB3516E416}" type="datetime1">
              <a:rPr lang="en-US" smtClean="0"/>
              <a:t>10/4/2019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1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E7AA-6B25-41F8-ADCF-E95488F01317}" type="datetime1">
              <a:rPr lang="en-US" smtClean="0"/>
              <a:t>10/4/2019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AC66-CBF6-4253-A4AA-F4228A2EDC3B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19F3-69F7-4EB0-8EBC-A53B82CC61FA}" type="datetime1">
              <a:rPr lang="en-US" smtClean="0"/>
              <a:t>10/4/2019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39416" y="245261"/>
            <a:ext cx="214808" cy="1095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 userDrawn="1"/>
        </p:nvSpPr>
        <p:spPr>
          <a:xfrm>
            <a:off x="1132926" y="245261"/>
            <a:ext cx="6619257" cy="1095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71464" y="340326"/>
            <a:ext cx="6336704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53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93D6-5426-4CA4-B66B-D67712761F1D}" type="datetime1">
              <a:rPr lang="en-US" smtClean="0"/>
              <a:t>10/4/2019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086709" y="6356350"/>
            <a:ext cx="8018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560496" y="6356350"/>
            <a:ext cx="793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C51F9-F0B6-4671-A61C-519CC8DA4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2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009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2459596" y="1772816"/>
            <a:ext cx="7272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567608" y="2082976"/>
            <a:ext cx="1470992" cy="8198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/>
                </a:solidFill>
              </a:rPr>
              <a:t>01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314923" y="1864451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357449" y="2245191"/>
            <a:ext cx="53406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2459596" y="3212976"/>
            <a:ext cx="7272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567608" y="3332891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/>
                </a:solidFill>
              </a:rPr>
              <a:t>02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2459596" y="4653136"/>
            <a:ext cx="7272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2567608" y="4773052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/>
                </a:solidFill>
              </a:rPr>
              <a:t>03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2459596" y="6093296"/>
            <a:ext cx="7272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314923" y="3304610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357449" y="3685350"/>
            <a:ext cx="53406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314923" y="4744770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357449" y="5125510"/>
            <a:ext cx="53406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9572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010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1127448" y="2163688"/>
            <a:ext cx="1152128" cy="1152128"/>
            <a:chOff x="1127448" y="2163688"/>
            <a:chExt cx="1152128" cy="1152128"/>
          </a:xfrm>
        </p:grpSpPr>
        <p:sp>
          <p:nvSpPr>
            <p:cNvPr id="2" name="橢圓 1"/>
            <p:cNvSpPr/>
            <p:nvPr/>
          </p:nvSpPr>
          <p:spPr>
            <a:xfrm>
              <a:off x="1127448" y="2163688"/>
              <a:ext cx="1152128" cy="1152128"/>
            </a:xfrm>
            <a:prstGeom prst="ellipse">
              <a:avLst/>
            </a:prstGeom>
            <a:solidFill>
              <a:srgbClr val="CE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199512" y="2235752"/>
              <a:ext cx="1008000" cy="1008000"/>
            </a:xfrm>
            <a:prstGeom prst="ellipse">
              <a:avLst/>
            </a:prstGeom>
            <a:solidFill>
              <a:srgbClr val="A9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271512" y="2307752"/>
              <a:ext cx="864000" cy="864000"/>
            </a:xfrm>
            <a:prstGeom prst="ellipse">
              <a:avLst/>
            </a:prstGeom>
            <a:solidFill>
              <a:srgbClr val="99D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1343512" y="2379752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1430760" y="2506960"/>
              <a:ext cx="564970" cy="425916"/>
              <a:chOff x="4355675" y="2117018"/>
              <a:chExt cx="3480650" cy="2623964"/>
            </a:xfrm>
            <a:solidFill>
              <a:schemeClr val="bg1"/>
            </a:solidFill>
          </p:grpSpPr>
          <p:sp>
            <p:nvSpPr>
              <p:cNvPr id="10" name="Freeform 40"/>
              <p:cNvSpPr>
                <a:spLocks/>
              </p:cNvSpPr>
              <p:nvPr/>
            </p:nvSpPr>
            <p:spPr bwMode="auto">
              <a:xfrm>
                <a:off x="5383463" y="2978390"/>
                <a:ext cx="1462576" cy="1762592"/>
              </a:xfrm>
              <a:custGeom>
                <a:avLst/>
                <a:gdLst>
                  <a:gd name="T0" fmla="*/ 2156 w 5504"/>
                  <a:gd name="T1" fmla="*/ 5960 h 6632"/>
                  <a:gd name="T2" fmla="*/ 0 w 5504"/>
                  <a:gd name="T3" fmla="*/ 3404 h 6632"/>
                  <a:gd name="T4" fmla="*/ 802 w 5504"/>
                  <a:gd name="T5" fmla="*/ 3365 h 6632"/>
                  <a:gd name="T6" fmla="*/ 1642 w 5504"/>
                  <a:gd name="T7" fmla="*/ 3326 h 6632"/>
                  <a:gd name="T8" fmla="*/ 1679 w 5504"/>
                  <a:gd name="T9" fmla="*/ 1647 h 6632"/>
                  <a:gd name="T10" fmla="*/ 1679 w 5504"/>
                  <a:gd name="T11" fmla="*/ 0 h 6632"/>
                  <a:gd name="T12" fmla="*/ 2752 w 5504"/>
                  <a:gd name="T13" fmla="*/ 0 h 6632"/>
                  <a:gd name="T14" fmla="*/ 3824 w 5504"/>
                  <a:gd name="T15" fmla="*/ 0 h 6632"/>
                  <a:gd name="T16" fmla="*/ 3824 w 5504"/>
                  <a:gd name="T17" fmla="*/ 1647 h 6632"/>
                  <a:gd name="T18" fmla="*/ 3862 w 5504"/>
                  <a:gd name="T19" fmla="*/ 3326 h 6632"/>
                  <a:gd name="T20" fmla="*/ 4702 w 5504"/>
                  <a:gd name="T21" fmla="*/ 3365 h 6632"/>
                  <a:gd name="T22" fmla="*/ 5504 w 5504"/>
                  <a:gd name="T23" fmla="*/ 3404 h 6632"/>
                  <a:gd name="T24" fmla="*/ 4135 w 5504"/>
                  <a:gd name="T25" fmla="*/ 5038 h 6632"/>
                  <a:gd name="T26" fmla="*/ 3390 w 5504"/>
                  <a:gd name="T27" fmla="*/ 5907 h 6632"/>
                  <a:gd name="T28" fmla="*/ 2752 w 5504"/>
                  <a:gd name="T29" fmla="*/ 6632 h 6632"/>
                  <a:gd name="T30" fmla="*/ 2156 w 5504"/>
                  <a:gd name="T31" fmla="*/ 5960 h 6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04" h="6632">
                    <a:moveTo>
                      <a:pt x="2156" y="5960"/>
                    </a:moveTo>
                    <a:cubicBezTo>
                      <a:pt x="467" y="3987"/>
                      <a:pt x="0" y="3433"/>
                      <a:pt x="0" y="3404"/>
                    </a:cubicBezTo>
                    <a:cubicBezTo>
                      <a:pt x="0" y="3382"/>
                      <a:pt x="230" y="3370"/>
                      <a:pt x="802" y="3365"/>
                    </a:cubicBezTo>
                    <a:cubicBezTo>
                      <a:pt x="1336" y="3360"/>
                      <a:pt x="1617" y="3347"/>
                      <a:pt x="1642" y="3326"/>
                    </a:cubicBezTo>
                    <a:cubicBezTo>
                      <a:pt x="1672" y="3301"/>
                      <a:pt x="1679" y="2986"/>
                      <a:pt x="1679" y="1647"/>
                    </a:cubicBezTo>
                    <a:lnTo>
                      <a:pt x="1679" y="0"/>
                    </a:lnTo>
                    <a:lnTo>
                      <a:pt x="2752" y="0"/>
                    </a:lnTo>
                    <a:lnTo>
                      <a:pt x="3824" y="0"/>
                    </a:lnTo>
                    <a:lnTo>
                      <a:pt x="3824" y="1647"/>
                    </a:lnTo>
                    <a:cubicBezTo>
                      <a:pt x="3824" y="2986"/>
                      <a:pt x="3831" y="3301"/>
                      <a:pt x="3862" y="3326"/>
                    </a:cubicBezTo>
                    <a:cubicBezTo>
                      <a:pt x="3887" y="3347"/>
                      <a:pt x="4167" y="3360"/>
                      <a:pt x="4702" y="3365"/>
                    </a:cubicBezTo>
                    <a:cubicBezTo>
                      <a:pt x="5267" y="3370"/>
                      <a:pt x="5504" y="3382"/>
                      <a:pt x="5504" y="3404"/>
                    </a:cubicBezTo>
                    <a:cubicBezTo>
                      <a:pt x="5504" y="3430"/>
                      <a:pt x="4548" y="4571"/>
                      <a:pt x="4135" y="5038"/>
                    </a:cubicBezTo>
                    <a:cubicBezTo>
                      <a:pt x="4065" y="5116"/>
                      <a:pt x="3730" y="5507"/>
                      <a:pt x="3390" y="5907"/>
                    </a:cubicBezTo>
                    <a:cubicBezTo>
                      <a:pt x="3051" y="6306"/>
                      <a:pt x="2763" y="6632"/>
                      <a:pt x="2752" y="6632"/>
                    </a:cubicBezTo>
                    <a:cubicBezTo>
                      <a:pt x="2740" y="6632"/>
                      <a:pt x="2472" y="6330"/>
                      <a:pt x="2156" y="596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1" name="Freeform 51"/>
              <p:cNvSpPr>
                <a:spLocks/>
              </p:cNvSpPr>
              <p:nvPr/>
            </p:nvSpPr>
            <p:spPr bwMode="auto">
              <a:xfrm>
                <a:off x="4355675" y="2117018"/>
                <a:ext cx="3480650" cy="2105970"/>
              </a:xfrm>
              <a:custGeom>
                <a:avLst/>
                <a:gdLst>
                  <a:gd name="T0" fmla="*/ 2341 w 13095"/>
                  <a:gd name="T1" fmla="*/ 7886 h 7920"/>
                  <a:gd name="T2" fmla="*/ 509 w 13095"/>
                  <a:gd name="T3" fmla="*/ 6449 h 7920"/>
                  <a:gd name="T4" fmla="*/ 1245 w 13095"/>
                  <a:gd name="T5" fmla="*/ 3297 h 7920"/>
                  <a:gd name="T6" fmla="*/ 1995 w 13095"/>
                  <a:gd name="T7" fmla="*/ 2896 h 7920"/>
                  <a:gd name="T8" fmla="*/ 2200 w 13095"/>
                  <a:gd name="T9" fmla="*/ 2842 h 7920"/>
                  <a:gd name="T10" fmla="*/ 2505 w 13095"/>
                  <a:gd name="T11" fmla="*/ 2787 h 7920"/>
                  <a:gd name="T12" fmla="*/ 2736 w 13095"/>
                  <a:gd name="T13" fmla="*/ 2728 h 7920"/>
                  <a:gd name="T14" fmla="*/ 2809 w 13095"/>
                  <a:gd name="T15" fmla="*/ 2535 h 7920"/>
                  <a:gd name="T16" fmla="*/ 3268 w 13095"/>
                  <a:gd name="T17" fmla="*/ 1472 h 7920"/>
                  <a:gd name="T18" fmla="*/ 4100 w 13095"/>
                  <a:gd name="T19" fmla="*/ 647 h 7920"/>
                  <a:gd name="T20" fmla="*/ 6845 w 13095"/>
                  <a:gd name="T21" fmla="*/ 382 h 7920"/>
                  <a:gd name="T22" fmla="*/ 7998 w 13095"/>
                  <a:gd name="T23" fmla="*/ 1256 h 7920"/>
                  <a:gd name="T24" fmla="*/ 8174 w 13095"/>
                  <a:gd name="T25" fmla="*/ 1479 h 7920"/>
                  <a:gd name="T26" fmla="*/ 8644 w 13095"/>
                  <a:gd name="T27" fmla="*/ 1478 h 7920"/>
                  <a:gd name="T28" fmla="*/ 9354 w 13095"/>
                  <a:gd name="T29" fmla="*/ 1540 h 7920"/>
                  <a:gd name="T30" fmla="*/ 10559 w 13095"/>
                  <a:gd name="T31" fmla="*/ 2257 h 7920"/>
                  <a:gd name="T32" fmla="*/ 11194 w 13095"/>
                  <a:gd name="T33" fmla="*/ 3405 h 7920"/>
                  <a:gd name="T34" fmla="*/ 11259 w 13095"/>
                  <a:gd name="T35" fmla="*/ 3617 h 7920"/>
                  <a:gd name="T36" fmla="*/ 11528 w 13095"/>
                  <a:gd name="T37" fmla="*/ 3704 h 7920"/>
                  <a:gd name="T38" fmla="*/ 11923 w 13095"/>
                  <a:gd name="T39" fmla="*/ 3856 h 7920"/>
                  <a:gd name="T40" fmla="*/ 13019 w 13095"/>
                  <a:gd name="T41" fmla="*/ 5141 h 7920"/>
                  <a:gd name="T42" fmla="*/ 13090 w 13095"/>
                  <a:gd name="T43" fmla="*/ 5734 h 7920"/>
                  <a:gd name="T44" fmla="*/ 12894 w 13095"/>
                  <a:gd name="T45" fmla="*/ 6721 h 7920"/>
                  <a:gd name="T46" fmla="*/ 11931 w 13095"/>
                  <a:gd name="T47" fmla="*/ 7709 h 7920"/>
                  <a:gd name="T48" fmla="*/ 10519 w 13095"/>
                  <a:gd name="T49" fmla="*/ 7914 h 7920"/>
                  <a:gd name="T50" fmla="*/ 9637 w 13095"/>
                  <a:gd name="T51" fmla="*/ 7907 h 7920"/>
                  <a:gd name="T52" fmla="*/ 10125 w 13095"/>
                  <a:gd name="T53" fmla="*/ 7321 h 7920"/>
                  <a:gd name="T54" fmla="*/ 10294 w 13095"/>
                  <a:gd name="T55" fmla="*/ 7131 h 7920"/>
                  <a:gd name="T56" fmla="*/ 10698 w 13095"/>
                  <a:gd name="T57" fmla="*/ 7131 h 7920"/>
                  <a:gd name="T58" fmla="*/ 11591 w 13095"/>
                  <a:gd name="T59" fmla="*/ 6972 h 7920"/>
                  <a:gd name="T60" fmla="*/ 12307 w 13095"/>
                  <a:gd name="T61" fmla="*/ 5564 h 7920"/>
                  <a:gd name="T62" fmla="*/ 11574 w 13095"/>
                  <a:gd name="T63" fmla="*/ 4583 h 7920"/>
                  <a:gd name="T64" fmla="*/ 10850 w 13095"/>
                  <a:gd name="T65" fmla="*/ 4424 h 7920"/>
                  <a:gd name="T66" fmla="*/ 10497 w 13095"/>
                  <a:gd name="T67" fmla="*/ 4407 h 7920"/>
                  <a:gd name="T68" fmla="*/ 10479 w 13095"/>
                  <a:gd name="T69" fmla="*/ 4054 h 7920"/>
                  <a:gd name="T70" fmla="*/ 9948 w 13095"/>
                  <a:gd name="T71" fmla="*/ 2783 h 7920"/>
                  <a:gd name="T72" fmla="*/ 8734 w 13095"/>
                  <a:gd name="T73" fmla="*/ 2267 h 7920"/>
                  <a:gd name="T74" fmla="*/ 8324 w 13095"/>
                  <a:gd name="T75" fmla="*/ 2300 h 7920"/>
                  <a:gd name="T76" fmla="*/ 8017 w 13095"/>
                  <a:gd name="T77" fmla="*/ 2398 h 7920"/>
                  <a:gd name="T78" fmla="*/ 7798 w 13095"/>
                  <a:gd name="T79" fmla="*/ 2417 h 7920"/>
                  <a:gd name="T80" fmla="*/ 7639 w 13095"/>
                  <a:gd name="T81" fmla="*/ 2142 h 7920"/>
                  <a:gd name="T82" fmla="*/ 6739 w 13095"/>
                  <a:gd name="T83" fmla="*/ 1223 h 7920"/>
                  <a:gd name="T84" fmla="*/ 5714 w 13095"/>
                  <a:gd name="T85" fmla="*/ 950 h 7920"/>
                  <a:gd name="T86" fmla="*/ 4994 w 13095"/>
                  <a:gd name="T87" fmla="*/ 1080 h 7920"/>
                  <a:gd name="T88" fmla="*/ 3725 w 13095"/>
                  <a:gd name="T89" fmla="*/ 2264 h 7920"/>
                  <a:gd name="T90" fmla="*/ 3505 w 13095"/>
                  <a:gd name="T91" fmla="*/ 3476 h 7920"/>
                  <a:gd name="T92" fmla="*/ 3498 w 13095"/>
                  <a:gd name="T93" fmla="*/ 3645 h 7920"/>
                  <a:gd name="T94" fmla="*/ 3372 w 13095"/>
                  <a:gd name="T95" fmla="*/ 3635 h 7920"/>
                  <a:gd name="T96" fmla="*/ 3180 w 13095"/>
                  <a:gd name="T97" fmla="*/ 3600 h 7920"/>
                  <a:gd name="T98" fmla="*/ 2406 w 13095"/>
                  <a:gd name="T99" fmla="*/ 3614 h 7920"/>
                  <a:gd name="T100" fmla="*/ 1551 w 13095"/>
                  <a:gd name="T101" fmla="*/ 4102 h 7920"/>
                  <a:gd name="T102" fmla="*/ 1101 w 13095"/>
                  <a:gd name="T103" fmla="*/ 4899 h 7920"/>
                  <a:gd name="T104" fmla="*/ 1098 w 13095"/>
                  <a:gd name="T105" fmla="*/ 5790 h 7920"/>
                  <a:gd name="T106" fmla="*/ 2021 w 13095"/>
                  <a:gd name="T107" fmla="*/ 6931 h 7920"/>
                  <a:gd name="T108" fmla="*/ 2794 w 13095"/>
                  <a:gd name="T109" fmla="*/ 7130 h 7920"/>
                  <a:gd name="T110" fmla="*/ 3036 w 13095"/>
                  <a:gd name="T111" fmla="*/ 7236 h 7920"/>
                  <a:gd name="T112" fmla="*/ 3580 w 13095"/>
                  <a:gd name="T113" fmla="*/ 7886 h 7920"/>
                  <a:gd name="T114" fmla="*/ 3027 w 13095"/>
                  <a:gd name="T115" fmla="*/ 7917 h 7920"/>
                  <a:gd name="T116" fmla="*/ 2341 w 13095"/>
                  <a:gd name="T117" fmla="*/ 7886 h 7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95" h="7920">
                    <a:moveTo>
                      <a:pt x="2341" y="7886"/>
                    </a:moveTo>
                    <a:cubicBezTo>
                      <a:pt x="1442" y="7663"/>
                      <a:pt x="868" y="7213"/>
                      <a:pt x="509" y="6449"/>
                    </a:cubicBezTo>
                    <a:cubicBezTo>
                      <a:pt x="0" y="5368"/>
                      <a:pt x="321" y="3991"/>
                      <a:pt x="1245" y="3297"/>
                    </a:cubicBezTo>
                    <a:cubicBezTo>
                      <a:pt x="1446" y="3146"/>
                      <a:pt x="1836" y="2937"/>
                      <a:pt x="1995" y="2896"/>
                    </a:cubicBezTo>
                    <a:cubicBezTo>
                      <a:pt x="2046" y="2883"/>
                      <a:pt x="2138" y="2859"/>
                      <a:pt x="2200" y="2842"/>
                    </a:cubicBezTo>
                    <a:cubicBezTo>
                      <a:pt x="2262" y="2826"/>
                      <a:pt x="2399" y="2801"/>
                      <a:pt x="2505" y="2787"/>
                    </a:cubicBezTo>
                    <a:cubicBezTo>
                      <a:pt x="2610" y="2773"/>
                      <a:pt x="2714" y="2746"/>
                      <a:pt x="2736" y="2728"/>
                    </a:cubicBezTo>
                    <a:cubicBezTo>
                      <a:pt x="2758" y="2710"/>
                      <a:pt x="2790" y="2623"/>
                      <a:pt x="2809" y="2535"/>
                    </a:cubicBezTo>
                    <a:cubicBezTo>
                      <a:pt x="2878" y="2201"/>
                      <a:pt x="3060" y="1779"/>
                      <a:pt x="3268" y="1472"/>
                    </a:cubicBezTo>
                    <a:cubicBezTo>
                      <a:pt x="3445" y="1211"/>
                      <a:pt x="3839" y="821"/>
                      <a:pt x="4100" y="647"/>
                    </a:cubicBezTo>
                    <a:cubicBezTo>
                      <a:pt x="4928" y="96"/>
                      <a:pt x="5927" y="0"/>
                      <a:pt x="6845" y="382"/>
                    </a:cubicBezTo>
                    <a:cubicBezTo>
                      <a:pt x="7285" y="566"/>
                      <a:pt x="7705" y="884"/>
                      <a:pt x="7998" y="1256"/>
                    </a:cubicBezTo>
                    <a:lnTo>
                      <a:pt x="8174" y="1479"/>
                    </a:lnTo>
                    <a:lnTo>
                      <a:pt x="8644" y="1478"/>
                    </a:lnTo>
                    <a:cubicBezTo>
                      <a:pt x="9044" y="1477"/>
                      <a:pt x="9150" y="1487"/>
                      <a:pt x="9354" y="1540"/>
                    </a:cubicBezTo>
                    <a:cubicBezTo>
                      <a:pt x="9841" y="1669"/>
                      <a:pt x="10208" y="1888"/>
                      <a:pt x="10559" y="2257"/>
                    </a:cubicBezTo>
                    <a:cubicBezTo>
                      <a:pt x="10859" y="2572"/>
                      <a:pt x="11034" y="2889"/>
                      <a:pt x="11194" y="3405"/>
                    </a:cubicBezTo>
                    <a:lnTo>
                      <a:pt x="11259" y="3617"/>
                    </a:lnTo>
                    <a:lnTo>
                      <a:pt x="11528" y="3704"/>
                    </a:lnTo>
                    <a:cubicBezTo>
                      <a:pt x="11675" y="3752"/>
                      <a:pt x="11853" y="3820"/>
                      <a:pt x="11923" y="3856"/>
                    </a:cubicBezTo>
                    <a:cubicBezTo>
                      <a:pt x="12444" y="4123"/>
                      <a:pt x="12826" y="4570"/>
                      <a:pt x="13019" y="5141"/>
                    </a:cubicBezTo>
                    <a:cubicBezTo>
                      <a:pt x="13076" y="5309"/>
                      <a:pt x="13087" y="5398"/>
                      <a:pt x="13090" y="5734"/>
                    </a:cubicBezTo>
                    <a:cubicBezTo>
                      <a:pt x="13095" y="6205"/>
                      <a:pt x="13062" y="6372"/>
                      <a:pt x="12894" y="6721"/>
                    </a:cubicBezTo>
                    <a:cubicBezTo>
                      <a:pt x="12687" y="7154"/>
                      <a:pt x="12351" y="7498"/>
                      <a:pt x="11931" y="7709"/>
                    </a:cubicBezTo>
                    <a:cubicBezTo>
                      <a:pt x="11557" y="7896"/>
                      <a:pt x="11495" y="7905"/>
                      <a:pt x="10519" y="7914"/>
                    </a:cubicBezTo>
                    <a:cubicBezTo>
                      <a:pt x="10034" y="7919"/>
                      <a:pt x="9637" y="7915"/>
                      <a:pt x="9637" y="7907"/>
                    </a:cubicBezTo>
                    <a:cubicBezTo>
                      <a:pt x="9637" y="7889"/>
                      <a:pt x="9867" y="7613"/>
                      <a:pt x="10125" y="7321"/>
                    </a:cubicBezTo>
                    <a:lnTo>
                      <a:pt x="10294" y="7131"/>
                    </a:lnTo>
                    <a:lnTo>
                      <a:pt x="10698" y="7131"/>
                    </a:lnTo>
                    <a:cubicBezTo>
                      <a:pt x="11169" y="7131"/>
                      <a:pt x="11331" y="7102"/>
                      <a:pt x="11591" y="6972"/>
                    </a:cubicBezTo>
                    <a:cubicBezTo>
                      <a:pt x="12102" y="6715"/>
                      <a:pt x="12406" y="6119"/>
                      <a:pt x="12307" y="5564"/>
                    </a:cubicBezTo>
                    <a:cubicBezTo>
                      <a:pt x="12231" y="5133"/>
                      <a:pt x="11958" y="4767"/>
                      <a:pt x="11574" y="4583"/>
                    </a:cubicBezTo>
                    <a:cubicBezTo>
                      <a:pt x="11308" y="4454"/>
                      <a:pt x="11264" y="4445"/>
                      <a:pt x="10850" y="4424"/>
                    </a:cubicBezTo>
                    <a:lnTo>
                      <a:pt x="10497" y="4407"/>
                    </a:lnTo>
                    <a:lnTo>
                      <a:pt x="10479" y="4054"/>
                    </a:lnTo>
                    <a:cubicBezTo>
                      <a:pt x="10450" y="3485"/>
                      <a:pt x="10307" y="3142"/>
                      <a:pt x="9948" y="2783"/>
                    </a:cubicBezTo>
                    <a:cubicBezTo>
                      <a:pt x="9590" y="2424"/>
                      <a:pt x="9234" y="2272"/>
                      <a:pt x="8734" y="2267"/>
                    </a:cubicBezTo>
                    <a:cubicBezTo>
                      <a:pt x="8564" y="2265"/>
                      <a:pt x="8389" y="2279"/>
                      <a:pt x="8324" y="2300"/>
                    </a:cubicBezTo>
                    <a:cubicBezTo>
                      <a:pt x="8262" y="2319"/>
                      <a:pt x="8124" y="2363"/>
                      <a:pt x="8017" y="2398"/>
                    </a:cubicBezTo>
                    <a:cubicBezTo>
                      <a:pt x="7848" y="2452"/>
                      <a:pt x="7820" y="2454"/>
                      <a:pt x="7798" y="2417"/>
                    </a:cubicBezTo>
                    <a:cubicBezTo>
                      <a:pt x="7784" y="2394"/>
                      <a:pt x="7712" y="2270"/>
                      <a:pt x="7639" y="2142"/>
                    </a:cubicBezTo>
                    <a:cubicBezTo>
                      <a:pt x="7396" y="1715"/>
                      <a:pt x="7131" y="1445"/>
                      <a:pt x="6739" y="1223"/>
                    </a:cubicBezTo>
                    <a:cubicBezTo>
                      <a:pt x="6451" y="1060"/>
                      <a:pt x="6037" y="950"/>
                      <a:pt x="5714" y="950"/>
                    </a:cubicBezTo>
                    <a:cubicBezTo>
                      <a:pt x="5533" y="950"/>
                      <a:pt x="5196" y="1011"/>
                      <a:pt x="4994" y="1080"/>
                    </a:cubicBezTo>
                    <a:cubicBezTo>
                      <a:pt x="4479" y="1257"/>
                      <a:pt x="3938" y="1761"/>
                      <a:pt x="3725" y="2264"/>
                    </a:cubicBezTo>
                    <a:cubicBezTo>
                      <a:pt x="3597" y="2563"/>
                      <a:pt x="3523" y="2971"/>
                      <a:pt x="3505" y="3476"/>
                    </a:cubicBezTo>
                    <a:lnTo>
                      <a:pt x="3498" y="3645"/>
                    </a:lnTo>
                    <a:lnTo>
                      <a:pt x="3372" y="3635"/>
                    </a:lnTo>
                    <a:cubicBezTo>
                      <a:pt x="3303" y="3629"/>
                      <a:pt x="3216" y="3614"/>
                      <a:pt x="3180" y="3600"/>
                    </a:cubicBezTo>
                    <a:cubicBezTo>
                      <a:pt x="3077" y="3561"/>
                      <a:pt x="2573" y="3570"/>
                      <a:pt x="2406" y="3614"/>
                    </a:cubicBezTo>
                    <a:cubicBezTo>
                      <a:pt x="2045" y="3709"/>
                      <a:pt x="1808" y="3844"/>
                      <a:pt x="1551" y="4102"/>
                    </a:cubicBezTo>
                    <a:cubicBezTo>
                      <a:pt x="1355" y="4298"/>
                      <a:pt x="1170" y="4627"/>
                      <a:pt x="1101" y="4899"/>
                    </a:cubicBezTo>
                    <a:cubicBezTo>
                      <a:pt x="1043" y="5133"/>
                      <a:pt x="1041" y="5569"/>
                      <a:pt x="1098" y="5790"/>
                    </a:cubicBezTo>
                    <a:cubicBezTo>
                      <a:pt x="1223" y="6274"/>
                      <a:pt x="1577" y="6712"/>
                      <a:pt x="2021" y="6931"/>
                    </a:cubicBezTo>
                    <a:cubicBezTo>
                      <a:pt x="2272" y="7055"/>
                      <a:pt x="2562" y="7129"/>
                      <a:pt x="2794" y="7130"/>
                    </a:cubicBezTo>
                    <a:cubicBezTo>
                      <a:pt x="2922" y="7131"/>
                      <a:pt x="2947" y="7141"/>
                      <a:pt x="3036" y="7236"/>
                    </a:cubicBezTo>
                    <a:cubicBezTo>
                      <a:pt x="3151" y="7358"/>
                      <a:pt x="3548" y="7833"/>
                      <a:pt x="3580" y="7886"/>
                    </a:cubicBezTo>
                    <a:cubicBezTo>
                      <a:pt x="3596" y="7913"/>
                      <a:pt x="3479" y="7920"/>
                      <a:pt x="3027" y="7917"/>
                    </a:cubicBezTo>
                    <a:cubicBezTo>
                      <a:pt x="2712" y="7915"/>
                      <a:pt x="2403" y="7901"/>
                      <a:pt x="2341" y="788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12" name="文字方塊 11"/>
          <p:cNvSpPr txBox="1"/>
          <p:nvPr/>
        </p:nvSpPr>
        <p:spPr>
          <a:xfrm>
            <a:off x="2330224" y="2175078"/>
            <a:ext cx="2069109" cy="3573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372751" y="2482156"/>
            <a:ext cx="329124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782334" y="2092152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824861" y="2482156"/>
            <a:ext cx="329124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2330224" y="4149552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03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372751" y="4539556"/>
            <a:ext cx="329124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7782334" y="4149552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04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824861" y="4539556"/>
            <a:ext cx="329124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9" name="群組 48"/>
          <p:cNvGrpSpPr/>
          <p:nvPr/>
        </p:nvGrpSpPr>
        <p:grpSpPr>
          <a:xfrm>
            <a:off x="6579558" y="2163688"/>
            <a:ext cx="1152128" cy="1152128"/>
            <a:chOff x="6579558" y="2163688"/>
            <a:chExt cx="1152128" cy="1152128"/>
          </a:xfrm>
        </p:grpSpPr>
        <p:sp>
          <p:nvSpPr>
            <p:cNvPr id="14" name="橢圓 13"/>
            <p:cNvSpPr/>
            <p:nvPr/>
          </p:nvSpPr>
          <p:spPr>
            <a:xfrm>
              <a:off x="6579558" y="2163688"/>
              <a:ext cx="1152128" cy="1152128"/>
            </a:xfrm>
            <a:prstGeom prst="ellipse">
              <a:avLst/>
            </a:prstGeom>
            <a:solidFill>
              <a:srgbClr val="CE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6651622" y="2235752"/>
              <a:ext cx="1008000" cy="1008000"/>
            </a:xfrm>
            <a:prstGeom prst="ellipse">
              <a:avLst/>
            </a:prstGeom>
            <a:solidFill>
              <a:srgbClr val="A9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6723622" y="2307752"/>
              <a:ext cx="864000" cy="864000"/>
            </a:xfrm>
            <a:prstGeom prst="ellipse">
              <a:avLst/>
            </a:prstGeom>
            <a:solidFill>
              <a:srgbClr val="99D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6795622" y="2379752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6951544" y="2539870"/>
              <a:ext cx="393648" cy="393830"/>
              <a:chOff x="5742274" y="7652280"/>
              <a:chExt cx="2973037" cy="2974413"/>
            </a:xfrm>
            <a:solidFill>
              <a:schemeClr val="bg1"/>
            </a:solidFill>
          </p:grpSpPr>
          <p:sp>
            <p:nvSpPr>
              <p:cNvPr id="42" name="手繪多邊形 41"/>
              <p:cNvSpPr>
                <a:spLocks/>
              </p:cNvSpPr>
              <p:nvPr/>
            </p:nvSpPr>
            <p:spPr bwMode="auto">
              <a:xfrm>
                <a:off x="5742274" y="7652280"/>
                <a:ext cx="2970879" cy="2970827"/>
              </a:xfrm>
              <a:custGeom>
                <a:avLst/>
                <a:gdLst>
                  <a:gd name="connsiteX0" fmla="*/ 329095 w 4022456"/>
                  <a:gd name="connsiteY0" fmla="*/ 3555753 h 4022385"/>
                  <a:gd name="connsiteX1" fmla="*/ 207868 w 4022456"/>
                  <a:gd name="connsiteY1" fmla="*/ 3663395 h 4022385"/>
                  <a:gd name="connsiteX2" fmla="*/ 301675 w 4022456"/>
                  <a:gd name="connsiteY2" fmla="*/ 3809557 h 4022385"/>
                  <a:gd name="connsiteX3" fmla="*/ 395121 w 4022456"/>
                  <a:gd name="connsiteY3" fmla="*/ 3792997 h 4022385"/>
                  <a:gd name="connsiteX4" fmla="*/ 458260 w 4022456"/>
                  <a:gd name="connsiteY4" fmla="*/ 3690035 h 4022385"/>
                  <a:gd name="connsiteX5" fmla="*/ 329095 w 4022456"/>
                  <a:gd name="connsiteY5" fmla="*/ 3555753 h 4022385"/>
                  <a:gd name="connsiteX6" fmla="*/ 3316743 w 4022456"/>
                  <a:gd name="connsiteY6" fmla="*/ 805 h 4022385"/>
                  <a:gd name="connsiteX7" fmla="*/ 3488123 w 4022456"/>
                  <a:gd name="connsiteY7" fmla="*/ 14351 h 4022385"/>
                  <a:gd name="connsiteX8" fmla="*/ 3546450 w 4022456"/>
                  <a:gd name="connsiteY8" fmla="*/ 38113 h 4022385"/>
                  <a:gd name="connsiteX9" fmla="*/ 3353467 w 4022456"/>
                  <a:gd name="connsiteY9" fmla="*/ 238655 h 4022385"/>
                  <a:gd name="connsiteX10" fmla="*/ 3160484 w 4022456"/>
                  <a:gd name="connsiteY10" fmla="*/ 445317 h 4022385"/>
                  <a:gd name="connsiteX11" fmla="*/ 3216651 w 4022456"/>
                  <a:gd name="connsiteY11" fmla="*/ 661339 h 4022385"/>
                  <a:gd name="connsiteX12" fmla="*/ 3231412 w 4022456"/>
                  <a:gd name="connsiteY12" fmla="*/ 728667 h 4022385"/>
                  <a:gd name="connsiteX13" fmla="*/ 3338345 w 4022456"/>
                  <a:gd name="connsiteY13" fmla="*/ 792393 h 4022385"/>
                  <a:gd name="connsiteX14" fmla="*/ 3571293 w 4022456"/>
                  <a:gd name="connsiteY14" fmla="*/ 852881 h 4022385"/>
                  <a:gd name="connsiteX15" fmla="*/ 3776877 w 4022456"/>
                  <a:gd name="connsiteY15" fmla="*/ 657739 h 4022385"/>
                  <a:gd name="connsiteX16" fmla="*/ 3983902 w 4022456"/>
                  <a:gd name="connsiteY16" fmla="*/ 473399 h 4022385"/>
                  <a:gd name="connsiteX17" fmla="*/ 4020626 w 4022456"/>
                  <a:gd name="connsiteY17" fmla="*/ 643337 h 4022385"/>
                  <a:gd name="connsiteX18" fmla="*/ 3976701 w 4022456"/>
                  <a:gd name="connsiteY18" fmla="*/ 909047 h 4022385"/>
                  <a:gd name="connsiteX19" fmla="*/ 3511526 w 4022456"/>
                  <a:gd name="connsiteY19" fmla="*/ 1336051 h 4022385"/>
                  <a:gd name="connsiteX20" fmla="*/ 3226372 w 4022456"/>
                  <a:gd name="connsiteY20" fmla="*/ 1347933 h 4022385"/>
                  <a:gd name="connsiteX21" fmla="*/ 3155443 w 4022456"/>
                  <a:gd name="connsiteY21" fmla="*/ 1340013 h 4022385"/>
                  <a:gd name="connsiteX22" fmla="*/ 1870091 w 4022456"/>
                  <a:gd name="connsiteY22" fmla="*/ 2626429 h 4022385"/>
                  <a:gd name="connsiteX23" fmla="*/ 536132 w 4022456"/>
                  <a:gd name="connsiteY23" fmla="*/ 3948491 h 4022385"/>
                  <a:gd name="connsiteX24" fmla="*/ 227935 w 4022456"/>
                  <a:gd name="connsiteY24" fmla="*/ 4008257 h 4022385"/>
                  <a:gd name="connsiteX25" fmla="*/ 23071 w 4022456"/>
                  <a:gd name="connsiteY25" fmla="*/ 3820317 h 4022385"/>
                  <a:gd name="connsiteX26" fmla="*/ 29552 w 4022456"/>
                  <a:gd name="connsiteY26" fmla="*/ 3540567 h 4022385"/>
                  <a:gd name="connsiteX27" fmla="*/ 1360630 w 4022456"/>
                  <a:gd name="connsiteY27" fmla="*/ 2181423 h 4022385"/>
                  <a:gd name="connsiteX28" fmla="*/ 2667585 w 4022456"/>
                  <a:gd name="connsiteY28" fmla="*/ 873043 h 4022385"/>
                  <a:gd name="connsiteX29" fmla="*/ 2668305 w 4022456"/>
                  <a:gd name="connsiteY29" fmla="*/ 703105 h 4022385"/>
                  <a:gd name="connsiteX30" fmla="*/ 2734193 w 4022456"/>
                  <a:gd name="connsiteY30" fmla="*/ 372229 h 4022385"/>
                  <a:gd name="connsiteX31" fmla="*/ 3139962 w 4022456"/>
                  <a:gd name="connsiteY31" fmla="*/ 29113 h 4022385"/>
                  <a:gd name="connsiteX32" fmla="*/ 3316743 w 4022456"/>
                  <a:gd name="connsiteY32" fmla="*/ 805 h 402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22456" h="4022385">
                    <a:moveTo>
                      <a:pt x="329095" y="3555753"/>
                    </a:moveTo>
                    <a:cubicBezTo>
                      <a:pt x="285800" y="3555753"/>
                      <a:pt x="216527" y="3617315"/>
                      <a:pt x="207868" y="3663395"/>
                    </a:cubicBezTo>
                    <a:cubicBezTo>
                      <a:pt x="196322" y="3724597"/>
                      <a:pt x="238896" y="3790837"/>
                      <a:pt x="301675" y="3809557"/>
                    </a:cubicBezTo>
                    <a:cubicBezTo>
                      <a:pt x="334507" y="3819279"/>
                      <a:pt x="360845" y="3814597"/>
                      <a:pt x="395121" y="3792997"/>
                    </a:cubicBezTo>
                    <a:cubicBezTo>
                      <a:pt x="425067" y="3774277"/>
                      <a:pt x="458260" y="3720277"/>
                      <a:pt x="458260" y="3690035"/>
                    </a:cubicBezTo>
                    <a:cubicBezTo>
                      <a:pt x="458260" y="3623435"/>
                      <a:pt x="393317" y="3555753"/>
                      <a:pt x="329095" y="3555753"/>
                    </a:cubicBezTo>
                    <a:close/>
                    <a:moveTo>
                      <a:pt x="3316743" y="805"/>
                    </a:moveTo>
                    <a:cubicBezTo>
                      <a:pt x="3382090" y="-1941"/>
                      <a:pt x="3446538" y="2289"/>
                      <a:pt x="3488123" y="14351"/>
                    </a:cubicBezTo>
                    <a:cubicBezTo>
                      <a:pt x="3520167" y="23711"/>
                      <a:pt x="3546450" y="34513"/>
                      <a:pt x="3546450" y="38113"/>
                    </a:cubicBezTo>
                    <a:cubicBezTo>
                      <a:pt x="3546450" y="41713"/>
                      <a:pt x="3459680" y="131723"/>
                      <a:pt x="3353467" y="238655"/>
                    </a:cubicBezTo>
                    <a:cubicBezTo>
                      <a:pt x="3247254" y="345225"/>
                      <a:pt x="3160484" y="438475"/>
                      <a:pt x="3160484" y="445317"/>
                    </a:cubicBezTo>
                    <a:cubicBezTo>
                      <a:pt x="3160484" y="460079"/>
                      <a:pt x="3194328" y="589693"/>
                      <a:pt x="3216651" y="661339"/>
                    </a:cubicBezTo>
                    <a:cubicBezTo>
                      <a:pt x="3224932" y="687263"/>
                      <a:pt x="3231412" y="717505"/>
                      <a:pt x="3231412" y="728667"/>
                    </a:cubicBezTo>
                    <a:cubicBezTo>
                      <a:pt x="3231412" y="758191"/>
                      <a:pt x="3247974" y="767911"/>
                      <a:pt x="3338345" y="792393"/>
                    </a:cubicBezTo>
                    <a:cubicBezTo>
                      <a:pt x="3531688" y="844599"/>
                      <a:pt x="3562292" y="852521"/>
                      <a:pt x="3571293" y="852881"/>
                    </a:cubicBezTo>
                    <a:cubicBezTo>
                      <a:pt x="3576693" y="852881"/>
                      <a:pt x="3669224" y="765031"/>
                      <a:pt x="3776877" y="657739"/>
                    </a:cubicBezTo>
                    <a:cubicBezTo>
                      <a:pt x="3912973" y="522365"/>
                      <a:pt x="3976341" y="465839"/>
                      <a:pt x="3983902" y="473399"/>
                    </a:cubicBezTo>
                    <a:cubicBezTo>
                      <a:pt x="3994343" y="483841"/>
                      <a:pt x="4009465" y="552969"/>
                      <a:pt x="4020626" y="643337"/>
                    </a:cubicBezTo>
                    <a:cubicBezTo>
                      <a:pt x="4028547" y="704185"/>
                      <a:pt x="4010185" y="814357"/>
                      <a:pt x="3976701" y="909047"/>
                    </a:cubicBezTo>
                    <a:cubicBezTo>
                      <a:pt x="3901452" y="1121829"/>
                      <a:pt x="3730432" y="1278805"/>
                      <a:pt x="3511526" y="1336051"/>
                    </a:cubicBezTo>
                    <a:cubicBezTo>
                      <a:pt x="3441677" y="1354053"/>
                      <a:pt x="3325744" y="1359095"/>
                      <a:pt x="3226372" y="1347933"/>
                    </a:cubicBezTo>
                    <a:lnTo>
                      <a:pt x="3155443" y="1340013"/>
                    </a:lnTo>
                    <a:lnTo>
                      <a:pt x="1870091" y="2626429"/>
                    </a:lnTo>
                    <a:cubicBezTo>
                      <a:pt x="1162966" y="3333905"/>
                      <a:pt x="562775" y="3928689"/>
                      <a:pt x="536132" y="3948491"/>
                    </a:cubicBezTo>
                    <a:cubicBezTo>
                      <a:pt x="442881" y="4017619"/>
                      <a:pt x="328747" y="4039941"/>
                      <a:pt x="227935" y="4008257"/>
                    </a:cubicBezTo>
                    <a:cubicBezTo>
                      <a:pt x="133604" y="3978375"/>
                      <a:pt x="65916" y="3916087"/>
                      <a:pt x="23071" y="3820317"/>
                    </a:cubicBezTo>
                    <a:cubicBezTo>
                      <a:pt x="-10053" y="3745429"/>
                      <a:pt x="-7172" y="3617975"/>
                      <a:pt x="29552" y="3540567"/>
                    </a:cubicBezTo>
                    <a:cubicBezTo>
                      <a:pt x="49354" y="3499523"/>
                      <a:pt x="303904" y="3239575"/>
                      <a:pt x="1360630" y="2181423"/>
                    </a:cubicBezTo>
                    <a:lnTo>
                      <a:pt x="2667585" y="873043"/>
                    </a:lnTo>
                    <a:lnTo>
                      <a:pt x="2668305" y="703105"/>
                    </a:lnTo>
                    <a:cubicBezTo>
                      <a:pt x="2669026" y="518405"/>
                      <a:pt x="2674786" y="489961"/>
                      <a:pt x="2734193" y="372229"/>
                    </a:cubicBezTo>
                    <a:cubicBezTo>
                      <a:pt x="2819883" y="203011"/>
                      <a:pt x="2944818" y="97159"/>
                      <a:pt x="3139962" y="29113"/>
                    </a:cubicBezTo>
                    <a:cubicBezTo>
                      <a:pt x="3185147" y="13271"/>
                      <a:pt x="3251395" y="3549"/>
                      <a:pt x="3316743" y="8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7332951" y="9243161"/>
                <a:ext cx="1382360" cy="1383532"/>
              </a:xfrm>
              <a:custGeom>
                <a:avLst/>
                <a:gdLst>
                  <a:gd name="T0" fmla="*/ 3957 w 5201"/>
                  <a:gd name="T1" fmla="*/ 5152 h 5200"/>
                  <a:gd name="T2" fmla="*/ 1772 w 5201"/>
                  <a:gd name="T3" fmla="*/ 3193 h 5200"/>
                  <a:gd name="T4" fmla="*/ 36 w 5201"/>
                  <a:gd name="T5" fmla="*/ 1366 h 5200"/>
                  <a:gd name="T6" fmla="*/ 1369 w 5201"/>
                  <a:gd name="T7" fmla="*/ 33 h 5200"/>
                  <a:gd name="T8" fmla="*/ 3219 w 5201"/>
                  <a:gd name="T9" fmla="*/ 1800 h 5200"/>
                  <a:gd name="T10" fmla="*/ 5171 w 5201"/>
                  <a:gd name="T11" fmla="*/ 4014 h 5200"/>
                  <a:gd name="T12" fmla="*/ 5170 w 5201"/>
                  <a:gd name="T13" fmla="*/ 4339 h 5200"/>
                  <a:gd name="T14" fmla="*/ 4425 w 5201"/>
                  <a:gd name="T15" fmla="*/ 5151 h 5200"/>
                  <a:gd name="T16" fmla="*/ 3957 w 5201"/>
                  <a:gd name="T17" fmla="*/ 5152 h 5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1" h="5200">
                    <a:moveTo>
                      <a:pt x="3957" y="5152"/>
                    </a:moveTo>
                    <a:cubicBezTo>
                      <a:pt x="3646" y="5066"/>
                      <a:pt x="3608" y="5031"/>
                      <a:pt x="1772" y="3193"/>
                    </a:cubicBezTo>
                    <a:cubicBezTo>
                      <a:pt x="160" y="1578"/>
                      <a:pt x="0" y="1410"/>
                      <a:pt x="36" y="1366"/>
                    </a:cubicBezTo>
                    <a:cubicBezTo>
                      <a:pt x="88" y="1304"/>
                      <a:pt x="1308" y="83"/>
                      <a:pt x="1369" y="33"/>
                    </a:cubicBezTo>
                    <a:cubicBezTo>
                      <a:pt x="1408" y="0"/>
                      <a:pt x="1633" y="214"/>
                      <a:pt x="3219" y="1800"/>
                    </a:cubicBezTo>
                    <a:cubicBezTo>
                      <a:pt x="5129" y="3710"/>
                      <a:pt x="5091" y="3666"/>
                      <a:pt x="5171" y="4014"/>
                    </a:cubicBezTo>
                    <a:cubicBezTo>
                      <a:pt x="5201" y="4149"/>
                      <a:pt x="5201" y="4204"/>
                      <a:pt x="5170" y="4339"/>
                    </a:cubicBezTo>
                    <a:cubicBezTo>
                      <a:pt x="5069" y="4777"/>
                      <a:pt x="4820" y="5048"/>
                      <a:pt x="4425" y="5151"/>
                    </a:cubicBezTo>
                    <a:cubicBezTo>
                      <a:pt x="4236" y="5200"/>
                      <a:pt x="4130" y="5200"/>
                      <a:pt x="3957" y="51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5750092" y="7659133"/>
                <a:ext cx="1227593" cy="1222903"/>
              </a:xfrm>
              <a:custGeom>
                <a:avLst/>
                <a:gdLst>
                  <a:gd name="T0" fmla="*/ 2921 w 4613"/>
                  <a:gd name="T1" fmla="*/ 3274 h 4600"/>
                  <a:gd name="T2" fmla="*/ 1577 w 4613"/>
                  <a:gd name="T3" fmla="*/ 1947 h 4600"/>
                  <a:gd name="T4" fmla="*/ 921 w 4613"/>
                  <a:gd name="T5" fmla="*/ 1583 h 4600"/>
                  <a:gd name="T6" fmla="*/ 0 w 4613"/>
                  <a:gd name="T7" fmla="*/ 418 h 4600"/>
                  <a:gd name="T8" fmla="*/ 420 w 4613"/>
                  <a:gd name="T9" fmla="*/ 0 h 4600"/>
                  <a:gd name="T10" fmla="*/ 1570 w 4613"/>
                  <a:gd name="T11" fmla="*/ 907 h 4600"/>
                  <a:gd name="T12" fmla="*/ 1805 w 4613"/>
                  <a:gd name="T13" fmla="*/ 1298 h 4600"/>
                  <a:gd name="T14" fmla="*/ 1980 w 4613"/>
                  <a:gd name="T15" fmla="*/ 1623 h 4600"/>
                  <a:gd name="T16" fmla="*/ 3296 w 4613"/>
                  <a:gd name="T17" fmla="*/ 2942 h 4600"/>
                  <a:gd name="T18" fmla="*/ 4613 w 4613"/>
                  <a:gd name="T19" fmla="*/ 4261 h 4600"/>
                  <a:gd name="T20" fmla="*/ 4445 w 4613"/>
                  <a:gd name="T21" fmla="*/ 4431 h 4600"/>
                  <a:gd name="T22" fmla="*/ 4263 w 4613"/>
                  <a:gd name="T23" fmla="*/ 4600 h 4600"/>
                  <a:gd name="T24" fmla="*/ 2921 w 4613"/>
                  <a:gd name="T25" fmla="*/ 3274 h 4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3" h="4600">
                    <a:moveTo>
                      <a:pt x="2921" y="3274"/>
                    </a:moveTo>
                    <a:cubicBezTo>
                      <a:pt x="2191" y="2544"/>
                      <a:pt x="1586" y="1947"/>
                      <a:pt x="1577" y="1947"/>
                    </a:cubicBezTo>
                    <a:cubicBezTo>
                      <a:pt x="1548" y="1947"/>
                      <a:pt x="975" y="1630"/>
                      <a:pt x="921" y="1583"/>
                    </a:cubicBezTo>
                    <a:cubicBezTo>
                      <a:pt x="825" y="1502"/>
                      <a:pt x="0" y="457"/>
                      <a:pt x="0" y="418"/>
                    </a:cubicBezTo>
                    <a:cubicBezTo>
                      <a:pt x="0" y="368"/>
                      <a:pt x="370" y="0"/>
                      <a:pt x="420" y="0"/>
                    </a:cubicBezTo>
                    <a:cubicBezTo>
                      <a:pt x="460" y="0"/>
                      <a:pt x="1468" y="795"/>
                      <a:pt x="1570" y="907"/>
                    </a:cubicBezTo>
                    <a:cubicBezTo>
                      <a:pt x="1603" y="944"/>
                      <a:pt x="1709" y="1120"/>
                      <a:pt x="1805" y="1298"/>
                    </a:cubicBezTo>
                    <a:lnTo>
                      <a:pt x="1980" y="1623"/>
                    </a:lnTo>
                    <a:lnTo>
                      <a:pt x="3296" y="2942"/>
                    </a:lnTo>
                    <a:lnTo>
                      <a:pt x="4613" y="4261"/>
                    </a:lnTo>
                    <a:lnTo>
                      <a:pt x="4445" y="4431"/>
                    </a:lnTo>
                    <a:cubicBezTo>
                      <a:pt x="4353" y="4524"/>
                      <a:pt x="4271" y="4600"/>
                      <a:pt x="4263" y="4600"/>
                    </a:cubicBezTo>
                    <a:cubicBezTo>
                      <a:pt x="4255" y="4600"/>
                      <a:pt x="3651" y="4003"/>
                      <a:pt x="2921" y="32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50" name="群組 49"/>
          <p:cNvGrpSpPr/>
          <p:nvPr/>
        </p:nvGrpSpPr>
        <p:grpSpPr>
          <a:xfrm>
            <a:off x="1127448" y="4221088"/>
            <a:ext cx="1152128" cy="1152128"/>
            <a:chOff x="1127448" y="4221088"/>
            <a:chExt cx="1152128" cy="1152128"/>
          </a:xfrm>
        </p:grpSpPr>
        <p:sp>
          <p:nvSpPr>
            <p:cNvPr id="23" name="橢圓 22"/>
            <p:cNvSpPr/>
            <p:nvPr/>
          </p:nvSpPr>
          <p:spPr>
            <a:xfrm>
              <a:off x="1127448" y="4221088"/>
              <a:ext cx="1152128" cy="1152128"/>
            </a:xfrm>
            <a:prstGeom prst="ellipse">
              <a:avLst/>
            </a:prstGeom>
            <a:solidFill>
              <a:srgbClr val="CE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1199512" y="4293152"/>
              <a:ext cx="1008000" cy="1008000"/>
            </a:xfrm>
            <a:prstGeom prst="ellipse">
              <a:avLst/>
            </a:prstGeom>
            <a:solidFill>
              <a:srgbClr val="A9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1271512" y="4365152"/>
              <a:ext cx="864000" cy="864000"/>
            </a:xfrm>
            <a:prstGeom prst="ellipse">
              <a:avLst/>
            </a:prstGeom>
            <a:solidFill>
              <a:srgbClr val="99D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1343512" y="4437152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群組 44"/>
            <p:cNvGrpSpPr/>
            <p:nvPr/>
          </p:nvGrpSpPr>
          <p:grpSpPr>
            <a:xfrm>
              <a:off x="1455915" y="4635468"/>
              <a:ext cx="482212" cy="317532"/>
              <a:chOff x="-427038" y="1174750"/>
              <a:chExt cx="6535738" cy="4303713"/>
            </a:xfrm>
            <a:solidFill>
              <a:schemeClr val="bg1"/>
            </a:solidFill>
          </p:grpSpPr>
          <p:sp>
            <p:nvSpPr>
              <p:cNvPr id="46" name="Freeform 28"/>
              <p:cNvSpPr>
                <a:spLocks noEditPoints="1"/>
              </p:cNvSpPr>
              <p:nvPr/>
            </p:nvSpPr>
            <p:spPr bwMode="auto">
              <a:xfrm>
                <a:off x="-427038" y="4832350"/>
                <a:ext cx="6535738" cy="646113"/>
              </a:xfrm>
              <a:custGeom>
                <a:avLst/>
                <a:gdLst>
                  <a:gd name="T0" fmla="*/ 1216 w 1218"/>
                  <a:gd name="T1" fmla="*/ 2 h 120"/>
                  <a:gd name="T2" fmla="*/ 1211 w 1218"/>
                  <a:gd name="T3" fmla="*/ 0 h 120"/>
                  <a:gd name="T4" fmla="*/ 7 w 1218"/>
                  <a:gd name="T5" fmla="*/ 0 h 120"/>
                  <a:gd name="T6" fmla="*/ 2 w 1218"/>
                  <a:gd name="T7" fmla="*/ 2 h 120"/>
                  <a:gd name="T8" fmla="*/ 0 w 1218"/>
                  <a:gd name="T9" fmla="*/ 7 h 120"/>
                  <a:gd name="T10" fmla="*/ 160 w 1218"/>
                  <a:gd name="T11" fmla="*/ 120 h 120"/>
                  <a:gd name="T12" fmla="*/ 1058 w 1218"/>
                  <a:gd name="T13" fmla="*/ 120 h 120"/>
                  <a:gd name="T14" fmla="*/ 1218 w 1218"/>
                  <a:gd name="T15" fmla="*/ 7 h 120"/>
                  <a:gd name="T16" fmla="*/ 1216 w 1218"/>
                  <a:gd name="T17" fmla="*/ 2 h 120"/>
                  <a:gd name="T18" fmla="*/ 700 w 1218"/>
                  <a:gd name="T19" fmla="*/ 81 h 120"/>
                  <a:gd name="T20" fmla="*/ 518 w 1218"/>
                  <a:gd name="T21" fmla="*/ 81 h 120"/>
                  <a:gd name="T22" fmla="*/ 518 w 1218"/>
                  <a:gd name="T23" fmla="*/ 39 h 120"/>
                  <a:gd name="T24" fmla="*/ 700 w 1218"/>
                  <a:gd name="T25" fmla="*/ 39 h 120"/>
                  <a:gd name="T26" fmla="*/ 700 w 1218"/>
                  <a:gd name="T27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8" h="120">
                    <a:moveTo>
                      <a:pt x="1216" y="2"/>
                    </a:moveTo>
                    <a:cubicBezTo>
                      <a:pt x="1215" y="1"/>
                      <a:pt x="1213" y="0"/>
                      <a:pt x="1211" y="0"/>
                    </a:cubicBezTo>
                    <a:lnTo>
                      <a:pt x="7" y="0"/>
                    </a:ln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1" y="8"/>
                      <a:pt x="19" y="120"/>
                      <a:pt x="160" y="120"/>
                    </a:cubicBezTo>
                    <a:lnTo>
                      <a:pt x="1058" y="120"/>
                    </a:lnTo>
                    <a:cubicBezTo>
                      <a:pt x="1199" y="120"/>
                      <a:pt x="1217" y="8"/>
                      <a:pt x="1218" y="7"/>
                    </a:cubicBezTo>
                    <a:cubicBezTo>
                      <a:pt x="1218" y="5"/>
                      <a:pt x="1217" y="3"/>
                      <a:pt x="1216" y="2"/>
                    </a:cubicBezTo>
                    <a:close/>
                    <a:moveTo>
                      <a:pt x="700" y="81"/>
                    </a:moveTo>
                    <a:lnTo>
                      <a:pt x="518" y="81"/>
                    </a:lnTo>
                    <a:lnTo>
                      <a:pt x="518" y="39"/>
                    </a:lnTo>
                    <a:lnTo>
                      <a:pt x="700" y="39"/>
                    </a:lnTo>
                    <a:lnTo>
                      <a:pt x="700" y="8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/>
              <p:cNvSpPr>
                <a:spLocks noEditPoints="1"/>
              </p:cNvSpPr>
              <p:nvPr/>
            </p:nvSpPr>
            <p:spPr bwMode="auto">
              <a:xfrm>
                <a:off x="147637" y="1174750"/>
                <a:ext cx="5386388" cy="3425825"/>
              </a:xfrm>
              <a:custGeom>
                <a:avLst/>
                <a:gdLst>
                  <a:gd name="T0" fmla="*/ 25 w 1004"/>
                  <a:gd name="T1" fmla="*/ 637 h 637"/>
                  <a:gd name="T2" fmla="*/ 979 w 1004"/>
                  <a:gd name="T3" fmla="*/ 637 h 637"/>
                  <a:gd name="T4" fmla="*/ 1004 w 1004"/>
                  <a:gd name="T5" fmla="*/ 612 h 637"/>
                  <a:gd name="T6" fmla="*/ 1004 w 1004"/>
                  <a:gd name="T7" fmla="*/ 25 h 637"/>
                  <a:gd name="T8" fmla="*/ 979 w 1004"/>
                  <a:gd name="T9" fmla="*/ 0 h 637"/>
                  <a:gd name="T10" fmla="*/ 25 w 1004"/>
                  <a:gd name="T11" fmla="*/ 0 h 637"/>
                  <a:gd name="T12" fmla="*/ 0 w 1004"/>
                  <a:gd name="T13" fmla="*/ 25 h 637"/>
                  <a:gd name="T14" fmla="*/ 0 w 1004"/>
                  <a:gd name="T15" fmla="*/ 612 h 637"/>
                  <a:gd name="T16" fmla="*/ 25 w 1004"/>
                  <a:gd name="T17" fmla="*/ 637 h 637"/>
                  <a:gd name="T18" fmla="*/ 87 w 1004"/>
                  <a:gd name="T19" fmla="*/ 88 h 637"/>
                  <a:gd name="T20" fmla="*/ 917 w 1004"/>
                  <a:gd name="T21" fmla="*/ 88 h 637"/>
                  <a:gd name="T22" fmla="*/ 917 w 1004"/>
                  <a:gd name="T23" fmla="*/ 549 h 637"/>
                  <a:gd name="T24" fmla="*/ 87 w 1004"/>
                  <a:gd name="T25" fmla="*/ 549 h 637"/>
                  <a:gd name="T26" fmla="*/ 87 w 1004"/>
                  <a:gd name="T27" fmla="*/ 88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4" h="637">
                    <a:moveTo>
                      <a:pt x="25" y="637"/>
                    </a:moveTo>
                    <a:lnTo>
                      <a:pt x="979" y="637"/>
                    </a:lnTo>
                    <a:cubicBezTo>
                      <a:pt x="993" y="637"/>
                      <a:pt x="1004" y="625"/>
                      <a:pt x="1004" y="612"/>
                    </a:cubicBezTo>
                    <a:lnTo>
                      <a:pt x="1004" y="25"/>
                    </a:lnTo>
                    <a:cubicBezTo>
                      <a:pt x="1004" y="11"/>
                      <a:pt x="993" y="0"/>
                      <a:pt x="979" y="0"/>
                    </a:cubicBezTo>
                    <a:lnTo>
                      <a:pt x="25" y="0"/>
                    </a:lnTo>
                    <a:cubicBezTo>
                      <a:pt x="11" y="0"/>
                      <a:pt x="0" y="11"/>
                      <a:pt x="0" y="25"/>
                    </a:cubicBezTo>
                    <a:lnTo>
                      <a:pt x="0" y="612"/>
                    </a:lnTo>
                    <a:cubicBezTo>
                      <a:pt x="0" y="625"/>
                      <a:pt x="11" y="637"/>
                      <a:pt x="25" y="637"/>
                    </a:cubicBezTo>
                    <a:close/>
                    <a:moveTo>
                      <a:pt x="87" y="88"/>
                    </a:moveTo>
                    <a:lnTo>
                      <a:pt x="917" y="88"/>
                    </a:lnTo>
                    <a:lnTo>
                      <a:pt x="917" y="549"/>
                    </a:lnTo>
                    <a:lnTo>
                      <a:pt x="87" y="549"/>
                    </a:lnTo>
                    <a:lnTo>
                      <a:pt x="87" y="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群組 50"/>
          <p:cNvGrpSpPr/>
          <p:nvPr/>
        </p:nvGrpSpPr>
        <p:grpSpPr>
          <a:xfrm>
            <a:off x="6579558" y="4221088"/>
            <a:ext cx="1152128" cy="1152128"/>
            <a:chOff x="6579558" y="4221088"/>
            <a:chExt cx="1152128" cy="1152128"/>
          </a:xfrm>
        </p:grpSpPr>
        <p:sp>
          <p:nvSpPr>
            <p:cNvPr id="32" name="橢圓 31"/>
            <p:cNvSpPr/>
            <p:nvPr/>
          </p:nvSpPr>
          <p:spPr>
            <a:xfrm>
              <a:off x="6579558" y="4221088"/>
              <a:ext cx="1152128" cy="1152128"/>
            </a:xfrm>
            <a:prstGeom prst="ellipse">
              <a:avLst/>
            </a:prstGeom>
            <a:solidFill>
              <a:srgbClr val="CE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6651622" y="4293152"/>
              <a:ext cx="1008000" cy="1008000"/>
            </a:xfrm>
            <a:prstGeom prst="ellipse">
              <a:avLst/>
            </a:prstGeom>
            <a:solidFill>
              <a:srgbClr val="A9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6723622" y="4365152"/>
              <a:ext cx="864000" cy="864000"/>
            </a:xfrm>
            <a:prstGeom prst="ellipse">
              <a:avLst/>
            </a:prstGeom>
            <a:solidFill>
              <a:srgbClr val="99D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6795622" y="4437152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33"/>
            <p:cNvSpPr>
              <a:spLocks noEditPoints="1"/>
            </p:cNvSpPr>
            <p:nvPr/>
          </p:nvSpPr>
          <p:spPr bwMode="auto">
            <a:xfrm>
              <a:off x="6953095" y="4606040"/>
              <a:ext cx="405054" cy="400300"/>
            </a:xfrm>
            <a:custGeom>
              <a:avLst/>
              <a:gdLst>
                <a:gd name="T0" fmla="*/ 170 w 908"/>
                <a:gd name="T1" fmla="*/ 800 h 895"/>
                <a:gd name="T2" fmla="*/ 241 w 908"/>
                <a:gd name="T3" fmla="*/ 530 h 895"/>
                <a:gd name="T4" fmla="*/ 537 w 908"/>
                <a:gd name="T5" fmla="*/ 479 h 895"/>
                <a:gd name="T6" fmla="*/ 538 w 908"/>
                <a:gd name="T7" fmla="*/ 480 h 895"/>
                <a:gd name="T8" fmla="*/ 352 w 908"/>
                <a:gd name="T9" fmla="*/ 648 h 895"/>
                <a:gd name="T10" fmla="*/ 170 w 908"/>
                <a:gd name="T11" fmla="*/ 800 h 895"/>
                <a:gd name="T12" fmla="*/ 498 w 908"/>
                <a:gd name="T13" fmla="*/ 590 h 895"/>
                <a:gd name="T14" fmla="*/ 360 w 908"/>
                <a:gd name="T15" fmla="*/ 673 h 895"/>
                <a:gd name="T16" fmla="*/ 189 w 908"/>
                <a:gd name="T17" fmla="*/ 825 h 895"/>
                <a:gd name="T18" fmla="*/ 190 w 908"/>
                <a:gd name="T19" fmla="*/ 827 h 895"/>
                <a:gd name="T20" fmla="*/ 486 w 908"/>
                <a:gd name="T21" fmla="*/ 776 h 895"/>
                <a:gd name="T22" fmla="*/ 557 w 908"/>
                <a:gd name="T23" fmla="*/ 504 h 895"/>
                <a:gd name="T24" fmla="*/ 498 w 908"/>
                <a:gd name="T25" fmla="*/ 590 h 895"/>
                <a:gd name="T26" fmla="*/ 236 w 908"/>
                <a:gd name="T27" fmla="*/ 278 h 895"/>
                <a:gd name="T28" fmla="*/ 475 w 908"/>
                <a:gd name="T29" fmla="*/ 201 h 895"/>
                <a:gd name="T30" fmla="*/ 475 w 908"/>
                <a:gd name="T31" fmla="*/ 200 h 895"/>
                <a:gd name="T32" fmla="*/ 184 w 908"/>
                <a:gd name="T33" fmla="*/ 125 h 895"/>
                <a:gd name="T34" fmla="*/ 8 w 908"/>
                <a:gd name="T35" fmla="*/ 341 h 895"/>
                <a:gd name="T36" fmla="*/ 236 w 908"/>
                <a:gd name="T37" fmla="*/ 278 h 895"/>
                <a:gd name="T38" fmla="*/ 306 w 908"/>
                <a:gd name="T39" fmla="*/ 450 h 895"/>
                <a:gd name="T40" fmla="*/ 482 w 908"/>
                <a:gd name="T41" fmla="*/ 231 h 895"/>
                <a:gd name="T42" fmla="*/ 393 w 908"/>
                <a:gd name="T43" fmla="*/ 285 h 895"/>
                <a:gd name="T44" fmla="*/ 234 w 908"/>
                <a:gd name="T45" fmla="*/ 304 h 895"/>
                <a:gd name="T46" fmla="*/ 14 w 908"/>
                <a:gd name="T47" fmla="*/ 372 h 895"/>
                <a:gd name="T48" fmla="*/ 15 w 908"/>
                <a:gd name="T49" fmla="*/ 374 h 895"/>
                <a:gd name="T50" fmla="*/ 306 w 908"/>
                <a:gd name="T51" fmla="*/ 450 h 895"/>
                <a:gd name="T52" fmla="*/ 702 w 908"/>
                <a:gd name="T53" fmla="*/ 263 h 895"/>
                <a:gd name="T54" fmla="*/ 762 w 908"/>
                <a:gd name="T55" fmla="*/ 19 h 895"/>
                <a:gd name="T56" fmla="*/ 761 w 908"/>
                <a:gd name="T57" fmla="*/ 18 h 895"/>
                <a:gd name="T58" fmla="*/ 544 w 908"/>
                <a:gd name="T59" fmla="*/ 227 h 895"/>
                <a:gd name="T60" fmla="*/ 636 w 908"/>
                <a:gd name="T61" fmla="*/ 490 h 895"/>
                <a:gd name="T62" fmla="*/ 702 w 908"/>
                <a:gd name="T63" fmla="*/ 263 h 895"/>
                <a:gd name="T64" fmla="*/ 791 w 908"/>
                <a:gd name="T65" fmla="*/ 28 h 895"/>
                <a:gd name="T66" fmla="*/ 790 w 908"/>
                <a:gd name="T67" fmla="*/ 133 h 895"/>
                <a:gd name="T68" fmla="*/ 723 w 908"/>
                <a:gd name="T69" fmla="*/ 278 h 895"/>
                <a:gd name="T70" fmla="*/ 666 w 908"/>
                <a:gd name="T71" fmla="*/ 501 h 895"/>
                <a:gd name="T72" fmla="*/ 667 w 908"/>
                <a:gd name="T73" fmla="*/ 501 h 895"/>
                <a:gd name="T74" fmla="*/ 885 w 908"/>
                <a:gd name="T75" fmla="*/ 293 h 895"/>
                <a:gd name="T76" fmla="*/ 791 w 908"/>
                <a:gd name="T77" fmla="*/ 2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8" h="895">
                  <a:moveTo>
                    <a:pt x="170" y="800"/>
                  </a:moveTo>
                  <a:cubicBezTo>
                    <a:pt x="129" y="728"/>
                    <a:pt x="156" y="615"/>
                    <a:pt x="241" y="530"/>
                  </a:cubicBezTo>
                  <a:cubicBezTo>
                    <a:pt x="337" y="434"/>
                    <a:pt x="470" y="412"/>
                    <a:pt x="537" y="479"/>
                  </a:cubicBezTo>
                  <a:cubicBezTo>
                    <a:pt x="538" y="479"/>
                    <a:pt x="538" y="480"/>
                    <a:pt x="538" y="480"/>
                  </a:cubicBezTo>
                  <a:cubicBezTo>
                    <a:pt x="524" y="519"/>
                    <a:pt x="481" y="603"/>
                    <a:pt x="352" y="648"/>
                  </a:cubicBezTo>
                  <a:cubicBezTo>
                    <a:pt x="233" y="690"/>
                    <a:pt x="187" y="756"/>
                    <a:pt x="170" y="800"/>
                  </a:cubicBezTo>
                  <a:close/>
                  <a:moveTo>
                    <a:pt x="498" y="590"/>
                  </a:moveTo>
                  <a:cubicBezTo>
                    <a:pt x="467" y="621"/>
                    <a:pt x="423" y="651"/>
                    <a:pt x="360" y="673"/>
                  </a:cubicBezTo>
                  <a:cubicBezTo>
                    <a:pt x="234" y="718"/>
                    <a:pt x="198" y="790"/>
                    <a:pt x="189" y="825"/>
                  </a:cubicBezTo>
                  <a:cubicBezTo>
                    <a:pt x="189" y="826"/>
                    <a:pt x="189" y="826"/>
                    <a:pt x="190" y="827"/>
                  </a:cubicBezTo>
                  <a:cubicBezTo>
                    <a:pt x="258" y="895"/>
                    <a:pt x="390" y="872"/>
                    <a:pt x="486" y="776"/>
                  </a:cubicBezTo>
                  <a:cubicBezTo>
                    <a:pt x="572" y="690"/>
                    <a:pt x="599" y="576"/>
                    <a:pt x="557" y="504"/>
                  </a:cubicBezTo>
                  <a:cubicBezTo>
                    <a:pt x="546" y="528"/>
                    <a:pt x="528" y="559"/>
                    <a:pt x="498" y="590"/>
                  </a:cubicBezTo>
                  <a:close/>
                  <a:moveTo>
                    <a:pt x="236" y="278"/>
                  </a:moveTo>
                  <a:cubicBezTo>
                    <a:pt x="372" y="290"/>
                    <a:pt x="446" y="231"/>
                    <a:pt x="475" y="201"/>
                  </a:cubicBezTo>
                  <a:cubicBezTo>
                    <a:pt x="475" y="201"/>
                    <a:pt x="475" y="201"/>
                    <a:pt x="475" y="200"/>
                  </a:cubicBezTo>
                  <a:cubicBezTo>
                    <a:pt x="441" y="111"/>
                    <a:pt x="311" y="77"/>
                    <a:pt x="184" y="125"/>
                  </a:cubicBezTo>
                  <a:cubicBezTo>
                    <a:pt x="72" y="167"/>
                    <a:pt x="0" y="259"/>
                    <a:pt x="8" y="341"/>
                  </a:cubicBezTo>
                  <a:cubicBezTo>
                    <a:pt x="42" y="308"/>
                    <a:pt x="111" y="267"/>
                    <a:pt x="236" y="278"/>
                  </a:cubicBezTo>
                  <a:close/>
                  <a:moveTo>
                    <a:pt x="306" y="450"/>
                  </a:moveTo>
                  <a:cubicBezTo>
                    <a:pt x="419" y="407"/>
                    <a:pt x="491" y="314"/>
                    <a:pt x="482" y="231"/>
                  </a:cubicBezTo>
                  <a:cubicBezTo>
                    <a:pt x="463" y="248"/>
                    <a:pt x="434" y="270"/>
                    <a:pt x="393" y="285"/>
                  </a:cubicBezTo>
                  <a:cubicBezTo>
                    <a:pt x="352" y="300"/>
                    <a:pt x="299" y="310"/>
                    <a:pt x="234" y="304"/>
                  </a:cubicBezTo>
                  <a:cubicBezTo>
                    <a:pt x="100" y="292"/>
                    <a:pt x="38" y="344"/>
                    <a:pt x="14" y="372"/>
                  </a:cubicBezTo>
                  <a:cubicBezTo>
                    <a:pt x="15" y="373"/>
                    <a:pt x="15" y="373"/>
                    <a:pt x="15" y="374"/>
                  </a:cubicBezTo>
                  <a:cubicBezTo>
                    <a:pt x="49" y="464"/>
                    <a:pt x="179" y="497"/>
                    <a:pt x="306" y="450"/>
                  </a:cubicBezTo>
                  <a:close/>
                  <a:moveTo>
                    <a:pt x="702" y="263"/>
                  </a:moveTo>
                  <a:cubicBezTo>
                    <a:pt x="784" y="153"/>
                    <a:pt x="773" y="59"/>
                    <a:pt x="762" y="19"/>
                  </a:cubicBezTo>
                  <a:cubicBezTo>
                    <a:pt x="762" y="19"/>
                    <a:pt x="761" y="19"/>
                    <a:pt x="761" y="18"/>
                  </a:cubicBezTo>
                  <a:cubicBezTo>
                    <a:pt x="667" y="0"/>
                    <a:pt x="570" y="93"/>
                    <a:pt x="544" y="227"/>
                  </a:cubicBezTo>
                  <a:cubicBezTo>
                    <a:pt x="521" y="344"/>
                    <a:pt x="561" y="453"/>
                    <a:pt x="636" y="490"/>
                  </a:cubicBezTo>
                  <a:cubicBezTo>
                    <a:pt x="626" y="444"/>
                    <a:pt x="627" y="363"/>
                    <a:pt x="702" y="263"/>
                  </a:cubicBezTo>
                  <a:close/>
                  <a:moveTo>
                    <a:pt x="791" y="28"/>
                  </a:moveTo>
                  <a:cubicBezTo>
                    <a:pt x="796" y="54"/>
                    <a:pt x="798" y="90"/>
                    <a:pt x="790" y="133"/>
                  </a:cubicBezTo>
                  <a:cubicBezTo>
                    <a:pt x="782" y="176"/>
                    <a:pt x="762" y="225"/>
                    <a:pt x="723" y="278"/>
                  </a:cubicBezTo>
                  <a:cubicBezTo>
                    <a:pt x="643" y="386"/>
                    <a:pt x="654" y="466"/>
                    <a:pt x="666" y="501"/>
                  </a:cubicBezTo>
                  <a:cubicBezTo>
                    <a:pt x="666" y="501"/>
                    <a:pt x="667" y="501"/>
                    <a:pt x="667" y="501"/>
                  </a:cubicBezTo>
                  <a:cubicBezTo>
                    <a:pt x="761" y="519"/>
                    <a:pt x="859" y="426"/>
                    <a:pt x="885" y="293"/>
                  </a:cubicBezTo>
                  <a:cubicBezTo>
                    <a:pt x="908" y="174"/>
                    <a:pt x="867" y="64"/>
                    <a:pt x="791" y="2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1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011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82605" y="1952268"/>
            <a:ext cx="1895557" cy="3564964"/>
            <a:chOff x="1199456" y="1736244"/>
            <a:chExt cx="1895557" cy="3564964"/>
          </a:xfrm>
        </p:grpSpPr>
        <p:grpSp>
          <p:nvGrpSpPr>
            <p:cNvPr id="6" name="群組 5"/>
            <p:cNvGrpSpPr/>
            <p:nvPr/>
          </p:nvGrpSpPr>
          <p:grpSpPr>
            <a:xfrm>
              <a:off x="1396728" y="1736244"/>
              <a:ext cx="1501012" cy="1131574"/>
              <a:chOff x="4355675" y="2117018"/>
              <a:chExt cx="3480650" cy="2623964"/>
            </a:xfrm>
            <a:solidFill>
              <a:schemeClr val="accent1"/>
            </a:solidFill>
          </p:grpSpPr>
          <p:sp>
            <p:nvSpPr>
              <p:cNvPr id="7" name="Freeform 40"/>
              <p:cNvSpPr>
                <a:spLocks/>
              </p:cNvSpPr>
              <p:nvPr/>
            </p:nvSpPr>
            <p:spPr bwMode="auto">
              <a:xfrm>
                <a:off x="5383463" y="2978390"/>
                <a:ext cx="1462576" cy="1762592"/>
              </a:xfrm>
              <a:custGeom>
                <a:avLst/>
                <a:gdLst>
                  <a:gd name="T0" fmla="*/ 2156 w 5504"/>
                  <a:gd name="T1" fmla="*/ 5960 h 6632"/>
                  <a:gd name="T2" fmla="*/ 0 w 5504"/>
                  <a:gd name="T3" fmla="*/ 3404 h 6632"/>
                  <a:gd name="T4" fmla="*/ 802 w 5504"/>
                  <a:gd name="T5" fmla="*/ 3365 h 6632"/>
                  <a:gd name="T6" fmla="*/ 1642 w 5504"/>
                  <a:gd name="T7" fmla="*/ 3326 h 6632"/>
                  <a:gd name="T8" fmla="*/ 1679 w 5504"/>
                  <a:gd name="T9" fmla="*/ 1647 h 6632"/>
                  <a:gd name="T10" fmla="*/ 1679 w 5504"/>
                  <a:gd name="T11" fmla="*/ 0 h 6632"/>
                  <a:gd name="T12" fmla="*/ 2752 w 5504"/>
                  <a:gd name="T13" fmla="*/ 0 h 6632"/>
                  <a:gd name="T14" fmla="*/ 3824 w 5504"/>
                  <a:gd name="T15" fmla="*/ 0 h 6632"/>
                  <a:gd name="T16" fmla="*/ 3824 w 5504"/>
                  <a:gd name="T17" fmla="*/ 1647 h 6632"/>
                  <a:gd name="T18" fmla="*/ 3862 w 5504"/>
                  <a:gd name="T19" fmla="*/ 3326 h 6632"/>
                  <a:gd name="T20" fmla="*/ 4702 w 5504"/>
                  <a:gd name="T21" fmla="*/ 3365 h 6632"/>
                  <a:gd name="T22" fmla="*/ 5504 w 5504"/>
                  <a:gd name="T23" fmla="*/ 3404 h 6632"/>
                  <a:gd name="T24" fmla="*/ 4135 w 5504"/>
                  <a:gd name="T25" fmla="*/ 5038 h 6632"/>
                  <a:gd name="T26" fmla="*/ 3390 w 5504"/>
                  <a:gd name="T27" fmla="*/ 5907 h 6632"/>
                  <a:gd name="T28" fmla="*/ 2752 w 5504"/>
                  <a:gd name="T29" fmla="*/ 6632 h 6632"/>
                  <a:gd name="T30" fmla="*/ 2156 w 5504"/>
                  <a:gd name="T31" fmla="*/ 5960 h 6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04" h="6632">
                    <a:moveTo>
                      <a:pt x="2156" y="5960"/>
                    </a:moveTo>
                    <a:cubicBezTo>
                      <a:pt x="467" y="3987"/>
                      <a:pt x="0" y="3433"/>
                      <a:pt x="0" y="3404"/>
                    </a:cubicBezTo>
                    <a:cubicBezTo>
                      <a:pt x="0" y="3382"/>
                      <a:pt x="230" y="3370"/>
                      <a:pt x="802" y="3365"/>
                    </a:cubicBezTo>
                    <a:cubicBezTo>
                      <a:pt x="1336" y="3360"/>
                      <a:pt x="1617" y="3347"/>
                      <a:pt x="1642" y="3326"/>
                    </a:cubicBezTo>
                    <a:cubicBezTo>
                      <a:pt x="1672" y="3301"/>
                      <a:pt x="1679" y="2986"/>
                      <a:pt x="1679" y="1647"/>
                    </a:cubicBezTo>
                    <a:lnTo>
                      <a:pt x="1679" y="0"/>
                    </a:lnTo>
                    <a:lnTo>
                      <a:pt x="2752" y="0"/>
                    </a:lnTo>
                    <a:lnTo>
                      <a:pt x="3824" y="0"/>
                    </a:lnTo>
                    <a:lnTo>
                      <a:pt x="3824" y="1647"/>
                    </a:lnTo>
                    <a:cubicBezTo>
                      <a:pt x="3824" y="2986"/>
                      <a:pt x="3831" y="3301"/>
                      <a:pt x="3862" y="3326"/>
                    </a:cubicBezTo>
                    <a:cubicBezTo>
                      <a:pt x="3887" y="3347"/>
                      <a:pt x="4167" y="3360"/>
                      <a:pt x="4702" y="3365"/>
                    </a:cubicBezTo>
                    <a:cubicBezTo>
                      <a:pt x="5267" y="3370"/>
                      <a:pt x="5504" y="3382"/>
                      <a:pt x="5504" y="3404"/>
                    </a:cubicBezTo>
                    <a:cubicBezTo>
                      <a:pt x="5504" y="3430"/>
                      <a:pt x="4548" y="4571"/>
                      <a:pt x="4135" y="5038"/>
                    </a:cubicBezTo>
                    <a:cubicBezTo>
                      <a:pt x="4065" y="5116"/>
                      <a:pt x="3730" y="5507"/>
                      <a:pt x="3390" y="5907"/>
                    </a:cubicBezTo>
                    <a:cubicBezTo>
                      <a:pt x="3051" y="6306"/>
                      <a:pt x="2763" y="6632"/>
                      <a:pt x="2752" y="6632"/>
                    </a:cubicBezTo>
                    <a:cubicBezTo>
                      <a:pt x="2740" y="6632"/>
                      <a:pt x="2472" y="6330"/>
                      <a:pt x="2156" y="596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8" name="Freeform 51"/>
              <p:cNvSpPr>
                <a:spLocks/>
              </p:cNvSpPr>
              <p:nvPr/>
            </p:nvSpPr>
            <p:spPr bwMode="auto">
              <a:xfrm>
                <a:off x="4355675" y="2117018"/>
                <a:ext cx="3480650" cy="2105970"/>
              </a:xfrm>
              <a:custGeom>
                <a:avLst/>
                <a:gdLst>
                  <a:gd name="T0" fmla="*/ 2341 w 13095"/>
                  <a:gd name="T1" fmla="*/ 7886 h 7920"/>
                  <a:gd name="T2" fmla="*/ 509 w 13095"/>
                  <a:gd name="T3" fmla="*/ 6449 h 7920"/>
                  <a:gd name="T4" fmla="*/ 1245 w 13095"/>
                  <a:gd name="T5" fmla="*/ 3297 h 7920"/>
                  <a:gd name="T6" fmla="*/ 1995 w 13095"/>
                  <a:gd name="T7" fmla="*/ 2896 h 7920"/>
                  <a:gd name="T8" fmla="*/ 2200 w 13095"/>
                  <a:gd name="T9" fmla="*/ 2842 h 7920"/>
                  <a:gd name="T10" fmla="*/ 2505 w 13095"/>
                  <a:gd name="T11" fmla="*/ 2787 h 7920"/>
                  <a:gd name="T12" fmla="*/ 2736 w 13095"/>
                  <a:gd name="T13" fmla="*/ 2728 h 7920"/>
                  <a:gd name="T14" fmla="*/ 2809 w 13095"/>
                  <a:gd name="T15" fmla="*/ 2535 h 7920"/>
                  <a:gd name="T16" fmla="*/ 3268 w 13095"/>
                  <a:gd name="T17" fmla="*/ 1472 h 7920"/>
                  <a:gd name="T18" fmla="*/ 4100 w 13095"/>
                  <a:gd name="T19" fmla="*/ 647 h 7920"/>
                  <a:gd name="T20" fmla="*/ 6845 w 13095"/>
                  <a:gd name="T21" fmla="*/ 382 h 7920"/>
                  <a:gd name="T22" fmla="*/ 7998 w 13095"/>
                  <a:gd name="T23" fmla="*/ 1256 h 7920"/>
                  <a:gd name="T24" fmla="*/ 8174 w 13095"/>
                  <a:gd name="T25" fmla="*/ 1479 h 7920"/>
                  <a:gd name="T26" fmla="*/ 8644 w 13095"/>
                  <a:gd name="T27" fmla="*/ 1478 h 7920"/>
                  <a:gd name="T28" fmla="*/ 9354 w 13095"/>
                  <a:gd name="T29" fmla="*/ 1540 h 7920"/>
                  <a:gd name="T30" fmla="*/ 10559 w 13095"/>
                  <a:gd name="T31" fmla="*/ 2257 h 7920"/>
                  <a:gd name="T32" fmla="*/ 11194 w 13095"/>
                  <a:gd name="T33" fmla="*/ 3405 h 7920"/>
                  <a:gd name="T34" fmla="*/ 11259 w 13095"/>
                  <a:gd name="T35" fmla="*/ 3617 h 7920"/>
                  <a:gd name="T36" fmla="*/ 11528 w 13095"/>
                  <a:gd name="T37" fmla="*/ 3704 h 7920"/>
                  <a:gd name="T38" fmla="*/ 11923 w 13095"/>
                  <a:gd name="T39" fmla="*/ 3856 h 7920"/>
                  <a:gd name="T40" fmla="*/ 13019 w 13095"/>
                  <a:gd name="T41" fmla="*/ 5141 h 7920"/>
                  <a:gd name="T42" fmla="*/ 13090 w 13095"/>
                  <a:gd name="T43" fmla="*/ 5734 h 7920"/>
                  <a:gd name="T44" fmla="*/ 12894 w 13095"/>
                  <a:gd name="T45" fmla="*/ 6721 h 7920"/>
                  <a:gd name="T46" fmla="*/ 11931 w 13095"/>
                  <a:gd name="T47" fmla="*/ 7709 h 7920"/>
                  <a:gd name="T48" fmla="*/ 10519 w 13095"/>
                  <a:gd name="T49" fmla="*/ 7914 h 7920"/>
                  <a:gd name="T50" fmla="*/ 9637 w 13095"/>
                  <a:gd name="T51" fmla="*/ 7907 h 7920"/>
                  <a:gd name="T52" fmla="*/ 10125 w 13095"/>
                  <a:gd name="T53" fmla="*/ 7321 h 7920"/>
                  <a:gd name="T54" fmla="*/ 10294 w 13095"/>
                  <a:gd name="T55" fmla="*/ 7131 h 7920"/>
                  <a:gd name="T56" fmla="*/ 10698 w 13095"/>
                  <a:gd name="T57" fmla="*/ 7131 h 7920"/>
                  <a:gd name="T58" fmla="*/ 11591 w 13095"/>
                  <a:gd name="T59" fmla="*/ 6972 h 7920"/>
                  <a:gd name="T60" fmla="*/ 12307 w 13095"/>
                  <a:gd name="T61" fmla="*/ 5564 h 7920"/>
                  <a:gd name="T62" fmla="*/ 11574 w 13095"/>
                  <a:gd name="T63" fmla="*/ 4583 h 7920"/>
                  <a:gd name="T64" fmla="*/ 10850 w 13095"/>
                  <a:gd name="T65" fmla="*/ 4424 h 7920"/>
                  <a:gd name="T66" fmla="*/ 10497 w 13095"/>
                  <a:gd name="T67" fmla="*/ 4407 h 7920"/>
                  <a:gd name="T68" fmla="*/ 10479 w 13095"/>
                  <a:gd name="T69" fmla="*/ 4054 h 7920"/>
                  <a:gd name="T70" fmla="*/ 9948 w 13095"/>
                  <a:gd name="T71" fmla="*/ 2783 h 7920"/>
                  <a:gd name="T72" fmla="*/ 8734 w 13095"/>
                  <a:gd name="T73" fmla="*/ 2267 h 7920"/>
                  <a:gd name="T74" fmla="*/ 8324 w 13095"/>
                  <a:gd name="T75" fmla="*/ 2300 h 7920"/>
                  <a:gd name="T76" fmla="*/ 8017 w 13095"/>
                  <a:gd name="T77" fmla="*/ 2398 h 7920"/>
                  <a:gd name="T78" fmla="*/ 7798 w 13095"/>
                  <a:gd name="T79" fmla="*/ 2417 h 7920"/>
                  <a:gd name="T80" fmla="*/ 7639 w 13095"/>
                  <a:gd name="T81" fmla="*/ 2142 h 7920"/>
                  <a:gd name="T82" fmla="*/ 6739 w 13095"/>
                  <a:gd name="T83" fmla="*/ 1223 h 7920"/>
                  <a:gd name="T84" fmla="*/ 5714 w 13095"/>
                  <a:gd name="T85" fmla="*/ 950 h 7920"/>
                  <a:gd name="T86" fmla="*/ 4994 w 13095"/>
                  <a:gd name="T87" fmla="*/ 1080 h 7920"/>
                  <a:gd name="T88" fmla="*/ 3725 w 13095"/>
                  <a:gd name="T89" fmla="*/ 2264 h 7920"/>
                  <a:gd name="T90" fmla="*/ 3505 w 13095"/>
                  <a:gd name="T91" fmla="*/ 3476 h 7920"/>
                  <a:gd name="T92" fmla="*/ 3498 w 13095"/>
                  <a:gd name="T93" fmla="*/ 3645 h 7920"/>
                  <a:gd name="T94" fmla="*/ 3372 w 13095"/>
                  <a:gd name="T95" fmla="*/ 3635 h 7920"/>
                  <a:gd name="T96" fmla="*/ 3180 w 13095"/>
                  <a:gd name="T97" fmla="*/ 3600 h 7920"/>
                  <a:gd name="T98" fmla="*/ 2406 w 13095"/>
                  <a:gd name="T99" fmla="*/ 3614 h 7920"/>
                  <a:gd name="T100" fmla="*/ 1551 w 13095"/>
                  <a:gd name="T101" fmla="*/ 4102 h 7920"/>
                  <a:gd name="T102" fmla="*/ 1101 w 13095"/>
                  <a:gd name="T103" fmla="*/ 4899 h 7920"/>
                  <a:gd name="T104" fmla="*/ 1098 w 13095"/>
                  <a:gd name="T105" fmla="*/ 5790 h 7920"/>
                  <a:gd name="T106" fmla="*/ 2021 w 13095"/>
                  <a:gd name="T107" fmla="*/ 6931 h 7920"/>
                  <a:gd name="T108" fmla="*/ 2794 w 13095"/>
                  <a:gd name="T109" fmla="*/ 7130 h 7920"/>
                  <a:gd name="T110" fmla="*/ 3036 w 13095"/>
                  <a:gd name="T111" fmla="*/ 7236 h 7920"/>
                  <a:gd name="T112" fmla="*/ 3580 w 13095"/>
                  <a:gd name="T113" fmla="*/ 7886 h 7920"/>
                  <a:gd name="T114" fmla="*/ 3027 w 13095"/>
                  <a:gd name="T115" fmla="*/ 7917 h 7920"/>
                  <a:gd name="T116" fmla="*/ 2341 w 13095"/>
                  <a:gd name="T117" fmla="*/ 7886 h 7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95" h="7920">
                    <a:moveTo>
                      <a:pt x="2341" y="7886"/>
                    </a:moveTo>
                    <a:cubicBezTo>
                      <a:pt x="1442" y="7663"/>
                      <a:pt x="868" y="7213"/>
                      <a:pt x="509" y="6449"/>
                    </a:cubicBezTo>
                    <a:cubicBezTo>
                      <a:pt x="0" y="5368"/>
                      <a:pt x="321" y="3991"/>
                      <a:pt x="1245" y="3297"/>
                    </a:cubicBezTo>
                    <a:cubicBezTo>
                      <a:pt x="1446" y="3146"/>
                      <a:pt x="1836" y="2937"/>
                      <a:pt x="1995" y="2896"/>
                    </a:cubicBezTo>
                    <a:cubicBezTo>
                      <a:pt x="2046" y="2883"/>
                      <a:pt x="2138" y="2859"/>
                      <a:pt x="2200" y="2842"/>
                    </a:cubicBezTo>
                    <a:cubicBezTo>
                      <a:pt x="2262" y="2826"/>
                      <a:pt x="2399" y="2801"/>
                      <a:pt x="2505" y="2787"/>
                    </a:cubicBezTo>
                    <a:cubicBezTo>
                      <a:pt x="2610" y="2773"/>
                      <a:pt x="2714" y="2746"/>
                      <a:pt x="2736" y="2728"/>
                    </a:cubicBezTo>
                    <a:cubicBezTo>
                      <a:pt x="2758" y="2710"/>
                      <a:pt x="2790" y="2623"/>
                      <a:pt x="2809" y="2535"/>
                    </a:cubicBezTo>
                    <a:cubicBezTo>
                      <a:pt x="2878" y="2201"/>
                      <a:pt x="3060" y="1779"/>
                      <a:pt x="3268" y="1472"/>
                    </a:cubicBezTo>
                    <a:cubicBezTo>
                      <a:pt x="3445" y="1211"/>
                      <a:pt x="3839" y="821"/>
                      <a:pt x="4100" y="647"/>
                    </a:cubicBezTo>
                    <a:cubicBezTo>
                      <a:pt x="4928" y="96"/>
                      <a:pt x="5927" y="0"/>
                      <a:pt x="6845" y="382"/>
                    </a:cubicBezTo>
                    <a:cubicBezTo>
                      <a:pt x="7285" y="566"/>
                      <a:pt x="7705" y="884"/>
                      <a:pt x="7998" y="1256"/>
                    </a:cubicBezTo>
                    <a:lnTo>
                      <a:pt x="8174" y="1479"/>
                    </a:lnTo>
                    <a:lnTo>
                      <a:pt x="8644" y="1478"/>
                    </a:lnTo>
                    <a:cubicBezTo>
                      <a:pt x="9044" y="1477"/>
                      <a:pt x="9150" y="1487"/>
                      <a:pt x="9354" y="1540"/>
                    </a:cubicBezTo>
                    <a:cubicBezTo>
                      <a:pt x="9841" y="1669"/>
                      <a:pt x="10208" y="1888"/>
                      <a:pt x="10559" y="2257"/>
                    </a:cubicBezTo>
                    <a:cubicBezTo>
                      <a:pt x="10859" y="2572"/>
                      <a:pt x="11034" y="2889"/>
                      <a:pt x="11194" y="3405"/>
                    </a:cubicBezTo>
                    <a:lnTo>
                      <a:pt x="11259" y="3617"/>
                    </a:lnTo>
                    <a:lnTo>
                      <a:pt x="11528" y="3704"/>
                    </a:lnTo>
                    <a:cubicBezTo>
                      <a:pt x="11675" y="3752"/>
                      <a:pt x="11853" y="3820"/>
                      <a:pt x="11923" y="3856"/>
                    </a:cubicBezTo>
                    <a:cubicBezTo>
                      <a:pt x="12444" y="4123"/>
                      <a:pt x="12826" y="4570"/>
                      <a:pt x="13019" y="5141"/>
                    </a:cubicBezTo>
                    <a:cubicBezTo>
                      <a:pt x="13076" y="5309"/>
                      <a:pt x="13087" y="5398"/>
                      <a:pt x="13090" y="5734"/>
                    </a:cubicBezTo>
                    <a:cubicBezTo>
                      <a:pt x="13095" y="6205"/>
                      <a:pt x="13062" y="6372"/>
                      <a:pt x="12894" y="6721"/>
                    </a:cubicBezTo>
                    <a:cubicBezTo>
                      <a:pt x="12687" y="7154"/>
                      <a:pt x="12351" y="7498"/>
                      <a:pt x="11931" y="7709"/>
                    </a:cubicBezTo>
                    <a:cubicBezTo>
                      <a:pt x="11557" y="7896"/>
                      <a:pt x="11495" y="7905"/>
                      <a:pt x="10519" y="7914"/>
                    </a:cubicBezTo>
                    <a:cubicBezTo>
                      <a:pt x="10034" y="7919"/>
                      <a:pt x="9637" y="7915"/>
                      <a:pt x="9637" y="7907"/>
                    </a:cubicBezTo>
                    <a:cubicBezTo>
                      <a:pt x="9637" y="7889"/>
                      <a:pt x="9867" y="7613"/>
                      <a:pt x="10125" y="7321"/>
                    </a:cubicBezTo>
                    <a:lnTo>
                      <a:pt x="10294" y="7131"/>
                    </a:lnTo>
                    <a:lnTo>
                      <a:pt x="10698" y="7131"/>
                    </a:lnTo>
                    <a:cubicBezTo>
                      <a:pt x="11169" y="7131"/>
                      <a:pt x="11331" y="7102"/>
                      <a:pt x="11591" y="6972"/>
                    </a:cubicBezTo>
                    <a:cubicBezTo>
                      <a:pt x="12102" y="6715"/>
                      <a:pt x="12406" y="6119"/>
                      <a:pt x="12307" y="5564"/>
                    </a:cubicBezTo>
                    <a:cubicBezTo>
                      <a:pt x="12231" y="5133"/>
                      <a:pt x="11958" y="4767"/>
                      <a:pt x="11574" y="4583"/>
                    </a:cubicBezTo>
                    <a:cubicBezTo>
                      <a:pt x="11308" y="4454"/>
                      <a:pt x="11264" y="4445"/>
                      <a:pt x="10850" y="4424"/>
                    </a:cubicBezTo>
                    <a:lnTo>
                      <a:pt x="10497" y="4407"/>
                    </a:lnTo>
                    <a:lnTo>
                      <a:pt x="10479" y="4054"/>
                    </a:lnTo>
                    <a:cubicBezTo>
                      <a:pt x="10450" y="3485"/>
                      <a:pt x="10307" y="3142"/>
                      <a:pt x="9948" y="2783"/>
                    </a:cubicBezTo>
                    <a:cubicBezTo>
                      <a:pt x="9590" y="2424"/>
                      <a:pt x="9234" y="2272"/>
                      <a:pt x="8734" y="2267"/>
                    </a:cubicBezTo>
                    <a:cubicBezTo>
                      <a:pt x="8564" y="2265"/>
                      <a:pt x="8389" y="2279"/>
                      <a:pt x="8324" y="2300"/>
                    </a:cubicBezTo>
                    <a:cubicBezTo>
                      <a:pt x="8262" y="2319"/>
                      <a:pt x="8124" y="2363"/>
                      <a:pt x="8017" y="2398"/>
                    </a:cubicBezTo>
                    <a:cubicBezTo>
                      <a:pt x="7848" y="2452"/>
                      <a:pt x="7820" y="2454"/>
                      <a:pt x="7798" y="2417"/>
                    </a:cubicBezTo>
                    <a:cubicBezTo>
                      <a:pt x="7784" y="2394"/>
                      <a:pt x="7712" y="2270"/>
                      <a:pt x="7639" y="2142"/>
                    </a:cubicBezTo>
                    <a:cubicBezTo>
                      <a:pt x="7396" y="1715"/>
                      <a:pt x="7131" y="1445"/>
                      <a:pt x="6739" y="1223"/>
                    </a:cubicBezTo>
                    <a:cubicBezTo>
                      <a:pt x="6451" y="1060"/>
                      <a:pt x="6037" y="950"/>
                      <a:pt x="5714" y="950"/>
                    </a:cubicBezTo>
                    <a:cubicBezTo>
                      <a:pt x="5533" y="950"/>
                      <a:pt x="5196" y="1011"/>
                      <a:pt x="4994" y="1080"/>
                    </a:cubicBezTo>
                    <a:cubicBezTo>
                      <a:pt x="4479" y="1257"/>
                      <a:pt x="3938" y="1761"/>
                      <a:pt x="3725" y="2264"/>
                    </a:cubicBezTo>
                    <a:cubicBezTo>
                      <a:pt x="3597" y="2563"/>
                      <a:pt x="3523" y="2971"/>
                      <a:pt x="3505" y="3476"/>
                    </a:cubicBezTo>
                    <a:lnTo>
                      <a:pt x="3498" y="3645"/>
                    </a:lnTo>
                    <a:lnTo>
                      <a:pt x="3372" y="3635"/>
                    </a:lnTo>
                    <a:cubicBezTo>
                      <a:pt x="3303" y="3629"/>
                      <a:pt x="3216" y="3614"/>
                      <a:pt x="3180" y="3600"/>
                    </a:cubicBezTo>
                    <a:cubicBezTo>
                      <a:pt x="3077" y="3561"/>
                      <a:pt x="2573" y="3570"/>
                      <a:pt x="2406" y="3614"/>
                    </a:cubicBezTo>
                    <a:cubicBezTo>
                      <a:pt x="2045" y="3709"/>
                      <a:pt x="1808" y="3844"/>
                      <a:pt x="1551" y="4102"/>
                    </a:cubicBezTo>
                    <a:cubicBezTo>
                      <a:pt x="1355" y="4298"/>
                      <a:pt x="1170" y="4627"/>
                      <a:pt x="1101" y="4899"/>
                    </a:cubicBezTo>
                    <a:cubicBezTo>
                      <a:pt x="1043" y="5133"/>
                      <a:pt x="1041" y="5569"/>
                      <a:pt x="1098" y="5790"/>
                    </a:cubicBezTo>
                    <a:cubicBezTo>
                      <a:pt x="1223" y="6274"/>
                      <a:pt x="1577" y="6712"/>
                      <a:pt x="2021" y="6931"/>
                    </a:cubicBezTo>
                    <a:cubicBezTo>
                      <a:pt x="2272" y="7055"/>
                      <a:pt x="2562" y="7129"/>
                      <a:pt x="2794" y="7130"/>
                    </a:cubicBezTo>
                    <a:cubicBezTo>
                      <a:pt x="2922" y="7131"/>
                      <a:pt x="2947" y="7141"/>
                      <a:pt x="3036" y="7236"/>
                    </a:cubicBezTo>
                    <a:cubicBezTo>
                      <a:pt x="3151" y="7358"/>
                      <a:pt x="3548" y="7833"/>
                      <a:pt x="3580" y="7886"/>
                    </a:cubicBezTo>
                    <a:cubicBezTo>
                      <a:pt x="3596" y="7913"/>
                      <a:pt x="3479" y="7920"/>
                      <a:pt x="3027" y="7917"/>
                    </a:cubicBezTo>
                    <a:cubicBezTo>
                      <a:pt x="2712" y="7915"/>
                      <a:pt x="2403" y="7901"/>
                      <a:pt x="2341" y="788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>
              <a:off x="1394216" y="3051094"/>
              <a:ext cx="150603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/>
                <a:t>Title 01</a:t>
              </a:r>
              <a:endParaRPr lang="en-US" sz="2800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199456" y="3949748"/>
              <a:ext cx="1895557" cy="1351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293209" y="3710077"/>
              <a:ext cx="1708051" cy="1039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793016" y="1942779"/>
            <a:ext cx="1895557" cy="3646461"/>
            <a:chOff x="3647728" y="1726755"/>
            <a:chExt cx="1895557" cy="3646461"/>
          </a:xfrm>
        </p:grpSpPr>
        <p:grpSp>
          <p:nvGrpSpPr>
            <p:cNvPr id="9" name="群組 8"/>
            <p:cNvGrpSpPr/>
            <p:nvPr/>
          </p:nvGrpSpPr>
          <p:grpSpPr>
            <a:xfrm>
              <a:off x="4020497" y="1726755"/>
              <a:ext cx="1150018" cy="1150552"/>
              <a:chOff x="5742274" y="7652280"/>
              <a:chExt cx="2973037" cy="2974413"/>
            </a:xfrm>
            <a:solidFill>
              <a:schemeClr val="accent1"/>
            </a:solidFill>
          </p:grpSpPr>
          <p:sp>
            <p:nvSpPr>
              <p:cNvPr id="10" name="手繪多邊形 9"/>
              <p:cNvSpPr>
                <a:spLocks/>
              </p:cNvSpPr>
              <p:nvPr/>
            </p:nvSpPr>
            <p:spPr bwMode="auto">
              <a:xfrm>
                <a:off x="5742274" y="7652280"/>
                <a:ext cx="2970879" cy="2970827"/>
              </a:xfrm>
              <a:custGeom>
                <a:avLst/>
                <a:gdLst>
                  <a:gd name="connsiteX0" fmla="*/ 329095 w 4022456"/>
                  <a:gd name="connsiteY0" fmla="*/ 3555753 h 4022385"/>
                  <a:gd name="connsiteX1" fmla="*/ 207868 w 4022456"/>
                  <a:gd name="connsiteY1" fmla="*/ 3663395 h 4022385"/>
                  <a:gd name="connsiteX2" fmla="*/ 301675 w 4022456"/>
                  <a:gd name="connsiteY2" fmla="*/ 3809557 h 4022385"/>
                  <a:gd name="connsiteX3" fmla="*/ 395121 w 4022456"/>
                  <a:gd name="connsiteY3" fmla="*/ 3792997 h 4022385"/>
                  <a:gd name="connsiteX4" fmla="*/ 458260 w 4022456"/>
                  <a:gd name="connsiteY4" fmla="*/ 3690035 h 4022385"/>
                  <a:gd name="connsiteX5" fmla="*/ 329095 w 4022456"/>
                  <a:gd name="connsiteY5" fmla="*/ 3555753 h 4022385"/>
                  <a:gd name="connsiteX6" fmla="*/ 3316743 w 4022456"/>
                  <a:gd name="connsiteY6" fmla="*/ 805 h 4022385"/>
                  <a:gd name="connsiteX7" fmla="*/ 3488123 w 4022456"/>
                  <a:gd name="connsiteY7" fmla="*/ 14351 h 4022385"/>
                  <a:gd name="connsiteX8" fmla="*/ 3546450 w 4022456"/>
                  <a:gd name="connsiteY8" fmla="*/ 38113 h 4022385"/>
                  <a:gd name="connsiteX9" fmla="*/ 3353467 w 4022456"/>
                  <a:gd name="connsiteY9" fmla="*/ 238655 h 4022385"/>
                  <a:gd name="connsiteX10" fmla="*/ 3160484 w 4022456"/>
                  <a:gd name="connsiteY10" fmla="*/ 445317 h 4022385"/>
                  <a:gd name="connsiteX11" fmla="*/ 3216651 w 4022456"/>
                  <a:gd name="connsiteY11" fmla="*/ 661339 h 4022385"/>
                  <a:gd name="connsiteX12" fmla="*/ 3231412 w 4022456"/>
                  <a:gd name="connsiteY12" fmla="*/ 728667 h 4022385"/>
                  <a:gd name="connsiteX13" fmla="*/ 3338345 w 4022456"/>
                  <a:gd name="connsiteY13" fmla="*/ 792393 h 4022385"/>
                  <a:gd name="connsiteX14" fmla="*/ 3571293 w 4022456"/>
                  <a:gd name="connsiteY14" fmla="*/ 852881 h 4022385"/>
                  <a:gd name="connsiteX15" fmla="*/ 3776877 w 4022456"/>
                  <a:gd name="connsiteY15" fmla="*/ 657739 h 4022385"/>
                  <a:gd name="connsiteX16" fmla="*/ 3983902 w 4022456"/>
                  <a:gd name="connsiteY16" fmla="*/ 473399 h 4022385"/>
                  <a:gd name="connsiteX17" fmla="*/ 4020626 w 4022456"/>
                  <a:gd name="connsiteY17" fmla="*/ 643337 h 4022385"/>
                  <a:gd name="connsiteX18" fmla="*/ 3976701 w 4022456"/>
                  <a:gd name="connsiteY18" fmla="*/ 909047 h 4022385"/>
                  <a:gd name="connsiteX19" fmla="*/ 3511526 w 4022456"/>
                  <a:gd name="connsiteY19" fmla="*/ 1336051 h 4022385"/>
                  <a:gd name="connsiteX20" fmla="*/ 3226372 w 4022456"/>
                  <a:gd name="connsiteY20" fmla="*/ 1347933 h 4022385"/>
                  <a:gd name="connsiteX21" fmla="*/ 3155443 w 4022456"/>
                  <a:gd name="connsiteY21" fmla="*/ 1340013 h 4022385"/>
                  <a:gd name="connsiteX22" fmla="*/ 1870091 w 4022456"/>
                  <a:gd name="connsiteY22" fmla="*/ 2626429 h 4022385"/>
                  <a:gd name="connsiteX23" fmla="*/ 536132 w 4022456"/>
                  <a:gd name="connsiteY23" fmla="*/ 3948491 h 4022385"/>
                  <a:gd name="connsiteX24" fmla="*/ 227935 w 4022456"/>
                  <a:gd name="connsiteY24" fmla="*/ 4008257 h 4022385"/>
                  <a:gd name="connsiteX25" fmla="*/ 23071 w 4022456"/>
                  <a:gd name="connsiteY25" fmla="*/ 3820317 h 4022385"/>
                  <a:gd name="connsiteX26" fmla="*/ 29552 w 4022456"/>
                  <a:gd name="connsiteY26" fmla="*/ 3540567 h 4022385"/>
                  <a:gd name="connsiteX27" fmla="*/ 1360630 w 4022456"/>
                  <a:gd name="connsiteY27" fmla="*/ 2181423 h 4022385"/>
                  <a:gd name="connsiteX28" fmla="*/ 2667585 w 4022456"/>
                  <a:gd name="connsiteY28" fmla="*/ 873043 h 4022385"/>
                  <a:gd name="connsiteX29" fmla="*/ 2668305 w 4022456"/>
                  <a:gd name="connsiteY29" fmla="*/ 703105 h 4022385"/>
                  <a:gd name="connsiteX30" fmla="*/ 2734193 w 4022456"/>
                  <a:gd name="connsiteY30" fmla="*/ 372229 h 4022385"/>
                  <a:gd name="connsiteX31" fmla="*/ 3139962 w 4022456"/>
                  <a:gd name="connsiteY31" fmla="*/ 29113 h 4022385"/>
                  <a:gd name="connsiteX32" fmla="*/ 3316743 w 4022456"/>
                  <a:gd name="connsiteY32" fmla="*/ 805 h 402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22456" h="4022385">
                    <a:moveTo>
                      <a:pt x="329095" y="3555753"/>
                    </a:moveTo>
                    <a:cubicBezTo>
                      <a:pt x="285800" y="3555753"/>
                      <a:pt x="216527" y="3617315"/>
                      <a:pt x="207868" y="3663395"/>
                    </a:cubicBezTo>
                    <a:cubicBezTo>
                      <a:pt x="196322" y="3724597"/>
                      <a:pt x="238896" y="3790837"/>
                      <a:pt x="301675" y="3809557"/>
                    </a:cubicBezTo>
                    <a:cubicBezTo>
                      <a:pt x="334507" y="3819279"/>
                      <a:pt x="360845" y="3814597"/>
                      <a:pt x="395121" y="3792997"/>
                    </a:cubicBezTo>
                    <a:cubicBezTo>
                      <a:pt x="425067" y="3774277"/>
                      <a:pt x="458260" y="3720277"/>
                      <a:pt x="458260" y="3690035"/>
                    </a:cubicBezTo>
                    <a:cubicBezTo>
                      <a:pt x="458260" y="3623435"/>
                      <a:pt x="393317" y="3555753"/>
                      <a:pt x="329095" y="3555753"/>
                    </a:cubicBezTo>
                    <a:close/>
                    <a:moveTo>
                      <a:pt x="3316743" y="805"/>
                    </a:moveTo>
                    <a:cubicBezTo>
                      <a:pt x="3382090" y="-1941"/>
                      <a:pt x="3446538" y="2289"/>
                      <a:pt x="3488123" y="14351"/>
                    </a:cubicBezTo>
                    <a:cubicBezTo>
                      <a:pt x="3520167" y="23711"/>
                      <a:pt x="3546450" y="34513"/>
                      <a:pt x="3546450" y="38113"/>
                    </a:cubicBezTo>
                    <a:cubicBezTo>
                      <a:pt x="3546450" y="41713"/>
                      <a:pt x="3459680" y="131723"/>
                      <a:pt x="3353467" y="238655"/>
                    </a:cubicBezTo>
                    <a:cubicBezTo>
                      <a:pt x="3247254" y="345225"/>
                      <a:pt x="3160484" y="438475"/>
                      <a:pt x="3160484" y="445317"/>
                    </a:cubicBezTo>
                    <a:cubicBezTo>
                      <a:pt x="3160484" y="460079"/>
                      <a:pt x="3194328" y="589693"/>
                      <a:pt x="3216651" y="661339"/>
                    </a:cubicBezTo>
                    <a:cubicBezTo>
                      <a:pt x="3224932" y="687263"/>
                      <a:pt x="3231412" y="717505"/>
                      <a:pt x="3231412" y="728667"/>
                    </a:cubicBezTo>
                    <a:cubicBezTo>
                      <a:pt x="3231412" y="758191"/>
                      <a:pt x="3247974" y="767911"/>
                      <a:pt x="3338345" y="792393"/>
                    </a:cubicBezTo>
                    <a:cubicBezTo>
                      <a:pt x="3531688" y="844599"/>
                      <a:pt x="3562292" y="852521"/>
                      <a:pt x="3571293" y="852881"/>
                    </a:cubicBezTo>
                    <a:cubicBezTo>
                      <a:pt x="3576693" y="852881"/>
                      <a:pt x="3669224" y="765031"/>
                      <a:pt x="3776877" y="657739"/>
                    </a:cubicBezTo>
                    <a:cubicBezTo>
                      <a:pt x="3912973" y="522365"/>
                      <a:pt x="3976341" y="465839"/>
                      <a:pt x="3983902" y="473399"/>
                    </a:cubicBezTo>
                    <a:cubicBezTo>
                      <a:pt x="3994343" y="483841"/>
                      <a:pt x="4009465" y="552969"/>
                      <a:pt x="4020626" y="643337"/>
                    </a:cubicBezTo>
                    <a:cubicBezTo>
                      <a:pt x="4028547" y="704185"/>
                      <a:pt x="4010185" y="814357"/>
                      <a:pt x="3976701" y="909047"/>
                    </a:cubicBezTo>
                    <a:cubicBezTo>
                      <a:pt x="3901452" y="1121829"/>
                      <a:pt x="3730432" y="1278805"/>
                      <a:pt x="3511526" y="1336051"/>
                    </a:cubicBezTo>
                    <a:cubicBezTo>
                      <a:pt x="3441677" y="1354053"/>
                      <a:pt x="3325744" y="1359095"/>
                      <a:pt x="3226372" y="1347933"/>
                    </a:cubicBezTo>
                    <a:lnTo>
                      <a:pt x="3155443" y="1340013"/>
                    </a:lnTo>
                    <a:lnTo>
                      <a:pt x="1870091" y="2626429"/>
                    </a:lnTo>
                    <a:cubicBezTo>
                      <a:pt x="1162966" y="3333905"/>
                      <a:pt x="562775" y="3928689"/>
                      <a:pt x="536132" y="3948491"/>
                    </a:cubicBezTo>
                    <a:cubicBezTo>
                      <a:pt x="442881" y="4017619"/>
                      <a:pt x="328747" y="4039941"/>
                      <a:pt x="227935" y="4008257"/>
                    </a:cubicBezTo>
                    <a:cubicBezTo>
                      <a:pt x="133604" y="3978375"/>
                      <a:pt x="65916" y="3916087"/>
                      <a:pt x="23071" y="3820317"/>
                    </a:cubicBezTo>
                    <a:cubicBezTo>
                      <a:pt x="-10053" y="3745429"/>
                      <a:pt x="-7172" y="3617975"/>
                      <a:pt x="29552" y="3540567"/>
                    </a:cubicBezTo>
                    <a:cubicBezTo>
                      <a:pt x="49354" y="3499523"/>
                      <a:pt x="303904" y="3239575"/>
                      <a:pt x="1360630" y="2181423"/>
                    </a:cubicBezTo>
                    <a:lnTo>
                      <a:pt x="2667585" y="873043"/>
                    </a:lnTo>
                    <a:lnTo>
                      <a:pt x="2668305" y="703105"/>
                    </a:lnTo>
                    <a:cubicBezTo>
                      <a:pt x="2669026" y="518405"/>
                      <a:pt x="2674786" y="489961"/>
                      <a:pt x="2734193" y="372229"/>
                    </a:cubicBezTo>
                    <a:cubicBezTo>
                      <a:pt x="2819883" y="203011"/>
                      <a:pt x="2944818" y="97159"/>
                      <a:pt x="3139962" y="29113"/>
                    </a:cubicBezTo>
                    <a:cubicBezTo>
                      <a:pt x="3185147" y="13271"/>
                      <a:pt x="3251395" y="3549"/>
                      <a:pt x="3316743" y="8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7332951" y="9243161"/>
                <a:ext cx="1382360" cy="1383532"/>
              </a:xfrm>
              <a:custGeom>
                <a:avLst/>
                <a:gdLst>
                  <a:gd name="T0" fmla="*/ 3957 w 5201"/>
                  <a:gd name="T1" fmla="*/ 5152 h 5200"/>
                  <a:gd name="T2" fmla="*/ 1772 w 5201"/>
                  <a:gd name="T3" fmla="*/ 3193 h 5200"/>
                  <a:gd name="T4" fmla="*/ 36 w 5201"/>
                  <a:gd name="T5" fmla="*/ 1366 h 5200"/>
                  <a:gd name="T6" fmla="*/ 1369 w 5201"/>
                  <a:gd name="T7" fmla="*/ 33 h 5200"/>
                  <a:gd name="T8" fmla="*/ 3219 w 5201"/>
                  <a:gd name="T9" fmla="*/ 1800 h 5200"/>
                  <a:gd name="T10" fmla="*/ 5171 w 5201"/>
                  <a:gd name="T11" fmla="*/ 4014 h 5200"/>
                  <a:gd name="T12" fmla="*/ 5170 w 5201"/>
                  <a:gd name="T13" fmla="*/ 4339 h 5200"/>
                  <a:gd name="T14" fmla="*/ 4425 w 5201"/>
                  <a:gd name="T15" fmla="*/ 5151 h 5200"/>
                  <a:gd name="T16" fmla="*/ 3957 w 5201"/>
                  <a:gd name="T17" fmla="*/ 5152 h 5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1" h="5200">
                    <a:moveTo>
                      <a:pt x="3957" y="5152"/>
                    </a:moveTo>
                    <a:cubicBezTo>
                      <a:pt x="3646" y="5066"/>
                      <a:pt x="3608" y="5031"/>
                      <a:pt x="1772" y="3193"/>
                    </a:cubicBezTo>
                    <a:cubicBezTo>
                      <a:pt x="160" y="1578"/>
                      <a:pt x="0" y="1410"/>
                      <a:pt x="36" y="1366"/>
                    </a:cubicBezTo>
                    <a:cubicBezTo>
                      <a:pt x="88" y="1304"/>
                      <a:pt x="1308" y="83"/>
                      <a:pt x="1369" y="33"/>
                    </a:cubicBezTo>
                    <a:cubicBezTo>
                      <a:pt x="1408" y="0"/>
                      <a:pt x="1633" y="214"/>
                      <a:pt x="3219" y="1800"/>
                    </a:cubicBezTo>
                    <a:cubicBezTo>
                      <a:pt x="5129" y="3710"/>
                      <a:pt x="5091" y="3666"/>
                      <a:pt x="5171" y="4014"/>
                    </a:cubicBezTo>
                    <a:cubicBezTo>
                      <a:pt x="5201" y="4149"/>
                      <a:pt x="5201" y="4204"/>
                      <a:pt x="5170" y="4339"/>
                    </a:cubicBezTo>
                    <a:cubicBezTo>
                      <a:pt x="5069" y="4777"/>
                      <a:pt x="4820" y="5048"/>
                      <a:pt x="4425" y="5151"/>
                    </a:cubicBezTo>
                    <a:cubicBezTo>
                      <a:pt x="4236" y="5200"/>
                      <a:pt x="4130" y="5200"/>
                      <a:pt x="3957" y="51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2" name="Freeform 37"/>
              <p:cNvSpPr>
                <a:spLocks/>
              </p:cNvSpPr>
              <p:nvPr/>
            </p:nvSpPr>
            <p:spPr bwMode="auto">
              <a:xfrm>
                <a:off x="5750092" y="7659133"/>
                <a:ext cx="1227593" cy="1222903"/>
              </a:xfrm>
              <a:custGeom>
                <a:avLst/>
                <a:gdLst>
                  <a:gd name="T0" fmla="*/ 2921 w 4613"/>
                  <a:gd name="T1" fmla="*/ 3274 h 4600"/>
                  <a:gd name="T2" fmla="*/ 1577 w 4613"/>
                  <a:gd name="T3" fmla="*/ 1947 h 4600"/>
                  <a:gd name="T4" fmla="*/ 921 w 4613"/>
                  <a:gd name="T5" fmla="*/ 1583 h 4600"/>
                  <a:gd name="T6" fmla="*/ 0 w 4613"/>
                  <a:gd name="T7" fmla="*/ 418 h 4600"/>
                  <a:gd name="T8" fmla="*/ 420 w 4613"/>
                  <a:gd name="T9" fmla="*/ 0 h 4600"/>
                  <a:gd name="T10" fmla="*/ 1570 w 4613"/>
                  <a:gd name="T11" fmla="*/ 907 h 4600"/>
                  <a:gd name="T12" fmla="*/ 1805 w 4613"/>
                  <a:gd name="T13" fmla="*/ 1298 h 4600"/>
                  <a:gd name="T14" fmla="*/ 1980 w 4613"/>
                  <a:gd name="T15" fmla="*/ 1623 h 4600"/>
                  <a:gd name="T16" fmla="*/ 3296 w 4613"/>
                  <a:gd name="T17" fmla="*/ 2942 h 4600"/>
                  <a:gd name="T18" fmla="*/ 4613 w 4613"/>
                  <a:gd name="T19" fmla="*/ 4261 h 4600"/>
                  <a:gd name="T20" fmla="*/ 4445 w 4613"/>
                  <a:gd name="T21" fmla="*/ 4431 h 4600"/>
                  <a:gd name="T22" fmla="*/ 4263 w 4613"/>
                  <a:gd name="T23" fmla="*/ 4600 h 4600"/>
                  <a:gd name="T24" fmla="*/ 2921 w 4613"/>
                  <a:gd name="T25" fmla="*/ 3274 h 4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3" h="4600">
                    <a:moveTo>
                      <a:pt x="2921" y="3274"/>
                    </a:moveTo>
                    <a:cubicBezTo>
                      <a:pt x="2191" y="2544"/>
                      <a:pt x="1586" y="1947"/>
                      <a:pt x="1577" y="1947"/>
                    </a:cubicBezTo>
                    <a:cubicBezTo>
                      <a:pt x="1548" y="1947"/>
                      <a:pt x="975" y="1630"/>
                      <a:pt x="921" y="1583"/>
                    </a:cubicBezTo>
                    <a:cubicBezTo>
                      <a:pt x="825" y="1502"/>
                      <a:pt x="0" y="457"/>
                      <a:pt x="0" y="418"/>
                    </a:cubicBezTo>
                    <a:cubicBezTo>
                      <a:pt x="0" y="368"/>
                      <a:pt x="370" y="0"/>
                      <a:pt x="420" y="0"/>
                    </a:cubicBezTo>
                    <a:cubicBezTo>
                      <a:pt x="460" y="0"/>
                      <a:pt x="1468" y="795"/>
                      <a:pt x="1570" y="907"/>
                    </a:cubicBezTo>
                    <a:cubicBezTo>
                      <a:pt x="1603" y="944"/>
                      <a:pt x="1709" y="1120"/>
                      <a:pt x="1805" y="1298"/>
                    </a:cubicBezTo>
                    <a:lnTo>
                      <a:pt x="1980" y="1623"/>
                    </a:lnTo>
                    <a:lnTo>
                      <a:pt x="3296" y="2942"/>
                    </a:lnTo>
                    <a:lnTo>
                      <a:pt x="4613" y="4261"/>
                    </a:lnTo>
                    <a:lnTo>
                      <a:pt x="4445" y="4431"/>
                    </a:lnTo>
                    <a:cubicBezTo>
                      <a:pt x="4353" y="4524"/>
                      <a:pt x="4271" y="4600"/>
                      <a:pt x="4263" y="4600"/>
                    </a:cubicBezTo>
                    <a:cubicBezTo>
                      <a:pt x="4255" y="4600"/>
                      <a:pt x="3651" y="4003"/>
                      <a:pt x="2921" y="32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19" name="文字方塊 18"/>
            <p:cNvSpPr txBox="1"/>
            <p:nvPr/>
          </p:nvSpPr>
          <p:spPr>
            <a:xfrm>
              <a:off x="3842488" y="3051094"/>
              <a:ext cx="150603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/>
                <a:t>Title 02</a:t>
              </a:r>
              <a:endParaRPr lang="en-US" sz="2800" b="1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647728" y="3998481"/>
              <a:ext cx="1895557" cy="13747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741481" y="3710077"/>
              <a:ext cx="1708051" cy="1039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503427" y="2056565"/>
            <a:ext cx="1895557" cy="3532675"/>
            <a:chOff x="6096000" y="1840541"/>
            <a:chExt cx="1895557" cy="3532675"/>
          </a:xfrm>
        </p:grpSpPr>
        <p:grpSp>
          <p:nvGrpSpPr>
            <p:cNvPr id="13" name="群組 12"/>
            <p:cNvGrpSpPr/>
            <p:nvPr/>
          </p:nvGrpSpPr>
          <p:grpSpPr>
            <a:xfrm>
              <a:off x="6342947" y="1840541"/>
              <a:ext cx="1401662" cy="922980"/>
              <a:chOff x="-427038" y="1174750"/>
              <a:chExt cx="6535738" cy="4303713"/>
            </a:xfrm>
            <a:solidFill>
              <a:schemeClr val="accent1"/>
            </a:solidFill>
          </p:grpSpPr>
          <p:sp>
            <p:nvSpPr>
              <p:cNvPr id="14" name="Freeform 28"/>
              <p:cNvSpPr>
                <a:spLocks noEditPoints="1"/>
              </p:cNvSpPr>
              <p:nvPr/>
            </p:nvSpPr>
            <p:spPr bwMode="auto">
              <a:xfrm>
                <a:off x="-427038" y="4832350"/>
                <a:ext cx="6535738" cy="646113"/>
              </a:xfrm>
              <a:custGeom>
                <a:avLst/>
                <a:gdLst>
                  <a:gd name="T0" fmla="*/ 1216 w 1218"/>
                  <a:gd name="T1" fmla="*/ 2 h 120"/>
                  <a:gd name="T2" fmla="*/ 1211 w 1218"/>
                  <a:gd name="T3" fmla="*/ 0 h 120"/>
                  <a:gd name="T4" fmla="*/ 7 w 1218"/>
                  <a:gd name="T5" fmla="*/ 0 h 120"/>
                  <a:gd name="T6" fmla="*/ 2 w 1218"/>
                  <a:gd name="T7" fmla="*/ 2 h 120"/>
                  <a:gd name="T8" fmla="*/ 0 w 1218"/>
                  <a:gd name="T9" fmla="*/ 7 h 120"/>
                  <a:gd name="T10" fmla="*/ 160 w 1218"/>
                  <a:gd name="T11" fmla="*/ 120 h 120"/>
                  <a:gd name="T12" fmla="*/ 1058 w 1218"/>
                  <a:gd name="T13" fmla="*/ 120 h 120"/>
                  <a:gd name="T14" fmla="*/ 1218 w 1218"/>
                  <a:gd name="T15" fmla="*/ 7 h 120"/>
                  <a:gd name="T16" fmla="*/ 1216 w 1218"/>
                  <a:gd name="T17" fmla="*/ 2 h 120"/>
                  <a:gd name="T18" fmla="*/ 700 w 1218"/>
                  <a:gd name="T19" fmla="*/ 81 h 120"/>
                  <a:gd name="T20" fmla="*/ 518 w 1218"/>
                  <a:gd name="T21" fmla="*/ 81 h 120"/>
                  <a:gd name="T22" fmla="*/ 518 w 1218"/>
                  <a:gd name="T23" fmla="*/ 39 h 120"/>
                  <a:gd name="T24" fmla="*/ 700 w 1218"/>
                  <a:gd name="T25" fmla="*/ 39 h 120"/>
                  <a:gd name="T26" fmla="*/ 700 w 1218"/>
                  <a:gd name="T27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8" h="120">
                    <a:moveTo>
                      <a:pt x="1216" y="2"/>
                    </a:moveTo>
                    <a:cubicBezTo>
                      <a:pt x="1215" y="1"/>
                      <a:pt x="1213" y="0"/>
                      <a:pt x="1211" y="0"/>
                    </a:cubicBezTo>
                    <a:lnTo>
                      <a:pt x="7" y="0"/>
                    </a:ln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1" y="8"/>
                      <a:pt x="19" y="120"/>
                      <a:pt x="160" y="120"/>
                    </a:cubicBezTo>
                    <a:lnTo>
                      <a:pt x="1058" y="120"/>
                    </a:lnTo>
                    <a:cubicBezTo>
                      <a:pt x="1199" y="120"/>
                      <a:pt x="1217" y="8"/>
                      <a:pt x="1218" y="7"/>
                    </a:cubicBezTo>
                    <a:cubicBezTo>
                      <a:pt x="1218" y="5"/>
                      <a:pt x="1217" y="3"/>
                      <a:pt x="1216" y="2"/>
                    </a:cubicBezTo>
                    <a:close/>
                    <a:moveTo>
                      <a:pt x="700" y="81"/>
                    </a:moveTo>
                    <a:lnTo>
                      <a:pt x="518" y="81"/>
                    </a:lnTo>
                    <a:lnTo>
                      <a:pt x="518" y="39"/>
                    </a:lnTo>
                    <a:lnTo>
                      <a:pt x="700" y="39"/>
                    </a:lnTo>
                    <a:lnTo>
                      <a:pt x="700" y="8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9"/>
              <p:cNvSpPr>
                <a:spLocks noEditPoints="1"/>
              </p:cNvSpPr>
              <p:nvPr/>
            </p:nvSpPr>
            <p:spPr bwMode="auto">
              <a:xfrm>
                <a:off x="147637" y="1174750"/>
                <a:ext cx="5386388" cy="3425825"/>
              </a:xfrm>
              <a:custGeom>
                <a:avLst/>
                <a:gdLst>
                  <a:gd name="T0" fmla="*/ 25 w 1004"/>
                  <a:gd name="T1" fmla="*/ 637 h 637"/>
                  <a:gd name="T2" fmla="*/ 979 w 1004"/>
                  <a:gd name="T3" fmla="*/ 637 h 637"/>
                  <a:gd name="T4" fmla="*/ 1004 w 1004"/>
                  <a:gd name="T5" fmla="*/ 612 h 637"/>
                  <a:gd name="T6" fmla="*/ 1004 w 1004"/>
                  <a:gd name="T7" fmla="*/ 25 h 637"/>
                  <a:gd name="T8" fmla="*/ 979 w 1004"/>
                  <a:gd name="T9" fmla="*/ 0 h 637"/>
                  <a:gd name="T10" fmla="*/ 25 w 1004"/>
                  <a:gd name="T11" fmla="*/ 0 h 637"/>
                  <a:gd name="T12" fmla="*/ 0 w 1004"/>
                  <a:gd name="T13" fmla="*/ 25 h 637"/>
                  <a:gd name="T14" fmla="*/ 0 w 1004"/>
                  <a:gd name="T15" fmla="*/ 612 h 637"/>
                  <a:gd name="T16" fmla="*/ 25 w 1004"/>
                  <a:gd name="T17" fmla="*/ 637 h 637"/>
                  <a:gd name="T18" fmla="*/ 87 w 1004"/>
                  <a:gd name="T19" fmla="*/ 88 h 637"/>
                  <a:gd name="T20" fmla="*/ 917 w 1004"/>
                  <a:gd name="T21" fmla="*/ 88 h 637"/>
                  <a:gd name="T22" fmla="*/ 917 w 1004"/>
                  <a:gd name="T23" fmla="*/ 549 h 637"/>
                  <a:gd name="T24" fmla="*/ 87 w 1004"/>
                  <a:gd name="T25" fmla="*/ 549 h 637"/>
                  <a:gd name="T26" fmla="*/ 87 w 1004"/>
                  <a:gd name="T27" fmla="*/ 88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4" h="637">
                    <a:moveTo>
                      <a:pt x="25" y="637"/>
                    </a:moveTo>
                    <a:lnTo>
                      <a:pt x="979" y="637"/>
                    </a:lnTo>
                    <a:cubicBezTo>
                      <a:pt x="993" y="637"/>
                      <a:pt x="1004" y="625"/>
                      <a:pt x="1004" y="612"/>
                    </a:cubicBezTo>
                    <a:lnTo>
                      <a:pt x="1004" y="25"/>
                    </a:lnTo>
                    <a:cubicBezTo>
                      <a:pt x="1004" y="11"/>
                      <a:pt x="993" y="0"/>
                      <a:pt x="979" y="0"/>
                    </a:cubicBezTo>
                    <a:lnTo>
                      <a:pt x="25" y="0"/>
                    </a:lnTo>
                    <a:cubicBezTo>
                      <a:pt x="11" y="0"/>
                      <a:pt x="0" y="11"/>
                      <a:pt x="0" y="25"/>
                    </a:cubicBezTo>
                    <a:lnTo>
                      <a:pt x="0" y="612"/>
                    </a:lnTo>
                    <a:cubicBezTo>
                      <a:pt x="0" y="625"/>
                      <a:pt x="11" y="637"/>
                      <a:pt x="25" y="637"/>
                    </a:cubicBezTo>
                    <a:close/>
                    <a:moveTo>
                      <a:pt x="87" y="88"/>
                    </a:moveTo>
                    <a:lnTo>
                      <a:pt x="917" y="88"/>
                    </a:lnTo>
                    <a:lnTo>
                      <a:pt x="917" y="549"/>
                    </a:lnTo>
                    <a:lnTo>
                      <a:pt x="87" y="549"/>
                    </a:lnTo>
                    <a:lnTo>
                      <a:pt x="87" y="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6290760" y="3051094"/>
              <a:ext cx="150603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/>
                <a:t>Title 03</a:t>
              </a:r>
              <a:endParaRPr lang="en-US" sz="2800" b="1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096000" y="3998481"/>
              <a:ext cx="1895557" cy="13747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189753" y="3710077"/>
              <a:ext cx="1708051" cy="1039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9213839" y="1947367"/>
            <a:ext cx="1895557" cy="3641873"/>
            <a:chOff x="9330690" y="1731343"/>
            <a:chExt cx="1895557" cy="3641873"/>
          </a:xfrm>
        </p:grpSpPr>
        <p:sp>
          <p:nvSpPr>
            <p:cNvPr id="29" name="文字方塊 28"/>
            <p:cNvSpPr txBox="1"/>
            <p:nvPr/>
          </p:nvSpPr>
          <p:spPr>
            <a:xfrm>
              <a:off x="9525450" y="3051094"/>
              <a:ext cx="150603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/>
                <a:t>Title 04</a:t>
              </a:r>
              <a:endParaRPr lang="en-US" sz="2800" b="1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9330690" y="3998481"/>
              <a:ext cx="1895557" cy="13747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9424443" y="3710077"/>
              <a:ext cx="1708051" cy="1039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auto">
            <a:xfrm>
              <a:off x="9701003" y="1731343"/>
              <a:ext cx="1154931" cy="1141377"/>
            </a:xfrm>
            <a:custGeom>
              <a:avLst/>
              <a:gdLst>
                <a:gd name="T0" fmla="*/ 170 w 908"/>
                <a:gd name="T1" fmla="*/ 800 h 895"/>
                <a:gd name="T2" fmla="*/ 241 w 908"/>
                <a:gd name="T3" fmla="*/ 530 h 895"/>
                <a:gd name="T4" fmla="*/ 537 w 908"/>
                <a:gd name="T5" fmla="*/ 479 h 895"/>
                <a:gd name="T6" fmla="*/ 538 w 908"/>
                <a:gd name="T7" fmla="*/ 480 h 895"/>
                <a:gd name="T8" fmla="*/ 352 w 908"/>
                <a:gd name="T9" fmla="*/ 648 h 895"/>
                <a:gd name="T10" fmla="*/ 170 w 908"/>
                <a:gd name="T11" fmla="*/ 800 h 895"/>
                <a:gd name="T12" fmla="*/ 498 w 908"/>
                <a:gd name="T13" fmla="*/ 590 h 895"/>
                <a:gd name="T14" fmla="*/ 360 w 908"/>
                <a:gd name="T15" fmla="*/ 673 h 895"/>
                <a:gd name="T16" fmla="*/ 189 w 908"/>
                <a:gd name="T17" fmla="*/ 825 h 895"/>
                <a:gd name="T18" fmla="*/ 190 w 908"/>
                <a:gd name="T19" fmla="*/ 827 h 895"/>
                <a:gd name="T20" fmla="*/ 486 w 908"/>
                <a:gd name="T21" fmla="*/ 776 h 895"/>
                <a:gd name="T22" fmla="*/ 557 w 908"/>
                <a:gd name="T23" fmla="*/ 504 h 895"/>
                <a:gd name="T24" fmla="*/ 498 w 908"/>
                <a:gd name="T25" fmla="*/ 590 h 895"/>
                <a:gd name="T26" fmla="*/ 236 w 908"/>
                <a:gd name="T27" fmla="*/ 278 h 895"/>
                <a:gd name="T28" fmla="*/ 475 w 908"/>
                <a:gd name="T29" fmla="*/ 201 h 895"/>
                <a:gd name="T30" fmla="*/ 475 w 908"/>
                <a:gd name="T31" fmla="*/ 200 h 895"/>
                <a:gd name="T32" fmla="*/ 184 w 908"/>
                <a:gd name="T33" fmla="*/ 125 h 895"/>
                <a:gd name="T34" fmla="*/ 8 w 908"/>
                <a:gd name="T35" fmla="*/ 341 h 895"/>
                <a:gd name="T36" fmla="*/ 236 w 908"/>
                <a:gd name="T37" fmla="*/ 278 h 895"/>
                <a:gd name="T38" fmla="*/ 306 w 908"/>
                <a:gd name="T39" fmla="*/ 450 h 895"/>
                <a:gd name="T40" fmla="*/ 482 w 908"/>
                <a:gd name="T41" fmla="*/ 231 h 895"/>
                <a:gd name="T42" fmla="*/ 393 w 908"/>
                <a:gd name="T43" fmla="*/ 285 h 895"/>
                <a:gd name="T44" fmla="*/ 234 w 908"/>
                <a:gd name="T45" fmla="*/ 304 h 895"/>
                <a:gd name="T46" fmla="*/ 14 w 908"/>
                <a:gd name="T47" fmla="*/ 372 h 895"/>
                <a:gd name="T48" fmla="*/ 15 w 908"/>
                <a:gd name="T49" fmla="*/ 374 h 895"/>
                <a:gd name="T50" fmla="*/ 306 w 908"/>
                <a:gd name="T51" fmla="*/ 450 h 895"/>
                <a:gd name="T52" fmla="*/ 702 w 908"/>
                <a:gd name="T53" fmla="*/ 263 h 895"/>
                <a:gd name="T54" fmla="*/ 762 w 908"/>
                <a:gd name="T55" fmla="*/ 19 h 895"/>
                <a:gd name="T56" fmla="*/ 761 w 908"/>
                <a:gd name="T57" fmla="*/ 18 h 895"/>
                <a:gd name="T58" fmla="*/ 544 w 908"/>
                <a:gd name="T59" fmla="*/ 227 h 895"/>
                <a:gd name="T60" fmla="*/ 636 w 908"/>
                <a:gd name="T61" fmla="*/ 490 h 895"/>
                <a:gd name="T62" fmla="*/ 702 w 908"/>
                <a:gd name="T63" fmla="*/ 263 h 895"/>
                <a:gd name="T64" fmla="*/ 791 w 908"/>
                <a:gd name="T65" fmla="*/ 28 h 895"/>
                <a:gd name="T66" fmla="*/ 790 w 908"/>
                <a:gd name="T67" fmla="*/ 133 h 895"/>
                <a:gd name="T68" fmla="*/ 723 w 908"/>
                <a:gd name="T69" fmla="*/ 278 h 895"/>
                <a:gd name="T70" fmla="*/ 666 w 908"/>
                <a:gd name="T71" fmla="*/ 501 h 895"/>
                <a:gd name="T72" fmla="*/ 667 w 908"/>
                <a:gd name="T73" fmla="*/ 501 h 895"/>
                <a:gd name="T74" fmla="*/ 885 w 908"/>
                <a:gd name="T75" fmla="*/ 293 h 895"/>
                <a:gd name="T76" fmla="*/ 791 w 908"/>
                <a:gd name="T77" fmla="*/ 2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8" h="895">
                  <a:moveTo>
                    <a:pt x="170" y="800"/>
                  </a:moveTo>
                  <a:cubicBezTo>
                    <a:pt x="129" y="728"/>
                    <a:pt x="156" y="615"/>
                    <a:pt x="241" y="530"/>
                  </a:cubicBezTo>
                  <a:cubicBezTo>
                    <a:pt x="337" y="434"/>
                    <a:pt x="470" y="412"/>
                    <a:pt x="537" y="479"/>
                  </a:cubicBezTo>
                  <a:cubicBezTo>
                    <a:pt x="538" y="479"/>
                    <a:pt x="538" y="480"/>
                    <a:pt x="538" y="480"/>
                  </a:cubicBezTo>
                  <a:cubicBezTo>
                    <a:pt x="524" y="519"/>
                    <a:pt x="481" y="603"/>
                    <a:pt x="352" y="648"/>
                  </a:cubicBezTo>
                  <a:cubicBezTo>
                    <a:pt x="233" y="690"/>
                    <a:pt x="187" y="756"/>
                    <a:pt x="170" y="800"/>
                  </a:cubicBezTo>
                  <a:close/>
                  <a:moveTo>
                    <a:pt x="498" y="590"/>
                  </a:moveTo>
                  <a:cubicBezTo>
                    <a:pt x="467" y="621"/>
                    <a:pt x="423" y="651"/>
                    <a:pt x="360" y="673"/>
                  </a:cubicBezTo>
                  <a:cubicBezTo>
                    <a:pt x="234" y="718"/>
                    <a:pt x="198" y="790"/>
                    <a:pt x="189" y="825"/>
                  </a:cubicBezTo>
                  <a:cubicBezTo>
                    <a:pt x="189" y="826"/>
                    <a:pt x="189" y="826"/>
                    <a:pt x="190" y="827"/>
                  </a:cubicBezTo>
                  <a:cubicBezTo>
                    <a:pt x="258" y="895"/>
                    <a:pt x="390" y="872"/>
                    <a:pt x="486" y="776"/>
                  </a:cubicBezTo>
                  <a:cubicBezTo>
                    <a:pt x="572" y="690"/>
                    <a:pt x="599" y="576"/>
                    <a:pt x="557" y="504"/>
                  </a:cubicBezTo>
                  <a:cubicBezTo>
                    <a:pt x="546" y="528"/>
                    <a:pt x="528" y="559"/>
                    <a:pt x="498" y="590"/>
                  </a:cubicBezTo>
                  <a:close/>
                  <a:moveTo>
                    <a:pt x="236" y="278"/>
                  </a:moveTo>
                  <a:cubicBezTo>
                    <a:pt x="372" y="290"/>
                    <a:pt x="446" y="231"/>
                    <a:pt x="475" y="201"/>
                  </a:cubicBezTo>
                  <a:cubicBezTo>
                    <a:pt x="475" y="201"/>
                    <a:pt x="475" y="201"/>
                    <a:pt x="475" y="200"/>
                  </a:cubicBezTo>
                  <a:cubicBezTo>
                    <a:pt x="441" y="111"/>
                    <a:pt x="311" y="77"/>
                    <a:pt x="184" y="125"/>
                  </a:cubicBezTo>
                  <a:cubicBezTo>
                    <a:pt x="72" y="167"/>
                    <a:pt x="0" y="259"/>
                    <a:pt x="8" y="341"/>
                  </a:cubicBezTo>
                  <a:cubicBezTo>
                    <a:pt x="42" y="308"/>
                    <a:pt x="111" y="267"/>
                    <a:pt x="236" y="278"/>
                  </a:cubicBezTo>
                  <a:close/>
                  <a:moveTo>
                    <a:pt x="306" y="450"/>
                  </a:moveTo>
                  <a:cubicBezTo>
                    <a:pt x="419" y="407"/>
                    <a:pt x="491" y="314"/>
                    <a:pt x="482" y="231"/>
                  </a:cubicBezTo>
                  <a:cubicBezTo>
                    <a:pt x="463" y="248"/>
                    <a:pt x="434" y="270"/>
                    <a:pt x="393" y="285"/>
                  </a:cubicBezTo>
                  <a:cubicBezTo>
                    <a:pt x="352" y="300"/>
                    <a:pt x="299" y="310"/>
                    <a:pt x="234" y="304"/>
                  </a:cubicBezTo>
                  <a:cubicBezTo>
                    <a:pt x="100" y="292"/>
                    <a:pt x="38" y="344"/>
                    <a:pt x="14" y="372"/>
                  </a:cubicBezTo>
                  <a:cubicBezTo>
                    <a:pt x="15" y="373"/>
                    <a:pt x="15" y="373"/>
                    <a:pt x="15" y="374"/>
                  </a:cubicBezTo>
                  <a:cubicBezTo>
                    <a:pt x="49" y="464"/>
                    <a:pt x="179" y="497"/>
                    <a:pt x="306" y="450"/>
                  </a:cubicBezTo>
                  <a:close/>
                  <a:moveTo>
                    <a:pt x="702" y="263"/>
                  </a:moveTo>
                  <a:cubicBezTo>
                    <a:pt x="784" y="153"/>
                    <a:pt x="773" y="59"/>
                    <a:pt x="762" y="19"/>
                  </a:cubicBezTo>
                  <a:cubicBezTo>
                    <a:pt x="762" y="19"/>
                    <a:pt x="761" y="19"/>
                    <a:pt x="761" y="18"/>
                  </a:cubicBezTo>
                  <a:cubicBezTo>
                    <a:pt x="667" y="0"/>
                    <a:pt x="570" y="93"/>
                    <a:pt x="544" y="227"/>
                  </a:cubicBezTo>
                  <a:cubicBezTo>
                    <a:pt x="521" y="344"/>
                    <a:pt x="561" y="453"/>
                    <a:pt x="636" y="490"/>
                  </a:cubicBezTo>
                  <a:cubicBezTo>
                    <a:pt x="626" y="444"/>
                    <a:pt x="627" y="363"/>
                    <a:pt x="702" y="263"/>
                  </a:cubicBezTo>
                  <a:close/>
                  <a:moveTo>
                    <a:pt x="791" y="28"/>
                  </a:moveTo>
                  <a:cubicBezTo>
                    <a:pt x="796" y="54"/>
                    <a:pt x="798" y="90"/>
                    <a:pt x="790" y="133"/>
                  </a:cubicBezTo>
                  <a:cubicBezTo>
                    <a:pt x="782" y="176"/>
                    <a:pt x="762" y="225"/>
                    <a:pt x="723" y="278"/>
                  </a:cubicBezTo>
                  <a:cubicBezTo>
                    <a:pt x="643" y="386"/>
                    <a:pt x="654" y="466"/>
                    <a:pt x="666" y="501"/>
                  </a:cubicBezTo>
                  <a:cubicBezTo>
                    <a:pt x="666" y="501"/>
                    <a:pt x="667" y="501"/>
                    <a:pt x="667" y="501"/>
                  </a:cubicBezTo>
                  <a:cubicBezTo>
                    <a:pt x="761" y="519"/>
                    <a:pt x="859" y="426"/>
                    <a:pt x="885" y="293"/>
                  </a:cubicBezTo>
                  <a:cubicBezTo>
                    <a:pt x="908" y="174"/>
                    <a:pt x="867" y="64"/>
                    <a:pt x="791" y="2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6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012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cxnSp>
        <p:nvCxnSpPr>
          <p:cNvPr id="3" name="直線接點 2"/>
          <p:cNvCxnSpPr>
            <a:stCxn id="6" idx="4"/>
            <a:endCxn id="10" idx="0"/>
          </p:cNvCxnSpPr>
          <p:nvPr/>
        </p:nvCxnSpPr>
        <p:spPr>
          <a:xfrm>
            <a:off x="3844629" y="2139786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3700613" y="185175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3700613" y="3147898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3700613" y="4444042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橢圓 9"/>
          <p:cNvSpPr/>
          <p:nvPr/>
        </p:nvSpPr>
        <p:spPr>
          <a:xfrm>
            <a:off x="3700613" y="5740186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919536" y="1710645"/>
            <a:ext cx="17810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sz="2800" b="1" dirty="0" smtClean="0">
                <a:solidFill>
                  <a:schemeClr val="accent1"/>
                </a:solidFill>
              </a:rPr>
              <a:t>01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192883" y="1556756"/>
            <a:ext cx="60604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 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919536" y="3021644"/>
            <a:ext cx="17810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sz="2800" b="1" dirty="0" smtClean="0">
                <a:solidFill>
                  <a:schemeClr val="accent1"/>
                </a:solidFill>
              </a:rPr>
              <a:t>02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192883" y="2867755"/>
            <a:ext cx="60604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 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919536" y="4321213"/>
            <a:ext cx="17810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sz="2800" b="1" dirty="0" smtClean="0">
                <a:solidFill>
                  <a:schemeClr val="accent1"/>
                </a:solidFill>
              </a:rPr>
              <a:t>03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192883" y="4167324"/>
            <a:ext cx="60604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 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919536" y="5632212"/>
            <a:ext cx="17810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sz="2800" b="1" dirty="0" smtClean="0">
                <a:solidFill>
                  <a:schemeClr val="accent1"/>
                </a:solidFill>
              </a:rPr>
              <a:t>04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92883" y="5478323"/>
            <a:ext cx="60604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 </a:t>
            </a:r>
          </a:p>
        </p:txBody>
      </p:sp>
    </p:spTree>
    <p:extLst>
      <p:ext uri="{BB962C8B-B14F-4D97-AF65-F5344CB8AC3E}">
        <p14:creationId xmlns:p14="http://schemas.microsoft.com/office/powerpoint/2010/main" val="38720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013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10677" y="1844824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/>
              <a:t>01</a:t>
            </a:r>
            <a:endParaRPr lang="en-US" sz="72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2306962" y="2035068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49488" y="2450098"/>
            <a:ext cx="3441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7" name="矩形 6"/>
          <p:cNvSpPr/>
          <p:nvPr/>
        </p:nvSpPr>
        <p:spPr>
          <a:xfrm>
            <a:off x="551384" y="3074383"/>
            <a:ext cx="1406617" cy="9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970460" y="1844824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/>
              <a:t>02</a:t>
            </a:r>
            <a:endParaRPr lang="en-US" sz="72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8166745" y="2035068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09271" y="2450098"/>
            <a:ext cx="3441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矩形 10"/>
          <p:cNvSpPr/>
          <p:nvPr/>
        </p:nvSpPr>
        <p:spPr>
          <a:xfrm>
            <a:off x="6411167" y="3074383"/>
            <a:ext cx="1406617" cy="9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110677" y="4119394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/>
              <a:t>03</a:t>
            </a:r>
            <a:endParaRPr lang="en-US" sz="72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06962" y="4309638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49488" y="4724668"/>
            <a:ext cx="3441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5" name="矩形 14"/>
          <p:cNvSpPr/>
          <p:nvPr/>
        </p:nvSpPr>
        <p:spPr>
          <a:xfrm>
            <a:off x="551384" y="5348953"/>
            <a:ext cx="1406617" cy="9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70460" y="4119394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/>
              <a:t>04</a:t>
            </a:r>
            <a:endParaRPr lang="en-US" sz="72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166745" y="4309638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209271" y="4724668"/>
            <a:ext cx="3441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9" name="矩形 18"/>
          <p:cNvSpPr/>
          <p:nvPr/>
        </p:nvSpPr>
        <p:spPr>
          <a:xfrm>
            <a:off x="6411167" y="5348953"/>
            <a:ext cx="1406617" cy="9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014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911424" y="3394814"/>
            <a:ext cx="953308" cy="718674"/>
            <a:chOff x="4355675" y="2117018"/>
            <a:chExt cx="3480650" cy="2623964"/>
          </a:xfrm>
          <a:solidFill>
            <a:schemeClr val="accent1"/>
          </a:solidFill>
        </p:grpSpPr>
        <p:sp>
          <p:nvSpPr>
            <p:cNvPr id="7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395302" y="3321298"/>
            <a:ext cx="822676" cy="82305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10" name="手繪多邊形 9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7896200" y="3453226"/>
            <a:ext cx="1002692" cy="660262"/>
            <a:chOff x="-427038" y="1174750"/>
            <a:chExt cx="6535738" cy="4303713"/>
          </a:xfrm>
          <a:solidFill>
            <a:schemeClr val="accent1"/>
          </a:solidFill>
        </p:grpSpPr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7" name="直線接點 16"/>
          <p:cNvCxnSpPr/>
          <p:nvPr/>
        </p:nvCxnSpPr>
        <p:spPr>
          <a:xfrm>
            <a:off x="4024918" y="2882170"/>
            <a:ext cx="0" cy="174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030550" y="2780928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030550" y="3286357"/>
            <a:ext cx="1895557" cy="13514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537861" y="2780928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537861" y="3274720"/>
            <a:ext cx="1895557" cy="13747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9096987" y="2780928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03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9096987" y="3274720"/>
            <a:ext cx="1895557" cy="13747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2" name="直線接點 31"/>
          <p:cNvCxnSpPr/>
          <p:nvPr/>
        </p:nvCxnSpPr>
        <p:spPr>
          <a:xfrm>
            <a:off x="7491646" y="2882170"/>
            <a:ext cx="0" cy="174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015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07368" y="2832429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93483" y="2832429"/>
            <a:ext cx="3428587" cy="985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240793" y="2056028"/>
            <a:ext cx="20691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800" b="1" dirty="0" smtClean="0"/>
              <a:t>32.8</a:t>
            </a:r>
            <a:r>
              <a:rPr lang="en-US" altLang="zh-TW" sz="2800" b="1" dirty="0" smtClean="0"/>
              <a:t>%</a:t>
            </a:r>
            <a:endParaRPr 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023992" y="2832429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998934" y="2832429"/>
            <a:ext cx="3428587" cy="985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752184" y="2155902"/>
            <a:ext cx="20691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800" b="1" dirty="0" smtClean="0"/>
              <a:t>612</a:t>
            </a:r>
            <a:r>
              <a:rPr lang="en-US" altLang="zh-TW" sz="5400" b="1" baseline="50000" dirty="0" smtClean="0"/>
              <a:t>+</a:t>
            </a:r>
            <a:endParaRPr lang="en-US" sz="5400" b="1" baseline="5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7368" y="4789345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393483" y="4789345"/>
            <a:ext cx="3428587" cy="985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240793" y="4034459"/>
            <a:ext cx="20691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800" b="1" dirty="0" smtClean="0"/>
              <a:t>742</a:t>
            </a:r>
            <a:r>
              <a:rPr lang="en-US" altLang="zh-TW" sz="2400" b="1" dirty="0" smtClean="0"/>
              <a:t>M</a:t>
            </a:r>
            <a:endParaRPr lang="en-US" sz="12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023992" y="4789345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039822" y="4819866"/>
            <a:ext cx="3428587" cy="985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752184" y="4034459"/>
            <a:ext cx="20691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800" b="1" dirty="0" smtClean="0"/>
              <a:t>98.5</a:t>
            </a:r>
            <a:r>
              <a:rPr lang="en-US" altLang="zh-TW" sz="2800" b="1" dirty="0"/>
              <a:t>K</a:t>
            </a:r>
            <a:endParaRPr lang="en-US" sz="2800" b="1" dirty="0"/>
          </a:p>
        </p:txBody>
      </p:sp>
      <p:grpSp>
        <p:nvGrpSpPr>
          <p:cNvPr id="18" name="群組 17"/>
          <p:cNvGrpSpPr/>
          <p:nvPr/>
        </p:nvGrpSpPr>
        <p:grpSpPr>
          <a:xfrm>
            <a:off x="1287485" y="2096240"/>
            <a:ext cx="953308" cy="718674"/>
            <a:chOff x="4355675" y="2117018"/>
            <a:chExt cx="3480650" cy="2623964"/>
          </a:xfrm>
          <a:solidFill>
            <a:schemeClr val="accent1"/>
          </a:solidFill>
        </p:grpSpPr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152609" y="2155902"/>
            <a:ext cx="660978" cy="661284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1372221" y="4151403"/>
            <a:ext cx="783836" cy="516148"/>
            <a:chOff x="-427038" y="1174750"/>
            <a:chExt cx="6535738" cy="4303713"/>
          </a:xfrm>
          <a:solidFill>
            <a:schemeClr val="accent1"/>
          </a:solidFill>
        </p:grpSpPr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33"/>
          <p:cNvSpPr>
            <a:spLocks noEditPoints="1"/>
          </p:cNvSpPr>
          <p:nvPr/>
        </p:nvSpPr>
        <p:spPr bwMode="auto">
          <a:xfrm>
            <a:off x="7131749" y="4097959"/>
            <a:ext cx="681838" cy="673836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016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27448" y="2100774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</a:t>
            </a:r>
            <a:endParaRPr 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74545" y="2060848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17071" y="2535724"/>
            <a:ext cx="34028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7" name="矩形 6"/>
          <p:cNvSpPr/>
          <p:nvPr/>
        </p:nvSpPr>
        <p:spPr>
          <a:xfrm>
            <a:off x="6600056" y="2100774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02</a:t>
            </a:r>
            <a:endParaRPr 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47153" y="2060848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89679" y="2535724"/>
            <a:ext cx="34028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0" name="矩形 9"/>
          <p:cNvSpPr/>
          <p:nvPr/>
        </p:nvSpPr>
        <p:spPr>
          <a:xfrm>
            <a:off x="1127448" y="4437112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03</a:t>
            </a:r>
            <a:endParaRPr lang="en-US" sz="3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074545" y="4397186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117071" y="4872062"/>
            <a:ext cx="34028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3" name="矩形 12"/>
          <p:cNvSpPr/>
          <p:nvPr/>
        </p:nvSpPr>
        <p:spPr>
          <a:xfrm>
            <a:off x="6600056" y="4437112"/>
            <a:ext cx="79208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</a:t>
            </a:r>
            <a:endParaRPr 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547153" y="4397186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89679" y="4872062"/>
            <a:ext cx="340286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609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017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3509467" y="1556792"/>
            <a:ext cx="1501012" cy="1131574"/>
            <a:chOff x="4355675" y="2117018"/>
            <a:chExt cx="3480650" cy="2623964"/>
          </a:xfrm>
          <a:solidFill>
            <a:schemeClr val="accent1"/>
          </a:solidFill>
        </p:grpSpPr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1914135" y="2185047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01</a:t>
            </a:r>
            <a:endParaRPr 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36228" y="2709678"/>
            <a:ext cx="3553737" cy="109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 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8442024" y="1556792"/>
            <a:ext cx="1150018" cy="1150552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559142" y="4130959"/>
            <a:ext cx="1401662" cy="922980"/>
            <a:chOff x="-427038" y="1174750"/>
            <a:chExt cx="6535738" cy="4303713"/>
          </a:xfrm>
          <a:solidFill>
            <a:schemeClr val="accent1"/>
          </a:solidFill>
        </p:grpSpPr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8500996" y="3999544"/>
            <a:ext cx="1154931" cy="1141377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6702035" y="2185047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0</a:t>
            </a:r>
            <a:r>
              <a:rPr lang="en-US" altLang="zh-TW" sz="2800" b="1" dirty="0" smtClean="0"/>
              <a:t>2</a:t>
            </a:r>
            <a:endParaRPr lang="en-US" sz="2800" b="1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724128" y="2709678"/>
            <a:ext cx="3553737" cy="109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 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914135" y="4617701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0</a:t>
            </a:r>
            <a:r>
              <a:rPr lang="en-US" altLang="zh-TW" sz="2800" b="1" dirty="0" smtClean="0"/>
              <a:t>3</a:t>
            </a:r>
            <a:endParaRPr lang="en-US" sz="2800" b="1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936228" y="5142332"/>
            <a:ext cx="3553737" cy="109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 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6702035" y="4617701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0</a:t>
            </a:r>
            <a:r>
              <a:rPr lang="en-US" altLang="zh-TW" sz="2800" b="1" dirty="0" smtClean="0"/>
              <a:t>4</a:t>
            </a:r>
            <a:endParaRPr lang="en-US" sz="2800" b="1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724128" y="5142332"/>
            <a:ext cx="3553737" cy="109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 </a:t>
            </a:r>
          </a:p>
        </p:txBody>
      </p:sp>
    </p:spTree>
    <p:extLst>
      <p:ext uri="{BB962C8B-B14F-4D97-AF65-F5344CB8AC3E}">
        <p14:creationId xmlns:p14="http://schemas.microsoft.com/office/powerpoint/2010/main" val="34046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018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11424" y="1366548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/>
              <a:t>01</a:t>
            </a:r>
            <a:endParaRPr lang="en-US" sz="72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55440" y="2459925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97966" y="2840665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7" name="矩形 6"/>
          <p:cNvSpPr/>
          <p:nvPr/>
        </p:nvSpPr>
        <p:spPr>
          <a:xfrm>
            <a:off x="2219367" y="2189097"/>
            <a:ext cx="1406617" cy="9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528048" y="1366548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/>
              <a:t>02</a:t>
            </a:r>
            <a:endParaRPr lang="en-US" sz="72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672064" y="2459925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14590" y="2840665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1" name="矩形 10"/>
          <p:cNvSpPr/>
          <p:nvPr/>
        </p:nvSpPr>
        <p:spPr>
          <a:xfrm>
            <a:off x="7835991" y="2189097"/>
            <a:ext cx="1406617" cy="9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911424" y="3888340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/>
              <a:t>03</a:t>
            </a:r>
            <a:endParaRPr lang="en-US" sz="72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055440" y="4981717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97966" y="5362457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5" name="矩形 14"/>
          <p:cNvSpPr/>
          <p:nvPr/>
        </p:nvSpPr>
        <p:spPr>
          <a:xfrm>
            <a:off x="2219367" y="4710889"/>
            <a:ext cx="1406617" cy="9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528048" y="3888340"/>
            <a:ext cx="147099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smtClean="0"/>
              <a:t>04</a:t>
            </a:r>
            <a:endParaRPr lang="en-US" sz="72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672064" y="4981717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714590" y="5362457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9" name="矩形 18"/>
          <p:cNvSpPr/>
          <p:nvPr/>
        </p:nvSpPr>
        <p:spPr>
          <a:xfrm>
            <a:off x="7835991" y="4710889"/>
            <a:ext cx="1406617" cy="91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001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459596" y="1772816"/>
            <a:ext cx="7272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314923" y="1864451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altLang="zh-TW" sz="2800" b="1" dirty="0" smtClean="0">
                <a:solidFill>
                  <a:schemeClr val="accent1"/>
                </a:solidFill>
              </a:rPr>
              <a:t>01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357449" y="2245191"/>
            <a:ext cx="53406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2459596" y="3212976"/>
            <a:ext cx="7272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459596" y="4653136"/>
            <a:ext cx="7272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459596" y="6093296"/>
            <a:ext cx="7272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314923" y="3304610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altLang="zh-TW" sz="2800" b="1" dirty="0" smtClean="0">
                <a:solidFill>
                  <a:schemeClr val="accent1"/>
                </a:solidFill>
              </a:rPr>
              <a:t>02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357449" y="3685350"/>
            <a:ext cx="53406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314923" y="4744770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altLang="zh-TW" sz="2800" b="1" dirty="0" smtClean="0">
                <a:solidFill>
                  <a:schemeClr val="accent1"/>
                </a:solidFill>
              </a:rPr>
              <a:t>03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57449" y="5125510"/>
            <a:ext cx="53406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2753311" y="1916832"/>
            <a:ext cx="1152128" cy="1152128"/>
            <a:chOff x="1127448" y="2163688"/>
            <a:chExt cx="1152128" cy="1152128"/>
          </a:xfrm>
        </p:grpSpPr>
        <p:sp>
          <p:nvSpPr>
            <p:cNvPr id="20" name="橢圓 19"/>
            <p:cNvSpPr/>
            <p:nvPr/>
          </p:nvSpPr>
          <p:spPr>
            <a:xfrm>
              <a:off x="1127448" y="2163688"/>
              <a:ext cx="1152128" cy="1152128"/>
            </a:xfrm>
            <a:prstGeom prst="ellipse">
              <a:avLst/>
            </a:prstGeom>
            <a:solidFill>
              <a:srgbClr val="CE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1199512" y="2235752"/>
              <a:ext cx="1008000" cy="1008000"/>
            </a:xfrm>
            <a:prstGeom prst="ellipse">
              <a:avLst/>
            </a:prstGeom>
            <a:solidFill>
              <a:srgbClr val="A9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1271512" y="2307752"/>
              <a:ext cx="864000" cy="864000"/>
            </a:xfrm>
            <a:prstGeom prst="ellipse">
              <a:avLst/>
            </a:prstGeom>
            <a:solidFill>
              <a:srgbClr val="99D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1343512" y="2379752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430760" y="2506960"/>
              <a:ext cx="564970" cy="425916"/>
              <a:chOff x="4355675" y="2117018"/>
              <a:chExt cx="3480650" cy="2623964"/>
            </a:xfrm>
            <a:solidFill>
              <a:schemeClr val="bg1"/>
            </a:solidFill>
          </p:grpSpPr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5383463" y="2978390"/>
                <a:ext cx="1462576" cy="1762592"/>
              </a:xfrm>
              <a:custGeom>
                <a:avLst/>
                <a:gdLst>
                  <a:gd name="T0" fmla="*/ 2156 w 5504"/>
                  <a:gd name="T1" fmla="*/ 5960 h 6632"/>
                  <a:gd name="T2" fmla="*/ 0 w 5504"/>
                  <a:gd name="T3" fmla="*/ 3404 h 6632"/>
                  <a:gd name="T4" fmla="*/ 802 w 5504"/>
                  <a:gd name="T5" fmla="*/ 3365 h 6632"/>
                  <a:gd name="T6" fmla="*/ 1642 w 5504"/>
                  <a:gd name="T7" fmla="*/ 3326 h 6632"/>
                  <a:gd name="T8" fmla="*/ 1679 w 5504"/>
                  <a:gd name="T9" fmla="*/ 1647 h 6632"/>
                  <a:gd name="T10" fmla="*/ 1679 w 5504"/>
                  <a:gd name="T11" fmla="*/ 0 h 6632"/>
                  <a:gd name="T12" fmla="*/ 2752 w 5504"/>
                  <a:gd name="T13" fmla="*/ 0 h 6632"/>
                  <a:gd name="T14" fmla="*/ 3824 w 5504"/>
                  <a:gd name="T15" fmla="*/ 0 h 6632"/>
                  <a:gd name="T16" fmla="*/ 3824 w 5504"/>
                  <a:gd name="T17" fmla="*/ 1647 h 6632"/>
                  <a:gd name="T18" fmla="*/ 3862 w 5504"/>
                  <a:gd name="T19" fmla="*/ 3326 h 6632"/>
                  <a:gd name="T20" fmla="*/ 4702 w 5504"/>
                  <a:gd name="T21" fmla="*/ 3365 h 6632"/>
                  <a:gd name="T22" fmla="*/ 5504 w 5504"/>
                  <a:gd name="T23" fmla="*/ 3404 h 6632"/>
                  <a:gd name="T24" fmla="*/ 4135 w 5504"/>
                  <a:gd name="T25" fmla="*/ 5038 h 6632"/>
                  <a:gd name="T26" fmla="*/ 3390 w 5504"/>
                  <a:gd name="T27" fmla="*/ 5907 h 6632"/>
                  <a:gd name="T28" fmla="*/ 2752 w 5504"/>
                  <a:gd name="T29" fmla="*/ 6632 h 6632"/>
                  <a:gd name="T30" fmla="*/ 2156 w 5504"/>
                  <a:gd name="T31" fmla="*/ 5960 h 6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04" h="6632">
                    <a:moveTo>
                      <a:pt x="2156" y="5960"/>
                    </a:moveTo>
                    <a:cubicBezTo>
                      <a:pt x="467" y="3987"/>
                      <a:pt x="0" y="3433"/>
                      <a:pt x="0" y="3404"/>
                    </a:cubicBezTo>
                    <a:cubicBezTo>
                      <a:pt x="0" y="3382"/>
                      <a:pt x="230" y="3370"/>
                      <a:pt x="802" y="3365"/>
                    </a:cubicBezTo>
                    <a:cubicBezTo>
                      <a:pt x="1336" y="3360"/>
                      <a:pt x="1617" y="3347"/>
                      <a:pt x="1642" y="3326"/>
                    </a:cubicBezTo>
                    <a:cubicBezTo>
                      <a:pt x="1672" y="3301"/>
                      <a:pt x="1679" y="2986"/>
                      <a:pt x="1679" y="1647"/>
                    </a:cubicBezTo>
                    <a:lnTo>
                      <a:pt x="1679" y="0"/>
                    </a:lnTo>
                    <a:lnTo>
                      <a:pt x="2752" y="0"/>
                    </a:lnTo>
                    <a:lnTo>
                      <a:pt x="3824" y="0"/>
                    </a:lnTo>
                    <a:lnTo>
                      <a:pt x="3824" y="1647"/>
                    </a:lnTo>
                    <a:cubicBezTo>
                      <a:pt x="3824" y="2986"/>
                      <a:pt x="3831" y="3301"/>
                      <a:pt x="3862" y="3326"/>
                    </a:cubicBezTo>
                    <a:cubicBezTo>
                      <a:pt x="3887" y="3347"/>
                      <a:pt x="4167" y="3360"/>
                      <a:pt x="4702" y="3365"/>
                    </a:cubicBezTo>
                    <a:cubicBezTo>
                      <a:pt x="5267" y="3370"/>
                      <a:pt x="5504" y="3382"/>
                      <a:pt x="5504" y="3404"/>
                    </a:cubicBezTo>
                    <a:cubicBezTo>
                      <a:pt x="5504" y="3430"/>
                      <a:pt x="4548" y="4571"/>
                      <a:pt x="4135" y="5038"/>
                    </a:cubicBezTo>
                    <a:cubicBezTo>
                      <a:pt x="4065" y="5116"/>
                      <a:pt x="3730" y="5507"/>
                      <a:pt x="3390" y="5907"/>
                    </a:cubicBezTo>
                    <a:cubicBezTo>
                      <a:pt x="3051" y="6306"/>
                      <a:pt x="2763" y="6632"/>
                      <a:pt x="2752" y="6632"/>
                    </a:cubicBezTo>
                    <a:cubicBezTo>
                      <a:pt x="2740" y="6632"/>
                      <a:pt x="2472" y="6330"/>
                      <a:pt x="2156" y="596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" name="Freeform 51"/>
              <p:cNvSpPr>
                <a:spLocks/>
              </p:cNvSpPr>
              <p:nvPr/>
            </p:nvSpPr>
            <p:spPr bwMode="auto">
              <a:xfrm>
                <a:off x="4355675" y="2117018"/>
                <a:ext cx="3480650" cy="2105970"/>
              </a:xfrm>
              <a:custGeom>
                <a:avLst/>
                <a:gdLst>
                  <a:gd name="T0" fmla="*/ 2341 w 13095"/>
                  <a:gd name="T1" fmla="*/ 7886 h 7920"/>
                  <a:gd name="T2" fmla="*/ 509 w 13095"/>
                  <a:gd name="T3" fmla="*/ 6449 h 7920"/>
                  <a:gd name="T4" fmla="*/ 1245 w 13095"/>
                  <a:gd name="T5" fmla="*/ 3297 h 7920"/>
                  <a:gd name="T6" fmla="*/ 1995 w 13095"/>
                  <a:gd name="T7" fmla="*/ 2896 h 7920"/>
                  <a:gd name="T8" fmla="*/ 2200 w 13095"/>
                  <a:gd name="T9" fmla="*/ 2842 h 7920"/>
                  <a:gd name="T10" fmla="*/ 2505 w 13095"/>
                  <a:gd name="T11" fmla="*/ 2787 h 7920"/>
                  <a:gd name="T12" fmla="*/ 2736 w 13095"/>
                  <a:gd name="T13" fmla="*/ 2728 h 7920"/>
                  <a:gd name="T14" fmla="*/ 2809 w 13095"/>
                  <a:gd name="T15" fmla="*/ 2535 h 7920"/>
                  <a:gd name="T16" fmla="*/ 3268 w 13095"/>
                  <a:gd name="T17" fmla="*/ 1472 h 7920"/>
                  <a:gd name="T18" fmla="*/ 4100 w 13095"/>
                  <a:gd name="T19" fmla="*/ 647 h 7920"/>
                  <a:gd name="T20" fmla="*/ 6845 w 13095"/>
                  <a:gd name="T21" fmla="*/ 382 h 7920"/>
                  <a:gd name="T22" fmla="*/ 7998 w 13095"/>
                  <a:gd name="T23" fmla="*/ 1256 h 7920"/>
                  <a:gd name="T24" fmla="*/ 8174 w 13095"/>
                  <a:gd name="T25" fmla="*/ 1479 h 7920"/>
                  <a:gd name="T26" fmla="*/ 8644 w 13095"/>
                  <a:gd name="T27" fmla="*/ 1478 h 7920"/>
                  <a:gd name="T28" fmla="*/ 9354 w 13095"/>
                  <a:gd name="T29" fmla="*/ 1540 h 7920"/>
                  <a:gd name="T30" fmla="*/ 10559 w 13095"/>
                  <a:gd name="T31" fmla="*/ 2257 h 7920"/>
                  <a:gd name="T32" fmla="*/ 11194 w 13095"/>
                  <a:gd name="T33" fmla="*/ 3405 h 7920"/>
                  <a:gd name="T34" fmla="*/ 11259 w 13095"/>
                  <a:gd name="T35" fmla="*/ 3617 h 7920"/>
                  <a:gd name="T36" fmla="*/ 11528 w 13095"/>
                  <a:gd name="T37" fmla="*/ 3704 h 7920"/>
                  <a:gd name="T38" fmla="*/ 11923 w 13095"/>
                  <a:gd name="T39" fmla="*/ 3856 h 7920"/>
                  <a:gd name="T40" fmla="*/ 13019 w 13095"/>
                  <a:gd name="T41" fmla="*/ 5141 h 7920"/>
                  <a:gd name="T42" fmla="*/ 13090 w 13095"/>
                  <a:gd name="T43" fmla="*/ 5734 h 7920"/>
                  <a:gd name="T44" fmla="*/ 12894 w 13095"/>
                  <a:gd name="T45" fmla="*/ 6721 h 7920"/>
                  <a:gd name="T46" fmla="*/ 11931 w 13095"/>
                  <a:gd name="T47" fmla="*/ 7709 h 7920"/>
                  <a:gd name="T48" fmla="*/ 10519 w 13095"/>
                  <a:gd name="T49" fmla="*/ 7914 h 7920"/>
                  <a:gd name="T50" fmla="*/ 9637 w 13095"/>
                  <a:gd name="T51" fmla="*/ 7907 h 7920"/>
                  <a:gd name="T52" fmla="*/ 10125 w 13095"/>
                  <a:gd name="T53" fmla="*/ 7321 h 7920"/>
                  <a:gd name="T54" fmla="*/ 10294 w 13095"/>
                  <a:gd name="T55" fmla="*/ 7131 h 7920"/>
                  <a:gd name="T56" fmla="*/ 10698 w 13095"/>
                  <a:gd name="T57" fmla="*/ 7131 h 7920"/>
                  <a:gd name="T58" fmla="*/ 11591 w 13095"/>
                  <a:gd name="T59" fmla="*/ 6972 h 7920"/>
                  <a:gd name="T60" fmla="*/ 12307 w 13095"/>
                  <a:gd name="T61" fmla="*/ 5564 h 7920"/>
                  <a:gd name="T62" fmla="*/ 11574 w 13095"/>
                  <a:gd name="T63" fmla="*/ 4583 h 7920"/>
                  <a:gd name="T64" fmla="*/ 10850 w 13095"/>
                  <a:gd name="T65" fmla="*/ 4424 h 7920"/>
                  <a:gd name="T66" fmla="*/ 10497 w 13095"/>
                  <a:gd name="T67" fmla="*/ 4407 h 7920"/>
                  <a:gd name="T68" fmla="*/ 10479 w 13095"/>
                  <a:gd name="T69" fmla="*/ 4054 h 7920"/>
                  <a:gd name="T70" fmla="*/ 9948 w 13095"/>
                  <a:gd name="T71" fmla="*/ 2783 h 7920"/>
                  <a:gd name="T72" fmla="*/ 8734 w 13095"/>
                  <a:gd name="T73" fmla="*/ 2267 h 7920"/>
                  <a:gd name="T74" fmla="*/ 8324 w 13095"/>
                  <a:gd name="T75" fmla="*/ 2300 h 7920"/>
                  <a:gd name="T76" fmla="*/ 8017 w 13095"/>
                  <a:gd name="T77" fmla="*/ 2398 h 7920"/>
                  <a:gd name="T78" fmla="*/ 7798 w 13095"/>
                  <a:gd name="T79" fmla="*/ 2417 h 7920"/>
                  <a:gd name="T80" fmla="*/ 7639 w 13095"/>
                  <a:gd name="T81" fmla="*/ 2142 h 7920"/>
                  <a:gd name="T82" fmla="*/ 6739 w 13095"/>
                  <a:gd name="T83" fmla="*/ 1223 h 7920"/>
                  <a:gd name="T84" fmla="*/ 5714 w 13095"/>
                  <a:gd name="T85" fmla="*/ 950 h 7920"/>
                  <a:gd name="T86" fmla="*/ 4994 w 13095"/>
                  <a:gd name="T87" fmla="*/ 1080 h 7920"/>
                  <a:gd name="T88" fmla="*/ 3725 w 13095"/>
                  <a:gd name="T89" fmla="*/ 2264 h 7920"/>
                  <a:gd name="T90" fmla="*/ 3505 w 13095"/>
                  <a:gd name="T91" fmla="*/ 3476 h 7920"/>
                  <a:gd name="T92" fmla="*/ 3498 w 13095"/>
                  <a:gd name="T93" fmla="*/ 3645 h 7920"/>
                  <a:gd name="T94" fmla="*/ 3372 w 13095"/>
                  <a:gd name="T95" fmla="*/ 3635 h 7920"/>
                  <a:gd name="T96" fmla="*/ 3180 w 13095"/>
                  <a:gd name="T97" fmla="*/ 3600 h 7920"/>
                  <a:gd name="T98" fmla="*/ 2406 w 13095"/>
                  <a:gd name="T99" fmla="*/ 3614 h 7920"/>
                  <a:gd name="T100" fmla="*/ 1551 w 13095"/>
                  <a:gd name="T101" fmla="*/ 4102 h 7920"/>
                  <a:gd name="T102" fmla="*/ 1101 w 13095"/>
                  <a:gd name="T103" fmla="*/ 4899 h 7920"/>
                  <a:gd name="T104" fmla="*/ 1098 w 13095"/>
                  <a:gd name="T105" fmla="*/ 5790 h 7920"/>
                  <a:gd name="T106" fmla="*/ 2021 w 13095"/>
                  <a:gd name="T107" fmla="*/ 6931 h 7920"/>
                  <a:gd name="T108" fmla="*/ 2794 w 13095"/>
                  <a:gd name="T109" fmla="*/ 7130 h 7920"/>
                  <a:gd name="T110" fmla="*/ 3036 w 13095"/>
                  <a:gd name="T111" fmla="*/ 7236 h 7920"/>
                  <a:gd name="T112" fmla="*/ 3580 w 13095"/>
                  <a:gd name="T113" fmla="*/ 7886 h 7920"/>
                  <a:gd name="T114" fmla="*/ 3027 w 13095"/>
                  <a:gd name="T115" fmla="*/ 7917 h 7920"/>
                  <a:gd name="T116" fmla="*/ 2341 w 13095"/>
                  <a:gd name="T117" fmla="*/ 7886 h 7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95" h="7920">
                    <a:moveTo>
                      <a:pt x="2341" y="7886"/>
                    </a:moveTo>
                    <a:cubicBezTo>
                      <a:pt x="1442" y="7663"/>
                      <a:pt x="868" y="7213"/>
                      <a:pt x="509" y="6449"/>
                    </a:cubicBezTo>
                    <a:cubicBezTo>
                      <a:pt x="0" y="5368"/>
                      <a:pt x="321" y="3991"/>
                      <a:pt x="1245" y="3297"/>
                    </a:cubicBezTo>
                    <a:cubicBezTo>
                      <a:pt x="1446" y="3146"/>
                      <a:pt x="1836" y="2937"/>
                      <a:pt x="1995" y="2896"/>
                    </a:cubicBezTo>
                    <a:cubicBezTo>
                      <a:pt x="2046" y="2883"/>
                      <a:pt x="2138" y="2859"/>
                      <a:pt x="2200" y="2842"/>
                    </a:cubicBezTo>
                    <a:cubicBezTo>
                      <a:pt x="2262" y="2826"/>
                      <a:pt x="2399" y="2801"/>
                      <a:pt x="2505" y="2787"/>
                    </a:cubicBezTo>
                    <a:cubicBezTo>
                      <a:pt x="2610" y="2773"/>
                      <a:pt x="2714" y="2746"/>
                      <a:pt x="2736" y="2728"/>
                    </a:cubicBezTo>
                    <a:cubicBezTo>
                      <a:pt x="2758" y="2710"/>
                      <a:pt x="2790" y="2623"/>
                      <a:pt x="2809" y="2535"/>
                    </a:cubicBezTo>
                    <a:cubicBezTo>
                      <a:pt x="2878" y="2201"/>
                      <a:pt x="3060" y="1779"/>
                      <a:pt x="3268" y="1472"/>
                    </a:cubicBezTo>
                    <a:cubicBezTo>
                      <a:pt x="3445" y="1211"/>
                      <a:pt x="3839" y="821"/>
                      <a:pt x="4100" y="647"/>
                    </a:cubicBezTo>
                    <a:cubicBezTo>
                      <a:pt x="4928" y="96"/>
                      <a:pt x="5927" y="0"/>
                      <a:pt x="6845" y="382"/>
                    </a:cubicBezTo>
                    <a:cubicBezTo>
                      <a:pt x="7285" y="566"/>
                      <a:pt x="7705" y="884"/>
                      <a:pt x="7998" y="1256"/>
                    </a:cubicBezTo>
                    <a:lnTo>
                      <a:pt x="8174" y="1479"/>
                    </a:lnTo>
                    <a:lnTo>
                      <a:pt x="8644" y="1478"/>
                    </a:lnTo>
                    <a:cubicBezTo>
                      <a:pt x="9044" y="1477"/>
                      <a:pt x="9150" y="1487"/>
                      <a:pt x="9354" y="1540"/>
                    </a:cubicBezTo>
                    <a:cubicBezTo>
                      <a:pt x="9841" y="1669"/>
                      <a:pt x="10208" y="1888"/>
                      <a:pt x="10559" y="2257"/>
                    </a:cubicBezTo>
                    <a:cubicBezTo>
                      <a:pt x="10859" y="2572"/>
                      <a:pt x="11034" y="2889"/>
                      <a:pt x="11194" y="3405"/>
                    </a:cubicBezTo>
                    <a:lnTo>
                      <a:pt x="11259" y="3617"/>
                    </a:lnTo>
                    <a:lnTo>
                      <a:pt x="11528" y="3704"/>
                    </a:lnTo>
                    <a:cubicBezTo>
                      <a:pt x="11675" y="3752"/>
                      <a:pt x="11853" y="3820"/>
                      <a:pt x="11923" y="3856"/>
                    </a:cubicBezTo>
                    <a:cubicBezTo>
                      <a:pt x="12444" y="4123"/>
                      <a:pt x="12826" y="4570"/>
                      <a:pt x="13019" y="5141"/>
                    </a:cubicBezTo>
                    <a:cubicBezTo>
                      <a:pt x="13076" y="5309"/>
                      <a:pt x="13087" y="5398"/>
                      <a:pt x="13090" y="5734"/>
                    </a:cubicBezTo>
                    <a:cubicBezTo>
                      <a:pt x="13095" y="6205"/>
                      <a:pt x="13062" y="6372"/>
                      <a:pt x="12894" y="6721"/>
                    </a:cubicBezTo>
                    <a:cubicBezTo>
                      <a:pt x="12687" y="7154"/>
                      <a:pt x="12351" y="7498"/>
                      <a:pt x="11931" y="7709"/>
                    </a:cubicBezTo>
                    <a:cubicBezTo>
                      <a:pt x="11557" y="7896"/>
                      <a:pt x="11495" y="7905"/>
                      <a:pt x="10519" y="7914"/>
                    </a:cubicBezTo>
                    <a:cubicBezTo>
                      <a:pt x="10034" y="7919"/>
                      <a:pt x="9637" y="7915"/>
                      <a:pt x="9637" y="7907"/>
                    </a:cubicBezTo>
                    <a:cubicBezTo>
                      <a:pt x="9637" y="7889"/>
                      <a:pt x="9867" y="7613"/>
                      <a:pt x="10125" y="7321"/>
                    </a:cubicBezTo>
                    <a:lnTo>
                      <a:pt x="10294" y="7131"/>
                    </a:lnTo>
                    <a:lnTo>
                      <a:pt x="10698" y="7131"/>
                    </a:lnTo>
                    <a:cubicBezTo>
                      <a:pt x="11169" y="7131"/>
                      <a:pt x="11331" y="7102"/>
                      <a:pt x="11591" y="6972"/>
                    </a:cubicBezTo>
                    <a:cubicBezTo>
                      <a:pt x="12102" y="6715"/>
                      <a:pt x="12406" y="6119"/>
                      <a:pt x="12307" y="5564"/>
                    </a:cubicBezTo>
                    <a:cubicBezTo>
                      <a:pt x="12231" y="5133"/>
                      <a:pt x="11958" y="4767"/>
                      <a:pt x="11574" y="4583"/>
                    </a:cubicBezTo>
                    <a:cubicBezTo>
                      <a:pt x="11308" y="4454"/>
                      <a:pt x="11264" y="4445"/>
                      <a:pt x="10850" y="4424"/>
                    </a:cubicBezTo>
                    <a:lnTo>
                      <a:pt x="10497" y="4407"/>
                    </a:lnTo>
                    <a:lnTo>
                      <a:pt x="10479" y="4054"/>
                    </a:lnTo>
                    <a:cubicBezTo>
                      <a:pt x="10450" y="3485"/>
                      <a:pt x="10307" y="3142"/>
                      <a:pt x="9948" y="2783"/>
                    </a:cubicBezTo>
                    <a:cubicBezTo>
                      <a:pt x="9590" y="2424"/>
                      <a:pt x="9234" y="2272"/>
                      <a:pt x="8734" y="2267"/>
                    </a:cubicBezTo>
                    <a:cubicBezTo>
                      <a:pt x="8564" y="2265"/>
                      <a:pt x="8389" y="2279"/>
                      <a:pt x="8324" y="2300"/>
                    </a:cubicBezTo>
                    <a:cubicBezTo>
                      <a:pt x="8262" y="2319"/>
                      <a:pt x="8124" y="2363"/>
                      <a:pt x="8017" y="2398"/>
                    </a:cubicBezTo>
                    <a:cubicBezTo>
                      <a:pt x="7848" y="2452"/>
                      <a:pt x="7820" y="2454"/>
                      <a:pt x="7798" y="2417"/>
                    </a:cubicBezTo>
                    <a:cubicBezTo>
                      <a:pt x="7784" y="2394"/>
                      <a:pt x="7712" y="2270"/>
                      <a:pt x="7639" y="2142"/>
                    </a:cubicBezTo>
                    <a:cubicBezTo>
                      <a:pt x="7396" y="1715"/>
                      <a:pt x="7131" y="1445"/>
                      <a:pt x="6739" y="1223"/>
                    </a:cubicBezTo>
                    <a:cubicBezTo>
                      <a:pt x="6451" y="1060"/>
                      <a:pt x="6037" y="950"/>
                      <a:pt x="5714" y="950"/>
                    </a:cubicBezTo>
                    <a:cubicBezTo>
                      <a:pt x="5533" y="950"/>
                      <a:pt x="5196" y="1011"/>
                      <a:pt x="4994" y="1080"/>
                    </a:cubicBezTo>
                    <a:cubicBezTo>
                      <a:pt x="4479" y="1257"/>
                      <a:pt x="3938" y="1761"/>
                      <a:pt x="3725" y="2264"/>
                    </a:cubicBezTo>
                    <a:cubicBezTo>
                      <a:pt x="3597" y="2563"/>
                      <a:pt x="3523" y="2971"/>
                      <a:pt x="3505" y="3476"/>
                    </a:cubicBezTo>
                    <a:lnTo>
                      <a:pt x="3498" y="3645"/>
                    </a:lnTo>
                    <a:lnTo>
                      <a:pt x="3372" y="3635"/>
                    </a:lnTo>
                    <a:cubicBezTo>
                      <a:pt x="3303" y="3629"/>
                      <a:pt x="3216" y="3614"/>
                      <a:pt x="3180" y="3600"/>
                    </a:cubicBezTo>
                    <a:cubicBezTo>
                      <a:pt x="3077" y="3561"/>
                      <a:pt x="2573" y="3570"/>
                      <a:pt x="2406" y="3614"/>
                    </a:cubicBezTo>
                    <a:cubicBezTo>
                      <a:pt x="2045" y="3709"/>
                      <a:pt x="1808" y="3844"/>
                      <a:pt x="1551" y="4102"/>
                    </a:cubicBezTo>
                    <a:cubicBezTo>
                      <a:pt x="1355" y="4298"/>
                      <a:pt x="1170" y="4627"/>
                      <a:pt x="1101" y="4899"/>
                    </a:cubicBezTo>
                    <a:cubicBezTo>
                      <a:pt x="1043" y="5133"/>
                      <a:pt x="1041" y="5569"/>
                      <a:pt x="1098" y="5790"/>
                    </a:cubicBezTo>
                    <a:cubicBezTo>
                      <a:pt x="1223" y="6274"/>
                      <a:pt x="1577" y="6712"/>
                      <a:pt x="2021" y="6931"/>
                    </a:cubicBezTo>
                    <a:cubicBezTo>
                      <a:pt x="2272" y="7055"/>
                      <a:pt x="2562" y="7129"/>
                      <a:pt x="2794" y="7130"/>
                    </a:cubicBezTo>
                    <a:cubicBezTo>
                      <a:pt x="2922" y="7131"/>
                      <a:pt x="2947" y="7141"/>
                      <a:pt x="3036" y="7236"/>
                    </a:cubicBezTo>
                    <a:cubicBezTo>
                      <a:pt x="3151" y="7358"/>
                      <a:pt x="3548" y="7833"/>
                      <a:pt x="3580" y="7886"/>
                    </a:cubicBezTo>
                    <a:cubicBezTo>
                      <a:pt x="3596" y="7913"/>
                      <a:pt x="3479" y="7920"/>
                      <a:pt x="3027" y="7917"/>
                    </a:cubicBezTo>
                    <a:cubicBezTo>
                      <a:pt x="2712" y="7915"/>
                      <a:pt x="2403" y="7901"/>
                      <a:pt x="2341" y="788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7" name="群組 26"/>
          <p:cNvGrpSpPr/>
          <p:nvPr/>
        </p:nvGrpSpPr>
        <p:grpSpPr>
          <a:xfrm>
            <a:off x="2753311" y="3356992"/>
            <a:ext cx="1152128" cy="1152128"/>
            <a:chOff x="6579558" y="2163688"/>
            <a:chExt cx="1152128" cy="1152128"/>
          </a:xfrm>
        </p:grpSpPr>
        <p:sp>
          <p:nvSpPr>
            <p:cNvPr id="28" name="橢圓 27"/>
            <p:cNvSpPr/>
            <p:nvPr/>
          </p:nvSpPr>
          <p:spPr>
            <a:xfrm>
              <a:off x="6579558" y="2163688"/>
              <a:ext cx="1152128" cy="1152128"/>
            </a:xfrm>
            <a:prstGeom prst="ellipse">
              <a:avLst/>
            </a:prstGeom>
            <a:solidFill>
              <a:srgbClr val="CE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6651622" y="2235752"/>
              <a:ext cx="1008000" cy="1008000"/>
            </a:xfrm>
            <a:prstGeom prst="ellipse">
              <a:avLst/>
            </a:prstGeom>
            <a:solidFill>
              <a:srgbClr val="A9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6723622" y="2307752"/>
              <a:ext cx="864000" cy="864000"/>
            </a:xfrm>
            <a:prstGeom prst="ellipse">
              <a:avLst/>
            </a:prstGeom>
            <a:solidFill>
              <a:srgbClr val="99D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6795622" y="2379752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6951544" y="2539870"/>
              <a:ext cx="393648" cy="393830"/>
              <a:chOff x="5742274" y="7652280"/>
              <a:chExt cx="2973037" cy="2974413"/>
            </a:xfrm>
            <a:solidFill>
              <a:schemeClr val="bg1"/>
            </a:solidFill>
          </p:grpSpPr>
          <p:sp>
            <p:nvSpPr>
              <p:cNvPr id="33" name="手繪多邊形 32"/>
              <p:cNvSpPr>
                <a:spLocks/>
              </p:cNvSpPr>
              <p:nvPr/>
            </p:nvSpPr>
            <p:spPr bwMode="auto">
              <a:xfrm>
                <a:off x="5742274" y="7652280"/>
                <a:ext cx="2970879" cy="2970827"/>
              </a:xfrm>
              <a:custGeom>
                <a:avLst/>
                <a:gdLst>
                  <a:gd name="connsiteX0" fmla="*/ 329095 w 4022456"/>
                  <a:gd name="connsiteY0" fmla="*/ 3555753 h 4022385"/>
                  <a:gd name="connsiteX1" fmla="*/ 207868 w 4022456"/>
                  <a:gd name="connsiteY1" fmla="*/ 3663395 h 4022385"/>
                  <a:gd name="connsiteX2" fmla="*/ 301675 w 4022456"/>
                  <a:gd name="connsiteY2" fmla="*/ 3809557 h 4022385"/>
                  <a:gd name="connsiteX3" fmla="*/ 395121 w 4022456"/>
                  <a:gd name="connsiteY3" fmla="*/ 3792997 h 4022385"/>
                  <a:gd name="connsiteX4" fmla="*/ 458260 w 4022456"/>
                  <a:gd name="connsiteY4" fmla="*/ 3690035 h 4022385"/>
                  <a:gd name="connsiteX5" fmla="*/ 329095 w 4022456"/>
                  <a:gd name="connsiteY5" fmla="*/ 3555753 h 4022385"/>
                  <a:gd name="connsiteX6" fmla="*/ 3316743 w 4022456"/>
                  <a:gd name="connsiteY6" fmla="*/ 805 h 4022385"/>
                  <a:gd name="connsiteX7" fmla="*/ 3488123 w 4022456"/>
                  <a:gd name="connsiteY7" fmla="*/ 14351 h 4022385"/>
                  <a:gd name="connsiteX8" fmla="*/ 3546450 w 4022456"/>
                  <a:gd name="connsiteY8" fmla="*/ 38113 h 4022385"/>
                  <a:gd name="connsiteX9" fmla="*/ 3353467 w 4022456"/>
                  <a:gd name="connsiteY9" fmla="*/ 238655 h 4022385"/>
                  <a:gd name="connsiteX10" fmla="*/ 3160484 w 4022456"/>
                  <a:gd name="connsiteY10" fmla="*/ 445317 h 4022385"/>
                  <a:gd name="connsiteX11" fmla="*/ 3216651 w 4022456"/>
                  <a:gd name="connsiteY11" fmla="*/ 661339 h 4022385"/>
                  <a:gd name="connsiteX12" fmla="*/ 3231412 w 4022456"/>
                  <a:gd name="connsiteY12" fmla="*/ 728667 h 4022385"/>
                  <a:gd name="connsiteX13" fmla="*/ 3338345 w 4022456"/>
                  <a:gd name="connsiteY13" fmla="*/ 792393 h 4022385"/>
                  <a:gd name="connsiteX14" fmla="*/ 3571293 w 4022456"/>
                  <a:gd name="connsiteY14" fmla="*/ 852881 h 4022385"/>
                  <a:gd name="connsiteX15" fmla="*/ 3776877 w 4022456"/>
                  <a:gd name="connsiteY15" fmla="*/ 657739 h 4022385"/>
                  <a:gd name="connsiteX16" fmla="*/ 3983902 w 4022456"/>
                  <a:gd name="connsiteY16" fmla="*/ 473399 h 4022385"/>
                  <a:gd name="connsiteX17" fmla="*/ 4020626 w 4022456"/>
                  <a:gd name="connsiteY17" fmla="*/ 643337 h 4022385"/>
                  <a:gd name="connsiteX18" fmla="*/ 3976701 w 4022456"/>
                  <a:gd name="connsiteY18" fmla="*/ 909047 h 4022385"/>
                  <a:gd name="connsiteX19" fmla="*/ 3511526 w 4022456"/>
                  <a:gd name="connsiteY19" fmla="*/ 1336051 h 4022385"/>
                  <a:gd name="connsiteX20" fmla="*/ 3226372 w 4022456"/>
                  <a:gd name="connsiteY20" fmla="*/ 1347933 h 4022385"/>
                  <a:gd name="connsiteX21" fmla="*/ 3155443 w 4022456"/>
                  <a:gd name="connsiteY21" fmla="*/ 1340013 h 4022385"/>
                  <a:gd name="connsiteX22" fmla="*/ 1870091 w 4022456"/>
                  <a:gd name="connsiteY22" fmla="*/ 2626429 h 4022385"/>
                  <a:gd name="connsiteX23" fmla="*/ 536132 w 4022456"/>
                  <a:gd name="connsiteY23" fmla="*/ 3948491 h 4022385"/>
                  <a:gd name="connsiteX24" fmla="*/ 227935 w 4022456"/>
                  <a:gd name="connsiteY24" fmla="*/ 4008257 h 4022385"/>
                  <a:gd name="connsiteX25" fmla="*/ 23071 w 4022456"/>
                  <a:gd name="connsiteY25" fmla="*/ 3820317 h 4022385"/>
                  <a:gd name="connsiteX26" fmla="*/ 29552 w 4022456"/>
                  <a:gd name="connsiteY26" fmla="*/ 3540567 h 4022385"/>
                  <a:gd name="connsiteX27" fmla="*/ 1360630 w 4022456"/>
                  <a:gd name="connsiteY27" fmla="*/ 2181423 h 4022385"/>
                  <a:gd name="connsiteX28" fmla="*/ 2667585 w 4022456"/>
                  <a:gd name="connsiteY28" fmla="*/ 873043 h 4022385"/>
                  <a:gd name="connsiteX29" fmla="*/ 2668305 w 4022456"/>
                  <a:gd name="connsiteY29" fmla="*/ 703105 h 4022385"/>
                  <a:gd name="connsiteX30" fmla="*/ 2734193 w 4022456"/>
                  <a:gd name="connsiteY30" fmla="*/ 372229 h 4022385"/>
                  <a:gd name="connsiteX31" fmla="*/ 3139962 w 4022456"/>
                  <a:gd name="connsiteY31" fmla="*/ 29113 h 4022385"/>
                  <a:gd name="connsiteX32" fmla="*/ 3316743 w 4022456"/>
                  <a:gd name="connsiteY32" fmla="*/ 805 h 402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22456" h="4022385">
                    <a:moveTo>
                      <a:pt x="329095" y="3555753"/>
                    </a:moveTo>
                    <a:cubicBezTo>
                      <a:pt x="285800" y="3555753"/>
                      <a:pt x="216527" y="3617315"/>
                      <a:pt x="207868" y="3663395"/>
                    </a:cubicBezTo>
                    <a:cubicBezTo>
                      <a:pt x="196322" y="3724597"/>
                      <a:pt x="238896" y="3790837"/>
                      <a:pt x="301675" y="3809557"/>
                    </a:cubicBezTo>
                    <a:cubicBezTo>
                      <a:pt x="334507" y="3819279"/>
                      <a:pt x="360845" y="3814597"/>
                      <a:pt x="395121" y="3792997"/>
                    </a:cubicBezTo>
                    <a:cubicBezTo>
                      <a:pt x="425067" y="3774277"/>
                      <a:pt x="458260" y="3720277"/>
                      <a:pt x="458260" y="3690035"/>
                    </a:cubicBezTo>
                    <a:cubicBezTo>
                      <a:pt x="458260" y="3623435"/>
                      <a:pt x="393317" y="3555753"/>
                      <a:pt x="329095" y="3555753"/>
                    </a:cubicBezTo>
                    <a:close/>
                    <a:moveTo>
                      <a:pt x="3316743" y="805"/>
                    </a:moveTo>
                    <a:cubicBezTo>
                      <a:pt x="3382090" y="-1941"/>
                      <a:pt x="3446538" y="2289"/>
                      <a:pt x="3488123" y="14351"/>
                    </a:cubicBezTo>
                    <a:cubicBezTo>
                      <a:pt x="3520167" y="23711"/>
                      <a:pt x="3546450" y="34513"/>
                      <a:pt x="3546450" y="38113"/>
                    </a:cubicBezTo>
                    <a:cubicBezTo>
                      <a:pt x="3546450" y="41713"/>
                      <a:pt x="3459680" y="131723"/>
                      <a:pt x="3353467" y="238655"/>
                    </a:cubicBezTo>
                    <a:cubicBezTo>
                      <a:pt x="3247254" y="345225"/>
                      <a:pt x="3160484" y="438475"/>
                      <a:pt x="3160484" y="445317"/>
                    </a:cubicBezTo>
                    <a:cubicBezTo>
                      <a:pt x="3160484" y="460079"/>
                      <a:pt x="3194328" y="589693"/>
                      <a:pt x="3216651" y="661339"/>
                    </a:cubicBezTo>
                    <a:cubicBezTo>
                      <a:pt x="3224932" y="687263"/>
                      <a:pt x="3231412" y="717505"/>
                      <a:pt x="3231412" y="728667"/>
                    </a:cubicBezTo>
                    <a:cubicBezTo>
                      <a:pt x="3231412" y="758191"/>
                      <a:pt x="3247974" y="767911"/>
                      <a:pt x="3338345" y="792393"/>
                    </a:cubicBezTo>
                    <a:cubicBezTo>
                      <a:pt x="3531688" y="844599"/>
                      <a:pt x="3562292" y="852521"/>
                      <a:pt x="3571293" y="852881"/>
                    </a:cubicBezTo>
                    <a:cubicBezTo>
                      <a:pt x="3576693" y="852881"/>
                      <a:pt x="3669224" y="765031"/>
                      <a:pt x="3776877" y="657739"/>
                    </a:cubicBezTo>
                    <a:cubicBezTo>
                      <a:pt x="3912973" y="522365"/>
                      <a:pt x="3976341" y="465839"/>
                      <a:pt x="3983902" y="473399"/>
                    </a:cubicBezTo>
                    <a:cubicBezTo>
                      <a:pt x="3994343" y="483841"/>
                      <a:pt x="4009465" y="552969"/>
                      <a:pt x="4020626" y="643337"/>
                    </a:cubicBezTo>
                    <a:cubicBezTo>
                      <a:pt x="4028547" y="704185"/>
                      <a:pt x="4010185" y="814357"/>
                      <a:pt x="3976701" y="909047"/>
                    </a:cubicBezTo>
                    <a:cubicBezTo>
                      <a:pt x="3901452" y="1121829"/>
                      <a:pt x="3730432" y="1278805"/>
                      <a:pt x="3511526" y="1336051"/>
                    </a:cubicBezTo>
                    <a:cubicBezTo>
                      <a:pt x="3441677" y="1354053"/>
                      <a:pt x="3325744" y="1359095"/>
                      <a:pt x="3226372" y="1347933"/>
                    </a:cubicBezTo>
                    <a:lnTo>
                      <a:pt x="3155443" y="1340013"/>
                    </a:lnTo>
                    <a:lnTo>
                      <a:pt x="1870091" y="2626429"/>
                    </a:lnTo>
                    <a:cubicBezTo>
                      <a:pt x="1162966" y="3333905"/>
                      <a:pt x="562775" y="3928689"/>
                      <a:pt x="536132" y="3948491"/>
                    </a:cubicBezTo>
                    <a:cubicBezTo>
                      <a:pt x="442881" y="4017619"/>
                      <a:pt x="328747" y="4039941"/>
                      <a:pt x="227935" y="4008257"/>
                    </a:cubicBezTo>
                    <a:cubicBezTo>
                      <a:pt x="133604" y="3978375"/>
                      <a:pt x="65916" y="3916087"/>
                      <a:pt x="23071" y="3820317"/>
                    </a:cubicBezTo>
                    <a:cubicBezTo>
                      <a:pt x="-10053" y="3745429"/>
                      <a:pt x="-7172" y="3617975"/>
                      <a:pt x="29552" y="3540567"/>
                    </a:cubicBezTo>
                    <a:cubicBezTo>
                      <a:pt x="49354" y="3499523"/>
                      <a:pt x="303904" y="3239575"/>
                      <a:pt x="1360630" y="2181423"/>
                    </a:cubicBezTo>
                    <a:lnTo>
                      <a:pt x="2667585" y="873043"/>
                    </a:lnTo>
                    <a:lnTo>
                      <a:pt x="2668305" y="703105"/>
                    </a:lnTo>
                    <a:cubicBezTo>
                      <a:pt x="2669026" y="518405"/>
                      <a:pt x="2674786" y="489961"/>
                      <a:pt x="2734193" y="372229"/>
                    </a:cubicBezTo>
                    <a:cubicBezTo>
                      <a:pt x="2819883" y="203011"/>
                      <a:pt x="2944818" y="97159"/>
                      <a:pt x="3139962" y="29113"/>
                    </a:cubicBezTo>
                    <a:cubicBezTo>
                      <a:pt x="3185147" y="13271"/>
                      <a:pt x="3251395" y="3549"/>
                      <a:pt x="3316743" y="8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7332951" y="9243161"/>
                <a:ext cx="1382360" cy="1383532"/>
              </a:xfrm>
              <a:custGeom>
                <a:avLst/>
                <a:gdLst>
                  <a:gd name="T0" fmla="*/ 3957 w 5201"/>
                  <a:gd name="T1" fmla="*/ 5152 h 5200"/>
                  <a:gd name="T2" fmla="*/ 1772 w 5201"/>
                  <a:gd name="T3" fmla="*/ 3193 h 5200"/>
                  <a:gd name="T4" fmla="*/ 36 w 5201"/>
                  <a:gd name="T5" fmla="*/ 1366 h 5200"/>
                  <a:gd name="T6" fmla="*/ 1369 w 5201"/>
                  <a:gd name="T7" fmla="*/ 33 h 5200"/>
                  <a:gd name="T8" fmla="*/ 3219 w 5201"/>
                  <a:gd name="T9" fmla="*/ 1800 h 5200"/>
                  <a:gd name="T10" fmla="*/ 5171 w 5201"/>
                  <a:gd name="T11" fmla="*/ 4014 h 5200"/>
                  <a:gd name="T12" fmla="*/ 5170 w 5201"/>
                  <a:gd name="T13" fmla="*/ 4339 h 5200"/>
                  <a:gd name="T14" fmla="*/ 4425 w 5201"/>
                  <a:gd name="T15" fmla="*/ 5151 h 5200"/>
                  <a:gd name="T16" fmla="*/ 3957 w 5201"/>
                  <a:gd name="T17" fmla="*/ 5152 h 5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1" h="5200">
                    <a:moveTo>
                      <a:pt x="3957" y="5152"/>
                    </a:moveTo>
                    <a:cubicBezTo>
                      <a:pt x="3646" y="5066"/>
                      <a:pt x="3608" y="5031"/>
                      <a:pt x="1772" y="3193"/>
                    </a:cubicBezTo>
                    <a:cubicBezTo>
                      <a:pt x="160" y="1578"/>
                      <a:pt x="0" y="1410"/>
                      <a:pt x="36" y="1366"/>
                    </a:cubicBezTo>
                    <a:cubicBezTo>
                      <a:pt x="88" y="1304"/>
                      <a:pt x="1308" y="83"/>
                      <a:pt x="1369" y="33"/>
                    </a:cubicBezTo>
                    <a:cubicBezTo>
                      <a:pt x="1408" y="0"/>
                      <a:pt x="1633" y="214"/>
                      <a:pt x="3219" y="1800"/>
                    </a:cubicBezTo>
                    <a:cubicBezTo>
                      <a:pt x="5129" y="3710"/>
                      <a:pt x="5091" y="3666"/>
                      <a:pt x="5171" y="4014"/>
                    </a:cubicBezTo>
                    <a:cubicBezTo>
                      <a:pt x="5201" y="4149"/>
                      <a:pt x="5201" y="4204"/>
                      <a:pt x="5170" y="4339"/>
                    </a:cubicBezTo>
                    <a:cubicBezTo>
                      <a:pt x="5069" y="4777"/>
                      <a:pt x="4820" y="5048"/>
                      <a:pt x="4425" y="5151"/>
                    </a:cubicBezTo>
                    <a:cubicBezTo>
                      <a:pt x="4236" y="5200"/>
                      <a:pt x="4130" y="5200"/>
                      <a:pt x="3957" y="51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5750092" y="7659133"/>
                <a:ext cx="1227593" cy="1222903"/>
              </a:xfrm>
              <a:custGeom>
                <a:avLst/>
                <a:gdLst>
                  <a:gd name="T0" fmla="*/ 2921 w 4613"/>
                  <a:gd name="T1" fmla="*/ 3274 h 4600"/>
                  <a:gd name="T2" fmla="*/ 1577 w 4613"/>
                  <a:gd name="T3" fmla="*/ 1947 h 4600"/>
                  <a:gd name="T4" fmla="*/ 921 w 4613"/>
                  <a:gd name="T5" fmla="*/ 1583 h 4600"/>
                  <a:gd name="T6" fmla="*/ 0 w 4613"/>
                  <a:gd name="T7" fmla="*/ 418 h 4600"/>
                  <a:gd name="T8" fmla="*/ 420 w 4613"/>
                  <a:gd name="T9" fmla="*/ 0 h 4600"/>
                  <a:gd name="T10" fmla="*/ 1570 w 4613"/>
                  <a:gd name="T11" fmla="*/ 907 h 4600"/>
                  <a:gd name="T12" fmla="*/ 1805 w 4613"/>
                  <a:gd name="T13" fmla="*/ 1298 h 4600"/>
                  <a:gd name="T14" fmla="*/ 1980 w 4613"/>
                  <a:gd name="T15" fmla="*/ 1623 h 4600"/>
                  <a:gd name="T16" fmla="*/ 3296 w 4613"/>
                  <a:gd name="T17" fmla="*/ 2942 h 4600"/>
                  <a:gd name="T18" fmla="*/ 4613 w 4613"/>
                  <a:gd name="T19" fmla="*/ 4261 h 4600"/>
                  <a:gd name="T20" fmla="*/ 4445 w 4613"/>
                  <a:gd name="T21" fmla="*/ 4431 h 4600"/>
                  <a:gd name="T22" fmla="*/ 4263 w 4613"/>
                  <a:gd name="T23" fmla="*/ 4600 h 4600"/>
                  <a:gd name="T24" fmla="*/ 2921 w 4613"/>
                  <a:gd name="T25" fmla="*/ 3274 h 4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3" h="4600">
                    <a:moveTo>
                      <a:pt x="2921" y="3274"/>
                    </a:moveTo>
                    <a:cubicBezTo>
                      <a:pt x="2191" y="2544"/>
                      <a:pt x="1586" y="1947"/>
                      <a:pt x="1577" y="1947"/>
                    </a:cubicBezTo>
                    <a:cubicBezTo>
                      <a:pt x="1548" y="1947"/>
                      <a:pt x="975" y="1630"/>
                      <a:pt x="921" y="1583"/>
                    </a:cubicBezTo>
                    <a:cubicBezTo>
                      <a:pt x="825" y="1502"/>
                      <a:pt x="0" y="457"/>
                      <a:pt x="0" y="418"/>
                    </a:cubicBezTo>
                    <a:cubicBezTo>
                      <a:pt x="0" y="368"/>
                      <a:pt x="370" y="0"/>
                      <a:pt x="420" y="0"/>
                    </a:cubicBezTo>
                    <a:cubicBezTo>
                      <a:pt x="460" y="0"/>
                      <a:pt x="1468" y="795"/>
                      <a:pt x="1570" y="907"/>
                    </a:cubicBezTo>
                    <a:cubicBezTo>
                      <a:pt x="1603" y="944"/>
                      <a:pt x="1709" y="1120"/>
                      <a:pt x="1805" y="1298"/>
                    </a:cubicBezTo>
                    <a:lnTo>
                      <a:pt x="1980" y="1623"/>
                    </a:lnTo>
                    <a:lnTo>
                      <a:pt x="3296" y="2942"/>
                    </a:lnTo>
                    <a:lnTo>
                      <a:pt x="4613" y="4261"/>
                    </a:lnTo>
                    <a:lnTo>
                      <a:pt x="4445" y="4431"/>
                    </a:lnTo>
                    <a:cubicBezTo>
                      <a:pt x="4353" y="4524"/>
                      <a:pt x="4271" y="4600"/>
                      <a:pt x="4263" y="4600"/>
                    </a:cubicBezTo>
                    <a:cubicBezTo>
                      <a:pt x="4255" y="4600"/>
                      <a:pt x="3651" y="4003"/>
                      <a:pt x="2921" y="32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2753311" y="4797152"/>
            <a:ext cx="1152128" cy="1152128"/>
            <a:chOff x="1127448" y="4221088"/>
            <a:chExt cx="1152128" cy="1152128"/>
          </a:xfrm>
        </p:grpSpPr>
        <p:sp>
          <p:nvSpPr>
            <p:cNvPr id="37" name="橢圓 36"/>
            <p:cNvSpPr/>
            <p:nvPr/>
          </p:nvSpPr>
          <p:spPr>
            <a:xfrm>
              <a:off x="1127448" y="4221088"/>
              <a:ext cx="1152128" cy="1152128"/>
            </a:xfrm>
            <a:prstGeom prst="ellipse">
              <a:avLst/>
            </a:prstGeom>
            <a:solidFill>
              <a:srgbClr val="CEE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1199512" y="4293152"/>
              <a:ext cx="1008000" cy="1008000"/>
            </a:xfrm>
            <a:prstGeom prst="ellipse">
              <a:avLst/>
            </a:prstGeom>
            <a:solidFill>
              <a:srgbClr val="A9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1271512" y="4365152"/>
              <a:ext cx="864000" cy="864000"/>
            </a:xfrm>
            <a:prstGeom prst="ellipse">
              <a:avLst/>
            </a:prstGeom>
            <a:solidFill>
              <a:srgbClr val="99D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1343512" y="4437152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1455915" y="4635468"/>
              <a:ext cx="482212" cy="317532"/>
              <a:chOff x="-427038" y="1174750"/>
              <a:chExt cx="6535738" cy="4303713"/>
            </a:xfrm>
            <a:solidFill>
              <a:schemeClr val="bg1"/>
            </a:solidFill>
          </p:grpSpPr>
          <p:sp>
            <p:nvSpPr>
              <p:cNvPr id="42" name="Freeform 28"/>
              <p:cNvSpPr>
                <a:spLocks noEditPoints="1"/>
              </p:cNvSpPr>
              <p:nvPr/>
            </p:nvSpPr>
            <p:spPr bwMode="auto">
              <a:xfrm>
                <a:off x="-427038" y="4832350"/>
                <a:ext cx="6535738" cy="646113"/>
              </a:xfrm>
              <a:custGeom>
                <a:avLst/>
                <a:gdLst>
                  <a:gd name="T0" fmla="*/ 1216 w 1218"/>
                  <a:gd name="T1" fmla="*/ 2 h 120"/>
                  <a:gd name="T2" fmla="*/ 1211 w 1218"/>
                  <a:gd name="T3" fmla="*/ 0 h 120"/>
                  <a:gd name="T4" fmla="*/ 7 w 1218"/>
                  <a:gd name="T5" fmla="*/ 0 h 120"/>
                  <a:gd name="T6" fmla="*/ 2 w 1218"/>
                  <a:gd name="T7" fmla="*/ 2 h 120"/>
                  <a:gd name="T8" fmla="*/ 0 w 1218"/>
                  <a:gd name="T9" fmla="*/ 7 h 120"/>
                  <a:gd name="T10" fmla="*/ 160 w 1218"/>
                  <a:gd name="T11" fmla="*/ 120 h 120"/>
                  <a:gd name="T12" fmla="*/ 1058 w 1218"/>
                  <a:gd name="T13" fmla="*/ 120 h 120"/>
                  <a:gd name="T14" fmla="*/ 1218 w 1218"/>
                  <a:gd name="T15" fmla="*/ 7 h 120"/>
                  <a:gd name="T16" fmla="*/ 1216 w 1218"/>
                  <a:gd name="T17" fmla="*/ 2 h 120"/>
                  <a:gd name="T18" fmla="*/ 700 w 1218"/>
                  <a:gd name="T19" fmla="*/ 81 h 120"/>
                  <a:gd name="T20" fmla="*/ 518 w 1218"/>
                  <a:gd name="T21" fmla="*/ 81 h 120"/>
                  <a:gd name="T22" fmla="*/ 518 w 1218"/>
                  <a:gd name="T23" fmla="*/ 39 h 120"/>
                  <a:gd name="T24" fmla="*/ 700 w 1218"/>
                  <a:gd name="T25" fmla="*/ 39 h 120"/>
                  <a:gd name="T26" fmla="*/ 700 w 1218"/>
                  <a:gd name="T27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8" h="120">
                    <a:moveTo>
                      <a:pt x="1216" y="2"/>
                    </a:moveTo>
                    <a:cubicBezTo>
                      <a:pt x="1215" y="1"/>
                      <a:pt x="1213" y="0"/>
                      <a:pt x="1211" y="0"/>
                    </a:cubicBezTo>
                    <a:lnTo>
                      <a:pt x="7" y="0"/>
                    </a:ln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1" y="8"/>
                      <a:pt x="19" y="120"/>
                      <a:pt x="160" y="120"/>
                    </a:cubicBezTo>
                    <a:lnTo>
                      <a:pt x="1058" y="120"/>
                    </a:lnTo>
                    <a:cubicBezTo>
                      <a:pt x="1199" y="120"/>
                      <a:pt x="1217" y="8"/>
                      <a:pt x="1218" y="7"/>
                    </a:cubicBezTo>
                    <a:cubicBezTo>
                      <a:pt x="1218" y="5"/>
                      <a:pt x="1217" y="3"/>
                      <a:pt x="1216" y="2"/>
                    </a:cubicBezTo>
                    <a:close/>
                    <a:moveTo>
                      <a:pt x="700" y="81"/>
                    </a:moveTo>
                    <a:lnTo>
                      <a:pt x="518" y="81"/>
                    </a:lnTo>
                    <a:lnTo>
                      <a:pt x="518" y="39"/>
                    </a:lnTo>
                    <a:lnTo>
                      <a:pt x="700" y="39"/>
                    </a:lnTo>
                    <a:lnTo>
                      <a:pt x="700" y="8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9"/>
              <p:cNvSpPr>
                <a:spLocks noEditPoints="1"/>
              </p:cNvSpPr>
              <p:nvPr/>
            </p:nvSpPr>
            <p:spPr bwMode="auto">
              <a:xfrm>
                <a:off x="147637" y="1174750"/>
                <a:ext cx="5386388" cy="3425825"/>
              </a:xfrm>
              <a:custGeom>
                <a:avLst/>
                <a:gdLst>
                  <a:gd name="T0" fmla="*/ 25 w 1004"/>
                  <a:gd name="T1" fmla="*/ 637 h 637"/>
                  <a:gd name="T2" fmla="*/ 979 w 1004"/>
                  <a:gd name="T3" fmla="*/ 637 h 637"/>
                  <a:gd name="T4" fmla="*/ 1004 w 1004"/>
                  <a:gd name="T5" fmla="*/ 612 h 637"/>
                  <a:gd name="T6" fmla="*/ 1004 w 1004"/>
                  <a:gd name="T7" fmla="*/ 25 h 637"/>
                  <a:gd name="T8" fmla="*/ 979 w 1004"/>
                  <a:gd name="T9" fmla="*/ 0 h 637"/>
                  <a:gd name="T10" fmla="*/ 25 w 1004"/>
                  <a:gd name="T11" fmla="*/ 0 h 637"/>
                  <a:gd name="T12" fmla="*/ 0 w 1004"/>
                  <a:gd name="T13" fmla="*/ 25 h 637"/>
                  <a:gd name="T14" fmla="*/ 0 w 1004"/>
                  <a:gd name="T15" fmla="*/ 612 h 637"/>
                  <a:gd name="T16" fmla="*/ 25 w 1004"/>
                  <a:gd name="T17" fmla="*/ 637 h 637"/>
                  <a:gd name="T18" fmla="*/ 87 w 1004"/>
                  <a:gd name="T19" fmla="*/ 88 h 637"/>
                  <a:gd name="T20" fmla="*/ 917 w 1004"/>
                  <a:gd name="T21" fmla="*/ 88 h 637"/>
                  <a:gd name="T22" fmla="*/ 917 w 1004"/>
                  <a:gd name="T23" fmla="*/ 549 h 637"/>
                  <a:gd name="T24" fmla="*/ 87 w 1004"/>
                  <a:gd name="T25" fmla="*/ 549 h 637"/>
                  <a:gd name="T26" fmla="*/ 87 w 1004"/>
                  <a:gd name="T27" fmla="*/ 88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4" h="637">
                    <a:moveTo>
                      <a:pt x="25" y="637"/>
                    </a:moveTo>
                    <a:lnTo>
                      <a:pt x="979" y="637"/>
                    </a:lnTo>
                    <a:cubicBezTo>
                      <a:pt x="993" y="637"/>
                      <a:pt x="1004" y="625"/>
                      <a:pt x="1004" y="612"/>
                    </a:cubicBezTo>
                    <a:lnTo>
                      <a:pt x="1004" y="25"/>
                    </a:lnTo>
                    <a:cubicBezTo>
                      <a:pt x="1004" y="11"/>
                      <a:pt x="993" y="0"/>
                      <a:pt x="979" y="0"/>
                    </a:cubicBezTo>
                    <a:lnTo>
                      <a:pt x="25" y="0"/>
                    </a:lnTo>
                    <a:cubicBezTo>
                      <a:pt x="11" y="0"/>
                      <a:pt x="0" y="11"/>
                      <a:pt x="0" y="25"/>
                    </a:cubicBezTo>
                    <a:lnTo>
                      <a:pt x="0" y="612"/>
                    </a:lnTo>
                    <a:cubicBezTo>
                      <a:pt x="0" y="625"/>
                      <a:pt x="11" y="637"/>
                      <a:pt x="25" y="637"/>
                    </a:cubicBezTo>
                    <a:close/>
                    <a:moveTo>
                      <a:pt x="87" y="88"/>
                    </a:moveTo>
                    <a:lnTo>
                      <a:pt x="917" y="88"/>
                    </a:lnTo>
                    <a:lnTo>
                      <a:pt x="917" y="549"/>
                    </a:lnTo>
                    <a:lnTo>
                      <a:pt x="87" y="549"/>
                    </a:lnTo>
                    <a:lnTo>
                      <a:pt x="87" y="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38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019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1454222" y="2060848"/>
            <a:ext cx="1895557" cy="3588762"/>
            <a:chOff x="1975043" y="2060848"/>
            <a:chExt cx="1895557" cy="3588762"/>
          </a:xfrm>
        </p:grpSpPr>
        <p:grpSp>
          <p:nvGrpSpPr>
            <p:cNvPr id="6" name="群組 5"/>
            <p:cNvGrpSpPr/>
            <p:nvPr/>
          </p:nvGrpSpPr>
          <p:grpSpPr>
            <a:xfrm>
              <a:off x="2446167" y="2529603"/>
              <a:ext cx="953308" cy="718674"/>
              <a:chOff x="4355675" y="2117018"/>
              <a:chExt cx="3480650" cy="2623964"/>
            </a:xfrm>
            <a:solidFill>
              <a:schemeClr val="accent1"/>
            </a:solidFill>
          </p:grpSpPr>
          <p:sp>
            <p:nvSpPr>
              <p:cNvPr id="7" name="Freeform 40"/>
              <p:cNvSpPr>
                <a:spLocks/>
              </p:cNvSpPr>
              <p:nvPr/>
            </p:nvSpPr>
            <p:spPr bwMode="auto">
              <a:xfrm>
                <a:off x="5383463" y="2978390"/>
                <a:ext cx="1462576" cy="1762592"/>
              </a:xfrm>
              <a:custGeom>
                <a:avLst/>
                <a:gdLst>
                  <a:gd name="T0" fmla="*/ 2156 w 5504"/>
                  <a:gd name="T1" fmla="*/ 5960 h 6632"/>
                  <a:gd name="T2" fmla="*/ 0 w 5504"/>
                  <a:gd name="T3" fmla="*/ 3404 h 6632"/>
                  <a:gd name="T4" fmla="*/ 802 w 5504"/>
                  <a:gd name="T5" fmla="*/ 3365 h 6632"/>
                  <a:gd name="T6" fmla="*/ 1642 w 5504"/>
                  <a:gd name="T7" fmla="*/ 3326 h 6632"/>
                  <a:gd name="T8" fmla="*/ 1679 w 5504"/>
                  <a:gd name="T9" fmla="*/ 1647 h 6632"/>
                  <a:gd name="T10" fmla="*/ 1679 w 5504"/>
                  <a:gd name="T11" fmla="*/ 0 h 6632"/>
                  <a:gd name="T12" fmla="*/ 2752 w 5504"/>
                  <a:gd name="T13" fmla="*/ 0 h 6632"/>
                  <a:gd name="T14" fmla="*/ 3824 w 5504"/>
                  <a:gd name="T15" fmla="*/ 0 h 6632"/>
                  <a:gd name="T16" fmla="*/ 3824 w 5504"/>
                  <a:gd name="T17" fmla="*/ 1647 h 6632"/>
                  <a:gd name="T18" fmla="*/ 3862 w 5504"/>
                  <a:gd name="T19" fmla="*/ 3326 h 6632"/>
                  <a:gd name="T20" fmla="*/ 4702 w 5504"/>
                  <a:gd name="T21" fmla="*/ 3365 h 6632"/>
                  <a:gd name="T22" fmla="*/ 5504 w 5504"/>
                  <a:gd name="T23" fmla="*/ 3404 h 6632"/>
                  <a:gd name="T24" fmla="*/ 4135 w 5504"/>
                  <a:gd name="T25" fmla="*/ 5038 h 6632"/>
                  <a:gd name="T26" fmla="*/ 3390 w 5504"/>
                  <a:gd name="T27" fmla="*/ 5907 h 6632"/>
                  <a:gd name="T28" fmla="*/ 2752 w 5504"/>
                  <a:gd name="T29" fmla="*/ 6632 h 6632"/>
                  <a:gd name="T30" fmla="*/ 2156 w 5504"/>
                  <a:gd name="T31" fmla="*/ 5960 h 6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04" h="6632">
                    <a:moveTo>
                      <a:pt x="2156" y="5960"/>
                    </a:moveTo>
                    <a:cubicBezTo>
                      <a:pt x="467" y="3987"/>
                      <a:pt x="0" y="3433"/>
                      <a:pt x="0" y="3404"/>
                    </a:cubicBezTo>
                    <a:cubicBezTo>
                      <a:pt x="0" y="3382"/>
                      <a:pt x="230" y="3370"/>
                      <a:pt x="802" y="3365"/>
                    </a:cubicBezTo>
                    <a:cubicBezTo>
                      <a:pt x="1336" y="3360"/>
                      <a:pt x="1617" y="3347"/>
                      <a:pt x="1642" y="3326"/>
                    </a:cubicBezTo>
                    <a:cubicBezTo>
                      <a:pt x="1672" y="3301"/>
                      <a:pt x="1679" y="2986"/>
                      <a:pt x="1679" y="1647"/>
                    </a:cubicBezTo>
                    <a:lnTo>
                      <a:pt x="1679" y="0"/>
                    </a:lnTo>
                    <a:lnTo>
                      <a:pt x="2752" y="0"/>
                    </a:lnTo>
                    <a:lnTo>
                      <a:pt x="3824" y="0"/>
                    </a:lnTo>
                    <a:lnTo>
                      <a:pt x="3824" y="1647"/>
                    </a:lnTo>
                    <a:cubicBezTo>
                      <a:pt x="3824" y="2986"/>
                      <a:pt x="3831" y="3301"/>
                      <a:pt x="3862" y="3326"/>
                    </a:cubicBezTo>
                    <a:cubicBezTo>
                      <a:pt x="3887" y="3347"/>
                      <a:pt x="4167" y="3360"/>
                      <a:pt x="4702" y="3365"/>
                    </a:cubicBezTo>
                    <a:cubicBezTo>
                      <a:pt x="5267" y="3370"/>
                      <a:pt x="5504" y="3382"/>
                      <a:pt x="5504" y="3404"/>
                    </a:cubicBezTo>
                    <a:cubicBezTo>
                      <a:pt x="5504" y="3430"/>
                      <a:pt x="4548" y="4571"/>
                      <a:pt x="4135" y="5038"/>
                    </a:cubicBezTo>
                    <a:cubicBezTo>
                      <a:pt x="4065" y="5116"/>
                      <a:pt x="3730" y="5507"/>
                      <a:pt x="3390" y="5907"/>
                    </a:cubicBezTo>
                    <a:cubicBezTo>
                      <a:pt x="3051" y="6306"/>
                      <a:pt x="2763" y="6632"/>
                      <a:pt x="2752" y="6632"/>
                    </a:cubicBezTo>
                    <a:cubicBezTo>
                      <a:pt x="2740" y="6632"/>
                      <a:pt x="2472" y="6330"/>
                      <a:pt x="2156" y="596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8" name="Freeform 51"/>
              <p:cNvSpPr>
                <a:spLocks/>
              </p:cNvSpPr>
              <p:nvPr/>
            </p:nvSpPr>
            <p:spPr bwMode="auto">
              <a:xfrm>
                <a:off x="4355675" y="2117018"/>
                <a:ext cx="3480650" cy="2105970"/>
              </a:xfrm>
              <a:custGeom>
                <a:avLst/>
                <a:gdLst>
                  <a:gd name="T0" fmla="*/ 2341 w 13095"/>
                  <a:gd name="T1" fmla="*/ 7886 h 7920"/>
                  <a:gd name="T2" fmla="*/ 509 w 13095"/>
                  <a:gd name="T3" fmla="*/ 6449 h 7920"/>
                  <a:gd name="T4" fmla="*/ 1245 w 13095"/>
                  <a:gd name="T5" fmla="*/ 3297 h 7920"/>
                  <a:gd name="T6" fmla="*/ 1995 w 13095"/>
                  <a:gd name="T7" fmla="*/ 2896 h 7920"/>
                  <a:gd name="T8" fmla="*/ 2200 w 13095"/>
                  <a:gd name="T9" fmla="*/ 2842 h 7920"/>
                  <a:gd name="T10" fmla="*/ 2505 w 13095"/>
                  <a:gd name="T11" fmla="*/ 2787 h 7920"/>
                  <a:gd name="T12" fmla="*/ 2736 w 13095"/>
                  <a:gd name="T13" fmla="*/ 2728 h 7920"/>
                  <a:gd name="T14" fmla="*/ 2809 w 13095"/>
                  <a:gd name="T15" fmla="*/ 2535 h 7920"/>
                  <a:gd name="T16" fmla="*/ 3268 w 13095"/>
                  <a:gd name="T17" fmla="*/ 1472 h 7920"/>
                  <a:gd name="T18" fmla="*/ 4100 w 13095"/>
                  <a:gd name="T19" fmla="*/ 647 h 7920"/>
                  <a:gd name="T20" fmla="*/ 6845 w 13095"/>
                  <a:gd name="T21" fmla="*/ 382 h 7920"/>
                  <a:gd name="T22" fmla="*/ 7998 w 13095"/>
                  <a:gd name="T23" fmla="*/ 1256 h 7920"/>
                  <a:gd name="T24" fmla="*/ 8174 w 13095"/>
                  <a:gd name="T25" fmla="*/ 1479 h 7920"/>
                  <a:gd name="T26" fmla="*/ 8644 w 13095"/>
                  <a:gd name="T27" fmla="*/ 1478 h 7920"/>
                  <a:gd name="T28" fmla="*/ 9354 w 13095"/>
                  <a:gd name="T29" fmla="*/ 1540 h 7920"/>
                  <a:gd name="T30" fmla="*/ 10559 w 13095"/>
                  <a:gd name="T31" fmla="*/ 2257 h 7920"/>
                  <a:gd name="T32" fmla="*/ 11194 w 13095"/>
                  <a:gd name="T33" fmla="*/ 3405 h 7920"/>
                  <a:gd name="T34" fmla="*/ 11259 w 13095"/>
                  <a:gd name="T35" fmla="*/ 3617 h 7920"/>
                  <a:gd name="T36" fmla="*/ 11528 w 13095"/>
                  <a:gd name="T37" fmla="*/ 3704 h 7920"/>
                  <a:gd name="T38" fmla="*/ 11923 w 13095"/>
                  <a:gd name="T39" fmla="*/ 3856 h 7920"/>
                  <a:gd name="T40" fmla="*/ 13019 w 13095"/>
                  <a:gd name="T41" fmla="*/ 5141 h 7920"/>
                  <a:gd name="T42" fmla="*/ 13090 w 13095"/>
                  <a:gd name="T43" fmla="*/ 5734 h 7920"/>
                  <a:gd name="T44" fmla="*/ 12894 w 13095"/>
                  <a:gd name="T45" fmla="*/ 6721 h 7920"/>
                  <a:gd name="T46" fmla="*/ 11931 w 13095"/>
                  <a:gd name="T47" fmla="*/ 7709 h 7920"/>
                  <a:gd name="T48" fmla="*/ 10519 w 13095"/>
                  <a:gd name="T49" fmla="*/ 7914 h 7920"/>
                  <a:gd name="T50" fmla="*/ 9637 w 13095"/>
                  <a:gd name="T51" fmla="*/ 7907 h 7920"/>
                  <a:gd name="T52" fmla="*/ 10125 w 13095"/>
                  <a:gd name="T53" fmla="*/ 7321 h 7920"/>
                  <a:gd name="T54" fmla="*/ 10294 w 13095"/>
                  <a:gd name="T55" fmla="*/ 7131 h 7920"/>
                  <a:gd name="T56" fmla="*/ 10698 w 13095"/>
                  <a:gd name="T57" fmla="*/ 7131 h 7920"/>
                  <a:gd name="T58" fmla="*/ 11591 w 13095"/>
                  <a:gd name="T59" fmla="*/ 6972 h 7920"/>
                  <a:gd name="T60" fmla="*/ 12307 w 13095"/>
                  <a:gd name="T61" fmla="*/ 5564 h 7920"/>
                  <a:gd name="T62" fmla="*/ 11574 w 13095"/>
                  <a:gd name="T63" fmla="*/ 4583 h 7920"/>
                  <a:gd name="T64" fmla="*/ 10850 w 13095"/>
                  <a:gd name="T65" fmla="*/ 4424 h 7920"/>
                  <a:gd name="T66" fmla="*/ 10497 w 13095"/>
                  <a:gd name="T67" fmla="*/ 4407 h 7920"/>
                  <a:gd name="T68" fmla="*/ 10479 w 13095"/>
                  <a:gd name="T69" fmla="*/ 4054 h 7920"/>
                  <a:gd name="T70" fmla="*/ 9948 w 13095"/>
                  <a:gd name="T71" fmla="*/ 2783 h 7920"/>
                  <a:gd name="T72" fmla="*/ 8734 w 13095"/>
                  <a:gd name="T73" fmla="*/ 2267 h 7920"/>
                  <a:gd name="T74" fmla="*/ 8324 w 13095"/>
                  <a:gd name="T75" fmla="*/ 2300 h 7920"/>
                  <a:gd name="T76" fmla="*/ 8017 w 13095"/>
                  <a:gd name="T77" fmla="*/ 2398 h 7920"/>
                  <a:gd name="T78" fmla="*/ 7798 w 13095"/>
                  <a:gd name="T79" fmla="*/ 2417 h 7920"/>
                  <a:gd name="T80" fmla="*/ 7639 w 13095"/>
                  <a:gd name="T81" fmla="*/ 2142 h 7920"/>
                  <a:gd name="T82" fmla="*/ 6739 w 13095"/>
                  <a:gd name="T83" fmla="*/ 1223 h 7920"/>
                  <a:gd name="T84" fmla="*/ 5714 w 13095"/>
                  <a:gd name="T85" fmla="*/ 950 h 7920"/>
                  <a:gd name="T86" fmla="*/ 4994 w 13095"/>
                  <a:gd name="T87" fmla="*/ 1080 h 7920"/>
                  <a:gd name="T88" fmla="*/ 3725 w 13095"/>
                  <a:gd name="T89" fmla="*/ 2264 h 7920"/>
                  <a:gd name="T90" fmla="*/ 3505 w 13095"/>
                  <a:gd name="T91" fmla="*/ 3476 h 7920"/>
                  <a:gd name="T92" fmla="*/ 3498 w 13095"/>
                  <a:gd name="T93" fmla="*/ 3645 h 7920"/>
                  <a:gd name="T94" fmla="*/ 3372 w 13095"/>
                  <a:gd name="T95" fmla="*/ 3635 h 7920"/>
                  <a:gd name="T96" fmla="*/ 3180 w 13095"/>
                  <a:gd name="T97" fmla="*/ 3600 h 7920"/>
                  <a:gd name="T98" fmla="*/ 2406 w 13095"/>
                  <a:gd name="T99" fmla="*/ 3614 h 7920"/>
                  <a:gd name="T100" fmla="*/ 1551 w 13095"/>
                  <a:gd name="T101" fmla="*/ 4102 h 7920"/>
                  <a:gd name="T102" fmla="*/ 1101 w 13095"/>
                  <a:gd name="T103" fmla="*/ 4899 h 7920"/>
                  <a:gd name="T104" fmla="*/ 1098 w 13095"/>
                  <a:gd name="T105" fmla="*/ 5790 h 7920"/>
                  <a:gd name="T106" fmla="*/ 2021 w 13095"/>
                  <a:gd name="T107" fmla="*/ 6931 h 7920"/>
                  <a:gd name="T108" fmla="*/ 2794 w 13095"/>
                  <a:gd name="T109" fmla="*/ 7130 h 7920"/>
                  <a:gd name="T110" fmla="*/ 3036 w 13095"/>
                  <a:gd name="T111" fmla="*/ 7236 h 7920"/>
                  <a:gd name="T112" fmla="*/ 3580 w 13095"/>
                  <a:gd name="T113" fmla="*/ 7886 h 7920"/>
                  <a:gd name="T114" fmla="*/ 3027 w 13095"/>
                  <a:gd name="T115" fmla="*/ 7917 h 7920"/>
                  <a:gd name="T116" fmla="*/ 2341 w 13095"/>
                  <a:gd name="T117" fmla="*/ 7886 h 7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95" h="7920">
                    <a:moveTo>
                      <a:pt x="2341" y="7886"/>
                    </a:moveTo>
                    <a:cubicBezTo>
                      <a:pt x="1442" y="7663"/>
                      <a:pt x="868" y="7213"/>
                      <a:pt x="509" y="6449"/>
                    </a:cubicBezTo>
                    <a:cubicBezTo>
                      <a:pt x="0" y="5368"/>
                      <a:pt x="321" y="3991"/>
                      <a:pt x="1245" y="3297"/>
                    </a:cubicBezTo>
                    <a:cubicBezTo>
                      <a:pt x="1446" y="3146"/>
                      <a:pt x="1836" y="2937"/>
                      <a:pt x="1995" y="2896"/>
                    </a:cubicBezTo>
                    <a:cubicBezTo>
                      <a:pt x="2046" y="2883"/>
                      <a:pt x="2138" y="2859"/>
                      <a:pt x="2200" y="2842"/>
                    </a:cubicBezTo>
                    <a:cubicBezTo>
                      <a:pt x="2262" y="2826"/>
                      <a:pt x="2399" y="2801"/>
                      <a:pt x="2505" y="2787"/>
                    </a:cubicBezTo>
                    <a:cubicBezTo>
                      <a:pt x="2610" y="2773"/>
                      <a:pt x="2714" y="2746"/>
                      <a:pt x="2736" y="2728"/>
                    </a:cubicBezTo>
                    <a:cubicBezTo>
                      <a:pt x="2758" y="2710"/>
                      <a:pt x="2790" y="2623"/>
                      <a:pt x="2809" y="2535"/>
                    </a:cubicBezTo>
                    <a:cubicBezTo>
                      <a:pt x="2878" y="2201"/>
                      <a:pt x="3060" y="1779"/>
                      <a:pt x="3268" y="1472"/>
                    </a:cubicBezTo>
                    <a:cubicBezTo>
                      <a:pt x="3445" y="1211"/>
                      <a:pt x="3839" y="821"/>
                      <a:pt x="4100" y="647"/>
                    </a:cubicBezTo>
                    <a:cubicBezTo>
                      <a:pt x="4928" y="96"/>
                      <a:pt x="5927" y="0"/>
                      <a:pt x="6845" y="382"/>
                    </a:cubicBezTo>
                    <a:cubicBezTo>
                      <a:pt x="7285" y="566"/>
                      <a:pt x="7705" y="884"/>
                      <a:pt x="7998" y="1256"/>
                    </a:cubicBezTo>
                    <a:lnTo>
                      <a:pt x="8174" y="1479"/>
                    </a:lnTo>
                    <a:lnTo>
                      <a:pt x="8644" y="1478"/>
                    </a:lnTo>
                    <a:cubicBezTo>
                      <a:pt x="9044" y="1477"/>
                      <a:pt x="9150" y="1487"/>
                      <a:pt x="9354" y="1540"/>
                    </a:cubicBezTo>
                    <a:cubicBezTo>
                      <a:pt x="9841" y="1669"/>
                      <a:pt x="10208" y="1888"/>
                      <a:pt x="10559" y="2257"/>
                    </a:cubicBezTo>
                    <a:cubicBezTo>
                      <a:pt x="10859" y="2572"/>
                      <a:pt x="11034" y="2889"/>
                      <a:pt x="11194" y="3405"/>
                    </a:cubicBezTo>
                    <a:lnTo>
                      <a:pt x="11259" y="3617"/>
                    </a:lnTo>
                    <a:lnTo>
                      <a:pt x="11528" y="3704"/>
                    </a:lnTo>
                    <a:cubicBezTo>
                      <a:pt x="11675" y="3752"/>
                      <a:pt x="11853" y="3820"/>
                      <a:pt x="11923" y="3856"/>
                    </a:cubicBezTo>
                    <a:cubicBezTo>
                      <a:pt x="12444" y="4123"/>
                      <a:pt x="12826" y="4570"/>
                      <a:pt x="13019" y="5141"/>
                    </a:cubicBezTo>
                    <a:cubicBezTo>
                      <a:pt x="13076" y="5309"/>
                      <a:pt x="13087" y="5398"/>
                      <a:pt x="13090" y="5734"/>
                    </a:cubicBezTo>
                    <a:cubicBezTo>
                      <a:pt x="13095" y="6205"/>
                      <a:pt x="13062" y="6372"/>
                      <a:pt x="12894" y="6721"/>
                    </a:cubicBezTo>
                    <a:cubicBezTo>
                      <a:pt x="12687" y="7154"/>
                      <a:pt x="12351" y="7498"/>
                      <a:pt x="11931" y="7709"/>
                    </a:cubicBezTo>
                    <a:cubicBezTo>
                      <a:pt x="11557" y="7896"/>
                      <a:pt x="11495" y="7905"/>
                      <a:pt x="10519" y="7914"/>
                    </a:cubicBezTo>
                    <a:cubicBezTo>
                      <a:pt x="10034" y="7919"/>
                      <a:pt x="9637" y="7915"/>
                      <a:pt x="9637" y="7907"/>
                    </a:cubicBezTo>
                    <a:cubicBezTo>
                      <a:pt x="9637" y="7889"/>
                      <a:pt x="9867" y="7613"/>
                      <a:pt x="10125" y="7321"/>
                    </a:cubicBezTo>
                    <a:lnTo>
                      <a:pt x="10294" y="7131"/>
                    </a:lnTo>
                    <a:lnTo>
                      <a:pt x="10698" y="7131"/>
                    </a:lnTo>
                    <a:cubicBezTo>
                      <a:pt x="11169" y="7131"/>
                      <a:pt x="11331" y="7102"/>
                      <a:pt x="11591" y="6972"/>
                    </a:cubicBezTo>
                    <a:cubicBezTo>
                      <a:pt x="12102" y="6715"/>
                      <a:pt x="12406" y="6119"/>
                      <a:pt x="12307" y="5564"/>
                    </a:cubicBezTo>
                    <a:cubicBezTo>
                      <a:pt x="12231" y="5133"/>
                      <a:pt x="11958" y="4767"/>
                      <a:pt x="11574" y="4583"/>
                    </a:cubicBezTo>
                    <a:cubicBezTo>
                      <a:pt x="11308" y="4454"/>
                      <a:pt x="11264" y="4445"/>
                      <a:pt x="10850" y="4424"/>
                    </a:cubicBezTo>
                    <a:lnTo>
                      <a:pt x="10497" y="4407"/>
                    </a:lnTo>
                    <a:lnTo>
                      <a:pt x="10479" y="4054"/>
                    </a:lnTo>
                    <a:cubicBezTo>
                      <a:pt x="10450" y="3485"/>
                      <a:pt x="10307" y="3142"/>
                      <a:pt x="9948" y="2783"/>
                    </a:cubicBezTo>
                    <a:cubicBezTo>
                      <a:pt x="9590" y="2424"/>
                      <a:pt x="9234" y="2272"/>
                      <a:pt x="8734" y="2267"/>
                    </a:cubicBezTo>
                    <a:cubicBezTo>
                      <a:pt x="8564" y="2265"/>
                      <a:pt x="8389" y="2279"/>
                      <a:pt x="8324" y="2300"/>
                    </a:cubicBezTo>
                    <a:cubicBezTo>
                      <a:pt x="8262" y="2319"/>
                      <a:pt x="8124" y="2363"/>
                      <a:pt x="8017" y="2398"/>
                    </a:cubicBezTo>
                    <a:cubicBezTo>
                      <a:pt x="7848" y="2452"/>
                      <a:pt x="7820" y="2454"/>
                      <a:pt x="7798" y="2417"/>
                    </a:cubicBezTo>
                    <a:cubicBezTo>
                      <a:pt x="7784" y="2394"/>
                      <a:pt x="7712" y="2270"/>
                      <a:pt x="7639" y="2142"/>
                    </a:cubicBezTo>
                    <a:cubicBezTo>
                      <a:pt x="7396" y="1715"/>
                      <a:pt x="7131" y="1445"/>
                      <a:pt x="6739" y="1223"/>
                    </a:cubicBezTo>
                    <a:cubicBezTo>
                      <a:pt x="6451" y="1060"/>
                      <a:pt x="6037" y="950"/>
                      <a:pt x="5714" y="950"/>
                    </a:cubicBezTo>
                    <a:cubicBezTo>
                      <a:pt x="5533" y="950"/>
                      <a:pt x="5196" y="1011"/>
                      <a:pt x="4994" y="1080"/>
                    </a:cubicBezTo>
                    <a:cubicBezTo>
                      <a:pt x="4479" y="1257"/>
                      <a:pt x="3938" y="1761"/>
                      <a:pt x="3725" y="2264"/>
                    </a:cubicBezTo>
                    <a:cubicBezTo>
                      <a:pt x="3597" y="2563"/>
                      <a:pt x="3523" y="2971"/>
                      <a:pt x="3505" y="3476"/>
                    </a:cubicBezTo>
                    <a:lnTo>
                      <a:pt x="3498" y="3645"/>
                    </a:lnTo>
                    <a:lnTo>
                      <a:pt x="3372" y="3635"/>
                    </a:lnTo>
                    <a:cubicBezTo>
                      <a:pt x="3303" y="3629"/>
                      <a:pt x="3216" y="3614"/>
                      <a:pt x="3180" y="3600"/>
                    </a:cubicBezTo>
                    <a:cubicBezTo>
                      <a:pt x="3077" y="3561"/>
                      <a:pt x="2573" y="3570"/>
                      <a:pt x="2406" y="3614"/>
                    </a:cubicBezTo>
                    <a:cubicBezTo>
                      <a:pt x="2045" y="3709"/>
                      <a:pt x="1808" y="3844"/>
                      <a:pt x="1551" y="4102"/>
                    </a:cubicBezTo>
                    <a:cubicBezTo>
                      <a:pt x="1355" y="4298"/>
                      <a:pt x="1170" y="4627"/>
                      <a:pt x="1101" y="4899"/>
                    </a:cubicBezTo>
                    <a:cubicBezTo>
                      <a:pt x="1043" y="5133"/>
                      <a:pt x="1041" y="5569"/>
                      <a:pt x="1098" y="5790"/>
                    </a:cubicBezTo>
                    <a:cubicBezTo>
                      <a:pt x="1223" y="6274"/>
                      <a:pt x="1577" y="6712"/>
                      <a:pt x="2021" y="6931"/>
                    </a:cubicBezTo>
                    <a:cubicBezTo>
                      <a:pt x="2272" y="7055"/>
                      <a:pt x="2562" y="7129"/>
                      <a:pt x="2794" y="7130"/>
                    </a:cubicBezTo>
                    <a:cubicBezTo>
                      <a:pt x="2922" y="7131"/>
                      <a:pt x="2947" y="7141"/>
                      <a:pt x="3036" y="7236"/>
                    </a:cubicBezTo>
                    <a:cubicBezTo>
                      <a:pt x="3151" y="7358"/>
                      <a:pt x="3548" y="7833"/>
                      <a:pt x="3580" y="7886"/>
                    </a:cubicBezTo>
                    <a:cubicBezTo>
                      <a:pt x="3596" y="7913"/>
                      <a:pt x="3479" y="7920"/>
                      <a:pt x="3027" y="7917"/>
                    </a:cubicBezTo>
                    <a:cubicBezTo>
                      <a:pt x="2712" y="7915"/>
                      <a:pt x="2403" y="7901"/>
                      <a:pt x="2341" y="788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grpSp>
          <p:nvGrpSpPr>
            <p:cNvPr id="2" name="群組 1"/>
            <p:cNvGrpSpPr/>
            <p:nvPr/>
          </p:nvGrpSpPr>
          <p:grpSpPr>
            <a:xfrm>
              <a:off x="1975043" y="3792721"/>
              <a:ext cx="1895557" cy="1856889"/>
              <a:chOff x="2030550" y="3792721"/>
              <a:chExt cx="1895557" cy="1856889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2030550" y="3792721"/>
                <a:ext cx="15060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Title 01</a:t>
                </a:r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2030550" y="4298150"/>
                <a:ext cx="1895557" cy="13514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400" dirty="0" smtClean="0"/>
                  <a:t>The quick brown fox jumps over the lazy dog. The quick brown fox jumps over the lazy dog. </a:t>
                </a:r>
              </a:p>
            </p:txBody>
          </p:sp>
        </p:grpSp>
        <p:sp>
          <p:nvSpPr>
            <p:cNvPr id="25" name="橢圓 24"/>
            <p:cNvSpPr/>
            <p:nvPr/>
          </p:nvSpPr>
          <p:spPr>
            <a:xfrm>
              <a:off x="2094729" y="2060848"/>
              <a:ext cx="1656184" cy="165618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916889" y="2060848"/>
            <a:ext cx="1895557" cy="3600400"/>
            <a:chOff x="5500175" y="2060848"/>
            <a:chExt cx="1895557" cy="3600400"/>
          </a:xfrm>
        </p:grpSpPr>
        <p:grpSp>
          <p:nvGrpSpPr>
            <p:cNvPr id="9" name="群組 8"/>
            <p:cNvGrpSpPr/>
            <p:nvPr/>
          </p:nvGrpSpPr>
          <p:grpSpPr>
            <a:xfrm>
              <a:off x="6036615" y="2477411"/>
              <a:ext cx="822676" cy="823058"/>
              <a:chOff x="5742274" y="7652280"/>
              <a:chExt cx="2973037" cy="2974413"/>
            </a:xfrm>
            <a:solidFill>
              <a:schemeClr val="accent1"/>
            </a:solidFill>
          </p:grpSpPr>
          <p:sp>
            <p:nvSpPr>
              <p:cNvPr id="10" name="手繪多邊形 9"/>
              <p:cNvSpPr>
                <a:spLocks/>
              </p:cNvSpPr>
              <p:nvPr/>
            </p:nvSpPr>
            <p:spPr bwMode="auto">
              <a:xfrm>
                <a:off x="5742274" y="7652280"/>
                <a:ext cx="2970879" cy="2970827"/>
              </a:xfrm>
              <a:custGeom>
                <a:avLst/>
                <a:gdLst>
                  <a:gd name="connsiteX0" fmla="*/ 329095 w 4022456"/>
                  <a:gd name="connsiteY0" fmla="*/ 3555753 h 4022385"/>
                  <a:gd name="connsiteX1" fmla="*/ 207868 w 4022456"/>
                  <a:gd name="connsiteY1" fmla="*/ 3663395 h 4022385"/>
                  <a:gd name="connsiteX2" fmla="*/ 301675 w 4022456"/>
                  <a:gd name="connsiteY2" fmla="*/ 3809557 h 4022385"/>
                  <a:gd name="connsiteX3" fmla="*/ 395121 w 4022456"/>
                  <a:gd name="connsiteY3" fmla="*/ 3792997 h 4022385"/>
                  <a:gd name="connsiteX4" fmla="*/ 458260 w 4022456"/>
                  <a:gd name="connsiteY4" fmla="*/ 3690035 h 4022385"/>
                  <a:gd name="connsiteX5" fmla="*/ 329095 w 4022456"/>
                  <a:gd name="connsiteY5" fmla="*/ 3555753 h 4022385"/>
                  <a:gd name="connsiteX6" fmla="*/ 3316743 w 4022456"/>
                  <a:gd name="connsiteY6" fmla="*/ 805 h 4022385"/>
                  <a:gd name="connsiteX7" fmla="*/ 3488123 w 4022456"/>
                  <a:gd name="connsiteY7" fmla="*/ 14351 h 4022385"/>
                  <a:gd name="connsiteX8" fmla="*/ 3546450 w 4022456"/>
                  <a:gd name="connsiteY8" fmla="*/ 38113 h 4022385"/>
                  <a:gd name="connsiteX9" fmla="*/ 3353467 w 4022456"/>
                  <a:gd name="connsiteY9" fmla="*/ 238655 h 4022385"/>
                  <a:gd name="connsiteX10" fmla="*/ 3160484 w 4022456"/>
                  <a:gd name="connsiteY10" fmla="*/ 445317 h 4022385"/>
                  <a:gd name="connsiteX11" fmla="*/ 3216651 w 4022456"/>
                  <a:gd name="connsiteY11" fmla="*/ 661339 h 4022385"/>
                  <a:gd name="connsiteX12" fmla="*/ 3231412 w 4022456"/>
                  <a:gd name="connsiteY12" fmla="*/ 728667 h 4022385"/>
                  <a:gd name="connsiteX13" fmla="*/ 3338345 w 4022456"/>
                  <a:gd name="connsiteY13" fmla="*/ 792393 h 4022385"/>
                  <a:gd name="connsiteX14" fmla="*/ 3571293 w 4022456"/>
                  <a:gd name="connsiteY14" fmla="*/ 852881 h 4022385"/>
                  <a:gd name="connsiteX15" fmla="*/ 3776877 w 4022456"/>
                  <a:gd name="connsiteY15" fmla="*/ 657739 h 4022385"/>
                  <a:gd name="connsiteX16" fmla="*/ 3983902 w 4022456"/>
                  <a:gd name="connsiteY16" fmla="*/ 473399 h 4022385"/>
                  <a:gd name="connsiteX17" fmla="*/ 4020626 w 4022456"/>
                  <a:gd name="connsiteY17" fmla="*/ 643337 h 4022385"/>
                  <a:gd name="connsiteX18" fmla="*/ 3976701 w 4022456"/>
                  <a:gd name="connsiteY18" fmla="*/ 909047 h 4022385"/>
                  <a:gd name="connsiteX19" fmla="*/ 3511526 w 4022456"/>
                  <a:gd name="connsiteY19" fmla="*/ 1336051 h 4022385"/>
                  <a:gd name="connsiteX20" fmla="*/ 3226372 w 4022456"/>
                  <a:gd name="connsiteY20" fmla="*/ 1347933 h 4022385"/>
                  <a:gd name="connsiteX21" fmla="*/ 3155443 w 4022456"/>
                  <a:gd name="connsiteY21" fmla="*/ 1340013 h 4022385"/>
                  <a:gd name="connsiteX22" fmla="*/ 1870091 w 4022456"/>
                  <a:gd name="connsiteY22" fmla="*/ 2626429 h 4022385"/>
                  <a:gd name="connsiteX23" fmla="*/ 536132 w 4022456"/>
                  <a:gd name="connsiteY23" fmla="*/ 3948491 h 4022385"/>
                  <a:gd name="connsiteX24" fmla="*/ 227935 w 4022456"/>
                  <a:gd name="connsiteY24" fmla="*/ 4008257 h 4022385"/>
                  <a:gd name="connsiteX25" fmla="*/ 23071 w 4022456"/>
                  <a:gd name="connsiteY25" fmla="*/ 3820317 h 4022385"/>
                  <a:gd name="connsiteX26" fmla="*/ 29552 w 4022456"/>
                  <a:gd name="connsiteY26" fmla="*/ 3540567 h 4022385"/>
                  <a:gd name="connsiteX27" fmla="*/ 1360630 w 4022456"/>
                  <a:gd name="connsiteY27" fmla="*/ 2181423 h 4022385"/>
                  <a:gd name="connsiteX28" fmla="*/ 2667585 w 4022456"/>
                  <a:gd name="connsiteY28" fmla="*/ 873043 h 4022385"/>
                  <a:gd name="connsiteX29" fmla="*/ 2668305 w 4022456"/>
                  <a:gd name="connsiteY29" fmla="*/ 703105 h 4022385"/>
                  <a:gd name="connsiteX30" fmla="*/ 2734193 w 4022456"/>
                  <a:gd name="connsiteY30" fmla="*/ 372229 h 4022385"/>
                  <a:gd name="connsiteX31" fmla="*/ 3139962 w 4022456"/>
                  <a:gd name="connsiteY31" fmla="*/ 29113 h 4022385"/>
                  <a:gd name="connsiteX32" fmla="*/ 3316743 w 4022456"/>
                  <a:gd name="connsiteY32" fmla="*/ 805 h 402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22456" h="4022385">
                    <a:moveTo>
                      <a:pt x="329095" y="3555753"/>
                    </a:moveTo>
                    <a:cubicBezTo>
                      <a:pt x="285800" y="3555753"/>
                      <a:pt x="216527" y="3617315"/>
                      <a:pt x="207868" y="3663395"/>
                    </a:cubicBezTo>
                    <a:cubicBezTo>
                      <a:pt x="196322" y="3724597"/>
                      <a:pt x="238896" y="3790837"/>
                      <a:pt x="301675" y="3809557"/>
                    </a:cubicBezTo>
                    <a:cubicBezTo>
                      <a:pt x="334507" y="3819279"/>
                      <a:pt x="360845" y="3814597"/>
                      <a:pt x="395121" y="3792997"/>
                    </a:cubicBezTo>
                    <a:cubicBezTo>
                      <a:pt x="425067" y="3774277"/>
                      <a:pt x="458260" y="3720277"/>
                      <a:pt x="458260" y="3690035"/>
                    </a:cubicBezTo>
                    <a:cubicBezTo>
                      <a:pt x="458260" y="3623435"/>
                      <a:pt x="393317" y="3555753"/>
                      <a:pt x="329095" y="3555753"/>
                    </a:cubicBezTo>
                    <a:close/>
                    <a:moveTo>
                      <a:pt x="3316743" y="805"/>
                    </a:moveTo>
                    <a:cubicBezTo>
                      <a:pt x="3382090" y="-1941"/>
                      <a:pt x="3446538" y="2289"/>
                      <a:pt x="3488123" y="14351"/>
                    </a:cubicBezTo>
                    <a:cubicBezTo>
                      <a:pt x="3520167" y="23711"/>
                      <a:pt x="3546450" y="34513"/>
                      <a:pt x="3546450" y="38113"/>
                    </a:cubicBezTo>
                    <a:cubicBezTo>
                      <a:pt x="3546450" y="41713"/>
                      <a:pt x="3459680" y="131723"/>
                      <a:pt x="3353467" y="238655"/>
                    </a:cubicBezTo>
                    <a:cubicBezTo>
                      <a:pt x="3247254" y="345225"/>
                      <a:pt x="3160484" y="438475"/>
                      <a:pt x="3160484" y="445317"/>
                    </a:cubicBezTo>
                    <a:cubicBezTo>
                      <a:pt x="3160484" y="460079"/>
                      <a:pt x="3194328" y="589693"/>
                      <a:pt x="3216651" y="661339"/>
                    </a:cubicBezTo>
                    <a:cubicBezTo>
                      <a:pt x="3224932" y="687263"/>
                      <a:pt x="3231412" y="717505"/>
                      <a:pt x="3231412" y="728667"/>
                    </a:cubicBezTo>
                    <a:cubicBezTo>
                      <a:pt x="3231412" y="758191"/>
                      <a:pt x="3247974" y="767911"/>
                      <a:pt x="3338345" y="792393"/>
                    </a:cubicBezTo>
                    <a:cubicBezTo>
                      <a:pt x="3531688" y="844599"/>
                      <a:pt x="3562292" y="852521"/>
                      <a:pt x="3571293" y="852881"/>
                    </a:cubicBezTo>
                    <a:cubicBezTo>
                      <a:pt x="3576693" y="852881"/>
                      <a:pt x="3669224" y="765031"/>
                      <a:pt x="3776877" y="657739"/>
                    </a:cubicBezTo>
                    <a:cubicBezTo>
                      <a:pt x="3912973" y="522365"/>
                      <a:pt x="3976341" y="465839"/>
                      <a:pt x="3983902" y="473399"/>
                    </a:cubicBezTo>
                    <a:cubicBezTo>
                      <a:pt x="3994343" y="483841"/>
                      <a:pt x="4009465" y="552969"/>
                      <a:pt x="4020626" y="643337"/>
                    </a:cubicBezTo>
                    <a:cubicBezTo>
                      <a:pt x="4028547" y="704185"/>
                      <a:pt x="4010185" y="814357"/>
                      <a:pt x="3976701" y="909047"/>
                    </a:cubicBezTo>
                    <a:cubicBezTo>
                      <a:pt x="3901452" y="1121829"/>
                      <a:pt x="3730432" y="1278805"/>
                      <a:pt x="3511526" y="1336051"/>
                    </a:cubicBezTo>
                    <a:cubicBezTo>
                      <a:pt x="3441677" y="1354053"/>
                      <a:pt x="3325744" y="1359095"/>
                      <a:pt x="3226372" y="1347933"/>
                    </a:cubicBezTo>
                    <a:lnTo>
                      <a:pt x="3155443" y="1340013"/>
                    </a:lnTo>
                    <a:lnTo>
                      <a:pt x="1870091" y="2626429"/>
                    </a:lnTo>
                    <a:cubicBezTo>
                      <a:pt x="1162966" y="3333905"/>
                      <a:pt x="562775" y="3928689"/>
                      <a:pt x="536132" y="3948491"/>
                    </a:cubicBezTo>
                    <a:cubicBezTo>
                      <a:pt x="442881" y="4017619"/>
                      <a:pt x="328747" y="4039941"/>
                      <a:pt x="227935" y="4008257"/>
                    </a:cubicBezTo>
                    <a:cubicBezTo>
                      <a:pt x="133604" y="3978375"/>
                      <a:pt x="65916" y="3916087"/>
                      <a:pt x="23071" y="3820317"/>
                    </a:cubicBezTo>
                    <a:cubicBezTo>
                      <a:pt x="-10053" y="3745429"/>
                      <a:pt x="-7172" y="3617975"/>
                      <a:pt x="29552" y="3540567"/>
                    </a:cubicBezTo>
                    <a:cubicBezTo>
                      <a:pt x="49354" y="3499523"/>
                      <a:pt x="303904" y="3239575"/>
                      <a:pt x="1360630" y="2181423"/>
                    </a:cubicBezTo>
                    <a:lnTo>
                      <a:pt x="2667585" y="873043"/>
                    </a:lnTo>
                    <a:lnTo>
                      <a:pt x="2668305" y="703105"/>
                    </a:lnTo>
                    <a:cubicBezTo>
                      <a:pt x="2669026" y="518405"/>
                      <a:pt x="2674786" y="489961"/>
                      <a:pt x="2734193" y="372229"/>
                    </a:cubicBezTo>
                    <a:cubicBezTo>
                      <a:pt x="2819883" y="203011"/>
                      <a:pt x="2944818" y="97159"/>
                      <a:pt x="3139962" y="29113"/>
                    </a:cubicBezTo>
                    <a:cubicBezTo>
                      <a:pt x="3185147" y="13271"/>
                      <a:pt x="3251395" y="3549"/>
                      <a:pt x="3316743" y="8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7332951" y="9243161"/>
                <a:ext cx="1382360" cy="1383532"/>
              </a:xfrm>
              <a:custGeom>
                <a:avLst/>
                <a:gdLst>
                  <a:gd name="T0" fmla="*/ 3957 w 5201"/>
                  <a:gd name="T1" fmla="*/ 5152 h 5200"/>
                  <a:gd name="T2" fmla="*/ 1772 w 5201"/>
                  <a:gd name="T3" fmla="*/ 3193 h 5200"/>
                  <a:gd name="T4" fmla="*/ 36 w 5201"/>
                  <a:gd name="T5" fmla="*/ 1366 h 5200"/>
                  <a:gd name="T6" fmla="*/ 1369 w 5201"/>
                  <a:gd name="T7" fmla="*/ 33 h 5200"/>
                  <a:gd name="T8" fmla="*/ 3219 w 5201"/>
                  <a:gd name="T9" fmla="*/ 1800 h 5200"/>
                  <a:gd name="T10" fmla="*/ 5171 w 5201"/>
                  <a:gd name="T11" fmla="*/ 4014 h 5200"/>
                  <a:gd name="T12" fmla="*/ 5170 w 5201"/>
                  <a:gd name="T13" fmla="*/ 4339 h 5200"/>
                  <a:gd name="T14" fmla="*/ 4425 w 5201"/>
                  <a:gd name="T15" fmla="*/ 5151 h 5200"/>
                  <a:gd name="T16" fmla="*/ 3957 w 5201"/>
                  <a:gd name="T17" fmla="*/ 5152 h 5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1" h="5200">
                    <a:moveTo>
                      <a:pt x="3957" y="5152"/>
                    </a:moveTo>
                    <a:cubicBezTo>
                      <a:pt x="3646" y="5066"/>
                      <a:pt x="3608" y="5031"/>
                      <a:pt x="1772" y="3193"/>
                    </a:cubicBezTo>
                    <a:cubicBezTo>
                      <a:pt x="160" y="1578"/>
                      <a:pt x="0" y="1410"/>
                      <a:pt x="36" y="1366"/>
                    </a:cubicBezTo>
                    <a:cubicBezTo>
                      <a:pt x="88" y="1304"/>
                      <a:pt x="1308" y="83"/>
                      <a:pt x="1369" y="33"/>
                    </a:cubicBezTo>
                    <a:cubicBezTo>
                      <a:pt x="1408" y="0"/>
                      <a:pt x="1633" y="214"/>
                      <a:pt x="3219" y="1800"/>
                    </a:cubicBezTo>
                    <a:cubicBezTo>
                      <a:pt x="5129" y="3710"/>
                      <a:pt x="5091" y="3666"/>
                      <a:pt x="5171" y="4014"/>
                    </a:cubicBezTo>
                    <a:cubicBezTo>
                      <a:pt x="5201" y="4149"/>
                      <a:pt x="5201" y="4204"/>
                      <a:pt x="5170" y="4339"/>
                    </a:cubicBezTo>
                    <a:cubicBezTo>
                      <a:pt x="5069" y="4777"/>
                      <a:pt x="4820" y="5048"/>
                      <a:pt x="4425" y="5151"/>
                    </a:cubicBezTo>
                    <a:cubicBezTo>
                      <a:pt x="4236" y="5200"/>
                      <a:pt x="4130" y="5200"/>
                      <a:pt x="3957" y="515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2" name="Freeform 37"/>
              <p:cNvSpPr>
                <a:spLocks/>
              </p:cNvSpPr>
              <p:nvPr/>
            </p:nvSpPr>
            <p:spPr bwMode="auto">
              <a:xfrm>
                <a:off x="5750092" y="7659133"/>
                <a:ext cx="1227593" cy="1222903"/>
              </a:xfrm>
              <a:custGeom>
                <a:avLst/>
                <a:gdLst>
                  <a:gd name="T0" fmla="*/ 2921 w 4613"/>
                  <a:gd name="T1" fmla="*/ 3274 h 4600"/>
                  <a:gd name="T2" fmla="*/ 1577 w 4613"/>
                  <a:gd name="T3" fmla="*/ 1947 h 4600"/>
                  <a:gd name="T4" fmla="*/ 921 w 4613"/>
                  <a:gd name="T5" fmla="*/ 1583 h 4600"/>
                  <a:gd name="T6" fmla="*/ 0 w 4613"/>
                  <a:gd name="T7" fmla="*/ 418 h 4600"/>
                  <a:gd name="T8" fmla="*/ 420 w 4613"/>
                  <a:gd name="T9" fmla="*/ 0 h 4600"/>
                  <a:gd name="T10" fmla="*/ 1570 w 4613"/>
                  <a:gd name="T11" fmla="*/ 907 h 4600"/>
                  <a:gd name="T12" fmla="*/ 1805 w 4613"/>
                  <a:gd name="T13" fmla="*/ 1298 h 4600"/>
                  <a:gd name="T14" fmla="*/ 1980 w 4613"/>
                  <a:gd name="T15" fmla="*/ 1623 h 4600"/>
                  <a:gd name="T16" fmla="*/ 3296 w 4613"/>
                  <a:gd name="T17" fmla="*/ 2942 h 4600"/>
                  <a:gd name="T18" fmla="*/ 4613 w 4613"/>
                  <a:gd name="T19" fmla="*/ 4261 h 4600"/>
                  <a:gd name="T20" fmla="*/ 4445 w 4613"/>
                  <a:gd name="T21" fmla="*/ 4431 h 4600"/>
                  <a:gd name="T22" fmla="*/ 4263 w 4613"/>
                  <a:gd name="T23" fmla="*/ 4600 h 4600"/>
                  <a:gd name="T24" fmla="*/ 2921 w 4613"/>
                  <a:gd name="T25" fmla="*/ 3274 h 4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3" h="4600">
                    <a:moveTo>
                      <a:pt x="2921" y="3274"/>
                    </a:moveTo>
                    <a:cubicBezTo>
                      <a:pt x="2191" y="2544"/>
                      <a:pt x="1586" y="1947"/>
                      <a:pt x="1577" y="1947"/>
                    </a:cubicBezTo>
                    <a:cubicBezTo>
                      <a:pt x="1548" y="1947"/>
                      <a:pt x="975" y="1630"/>
                      <a:pt x="921" y="1583"/>
                    </a:cubicBezTo>
                    <a:cubicBezTo>
                      <a:pt x="825" y="1502"/>
                      <a:pt x="0" y="457"/>
                      <a:pt x="0" y="418"/>
                    </a:cubicBezTo>
                    <a:cubicBezTo>
                      <a:pt x="0" y="368"/>
                      <a:pt x="370" y="0"/>
                      <a:pt x="420" y="0"/>
                    </a:cubicBezTo>
                    <a:cubicBezTo>
                      <a:pt x="460" y="0"/>
                      <a:pt x="1468" y="795"/>
                      <a:pt x="1570" y="907"/>
                    </a:cubicBezTo>
                    <a:cubicBezTo>
                      <a:pt x="1603" y="944"/>
                      <a:pt x="1709" y="1120"/>
                      <a:pt x="1805" y="1298"/>
                    </a:cubicBezTo>
                    <a:lnTo>
                      <a:pt x="1980" y="1623"/>
                    </a:lnTo>
                    <a:lnTo>
                      <a:pt x="3296" y="2942"/>
                    </a:lnTo>
                    <a:lnTo>
                      <a:pt x="4613" y="4261"/>
                    </a:lnTo>
                    <a:lnTo>
                      <a:pt x="4445" y="4431"/>
                    </a:lnTo>
                    <a:cubicBezTo>
                      <a:pt x="4353" y="4524"/>
                      <a:pt x="4271" y="4600"/>
                      <a:pt x="4263" y="4600"/>
                    </a:cubicBezTo>
                    <a:cubicBezTo>
                      <a:pt x="4255" y="4600"/>
                      <a:pt x="3651" y="4003"/>
                      <a:pt x="2921" y="327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57907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915814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73722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31629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289536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47443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205350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663258" algn="l" defTabSz="4915814" rtl="0" eaLnBrk="1" latinLnBrk="0" hangingPunct="1">
                  <a:defRPr sz="967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5500175" y="3792721"/>
              <a:ext cx="1895557" cy="1868527"/>
              <a:chOff x="5537861" y="3792721"/>
              <a:chExt cx="1895557" cy="186852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537861" y="3792721"/>
                <a:ext cx="15060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Title 02</a:t>
                </a:r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5537861" y="4286513"/>
                <a:ext cx="1895557" cy="13747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400" dirty="0" smtClean="0"/>
                  <a:t>The quick brown fox jumps over the lazy dog. The quick brown fox jumps over the lazy dog. </a:t>
                </a:r>
              </a:p>
            </p:txBody>
          </p:sp>
        </p:grpSp>
        <p:sp>
          <p:nvSpPr>
            <p:cNvPr id="26" name="橢圓 25"/>
            <p:cNvSpPr/>
            <p:nvPr/>
          </p:nvSpPr>
          <p:spPr>
            <a:xfrm>
              <a:off x="5619861" y="2060848"/>
              <a:ext cx="1656184" cy="165618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379556" y="2060848"/>
            <a:ext cx="1895557" cy="3600400"/>
            <a:chOff x="9021913" y="2060848"/>
            <a:chExt cx="1895557" cy="3600400"/>
          </a:xfrm>
        </p:grpSpPr>
        <p:grpSp>
          <p:nvGrpSpPr>
            <p:cNvPr id="13" name="群組 12"/>
            <p:cNvGrpSpPr/>
            <p:nvPr/>
          </p:nvGrpSpPr>
          <p:grpSpPr>
            <a:xfrm>
              <a:off x="9468345" y="2558809"/>
              <a:ext cx="1002692" cy="660262"/>
              <a:chOff x="-427038" y="1174750"/>
              <a:chExt cx="6535738" cy="4303713"/>
            </a:xfrm>
            <a:solidFill>
              <a:schemeClr val="accent1"/>
            </a:solidFill>
          </p:grpSpPr>
          <p:sp>
            <p:nvSpPr>
              <p:cNvPr id="14" name="Freeform 28"/>
              <p:cNvSpPr>
                <a:spLocks noEditPoints="1"/>
              </p:cNvSpPr>
              <p:nvPr/>
            </p:nvSpPr>
            <p:spPr bwMode="auto">
              <a:xfrm>
                <a:off x="-427038" y="4832350"/>
                <a:ext cx="6535738" cy="646113"/>
              </a:xfrm>
              <a:custGeom>
                <a:avLst/>
                <a:gdLst>
                  <a:gd name="T0" fmla="*/ 1216 w 1218"/>
                  <a:gd name="T1" fmla="*/ 2 h 120"/>
                  <a:gd name="T2" fmla="*/ 1211 w 1218"/>
                  <a:gd name="T3" fmla="*/ 0 h 120"/>
                  <a:gd name="T4" fmla="*/ 7 w 1218"/>
                  <a:gd name="T5" fmla="*/ 0 h 120"/>
                  <a:gd name="T6" fmla="*/ 2 w 1218"/>
                  <a:gd name="T7" fmla="*/ 2 h 120"/>
                  <a:gd name="T8" fmla="*/ 0 w 1218"/>
                  <a:gd name="T9" fmla="*/ 7 h 120"/>
                  <a:gd name="T10" fmla="*/ 160 w 1218"/>
                  <a:gd name="T11" fmla="*/ 120 h 120"/>
                  <a:gd name="T12" fmla="*/ 1058 w 1218"/>
                  <a:gd name="T13" fmla="*/ 120 h 120"/>
                  <a:gd name="T14" fmla="*/ 1218 w 1218"/>
                  <a:gd name="T15" fmla="*/ 7 h 120"/>
                  <a:gd name="T16" fmla="*/ 1216 w 1218"/>
                  <a:gd name="T17" fmla="*/ 2 h 120"/>
                  <a:gd name="T18" fmla="*/ 700 w 1218"/>
                  <a:gd name="T19" fmla="*/ 81 h 120"/>
                  <a:gd name="T20" fmla="*/ 518 w 1218"/>
                  <a:gd name="T21" fmla="*/ 81 h 120"/>
                  <a:gd name="T22" fmla="*/ 518 w 1218"/>
                  <a:gd name="T23" fmla="*/ 39 h 120"/>
                  <a:gd name="T24" fmla="*/ 700 w 1218"/>
                  <a:gd name="T25" fmla="*/ 39 h 120"/>
                  <a:gd name="T26" fmla="*/ 700 w 1218"/>
                  <a:gd name="T27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8" h="120">
                    <a:moveTo>
                      <a:pt x="1216" y="2"/>
                    </a:moveTo>
                    <a:cubicBezTo>
                      <a:pt x="1215" y="1"/>
                      <a:pt x="1213" y="0"/>
                      <a:pt x="1211" y="0"/>
                    </a:cubicBezTo>
                    <a:lnTo>
                      <a:pt x="7" y="0"/>
                    </a:lnTo>
                    <a:cubicBezTo>
                      <a:pt x="5" y="0"/>
                      <a:pt x="3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1" y="8"/>
                      <a:pt x="19" y="120"/>
                      <a:pt x="160" y="120"/>
                    </a:cubicBezTo>
                    <a:lnTo>
                      <a:pt x="1058" y="120"/>
                    </a:lnTo>
                    <a:cubicBezTo>
                      <a:pt x="1199" y="120"/>
                      <a:pt x="1217" y="8"/>
                      <a:pt x="1218" y="7"/>
                    </a:cubicBezTo>
                    <a:cubicBezTo>
                      <a:pt x="1218" y="5"/>
                      <a:pt x="1217" y="3"/>
                      <a:pt x="1216" y="2"/>
                    </a:cubicBezTo>
                    <a:close/>
                    <a:moveTo>
                      <a:pt x="700" y="81"/>
                    </a:moveTo>
                    <a:lnTo>
                      <a:pt x="518" y="81"/>
                    </a:lnTo>
                    <a:lnTo>
                      <a:pt x="518" y="39"/>
                    </a:lnTo>
                    <a:lnTo>
                      <a:pt x="700" y="39"/>
                    </a:lnTo>
                    <a:lnTo>
                      <a:pt x="700" y="8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9"/>
              <p:cNvSpPr>
                <a:spLocks noEditPoints="1"/>
              </p:cNvSpPr>
              <p:nvPr/>
            </p:nvSpPr>
            <p:spPr bwMode="auto">
              <a:xfrm>
                <a:off x="147637" y="1174750"/>
                <a:ext cx="5386388" cy="3425825"/>
              </a:xfrm>
              <a:custGeom>
                <a:avLst/>
                <a:gdLst>
                  <a:gd name="T0" fmla="*/ 25 w 1004"/>
                  <a:gd name="T1" fmla="*/ 637 h 637"/>
                  <a:gd name="T2" fmla="*/ 979 w 1004"/>
                  <a:gd name="T3" fmla="*/ 637 h 637"/>
                  <a:gd name="T4" fmla="*/ 1004 w 1004"/>
                  <a:gd name="T5" fmla="*/ 612 h 637"/>
                  <a:gd name="T6" fmla="*/ 1004 w 1004"/>
                  <a:gd name="T7" fmla="*/ 25 h 637"/>
                  <a:gd name="T8" fmla="*/ 979 w 1004"/>
                  <a:gd name="T9" fmla="*/ 0 h 637"/>
                  <a:gd name="T10" fmla="*/ 25 w 1004"/>
                  <a:gd name="T11" fmla="*/ 0 h 637"/>
                  <a:gd name="T12" fmla="*/ 0 w 1004"/>
                  <a:gd name="T13" fmla="*/ 25 h 637"/>
                  <a:gd name="T14" fmla="*/ 0 w 1004"/>
                  <a:gd name="T15" fmla="*/ 612 h 637"/>
                  <a:gd name="T16" fmla="*/ 25 w 1004"/>
                  <a:gd name="T17" fmla="*/ 637 h 637"/>
                  <a:gd name="T18" fmla="*/ 87 w 1004"/>
                  <a:gd name="T19" fmla="*/ 88 h 637"/>
                  <a:gd name="T20" fmla="*/ 917 w 1004"/>
                  <a:gd name="T21" fmla="*/ 88 h 637"/>
                  <a:gd name="T22" fmla="*/ 917 w 1004"/>
                  <a:gd name="T23" fmla="*/ 549 h 637"/>
                  <a:gd name="T24" fmla="*/ 87 w 1004"/>
                  <a:gd name="T25" fmla="*/ 549 h 637"/>
                  <a:gd name="T26" fmla="*/ 87 w 1004"/>
                  <a:gd name="T27" fmla="*/ 88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4" h="637">
                    <a:moveTo>
                      <a:pt x="25" y="637"/>
                    </a:moveTo>
                    <a:lnTo>
                      <a:pt x="979" y="637"/>
                    </a:lnTo>
                    <a:cubicBezTo>
                      <a:pt x="993" y="637"/>
                      <a:pt x="1004" y="625"/>
                      <a:pt x="1004" y="612"/>
                    </a:cubicBezTo>
                    <a:lnTo>
                      <a:pt x="1004" y="25"/>
                    </a:lnTo>
                    <a:cubicBezTo>
                      <a:pt x="1004" y="11"/>
                      <a:pt x="993" y="0"/>
                      <a:pt x="979" y="0"/>
                    </a:cubicBezTo>
                    <a:lnTo>
                      <a:pt x="25" y="0"/>
                    </a:lnTo>
                    <a:cubicBezTo>
                      <a:pt x="11" y="0"/>
                      <a:pt x="0" y="11"/>
                      <a:pt x="0" y="25"/>
                    </a:cubicBezTo>
                    <a:lnTo>
                      <a:pt x="0" y="612"/>
                    </a:lnTo>
                    <a:cubicBezTo>
                      <a:pt x="0" y="625"/>
                      <a:pt x="11" y="637"/>
                      <a:pt x="25" y="637"/>
                    </a:cubicBezTo>
                    <a:close/>
                    <a:moveTo>
                      <a:pt x="87" y="88"/>
                    </a:moveTo>
                    <a:lnTo>
                      <a:pt x="917" y="88"/>
                    </a:lnTo>
                    <a:lnTo>
                      <a:pt x="917" y="549"/>
                    </a:lnTo>
                    <a:lnTo>
                      <a:pt x="87" y="549"/>
                    </a:lnTo>
                    <a:lnTo>
                      <a:pt x="87" y="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9021913" y="3792721"/>
              <a:ext cx="1895557" cy="1868527"/>
              <a:chOff x="9096987" y="3792721"/>
              <a:chExt cx="1895557" cy="186852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9096987" y="3792721"/>
                <a:ext cx="15060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Title 03</a:t>
                </a:r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9096987" y="4286513"/>
                <a:ext cx="1895557" cy="13747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400" dirty="0" smtClean="0"/>
                  <a:t>The quick brown fox jumps over the lazy dog. The quick brown fox jumps over the lazy dog. </a:t>
                </a:r>
              </a:p>
            </p:txBody>
          </p:sp>
        </p:grpSp>
        <p:sp>
          <p:nvSpPr>
            <p:cNvPr id="27" name="橢圓 26"/>
            <p:cNvSpPr/>
            <p:nvPr/>
          </p:nvSpPr>
          <p:spPr>
            <a:xfrm>
              <a:off x="9141599" y="2060848"/>
              <a:ext cx="1656184" cy="165618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8842222" y="2060848"/>
            <a:ext cx="1895557" cy="3600400"/>
            <a:chOff x="8842222" y="2060848"/>
            <a:chExt cx="1895557" cy="3600400"/>
          </a:xfrm>
        </p:grpSpPr>
        <p:grpSp>
          <p:nvGrpSpPr>
            <p:cNvPr id="34" name="群組 33"/>
            <p:cNvGrpSpPr/>
            <p:nvPr/>
          </p:nvGrpSpPr>
          <p:grpSpPr>
            <a:xfrm>
              <a:off x="8842222" y="3792721"/>
              <a:ext cx="1895557" cy="1868527"/>
              <a:chOff x="9096987" y="3792721"/>
              <a:chExt cx="1895557" cy="1868527"/>
            </a:xfrm>
          </p:grpSpPr>
          <p:sp>
            <p:nvSpPr>
              <p:cNvPr id="36" name="文字方塊 35"/>
              <p:cNvSpPr txBox="1"/>
              <p:nvPr/>
            </p:nvSpPr>
            <p:spPr>
              <a:xfrm>
                <a:off x="9096987" y="3792721"/>
                <a:ext cx="15060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Title 04</a:t>
                </a:r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9096987" y="4286513"/>
                <a:ext cx="1895557" cy="13747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400" dirty="0" smtClean="0"/>
                  <a:t>The quick brown fox jumps over the lazy dog. The quick brown fox jumps over the lazy dog. </a:t>
                </a:r>
              </a:p>
            </p:txBody>
          </p:sp>
        </p:grpSp>
        <p:sp>
          <p:nvSpPr>
            <p:cNvPr id="35" name="橢圓 34"/>
            <p:cNvSpPr/>
            <p:nvPr/>
          </p:nvSpPr>
          <p:spPr>
            <a:xfrm>
              <a:off x="8961908" y="2060848"/>
              <a:ext cx="1656184" cy="165618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9359185" y="2463181"/>
              <a:ext cx="861632" cy="851520"/>
            </a:xfrm>
            <a:custGeom>
              <a:avLst/>
              <a:gdLst>
                <a:gd name="T0" fmla="*/ 170 w 908"/>
                <a:gd name="T1" fmla="*/ 800 h 895"/>
                <a:gd name="T2" fmla="*/ 241 w 908"/>
                <a:gd name="T3" fmla="*/ 530 h 895"/>
                <a:gd name="T4" fmla="*/ 537 w 908"/>
                <a:gd name="T5" fmla="*/ 479 h 895"/>
                <a:gd name="T6" fmla="*/ 538 w 908"/>
                <a:gd name="T7" fmla="*/ 480 h 895"/>
                <a:gd name="T8" fmla="*/ 352 w 908"/>
                <a:gd name="T9" fmla="*/ 648 h 895"/>
                <a:gd name="T10" fmla="*/ 170 w 908"/>
                <a:gd name="T11" fmla="*/ 800 h 895"/>
                <a:gd name="T12" fmla="*/ 498 w 908"/>
                <a:gd name="T13" fmla="*/ 590 h 895"/>
                <a:gd name="T14" fmla="*/ 360 w 908"/>
                <a:gd name="T15" fmla="*/ 673 h 895"/>
                <a:gd name="T16" fmla="*/ 189 w 908"/>
                <a:gd name="T17" fmla="*/ 825 h 895"/>
                <a:gd name="T18" fmla="*/ 190 w 908"/>
                <a:gd name="T19" fmla="*/ 827 h 895"/>
                <a:gd name="T20" fmla="*/ 486 w 908"/>
                <a:gd name="T21" fmla="*/ 776 h 895"/>
                <a:gd name="T22" fmla="*/ 557 w 908"/>
                <a:gd name="T23" fmla="*/ 504 h 895"/>
                <a:gd name="T24" fmla="*/ 498 w 908"/>
                <a:gd name="T25" fmla="*/ 590 h 895"/>
                <a:gd name="T26" fmla="*/ 236 w 908"/>
                <a:gd name="T27" fmla="*/ 278 h 895"/>
                <a:gd name="T28" fmla="*/ 475 w 908"/>
                <a:gd name="T29" fmla="*/ 201 h 895"/>
                <a:gd name="T30" fmla="*/ 475 w 908"/>
                <a:gd name="T31" fmla="*/ 200 h 895"/>
                <a:gd name="T32" fmla="*/ 184 w 908"/>
                <a:gd name="T33" fmla="*/ 125 h 895"/>
                <a:gd name="T34" fmla="*/ 8 w 908"/>
                <a:gd name="T35" fmla="*/ 341 h 895"/>
                <a:gd name="T36" fmla="*/ 236 w 908"/>
                <a:gd name="T37" fmla="*/ 278 h 895"/>
                <a:gd name="T38" fmla="*/ 306 w 908"/>
                <a:gd name="T39" fmla="*/ 450 h 895"/>
                <a:gd name="T40" fmla="*/ 482 w 908"/>
                <a:gd name="T41" fmla="*/ 231 h 895"/>
                <a:gd name="T42" fmla="*/ 393 w 908"/>
                <a:gd name="T43" fmla="*/ 285 h 895"/>
                <a:gd name="T44" fmla="*/ 234 w 908"/>
                <a:gd name="T45" fmla="*/ 304 h 895"/>
                <a:gd name="T46" fmla="*/ 14 w 908"/>
                <a:gd name="T47" fmla="*/ 372 h 895"/>
                <a:gd name="T48" fmla="*/ 15 w 908"/>
                <a:gd name="T49" fmla="*/ 374 h 895"/>
                <a:gd name="T50" fmla="*/ 306 w 908"/>
                <a:gd name="T51" fmla="*/ 450 h 895"/>
                <a:gd name="T52" fmla="*/ 702 w 908"/>
                <a:gd name="T53" fmla="*/ 263 h 895"/>
                <a:gd name="T54" fmla="*/ 762 w 908"/>
                <a:gd name="T55" fmla="*/ 19 h 895"/>
                <a:gd name="T56" fmla="*/ 761 w 908"/>
                <a:gd name="T57" fmla="*/ 18 h 895"/>
                <a:gd name="T58" fmla="*/ 544 w 908"/>
                <a:gd name="T59" fmla="*/ 227 h 895"/>
                <a:gd name="T60" fmla="*/ 636 w 908"/>
                <a:gd name="T61" fmla="*/ 490 h 895"/>
                <a:gd name="T62" fmla="*/ 702 w 908"/>
                <a:gd name="T63" fmla="*/ 263 h 895"/>
                <a:gd name="T64" fmla="*/ 791 w 908"/>
                <a:gd name="T65" fmla="*/ 28 h 895"/>
                <a:gd name="T66" fmla="*/ 790 w 908"/>
                <a:gd name="T67" fmla="*/ 133 h 895"/>
                <a:gd name="T68" fmla="*/ 723 w 908"/>
                <a:gd name="T69" fmla="*/ 278 h 895"/>
                <a:gd name="T70" fmla="*/ 666 w 908"/>
                <a:gd name="T71" fmla="*/ 501 h 895"/>
                <a:gd name="T72" fmla="*/ 667 w 908"/>
                <a:gd name="T73" fmla="*/ 501 h 895"/>
                <a:gd name="T74" fmla="*/ 885 w 908"/>
                <a:gd name="T75" fmla="*/ 293 h 895"/>
                <a:gd name="T76" fmla="*/ 791 w 908"/>
                <a:gd name="T77" fmla="*/ 2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8" h="895">
                  <a:moveTo>
                    <a:pt x="170" y="800"/>
                  </a:moveTo>
                  <a:cubicBezTo>
                    <a:pt x="129" y="728"/>
                    <a:pt x="156" y="615"/>
                    <a:pt x="241" y="530"/>
                  </a:cubicBezTo>
                  <a:cubicBezTo>
                    <a:pt x="337" y="434"/>
                    <a:pt x="470" y="412"/>
                    <a:pt x="537" y="479"/>
                  </a:cubicBezTo>
                  <a:cubicBezTo>
                    <a:pt x="538" y="479"/>
                    <a:pt x="538" y="480"/>
                    <a:pt x="538" y="480"/>
                  </a:cubicBezTo>
                  <a:cubicBezTo>
                    <a:pt x="524" y="519"/>
                    <a:pt x="481" y="603"/>
                    <a:pt x="352" y="648"/>
                  </a:cubicBezTo>
                  <a:cubicBezTo>
                    <a:pt x="233" y="690"/>
                    <a:pt x="187" y="756"/>
                    <a:pt x="170" y="800"/>
                  </a:cubicBezTo>
                  <a:close/>
                  <a:moveTo>
                    <a:pt x="498" y="590"/>
                  </a:moveTo>
                  <a:cubicBezTo>
                    <a:pt x="467" y="621"/>
                    <a:pt x="423" y="651"/>
                    <a:pt x="360" y="673"/>
                  </a:cubicBezTo>
                  <a:cubicBezTo>
                    <a:pt x="234" y="718"/>
                    <a:pt x="198" y="790"/>
                    <a:pt x="189" y="825"/>
                  </a:cubicBezTo>
                  <a:cubicBezTo>
                    <a:pt x="189" y="826"/>
                    <a:pt x="189" y="826"/>
                    <a:pt x="190" y="827"/>
                  </a:cubicBezTo>
                  <a:cubicBezTo>
                    <a:pt x="258" y="895"/>
                    <a:pt x="390" y="872"/>
                    <a:pt x="486" y="776"/>
                  </a:cubicBezTo>
                  <a:cubicBezTo>
                    <a:pt x="572" y="690"/>
                    <a:pt x="599" y="576"/>
                    <a:pt x="557" y="504"/>
                  </a:cubicBezTo>
                  <a:cubicBezTo>
                    <a:pt x="546" y="528"/>
                    <a:pt x="528" y="559"/>
                    <a:pt x="498" y="590"/>
                  </a:cubicBezTo>
                  <a:close/>
                  <a:moveTo>
                    <a:pt x="236" y="278"/>
                  </a:moveTo>
                  <a:cubicBezTo>
                    <a:pt x="372" y="290"/>
                    <a:pt x="446" y="231"/>
                    <a:pt x="475" y="201"/>
                  </a:cubicBezTo>
                  <a:cubicBezTo>
                    <a:pt x="475" y="201"/>
                    <a:pt x="475" y="201"/>
                    <a:pt x="475" y="200"/>
                  </a:cubicBezTo>
                  <a:cubicBezTo>
                    <a:pt x="441" y="111"/>
                    <a:pt x="311" y="77"/>
                    <a:pt x="184" y="125"/>
                  </a:cubicBezTo>
                  <a:cubicBezTo>
                    <a:pt x="72" y="167"/>
                    <a:pt x="0" y="259"/>
                    <a:pt x="8" y="341"/>
                  </a:cubicBezTo>
                  <a:cubicBezTo>
                    <a:pt x="42" y="308"/>
                    <a:pt x="111" y="267"/>
                    <a:pt x="236" y="278"/>
                  </a:cubicBezTo>
                  <a:close/>
                  <a:moveTo>
                    <a:pt x="306" y="450"/>
                  </a:moveTo>
                  <a:cubicBezTo>
                    <a:pt x="419" y="407"/>
                    <a:pt x="491" y="314"/>
                    <a:pt x="482" y="231"/>
                  </a:cubicBezTo>
                  <a:cubicBezTo>
                    <a:pt x="463" y="248"/>
                    <a:pt x="434" y="270"/>
                    <a:pt x="393" y="285"/>
                  </a:cubicBezTo>
                  <a:cubicBezTo>
                    <a:pt x="352" y="300"/>
                    <a:pt x="299" y="310"/>
                    <a:pt x="234" y="304"/>
                  </a:cubicBezTo>
                  <a:cubicBezTo>
                    <a:pt x="100" y="292"/>
                    <a:pt x="38" y="344"/>
                    <a:pt x="14" y="372"/>
                  </a:cubicBezTo>
                  <a:cubicBezTo>
                    <a:pt x="15" y="373"/>
                    <a:pt x="15" y="373"/>
                    <a:pt x="15" y="374"/>
                  </a:cubicBezTo>
                  <a:cubicBezTo>
                    <a:pt x="49" y="464"/>
                    <a:pt x="179" y="497"/>
                    <a:pt x="306" y="450"/>
                  </a:cubicBezTo>
                  <a:close/>
                  <a:moveTo>
                    <a:pt x="702" y="263"/>
                  </a:moveTo>
                  <a:cubicBezTo>
                    <a:pt x="784" y="153"/>
                    <a:pt x="773" y="59"/>
                    <a:pt x="762" y="19"/>
                  </a:cubicBezTo>
                  <a:cubicBezTo>
                    <a:pt x="762" y="19"/>
                    <a:pt x="761" y="19"/>
                    <a:pt x="761" y="18"/>
                  </a:cubicBezTo>
                  <a:cubicBezTo>
                    <a:pt x="667" y="0"/>
                    <a:pt x="570" y="93"/>
                    <a:pt x="544" y="227"/>
                  </a:cubicBezTo>
                  <a:cubicBezTo>
                    <a:pt x="521" y="344"/>
                    <a:pt x="561" y="453"/>
                    <a:pt x="636" y="490"/>
                  </a:cubicBezTo>
                  <a:cubicBezTo>
                    <a:pt x="626" y="444"/>
                    <a:pt x="627" y="363"/>
                    <a:pt x="702" y="263"/>
                  </a:cubicBezTo>
                  <a:close/>
                  <a:moveTo>
                    <a:pt x="791" y="28"/>
                  </a:moveTo>
                  <a:cubicBezTo>
                    <a:pt x="796" y="54"/>
                    <a:pt x="798" y="90"/>
                    <a:pt x="790" y="133"/>
                  </a:cubicBezTo>
                  <a:cubicBezTo>
                    <a:pt x="782" y="176"/>
                    <a:pt x="762" y="225"/>
                    <a:pt x="723" y="278"/>
                  </a:cubicBezTo>
                  <a:cubicBezTo>
                    <a:pt x="643" y="386"/>
                    <a:pt x="654" y="466"/>
                    <a:pt x="666" y="501"/>
                  </a:cubicBezTo>
                  <a:cubicBezTo>
                    <a:pt x="666" y="501"/>
                    <a:pt x="667" y="501"/>
                    <a:pt x="667" y="501"/>
                  </a:cubicBezTo>
                  <a:cubicBezTo>
                    <a:pt x="761" y="519"/>
                    <a:pt x="859" y="426"/>
                    <a:pt x="885" y="293"/>
                  </a:cubicBezTo>
                  <a:cubicBezTo>
                    <a:pt x="908" y="174"/>
                    <a:pt x="867" y="64"/>
                    <a:pt x="791" y="2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020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969544" y="1772816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sz="2800" b="1" dirty="0" smtClean="0">
                <a:solidFill>
                  <a:schemeClr val="accent1"/>
                </a:solidFill>
              </a:rPr>
              <a:t>01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2339" y="2552633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902358" y="2410336"/>
            <a:ext cx="46379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718834" y="1772816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sz="2800" b="1" dirty="0" smtClean="0">
                <a:solidFill>
                  <a:schemeClr val="accent1"/>
                </a:solidFill>
              </a:rPr>
              <a:t>02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71629" y="2552633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6651648" y="2410336"/>
            <a:ext cx="46379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969544" y="4104536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sz="2800" b="1" dirty="0" smtClean="0">
                <a:solidFill>
                  <a:schemeClr val="accent1"/>
                </a:solidFill>
              </a:rPr>
              <a:t>03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22339" y="4884353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902358" y="4742056"/>
            <a:ext cx="46379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718834" y="4104536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</a:t>
            </a:r>
            <a:r>
              <a:rPr lang="en-US" sz="2800" b="1" dirty="0" smtClean="0">
                <a:solidFill>
                  <a:schemeClr val="accent1"/>
                </a:solidFill>
              </a:rPr>
              <a:t>04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71629" y="4884353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cxnSp>
        <p:nvCxnSpPr>
          <p:cNvPr id="16" name="直線接點 15"/>
          <p:cNvCxnSpPr/>
          <p:nvPr/>
        </p:nvCxnSpPr>
        <p:spPr>
          <a:xfrm>
            <a:off x="6651648" y="4742056"/>
            <a:ext cx="46379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021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2" name="圓角化同側角落矩形 1"/>
          <p:cNvSpPr/>
          <p:nvPr/>
        </p:nvSpPr>
        <p:spPr>
          <a:xfrm rot="16200000">
            <a:off x="2902466" y="837177"/>
            <a:ext cx="1152128" cy="4298922"/>
          </a:xfrm>
          <a:prstGeom prst="round2Same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橢圓 2"/>
          <p:cNvSpPr/>
          <p:nvPr/>
        </p:nvSpPr>
        <p:spPr>
          <a:xfrm>
            <a:off x="1412507" y="2491619"/>
            <a:ext cx="990036" cy="990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01</a:t>
            </a:r>
            <a:endParaRPr lang="en-US" sz="36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31701" y="2436032"/>
            <a:ext cx="18937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Title Text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31702" y="2828299"/>
            <a:ext cx="30962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8" name="圓角化同側角落矩形 7"/>
          <p:cNvSpPr/>
          <p:nvPr/>
        </p:nvSpPr>
        <p:spPr>
          <a:xfrm rot="16200000">
            <a:off x="2902466" y="2791707"/>
            <a:ext cx="1152128" cy="4298922"/>
          </a:xfrm>
          <a:prstGeom prst="round2Same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1412507" y="4446149"/>
            <a:ext cx="990036" cy="990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02</a:t>
            </a:r>
            <a:endParaRPr lang="en-US" sz="3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31701" y="4390562"/>
            <a:ext cx="18937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Title Text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31702" y="4782829"/>
            <a:ext cx="30962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4" name="圓角化同側角落矩形 13"/>
          <p:cNvSpPr/>
          <p:nvPr/>
        </p:nvSpPr>
        <p:spPr>
          <a:xfrm rot="5400000" flipH="1">
            <a:off x="8137406" y="837177"/>
            <a:ext cx="1152128" cy="4298922"/>
          </a:xfrm>
          <a:prstGeom prst="round2Same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 flipH="1">
            <a:off x="9789457" y="2491619"/>
            <a:ext cx="990036" cy="990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03</a:t>
            </a:r>
            <a:endParaRPr lang="en-US" sz="3600" b="1" dirty="0"/>
          </a:p>
        </p:txBody>
      </p:sp>
      <p:sp>
        <p:nvSpPr>
          <p:cNvPr id="16" name="文字方塊 15"/>
          <p:cNvSpPr txBox="1"/>
          <p:nvPr/>
        </p:nvSpPr>
        <p:spPr>
          <a:xfrm flipH="1">
            <a:off x="7766588" y="2436032"/>
            <a:ext cx="18937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/>
                </a:solidFill>
              </a:rPr>
              <a:t>Title Text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 flipH="1">
            <a:off x="6564010" y="2828299"/>
            <a:ext cx="30962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8" name="圓角化同側角落矩形 17"/>
          <p:cNvSpPr/>
          <p:nvPr/>
        </p:nvSpPr>
        <p:spPr>
          <a:xfrm rot="5400000" flipH="1">
            <a:off x="8137406" y="2791707"/>
            <a:ext cx="1152128" cy="4298922"/>
          </a:xfrm>
          <a:prstGeom prst="round2Same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橢圓 18"/>
          <p:cNvSpPr/>
          <p:nvPr/>
        </p:nvSpPr>
        <p:spPr>
          <a:xfrm flipH="1">
            <a:off x="9789457" y="4446149"/>
            <a:ext cx="990036" cy="990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04</a:t>
            </a:r>
            <a:endParaRPr lang="en-US" sz="3600" b="1" dirty="0"/>
          </a:p>
        </p:txBody>
      </p:sp>
      <p:sp>
        <p:nvSpPr>
          <p:cNvPr id="20" name="文字方塊 19"/>
          <p:cNvSpPr txBox="1"/>
          <p:nvPr/>
        </p:nvSpPr>
        <p:spPr>
          <a:xfrm flipH="1">
            <a:off x="7766588" y="4390562"/>
            <a:ext cx="18937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1"/>
                </a:solidFill>
              </a:rPr>
              <a:t>Title Text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 flipH="1">
            <a:off x="6564010" y="4782829"/>
            <a:ext cx="30962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2951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022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2" name="圓角矩形 1"/>
          <p:cNvSpPr/>
          <p:nvPr/>
        </p:nvSpPr>
        <p:spPr>
          <a:xfrm>
            <a:off x="1482564" y="1916832"/>
            <a:ext cx="4248472" cy="16561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1680083" y="2165226"/>
            <a:ext cx="744764" cy="561458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7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490676" y="21652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27703" y="25220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3" name="Freeform 33"/>
          <p:cNvSpPr>
            <a:spLocks noEditPoints="1"/>
          </p:cNvSpPr>
          <p:nvPr/>
        </p:nvSpPr>
        <p:spPr bwMode="auto">
          <a:xfrm>
            <a:off x="7560957" y="4474539"/>
            <a:ext cx="516910" cy="51084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圓角矩形 13"/>
          <p:cNvSpPr/>
          <p:nvPr/>
        </p:nvSpPr>
        <p:spPr>
          <a:xfrm>
            <a:off x="6460964" y="1916832"/>
            <a:ext cx="4248472" cy="16561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469076" y="21652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06103" y="25220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1482564" y="4152032"/>
            <a:ext cx="4248472" cy="16561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490676" y="44004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27703" y="47572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6460964" y="4152032"/>
            <a:ext cx="4248472" cy="16561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7469076" y="44004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506103" y="47572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6732849" y="2165226"/>
            <a:ext cx="487552" cy="48777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33" name="手繪多邊形 32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755347" y="4400426"/>
            <a:ext cx="594236" cy="391298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37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3"/>
          <p:cNvSpPr>
            <a:spLocks noEditPoints="1"/>
          </p:cNvSpPr>
          <p:nvPr/>
        </p:nvSpPr>
        <p:spPr bwMode="auto">
          <a:xfrm>
            <a:off x="6717993" y="4400426"/>
            <a:ext cx="516910" cy="51084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023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2" name="圓角矩形 1"/>
          <p:cNvSpPr/>
          <p:nvPr/>
        </p:nvSpPr>
        <p:spPr>
          <a:xfrm>
            <a:off x="1644811" y="2239888"/>
            <a:ext cx="119756" cy="122413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832799" y="2246088"/>
            <a:ext cx="3471113" cy="1211737"/>
            <a:chOff x="1832799" y="2045957"/>
            <a:chExt cx="3471113" cy="1211737"/>
          </a:xfrm>
        </p:grpSpPr>
        <p:sp>
          <p:nvSpPr>
            <p:cNvPr id="13" name="文字方塊 12"/>
            <p:cNvSpPr txBox="1"/>
            <p:nvPr/>
          </p:nvSpPr>
          <p:spPr>
            <a:xfrm>
              <a:off x="1832799" y="2045957"/>
              <a:ext cx="20691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Title </a:t>
              </a:r>
              <a:r>
                <a:rPr lang="en-US" altLang="zh-TW" sz="2800" b="1" dirty="0" smtClean="0">
                  <a:solidFill>
                    <a:schemeClr val="accent1"/>
                  </a:solidFill>
                </a:rPr>
                <a:t>01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875325" y="2426697"/>
              <a:ext cx="342858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16" name="圓角矩形 15"/>
          <p:cNvSpPr/>
          <p:nvPr/>
        </p:nvSpPr>
        <p:spPr>
          <a:xfrm>
            <a:off x="6661311" y="2239888"/>
            <a:ext cx="119756" cy="122413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6849299" y="2246088"/>
            <a:ext cx="3471113" cy="1211737"/>
            <a:chOff x="1832799" y="2045957"/>
            <a:chExt cx="3471113" cy="1211737"/>
          </a:xfrm>
        </p:grpSpPr>
        <p:sp>
          <p:nvSpPr>
            <p:cNvPr id="18" name="文字方塊 17"/>
            <p:cNvSpPr txBox="1"/>
            <p:nvPr/>
          </p:nvSpPr>
          <p:spPr>
            <a:xfrm>
              <a:off x="1832799" y="2045957"/>
              <a:ext cx="20691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Title </a:t>
              </a:r>
              <a:r>
                <a:rPr lang="en-US" altLang="zh-TW" sz="2800" b="1" dirty="0" smtClean="0">
                  <a:solidFill>
                    <a:schemeClr val="accent1"/>
                  </a:solidFill>
                </a:rPr>
                <a:t>02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875325" y="2426697"/>
              <a:ext cx="342858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1644811" y="4221088"/>
            <a:ext cx="119756" cy="122413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1832799" y="4227288"/>
            <a:ext cx="3471113" cy="1211737"/>
            <a:chOff x="1832799" y="2045957"/>
            <a:chExt cx="3471113" cy="1211737"/>
          </a:xfrm>
        </p:grpSpPr>
        <p:sp>
          <p:nvSpPr>
            <p:cNvPr id="22" name="文字方塊 21"/>
            <p:cNvSpPr txBox="1"/>
            <p:nvPr/>
          </p:nvSpPr>
          <p:spPr>
            <a:xfrm>
              <a:off x="1832799" y="2045957"/>
              <a:ext cx="20691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Title </a:t>
              </a:r>
              <a:r>
                <a:rPr lang="en-US" altLang="zh-TW" sz="2800" b="1" dirty="0" smtClean="0">
                  <a:solidFill>
                    <a:schemeClr val="accent1"/>
                  </a:solidFill>
                </a:rPr>
                <a:t>03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875325" y="2426697"/>
              <a:ext cx="342858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smtClean="0"/>
                <a:t>The quick brown fox jumps over the lazy dog. The quick brown fox jumps over the lazy dog. </a:t>
              </a:r>
            </a:p>
          </p:txBody>
        </p:sp>
      </p:grpSp>
      <p:sp>
        <p:nvSpPr>
          <p:cNvPr id="24" name="圓角矩形 23"/>
          <p:cNvSpPr/>
          <p:nvPr/>
        </p:nvSpPr>
        <p:spPr>
          <a:xfrm>
            <a:off x="6661311" y="4221088"/>
            <a:ext cx="119756" cy="122413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6849299" y="4227288"/>
            <a:ext cx="3471113" cy="1211737"/>
            <a:chOff x="1832799" y="2045957"/>
            <a:chExt cx="3471113" cy="1211737"/>
          </a:xfrm>
        </p:grpSpPr>
        <p:sp>
          <p:nvSpPr>
            <p:cNvPr id="26" name="文字方塊 25"/>
            <p:cNvSpPr txBox="1"/>
            <p:nvPr/>
          </p:nvSpPr>
          <p:spPr>
            <a:xfrm>
              <a:off x="1832799" y="2045957"/>
              <a:ext cx="20691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Title </a:t>
              </a:r>
              <a:r>
                <a:rPr lang="en-US" altLang="zh-TW" sz="2800" b="1" dirty="0" smtClean="0">
                  <a:solidFill>
                    <a:schemeClr val="accent1"/>
                  </a:solidFill>
                </a:rPr>
                <a:t>04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875325" y="2426697"/>
              <a:ext cx="342858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4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024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12" name="手繪多邊形 11"/>
          <p:cNvSpPr/>
          <p:nvPr/>
        </p:nvSpPr>
        <p:spPr>
          <a:xfrm>
            <a:off x="2041230" y="1628800"/>
            <a:ext cx="3240360" cy="648073"/>
          </a:xfrm>
          <a:custGeom>
            <a:avLst/>
            <a:gdLst>
              <a:gd name="connsiteX0" fmla="*/ 0 w 3240360"/>
              <a:gd name="connsiteY0" fmla="*/ 0 h 648073"/>
              <a:gd name="connsiteX1" fmla="*/ 2916323 w 3240360"/>
              <a:gd name="connsiteY1" fmla="*/ 0 h 648073"/>
              <a:gd name="connsiteX2" fmla="*/ 3240360 w 3240360"/>
              <a:gd name="connsiteY2" fmla="*/ 324037 h 648073"/>
              <a:gd name="connsiteX3" fmla="*/ 2981628 w 3240360"/>
              <a:gd name="connsiteY3" fmla="*/ 641491 h 648073"/>
              <a:gd name="connsiteX4" fmla="*/ 2916333 w 3240360"/>
              <a:gd name="connsiteY4" fmla="*/ 648073 h 648073"/>
              <a:gd name="connsiteX5" fmla="*/ 983516 w 3240360"/>
              <a:gd name="connsiteY5" fmla="*/ 648073 h 648073"/>
              <a:gd name="connsiteX6" fmla="*/ 360040 w 3240360"/>
              <a:gd name="connsiteY6" fmla="*/ 648073 h 648073"/>
              <a:gd name="connsiteX7" fmla="*/ 0 w 3240360"/>
              <a:gd name="connsiteY7" fmla="*/ 648073 h 648073"/>
              <a:gd name="connsiteX8" fmla="*/ 0 w 3240360"/>
              <a:gd name="connsiteY8" fmla="*/ 625740 h 64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360" h="648073">
                <a:moveTo>
                  <a:pt x="0" y="0"/>
                </a:moveTo>
                <a:lnTo>
                  <a:pt x="2916323" y="0"/>
                </a:lnTo>
                <a:cubicBezTo>
                  <a:pt x="3095284" y="0"/>
                  <a:pt x="3240360" y="145076"/>
                  <a:pt x="3240360" y="324037"/>
                </a:cubicBezTo>
                <a:cubicBezTo>
                  <a:pt x="3240360" y="480628"/>
                  <a:pt x="3129286" y="611276"/>
                  <a:pt x="2981628" y="641491"/>
                </a:cubicBezTo>
                <a:lnTo>
                  <a:pt x="2916333" y="648073"/>
                </a:lnTo>
                <a:lnTo>
                  <a:pt x="983516" y="648073"/>
                </a:lnTo>
                <a:lnTo>
                  <a:pt x="360040" y="648073"/>
                </a:lnTo>
                <a:lnTo>
                  <a:pt x="0" y="648073"/>
                </a:lnTo>
                <a:lnTo>
                  <a:pt x="0" y="6257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手繪多邊形 7"/>
          <p:cNvSpPr/>
          <p:nvPr/>
        </p:nvSpPr>
        <p:spPr>
          <a:xfrm>
            <a:off x="2043612" y="2275972"/>
            <a:ext cx="357658" cy="262570"/>
          </a:xfrm>
          <a:custGeom>
            <a:avLst/>
            <a:gdLst>
              <a:gd name="connsiteX0" fmla="*/ 13018 w 373058"/>
              <a:gd name="connsiteY0" fmla="*/ 0 h 284001"/>
              <a:gd name="connsiteX1" fmla="*/ 13018 w 373058"/>
              <a:gd name="connsiteY1" fmla="*/ 22333 h 284001"/>
              <a:gd name="connsiteX2" fmla="*/ 373058 w 373058"/>
              <a:gd name="connsiteY2" fmla="*/ 22333 h 284001"/>
              <a:gd name="connsiteX3" fmla="*/ 373058 w 373058"/>
              <a:gd name="connsiteY3" fmla="*/ 284001 h 284001"/>
              <a:gd name="connsiteX4" fmla="*/ 0 w 373058"/>
              <a:gd name="connsiteY4" fmla="*/ 14320 h 284001"/>
              <a:gd name="connsiteX5" fmla="*/ 13018 w 373058"/>
              <a:gd name="connsiteY5" fmla="*/ 0 h 284001"/>
              <a:gd name="connsiteX0" fmla="*/ 0 w 360040"/>
              <a:gd name="connsiteY0" fmla="*/ 0 h 284001"/>
              <a:gd name="connsiteX1" fmla="*/ 0 w 360040"/>
              <a:gd name="connsiteY1" fmla="*/ 22333 h 284001"/>
              <a:gd name="connsiteX2" fmla="*/ 360040 w 360040"/>
              <a:gd name="connsiteY2" fmla="*/ 22333 h 284001"/>
              <a:gd name="connsiteX3" fmla="*/ 360040 w 360040"/>
              <a:gd name="connsiteY3" fmla="*/ 284001 h 284001"/>
              <a:gd name="connsiteX4" fmla="*/ 0 w 360040"/>
              <a:gd name="connsiteY4" fmla="*/ 0 h 284001"/>
              <a:gd name="connsiteX0" fmla="*/ 0 w 360040"/>
              <a:gd name="connsiteY0" fmla="*/ 0 h 284001"/>
              <a:gd name="connsiteX1" fmla="*/ 360040 w 360040"/>
              <a:gd name="connsiteY1" fmla="*/ 22333 h 284001"/>
              <a:gd name="connsiteX2" fmla="*/ 360040 w 360040"/>
              <a:gd name="connsiteY2" fmla="*/ 284001 h 284001"/>
              <a:gd name="connsiteX3" fmla="*/ 0 w 360040"/>
              <a:gd name="connsiteY3" fmla="*/ 0 h 284001"/>
              <a:gd name="connsiteX0" fmla="*/ 0 w 355277"/>
              <a:gd name="connsiteY0" fmla="*/ 1479 h 261668"/>
              <a:gd name="connsiteX1" fmla="*/ 355277 w 355277"/>
              <a:gd name="connsiteY1" fmla="*/ 0 h 261668"/>
              <a:gd name="connsiteX2" fmla="*/ 355277 w 355277"/>
              <a:gd name="connsiteY2" fmla="*/ 261668 h 261668"/>
              <a:gd name="connsiteX3" fmla="*/ 0 w 355277"/>
              <a:gd name="connsiteY3" fmla="*/ 1479 h 261668"/>
              <a:gd name="connsiteX0" fmla="*/ 0 w 357658"/>
              <a:gd name="connsiteY0" fmla="*/ 0 h 262570"/>
              <a:gd name="connsiteX1" fmla="*/ 357658 w 357658"/>
              <a:gd name="connsiteY1" fmla="*/ 902 h 262570"/>
              <a:gd name="connsiteX2" fmla="*/ 357658 w 357658"/>
              <a:gd name="connsiteY2" fmla="*/ 262570 h 262570"/>
              <a:gd name="connsiteX3" fmla="*/ 0 w 357658"/>
              <a:gd name="connsiteY3" fmla="*/ 0 h 26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58" h="262570">
                <a:moveTo>
                  <a:pt x="0" y="0"/>
                </a:moveTo>
                <a:lnTo>
                  <a:pt x="357658" y="902"/>
                </a:lnTo>
                <a:lnTo>
                  <a:pt x="357658" y="262570"/>
                </a:lnTo>
                <a:lnTo>
                  <a:pt x="0" y="0"/>
                </a:lnTo>
                <a:close/>
              </a:path>
            </a:pathLst>
          </a:custGeom>
          <a:solidFill>
            <a:srgbClr val="3C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2401270" y="2276872"/>
            <a:ext cx="2592288" cy="1296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832563" y="2245521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401270" y="2636911"/>
            <a:ext cx="2592288" cy="908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832563" y="1706328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6910410" y="1628800"/>
            <a:ext cx="3240360" cy="648073"/>
          </a:xfrm>
          <a:custGeom>
            <a:avLst/>
            <a:gdLst>
              <a:gd name="connsiteX0" fmla="*/ 0 w 3240360"/>
              <a:gd name="connsiteY0" fmla="*/ 0 h 648073"/>
              <a:gd name="connsiteX1" fmla="*/ 2916323 w 3240360"/>
              <a:gd name="connsiteY1" fmla="*/ 0 h 648073"/>
              <a:gd name="connsiteX2" fmla="*/ 3240360 w 3240360"/>
              <a:gd name="connsiteY2" fmla="*/ 324037 h 648073"/>
              <a:gd name="connsiteX3" fmla="*/ 2981628 w 3240360"/>
              <a:gd name="connsiteY3" fmla="*/ 641491 h 648073"/>
              <a:gd name="connsiteX4" fmla="*/ 2916333 w 3240360"/>
              <a:gd name="connsiteY4" fmla="*/ 648073 h 648073"/>
              <a:gd name="connsiteX5" fmla="*/ 983516 w 3240360"/>
              <a:gd name="connsiteY5" fmla="*/ 648073 h 648073"/>
              <a:gd name="connsiteX6" fmla="*/ 360040 w 3240360"/>
              <a:gd name="connsiteY6" fmla="*/ 648073 h 648073"/>
              <a:gd name="connsiteX7" fmla="*/ 0 w 3240360"/>
              <a:gd name="connsiteY7" fmla="*/ 648073 h 648073"/>
              <a:gd name="connsiteX8" fmla="*/ 0 w 3240360"/>
              <a:gd name="connsiteY8" fmla="*/ 625740 h 64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360" h="648073">
                <a:moveTo>
                  <a:pt x="0" y="0"/>
                </a:moveTo>
                <a:lnTo>
                  <a:pt x="2916323" y="0"/>
                </a:lnTo>
                <a:cubicBezTo>
                  <a:pt x="3095284" y="0"/>
                  <a:pt x="3240360" y="145076"/>
                  <a:pt x="3240360" y="324037"/>
                </a:cubicBezTo>
                <a:cubicBezTo>
                  <a:pt x="3240360" y="480628"/>
                  <a:pt x="3129286" y="611276"/>
                  <a:pt x="2981628" y="641491"/>
                </a:cubicBezTo>
                <a:lnTo>
                  <a:pt x="2916333" y="648073"/>
                </a:lnTo>
                <a:lnTo>
                  <a:pt x="983516" y="648073"/>
                </a:lnTo>
                <a:lnTo>
                  <a:pt x="360040" y="648073"/>
                </a:lnTo>
                <a:lnTo>
                  <a:pt x="0" y="648073"/>
                </a:lnTo>
                <a:lnTo>
                  <a:pt x="0" y="6257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6912792" y="2275972"/>
            <a:ext cx="357658" cy="262570"/>
          </a:xfrm>
          <a:custGeom>
            <a:avLst/>
            <a:gdLst>
              <a:gd name="connsiteX0" fmla="*/ 13018 w 373058"/>
              <a:gd name="connsiteY0" fmla="*/ 0 h 284001"/>
              <a:gd name="connsiteX1" fmla="*/ 13018 w 373058"/>
              <a:gd name="connsiteY1" fmla="*/ 22333 h 284001"/>
              <a:gd name="connsiteX2" fmla="*/ 373058 w 373058"/>
              <a:gd name="connsiteY2" fmla="*/ 22333 h 284001"/>
              <a:gd name="connsiteX3" fmla="*/ 373058 w 373058"/>
              <a:gd name="connsiteY3" fmla="*/ 284001 h 284001"/>
              <a:gd name="connsiteX4" fmla="*/ 0 w 373058"/>
              <a:gd name="connsiteY4" fmla="*/ 14320 h 284001"/>
              <a:gd name="connsiteX5" fmla="*/ 13018 w 373058"/>
              <a:gd name="connsiteY5" fmla="*/ 0 h 284001"/>
              <a:gd name="connsiteX0" fmla="*/ 0 w 360040"/>
              <a:gd name="connsiteY0" fmla="*/ 0 h 284001"/>
              <a:gd name="connsiteX1" fmla="*/ 0 w 360040"/>
              <a:gd name="connsiteY1" fmla="*/ 22333 h 284001"/>
              <a:gd name="connsiteX2" fmla="*/ 360040 w 360040"/>
              <a:gd name="connsiteY2" fmla="*/ 22333 h 284001"/>
              <a:gd name="connsiteX3" fmla="*/ 360040 w 360040"/>
              <a:gd name="connsiteY3" fmla="*/ 284001 h 284001"/>
              <a:gd name="connsiteX4" fmla="*/ 0 w 360040"/>
              <a:gd name="connsiteY4" fmla="*/ 0 h 284001"/>
              <a:gd name="connsiteX0" fmla="*/ 0 w 360040"/>
              <a:gd name="connsiteY0" fmla="*/ 0 h 284001"/>
              <a:gd name="connsiteX1" fmla="*/ 360040 w 360040"/>
              <a:gd name="connsiteY1" fmla="*/ 22333 h 284001"/>
              <a:gd name="connsiteX2" fmla="*/ 360040 w 360040"/>
              <a:gd name="connsiteY2" fmla="*/ 284001 h 284001"/>
              <a:gd name="connsiteX3" fmla="*/ 0 w 360040"/>
              <a:gd name="connsiteY3" fmla="*/ 0 h 284001"/>
              <a:gd name="connsiteX0" fmla="*/ 0 w 355277"/>
              <a:gd name="connsiteY0" fmla="*/ 1479 h 261668"/>
              <a:gd name="connsiteX1" fmla="*/ 355277 w 355277"/>
              <a:gd name="connsiteY1" fmla="*/ 0 h 261668"/>
              <a:gd name="connsiteX2" fmla="*/ 355277 w 355277"/>
              <a:gd name="connsiteY2" fmla="*/ 261668 h 261668"/>
              <a:gd name="connsiteX3" fmla="*/ 0 w 355277"/>
              <a:gd name="connsiteY3" fmla="*/ 1479 h 261668"/>
              <a:gd name="connsiteX0" fmla="*/ 0 w 357658"/>
              <a:gd name="connsiteY0" fmla="*/ 0 h 262570"/>
              <a:gd name="connsiteX1" fmla="*/ 357658 w 357658"/>
              <a:gd name="connsiteY1" fmla="*/ 902 h 262570"/>
              <a:gd name="connsiteX2" fmla="*/ 357658 w 357658"/>
              <a:gd name="connsiteY2" fmla="*/ 262570 h 262570"/>
              <a:gd name="connsiteX3" fmla="*/ 0 w 357658"/>
              <a:gd name="connsiteY3" fmla="*/ 0 h 26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58" h="262570">
                <a:moveTo>
                  <a:pt x="0" y="0"/>
                </a:moveTo>
                <a:lnTo>
                  <a:pt x="357658" y="902"/>
                </a:lnTo>
                <a:lnTo>
                  <a:pt x="357658" y="262570"/>
                </a:lnTo>
                <a:lnTo>
                  <a:pt x="0" y="0"/>
                </a:lnTo>
                <a:close/>
              </a:path>
            </a:pathLst>
          </a:custGeom>
          <a:solidFill>
            <a:srgbClr val="3C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/>
          <p:cNvSpPr/>
          <p:nvPr/>
        </p:nvSpPr>
        <p:spPr>
          <a:xfrm>
            <a:off x="7270450" y="2276872"/>
            <a:ext cx="2592288" cy="1296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701743" y="2245521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270450" y="2636911"/>
            <a:ext cx="2592288" cy="908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701743" y="1706328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2041230" y="4218836"/>
            <a:ext cx="3240360" cy="648073"/>
          </a:xfrm>
          <a:custGeom>
            <a:avLst/>
            <a:gdLst>
              <a:gd name="connsiteX0" fmla="*/ 0 w 3240360"/>
              <a:gd name="connsiteY0" fmla="*/ 0 h 648073"/>
              <a:gd name="connsiteX1" fmla="*/ 2916323 w 3240360"/>
              <a:gd name="connsiteY1" fmla="*/ 0 h 648073"/>
              <a:gd name="connsiteX2" fmla="*/ 3240360 w 3240360"/>
              <a:gd name="connsiteY2" fmla="*/ 324037 h 648073"/>
              <a:gd name="connsiteX3" fmla="*/ 2981628 w 3240360"/>
              <a:gd name="connsiteY3" fmla="*/ 641491 h 648073"/>
              <a:gd name="connsiteX4" fmla="*/ 2916333 w 3240360"/>
              <a:gd name="connsiteY4" fmla="*/ 648073 h 648073"/>
              <a:gd name="connsiteX5" fmla="*/ 983516 w 3240360"/>
              <a:gd name="connsiteY5" fmla="*/ 648073 h 648073"/>
              <a:gd name="connsiteX6" fmla="*/ 360040 w 3240360"/>
              <a:gd name="connsiteY6" fmla="*/ 648073 h 648073"/>
              <a:gd name="connsiteX7" fmla="*/ 0 w 3240360"/>
              <a:gd name="connsiteY7" fmla="*/ 648073 h 648073"/>
              <a:gd name="connsiteX8" fmla="*/ 0 w 3240360"/>
              <a:gd name="connsiteY8" fmla="*/ 625740 h 64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360" h="648073">
                <a:moveTo>
                  <a:pt x="0" y="0"/>
                </a:moveTo>
                <a:lnTo>
                  <a:pt x="2916323" y="0"/>
                </a:lnTo>
                <a:cubicBezTo>
                  <a:pt x="3095284" y="0"/>
                  <a:pt x="3240360" y="145076"/>
                  <a:pt x="3240360" y="324037"/>
                </a:cubicBezTo>
                <a:cubicBezTo>
                  <a:pt x="3240360" y="480628"/>
                  <a:pt x="3129286" y="611276"/>
                  <a:pt x="2981628" y="641491"/>
                </a:cubicBezTo>
                <a:lnTo>
                  <a:pt x="2916333" y="648073"/>
                </a:lnTo>
                <a:lnTo>
                  <a:pt x="983516" y="648073"/>
                </a:lnTo>
                <a:lnTo>
                  <a:pt x="360040" y="648073"/>
                </a:lnTo>
                <a:lnTo>
                  <a:pt x="0" y="648073"/>
                </a:lnTo>
                <a:lnTo>
                  <a:pt x="0" y="6257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2043612" y="4866008"/>
            <a:ext cx="357658" cy="262570"/>
          </a:xfrm>
          <a:custGeom>
            <a:avLst/>
            <a:gdLst>
              <a:gd name="connsiteX0" fmla="*/ 13018 w 373058"/>
              <a:gd name="connsiteY0" fmla="*/ 0 h 284001"/>
              <a:gd name="connsiteX1" fmla="*/ 13018 w 373058"/>
              <a:gd name="connsiteY1" fmla="*/ 22333 h 284001"/>
              <a:gd name="connsiteX2" fmla="*/ 373058 w 373058"/>
              <a:gd name="connsiteY2" fmla="*/ 22333 h 284001"/>
              <a:gd name="connsiteX3" fmla="*/ 373058 w 373058"/>
              <a:gd name="connsiteY3" fmla="*/ 284001 h 284001"/>
              <a:gd name="connsiteX4" fmla="*/ 0 w 373058"/>
              <a:gd name="connsiteY4" fmla="*/ 14320 h 284001"/>
              <a:gd name="connsiteX5" fmla="*/ 13018 w 373058"/>
              <a:gd name="connsiteY5" fmla="*/ 0 h 284001"/>
              <a:gd name="connsiteX0" fmla="*/ 0 w 360040"/>
              <a:gd name="connsiteY0" fmla="*/ 0 h 284001"/>
              <a:gd name="connsiteX1" fmla="*/ 0 w 360040"/>
              <a:gd name="connsiteY1" fmla="*/ 22333 h 284001"/>
              <a:gd name="connsiteX2" fmla="*/ 360040 w 360040"/>
              <a:gd name="connsiteY2" fmla="*/ 22333 h 284001"/>
              <a:gd name="connsiteX3" fmla="*/ 360040 w 360040"/>
              <a:gd name="connsiteY3" fmla="*/ 284001 h 284001"/>
              <a:gd name="connsiteX4" fmla="*/ 0 w 360040"/>
              <a:gd name="connsiteY4" fmla="*/ 0 h 284001"/>
              <a:gd name="connsiteX0" fmla="*/ 0 w 360040"/>
              <a:gd name="connsiteY0" fmla="*/ 0 h 284001"/>
              <a:gd name="connsiteX1" fmla="*/ 360040 w 360040"/>
              <a:gd name="connsiteY1" fmla="*/ 22333 h 284001"/>
              <a:gd name="connsiteX2" fmla="*/ 360040 w 360040"/>
              <a:gd name="connsiteY2" fmla="*/ 284001 h 284001"/>
              <a:gd name="connsiteX3" fmla="*/ 0 w 360040"/>
              <a:gd name="connsiteY3" fmla="*/ 0 h 284001"/>
              <a:gd name="connsiteX0" fmla="*/ 0 w 355277"/>
              <a:gd name="connsiteY0" fmla="*/ 1479 h 261668"/>
              <a:gd name="connsiteX1" fmla="*/ 355277 w 355277"/>
              <a:gd name="connsiteY1" fmla="*/ 0 h 261668"/>
              <a:gd name="connsiteX2" fmla="*/ 355277 w 355277"/>
              <a:gd name="connsiteY2" fmla="*/ 261668 h 261668"/>
              <a:gd name="connsiteX3" fmla="*/ 0 w 355277"/>
              <a:gd name="connsiteY3" fmla="*/ 1479 h 261668"/>
              <a:gd name="connsiteX0" fmla="*/ 0 w 357658"/>
              <a:gd name="connsiteY0" fmla="*/ 0 h 262570"/>
              <a:gd name="connsiteX1" fmla="*/ 357658 w 357658"/>
              <a:gd name="connsiteY1" fmla="*/ 902 h 262570"/>
              <a:gd name="connsiteX2" fmla="*/ 357658 w 357658"/>
              <a:gd name="connsiteY2" fmla="*/ 262570 h 262570"/>
              <a:gd name="connsiteX3" fmla="*/ 0 w 357658"/>
              <a:gd name="connsiteY3" fmla="*/ 0 h 26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58" h="262570">
                <a:moveTo>
                  <a:pt x="0" y="0"/>
                </a:moveTo>
                <a:lnTo>
                  <a:pt x="357658" y="902"/>
                </a:lnTo>
                <a:lnTo>
                  <a:pt x="357658" y="262570"/>
                </a:lnTo>
                <a:lnTo>
                  <a:pt x="0" y="0"/>
                </a:lnTo>
                <a:close/>
              </a:path>
            </a:pathLst>
          </a:custGeom>
          <a:solidFill>
            <a:srgbClr val="3C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2401270" y="4866908"/>
            <a:ext cx="2592288" cy="1296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832563" y="4835557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401270" y="5226947"/>
            <a:ext cx="2592288" cy="908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2832563" y="429636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手繪多邊形 28"/>
          <p:cNvSpPr/>
          <p:nvPr/>
        </p:nvSpPr>
        <p:spPr>
          <a:xfrm>
            <a:off x="6910410" y="4218836"/>
            <a:ext cx="3240360" cy="648073"/>
          </a:xfrm>
          <a:custGeom>
            <a:avLst/>
            <a:gdLst>
              <a:gd name="connsiteX0" fmla="*/ 0 w 3240360"/>
              <a:gd name="connsiteY0" fmla="*/ 0 h 648073"/>
              <a:gd name="connsiteX1" fmla="*/ 2916323 w 3240360"/>
              <a:gd name="connsiteY1" fmla="*/ 0 h 648073"/>
              <a:gd name="connsiteX2" fmla="*/ 3240360 w 3240360"/>
              <a:gd name="connsiteY2" fmla="*/ 324037 h 648073"/>
              <a:gd name="connsiteX3" fmla="*/ 2981628 w 3240360"/>
              <a:gd name="connsiteY3" fmla="*/ 641491 h 648073"/>
              <a:gd name="connsiteX4" fmla="*/ 2916333 w 3240360"/>
              <a:gd name="connsiteY4" fmla="*/ 648073 h 648073"/>
              <a:gd name="connsiteX5" fmla="*/ 983516 w 3240360"/>
              <a:gd name="connsiteY5" fmla="*/ 648073 h 648073"/>
              <a:gd name="connsiteX6" fmla="*/ 360040 w 3240360"/>
              <a:gd name="connsiteY6" fmla="*/ 648073 h 648073"/>
              <a:gd name="connsiteX7" fmla="*/ 0 w 3240360"/>
              <a:gd name="connsiteY7" fmla="*/ 648073 h 648073"/>
              <a:gd name="connsiteX8" fmla="*/ 0 w 3240360"/>
              <a:gd name="connsiteY8" fmla="*/ 625740 h 64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360" h="648073">
                <a:moveTo>
                  <a:pt x="0" y="0"/>
                </a:moveTo>
                <a:lnTo>
                  <a:pt x="2916323" y="0"/>
                </a:lnTo>
                <a:cubicBezTo>
                  <a:pt x="3095284" y="0"/>
                  <a:pt x="3240360" y="145076"/>
                  <a:pt x="3240360" y="324037"/>
                </a:cubicBezTo>
                <a:cubicBezTo>
                  <a:pt x="3240360" y="480628"/>
                  <a:pt x="3129286" y="611276"/>
                  <a:pt x="2981628" y="641491"/>
                </a:cubicBezTo>
                <a:lnTo>
                  <a:pt x="2916333" y="648073"/>
                </a:lnTo>
                <a:lnTo>
                  <a:pt x="983516" y="648073"/>
                </a:lnTo>
                <a:lnTo>
                  <a:pt x="360040" y="648073"/>
                </a:lnTo>
                <a:lnTo>
                  <a:pt x="0" y="648073"/>
                </a:lnTo>
                <a:lnTo>
                  <a:pt x="0" y="6257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>
            <a:off x="6912792" y="4866008"/>
            <a:ext cx="357658" cy="262570"/>
          </a:xfrm>
          <a:custGeom>
            <a:avLst/>
            <a:gdLst>
              <a:gd name="connsiteX0" fmla="*/ 13018 w 373058"/>
              <a:gd name="connsiteY0" fmla="*/ 0 h 284001"/>
              <a:gd name="connsiteX1" fmla="*/ 13018 w 373058"/>
              <a:gd name="connsiteY1" fmla="*/ 22333 h 284001"/>
              <a:gd name="connsiteX2" fmla="*/ 373058 w 373058"/>
              <a:gd name="connsiteY2" fmla="*/ 22333 h 284001"/>
              <a:gd name="connsiteX3" fmla="*/ 373058 w 373058"/>
              <a:gd name="connsiteY3" fmla="*/ 284001 h 284001"/>
              <a:gd name="connsiteX4" fmla="*/ 0 w 373058"/>
              <a:gd name="connsiteY4" fmla="*/ 14320 h 284001"/>
              <a:gd name="connsiteX5" fmla="*/ 13018 w 373058"/>
              <a:gd name="connsiteY5" fmla="*/ 0 h 284001"/>
              <a:gd name="connsiteX0" fmla="*/ 0 w 360040"/>
              <a:gd name="connsiteY0" fmla="*/ 0 h 284001"/>
              <a:gd name="connsiteX1" fmla="*/ 0 w 360040"/>
              <a:gd name="connsiteY1" fmla="*/ 22333 h 284001"/>
              <a:gd name="connsiteX2" fmla="*/ 360040 w 360040"/>
              <a:gd name="connsiteY2" fmla="*/ 22333 h 284001"/>
              <a:gd name="connsiteX3" fmla="*/ 360040 w 360040"/>
              <a:gd name="connsiteY3" fmla="*/ 284001 h 284001"/>
              <a:gd name="connsiteX4" fmla="*/ 0 w 360040"/>
              <a:gd name="connsiteY4" fmla="*/ 0 h 284001"/>
              <a:gd name="connsiteX0" fmla="*/ 0 w 360040"/>
              <a:gd name="connsiteY0" fmla="*/ 0 h 284001"/>
              <a:gd name="connsiteX1" fmla="*/ 360040 w 360040"/>
              <a:gd name="connsiteY1" fmla="*/ 22333 h 284001"/>
              <a:gd name="connsiteX2" fmla="*/ 360040 w 360040"/>
              <a:gd name="connsiteY2" fmla="*/ 284001 h 284001"/>
              <a:gd name="connsiteX3" fmla="*/ 0 w 360040"/>
              <a:gd name="connsiteY3" fmla="*/ 0 h 284001"/>
              <a:gd name="connsiteX0" fmla="*/ 0 w 355277"/>
              <a:gd name="connsiteY0" fmla="*/ 1479 h 261668"/>
              <a:gd name="connsiteX1" fmla="*/ 355277 w 355277"/>
              <a:gd name="connsiteY1" fmla="*/ 0 h 261668"/>
              <a:gd name="connsiteX2" fmla="*/ 355277 w 355277"/>
              <a:gd name="connsiteY2" fmla="*/ 261668 h 261668"/>
              <a:gd name="connsiteX3" fmla="*/ 0 w 355277"/>
              <a:gd name="connsiteY3" fmla="*/ 1479 h 261668"/>
              <a:gd name="connsiteX0" fmla="*/ 0 w 357658"/>
              <a:gd name="connsiteY0" fmla="*/ 0 h 262570"/>
              <a:gd name="connsiteX1" fmla="*/ 357658 w 357658"/>
              <a:gd name="connsiteY1" fmla="*/ 902 h 262570"/>
              <a:gd name="connsiteX2" fmla="*/ 357658 w 357658"/>
              <a:gd name="connsiteY2" fmla="*/ 262570 h 262570"/>
              <a:gd name="connsiteX3" fmla="*/ 0 w 357658"/>
              <a:gd name="connsiteY3" fmla="*/ 0 h 26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58" h="262570">
                <a:moveTo>
                  <a:pt x="0" y="0"/>
                </a:moveTo>
                <a:lnTo>
                  <a:pt x="357658" y="902"/>
                </a:lnTo>
                <a:lnTo>
                  <a:pt x="357658" y="262570"/>
                </a:lnTo>
                <a:lnTo>
                  <a:pt x="0" y="0"/>
                </a:lnTo>
                <a:close/>
              </a:path>
            </a:pathLst>
          </a:custGeom>
          <a:solidFill>
            <a:srgbClr val="3CA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7270450" y="4866908"/>
            <a:ext cx="2592288" cy="1296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7701743" y="4835557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7270450" y="5226947"/>
            <a:ext cx="2592288" cy="908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7701743" y="429636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025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2369490" y="1509175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2271599" y="1564428"/>
            <a:ext cx="448398" cy="4483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01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710705" y="1850749"/>
            <a:ext cx="603652" cy="455078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7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3520235" y="2127630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01</a:t>
            </a:r>
            <a:endParaRPr lang="en-US" sz="2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10966" y="2596836"/>
            <a:ext cx="3358088" cy="109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1" name="橢圓 10"/>
          <p:cNvSpPr/>
          <p:nvPr/>
        </p:nvSpPr>
        <p:spPr>
          <a:xfrm>
            <a:off x="6781470" y="1509175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橢圓 11"/>
          <p:cNvSpPr/>
          <p:nvPr/>
        </p:nvSpPr>
        <p:spPr>
          <a:xfrm>
            <a:off x="6683579" y="1564428"/>
            <a:ext cx="448398" cy="4483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02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932215" y="2127630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02</a:t>
            </a:r>
            <a:endParaRPr lang="en-US" sz="24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622946" y="2596836"/>
            <a:ext cx="3358088" cy="109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8" name="橢圓 17"/>
          <p:cNvSpPr/>
          <p:nvPr/>
        </p:nvSpPr>
        <p:spPr>
          <a:xfrm>
            <a:off x="2369490" y="4126679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橢圓 18"/>
          <p:cNvSpPr/>
          <p:nvPr/>
        </p:nvSpPr>
        <p:spPr>
          <a:xfrm>
            <a:off x="2271599" y="4181932"/>
            <a:ext cx="448398" cy="4483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03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520235" y="474513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03</a:t>
            </a:r>
            <a:endParaRPr lang="en-US" sz="24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210966" y="5214340"/>
            <a:ext cx="3358088" cy="109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5" name="橢圓 24"/>
          <p:cNvSpPr/>
          <p:nvPr/>
        </p:nvSpPr>
        <p:spPr>
          <a:xfrm>
            <a:off x="6781470" y="4126679"/>
            <a:ext cx="1080120" cy="1080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橢圓 25"/>
          <p:cNvSpPr/>
          <p:nvPr/>
        </p:nvSpPr>
        <p:spPr>
          <a:xfrm>
            <a:off x="6683579" y="4181932"/>
            <a:ext cx="448398" cy="4483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04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932215" y="474513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04</a:t>
            </a:r>
            <a:endParaRPr lang="en-US" sz="24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622946" y="5214340"/>
            <a:ext cx="3358088" cy="1094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7193103" y="1883668"/>
            <a:ext cx="409138" cy="40932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34" name="手繪多邊形 33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2701874" y="4557408"/>
            <a:ext cx="548042" cy="360880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Freeform 33"/>
          <p:cNvSpPr>
            <a:spLocks noEditPoints="1"/>
          </p:cNvSpPr>
          <p:nvPr/>
        </p:nvSpPr>
        <p:spPr bwMode="auto">
          <a:xfrm>
            <a:off x="7176120" y="4509120"/>
            <a:ext cx="501938" cy="496050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026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37282" y="3090753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23397" y="2574918"/>
            <a:ext cx="3428587" cy="985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7282" y="2492896"/>
            <a:ext cx="2069109" cy="686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chemeClr val="accent1"/>
                </a:solidFill>
              </a:rPr>
              <a:t>32.8</a:t>
            </a:r>
            <a:r>
              <a:rPr lang="en-US" altLang="zh-TW" sz="2800" b="1" dirty="0" smtClean="0">
                <a:solidFill>
                  <a:schemeClr val="accent1"/>
                </a:solidFill>
              </a:rPr>
              <a:t>%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391982" y="3090753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378097" y="2574918"/>
            <a:ext cx="3428587" cy="985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391982" y="2420785"/>
            <a:ext cx="20691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chemeClr val="accent1"/>
                </a:solidFill>
              </a:rPr>
              <a:t>612</a:t>
            </a:r>
            <a:r>
              <a:rPr lang="en-US" altLang="zh-TW" sz="5400" b="1" baseline="50000" dirty="0" smtClean="0">
                <a:solidFill>
                  <a:schemeClr val="accent1"/>
                </a:solidFill>
              </a:rPr>
              <a:t>+</a:t>
            </a:r>
            <a:endParaRPr lang="en-US" sz="5400" b="1" baseline="50000" dirty="0">
              <a:solidFill>
                <a:schemeClr val="accent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37282" y="4851613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523397" y="4335778"/>
            <a:ext cx="3428587" cy="985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37282" y="4181645"/>
            <a:ext cx="20691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chemeClr val="accent1"/>
                </a:solidFill>
              </a:rPr>
              <a:t>742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M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391982" y="4851613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Title Text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378097" y="4335778"/>
            <a:ext cx="3428587" cy="985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/>
              <a:t>The quick brown fox jumps over the lazy dog. The quick brown fox jumps over the lazy dog. 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391982" y="4181645"/>
            <a:ext cx="20691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schemeClr val="accent1"/>
                </a:solidFill>
              </a:rPr>
              <a:t>98.5</a:t>
            </a:r>
            <a:r>
              <a:rPr lang="en-US" altLang="zh-TW" sz="2800" b="1" dirty="0">
                <a:solidFill>
                  <a:schemeClr val="accent1"/>
                </a:solidFill>
              </a:rPr>
              <a:t>K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027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969544" y="1772816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Title </a:t>
            </a:r>
            <a:r>
              <a:rPr lang="en-US" sz="2800" b="1" dirty="0" smtClean="0"/>
              <a:t>01</a:t>
            </a:r>
            <a:endParaRPr 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2339" y="2552633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718834" y="1772816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Title </a:t>
            </a:r>
            <a:r>
              <a:rPr lang="en-US" sz="2800" b="1" dirty="0" smtClean="0"/>
              <a:t>02</a:t>
            </a:r>
            <a:endParaRPr 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71629" y="2552633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969544" y="4104536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Title </a:t>
            </a:r>
            <a:r>
              <a:rPr lang="en-US" sz="2800" b="1" dirty="0" smtClean="0"/>
              <a:t>03</a:t>
            </a:r>
            <a:endParaRPr lang="en-US" sz="28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2339" y="4884353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718834" y="4104536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Title </a:t>
            </a:r>
            <a:r>
              <a:rPr lang="en-US" sz="2800" b="1" dirty="0" smtClean="0"/>
              <a:t>04</a:t>
            </a:r>
            <a:endParaRPr 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471629" y="4884353"/>
            <a:ext cx="49980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" name="等腰三角形 1"/>
          <p:cNvSpPr/>
          <p:nvPr/>
        </p:nvSpPr>
        <p:spPr>
          <a:xfrm rot="10800000">
            <a:off x="2897320" y="2292446"/>
            <a:ext cx="648072" cy="2351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等腰三角形 17"/>
          <p:cNvSpPr/>
          <p:nvPr/>
        </p:nvSpPr>
        <p:spPr>
          <a:xfrm rot="10800000">
            <a:off x="8646609" y="2292446"/>
            <a:ext cx="648072" cy="2351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等腰三角形 18"/>
          <p:cNvSpPr/>
          <p:nvPr/>
        </p:nvSpPr>
        <p:spPr>
          <a:xfrm rot="10800000">
            <a:off x="2897320" y="4649393"/>
            <a:ext cx="648072" cy="2351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等腰三角形 19"/>
          <p:cNvSpPr/>
          <p:nvPr/>
        </p:nvSpPr>
        <p:spPr>
          <a:xfrm rot="10800000">
            <a:off x="8646609" y="4649393"/>
            <a:ext cx="648072" cy="2351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028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1680083" y="2165226"/>
            <a:ext cx="744764" cy="561458"/>
            <a:chOff x="4355675" y="2117018"/>
            <a:chExt cx="3480650" cy="2623964"/>
          </a:xfrm>
          <a:solidFill>
            <a:schemeClr val="accent1"/>
          </a:solidFill>
        </p:grpSpPr>
        <p:sp>
          <p:nvSpPr>
            <p:cNvPr id="8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490676" y="21652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01</a:t>
            </a:r>
            <a:endParaRPr 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27703" y="25220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2" name="Freeform 33"/>
          <p:cNvSpPr>
            <a:spLocks noEditPoints="1"/>
          </p:cNvSpPr>
          <p:nvPr/>
        </p:nvSpPr>
        <p:spPr bwMode="auto">
          <a:xfrm>
            <a:off x="7560957" y="4474539"/>
            <a:ext cx="516910" cy="51084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469076" y="21652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</a:t>
            </a:r>
            <a:r>
              <a:rPr lang="en-US" altLang="zh-TW" sz="2400" b="1" dirty="0" smtClean="0"/>
              <a:t>2</a:t>
            </a:r>
            <a:endParaRPr 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06103" y="25220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490676" y="44004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</a:t>
            </a:r>
            <a:r>
              <a:rPr lang="en-US" altLang="zh-TW" sz="2400" b="1" dirty="0" smtClean="0"/>
              <a:t>3</a:t>
            </a:r>
            <a:endParaRPr lang="en-US" sz="2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527703" y="47572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7469076" y="44004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</a:t>
            </a:r>
            <a:r>
              <a:rPr lang="en-US" altLang="zh-TW" sz="2400" b="1" dirty="0" smtClean="0"/>
              <a:t>4</a:t>
            </a:r>
            <a:endParaRPr lang="en-US" sz="24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506103" y="47572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32849" y="2165226"/>
            <a:ext cx="487552" cy="48777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755347" y="4400426"/>
            <a:ext cx="594236" cy="391298"/>
            <a:chOff x="-427038" y="1174750"/>
            <a:chExt cx="6535738" cy="4303713"/>
          </a:xfrm>
          <a:solidFill>
            <a:schemeClr val="accent1"/>
          </a:solidFill>
        </p:grpSpPr>
        <p:sp>
          <p:nvSpPr>
            <p:cNvPr id="27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33"/>
          <p:cNvSpPr>
            <a:spLocks noEditPoints="1"/>
          </p:cNvSpPr>
          <p:nvPr/>
        </p:nvSpPr>
        <p:spPr bwMode="auto">
          <a:xfrm>
            <a:off x="6717993" y="4400426"/>
            <a:ext cx="516910" cy="51084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002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圓角矩形 3"/>
          <p:cNvSpPr/>
          <p:nvPr/>
        </p:nvSpPr>
        <p:spPr>
          <a:xfrm rot="2700000">
            <a:off x="1276827" y="1750666"/>
            <a:ext cx="936104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圓角矩形 9"/>
          <p:cNvSpPr/>
          <p:nvPr/>
        </p:nvSpPr>
        <p:spPr>
          <a:xfrm rot="2700000">
            <a:off x="2109297" y="2583136"/>
            <a:ext cx="936104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圓角矩形 10"/>
          <p:cNvSpPr/>
          <p:nvPr/>
        </p:nvSpPr>
        <p:spPr>
          <a:xfrm rot="2700000">
            <a:off x="2941767" y="3415606"/>
            <a:ext cx="936104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圓角矩形 14"/>
          <p:cNvSpPr/>
          <p:nvPr/>
        </p:nvSpPr>
        <p:spPr>
          <a:xfrm rot="18900000" flipH="1">
            <a:off x="2100853" y="4230977"/>
            <a:ext cx="936104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圓角矩形 15"/>
          <p:cNvSpPr/>
          <p:nvPr/>
        </p:nvSpPr>
        <p:spPr>
          <a:xfrm rot="18900000" flipH="1">
            <a:off x="1268383" y="5063447"/>
            <a:ext cx="936104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線接點 21"/>
          <p:cNvCxnSpPr>
            <a:stCxn id="4" idx="0"/>
          </p:cNvCxnSpPr>
          <p:nvPr/>
        </p:nvCxnSpPr>
        <p:spPr>
          <a:xfrm>
            <a:off x="2075842" y="1887755"/>
            <a:ext cx="3596459" cy="29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672663" y="1484784"/>
            <a:ext cx="2069109" cy="3573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15189" y="1791370"/>
            <a:ext cx="534066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2935997" y="2756103"/>
            <a:ext cx="3596459" cy="29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532818" y="2338786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575344" y="2713394"/>
            <a:ext cx="42815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2935997" y="4984953"/>
            <a:ext cx="3596459" cy="29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532818" y="4448542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04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575344" y="4823150"/>
            <a:ext cx="42815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1" name="直線接點 30"/>
          <p:cNvCxnSpPr/>
          <p:nvPr/>
        </p:nvCxnSpPr>
        <p:spPr>
          <a:xfrm>
            <a:off x="2075842" y="5831105"/>
            <a:ext cx="3596459" cy="29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672663" y="5345208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05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715189" y="5734720"/>
            <a:ext cx="534066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4007512" y="3865145"/>
            <a:ext cx="3596459" cy="29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7604333" y="3310668"/>
            <a:ext cx="2069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03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646860" y="3705304"/>
            <a:ext cx="348970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1470987" y="1989624"/>
            <a:ext cx="564970" cy="425916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2315421" y="2770098"/>
            <a:ext cx="500996" cy="514122"/>
            <a:chOff x="35500328" y="12335773"/>
            <a:chExt cx="2481533" cy="2546547"/>
          </a:xfrm>
          <a:solidFill>
            <a:schemeClr val="bg1"/>
          </a:solidFill>
        </p:grpSpPr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35500328" y="12335773"/>
              <a:ext cx="2481533" cy="2546547"/>
            </a:xfrm>
            <a:custGeom>
              <a:avLst/>
              <a:gdLst>
                <a:gd name="connsiteX0" fmla="*/ 1545506 w 3318315"/>
                <a:gd name="connsiteY0" fmla="*/ 275088 h 3405251"/>
                <a:gd name="connsiteX1" fmla="*/ 526454 w 3318315"/>
                <a:gd name="connsiteY1" fmla="*/ 286434 h 3405251"/>
                <a:gd name="connsiteX2" fmla="*/ 506666 w 3318315"/>
                <a:gd name="connsiteY2" fmla="*/ 1701856 h 3405251"/>
                <a:gd name="connsiteX3" fmla="*/ 513502 w 3318315"/>
                <a:gd name="connsiteY3" fmla="*/ 3113678 h 3405251"/>
                <a:gd name="connsiteX4" fmla="*/ 1775426 w 3318315"/>
                <a:gd name="connsiteY4" fmla="*/ 3117998 h 3405251"/>
                <a:gd name="connsiteX5" fmla="*/ 3030514 w 3318315"/>
                <a:gd name="connsiteY5" fmla="*/ 3115478 h 3405251"/>
                <a:gd name="connsiteX6" fmla="*/ 3033034 w 3318315"/>
                <a:gd name="connsiteY6" fmla="*/ 1708336 h 3405251"/>
                <a:gd name="connsiteX7" fmla="*/ 3018282 w 3318315"/>
                <a:gd name="connsiteY7" fmla="*/ 288594 h 3405251"/>
                <a:gd name="connsiteX8" fmla="*/ 1545506 w 3318315"/>
                <a:gd name="connsiteY8" fmla="*/ 275088 h 3405251"/>
                <a:gd name="connsiteX9" fmla="*/ 221586 w 3318315"/>
                <a:gd name="connsiteY9" fmla="*/ 0 h 3405251"/>
                <a:gd name="connsiteX10" fmla="*/ 1768310 w 3318315"/>
                <a:gd name="connsiteY10" fmla="*/ 2882 h 3405251"/>
                <a:gd name="connsiteX11" fmla="*/ 3315034 w 3318315"/>
                <a:gd name="connsiteY11" fmla="*/ 5402 h 3405251"/>
                <a:gd name="connsiteX12" fmla="*/ 3317554 w 3318315"/>
                <a:gd name="connsiteY12" fmla="*/ 1697158 h 3405251"/>
                <a:gd name="connsiteX13" fmla="*/ 3307474 w 3318315"/>
                <a:gd name="connsiteY13" fmla="*/ 3397198 h 3405251"/>
                <a:gd name="connsiteX14" fmla="*/ 228426 w 3318315"/>
                <a:gd name="connsiteY14" fmla="*/ 3398638 h 3405251"/>
                <a:gd name="connsiteX15" fmla="*/ 221586 w 3318315"/>
                <a:gd name="connsiteY15" fmla="*/ 3265732 h 3405251"/>
                <a:gd name="connsiteX16" fmla="*/ 211146 w 3318315"/>
                <a:gd name="connsiteY16" fmla="*/ 3120220 h 3405251"/>
                <a:gd name="connsiteX17" fmla="*/ 152834 w 3318315"/>
                <a:gd name="connsiteY17" fmla="*/ 3100412 h 3405251"/>
                <a:gd name="connsiteX18" fmla="*/ 16770 w 3318315"/>
                <a:gd name="connsiteY18" fmla="*/ 3014688 h 3405251"/>
                <a:gd name="connsiteX19" fmla="*/ 8494 w 3318315"/>
                <a:gd name="connsiteY19" fmla="*/ 2927526 h 3405251"/>
                <a:gd name="connsiteX20" fmla="*/ 58166 w 3318315"/>
                <a:gd name="connsiteY20" fmla="*/ 2855850 h 3405251"/>
                <a:gd name="connsiteX21" fmla="*/ 147434 w 3318315"/>
                <a:gd name="connsiteY21" fmla="*/ 2825956 h 3405251"/>
                <a:gd name="connsiteX22" fmla="*/ 220146 w 3318315"/>
                <a:gd name="connsiteY22" fmla="*/ 2697372 h 3405251"/>
                <a:gd name="connsiteX23" fmla="*/ 142038 w 3318315"/>
                <a:gd name="connsiteY23" fmla="*/ 2592560 h 3405251"/>
                <a:gd name="connsiteX24" fmla="*/ 16770 w 3318315"/>
                <a:gd name="connsiteY24" fmla="*/ 2512960 h 3405251"/>
                <a:gd name="connsiteX25" fmla="*/ 7774 w 3318315"/>
                <a:gd name="connsiteY25" fmla="*/ 2426878 h 3405251"/>
                <a:gd name="connsiteX26" fmla="*/ 140958 w 3318315"/>
                <a:gd name="connsiteY26" fmla="*/ 2326028 h 3405251"/>
                <a:gd name="connsiteX27" fmla="*/ 212226 w 3318315"/>
                <a:gd name="connsiteY27" fmla="*/ 2306940 h 3405251"/>
                <a:gd name="connsiteX28" fmla="*/ 208986 w 3318315"/>
                <a:gd name="connsiteY28" fmla="*/ 2112444 h 3405251"/>
                <a:gd name="connsiteX29" fmla="*/ 141678 w 3318315"/>
                <a:gd name="connsiteY29" fmla="*/ 2090832 h 3405251"/>
                <a:gd name="connsiteX30" fmla="*/ 16410 w 3318315"/>
                <a:gd name="connsiteY30" fmla="*/ 2005470 h 3405251"/>
                <a:gd name="connsiteX31" fmla="*/ 7414 w 3318315"/>
                <a:gd name="connsiteY31" fmla="*/ 1920828 h 3405251"/>
                <a:gd name="connsiteX32" fmla="*/ 54566 w 3318315"/>
                <a:gd name="connsiteY32" fmla="*/ 1851314 h 3405251"/>
                <a:gd name="connsiteX33" fmla="*/ 145274 w 3318315"/>
                <a:gd name="connsiteY33" fmla="*/ 1819618 h 3405251"/>
                <a:gd name="connsiteX34" fmla="*/ 211146 w 3318315"/>
                <a:gd name="connsiteY34" fmla="*/ 1800168 h 3405251"/>
                <a:gd name="connsiteX35" fmla="*/ 208986 w 3318315"/>
                <a:gd name="connsiteY35" fmla="*/ 1608914 h 3405251"/>
                <a:gd name="connsiteX36" fmla="*/ 135918 w 3318315"/>
                <a:gd name="connsiteY36" fmla="*/ 1587304 h 3405251"/>
                <a:gd name="connsiteX37" fmla="*/ 8134 w 3318315"/>
                <a:gd name="connsiteY37" fmla="*/ 1483212 h 3405251"/>
                <a:gd name="connsiteX38" fmla="*/ 16410 w 3318315"/>
                <a:gd name="connsiteY38" fmla="*/ 1397850 h 3405251"/>
                <a:gd name="connsiteX39" fmla="*/ 143474 w 3318315"/>
                <a:gd name="connsiteY39" fmla="*/ 1313568 h 3405251"/>
                <a:gd name="connsiteX40" fmla="*/ 208986 w 3318315"/>
                <a:gd name="connsiteY40" fmla="*/ 1298802 h 3405251"/>
                <a:gd name="connsiteX41" fmla="*/ 211146 w 3318315"/>
                <a:gd name="connsiteY41" fmla="*/ 1107546 h 3405251"/>
                <a:gd name="connsiteX42" fmla="*/ 162914 w 3318315"/>
                <a:gd name="connsiteY42" fmla="*/ 1087738 h 3405251"/>
                <a:gd name="connsiteX43" fmla="*/ 81562 w 3318315"/>
                <a:gd name="connsiteY43" fmla="*/ 1067568 h 3405251"/>
                <a:gd name="connsiteX44" fmla="*/ 16770 w 3318315"/>
                <a:gd name="connsiteY44" fmla="*/ 1000214 h 3405251"/>
                <a:gd name="connsiteX45" fmla="*/ 7054 w 3318315"/>
                <a:gd name="connsiteY45" fmla="*/ 915212 h 3405251"/>
                <a:gd name="connsiteX46" fmla="*/ 177310 w 3318315"/>
                <a:gd name="connsiteY46" fmla="*/ 803196 h 3405251"/>
                <a:gd name="connsiteX47" fmla="*/ 221586 w 3318315"/>
                <a:gd name="connsiteY47" fmla="*/ 692622 h 3405251"/>
                <a:gd name="connsiteX48" fmla="*/ 171194 w 3318315"/>
                <a:gd name="connsiteY48" fmla="*/ 589612 h 3405251"/>
                <a:gd name="connsiteX49" fmla="*/ 39090 w 3318315"/>
                <a:gd name="connsiteY49" fmla="*/ 516496 h 3405251"/>
                <a:gd name="connsiteX50" fmla="*/ 153554 w 3318315"/>
                <a:gd name="connsiteY50" fmla="*/ 305070 h 3405251"/>
                <a:gd name="connsiteX51" fmla="*/ 221586 w 3318315"/>
                <a:gd name="connsiteY51" fmla="*/ 136508 h 34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18315" h="3405251">
                  <a:moveTo>
                    <a:pt x="1545506" y="275088"/>
                  </a:moveTo>
                  <a:cubicBezTo>
                    <a:pt x="1014298" y="275528"/>
                    <a:pt x="539994" y="279190"/>
                    <a:pt x="526454" y="286434"/>
                  </a:cubicBezTo>
                  <a:cubicBezTo>
                    <a:pt x="507022" y="296514"/>
                    <a:pt x="506666" y="323152"/>
                    <a:pt x="506666" y="1701856"/>
                  </a:cubicBezTo>
                  <a:cubicBezTo>
                    <a:pt x="506666" y="2474722"/>
                    <a:pt x="509902" y="3110078"/>
                    <a:pt x="513502" y="3113678"/>
                  </a:cubicBezTo>
                  <a:cubicBezTo>
                    <a:pt x="517458" y="3117278"/>
                    <a:pt x="1085270" y="3119438"/>
                    <a:pt x="1775426" y="3117998"/>
                  </a:cubicBezTo>
                  <a:lnTo>
                    <a:pt x="3030514" y="3115478"/>
                  </a:lnTo>
                  <a:lnTo>
                    <a:pt x="3033034" y="1708336"/>
                  </a:lnTo>
                  <a:cubicBezTo>
                    <a:pt x="3035554" y="394426"/>
                    <a:pt x="3034474" y="300472"/>
                    <a:pt x="3018282" y="288594"/>
                  </a:cubicBezTo>
                  <a:cubicBezTo>
                    <a:pt x="3005530" y="279280"/>
                    <a:pt x="2228486" y="274520"/>
                    <a:pt x="1545506" y="275088"/>
                  </a:cubicBezTo>
                  <a:close/>
                  <a:moveTo>
                    <a:pt x="221586" y="0"/>
                  </a:moveTo>
                  <a:lnTo>
                    <a:pt x="1768310" y="2882"/>
                  </a:lnTo>
                  <a:lnTo>
                    <a:pt x="3315034" y="5402"/>
                  </a:lnTo>
                  <a:lnTo>
                    <a:pt x="3317554" y="1697158"/>
                  </a:lnTo>
                  <a:cubicBezTo>
                    <a:pt x="3319714" y="3043864"/>
                    <a:pt x="3317554" y="3390714"/>
                    <a:pt x="3307474" y="3397198"/>
                  </a:cubicBezTo>
                  <a:cubicBezTo>
                    <a:pt x="3291998" y="3406922"/>
                    <a:pt x="238142" y="3408364"/>
                    <a:pt x="228426" y="3398638"/>
                  </a:cubicBezTo>
                  <a:cubicBezTo>
                    <a:pt x="224826" y="3395036"/>
                    <a:pt x="221586" y="3335248"/>
                    <a:pt x="221586" y="3265732"/>
                  </a:cubicBezTo>
                  <a:cubicBezTo>
                    <a:pt x="221586" y="3196578"/>
                    <a:pt x="216906" y="3131026"/>
                    <a:pt x="211146" y="3120220"/>
                  </a:cubicBezTo>
                  <a:cubicBezTo>
                    <a:pt x="202870" y="3105094"/>
                    <a:pt x="189550" y="3100412"/>
                    <a:pt x="152834" y="3100412"/>
                  </a:cubicBezTo>
                  <a:cubicBezTo>
                    <a:pt x="89482" y="3100412"/>
                    <a:pt x="44490" y="3071956"/>
                    <a:pt x="16770" y="3014688"/>
                  </a:cubicBezTo>
                  <a:cubicBezTo>
                    <a:pt x="-3746" y="2973268"/>
                    <a:pt x="-4106" y="2965704"/>
                    <a:pt x="8494" y="2927526"/>
                  </a:cubicBezTo>
                  <a:cubicBezTo>
                    <a:pt x="16410" y="2902674"/>
                    <a:pt x="37290" y="2873138"/>
                    <a:pt x="58166" y="2855850"/>
                  </a:cubicBezTo>
                  <a:cubicBezTo>
                    <a:pt x="87682" y="2831358"/>
                    <a:pt x="103522" y="2825956"/>
                    <a:pt x="147434" y="2825956"/>
                  </a:cubicBezTo>
                  <a:cubicBezTo>
                    <a:pt x="216546" y="2825956"/>
                    <a:pt x="224826" y="2811548"/>
                    <a:pt x="220146" y="2697372"/>
                  </a:cubicBezTo>
                  <a:cubicBezTo>
                    <a:pt x="216186" y="2600124"/>
                    <a:pt x="210426" y="2592560"/>
                    <a:pt x="142038" y="2592560"/>
                  </a:cubicBezTo>
                  <a:cubicBezTo>
                    <a:pt x="83002" y="2592200"/>
                    <a:pt x="43050" y="2566628"/>
                    <a:pt x="16770" y="2512960"/>
                  </a:cubicBezTo>
                  <a:cubicBezTo>
                    <a:pt x="-2306" y="2473342"/>
                    <a:pt x="-3026" y="2463976"/>
                    <a:pt x="7774" y="2426878"/>
                  </a:cubicBezTo>
                  <a:cubicBezTo>
                    <a:pt x="27570" y="2361326"/>
                    <a:pt x="66806" y="2331432"/>
                    <a:pt x="140958" y="2326028"/>
                  </a:cubicBezTo>
                  <a:cubicBezTo>
                    <a:pt x="179470" y="2323148"/>
                    <a:pt x="206466" y="2315944"/>
                    <a:pt x="212226" y="2306940"/>
                  </a:cubicBezTo>
                  <a:cubicBezTo>
                    <a:pt x="226266" y="2284608"/>
                    <a:pt x="223746" y="2131172"/>
                    <a:pt x="208986" y="2112444"/>
                  </a:cubicBezTo>
                  <a:cubicBezTo>
                    <a:pt x="201790" y="2103438"/>
                    <a:pt x="172994" y="2094074"/>
                    <a:pt x="141678" y="2090832"/>
                  </a:cubicBezTo>
                  <a:cubicBezTo>
                    <a:pt x="71486" y="2082908"/>
                    <a:pt x="41610" y="2062738"/>
                    <a:pt x="16410" y="2005470"/>
                  </a:cubicBezTo>
                  <a:cubicBezTo>
                    <a:pt x="-1226" y="1965850"/>
                    <a:pt x="-2306" y="1953244"/>
                    <a:pt x="7414" y="1920828"/>
                  </a:cubicBezTo>
                  <a:cubicBezTo>
                    <a:pt x="13534" y="1899938"/>
                    <a:pt x="34770" y="1868602"/>
                    <a:pt x="54566" y="1851314"/>
                  </a:cubicBezTo>
                  <a:cubicBezTo>
                    <a:pt x="85162" y="1824300"/>
                    <a:pt x="98122" y="1819618"/>
                    <a:pt x="145274" y="1819618"/>
                  </a:cubicBezTo>
                  <a:cubicBezTo>
                    <a:pt x="189550" y="1819618"/>
                    <a:pt x="202870" y="1815656"/>
                    <a:pt x="211146" y="1800168"/>
                  </a:cubicBezTo>
                  <a:cubicBezTo>
                    <a:pt x="226266" y="1771714"/>
                    <a:pt x="224826" y="1621160"/>
                    <a:pt x="208986" y="1608914"/>
                  </a:cubicBezTo>
                  <a:cubicBezTo>
                    <a:pt x="201790" y="1603512"/>
                    <a:pt x="169034" y="1593788"/>
                    <a:pt x="135918" y="1587304"/>
                  </a:cubicBezTo>
                  <a:cubicBezTo>
                    <a:pt x="65006" y="1573616"/>
                    <a:pt x="27930" y="1543362"/>
                    <a:pt x="8134" y="1483212"/>
                  </a:cubicBezTo>
                  <a:cubicBezTo>
                    <a:pt x="-4106" y="1446474"/>
                    <a:pt x="-3386" y="1438550"/>
                    <a:pt x="16410" y="1397850"/>
                  </a:cubicBezTo>
                  <a:cubicBezTo>
                    <a:pt x="43770" y="1341662"/>
                    <a:pt x="76526" y="1319692"/>
                    <a:pt x="143474" y="1313568"/>
                  </a:cubicBezTo>
                  <a:cubicBezTo>
                    <a:pt x="172634" y="1311048"/>
                    <a:pt x="201790" y="1304204"/>
                    <a:pt x="208986" y="1298802"/>
                  </a:cubicBezTo>
                  <a:cubicBezTo>
                    <a:pt x="224826" y="1286196"/>
                    <a:pt x="226266" y="1136000"/>
                    <a:pt x="211146" y="1107546"/>
                  </a:cubicBezTo>
                  <a:cubicBezTo>
                    <a:pt x="203590" y="1093500"/>
                    <a:pt x="189550" y="1087738"/>
                    <a:pt x="162914" y="1087738"/>
                  </a:cubicBezTo>
                  <a:cubicBezTo>
                    <a:pt x="142038" y="1087376"/>
                    <a:pt x="105682" y="1078372"/>
                    <a:pt x="81562" y="1067568"/>
                  </a:cubicBezTo>
                  <a:cubicBezTo>
                    <a:pt x="47010" y="1051720"/>
                    <a:pt x="33690" y="1038032"/>
                    <a:pt x="16770" y="1000214"/>
                  </a:cubicBezTo>
                  <a:cubicBezTo>
                    <a:pt x="-866" y="959874"/>
                    <a:pt x="-2306" y="946908"/>
                    <a:pt x="7054" y="915212"/>
                  </a:cubicBezTo>
                  <a:cubicBezTo>
                    <a:pt x="28290" y="843896"/>
                    <a:pt x="90202" y="803556"/>
                    <a:pt x="177310" y="803196"/>
                  </a:cubicBezTo>
                  <a:cubicBezTo>
                    <a:pt x="217266" y="803196"/>
                    <a:pt x="221586" y="792032"/>
                    <a:pt x="221586" y="692622"/>
                  </a:cubicBezTo>
                  <a:cubicBezTo>
                    <a:pt x="221586" y="607620"/>
                    <a:pt x="212946" y="589972"/>
                    <a:pt x="171194" y="589612"/>
                  </a:cubicBezTo>
                  <a:cubicBezTo>
                    <a:pt x="127638" y="589250"/>
                    <a:pt x="60686" y="552512"/>
                    <a:pt x="39090" y="516496"/>
                  </a:cubicBezTo>
                  <a:cubicBezTo>
                    <a:pt x="-15622" y="427170"/>
                    <a:pt x="50606" y="305070"/>
                    <a:pt x="153554" y="305070"/>
                  </a:cubicBezTo>
                  <a:cubicBezTo>
                    <a:pt x="215826" y="305070"/>
                    <a:pt x="221586" y="290664"/>
                    <a:pt x="221586" y="136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手繪多邊形 42"/>
            <p:cNvSpPr>
              <a:spLocks/>
            </p:cNvSpPr>
            <p:nvPr/>
          </p:nvSpPr>
          <p:spPr bwMode="auto">
            <a:xfrm>
              <a:off x="36121679" y="12792484"/>
              <a:ext cx="1406538" cy="1632371"/>
            </a:xfrm>
            <a:custGeom>
              <a:avLst/>
              <a:gdLst>
                <a:gd name="connsiteX0" fmla="*/ 384661 w 1880829"/>
                <a:gd name="connsiteY0" fmla="*/ 1584793 h 2182812"/>
                <a:gd name="connsiteX1" fmla="*/ 194045 w 1880829"/>
                <a:gd name="connsiteY1" fmla="*/ 1886477 h 2182812"/>
                <a:gd name="connsiteX2" fmla="*/ 319921 w 1880829"/>
                <a:gd name="connsiteY2" fmla="*/ 2001815 h 2182812"/>
                <a:gd name="connsiteX3" fmla="*/ 493273 w 1880829"/>
                <a:gd name="connsiteY3" fmla="*/ 1976225 h 2182812"/>
                <a:gd name="connsiteX4" fmla="*/ 384661 w 1880829"/>
                <a:gd name="connsiteY4" fmla="*/ 1584793 h 2182812"/>
                <a:gd name="connsiteX5" fmla="*/ 1483097 w 1880829"/>
                <a:gd name="connsiteY5" fmla="*/ 1399 h 2182812"/>
                <a:gd name="connsiteX6" fmla="*/ 1517345 w 1880829"/>
                <a:gd name="connsiteY6" fmla="*/ 2829 h 2182812"/>
                <a:gd name="connsiteX7" fmla="*/ 1710433 w 1880829"/>
                <a:gd name="connsiteY7" fmla="*/ 180045 h 2182812"/>
                <a:gd name="connsiteX8" fmla="*/ 1880829 w 1880829"/>
                <a:gd name="connsiteY8" fmla="*/ 382113 h 2182812"/>
                <a:gd name="connsiteX9" fmla="*/ 1766273 w 1880829"/>
                <a:gd name="connsiteY9" fmla="*/ 466039 h 2182812"/>
                <a:gd name="connsiteX10" fmla="*/ 1680893 w 1880829"/>
                <a:gd name="connsiteY10" fmla="*/ 392919 h 2182812"/>
                <a:gd name="connsiteX11" fmla="*/ 1585429 w 1880829"/>
                <a:gd name="connsiteY11" fmla="*/ 626685 h 2182812"/>
                <a:gd name="connsiteX12" fmla="*/ 1572461 w 1880829"/>
                <a:gd name="connsiteY12" fmla="*/ 955901 h 2182812"/>
                <a:gd name="connsiteX13" fmla="*/ 1453941 w 1880829"/>
                <a:gd name="connsiteY13" fmla="*/ 1127353 h 2182812"/>
                <a:gd name="connsiteX14" fmla="*/ 912137 w 1880829"/>
                <a:gd name="connsiteY14" fmla="*/ 1188587 h 2182812"/>
                <a:gd name="connsiteX15" fmla="*/ 514789 w 1880829"/>
                <a:gd name="connsiteY15" fmla="*/ 1209477 h 2182812"/>
                <a:gd name="connsiteX16" fmla="*/ 467597 w 1880829"/>
                <a:gd name="connsiteY16" fmla="*/ 1342749 h 2182812"/>
                <a:gd name="connsiteX17" fmla="*/ 547929 w 1880829"/>
                <a:gd name="connsiteY17" fmla="*/ 1447205 h 2182812"/>
                <a:gd name="connsiteX18" fmla="*/ 735977 w 1880829"/>
                <a:gd name="connsiteY18" fmla="*/ 1635947 h 2182812"/>
                <a:gd name="connsiteX19" fmla="*/ 767317 w 1880829"/>
                <a:gd name="connsiteY19" fmla="*/ 1798395 h 2182812"/>
                <a:gd name="connsiteX20" fmla="*/ 734537 w 1880829"/>
                <a:gd name="connsiteY20" fmla="*/ 1961921 h 2182812"/>
                <a:gd name="connsiteX21" fmla="*/ 540725 w 1880829"/>
                <a:gd name="connsiteY21" fmla="*/ 2151745 h 2182812"/>
                <a:gd name="connsiteX22" fmla="*/ 269461 w 1880829"/>
                <a:gd name="connsiteY22" fmla="*/ 2168313 h 2182812"/>
                <a:gd name="connsiteX23" fmla="*/ 1 w 1880829"/>
                <a:gd name="connsiteY23" fmla="*/ 1798755 h 2182812"/>
                <a:gd name="connsiteX24" fmla="*/ 62325 w 1880829"/>
                <a:gd name="connsiteY24" fmla="*/ 1584439 h 2182812"/>
                <a:gd name="connsiteX25" fmla="*/ 230197 w 1880829"/>
                <a:gd name="connsiteY25" fmla="*/ 1442523 h 2182812"/>
                <a:gd name="connsiteX26" fmla="*/ 269825 w 1880829"/>
                <a:gd name="connsiteY26" fmla="*/ 1417669 h 2182812"/>
                <a:gd name="connsiteX27" fmla="*/ 294681 w 1880829"/>
                <a:gd name="connsiteY27" fmla="*/ 1327981 h 2182812"/>
                <a:gd name="connsiteX28" fmla="*/ 456789 w 1880829"/>
                <a:gd name="connsiteY28" fmla="*/ 1037305 h 2182812"/>
                <a:gd name="connsiteX29" fmla="*/ 516229 w 1880829"/>
                <a:gd name="connsiteY29" fmla="*/ 1005609 h 2182812"/>
                <a:gd name="connsiteX30" fmla="*/ 908173 w 1880829"/>
                <a:gd name="connsiteY30" fmla="*/ 1005609 h 2182812"/>
                <a:gd name="connsiteX31" fmla="*/ 1388737 w 1880829"/>
                <a:gd name="connsiteY31" fmla="*/ 940773 h 2182812"/>
                <a:gd name="connsiteX32" fmla="*/ 1411073 w 1880829"/>
                <a:gd name="connsiteY32" fmla="*/ 634609 h 2182812"/>
                <a:gd name="connsiteX33" fmla="*/ 1314529 w 1880829"/>
                <a:gd name="connsiteY33" fmla="*/ 386795 h 2182812"/>
                <a:gd name="connsiteX34" fmla="*/ 1221945 w 1880829"/>
                <a:gd name="connsiteY34" fmla="*/ 466039 h 2182812"/>
                <a:gd name="connsiteX35" fmla="*/ 1108109 w 1880829"/>
                <a:gd name="connsiteY35" fmla="*/ 390397 h 2182812"/>
                <a:gd name="connsiteX36" fmla="*/ 1303361 w 1880829"/>
                <a:gd name="connsiteY36" fmla="*/ 144745 h 2182812"/>
                <a:gd name="connsiteX37" fmla="*/ 1483097 w 1880829"/>
                <a:gd name="connsiteY37" fmla="*/ 1399 h 2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0829" h="2182812">
                  <a:moveTo>
                    <a:pt x="384661" y="1584793"/>
                  </a:moveTo>
                  <a:cubicBezTo>
                    <a:pt x="232885" y="1584793"/>
                    <a:pt x="128229" y="1750233"/>
                    <a:pt x="194045" y="1886477"/>
                  </a:cubicBezTo>
                  <a:cubicBezTo>
                    <a:pt x="217781" y="1935855"/>
                    <a:pt x="274245" y="1987397"/>
                    <a:pt x="319921" y="2001815"/>
                  </a:cubicBezTo>
                  <a:cubicBezTo>
                    <a:pt x="367397" y="2016593"/>
                    <a:pt x="444361" y="2005059"/>
                    <a:pt x="493273" y="1976225"/>
                  </a:cubicBezTo>
                  <a:cubicBezTo>
                    <a:pt x="672741" y="1870977"/>
                    <a:pt x="593257" y="1584793"/>
                    <a:pt x="384661" y="1584793"/>
                  </a:cubicBezTo>
                  <a:close/>
                  <a:moveTo>
                    <a:pt x="1483097" y="1399"/>
                  </a:moveTo>
                  <a:cubicBezTo>
                    <a:pt x="1494829" y="-1021"/>
                    <a:pt x="1505637" y="-143"/>
                    <a:pt x="1517345" y="2829"/>
                  </a:cubicBezTo>
                  <a:cubicBezTo>
                    <a:pt x="1529953" y="6071"/>
                    <a:pt x="1616769" y="85673"/>
                    <a:pt x="1710433" y="180045"/>
                  </a:cubicBezTo>
                  <a:cubicBezTo>
                    <a:pt x="1855973" y="326283"/>
                    <a:pt x="1880829" y="355819"/>
                    <a:pt x="1880829" y="382113"/>
                  </a:cubicBezTo>
                  <a:cubicBezTo>
                    <a:pt x="1880829" y="443347"/>
                    <a:pt x="1815265" y="490891"/>
                    <a:pt x="1766273" y="466039"/>
                  </a:cubicBezTo>
                  <a:cubicBezTo>
                    <a:pt x="1753665" y="459555"/>
                    <a:pt x="1715117" y="426777"/>
                    <a:pt x="1680893" y="392919"/>
                  </a:cubicBezTo>
                  <a:cubicBezTo>
                    <a:pt x="1583629" y="298189"/>
                    <a:pt x="1585789" y="292785"/>
                    <a:pt x="1585429" y="626685"/>
                  </a:cubicBezTo>
                  <a:cubicBezTo>
                    <a:pt x="1585069" y="814345"/>
                    <a:pt x="1580745" y="924565"/>
                    <a:pt x="1572461" y="955901"/>
                  </a:cubicBezTo>
                  <a:cubicBezTo>
                    <a:pt x="1554449" y="1024339"/>
                    <a:pt x="1506177" y="1093855"/>
                    <a:pt x="1453941" y="1127353"/>
                  </a:cubicBezTo>
                  <a:cubicBezTo>
                    <a:pt x="1365681" y="1183543"/>
                    <a:pt x="1320653" y="1188587"/>
                    <a:pt x="912137" y="1188587"/>
                  </a:cubicBezTo>
                  <a:cubicBezTo>
                    <a:pt x="554053" y="1188587"/>
                    <a:pt x="540365" y="1189307"/>
                    <a:pt x="514789" y="1209477"/>
                  </a:cubicBezTo>
                  <a:cubicBezTo>
                    <a:pt x="486329" y="1231809"/>
                    <a:pt x="467597" y="1284037"/>
                    <a:pt x="467597" y="1342749"/>
                  </a:cubicBezTo>
                  <a:cubicBezTo>
                    <a:pt x="467597" y="1400381"/>
                    <a:pt x="475521" y="1410825"/>
                    <a:pt x="547929" y="1447205"/>
                  </a:cubicBezTo>
                  <a:cubicBezTo>
                    <a:pt x="634749" y="1491149"/>
                    <a:pt x="696349" y="1552743"/>
                    <a:pt x="735977" y="1635947"/>
                  </a:cubicBezTo>
                  <a:cubicBezTo>
                    <a:pt x="764437" y="1695379"/>
                    <a:pt x="767317" y="1711587"/>
                    <a:pt x="767317" y="1798395"/>
                  </a:cubicBezTo>
                  <a:cubicBezTo>
                    <a:pt x="767317" y="1886641"/>
                    <a:pt x="764437" y="1901049"/>
                    <a:pt x="734537" y="1961921"/>
                  </a:cubicBezTo>
                  <a:cubicBezTo>
                    <a:pt x="694909" y="2042965"/>
                    <a:pt x="621781" y="2114645"/>
                    <a:pt x="540725" y="2151745"/>
                  </a:cubicBezTo>
                  <a:cubicBezTo>
                    <a:pt x="467597" y="2185603"/>
                    <a:pt x="346193" y="2192805"/>
                    <a:pt x="269461" y="2168313"/>
                  </a:cubicBezTo>
                  <a:cubicBezTo>
                    <a:pt x="106993" y="2116805"/>
                    <a:pt x="-359" y="1969125"/>
                    <a:pt x="1" y="1798755"/>
                  </a:cubicBezTo>
                  <a:cubicBezTo>
                    <a:pt x="1" y="1712669"/>
                    <a:pt x="15133" y="1660801"/>
                    <a:pt x="62325" y="1584439"/>
                  </a:cubicBezTo>
                  <a:cubicBezTo>
                    <a:pt x="94385" y="1532211"/>
                    <a:pt x="200297" y="1442523"/>
                    <a:pt x="230197" y="1442523"/>
                  </a:cubicBezTo>
                  <a:cubicBezTo>
                    <a:pt x="238121" y="1442523"/>
                    <a:pt x="256133" y="1431357"/>
                    <a:pt x="269825" y="1417669"/>
                  </a:cubicBezTo>
                  <a:cubicBezTo>
                    <a:pt x="291077" y="1396419"/>
                    <a:pt x="294681" y="1383091"/>
                    <a:pt x="294681" y="1327981"/>
                  </a:cubicBezTo>
                  <a:cubicBezTo>
                    <a:pt x="294681" y="1193989"/>
                    <a:pt x="350157" y="1093855"/>
                    <a:pt x="456789" y="1037305"/>
                  </a:cubicBezTo>
                  <a:lnTo>
                    <a:pt x="516229" y="1005609"/>
                  </a:lnTo>
                  <a:lnTo>
                    <a:pt x="908173" y="1005609"/>
                  </a:lnTo>
                  <a:cubicBezTo>
                    <a:pt x="1342265" y="1005609"/>
                    <a:pt x="1350193" y="1004527"/>
                    <a:pt x="1388737" y="940773"/>
                  </a:cubicBezTo>
                  <a:cubicBezTo>
                    <a:pt x="1406029" y="911957"/>
                    <a:pt x="1408189" y="882783"/>
                    <a:pt x="1411073" y="634609"/>
                  </a:cubicBezTo>
                  <a:cubicBezTo>
                    <a:pt x="1415033" y="287383"/>
                    <a:pt x="1415397" y="288463"/>
                    <a:pt x="1314529" y="386795"/>
                  </a:cubicBezTo>
                  <a:cubicBezTo>
                    <a:pt x="1276341" y="423895"/>
                    <a:pt x="1234913" y="459555"/>
                    <a:pt x="1221945" y="466039"/>
                  </a:cubicBezTo>
                  <a:cubicBezTo>
                    <a:pt x="1175473" y="489811"/>
                    <a:pt x="1108109" y="445147"/>
                    <a:pt x="1108109" y="390397"/>
                  </a:cubicBezTo>
                  <a:cubicBezTo>
                    <a:pt x="1108109" y="345733"/>
                    <a:pt x="1143053" y="301429"/>
                    <a:pt x="1303361" y="144745"/>
                  </a:cubicBezTo>
                  <a:cubicBezTo>
                    <a:pt x="1404409" y="45603"/>
                    <a:pt x="1447909" y="8661"/>
                    <a:pt x="1483097" y="1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6950060" y="13848236"/>
              <a:ext cx="578157" cy="598338"/>
            </a:xfrm>
            <a:custGeom>
              <a:avLst/>
              <a:gdLst>
                <a:gd name="T0" fmla="*/ 69 w 2145"/>
                <a:gd name="T1" fmla="*/ 2075 h 2218"/>
                <a:gd name="T2" fmla="*/ 0 w 2145"/>
                <a:gd name="T3" fmla="*/ 1902 h 2218"/>
                <a:gd name="T4" fmla="*/ 338 w 2145"/>
                <a:gd name="T5" fmla="*/ 1454 h 2218"/>
                <a:gd name="T6" fmla="*/ 677 w 2145"/>
                <a:gd name="T7" fmla="*/ 1073 h 2218"/>
                <a:gd name="T8" fmla="*/ 338 w 2145"/>
                <a:gd name="T9" fmla="*/ 689 h 2218"/>
                <a:gd name="T10" fmla="*/ 0 w 2145"/>
                <a:gd name="T11" fmla="*/ 241 h 2218"/>
                <a:gd name="T12" fmla="*/ 241 w 2145"/>
                <a:gd name="T13" fmla="*/ 0 h 2218"/>
                <a:gd name="T14" fmla="*/ 689 w 2145"/>
                <a:gd name="T15" fmla="*/ 338 h 2218"/>
                <a:gd name="T16" fmla="*/ 1073 w 2145"/>
                <a:gd name="T17" fmla="*/ 677 h 2218"/>
                <a:gd name="T18" fmla="*/ 1454 w 2145"/>
                <a:gd name="T19" fmla="*/ 338 h 2218"/>
                <a:gd name="T20" fmla="*/ 1901 w 2145"/>
                <a:gd name="T21" fmla="*/ 0 h 2218"/>
                <a:gd name="T22" fmla="*/ 2145 w 2145"/>
                <a:gd name="T23" fmla="*/ 220 h 2218"/>
                <a:gd name="T24" fmla="*/ 1728 w 2145"/>
                <a:gd name="T25" fmla="*/ 753 h 2218"/>
                <a:gd name="T26" fmla="*/ 1467 w 2145"/>
                <a:gd name="T27" fmla="*/ 1062 h 2218"/>
                <a:gd name="T28" fmla="*/ 1766 w 2145"/>
                <a:gd name="T29" fmla="*/ 1411 h 2218"/>
                <a:gd name="T30" fmla="*/ 2145 w 2145"/>
                <a:gd name="T31" fmla="*/ 1927 h 2218"/>
                <a:gd name="T32" fmla="*/ 1932 w 2145"/>
                <a:gd name="T33" fmla="*/ 2145 h 2218"/>
                <a:gd name="T34" fmla="*/ 1403 w 2145"/>
                <a:gd name="T35" fmla="*/ 1756 h 2218"/>
                <a:gd name="T36" fmla="*/ 1072 w 2145"/>
                <a:gd name="T37" fmla="*/ 1430 h 2218"/>
                <a:gd name="T38" fmla="*/ 994 w 2145"/>
                <a:gd name="T39" fmla="*/ 1498 h 2218"/>
                <a:gd name="T40" fmla="*/ 694 w 2145"/>
                <a:gd name="T41" fmla="*/ 1792 h 2218"/>
                <a:gd name="T42" fmla="*/ 69 w 2145"/>
                <a:gd name="T43" fmla="*/ 2075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5" h="2218">
                  <a:moveTo>
                    <a:pt x="69" y="2075"/>
                  </a:moveTo>
                  <a:cubicBezTo>
                    <a:pt x="20" y="2027"/>
                    <a:pt x="0" y="1975"/>
                    <a:pt x="0" y="1902"/>
                  </a:cubicBezTo>
                  <a:cubicBezTo>
                    <a:pt x="0" y="1806"/>
                    <a:pt x="28" y="1768"/>
                    <a:pt x="338" y="1454"/>
                  </a:cubicBezTo>
                  <a:cubicBezTo>
                    <a:pt x="525" y="1266"/>
                    <a:pt x="677" y="1094"/>
                    <a:pt x="677" y="1073"/>
                  </a:cubicBezTo>
                  <a:cubicBezTo>
                    <a:pt x="677" y="1052"/>
                    <a:pt x="525" y="879"/>
                    <a:pt x="338" y="689"/>
                  </a:cubicBezTo>
                  <a:cubicBezTo>
                    <a:pt x="31" y="376"/>
                    <a:pt x="0" y="334"/>
                    <a:pt x="0" y="241"/>
                  </a:cubicBezTo>
                  <a:cubicBezTo>
                    <a:pt x="0" y="101"/>
                    <a:pt x="101" y="0"/>
                    <a:pt x="241" y="0"/>
                  </a:cubicBezTo>
                  <a:cubicBezTo>
                    <a:pt x="334" y="0"/>
                    <a:pt x="375" y="31"/>
                    <a:pt x="689" y="338"/>
                  </a:cubicBezTo>
                  <a:cubicBezTo>
                    <a:pt x="879" y="525"/>
                    <a:pt x="1052" y="677"/>
                    <a:pt x="1073" y="677"/>
                  </a:cubicBezTo>
                  <a:cubicBezTo>
                    <a:pt x="1094" y="677"/>
                    <a:pt x="1266" y="525"/>
                    <a:pt x="1454" y="338"/>
                  </a:cubicBezTo>
                  <a:cubicBezTo>
                    <a:pt x="1768" y="28"/>
                    <a:pt x="1806" y="0"/>
                    <a:pt x="1901" y="0"/>
                  </a:cubicBezTo>
                  <a:cubicBezTo>
                    <a:pt x="2033" y="0"/>
                    <a:pt x="2145" y="101"/>
                    <a:pt x="2145" y="220"/>
                  </a:cubicBezTo>
                  <a:cubicBezTo>
                    <a:pt x="2145" y="321"/>
                    <a:pt x="2069" y="418"/>
                    <a:pt x="1728" y="753"/>
                  </a:cubicBezTo>
                  <a:cubicBezTo>
                    <a:pt x="1582" y="896"/>
                    <a:pt x="1467" y="1033"/>
                    <a:pt x="1467" y="1062"/>
                  </a:cubicBezTo>
                  <a:cubicBezTo>
                    <a:pt x="1467" y="1092"/>
                    <a:pt x="1597" y="1244"/>
                    <a:pt x="1766" y="1411"/>
                  </a:cubicBezTo>
                  <a:cubicBezTo>
                    <a:pt x="2075" y="1719"/>
                    <a:pt x="2145" y="1813"/>
                    <a:pt x="2145" y="1927"/>
                  </a:cubicBezTo>
                  <a:cubicBezTo>
                    <a:pt x="2145" y="2021"/>
                    <a:pt x="2024" y="2145"/>
                    <a:pt x="1932" y="2145"/>
                  </a:cubicBezTo>
                  <a:cubicBezTo>
                    <a:pt x="1815" y="2145"/>
                    <a:pt x="1755" y="2101"/>
                    <a:pt x="1403" y="1756"/>
                  </a:cubicBezTo>
                  <a:lnTo>
                    <a:pt x="1072" y="1430"/>
                  </a:lnTo>
                  <a:lnTo>
                    <a:pt x="994" y="1498"/>
                  </a:lnTo>
                  <a:cubicBezTo>
                    <a:pt x="952" y="1535"/>
                    <a:pt x="817" y="1668"/>
                    <a:pt x="694" y="1792"/>
                  </a:cubicBezTo>
                  <a:cubicBezTo>
                    <a:pt x="323" y="2167"/>
                    <a:pt x="212" y="2218"/>
                    <a:pt x="69" y="20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6121409" y="12773842"/>
              <a:ext cx="578157" cy="595963"/>
            </a:xfrm>
            <a:custGeom>
              <a:avLst/>
              <a:gdLst>
                <a:gd name="T0" fmla="*/ 75 w 2145"/>
                <a:gd name="T1" fmla="*/ 2153 h 2212"/>
                <a:gd name="T2" fmla="*/ 0 w 2145"/>
                <a:gd name="T3" fmla="*/ 1979 h 2212"/>
                <a:gd name="T4" fmla="*/ 339 w 2145"/>
                <a:gd name="T5" fmla="*/ 1521 h 2212"/>
                <a:gd name="T6" fmla="*/ 678 w 2145"/>
                <a:gd name="T7" fmla="*/ 1139 h 2212"/>
                <a:gd name="T8" fmla="*/ 339 w 2145"/>
                <a:gd name="T9" fmla="*/ 757 h 2212"/>
                <a:gd name="T10" fmla="*/ 0 w 2145"/>
                <a:gd name="T11" fmla="*/ 299 h 2212"/>
                <a:gd name="T12" fmla="*/ 75 w 2145"/>
                <a:gd name="T13" fmla="*/ 125 h 2212"/>
                <a:gd name="T14" fmla="*/ 804 w 2145"/>
                <a:gd name="T15" fmla="*/ 515 h 2212"/>
                <a:gd name="T16" fmla="*/ 1070 w 2145"/>
                <a:gd name="T17" fmla="*/ 744 h 2212"/>
                <a:gd name="T18" fmla="*/ 1456 w 2145"/>
                <a:gd name="T19" fmla="*/ 406 h 2212"/>
                <a:gd name="T20" fmla="*/ 1904 w 2145"/>
                <a:gd name="T21" fmla="*/ 67 h 2212"/>
                <a:gd name="T22" fmla="*/ 2145 w 2145"/>
                <a:gd name="T23" fmla="*/ 287 h 2212"/>
                <a:gd name="T24" fmla="*/ 1725 w 2145"/>
                <a:gd name="T25" fmla="*/ 842 h 2212"/>
                <a:gd name="T26" fmla="*/ 1468 w 2145"/>
                <a:gd name="T27" fmla="*/ 1139 h 2212"/>
                <a:gd name="T28" fmla="*/ 1697 w 2145"/>
                <a:gd name="T29" fmla="*/ 1408 h 2212"/>
                <a:gd name="T30" fmla="*/ 2145 w 2145"/>
                <a:gd name="T31" fmla="*/ 1990 h 2212"/>
                <a:gd name="T32" fmla="*/ 1902 w 2145"/>
                <a:gd name="T33" fmla="*/ 2212 h 2212"/>
                <a:gd name="T34" fmla="*/ 1455 w 2145"/>
                <a:gd name="T35" fmla="*/ 1873 h 2212"/>
                <a:gd name="T36" fmla="*/ 1075 w 2145"/>
                <a:gd name="T37" fmla="*/ 1534 h 2212"/>
                <a:gd name="T38" fmla="*/ 688 w 2145"/>
                <a:gd name="T39" fmla="*/ 1873 h 2212"/>
                <a:gd name="T40" fmla="*/ 245 w 2145"/>
                <a:gd name="T41" fmla="*/ 2212 h 2212"/>
                <a:gd name="T42" fmla="*/ 75 w 2145"/>
                <a:gd name="T43" fmla="*/ 2153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5" h="2212">
                  <a:moveTo>
                    <a:pt x="75" y="2153"/>
                  </a:moveTo>
                  <a:cubicBezTo>
                    <a:pt x="16" y="2107"/>
                    <a:pt x="0" y="2070"/>
                    <a:pt x="0" y="1979"/>
                  </a:cubicBezTo>
                  <a:cubicBezTo>
                    <a:pt x="0" y="1870"/>
                    <a:pt x="17" y="1847"/>
                    <a:pt x="339" y="1521"/>
                  </a:cubicBezTo>
                  <a:cubicBezTo>
                    <a:pt x="525" y="1333"/>
                    <a:pt x="678" y="1161"/>
                    <a:pt x="678" y="1139"/>
                  </a:cubicBezTo>
                  <a:cubicBezTo>
                    <a:pt x="678" y="1118"/>
                    <a:pt x="525" y="946"/>
                    <a:pt x="339" y="757"/>
                  </a:cubicBezTo>
                  <a:cubicBezTo>
                    <a:pt x="17" y="432"/>
                    <a:pt x="0" y="409"/>
                    <a:pt x="0" y="299"/>
                  </a:cubicBezTo>
                  <a:cubicBezTo>
                    <a:pt x="0" y="208"/>
                    <a:pt x="16" y="172"/>
                    <a:pt x="75" y="125"/>
                  </a:cubicBezTo>
                  <a:cubicBezTo>
                    <a:pt x="235" y="0"/>
                    <a:pt x="365" y="69"/>
                    <a:pt x="804" y="515"/>
                  </a:cubicBezTo>
                  <a:cubicBezTo>
                    <a:pt x="928" y="641"/>
                    <a:pt x="1048" y="744"/>
                    <a:pt x="1070" y="744"/>
                  </a:cubicBezTo>
                  <a:cubicBezTo>
                    <a:pt x="1092" y="744"/>
                    <a:pt x="1266" y="592"/>
                    <a:pt x="1456" y="406"/>
                  </a:cubicBezTo>
                  <a:cubicBezTo>
                    <a:pt x="1770" y="98"/>
                    <a:pt x="1811" y="67"/>
                    <a:pt x="1904" y="67"/>
                  </a:cubicBezTo>
                  <a:cubicBezTo>
                    <a:pt x="2033" y="67"/>
                    <a:pt x="2145" y="169"/>
                    <a:pt x="2145" y="287"/>
                  </a:cubicBezTo>
                  <a:cubicBezTo>
                    <a:pt x="2145" y="393"/>
                    <a:pt x="2042" y="530"/>
                    <a:pt x="1725" y="842"/>
                  </a:cubicBezTo>
                  <a:cubicBezTo>
                    <a:pt x="1584" y="982"/>
                    <a:pt x="1468" y="1115"/>
                    <a:pt x="1468" y="1139"/>
                  </a:cubicBezTo>
                  <a:cubicBezTo>
                    <a:pt x="1468" y="1163"/>
                    <a:pt x="1571" y="1284"/>
                    <a:pt x="1697" y="1408"/>
                  </a:cubicBezTo>
                  <a:cubicBezTo>
                    <a:pt x="2019" y="1725"/>
                    <a:pt x="2145" y="1889"/>
                    <a:pt x="2145" y="1990"/>
                  </a:cubicBezTo>
                  <a:cubicBezTo>
                    <a:pt x="2145" y="2110"/>
                    <a:pt x="2034" y="2212"/>
                    <a:pt x="1902" y="2212"/>
                  </a:cubicBezTo>
                  <a:cubicBezTo>
                    <a:pt x="1806" y="2212"/>
                    <a:pt x="1769" y="2183"/>
                    <a:pt x="1455" y="1873"/>
                  </a:cubicBezTo>
                  <a:cubicBezTo>
                    <a:pt x="1267" y="1687"/>
                    <a:pt x="1095" y="1534"/>
                    <a:pt x="1075" y="1534"/>
                  </a:cubicBezTo>
                  <a:cubicBezTo>
                    <a:pt x="1054" y="1534"/>
                    <a:pt x="880" y="1687"/>
                    <a:pt x="688" y="1873"/>
                  </a:cubicBezTo>
                  <a:cubicBezTo>
                    <a:pt x="383" y="2171"/>
                    <a:pt x="329" y="2212"/>
                    <a:pt x="245" y="2212"/>
                  </a:cubicBezTo>
                  <a:cubicBezTo>
                    <a:pt x="191" y="2212"/>
                    <a:pt x="117" y="2186"/>
                    <a:pt x="75" y="21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3182689" y="3642262"/>
            <a:ext cx="487552" cy="48777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47" name="手繪多邊形 46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2276410" y="4470262"/>
            <a:ext cx="594236" cy="391298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82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Freeform 33"/>
          <p:cNvSpPr>
            <a:spLocks noEditPoints="1"/>
          </p:cNvSpPr>
          <p:nvPr/>
        </p:nvSpPr>
        <p:spPr bwMode="auto">
          <a:xfrm>
            <a:off x="1460489" y="5284166"/>
            <a:ext cx="516910" cy="51084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橢圓 23"/>
          <p:cNvSpPr/>
          <p:nvPr/>
        </p:nvSpPr>
        <p:spPr>
          <a:xfrm>
            <a:off x="1680083" y="2165226"/>
            <a:ext cx="687710" cy="6877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橢圓 24"/>
          <p:cNvSpPr/>
          <p:nvPr/>
        </p:nvSpPr>
        <p:spPr>
          <a:xfrm>
            <a:off x="6632593" y="2165226"/>
            <a:ext cx="687710" cy="6877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橢圓 25"/>
          <p:cNvSpPr/>
          <p:nvPr/>
        </p:nvSpPr>
        <p:spPr>
          <a:xfrm>
            <a:off x="1680083" y="4361976"/>
            <a:ext cx="687710" cy="6877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橢圓 26"/>
          <p:cNvSpPr/>
          <p:nvPr/>
        </p:nvSpPr>
        <p:spPr>
          <a:xfrm>
            <a:off x="6632593" y="4361976"/>
            <a:ext cx="687600" cy="687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029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4" name="群組 3"/>
          <p:cNvGrpSpPr/>
          <p:nvPr/>
        </p:nvGrpSpPr>
        <p:grpSpPr>
          <a:xfrm>
            <a:off x="1758676" y="2280204"/>
            <a:ext cx="538346" cy="405846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5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6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2490676" y="21652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01</a:t>
            </a:r>
            <a:endParaRPr lang="en-US" sz="24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27703" y="25220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9" name="Freeform 33"/>
          <p:cNvSpPr>
            <a:spLocks noEditPoints="1"/>
          </p:cNvSpPr>
          <p:nvPr/>
        </p:nvSpPr>
        <p:spPr bwMode="auto">
          <a:xfrm>
            <a:off x="7560957" y="4474539"/>
            <a:ext cx="516910" cy="51084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469076" y="2165226"/>
            <a:ext cx="18015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</a:t>
            </a:r>
            <a:r>
              <a:rPr lang="en-US" altLang="zh-TW" sz="2400" b="1" dirty="0" smtClean="0"/>
              <a:t>2</a:t>
            </a:r>
            <a:endParaRPr 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06103" y="25220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490676" y="44004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</a:t>
            </a:r>
            <a:r>
              <a:rPr lang="en-US" altLang="zh-TW" sz="2400" b="1" dirty="0" smtClean="0"/>
              <a:t>3</a:t>
            </a:r>
            <a:endParaRPr lang="en-US" sz="2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27703" y="47572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469076" y="440042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</a:t>
            </a:r>
            <a:r>
              <a:rPr lang="en-US" altLang="zh-TW" sz="2400" b="1" dirty="0" smtClean="0"/>
              <a:t>4</a:t>
            </a:r>
            <a:endParaRPr 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506103" y="4757287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6780342" y="2318159"/>
            <a:ext cx="383078" cy="383256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17" name="手繪多邊形 16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788048" y="4536310"/>
            <a:ext cx="466902" cy="307450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21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Freeform 33"/>
          <p:cNvSpPr>
            <a:spLocks noEditPoints="1"/>
          </p:cNvSpPr>
          <p:nvPr/>
        </p:nvSpPr>
        <p:spPr bwMode="auto">
          <a:xfrm>
            <a:off x="6745646" y="4498323"/>
            <a:ext cx="436204" cy="431086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030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手繪多邊形 5"/>
          <p:cNvSpPr/>
          <p:nvPr/>
        </p:nvSpPr>
        <p:spPr>
          <a:xfrm rot="2700000">
            <a:off x="1033023" y="3409772"/>
            <a:ext cx="504952" cy="504952"/>
          </a:xfrm>
          <a:custGeom>
            <a:avLst/>
            <a:gdLst>
              <a:gd name="connsiteX0" fmla="*/ 0 w 1008112"/>
              <a:gd name="connsiteY0" fmla="*/ 144017 h 1008112"/>
              <a:gd name="connsiteX1" fmla="*/ 0 w 1008112"/>
              <a:gd name="connsiteY1" fmla="*/ 1 h 1008112"/>
              <a:gd name="connsiteX2" fmla="*/ 864096 w 1008112"/>
              <a:gd name="connsiteY2" fmla="*/ 1 h 1008112"/>
              <a:gd name="connsiteX3" fmla="*/ 864096 w 1008112"/>
              <a:gd name="connsiteY3" fmla="*/ 0 h 1008112"/>
              <a:gd name="connsiteX4" fmla="*/ 1008112 w 1008112"/>
              <a:gd name="connsiteY4" fmla="*/ 0 h 1008112"/>
              <a:gd name="connsiteX5" fmla="*/ 1008112 w 1008112"/>
              <a:gd name="connsiteY5" fmla="*/ 1 h 1008112"/>
              <a:gd name="connsiteX6" fmla="*/ 1008112 w 1008112"/>
              <a:gd name="connsiteY6" fmla="*/ 144017 h 1008112"/>
              <a:gd name="connsiteX7" fmla="*/ 1008112 w 1008112"/>
              <a:gd name="connsiteY7" fmla="*/ 1008112 h 1008112"/>
              <a:gd name="connsiteX8" fmla="*/ 864096 w 1008112"/>
              <a:gd name="connsiteY8" fmla="*/ 1008112 h 1008112"/>
              <a:gd name="connsiteX9" fmla="*/ 864096 w 1008112"/>
              <a:gd name="connsiteY9" fmla="*/ 14401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112" h="1008112">
                <a:moveTo>
                  <a:pt x="0" y="144017"/>
                </a:moveTo>
                <a:lnTo>
                  <a:pt x="0" y="1"/>
                </a:lnTo>
                <a:lnTo>
                  <a:pt x="864096" y="1"/>
                </a:lnTo>
                <a:lnTo>
                  <a:pt x="864096" y="0"/>
                </a:lnTo>
                <a:lnTo>
                  <a:pt x="1008112" y="0"/>
                </a:lnTo>
                <a:lnTo>
                  <a:pt x="1008112" y="1"/>
                </a:lnTo>
                <a:lnTo>
                  <a:pt x="1008112" y="144017"/>
                </a:lnTo>
                <a:lnTo>
                  <a:pt x="1008112" y="1008112"/>
                </a:lnTo>
                <a:lnTo>
                  <a:pt x="864096" y="1008112"/>
                </a:lnTo>
                <a:lnTo>
                  <a:pt x="864096" y="1440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743689" y="3401215"/>
            <a:ext cx="18015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altLang="zh-TW" sz="2800" b="1" dirty="0" smtClean="0"/>
              <a:t>Text</a:t>
            </a:r>
            <a:endParaRPr 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56562" y="4110048"/>
            <a:ext cx="3175835" cy="1191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850653" y="2355568"/>
            <a:ext cx="158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01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 rot="2700000">
            <a:off x="4496313" y="3409772"/>
            <a:ext cx="504952" cy="504952"/>
          </a:xfrm>
          <a:custGeom>
            <a:avLst/>
            <a:gdLst>
              <a:gd name="connsiteX0" fmla="*/ 0 w 1008112"/>
              <a:gd name="connsiteY0" fmla="*/ 144017 h 1008112"/>
              <a:gd name="connsiteX1" fmla="*/ 0 w 1008112"/>
              <a:gd name="connsiteY1" fmla="*/ 1 h 1008112"/>
              <a:gd name="connsiteX2" fmla="*/ 864096 w 1008112"/>
              <a:gd name="connsiteY2" fmla="*/ 1 h 1008112"/>
              <a:gd name="connsiteX3" fmla="*/ 864096 w 1008112"/>
              <a:gd name="connsiteY3" fmla="*/ 0 h 1008112"/>
              <a:gd name="connsiteX4" fmla="*/ 1008112 w 1008112"/>
              <a:gd name="connsiteY4" fmla="*/ 0 h 1008112"/>
              <a:gd name="connsiteX5" fmla="*/ 1008112 w 1008112"/>
              <a:gd name="connsiteY5" fmla="*/ 1 h 1008112"/>
              <a:gd name="connsiteX6" fmla="*/ 1008112 w 1008112"/>
              <a:gd name="connsiteY6" fmla="*/ 144017 h 1008112"/>
              <a:gd name="connsiteX7" fmla="*/ 1008112 w 1008112"/>
              <a:gd name="connsiteY7" fmla="*/ 1008112 h 1008112"/>
              <a:gd name="connsiteX8" fmla="*/ 864096 w 1008112"/>
              <a:gd name="connsiteY8" fmla="*/ 1008112 h 1008112"/>
              <a:gd name="connsiteX9" fmla="*/ 864096 w 1008112"/>
              <a:gd name="connsiteY9" fmla="*/ 14401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112" h="1008112">
                <a:moveTo>
                  <a:pt x="0" y="144017"/>
                </a:moveTo>
                <a:lnTo>
                  <a:pt x="0" y="1"/>
                </a:lnTo>
                <a:lnTo>
                  <a:pt x="864096" y="1"/>
                </a:lnTo>
                <a:lnTo>
                  <a:pt x="864096" y="0"/>
                </a:lnTo>
                <a:lnTo>
                  <a:pt x="1008112" y="0"/>
                </a:lnTo>
                <a:lnTo>
                  <a:pt x="1008112" y="1"/>
                </a:lnTo>
                <a:lnTo>
                  <a:pt x="1008112" y="144017"/>
                </a:lnTo>
                <a:lnTo>
                  <a:pt x="1008112" y="1008112"/>
                </a:lnTo>
                <a:lnTo>
                  <a:pt x="864096" y="1008112"/>
                </a:lnTo>
                <a:lnTo>
                  <a:pt x="864096" y="1440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206979" y="3401215"/>
            <a:ext cx="18015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altLang="zh-TW" sz="2800" b="1" dirty="0" smtClean="0"/>
              <a:t>Text</a:t>
            </a:r>
            <a:endParaRPr lang="en-US" sz="28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519852" y="4110048"/>
            <a:ext cx="3175835" cy="1191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313943" y="2355568"/>
            <a:ext cx="158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02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 rot="2700000">
            <a:off x="7959603" y="3409772"/>
            <a:ext cx="504952" cy="504952"/>
          </a:xfrm>
          <a:custGeom>
            <a:avLst/>
            <a:gdLst>
              <a:gd name="connsiteX0" fmla="*/ 0 w 1008112"/>
              <a:gd name="connsiteY0" fmla="*/ 144017 h 1008112"/>
              <a:gd name="connsiteX1" fmla="*/ 0 w 1008112"/>
              <a:gd name="connsiteY1" fmla="*/ 1 h 1008112"/>
              <a:gd name="connsiteX2" fmla="*/ 864096 w 1008112"/>
              <a:gd name="connsiteY2" fmla="*/ 1 h 1008112"/>
              <a:gd name="connsiteX3" fmla="*/ 864096 w 1008112"/>
              <a:gd name="connsiteY3" fmla="*/ 0 h 1008112"/>
              <a:gd name="connsiteX4" fmla="*/ 1008112 w 1008112"/>
              <a:gd name="connsiteY4" fmla="*/ 0 h 1008112"/>
              <a:gd name="connsiteX5" fmla="*/ 1008112 w 1008112"/>
              <a:gd name="connsiteY5" fmla="*/ 1 h 1008112"/>
              <a:gd name="connsiteX6" fmla="*/ 1008112 w 1008112"/>
              <a:gd name="connsiteY6" fmla="*/ 144017 h 1008112"/>
              <a:gd name="connsiteX7" fmla="*/ 1008112 w 1008112"/>
              <a:gd name="connsiteY7" fmla="*/ 1008112 h 1008112"/>
              <a:gd name="connsiteX8" fmla="*/ 864096 w 1008112"/>
              <a:gd name="connsiteY8" fmla="*/ 1008112 h 1008112"/>
              <a:gd name="connsiteX9" fmla="*/ 864096 w 1008112"/>
              <a:gd name="connsiteY9" fmla="*/ 14401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112" h="1008112">
                <a:moveTo>
                  <a:pt x="0" y="144017"/>
                </a:moveTo>
                <a:lnTo>
                  <a:pt x="0" y="1"/>
                </a:lnTo>
                <a:lnTo>
                  <a:pt x="864096" y="1"/>
                </a:lnTo>
                <a:lnTo>
                  <a:pt x="864096" y="0"/>
                </a:lnTo>
                <a:lnTo>
                  <a:pt x="1008112" y="0"/>
                </a:lnTo>
                <a:lnTo>
                  <a:pt x="1008112" y="1"/>
                </a:lnTo>
                <a:lnTo>
                  <a:pt x="1008112" y="144017"/>
                </a:lnTo>
                <a:lnTo>
                  <a:pt x="1008112" y="1008112"/>
                </a:lnTo>
                <a:lnTo>
                  <a:pt x="864096" y="1008112"/>
                </a:lnTo>
                <a:lnTo>
                  <a:pt x="864096" y="1440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8670269" y="3401215"/>
            <a:ext cx="18015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altLang="zh-TW" sz="2800" b="1" dirty="0" smtClean="0"/>
              <a:t>Text</a:t>
            </a:r>
            <a:endParaRPr 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983142" y="4110048"/>
            <a:ext cx="3175835" cy="1191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8777233" y="2355568"/>
            <a:ext cx="158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03</a:t>
            </a:r>
            <a:endParaRPr 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031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平行四邊形 3"/>
          <p:cNvSpPr/>
          <p:nvPr/>
        </p:nvSpPr>
        <p:spPr>
          <a:xfrm rot="5400000">
            <a:off x="1370903" y="2302491"/>
            <a:ext cx="1224136" cy="86409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59035" y="2280869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01</a:t>
            </a:r>
            <a:endParaRPr 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96062" y="2637730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617898" y="2433543"/>
            <a:ext cx="745696" cy="562162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8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10" name="平行四邊形 9"/>
          <p:cNvSpPr/>
          <p:nvPr/>
        </p:nvSpPr>
        <p:spPr>
          <a:xfrm rot="5400000">
            <a:off x="6240083" y="2302491"/>
            <a:ext cx="1224136" cy="86409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428215" y="2280869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02</a:t>
            </a:r>
            <a:endParaRPr lang="en-US" sz="24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465242" y="2637730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6" name="平行四邊形 15"/>
          <p:cNvSpPr/>
          <p:nvPr/>
        </p:nvSpPr>
        <p:spPr>
          <a:xfrm rot="5400000">
            <a:off x="1370903" y="4371321"/>
            <a:ext cx="1224136" cy="86409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559035" y="4349699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03</a:t>
            </a:r>
            <a:endParaRPr lang="en-US" sz="2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596062" y="4706560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2" name="平行四邊形 21"/>
          <p:cNvSpPr/>
          <p:nvPr/>
        </p:nvSpPr>
        <p:spPr>
          <a:xfrm rot="5400000">
            <a:off x="6240083" y="4371321"/>
            <a:ext cx="1224136" cy="86409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428215" y="4349699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04</a:t>
            </a:r>
            <a:endParaRPr lang="en-US" sz="24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465242" y="4706560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6595180" y="2457620"/>
            <a:ext cx="513942" cy="514180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30" name="手繪多邊形 29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669771" y="4566601"/>
            <a:ext cx="626400" cy="412478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Freeform 33"/>
          <p:cNvSpPr>
            <a:spLocks noEditPoints="1"/>
          </p:cNvSpPr>
          <p:nvPr/>
        </p:nvSpPr>
        <p:spPr bwMode="auto">
          <a:xfrm>
            <a:off x="6559543" y="4507496"/>
            <a:ext cx="585216" cy="578350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032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870820" y="151647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01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cxnSp>
        <p:nvCxnSpPr>
          <p:cNvPr id="6" name="直線接點 5"/>
          <p:cNvCxnSpPr>
            <a:stCxn id="4" idx="3"/>
          </p:cNvCxnSpPr>
          <p:nvPr/>
        </p:nvCxnSpPr>
        <p:spPr>
          <a:xfrm>
            <a:off x="3094956" y="1931972"/>
            <a:ext cx="2208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698933" y="1539333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5960" y="1969626"/>
            <a:ext cx="51845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870820" y="271662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02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cxnSp>
        <p:nvCxnSpPr>
          <p:cNvPr id="10" name="直線接點 9"/>
          <p:cNvCxnSpPr>
            <a:stCxn id="9" idx="3"/>
          </p:cNvCxnSpPr>
          <p:nvPr/>
        </p:nvCxnSpPr>
        <p:spPr>
          <a:xfrm>
            <a:off x="3094956" y="3132122"/>
            <a:ext cx="2208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698933" y="2739483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735960" y="3169776"/>
            <a:ext cx="51845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870820" y="391677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03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cxnSp>
        <p:nvCxnSpPr>
          <p:cNvPr id="14" name="直線接點 13"/>
          <p:cNvCxnSpPr>
            <a:stCxn id="13" idx="3"/>
          </p:cNvCxnSpPr>
          <p:nvPr/>
        </p:nvCxnSpPr>
        <p:spPr>
          <a:xfrm>
            <a:off x="3094956" y="4332272"/>
            <a:ext cx="2208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698933" y="3939633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35960" y="4369926"/>
            <a:ext cx="51845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870820" y="511692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04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cxnSp>
        <p:nvCxnSpPr>
          <p:cNvPr id="18" name="直線接點 17"/>
          <p:cNvCxnSpPr>
            <a:stCxn id="17" idx="3"/>
          </p:cNvCxnSpPr>
          <p:nvPr/>
        </p:nvCxnSpPr>
        <p:spPr>
          <a:xfrm>
            <a:off x="3094956" y="5532422"/>
            <a:ext cx="2208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5698933" y="5139783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735960" y="5570076"/>
            <a:ext cx="51845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8452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033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圓角矩形 3"/>
          <p:cNvSpPr/>
          <p:nvPr/>
        </p:nvSpPr>
        <p:spPr>
          <a:xfrm>
            <a:off x="2181245" y="2196832"/>
            <a:ext cx="3600400" cy="11521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1461165" y="2196832"/>
            <a:ext cx="1152128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smtClean="0"/>
              <a:t>01.</a:t>
            </a:r>
            <a:endParaRPr lang="en-US" sz="3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6874" y="2201437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Text</a:t>
            </a:r>
            <a:endParaRPr 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56874" y="2606020"/>
            <a:ext cx="308075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7130435" y="2196832"/>
            <a:ext cx="3600400" cy="11521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6410355" y="2196832"/>
            <a:ext cx="1152128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smtClean="0"/>
              <a:t>02.</a:t>
            </a:r>
            <a:endParaRPr lang="en-US" sz="3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506064" y="2201437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Text</a:t>
            </a:r>
            <a:endParaRPr 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06064" y="2606020"/>
            <a:ext cx="308075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2181245" y="4437112"/>
            <a:ext cx="3600400" cy="11521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1461165" y="4437112"/>
            <a:ext cx="1152128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smtClean="0"/>
              <a:t>03.</a:t>
            </a:r>
            <a:endParaRPr lang="en-US" sz="32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56874" y="4441717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Text</a:t>
            </a:r>
            <a:endParaRPr lang="en-US" sz="28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556874" y="4846300"/>
            <a:ext cx="308075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7130435" y="4437112"/>
            <a:ext cx="3600400" cy="11521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橢圓 16"/>
          <p:cNvSpPr/>
          <p:nvPr/>
        </p:nvSpPr>
        <p:spPr>
          <a:xfrm>
            <a:off x="6410355" y="4437112"/>
            <a:ext cx="1152128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smtClean="0"/>
              <a:t>04.</a:t>
            </a:r>
            <a:endParaRPr lang="en-US" sz="32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506064" y="4441717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Text</a:t>
            </a:r>
            <a:endParaRPr lang="en-US" sz="28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506064" y="4846300"/>
            <a:ext cx="308075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34888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034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91109" y="1916832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sz="2800" b="1" dirty="0" smtClean="0"/>
              <a:t>01</a:t>
            </a:r>
            <a:endParaRPr lang="en-US" sz="28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91109" y="2468334"/>
            <a:ext cx="40168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599309" y="1916832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sz="2800" b="1" dirty="0" smtClean="0"/>
              <a:t>02</a:t>
            </a:r>
            <a:endParaRPr 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99309" y="2468334"/>
            <a:ext cx="40168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91109" y="4248552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sz="2800" b="1" dirty="0" smtClean="0"/>
              <a:t>03</a:t>
            </a:r>
            <a:endParaRPr 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91109" y="4800054"/>
            <a:ext cx="40168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599309" y="4248552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sz="2800" b="1" dirty="0" smtClean="0"/>
              <a:t>04</a:t>
            </a:r>
            <a:endParaRPr 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99309" y="4800054"/>
            <a:ext cx="40168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82965" y="3243327"/>
            <a:ext cx="1029714" cy="14754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圓角矩形 16"/>
          <p:cNvSpPr/>
          <p:nvPr/>
        </p:nvSpPr>
        <p:spPr>
          <a:xfrm>
            <a:off x="6429752" y="3243327"/>
            <a:ext cx="1029714" cy="14754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圓角矩形 17"/>
          <p:cNvSpPr/>
          <p:nvPr/>
        </p:nvSpPr>
        <p:spPr>
          <a:xfrm>
            <a:off x="682965" y="5597926"/>
            <a:ext cx="1029714" cy="14754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圓角矩形 18"/>
          <p:cNvSpPr/>
          <p:nvPr/>
        </p:nvSpPr>
        <p:spPr>
          <a:xfrm>
            <a:off x="6429752" y="5597926"/>
            <a:ext cx="1029714" cy="14754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035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82024" y="184482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01</a:t>
            </a:r>
            <a:endParaRPr 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19051" y="2309848"/>
            <a:ext cx="3175835" cy="1191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0" name="菱形 9"/>
          <p:cNvSpPr/>
          <p:nvPr/>
        </p:nvSpPr>
        <p:spPr>
          <a:xfrm>
            <a:off x="1055440" y="1888530"/>
            <a:ext cx="1008112" cy="100811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1295686" y="2193706"/>
            <a:ext cx="527620" cy="397760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8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cxnSp>
        <p:nvCxnSpPr>
          <p:cNvPr id="32" name="直線接點 31"/>
          <p:cNvCxnSpPr/>
          <p:nvPr/>
        </p:nvCxnSpPr>
        <p:spPr>
          <a:xfrm>
            <a:off x="2207568" y="1888530"/>
            <a:ext cx="0" cy="161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7834134" y="184482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02</a:t>
            </a:r>
            <a:endParaRPr lang="en-US" sz="2400" b="1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871161" y="2309848"/>
            <a:ext cx="3175835" cy="1191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36" name="菱形 35"/>
          <p:cNvSpPr/>
          <p:nvPr/>
        </p:nvSpPr>
        <p:spPr>
          <a:xfrm>
            <a:off x="6507550" y="1888530"/>
            <a:ext cx="1008112" cy="100811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直線接點 39"/>
          <p:cNvCxnSpPr/>
          <p:nvPr/>
        </p:nvCxnSpPr>
        <p:spPr>
          <a:xfrm>
            <a:off x="7659678" y="1888530"/>
            <a:ext cx="0" cy="161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2382024" y="415368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03</a:t>
            </a:r>
            <a:endParaRPr lang="en-US" sz="2400" b="1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419051" y="4618708"/>
            <a:ext cx="3175835" cy="1191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43" name="菱形 42"/>
          <p:cNvSpPr/>
          <p:nvPr/>
        </p:nvSpPr>
        <p:spPr>
          <a:xfrm>
            <a:off x="1055440" y="4197390"/>
            <a:ext cx="1008112" cy="100811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直線接點 46"/>
          <p:cNvCxnSpPr/>
          <p:nvPr/>
        </p:nvCxnSpPr>
        <p:spPr>
          <a:xfrm>
            <a:off x="2207568" y="4197390"/>
            <a:ext cx="0" cy="161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7834134" y="415368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04</a:t>
            </a:r>
            <a:endParaRPr lang="en-US" sz="2400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871161" y="4618708"/>
            <a:ext cx="3175835" cy="1191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50" name="菱形 49"/>
          <p:cNvSpPr/>
          <p:nvPr/>
        </p:nvSpPr>
        <p:spPr>
          <a:xfrm>
            <a:off x="6507550" y="4197390"/>
            <a:ext cx="1008112" cy="100811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直線接點 53"/>
          <p:cNvCxnSpPr/>
          <p:nvPr/>
        </p:nvCxnSpPr>
        <p:spPr>
          <a:xfrm>
            <a:off x="7659678" y="4197390"/>
            <a:ext cx="0" cy="16124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群組 54"/>
          <p:cNvGrpSpPr/>
          <p:nvPr/>
        </p:nvGrpSpPr>
        <p:grpSpPr>
          <a:xfrm>
            <a:off x="6822959" y="2185282"/>
            <a:ext cx="409138" cy="40932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56" name="手繪多邊形 55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1272925" y="4519730"/>
            <a:ext cx="548042" cy="360880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60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Freeform 33"/>
          <p:cNvSpPr>
            <a:spLocks noEditPoints="1"/>
          </p:cNvSpPr>
          <p:nvPr/>
        </p:nvSpPr>
        <p:spPr bwMode="auto">
          <a:xfrm>
            <a:off x="6822797" y="4521672"/>
            <a:ext cx="409462" cy="404658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036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91109" y="1916832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sz="2800" b="1" dirty="0" smtClean="0"/>
              <a:t>01</a:t>
            </a:r>
            <a:endParaRPr lang="en-US" sz="28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91109" y="2468334"/>
            <a:ext cx="40168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599309" y="1916832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sz="2800" b="1" dirty="0" smtClean="0"/>
              <a:t>02</a:t>
            </a:r>
            <a:endParaRPr 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99309" y="2468334"/>
            <a:ext cx="40168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91109" y="4248552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sz="2800" b="1" dirty="0" smtClean="0"/>
              <a:t>03</a:t>
            </a:r>
            <a:endParaRPr 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91109" y="4800054"/>
            <a:ext cx="40168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599309" y="4248552"/>
            <a:ext cx="25036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Title </a:t>
            </a:r>
            <a:r>
              <a:rPr lang="en-US" sz="2800" b="1" dirty="0" smtClean="0"/>
              <a:t>04</a:t>
            </a:r>
            <a:endParaRPr 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99309" y="4800054"/>
            <a:ext cx="40168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6" name="橢圓 15"/>
          <p:cNvSpPr/>
          <p:nvPr/>
        </p:nvSpPr>
        <p:spPr>
          <a:xfrm>
            <a:off x="1473808" y="2276872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橢圓 16"/>
          <p:cNvSpPr/>
          <p:nvPr/>
        </p:nvSpPr>
        <p:spPr>
          <a:xfrm>
            <a:off x="7233302" y="2276872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橢圓 17"/>
          <p:cNvSpPr/>
          <p:nvPr/>
        </p:nvSpPr>
        <p:spPr>
          <a:xfrm>
            <a:off x="1473808" y="4585732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橢圓 18"/>
          <p:cNvSpPr/>
          <p:nvPr/>
        </p:nvSpPr>
        <p:spPr>
          <a:xfrm>
            <a:off x="7233302" y="4585732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037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7" name="手繪多邊形 6"/>
          <p:cNvSpPr/>
          <p:nvPr/>
        </p:nvSpPr>
        <p:spPr>
          <a:xfrm>
            <a:off x="1582733" y="2187709"/>
            <a:ext cx="3601099" cy="1296144"/>
          </a:xfrm>
          <a:custGeom>
            <a:avLst/>
            <a:gdLst>
              <a:gd name="connsiteX0" fmla="*/ 0 w 3601099"/>
              <a:gd name="connsiteY0" fmla="*/ 0 h 1296144"/>
              <a:gd name="connsiteX1" fmla="*/ 864795 w 3601099"/>
              <a:gd name="connsiteY1" fmla="*/ 0 h 1296144"/>
              <a:gd name="connsiteX2" fmla="*/ 1080120 w 3601099"/>
              <a:gd name="connsiteY2" fmla="*/ 0 h 1296144"/>
              <a:gd name="connsiteX3" fmla="*/ 2953027 w 3601099"/>
              <a:gd name="connsiteY3" fmla="*/ 0 h 1296144"/>
              <a:gd name="connsiteX4" fmla="*/ 3587933 w 3601099"/>
              <a:gd name="connsiteY4" fmla="*/ 517463 h 1296144"/>
              <a:gd name="connsiteX5" fmla="*/ 3593840 w 3601099"/>
              <a:gd name="connsiteY5" fmla="*/ 576064 h 1296144"/>
              <a:gd name="connsiteX6" fmla="*/ 3601099 w 3601099"/>
              <a:gd name="connsiteY6" fmla="*/ 576064 h 1296144"/>
              <a:gd name="connsiteX7" fmla="*/ 3601099 w 3601099"/>
              <a:gd name="connsiteY7" fmla="*/ 648072 h 1296144"/>
              <a:gd name="connsiteX8" fmla="*/ 3601099 w 3601099"/>
              <a:gd name="connsiteY8" fmla="*/ 1296144 h 1296144"/>
              <a:gd name="connsiteX9" fmla="*/ 2953027 w 3601099"/>
              <a:gd name="connsiteY9" fmla="*/ 1296144 h 1296144"/>
              <a:gd name="connsiteX10" fmla="*/ 2520979 w 3601099"/>
              <a:gd name="connsiteY10" fmla="*/ 1296144 h 1296144"/>
              <a:gd name="connsiteX11" fmla="*/ 1080120 w 3601099"/>
              <a:gd name="connsiteY11" fmla="*/ 1296144 h 1296144"/>
              <a:gd name="connsiteX12" fmla="*/ 864795 w 3601099"/>
              <a:gd name="connsiteY12" fmla="*/ 1296144 h 1296144"/>
              <a:gd name="connsiteX13" fmla="*/ 0 w 3601099"/>
              <a:gd name="connsiteY1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099" h="1296144">
                <a:moveTo>
                  <a:pt x="0" y="0"/>
                </a:moveTo>
                <a:lnTo>
                  <a:pt x="864795" y="0"/>
                </a:lnTo>
                <a:lnTo>
                  <a:pt x="1080120" y="0"/>
                </a:lnTo>
                <a:lnTo>
                  <a:pt x="2953027" y="0"/>
                </a:lnTo>
                <a:cubicBezTo>
                  <a:pt x="3266207" y="0"/>
                  <a:pt x="3527502" y="222148"/>
                  <a:pt x="3587933" y="517463"/>
                </a:cubicBezTo>
                <a:lnTo>
                  <a:pt x="3593840" y="576064"/>
                </a:lnTo>
                <a:lnTo>
                  <a:pt x="3601099" y="576064"/>
                </a:lnTo>
                <a:lnTo>
                  <a:pt x="3601099" y="648072"/>
                </a:lnTo>
                <a:lnTo>
                  <a:pt x="3601099" y="1296144"/>
                </a:lnTo>
                <a:lnTo>
                  <a:pt x="2953027" y="1296144"/>
                </a:lnTo>
                <a:lnTo>
                  <a:pt x="2520979" y="1296144"/>
                </a:lnTo>
                <a:lnTo>
                  <a:pt x="1080120" y="1296144"/>
                </a:lnTo>
                <a:lnTo>
                  <a:pt x="864795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1798757" y="1556792"/>
            <a:ext cx="948670" cy="9486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734107" y="2245845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01</a:t>
            </a:r>
            <a:endParaRPr lang="en-US" sz="2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82734" y="2539752"/>
            <a:ext cx="3601098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947006" y="1778346"/>
            <a:ext cx="664298" cy="500798"/>
            <a:chOff x="4355675" y="2117018"/>
            <a:chExt cx="3480650" cy="2623964"/>
          </a:xfrm>
          <a:solidFill>
            <a:schemeClr val="accent1"/>
          </a:solidFill>
        </p:grpSpPr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15" name="手繪多邊形 14"/>
          <p:cNvSpPr/>
          <p:nvPr/>
        </p:nvSpPr>
        <p:spPr>
          <a:xfrm>
            <a:off x="6383333" y="2187709"/>
            <a:ext cx="3601099" cy="1296144"/>
          </a:xfrm>
          <a:custGeom>
            <a:avLst/>
            <a:gdLst>
              <a:gd name="connsiteX0" fmla="*/ 0 w 3601099"/>
              <a:gd name="connsiteY0" fmla="*/ 0 h 1296144"/>
              <a:gd name="connsiteX1" fmla="*/ 864795 w 3601099"/>
              <a:gd name="connsiteY1" fmla="*/ 0 h 1296144"/>
              <a:gd name="connsiteX2" fmla="*/ 1080120 w 3601099"/>
              <a:gd name="connsiteY2" fmla="*/ 0 h 1296144"/>
              <a:gd name="connsiteX3" fmla="*/ 2953027 w 3601099"/>
              <a:gd name="connsiteY3" fmla="*/ 0 h 1296144"/>
              <a:gd name="connsiteX4" fmla="*/ 3587933 w 3601099"/>
              <a:gd name="connsiteY4" fmla="*/ 517463 h 1296144"/>
              <a:gd name="connsiteX5" fmla="*/ 3593840 w 3601099"/>
              <a:gd name="connsiteY5" fmla="*/ 576064 h 1296144"/>
              <a:gd name="connsiteX6" fmla="*/ 3601099 w 3601099"/>
              <a:gd name="connsiteY6" fmla="*/ 576064 h 1296144"/>
              <a:gd name="connsiteX7" fmla="*/ 3601099 w 3601099"/>
              <a:gd name="connsiteY7" fmla="*/ 648072 h 1296144"/>
              <a:gd name="connsiteX8" fmla="*/ 3601099 w 3601099"/>
              <a:gd name="connsiteY8" fmla="*/ 1296144 h 1296144"/>
              <a:gd name="connsiteX9" fmla="*/ 2953027 w 3601099"/>
              <a:gd name="connsiteY9" fmla="*/ 1296144 h 1296144"/>
              <a:gd name="connsiteX10" fmla="*/ 2520979 w 3601099"/>
              <a:gd name="connsiteY10" fmla="*/ 1296144 h 1296144"/>
              <a:gd name="connsiteX11" fmla="*/ 1080120 w 3601099"/>
              <a:gd name="connsiteY11" fmla="*/ 1296144 h 1296144"/>
              <a:gd name="connsiteX12" fmla="*/ 864795 w 3601099"/>
              <a:gd name="connsiteY12" fmla="*/ 1296144 h 1296144"/>
              <a:gd name="connsiteX13" fmla="*/ 0 w 3601099"/>
              <a:gd name="connsiteY1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099" h="1296144">
                <a:moveTo>
                  <a:pt x="0" y="0"/>
                </a:moveTo>
                <a:lnTo>
                  <a:pt x="864795" y="0"/>
                </a:lnTo>
                <a:lnTo>
                  <a:pt x="1080120" y="0"/>
                </a:lnTo>
                <a:lnTo>
                  <a:pt x="2953027" y="0"/>
                </a:lnTo>
                <a:cubicBezTo>
                  <a:pt x="3266207" y="0"/>
                  <a:pt x="3527502" y="222148"/>
                  <a:pt x="3587933" y="517463"/>
                </a:cubicBezTo>
                <a:lnTo>
                  <a:pt x="3593840" y="576064"/>
                </a:lnTo>
                <a:lnTo>
                  <a:pt x="3601099" y="576064"/>
                </a:lnTo>
                <a:lnTo>
                  <a:pt x="3601099" y="648072"/>
                </a:lnTo>
                <a:lnTo>
                  <a:pt x="3601099" y="1296144"/>
                </a:lnTo>
                <a:lnTo>
                  <a:pt x="2953027" y="1296144"/>
                </a:lnTo>
                <a:lnTo>
                  <a:pt x="2520979" y="1296144"/>
                </a:lnTo>
                <a:lnTo>
                  <a:pt x="1080120" y="1296144"/>
                </a:lnTo>
                <a:lnTo>
                  <a:pt x="864795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橢圓 15"/>
          <p:cNvSpPr/>
          <p:nvPr/>
        </p:nvSpPr>
        <p:spPr>
          <a:xfrm>
            <a:off x="6599357" y="1556792"/>
            <a:ext cx="948670" cy="9486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534707" y="2245845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02</a:t>
            </a:r>
            <a:endParaRPr lang="en-US" sz="2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383334" y="2539752"/>
            <a:ext cx="3601098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2" name="手繪多邊形 21"/>
          <p:cNvSpPr/>
          <p:nvPr/>
        </p:nvSpPr>
        <p:spPr>
          <a:xfrm>
            <a:off x="1582733" y="4697735"/>
            <a:ext cx="3601099" cy="1296144"/>
          </a:xfrm>
          <a:custGeom>
            <a:avLst/>
            <a:gdLst>
              <a:gd name="connsiteX0" fmla="*/ 0 w 3601099"/>
              <a:gd name="connsiteY0" fmla="*/ 0 h 1296144"/>
              <a:gd name="connsiteX1" fmla="*/ 864795 w 3601099"/>
              <a:gd name="connsiteY1" fmla="*/ 0 h 1296144"/>
              <a:gd name="connsiteX2" fmla="*/ 1080120 w 3601099"/>
              <a:gd name="connsiteY2" fmla="*/ 0 h 1296144"/>
              <a:gd name="connsiteX3" fmla="*/ 2953027 w 3601099"/>
              <a:gd name="connsiteY3" fmla="*/ 0 h 1296144"/>
              <a:gd name="connsiteX4" fmla="*/ 3587933 w 3601099"/>
              <a:gd name="connsiteY4" fmla="*/ 517463 h 1296144"/>
              <a:gd name="connsiteX5" fmla="*/ 3593840 w 3601099"/>
              <a:gd name="connsiteY5" fmla="*/ 576064 h 1296144"/>
              <a:gd name="connsiteX6" fmla="*/ 3601099 w 3601099"/>
              <a:gd name="connsiteY6" fmla="*/ 576064 h 1296144"/>
              <a:gd name="connsiteX7" fmla="*/ 3601099 w 3601099"/>
              <a:gd name="connsiteY7" fmla="*/ 648072 h 1296144"/>
              <a:gd name="connsiteX8" fmla="*/ 3601099 w 3601099"/>
              <a:gd name="connsiteY8" fmla="*/ 1296144 h 1296144"/>
              <a:gd name="connsiteX9" fmla="*/ 2953027 w 3601099"/>
              <a:gd name="connsiteY9" fmla="*/ 1296144 h 1296144"/>
              <a:gd name="connsiteX10" fmla="*/ 2520979 w 3601099"/>
              <a:gd name="connsiteY10" fmla="*/ 1296144 h 1296144"/>
              <a:gd name="connsiteX11" fmla="*/ 1080120 w 3601099"/>
              <a:gd name="connsiteY11" fmla="*/ 1296144 h 1296144"/>
              <a:gd name="connsiteX12" fmla="*/ 864795 w 3601099"/>
              <a:gd name="connsiteY12" fmla="*/ 1296144 h 1296144"/>
              <a:gd name="connsiteX13" fmla="*/ 0 w 3601099"/>
              <a:gd name="connsiteY1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099" h="1296144">
                <a:moveTo>
                  <a:pt x="0" y="0"/>
                </a:moveTo>
                <a:lnTo>
                  <a:pt x="864795" y="0"/>
                </a:lnTo>
                <a:lnTo>
                  <a:pt x="1080120" y="0"/>
                </a:lnTo>
                <a:lnTo>
                  <a:pt x="2953027" y="0"/>
                </a:lnTo>
                <a:cubicBezTo>
                  <a:pt x="3266207" y="0"/>
                  <a:pt x="3527502" y="222148"/>
                  <a:pt x="3587933" y="517463"/>
                </a:cubicBezTo>
                <a:lnTo>
                  <a:pt x="3593840" y="576064"/>
                </a:lnTo>
                <a:lnTo>
                  <a:pt x="3601099" y="576064"/>
                </a:lnTo>
                <a:lnTo>
                  <a:pt x="3601099" y="648072"/>
                </a:lnTo>
                <a:lnTo>
                  <a:pt x="3601099" y="1296144"/>
                </a:lnTo>
                <a:lnTo>
                  <a:pt x="2953027" y="1296144"/>
                </a:lnTo>
                <a:lnTo>
                  <a:pt x="2520979" y="1296144"/>
                </a:lnTo>
                <a:lnTo>
                  <a:pt x="1080120" y="1296144"/>
                </a:lnTo>
                <a:lnTo>
                  <a:pt x="864795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橢圓 22"/>
          <p:cNvSpPr/>
          <p:nvPr/>
        </p:nvSpPr>
        <p:spPr>
          <a:xfrm>
            <a:off x="1798757" y="4066818"/>
            <a:ext cx="948670" cy="9486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734107" y="4755871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03</a:t>
            </a:r>
            <a:endParaRPr lang="en-US" sz="24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582734" y="5049778"/>
            <a:ext cx="3601098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9" name="手繪多邊形 28"/>
          <p:cNvSpPr/>
          <p:nvPr/>
        </p:nvSpPr>
        <p:spPr>
          <a:xfrm>
            <a:off x="6383333" y="4697735"/>
            <a:ext cx="3601099" cy="1296144"/>
          </a:xfrm>
          <a:custGeom>
            <a:avLst/>
            <a:gdLst>
              <a:gd name="connsiteX0" fmla="*/ 0 w 3601099"/>
              <a:gd name="connsiteY0" fmla="*/ 0 h 1296144"/>
              <a:gd name="connsiteX1" fmla="*/ 864795 w 3601099"/>
              <a:gd name="connsiteY1" fmla="*/ 0 h 1296144"/>
              <a:gd name="connsiteX2" fmla="*/ 1080120 w 3601099"/>
              <a:gd name="connsiteY2" fmla="*/ 0 h 1296144"/>
              <a:gd name="connsiteX3" fmla="*/ 2953027 w 3601099"/>
              <a:gd name="connsiteY3" fmla="*/ 0 h 1296144"/>
              <a:gd name="connsiteX4" fmla="*/ 3587933 w 3601099"/>
              <a:gd name="connsiteY4" fmla="*/ 517463 h 1296144"/>
              <a:gd name="connsiteX5" fmla="*/ 3593840 w 3601099"/>
              <a:gd name="connsiteY5" fmla="*/ 576064 h 1296144"/>
              <a:gd name="connsiteX6" fmla="*/ 3601099 w 3601099"/>
              <a:gd name="connsiteY6" fmla="*/ 576064 h 1296144"/>
              <a:gd name="connsiteX7" fmla="*/ 3601099 w 3601099"/>
              <a:gd name="connsiteY7" fmla="*/ 648072 h 1296144"/>
              <a:gd name="connsiteX8" fmla="*/ 3601099 w 3601099"/>
              <a:gd name="connsiteY8" fmla="*/ 1296144 h 1296144"/>
              <a:gd name="connsiteX9" fmla="*/ 2953027 w 3601099"/>
              <a:gd name="connsiteY9" fmla="*/ 1296144 h 1296144"/>
              <a:gd name="connsiteX10" fmla="*/ 2520979 w 3601099"/>
              <a:gd name="connsiteY10" fmla="*/ 1296144 h 1296144"/>
              <a:gd name="connsiteX11" fmla="*/ 1080120 w 3601099"/>
              <a:gd name="connsiteY11" fmla="*/ 1296144 h 1296144"/>
              <a:gd name="connsiteX12" fmla="*/ 864795 w 3601099"/>
              <a:gd name="connsiteY12" fmla="*/ 1296144 h 1296144"/>
              <a:gd name="connsiteX13" fmla="*/ 0 w 3601099"/>
              <a:gd name="connsiteY1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099" h="1296144">
                <a:moveTo>
                  <a:pt x="0" y="0"/>
                </a:moveTo>
                <a:lnTo>
                  <a:pt x="864795" y="0"/>
                </a:lnTo>
                <a:lnTo>
                  <a:pt x="1080120" y="0"/>
                </a:lnTo>
                <a:lnTo>
                  <a:pt x="2953027" y="0"/>
                </a:lnTo>
                <a:cubicBezTo>
                  <a:pt x="3266207" y="0"/>
                  <a:pt x="3527502" y="222148"/>
                  <a:pt x="3587933" y="517463"/>
                </a:cubicBezTo>
                <a:lnTo>
                  <a:pt x="3593840" y="576064"/>
                </a:lnTo>
                <a:lnTo>
                  <a:pt x="3601099" y="576064"/>
                </a:lnTo>
                <a:lnTo>
                  <a:pt x="3601099" y="648072"/>
                </a:lnTo>
                <a:lnTo>
                  <a:pt x="3601099" y="1296144"/>
                </a:lnTo>
                <a:lnTo>
                  <a:pt x="2953027" y="1296144"/>
                </a:lnTo>
                <a:lnTo>
                  <a:pt x="2520979" y="1296144"/>
                </a:lnTo>
                <a:lnTo>
                  <a:pt x="1080120" y="1296144"/>
                </a:lnTo>
                <a:lnTo>
                  <a:pt x="864795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橢圓 29"/>
          <p:cNvSpPr/>
          <p:nvPr/>
        </p:nvSpPr>
        <p:spPr>
          <a:xfrm>
            <a:off x="6599357" y="4066818"/>
            <a:ext cx="948670" cy="9486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7534707" y="4755871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04</a:t>
            </a:r>
            <a:endParaRPr lang="en-US" sz="2400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383334" y="5049778"/>
            <a:ext cx="3601098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6857249" y="1799104"/>
            <a:ext cx="409138" cy="40932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997444" y="4367692"/>
            <a:ext cx="548042" cy="360880"/>
            <a:chOff x="-427038" y="1174750"/>
            <a:chExt cx="6535738" cy="4303713"/>
          </a:xfrm>
          <a:solidFill>
            <a:schemeClr val="accent1"/>
          </a:solidFill>
        </p:grpSpPr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reeform 33"/>
          <p:cNvSpPr>
            <a:spLocks noEditPoints="1"/>
          </p:cNvSpPr>
          <p:nvPr/>
        </p:nvSpPr>
        <p:spPr bwMode="auto">
          <a:xfrm>
            <a:off x="6826992" y="4281690"/>
            <a:ext cx="501938" cy="496050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038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淚滴形 3"/>
          <p:cNvSpPr/>
          <p:nvPr/>
        </p:nvSpPr>
        <p:spPr>
          <a:xfrm rot="10800000">
            <a:off x="1833816" y="1556792"/>
            <a:ext cx="954380" cy="95438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833191" y="2051202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01</a:t>
            </a:r>
            <a:endParaRPr 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29800" y="2491765"/>
            <a:ext cx="3358088" cy="12208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975318" y="1766926"/>
            <a:ext cx="664298" cy="500798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11" name="淚滴形 10"/>
          <p:cNvSpPr/>
          <p:nvPr/>
        </p:nvSpPr>
        <p:spPr>
          <a:xfrm rot="10800000">
            <a:off x="6485826" y="1556792"/>
            <a:ext cx="954380" cy="95438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485201" y="2051202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02</a:t>
            </a:r>
            <a:endParaRPr lang="en-US" sz="2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81810" y="2491765"/>
            <a:ext cx="3358088" cy="12208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7" name="淚滴形 16"/>
          <p:cNvSpPr/>
          <p:nvPr/>
        </p:nvSpPr>
        <p:spPr>
          <a:xfrm rot="10800000">
            <a:off x="1833816" y="4119210"/>
            <a:ext cx="954380" cy="95438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833191" y="4613620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03</a:t>
            </a:r>
            <a:endParaRPr lang="en-US" sz="2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729800" y="5054183"/>
            <a:ext cx="3358088" cy="12208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3" name="淚滴形 22"/>
          <p:cNvSpPr/>
          <p:nvPr/>
        </p:nvSpPr>
        <p:spPr>
          <a:xfrm rot="10800000">
            <a:off x="6485826" y="4119210"/>
            <a:ext cx="954380" cy="95438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485201" y="4613620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04</a:t>
            </a:r>
            <a:endParaRPr lang="en-US" sz="24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381810" y="5054183"/>
            <a:ext cx="3358088" cy="12208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6730193" y="1826518"/>
            <a:ext cx="409138" cy="40932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011510" y="4374340"/>
            <a:ext cx="548042" cy="360880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33"/>
          <p:cNvSpPr>
            <a:spLocks noEditPoints="1"/>
          </p:cNvSpPr>
          <p:nvPr/>
        </p:nvSpPr>
        <p:spPr bwMode="auto">
          <a:xfrm>
            <a:off x="6692468" y="4345488"/>
            <a:ext cx="501938" cy="496050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003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242281" y="2132856"/>
            <a:ext cx="4392488" cy="1224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314289" y="2237017"/>
            <a:ext cx="1230587" cy="9920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</a:rPr>
              <a:t>01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66417" y="215914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66417" y="2576334"/>
            <a:ext cx="316835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8" name="矩形 7"/>
          <p:cNvSpPr/>
          <p:nvPr/>
        </p:nvSpPr>
        <p:spPr>
          <a:xfrm>
            <a:off x="6557231" y="2132856"/>
            <a:ext cx="4392488" cy="1224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629239" y="2132856"/>
            <a:ext cx="12305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</a:rPr>
              <a:t>02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81367" y="215914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781367" y="2576334"/>
            <a:ext cx="316835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2" name="矩形 11"/>
          <p:cNvSpPr/>
          <p:nvPr/>
        </p:nvSpPr>
        <p:spPr>
          <a:xfrm>
            <a:off x="1242281" y="4361706"/>
            <a:ext cx="4392488" cy="1224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314289" y="4361706"/>
            <a:ext cx="12305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</a:rPr>
              <a:t>03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466417" y="438799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466417" y="4805184"/>
            <a:ext cx="316835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6" name="矩形 15"/>
          <p:cNvSpPr/>
          <p:nvPr/>
        </p:nvSpPr>
        <p:spPr>
          <a:xfrm>
            <a:off x="6557231" y="4361706"/>
            <a:ext cx="4392488" cy="1224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629239" y="4361706"/>
            <a:ext cx="12305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</a:rPr>
              <a:t>04</a:t>
            </a:r>
            <a:endParaRPr lang="en-US" sz="7200" dirty="0">
              <a:solidFill>
                <a:schemeClr val="accent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781367" y="4387994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Text</a:t>
            </a:r>
            <a:endParaRPr lang="en-US" sz="2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781367" y="4805184"/>
            <a:ext cx="316835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4828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039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4" name="圓角矩形 3"/>
          <p:cNvSpPr/>
          <p:nvPr/>
        </p:nvSpPr>
        <p:spPr>
          <a:xfrm>
            <a:off x="2279576" y="2118101"/>
            <a:ext cx="3240360" cy="16561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圓角矩形 4"/>
          <p:cNvSpPr/>
          <p:nvPr/>
        </p:nvSpPr>
        <p:spPr>
          <a:xfrm>
            <a:off x="3922668" y="1844824"/>
            <a:ext cx="1178313" cy="52369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4209998" y="1875619"/>
            <a:ext cx="603652" cy="455078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7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3574337" y="237651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1" dirty="0" smtClean="0"/>
              <a:t>Title </a:t>
            </a:r>
            <a:r>
              <a:rPr lang="en-US" sz="2400" b="1" dirty="0" smtClean="0"/>
              <a:t>01</a:t>
            </a:r>
            <a:endParaRPr lang="en-US" sz="2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323113" y="2775485"/>
            <a:ext cx="3052807" cy="998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1" name="圓角矩形 10"/>
          <p:cNvSpPr/>
          <p:nvPr/>
        </p:nvSpPr>
        <p:spPr>
          <a:xfrm flipH="1">
            <a:off x="6672064" y="2118101"/>
            <a:ext cx="3240360" cy="16561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圓角矩形 11"/>
          <p:cNvSpPr/>
          <p:nvPr/>
        </p:nvSpPr>
        <p:spPr>
          <a:xfrm flipH="1">
            <a:off x="7091019" y="1844824"/>
            <a:ext cx="1178313" cy="52369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字方塊 15"/>
          <p:cNvSpPr txBox="1"/>
          <p:nvPr/>
        </p:nvSpPr>
        <p:spPr>
          <a:xfrm flipH="1">
            <a:off x="6770360" y="237651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02</a:t>
            </a:r>
            <a:endParaRPr lang="en-US" sz="2400" b="1" dirty="0"/>
          </a:p>
        </p:txBody>
      </p:sp>
      <p:sp>
        <p:nvSpPr>
          <p:cNvPr id="17" name="文字方塊 16"/>
          <p:cNvSpPr txBox="1"/>
          <p:nvPr/>
        </p:nvSpPr>
        <p:spPr>
          <a:xfrm flipH="1">
            <a:off x="6770360" y="2775485"/>
            <a:ext cx="3052807" cy="998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2279576" y="4472681"/>
            <a:ext cx="3240360" cy="16561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圓角矩形 19"/>
          <p:cNvSpPr/>
          <p:nvPr/>
        </p:nvSpPr>
        <p:spPr>
          <a:xfrm>
            <a:off x="3922668" y="4199404"/>
            <a:ext cx="1178313" cy="52369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574337" y="473109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b="1" dirty="0" smtClean="0"/>
              <a:t>Title </a:t>
            </a:r>
            <a:r>
              <a:rPr lang="en-US" sz="2400" b="1" dirty="0" smtClean="0"/>
              <a:t>03</a:t>
            </a:r>
            <a:endParaRPr lang="en-US" sz="24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323113" y="5130065"/>
            <a:ext cx="3052807" cy="998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sp>
        <p:nvSpPr>
          <p:cNvPr id="26" name="圓角矩形 25"/>
          <p:cNvSpPr/>
          <p:nvPr/>
        </p:nvSpPr>
        <p:spPr>
          <a:xfrm flipH="1">
            <a:off x="6672064" y="4472681"/>
            <a:ext cx="3240360" cy="16561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圓角矩形 26"/>
          <p:cNvSpPr/>
          <p:nvPr/>
        </p:nvSpPr>
        <p:spPr>
          <a:xfrm flipH="1">
            <a:off x="7091019" y="4199404"/>
            <a:ext cx="1178313" cy="52369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文字方塊 30"/>
          <p:cNvSpPr txBox="1"/>
          <p:nvPr/>
        </p:nvSpPr>
        <p:spPr>
          <a:xfrm flipH="1">
            <a:off x="6770360" y="4731096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/>
              <a:t>Title </a:t>
            </a:r>
            <a:r>
              <a:rPr lang="en-US" sz="2400" b="1" dirty="0" smtClean="0"/>
              <a:t>04</a:t>
            </a:r>
            <a:endParaRPr lang="en-US" sz="2400" b="1" dirty="0"/>
          </a:p>
        </p:txBody>
      </p:sp>
      <p:sp>
        <p:nvSpPr>
          <p:cNvPr id="32" name="文字方塊 31"/>
          <p:cNvSpPr txBox="1"/>
          <p:nvPr/>
        </p:nvSpPr>
        <p:spPr>
          <a:xfrm flipH="1">
            <a:off x="6770360" y="5130065"/>
            <a:ext cx="3052807" cy="998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/>
              <a:t>The quick brown fox jumps over the lazy dog. The quick brown fox jumps over the lazy dog. The quick brown fox jumps over the lazy dog. 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7475606" y="1872238"/>
            <a:ext cx="409138" cy="40932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34" name="手繪多邊形 33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237803" y="4272800"/>
            <a:ext cx="548042" cy="360880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38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Freeform 33"/>
          <p:cNvSpPr>
            <a:spLocks noEditPoints="1"/>
          </p:cNvSpPr>
          <p:nvPr/>
        </p:nvSpPr>
        <p:spPr bwMode="auto">
          <a:xfrm>
            <a:off x="7429206" y="4209658"/>
            <a:ext cx="501938" cy="496050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004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86" name="手繪多邊形 85"/>
          <p:cNvSpPr/>
          <p:nvPr/>
        </p:nvSpPr>
        <p:spPr>
          <a:xfrm>
            <a:off x="407368" y="1916832"/>
            <a:ext cx="5362134" cy="1609390"/>
          </a:xfrm>
          <a:custGeom>
            <a:avLst/>
            <a:gdLst>
              <a:gd name="connsiteX0" fmla="*/ 924188 w 6158383"/>
              <a:gd name="connsiteY0" fmla="*/ 1848376 h 1848376"/>
              <a:gd name="connsiteX1" fmla="*/ 0 w 6158383"/>
              <a:gd name="connsiteY1" fmla="*/ 924188 h 1848376"/>
              <a:gd name="connsiteX2" fmla="*/ 924188 w 6158383"/>
              <a:gd name="connsiteY2" fmla="*/ 0 h 1848376"/>
              <a:gd name="connsiteX3" fmla="*/ 1199014 w 6158383"/>
              <a:gd name="connsiteY3" fmla="*/ 41550 h 1848376"/>
              <a:gd name="connsiteX4" fmla="*/ 1274049 w 6158383"/>
              <a:gd name="connsiteY4" fmla="*/ 69013 h 1848376"/>
              <a:gd name="connsiteX5" fmla="*/ 1274049 w 6158383"/>
              <a:gd name="connsiteY5" fmla="*/ 293539 h 1848376"/>
              <a:gd name="connsiteX6" fmla="*/ 1206167 w 6158383"/>
              <a:gd name="connsiteY6" fmla="*/ 256693 h 1848376"/>
              <a:gd name="connsiteX7" fmla="*/ 924188 w 6158383"/>
              <a:gd name="connsiteY7" fmla="*/ 199764 h 1848376"/>
              <a:gd name="connsiteX8" fmla="*/ 199764 w 6158383"/>
              <a:gd name="connsiteY8" fmla="*/ 924188 h 1848376"/>
              <a:gd name="connsiteX9" fmla="*/ 924188 w 6158383"/>
              <a:gd name="connsiteY9" fmla="*/ 1648612 h 1848376"/>
              <a:gd name="connsiteX10" fmla="*/ 1591683 w 6158383"/>
              <a:gd name="connsiteY10" fmla="*/ 1206166 h 1848376"/>
              <a:gd name="connsiteX11" fmla="*/ 1624399 w 6158383"/>
              <a:gd name="connsiteY11" fmla="*/ 1100772 h 1848376"/>
              <a:gd name="connsiteX12" fmla="*/ 1635777 w 6158383"/>
              <a:gd name="connsiteY12" fmla="*/ 987910 h 1848376"/>
              <a:gd name="connsiteX13" fmla="*/ 1645272 w 6158383"/>
              <a:gd name="connsiteY13" fmla="*/ 957322 h 1848376"/>
              <a:gd name="connsiteX14" fmla="*/ 1648612 w 6158383"/>
              <a:gd name="connsiteY14" fmla="*/ 924188 h 1848376"/>
              <a:gd name="connsiteX15" fmla="*/ 1655557 w 6158383"/>
              <a:gd name="connsiteY15" fmla="*/ 924188 h 1848376"/>
              <a:gd name="connsiteX16" fmla="*/ 1675637 w 6158383"/>
              <a:gd name="connsiteY16" fmla="*/ 859502 h 1848376"/>
              <a:gd name="connsiteX17" fmla="*/ 2305955 w 6158383"/>
              <a:gd name="connsiteY17" fmla="*/ 441699 h 1848376"/>
              <a:gd name="connsiteX18" fmla="*/ 5474307 w 6158383"/>
              <a:gd name="connsiteY18" fmla="*/ 441699 h 1848376"/>
              <a:gd name="connsiteX19" fmla="*/ 6158383 w 6158383"/>
              <a:gd name="connsiteY19" fmla="*/ 1125775 h 1848376"/>
              <a:gd name="connsiteX20" fmla="*/ 5474307 w 6158383"/>
              <a:gd name="connsiteY20" fmla="*/ 1809851 h 1848376"/>
              <a:gd name="connsiteX21" fmla="*/ 2305955 w 6158383"/>
              <a:gd name="connsiteY21" fmla="*/ 1809851 h 1848376"/>
              <a:gd name="connsiteX22" fmla="*/ 1738708 w 6158383"/>
              <a:gd name="connsiteY22" fmla="*/ 1508249 h 1848376"/>
              <a:gd name="connsiteX23" fmla="*/ 1696349 w 6158383"/>
              <a:gd name="connsiteY23" fmla="*/ 1430207 h 1848376"/>
              <a:gd name="connsiteX24" fmla="*/ 1690539 w 6158383"/>
              <a:gd name="connsiteY24" fmla="*/ 1440910 h 1848376"/>
              <a:gd name="connsiteX25" fmla="*/ 924188 w 6158383"/>
              <a:gd name="connsiteY25" fmla="*/ 1848376 h 184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58383" h="1848376">
                <a:moveTo>
                  <a:pt x="924188" y="1848376"/>
                </a:moveTo>
                <a:cubicBezTo>
                  <a:pt x="413773" y="1848376"/>
                  <a:pt x="0" y="1434603"/>
                  <a:pt x="0" y="924188"/>
                </a:cubicBezTo>
                <a:cubicBezTo>
                  <a:pt x="0" y="413773"/>
                  <a:pt x="413773" y="0"/>
                  <a:pt x="924188" y="0"/>
                </a:cubicBezTo>
                <a:cubicBezTo>
                  <a:pt x="1019891" y="0"/>
                  <a:pt x="1112196" y="14547"/>
                  <a:pt x="1199014" y="41550"/>
                </a:cubicBezTo>
                <a:lnTo>
                  <a:pt x="1274049" y="69013"/>
                </a:lnTo>
                <a:lnTo>
                  <a:pt x="1274049" y="293539"/>
                </a:lnTo>
                <a:lnTo>
                  <a:pt x="1206167" y="256693"/>
                </a:lnTo>
                <a:cubicBezTo>
                  <a:pt x="1119498" y="220035"/>
                  <a:pt x="1024210" y="199764"/>
                  <a:pt x="924188" y="199764"/>
                </a:cubicBezTo>
                <a:cubicBezTo>
                  <a:pt x="524100" y="199764"/>
                  <a:pt x="199764" y="524100"/>
                  <a:pt x="199764" y="924188"/>
                </a:cubicBezTo>
                <a:cubicBezTo>
                  <a:pt x="199764" y="1324276"/>
                  <a:pt x="524100" y="1648612"/>
                  <a:pt x="924188" y="1648612"/>
                </a:cubicBezTo>
                <a:cubicBezTo>
                  <a:pt x="1224254" y="1648612"/>
                  <a:pt x="1481709" y="1466173"/>
                  <a:pt x="1591683" y="1206166"/>
                </a:cubicBezTo>
                <a:lnTo>
                  <a:pt x="1624399" y="1100772"/>
                </a:lnTo>
                <a:lnTo>
                  <a:pt x="1635777" y="987910"/>
                </a:lnTo>
                <a:lnTo>
                  <a:pt x="1645272" y="957322"/>
                </a:lnTo>
                <a:lnTo>
                  <a:pt x="1648612" y="924188"/>
                </a:lnTo>
                <a:lnTo>
                  <a:pt x="1655557" y="924188"/>
                </a:lnTo>
                <a:lnTo>
                  <a:pt x="1675637" y="859502"/>
                </a:lnTo>
                <a:cubicBezTo>
                  <a:pt x="1779485" y="613977"/>
                  <a:pt x="2022601" y="441699"/>
                  <a:pt x="2305955" y="441699"/>
                </a:cubicBezTo>
                <a:lnTo>
                  <a:pt x="5474307" y="441699"/>
                </a:lnTo>
                <a:cubicBezTo>
                  <a:pt x="5852112" y="441699"/>
                  <a:pt x="6158383" y="747970"/>
                  <a:pt x="6158383" y="1125775"/>
                </a:cubicBezTo>
                <a:cubicBezTo>
                  <a:pt x="6158383" y="1503580"/>
                  <a:pt x="5852112" y="1809851"/>
                  <a:pt x="5474307" y="1809851"/>
                </a:cubicBezTo>
                <a:lnTo>
                  <a:pt x="2305955" y="1809851"/>
                </a:lnTo>
                <a:cubicBezTo>
                  <a:pt x="2069827" y="1809851"/>
                  <a:pt x="1861641" y="1690214"/>
                  <a:pt x="1738708" y="1508249"/>
                </a:cubicBezTo>
                <a:lnTo>
                  <a:pt x="1696349" y="1430207"/>
                </a:lnTo>
                <a:lnTo>
                  <a:pt x="1690539" y="1440910"/>
                </a:lnTo>
                <a:cubicBezTo>
                  <a:pt x="1524456" y="1686746"/>
                  <a:pt x="1243197" y="1848376"/>
                  <a:pt x="924188" y="18483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7" name="橢圓 86"/>
          <p:cNvSpPr/>
          <p:nvPr/>
        </p:nvSpPr>
        <p:spPr>
          <a:xfrm>
            <a:off x="660064" y="2172090"/>
            <a:ext cx="1098875" cy="1098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89" name="群組 88"/>
          <p:cNvGrpSpPr/>
          <p:nvPr/>
        </p:nvGrpSpPr>
        <p:grpSpPr>
          <a:xfrm>
            <a:off x="837119" y="2440798"/>
            <a:ext cx="744764" cy="561458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91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92" name="文字方塊 91"/>
          <p:cNvSpPr txBox="1"/>
          <p:nvPr/>
        </p:nvSpPr>
        <p:spPr>
          <a:xfrm>
            <a:off x="2210323" y="2315872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2247350" y="2672733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03" name="手繪多邊形 102"/>
          <p:cNvSpPr/>
          <p:nvPr/>
        </p:nvSpPr>
        <p:spPr>
          <a:xfrm>
            <a:off x="6190948" y="1916832"/>
            <a:ext cx="5362134" cy="1609390"/>
          </a:xfrm>
          <a:custGeom>
            <a:avLst/>
            <a:gdLst>
              <a:gd name="connsiteX0" fmla="*/ 924188 w 6158383"/>
              <a:gd name="connsiteY0" fmla="*/ 1848376 h 1848376"/>
              <a:gd name="connsiteX1" fmla="*/ 0 w 6158383"/>
              <a:gd name="connsiteY1" fmla="*/ 924188 h 1848376"/>
              <a:gd name="connsiteX2" fmla="*/ 924188 w 6158383"/>
              <a:gd name="connsiteY2" fmla="*/ 0 h 1848376"/>
              <a:gd name="connsiteX3" fmla="*/ 1199014 w 6158383"/>
              <a:gd name="connsiteY3" fmla="*/ 41550 h 1848376"/>
              <a:gd name="connsiteX4" fmla="*/ 1274049 w 6158383"/>
              <a:gd name="connsiteY4" fmla="*/ 69013 h 1848376"/>
              <a:gd name="connsiteX5" fmla="*/ 1274049 w 6158383"/>
              <a:gd name="connsiteY5" fmla="*/ 293539 h 1848376"/>
              <a:gd name="connsiteX6" fmla="*/ 1206167 w 6158383"/>
              <a:gd name="connsiteY6" fmla="*/ 256693 h 1848376"/>
              <a:gd name="connsiteX7" fmla="*/ 924188 w 6158383"/>
              <a:gd name="connsiteY7" fmla="*/ 199764 h 1848376"/>
              <a:gd name="connsiteX8" fmla="*/ 199764 w 6158383"/>
              <a:gd name="connsiteY8" fmla="*/ 924188 h 1848376"/>
              <a:gd name="connsiteX9" fmla="*/ 924188 w 6158383"/>
              <a:gd name="connsiteY9" fmla="*/ 1648612 h 1848376"/>
              <a:gd name="connsiteX10" fmla="*/ 1591683 w 6158383"/>
              <a:gd name="connsiteY10" fmla="*/ 1206166 h 1848376"/>
              <a:gd name="connsiteX11" fmla="*/ 1624399 w 6158383"/>
              <a:gd name="connsiteY11" fmla="*/ 1100772 h 1848376"/>
              <a:gd name="connsiteX12" fmla="*/ 1635777 w 6158383"/>
              <a:gd name="connsiteY12" fmla="*/ 987910 h 1848376"/>
              <a:gd name="connsiteX13" fmla="*/ 1645272 w 6158383"/>
              <a:gd name="connsiteY13" fmla="*/ 957322 h 1848376"/>
              <a:gd name="connsiteX14" fmla="*/ 1648612 w 6158383"/>
              <a:gd name="connsiteY14" fmla="*/ 924188 h 1848376"/>
              <a:gd name="connsiteX15" fmla="*/ 1655557 w 6158383"/>
              <a:gd name="connsiteY15" fmla="*/ 924188 h 1848376"/>
              <a:gd name="connsiteX16" fmla="*/ 1675637 w 6158383"/>
              <a:gd name="connsiteY16" fmla="*/ 859502 h 1848376"/>
              <a:gd name="connsiteX17" fmla="*/ 2305955 w 6158383"/>
              <a:gd name="connsiteY17" fmla="*/ 441699 h 1848376"/>
              <a:gd name="connsiteX18" fmla="*/ 5474307 w 6158383"/>
              <a:gd name="connsiteY18" fmla="*/ 441699 h 1848376"/>
              <a:gd name="connsiteX19" fmla="*/ 6158383 w 6158383"/>
              <a:gd name="connsiteY19" fmla="*/ 1125775 h 1848376"/>
              <a:gd name="connsiteX20" fmla="*/ 5474307 w 6158383"/>
              <a:gd name="connsiteY20" fmla="*/ 1809851 h 1848376"/>
              <a:gd name="connsiteX21" fmla="*/ 2305955 w 6158383"/>
              <a:gd name="connsiteY21" fmla="*/ 1809851 h 1848376"/>
              <a:gd name="connsiteX22" fmla="*/ 1738708 w 6158383"/>
              <a:gd name="connsiteY22" fmla="*/ 1508249 h 1848376"/>
              <a:gd name="connsiteX23" fmla="*/ 1696349 w 6158383"/>
              <a:gd name="connsiteY23" fmla="*/ 1430207 h 1848376"/>
              <a:gd name="connsiteX24" fmla="*/ 1690539 w 6158383"/>
              <a:gd name="connsiteY24" fmla="*/ 1440910 h 1848376"/>
              <a:gd name="connsiteX25" fmla="*/ 924188 w 6158383"/>
              <a:gd name="connsiteY25" fmla="*/ 1848376 h 184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58383" h="1848376">
                <a:moveTo>
                  <a:pt x="924188" y="1848376"/>
                </a:moveTo>
                <a:cubicBezTo>
                  <a:pt x="413773" y="1848376"/>
                  <a:pt x="0" y="1434603"/>
                  <a:pt x="0" y="924188"/>
                </a:cubicBezTo>
                <a:cubicBezTo>
                  <a:pt x="0" y="413773"/>
                  <a:pt x="413773" y="0"/>
                  <a:pt x="924188" y="0"/>
                </a:cubicBezTo>
                <a:cubicBezTo>
                  <a:pt x="1019891" y="0"/>
                  <a:pt x="1112196" y="14547"/>
                  <a:pt x="1199014" y="41550"/>
                </a:cubicBezTo>
                <a:lnTo>
                  <a:pt x="1274049" y="69013"/>
                </a:lnTo>
                <a:lnTo>
                  <a:pt x="1274049" y="293539"/>
                </a:lnTo>
                <a:lnTo>
                  <a:pt x="1206167" y="256693"/>
                </a:lnTo>
                <a:cubicBezTo>
                  <a:pt x="1119498" y="220035"/>
                  <a:pt x="1024210" y="199764"/>
                  <a:pt x="924188" y="199764"/>
                </a:cubicBezTo>
                <a:cubicBezTo>
                  <a:pt x="524100" y="199764"/>
                  <a:pt x="199764" y="524100"/>
                  <a:pt x="199764" y="924188"/>
                </a:cubicBezTo>
                <a:cubicBezTo>
                  <a:pt x="199764" y="1324276"/>
                  <a:pt x="524100" y="1648612"/>
                  <a:pt x="924188" y="1648612"/>
                </a:cubicBezTo>
                <a:cubicBezTo>
                  <a:pt x="1224254" y="1648612"/>
                  <a:pt x="1481709" y="1466173"/>
                  <a:pt x="1591683" y="1206166"/>
                </a:cubicBezTo>
                <a:lnTo>
                  <a:pt x="1624399" y="1100772"/>
                </a:lnTo>
                <a:lnTo>
                  <a:pt x="1635777" y="987910"/>
                </a:lnTo>
                <a:lnTo>
                  <a:pt x="1645272" y="957322"/>
                </a:lnTo>
                <a:lnTo>
                  <a:pt x="1648612" y="924188"/>
                </a:lnTo>
                <a:lnTo>
                  <a:pt x="1655557" y="924188"/>
                </a:lnTo>
                <a:lnTo>
                  <a:pt x="1675637" y="859502"/>
                </a:lnTo>
                <a:cubicBezTo>
                  <a:pt x="1779485" y="613977"/>
                  <a:pt x="2022601" y="441699"/>
                  <a:pt x="2305955" y="441699"/>
                </a:cubicBezTo>
                <a:lnTo>
                  <a:pt x="5474307" y="441699"/>
                </a:lnTo>
                <a:cubicBezTo>
                  <a:pt x="5852112" y="441699"/>
                  <a:pt x="6158383" y="747970"/>
                  <a:pt x="6158383" y="1125775"/>
                </a:cubicBezTo>
                <a:cubicBezTo>
                  <a:pt x="6158383" y="1503580"/>
                  <a:pt x="5852112" y="1809851"/>
                  <a:pt x="5474307" y="1809851"/>
                </a:cubicBezTo>
                <a:lnTo>
                  <a:pt x="2305955" y="1809851"/>
                </a:lnTo>
                <a:cubicBezTo>
                  <a:pt x="2069827" y="1809851"/>
                  <a:pt x="1861641" y="1690214"/>
                  <a:pt x="1738708" y="1508249"/>
                </a:cubicBezTo>
                <a:lnTo>
                  <a:pt x="1696349" y="1430207"/>
                </a:lnTo>
                <a:lnTo>
                  <a:pt x="1690539" y="1440910"/>
                </a:lnTo>
                <a:cubicBezTo>
                  <a:pt x="1524456" y="1686746"/>
                  <a:pt x="1243197" y="1848376"/>
                  <a:pt x="924188" y="18483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4" name="橢圓 103"/>
          <p:cNvSpPr/>
          <p:nvPr/>
        </p:nvSpPr>
        <p:spPr>
          <a:xfrm>
            <a:off x="6443644" y="2172090"/>
            <a:ext cx="1098875" cy="1098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6" name="文字方塊 105"/>
          <p:cNvSpPr txBox="1"/>
          <p:nvPr/>
        </p:nvSpPr>
        <p:spPr>
          <a:xfrm>
            <a:off x="7993903" y="2315872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8030930" y="2672733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11" name="手繪多邊形 110"/>
          <p:cNvSpPr/>
          <p:nvPr/>
        </p:nvSpPr>
        <p:spPr>
          <a:xfrm>
            <a:off x="407368" y="4088532"/>
            <a:ext cx="5362134" cy="1609390"/>
          </a:xfrm>
          <a:custGeom>
            <a:avLst/>
            <a:gdLst>
              <a:gd name="connsiteX0" fmla="*/ 924188 w 6158383"/>
              <a:gd name="connsiteY0" fmla="*/ 1848376 h 1848376"/>
              <a:gd name="connsiteX1" fmla="*/ 0 w 6158383"/>
              <a:gd name="connsiteY1" fmla="*/ 924188 h 1848376"/>
              <a:gd name="connsiteX2" fmla="*/ 924188 w 6158383"/>
              <a:gd name="connsiteY2" fmla="*/ 0 h 1848376"/>
              <a:gd name="connsiteX3" fmla="*/ 1199014 w 6158383"/>
              <a:gd name="connsiteY3" fmla="*/ 41550 h 1848376"/>
              <a:gd name="connsiteX4" fmla="*/ 1274049 w 6158383"/>
              <a:gd name="connsiteY4" fmla="*/ 69013 h 1848376"/>
              <a:gd name="connsiteX5" fmla="*/ 1274049 w 6158383"/>
              <a:gd name="connsiteY5" fmla="*/ 293539 h 1848376"/>
              <a:gd name="connsiteX6" fmla="*/ 1206167 w 6158383"/>
              <a:gd name="connsiteY6" fmla="*/ 256693 h 1848376"/>
              <a:gd name="connsiteX7" fmla="*/ 924188 w 6158383"/>
              <a:gd name="connsiteY7" fmla="*/ 199764 h 1848376"/>
              <a:gd name="connsiteX8" fmla="*/ 199764 w 6158383"/>
              <a:gd name="connsiteY8" fmla="*/ 924188 h 1848376"/>
              <a:gd name="connsiteX9" fmla="*/ 924188 w 6158383"/>
              <a:gd name="connsiteY9" fmla="*/ 1648612 h 1848376"/>
              <a:gd name="connsiteX10" fmla="*/ 1591683 w 6158383"/>
              <a:gd name="connsiteY10" fmla="*/ 1206166 h 1848376"/>
              <a:gd name="connsiteX11" fmla="*/ 1624399 w 6158383"/>
              <a:gd name="connsiteY11" fmla="*/ 1100772 h 1848376"/>
              <a:gd name="connsiteX12" fmla="*/ 1635777 w 6158383"/>
              <a:gd name="connsiteY12" fmla="*/ 987910 h 1848376"/>
              <a:gd name="connsiteX13" fmla="*/ 1645272 w 6158383"/>
              <a:gd name="connsiteY13" fmla="*/ 957322 h 1848376"/>
              <a:gd name="connsiteX14" fmla="*/ 1648612 w 6158383"/>
              <a:gd name="connsiteY14" fmla="*/ 924188 h 1848376"/>
              <a:gd name="connsiteX15" fmla="*/ 1655557 w 6158383"/>
              <a:gd name="connsiteY15" fmla="*/ 924188 h 1848376"/>
              <a:gd name="connsiteX16" fmla="*/ 1675637 w 6158383"/>
              <a:gd name="connsiteY16" fmla="*/ 859502 h 1848376"/>
              <a:gd name="connsiteX17" fmla="*/ 2305955 w 6158383"/>
              <a:gd name="connsiteY17" fmla="*/ 441699 h 1848376"/>
              <a:gd name="connsiteX18" fmla="*/ 5474307 w 6158383"/>
              <a:gd name="connsiteY18" fmla="*/ 441699 h 1848376"/>
              <a:gd name="connsiteX19" fmla="*/ 6158383 w 6158383"/>
              <a:gd name="connsiteY19" fmla="*/ 1125775 h 1848376"/>
              <a:gd name="connsiteX20" fmla="*/ 5474307 w 6158383"/>
              <a:gd name="connsiteY20" fmla="*/ 1809851 h 1848376"/>
              <a:gd name="connsiteX21" fmla="*/ 2305955 w 6158383"/>
              <a:gd name="connsiteY21" fmla="*/ 1809851 h 1848376"/>
              <a:gd name="connsiteX22" fmla="*/ 1738708 w 6158383"/>
              <a:gd name="connsiteY22" fmla="*/ 1508249 h 1848376"/>
              <a:gd name="connsiteX23" fmla="*/ 1696349 w 6158383"/>
              <a:gd name="connsiteY23" fmla="*/ 1430207 h 1848376"/>
              <a:gd name="connsiteX24" fmla="*/ 1690539 w 6158383"/>
              <a:gd name="connsiteY24" fmla="*/ 1440910 h 1848376"/>
              <a:gd name="connsiteX25" fmla="*/ 924188 w 6158383"/>
              <a:gd name="connsiteY25" fmla="*/ 1848376 h 184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58383" h="1848376">
                <a:moveTo>
                  <a:pt x="924188" y="1848376"/>
                </a:moveTo>
                <a:cubicBezTo>
                  <a:pt x="413773" y="1848376"/>
                  <a:pt x="0" y="1434603"/>
                  <a:pt x="0" y="924188"/>
                </a:cubicBezTo>
                <a:cubicBezTo>
                  <a:pt x="0" y="413773"/>
                  <a:pt x="413773" y="0"/>
                  <a:pt x="924188" y="0"/>
                </a:cubicBezTo>
                <a:cubicBezTo>
                  <a:pt x="1019891" y="0"/>
                  <a:pt x="1112196" y="14547"/>
                  <a:pt x="1199014" y="41550"/>
                </a:cubicBezTo>
                <a:lnTo>
                  <a:pt x="1274049" y="69013"/>
                </a:lnTo>
                <a:lnTo>
                  <a:pt x="1274049" y="293539"/>
                </a:lnTo>
                <a:lnTo>
                  <a:pt x="1206167" y="256693"/>
                </a:lnTo>
                <a:cubicBezTo>
                  <a:pt x="1119498" y="220035"/>
                  <a:pt x="1024210" y="199764"/>
                  <a:pt x="924188" y="199764"/>
                </a:cubicBezTo>
                <a:cubicBezTo>
                  <a:pt x="524100" y="199764"/>
                  <a:pt x="199764" y="524100"/>
                  <a:pt x="199764" y="924188"/>
                </a:cubicBezTo>
                <a:cubicBezTo>
                  <a:pt x="199764" y="1324276"/>
                  <a:pt x="524100" y="1648612"/>
                  <a:pt x="924188" y="1648612"/>
                </a:cubicBezTo>
                <a:cubicBezTo>
                  <a:pt x="1224254" y="1648612"/>
                  <a:pt x="1481709" y="1466173"/>
                  <a:pt x="1591683" y="1206166"/>
                </a:cubicBezTo>
                <a:lnTo>
                  <a:pt x="1624399" y="1100772"/>
                </a:lnTo>
                <a:lnTo>
                  <a:pt x="1635777" y="987910"/>
                </a:lnTo>
                <a:lnTo>
                  <a:pt x="1645272" y="957322"/>
                </a:lnTo>
                <a:lnTo>
                  <a:pt x="1648612" y="924188"/>
                </a:lnTo>
                <a:lnTo>
                  <a:pt x="1655557" y="924188"/>
                </a:lnTo>
                <a:lnTo>
                  <a:pt x="1675637" y="859502"/>
                </a:lnTo>
                <a:cubicBezTo>
                  <a:pt x="1779485" y="613977"/>
                  <a:pt x="2022601" y="441699"/>
                  <a:pt x="2305955" y="441699"/>
                </a:cubicBezTo>
                <a:lnTo>
                  <a:pt x="5474307" y="441699"/>
                </a:lnTo>
                <a:cubicBezTo>
                  <a:pt x="5852112" y="441699"/>
                  <a:pt x="6158383" y="747970"/>
                  <a:pt x="6158383" y="1125775"/>
                </a:cubicBezTo>
                <a:cubicBezTo>
                  <a:pt x="6158383" y="1503580"/>
                  <a:pt x="5852112" y="1809851"/>
                  <a:pt x="5474307" y="1809851"/>
                </a:cubicBezTo>
                <a:lnTo>
                  <a:pt x="2305955" y="1809851"/>
                </a:lnTo>
                <a:cubicBezTo>
                  <a:pt x="2069827" y="1809851"/>
                  <a:pt x="1861641" y="1690214"/>
                  <a:pt x="1738708" y="1508249"/>
                </a:cubicBezTo>
                <a:lnTo>
                  <a:pt x="1696349" y="1430207"/>
                </a:lnTo>
                <a:lnTo>
                  <a:pt x="1690539" y="1440910"/>
                </a:lnTo>
                <a:cubicBezTo>
                  <a:pt x="1524456" y="1686746"/>
                  <a:pt x="1243197" y="1848376"/>
                  <a:pt x="924188" y="18483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2" name="橢圓 111"/>
          <p:cNvSpPr/>
          <p:nvPr/>
        </p:nvSpPr>
        <p:spPr>
          <a:xfrm>
            <a:off x="660064" y="4343790"/>
            <a:ext cx="1098875" cy="1098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4" name="文字方塊 113"/>
          <p:cNvSpPr txBox="1"/>
          <p:nvPr/>
        </p:nvSpPr>
        <p:spPr>
          <a:xfrm>
            <a:off x="2210323" y="4487572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2247350" y="4844433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119" name="手繪多邊形 118"/>
          <p:cNvSpPr/>
          <p:nvPr/>
        </p:nvSpPr>
        <p:spPr>
          <a:xfrm>
            <a:off x="6190948" y="4088532"/>
            <a:ext cx="5362134" cy="1609390"/>
          </a:xfrm>
          <a:custGeom>
            <a:avLst/>
            <a:gdLst>
              <a:gd name="connsiteX0" fmla="*/ 924188 w 6158383"/>
              <a:gd name="connsiteY0" fmla="*/ 1848376 h 1848376"/>
              <a:gd name="connsiteX1" fmla="*/ 0 w 6158383"/>
              <a:gd name="connsiteY1" fmla="*/ 924188 h 1848376"/>
              <a:gd name="connsiteX2" fmla="*/ 924188 w 6158383"/>
              <a:gd name="connsiteY2" fmla="*/ 0 h 1848376"/>
              <a:gd name="connsiteX3" fmla="*/ 1199014 w 6158383"/>
              <a:gd name="connsiteY3" fmla="*/ 41550 h 1848376"/>
              <a:gd name="connsiteX4" fmla="*/ 1274049 w 6158383"/>
              <a:gd name="connsiteY4" fmla="*/ 69013 h 1848376"/>
              <a:gd name="connsiteX5" fmla="*/ 1274049 w 6158383"/>
              <a:gd name="connsiteY5" fmla="*/ 293539 h 1848376"/>
              <a:gd name="connsiteX6" fmla="*/ 1206167 w 6158383"/>
              <a:gd name="connsiteY6" fmla="*/ 256693 h 1848376"/>
              <a:gd name="connsiteX7" fmla="*/ 924188 w 6158383"/>
              <a:gd name="connsiteY7" fmla="*/ 199764 h 1848376"/>
              <a:gd name="connsiteX8" fmla="*/ 199764 w 6158383"/>
              <a:gd name="connsiteY8" fmla="*/ 924188 h 1848376"/>
              <a:gd name="connsiteX9" fmla="*/ 924188 w 6158383"/>
              <a:gd name="connsiteY9" fmla="*/ 1648612 h 1848376"/>
              <a:gd name="connsiteX10" fmla="*/ 1591683 w 6158383"/>
              <a:gd name="connsiteY10" fmla="*/ 1206166 h 1848376"/>
              <a:gd name="connsiteX11" fmla="*/ 1624399 w 6158383"/>
              <a:gd name="connsiteY11" fmla="*/ 1100772 h 1848376"/>
              <a:gd name="connsiteX12" fmla="*/ 1635777 w 6158383"/>
              <a:gd name="connsiteY12" fmla="*/ 987910 h 1848376"/>
              <a:gd name="connsiteX13" fmla="*/ 1645272 w 6158383"/>
              <a:gd name="connsiteY13" fmla="*/ 957322 h 1848376"/>
              <a:gd name="connsiteX14" fmla="*/ 1648612 w 6158383"/>
              <a:gd name="connsiteY14" fmla="*/ 924188 h 1848376"/>
              <a:gd name="connsiteX15" fmla="*/ 1655557 w 6158383"/>
              <a:gd name="connsiteY15" fmla="*/ 924188 h 1848376"/>
              <a:gd name="connsiteX16" fmla="*/ 1675637 w 6158383"/>
              <a:gd name="connsiteY16" fmla="*/ 859502 h 1848376"/>
              <a:gd name="connsiteX17" fmla="*/ 2305955 w 6158383"/>
              <a:gd name="connsiteY17" fmla="*/ 441699 h 1848376"/>
              <a:gd name="connsiteX18" fmla="*/ 5474307 w 6158383"/>
              <a:gd name="connsiteY18" fmla="*/ 441699 h 1848376"/>
              <a:gd name="connsiteX19" fmla="*/ 6158383 w 6158383"/>
              <a:gd name="connsiteY19" fmla="*/ 1125775 h 1848376"/>
              <a:gd name="connsiteX20" fmla="*/ 5474307 w 6158383"/>
              <a:gd name="connsiteY20" fmla="*/ 1809851 h 1848376"/>
              <a:gd name="connsiteX21" fmla="*/ 2305955 w 6158383"/>
              <a:gd name="connsiteY21" fmla="*/ 1809851 h 1848376"/>
              <a:gd name="connsiteX22" fmla="*/ 1738708 w 6158383"/>
              <a:gd name="connsiteY22" fmla="*/ 1508249 h 1848376"/>
              <a:gd name="connsiteX23" fmla="*/ 1696349 w 6158383"/>
              <a:gd name="connsiteY23" fmla="*/ 1430207 h 1848376"/>
              <a:gd name="connsiteX24" fmla="*/ 1690539 w 6158383"/>
              <a:gd name="connsiteY24" fmla="*/ 1440910 h 1848376"/>
              <a:gd name="connsiteX25" fmla="*/ 924188 w 6158383"/>
              <a:gd name="connsiteY25" fmla="*/ 1848376 h 184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58383" h="1848376">
                <a:moveTo>
                  <a:pt x="924188" y="1848376"/>
                </a:moveTo>
                <a:cubicBezTo>
                  <a:pt x="413773" y="1848376"/>
                  <a:pt x="0" y="1434603"/>
                  <a:pt x="0" y="924188"/>
                </a:cubicBezTo>
                <a:cubicBezTo>
                  <a:pt x="0" y="413773"/>
                  <a:pt x="413773" y="0"/>
                  <a:pt x="924188" y="0"/>
                </a:cubicBezTo>
                <a:cubicBezTo>
                  <a:pt x="1019891" y="0"/>
                  <a:pt x="1112196" y="14547"/>
                  <a:pt x="1199014" y="41550"/>
                </a:cubicBezTo>
                <a:lnTo>
                  <a:pt x="1274049" y="69013"/>
                </a:lnTo>
                <a:lnTo>
                  <a:pt x="1274049" y="293539"/>
                </a:lnTo>
                <a:lnTo>
                  <a:pt x="1206167" y="256693"/>
                </a:lnTo>
                <a:cubicBezTo>
                  <a:pt x="1119498" y="220035"/>
                  <a:pt x="1024210" y="199764"/>
                  <a:pt x="924188" y="199764"/>
                </a:cubicBezTo>
                <a:cubicBezTo>
                  <a:pt x="524100" y="199764"/>
                  <a:pt x="199764" y="524100"/>
                  <a:pt x="199764" y="924188"/>
                </a:cubicBezTo>
                <a:cubicBezTo>
                  <a:pt x="199764" y="1324276"/>
                  <a:pt x="524100" y="1648612"/>
                  <a:pt x="924188" y="1648612"/>
                </a:cubicBezTo>
                <a:cubicBezTo>
                  <a:pt x="1224254" y="1648612"/>
                  <a:pt x="1481709" y="1466173"/>
                  <a:pt x="1591683" y="1206166"/>
                </a:cubicBezTo>
                <a:lnTo>
                  <a:pt x="1624399" y="1100772"/>
                </a:lnTo>
                <a:lnTo>
                  <a:pt x="1635777" y="987910"/>
                </a:lnTo>
                <a:lnTo>
                  <a:pt x="1645272" y="957322"/>
                </a:lnTo>
                <a:lnTo>
                  <a:pt x="1648612" y="924188"/>
                </a:lnTo>
                <a:lnTo>
                  <a:pt x="1655557" y="924188"/>
                </a:lnTo>
                <a:lnTo>
                  <a:pt x="1675637" y="859502"/>
                </a:lnTo>
                <a:cubicBezTo>
                  <a:pt x="1779485" y="613977"/>
                  <a:pt x="2022601" y="441699"/>
                  <a:pt x="2305955" y="441699"/>
                </a:cubicBezTo>
                <a:lnTo>
                  <a:pt x="5474307" y="441699"/>
                </a:lnTo>
                <a:cubicBezTo>
                  <a:pt x="5852112" y="441699"/>
                  <a:pt x="6158383" y="747970"/>
                  <a:pt x="6158383" y="1125775"/>
                </a:cubicBezTo>
                <a:cubicBezTo>
                  <a:pt x="6158383" y="1503580"/>
                  <a:pt x="5852112" y="1809851"/>
                  <a:pt x="5474307" y="1809851"/>
                </a:cubicBezTo>
                <a:lnTo>
                  <a:pt x="2305955" y="1809851"/>
                </a:lnTo>
                <a:cubicBezTo>
                  <a:pt x="2069827" y="1809851"/>
                  <a:pt x="1861641" y="1690214"/>
                  <a:pt x="1738708" y="1508249"/>
                </a:cubicBezTo>
                <a:lnTo>
                  <a:pt x="1696349" y="1430207"/>
                </a:lnTo>
                <a:lnTo>
                  <a:pt x="1690539" y="1440910"/>
                </a:lnTo>
                <a:cubicBezTo>
                  <a:pt x="1524456" y="1686746"/>
                  <a:pt x="1243197" y="1848376"/>
                  <a:pt x="924188" y="18483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0" name="橢圓 119"/>
          <p:cNvSpPr/>
          <p:nvPr/>
        </p:nvSpPr>
        <p:spPr>
          <a:xfrm>
            <a:off x="6443644" y="4343790"/>
            <a:ext cx="1098875" cy="1098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2" name="文字方塊 121"/>
          <p:cNvSpPr txBox="1"/>
          <p:nvPr/>
        </p:nvSpPr>
        <p:spPr>
          <a:xfrm>
            <a:off x="7993903" y="4487572"/>
            <a:ext cx="18015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04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8030930" y="4844433"/>
            <a:ext cx="31758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</p:txBody>
      </p:sp>
      <p:grpSp>
        <p:nvGrpSpPr>
          <p:cNvPr id="126" name="群組 125"/>
          <p:cNvGrpSpPr/>
          <p:nvPr/>
        </p:nvGrpSpPr>
        <p:grpSpPr>
          <a:xfrm>
            <a:off x="6732849" y="2472437"/>
            <a:ext cx="487552" cy="487778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127" name="手繪多邊形 126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9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0" name="群組 129"/>
          <p:cNvGrpSpPr/>
          <p:nvPr/>
        </p:nvGrpSpPr>
        <p:grpSpPr>
          <a:xfrm>
            <a:off x="912383" y="4689824"/>
            <a:ext cx="594236" cy="391298"/>
            <a:chOff x="-427038" y="1174750"/>
            <a:chExt cx="6535738" cy="4303713"/>
          </a:xfrm>
          <a:solidFill>
            <a:schemeClr val="bg1"/>
          </a:solidFill>
        </p:grpSpPr>
        <p:sp>
          <p:nvSpPr>
            <p:cNvPr id="131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Freeform 33"/>
          <p:cNvSpPr>
            <a:spLocks noEditPoints="1"/>
          </p:cNvSpPr>
          <p:nvPr/>
        </p:nvSpPr>
        <p:spPr bwMode="auto">
          <a:xfrm>
            <a:off x="6717993" y="4625185"/>
            <a:ext cx="516910" cy="51084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005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1598572" y="2564548"/>
            <a:ext cx="953308" cy="718674"/>
            <a:chOff x="4355675" y="2117018"/>
            <a:chExt cx="3480650" cy="2623964"/>
          </a:xfrm>
          <a:solidFill>
            <a:schemeClr val="accent1"/>
          </a:solidFill>
        </p:grpSpPr>
        <p:sp>
          <p:nvSpPr>
            <p:cNvPr id="7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176385" y="2512356"/>
            <a:ext cx="822676" cy="823058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598874" y="2593754"/>
            <a:ext cx="1002692" cy="660262"/>
            <a:chOff x="-427038" y="1174750"/>
            <a:chExt cx="6535738" cy="4303713"/>
          </a:xfrm>
          <a:solidFill>
            <a:schemeClr val="accent1"/>
          </a:solidFill>
        </p:grpSpPr>
        <p:sp>
          <p:nvSpPr>
            <p:cNvPr id="19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 33"/>
          <p:cNvSpPr>
            <a:spLocks noEditPoints="1"/>
          </p:cNvSpPr>
          <p:nvPr/>
        </p:nvSpPr>
        <p:spPr bwMode="auto">
          <a:xfrm>
            <a:off x="9176610" y="2492896"/>
            <a:ext cx="872214" cy="861978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直線接點 2"/>
          <p:cNvCxnSpPr/>
          <p:nvPr/>
        </p:nvCxnSpPr>
        <p:spPr>
          <a:xfrm>
            <a:off x="3331475" y="2564548"/>
            <a:ext cx="0" cy="2808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843972" y="2564548"/>
            <a:ext cx="0" cy="2808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8356469" y="2564548"/>
            <a:ext cx="0" cy="2808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/>
        </p:nvGrpSpPr>
        <p:grpSpPr>
          <a:xfrm>
            <a:off x="1127448" y="3391258"/>
            <a:ext cx="1895557" cy="1856889"/>
            <a:chOff x="1127448" y="2959210"/>
            <a:chExt cx="1895557" cy="1856889"/>
          </a:xfrm>
        </p:grpSpPr>
        <p:sp>
          <p:nvSpPr>
            <p:cNvPr id="27" name="文字方塊 26"/>
            <p:cNvSpPr txBox="1"/>
            <p:nvPr/>
          </p:nvSpPr>
          <p:spPr>
            <a:xfrm>
              <a:off x="1322208" y="2959210"/>
              <a:ext cx="150603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</a:rPr>
                <a:t>Title 01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127448" y="3464639"/>
              <a:ext cx="1895557" cy="1351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639945" y="3391258"/>
            <a:ext cx="1895557" cy="1856889"/>
            <a:chOff x="1127448" y="2959210"/>
            <a:chExt cx="1895557" cy="1856889"/>
          </a:xfrm>
        </p:grpSpPr>
        <p:sp>
          <p:nvSpPr>
            <p:cNvPr id="31" name="文字方塊 30"/>
            <p:cNvSpPr txBox="1"/>
            <p:nvPr/>
          </p:nvSpPr>
          <p:spPr>
            <a:xfrm>
              <a:off x="1322208" y="2959210"/>
              <a:ext cx="150603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</a:rPr>
                <a:t>Title 02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127448" y="3464639"/>
              <a:ext cx="1895557" cy="1351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6152442" y="3391258"/>
            <a:ext cx="1895557" cy="1856889"/>
            <a:chOff x="1127448" y="2959210"/>
            <a:chExt cx="1895557" cy="1856889"/>
          </a:xfrm>
        </p:grpSpPr>
        <p:sp>
          <p:nvSpPr>
            <p:cNvPr id="34" name="文字方塊 33"/>
            <p:cNvSpPr txBox="1"/>
            <p:nvPr/>
          </p:nvSpPr>
          <p:spPr>
            <a:xfrm>
              <a:off x="1322208" y="2959210"/>
              <a:ext cx="150603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</a:rPr>
                <a:t>Title 03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127448" y="3464639"/>
              <a:ext cx="1895557" cy="1351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8664939" y="3391258"/>
            <a:ext cx="1895557" cy="1856889"/>
            <a:chOff x="1127448" y="2959210"/>
            <a:chExt cx="1895557" cy="1856889"/>
          </a:xfrm>
        </p:grpSpPr>
        <p:sp>
          <p:nvSpPr>
            <p:cNvPr id="37" name="文字方塊 36"/>
            <p:cNvSpPr txBox="1"/>
            <p:nvPr/>
          </p:nvSpPr>
          <p:spPr>
            <a:xfrm>
              <a:off x="1322208" y="2959210"/>
              <a:ext cx="150603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</a:rPr>
                <a:t>Title 04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127448" y="3464639"/>
              <a:ext cx="1895557" cy="1351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 smtClean="0"/>
                <a:t>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9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006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3510511" y="1702214"/>
            <a:ext cx="953308" cy="718674"/>
            <a:chOff x="4355675" y="2117018"/>
            <a:chExt cx="3480650" cy="2623964"/>
          </a:xfrm>
          <a:solidFill>
            <a:schemeClr val="accent1"/>
          </a:solidFill>
        </p:grpSpPr>
        <p:sp>
          <p:nvSpPr>
            <p:cNvPr id="7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234147" y="2383146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Title 01</a:t>
            </a:r>
            <a:endParaRPr lang="en-US" sz="28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619013" y="2780928"/>
            <a:ext cx="2736304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" name="矩形 1"/>
          <p:cNvSpPr/>
          <p:nvPr/>
        </p:nvSpPr>
        <p:spPr>
          <a:xfrm>
            <a:off x="2402989" y="1563338"/>
            <a:ext cx="3168352" cy="222570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451817" y="2383146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Title 02</a:t>
            </a:r>
            <a:endParaRPr lang="en-US" sz="28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36683" y="2780928"/>
            <a:ext cx="2736304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18" name="矩形 17"/>
          <p:cNvSpPr/>
          <p:nvPr/>
        </p:nvSpPr>
        <p:spPr>
          <a:xfrm>
            <a:off x="6620659" y="1563338"/>
            <a:ext cx="3168352" cy="222570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234147" y="4932036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Title 03</a:t>
            </a:r>
            <a:endParaRPr lang="en-US" sz="28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619013" y="5329818"/>
            <a:ext cx="2736304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25" name="矩形 24"/>
          <p:cNvSpPr/>
          <p:nvPr/>
        </p:nvSpPr>
        <p:spPr>
          <a:xfrm>
            <a:off x="2402989" y="4112228"/>
            <a:ext cx="3168352" cy="222570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7451817" y="4932036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Title 04</a:t>
            </a:r>
            <a:endParaRPr lang="en-US" sz="28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836683" y="5329818"/>
            <a:ext cx="2736304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矩形 31"/>
          <p:cNvSpPr/>
          <p:nvPr/>
        </p:nvSpPr>
        <p:spPr>
          <a:xfrm>
            <a:off x="6620659" y="4112228"/>
            <a:ext cx="3168352" cy="222570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7874346" y="1761876"/>
            <a:ext cx="660978" cy="661284"/>
            <a:chOff x="5742274" y="7652280"/>
            <a:chExt cx="2973037" cy="2974413"/>
          </a:xfrm>
          <a:solidFill>
            <a:schemeClr val="accent1"/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3595247" y="4318609"/>
            <a:ext cx="783836" cy="516148"/>
            <a:chOff x="-427038" y="1174750"/>
            <a:chExt cx="6535738" cy="4303713"/>
          </a:xfrm>
          <a:solidFill>
            <a:schemeClr val="accent1"/>
          </a:solidFill>
        </p:grpSpPr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-427038" y="4832350"/>
              <a:ext cx="6535738" cy="646113"/>
            </a:xfrm>
            <a:custGeom>
              <a:avLst/>
              <a:gdLst>
                <a:gd name="T0" fmla="*/ 1216 w 1218"/>
                <a:gd name="T1" fmla="*/ 2 h 120"/>
                <a:gd name="T2" fmla="*/ 1211 w 1218"/>
                <a:gd name="T3" fmla="*/ 0 h 120"/>
                <a:gd name="T4" fmla="*/ 7 w 1218"/>
                <a:gd name="T5" fmla="*/ 0 h 120"/>
                <a:gd name="T6" fmla="*/ 2 w 1218"/>
                <a:gd name="T7" fmla="*/ 2 h 120"/>
                <a:gd name="T8" fmla="*/ 0 w 1218"/>
                <a:gd name="T9" fmla="*/ 7 h 120"/>
                <a:gd name="T10" fmla="*/ 160 w 1218"/>
                <a:gd name="T11" fmla="*/ 120 h 120"/>
                <a:gd name="T12" fmla="*/ 1058 w 1218"/>
                <a:gd name="T13" fmla="*/ 120 h 120"/>
                <a:gd name="T14" fmla="*/ 1218 w 1218"/>
                <a:gd name="T15" fmla="*/ 7 h 120"/>
                <a:gd name="T16" fmla="*/ 1216 w 1218"/>
                <a:gd name="T17" fmla="*/ 2 h 120"/>
                <a:gd name="T18" fmla="*/ 700 w 1218"/>
                <a:gd name="T19" fmla="*/ 81 h 120"/>
                <a:gd name="T20" fmla="*/ 518 w 1218"/>
                <a:gd name="T21" fmla="*/ 81 h 120"/>
                <a:gd name="T22" fmla="*/ 518 w 1218"/>
                <a:gd name="T23" fmla="*/ 39 h 120"/>
                <a:gd name="T24" fmla="*/ 700 w 1218"/>
                <a:gd name="T25" fmla="*/ 39 h 120"/>
                <a:gd name="T26" fmla="*/ 700 w 1218"/>
                <a:gd name="T27" fmla="*/ 8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8" h="120">
                  <a:moveTo>
                    <a:pt x="1216" y="2"/>
                  </a:moveTo>
                  <a:cubicBezTo>
                    <a:pt x="1215" y="1"/>
                    <a:pt x="1213" y="0"/>
                    <a:pt x="1211" y="0"/>
                  </a:cubicBezTo>
                  <a:lnTo>
                    <a:pt x="7" y="0"/>
                  </a:ln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8"/>
                    <a:pt x="19" y="120"/>
                    <a:pt x="160" y="120"/>
                  </a:cubicBezTo>
                  <a:lnTo>
                    <a:pt x="1058" y="120"/>
                  </a:lnTo>
                  <a:cubicBezTo>
                    <a:pt x="1199" y="120"/>
                    <a:pt x="1217" y="8"/>
                    <a:pt x="1218" y="7"/>
                  </a:cubicBezTo>
                  <a:cubicBezTo>
                    <a:pt x="1218" y="5"/>
                    <a:pt x="1217" y="3"/>
                    <a:pt x="1216" y="2"/>
                  </a:cubicBezTo>
                  <a:close/>
                  <a:moveTo>
                    <a:pt x="700" y="81"/>
                  </a:moveTo>
                  <a:lnTo>
                    <a:pt x="518" y="81"/>
                  </a:lnTo>
                  <a:lnTo>
                    <a:pt x="518" y="39"/>
                  </a:lnTo>
                  <a:lnTo>
                    <a:pt x="700" y="39"/>
                  </a:lnTo>
                  <a:lnTo>
                    <a:pt x="700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147637" y="1174750"/>
              <a:ext cx="5386388" cy="3425825"/>
            </a:xfrm>
            <a:custGeom>
              <a:avLst/>
              <a:gdLst>
                <a:gd name="T0" fmla="*/ 25 w 1004"/>
                <a:gd name="T1" fmla="*/ 637 h 637"/>
                <a:gd name="T2" fmla="*/ 979 w 1004"/>
                <a:gd name="T3" fmla="*/ 637 h 637"/>
                <a:gd name="T4" fmla="*/ 1004 w 1004"/>
                <a:gd name="T5" fmla="*/ 612 h 637"/>
                <a:gd name="T6" fmla="*/ 1004 w 1004"/>
                <a:gd name="T7" fmla="*/ 25 h 637"/>
                <a:gd name="T8" fmla="*/ 979 w 1004"/>
                <a:gd name="T9" fmla="*/ 0 h 637"/>
                <a:gd name="T10" fmla="*/ 25 w 1004"/>
                <a:gd name="T11" fmla="*/ 0 h 637"/>
                <a:gd name="T12" fmla="*/ 0 w 1004"/>
                <a:gd name="T13" fmla="*/ 25 h 637"/>
                <a:gd name="T14" fmla="*/ 0 w 1004"/>
                <a:gd name="T15" fmla="*/ 612 h 637"/>
                <a:gd name="T16" fmla="*/ 25 w 1004"/>
                <a:gd name="T17" fmla="*/ 637 h 637"/>
                <a:gd name="T18" fmla="*/ 87 w 1004"/>
                <a:gd name="T19" fmla="*/ 88 h 637"/>
                <a:gd name="T20" fmla="*/ 917 w 1004"/>
                <a:gd name="T21" fmla="*/ 88 h 637"/>
                <a:gd name="T22" fmla="*/ 917 w 1004"/>
                <a:gd name="T23" fmla="*/ 549 h 637"/>
                <a:gd name="T24" fmla="*/ 87 w 1004"/>
                <a:gd name="T25" fmla="*/ 549 h 637"/>
                <a:gd name="T26" fmla="*/ 87 w 1004"/>
                <a:gd name="T27" fmla="*/ 8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4" h="637">
                  <a:moveTo>
                    <a:pt x="25" y="637"/>
                  </a:moveTo>
                  <a:lnTo>
                    <a:pt x="979" y="637"/>
                  </a:lnTo>
                  <a:cubicBezTo>
                    <a:pt x="993" y="637"/>
                    <a:pt x="1004" y="625"/>
                    <a:pt x="1004" y="612"/>
                  </a:cubicBezTo>
                  <a:lnTo>
                    <a:pt x="1004" y="25"/>
                  </a:lnTo>
                  <a:cubicBezTo>
                    <a:pt x="1004" y="11"/>
                    <a:pt x="993" y="0"/>
                    <a:pt x="979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612"/>
                  </a:lnTo>
                  <a:cubicBezTo>
                    <a:pt x="0" y="625"/>
                    <a:pt x="11" y="637"/>
                    <a:pt x="25" y="637"/>
                  </a:cubicBezTo>
                  <a:close/>
                  <a:moveTo>
                    <a:pt x="87" y="88"/>
                  </a:moveTo>
                  <a:lnTo>
                    <a:pt x="917" y="88"/>
                  </a:lnTo>
                  <a:lnTo>
                    <a:pt x="917" y="549"/>
                  </a:lnTo>
                  <a:lnTo>
                    <a:pt x="87" y="549"/>
                  </a:lnTo>
                  <a:lnTo>
                    <a:pt x="87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reeform 33"/>
          <p:cNvSpPr>
            <a:spLocks noEditPoints="1"/>
          </p:cNvSpPr>
          <p:nvPr/>
        </p:nvSpPr>
        <p:spPr bwMode="auto">
          <a:xfrm>
            <a:off x="7863916" y="4239765"/>
            <a:ext cx="681838" cy="673836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007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1703512" y="1844824"/>
            <a:ext cx="1584176" cy="39731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811524" y="184482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01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415792" y="1839661"/>
            <a:ext cx="6568640" cy="1088626"/>
            <a:chOff x="3415792" y="1839661"/>
            <a:chExt cx="6568640" cy="1088626"/>
          </a:xfrm>
        </p:grpSpPr>
        <p:sp>
          <p:nvSpPr>
            <p:cNvPr id="7" name="文字方塊 6"/>
            <p:cNvSpPr txBox="1"/>
            <p:nvPr/>
          </p:nvSpPr>
          <p:spPr>
            <a:xfrm>
              <a:off x="3415792" y="1839661"/>
              <a:ext cx="20691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Title Text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458318" y="2343512"/>
              <a:ext cx="652611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smtClean="0"/>
                <a:t>The quick brown fox jumps over the lazy dog. The quick brown fox jumps over the lazy dog. The quick brown fox jumps over the lazy dog. 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1811524" y="332737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02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415792" y="3284499"/>
            <a:ext cx="6568640" cy="1088626"/>
            <a:chOff x="3415792" y="3312861"/>
            <a:chExt cx="6568640" cy="1088626"/>
          </a:xfrm>
        </p:grpSpPr>
        <p:sp>
          <p:nvSpPr>
            <p:cNvPr id="10" name="文字方塊 9"/>
            <p:cNvSpPr txBox="1"/>
            <p:nvPr/>
          </p:nvSpPr>
          <p:spPr>
            <a:xfrm>
              <a:off x="3415792" y="3312861"/>
              <a:ext cx="20691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Title Text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458318" y="3816712"/>
              <a:ext cx="652611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smtClean="0"/>
                <a:t>The quick brown fox jumps over the lazy dog. The quick brown fox jumps over the lazy dog. The quick brown fox jumps over the lazy dog.  </a:t>
              </a: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811524" y="480992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03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415792" y="4729338"/>
            <a:ext cx="6568640" cy="1088626"/>
            <a:chOff x="3415792" y="4729338"/>
            <a:chExt cx="6568640" cy="1088626"/>
          </a:xfrm>
        </p:grpSpPr>
        <p:sp>
          <p:nvSpPr>
            <p:cNvPr id="13" name="文字方塊 12"/>
            <p:cNvSpPr txBox="1"/>
            <p:nvPr/>
          </p:nvSpPr>
          <p:spPr>
            <a:xfrm>
              <a:off x="3415792" y="4729338"/>
              <a:ext cx="206910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Title Text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458318" y="5233189"/>
              <a:ext cx="652611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smtClean="0"/>
                <a:t>The quick brown fox jumps over the lazy dog. The quick brown fox jumps over the lazy dog. The quick brown fox jumps over the lazy dog.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55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手繪多邊形 24"/>
          <p:cNvSpPr/>
          <p:nvPr/>
        </p:nvSpPr>
        <p:spPr>
          <a:xfrm>
            <a:off x="5015880" y="3357411"/>
            <a:ext cx="7176120" cy="1224136"/>
          </a:xfrm>
          <a:custGeom>
            <a:avLst/>
            <a:gdLst>
              <a:gd name="connsiteX0" fmla="*/ 612068 w 7176120"/>
              <a:gd name="connsiteY0" fmla="*/ 0 h 1224136"/>
              <a:gd name="connsiteX1" fmla="*/ 7176120 w 7176120"/>
              <a:gd name="connsiteY1" fmla="*/ 0 h 1224136"/>
              <a:gd name="connsiteX2" fmla="*/ 7176120 w 7176120"/>
              <a:gd name="connsiteY2" fmla="*/ 1224136 h 1224136"/>
              <a:gd name="connsiteX3" fmla="*/ 612068 w 7176120"/>
              <a:gd name="connsiteY3" fmla="*/ 1224136 h 1224136"/>
              <a:gd name="connsiteX4" fmla="*/ 0 w 7176120"/>
              <a:gd name="connsiteY4" fmla="*/ 612068 h 1224136"/>
              <a:gd name="connsiteX5" fmla="*/ 612068 w 7176120"/>
              <a:gd name="connsiteY5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120" h="1224136">
                <a:moveTo>
                  <a:pt x="612068" y="0"/>
                </a:moveTo>
                <a:lnTo>
                  <a:pt x="7176120" y="0"/>
                </a:lnTo>
                <a:lnTo>
                  <a:pt x="7176120" y="1224136"/>
                </a:lnTo>
                <a:lnTo>
                  <a:pt x="612068" y="1224136"/>
                </a:ln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橢圓 25"/>
          <p:cNvSpPr/>
          <p:nvPr/>
        </p:nvSpPr>
        <p:spPr>
          <a:xfrm>
            <a:off x="5212472" y="3364257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943258" y="3444267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943258" y="3895747"/>
            <a:ext cx="612940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32" name="手繪多邊形 31"/>
          <p:cNvSpPr/>
          <p:nvPr/>
        </p:nvSpPr>
        <p:spPr>
          <a:xfrm>
            <a:off x="5015880" y="4832270"/>
            <a:ext cx="7176120" cy="1224136"/>
          </a:xfrm>
          <a:custGeom>
            <a:avLst/>
            <a:gdLst>
              <a:gd name="connsiteX0" fmla="*/ 612068 w 7176120"/>
              <a:gd name="connsiteY0" fmla="*/ 0 h 1224136"/>
              <a:gd name="connsiteX1" fmla="*/ 7176120 w 7176120"/>
              <a:gd name="connsiteY1" fmla="*/ 0 h 1224136"/>
              <a:gd name="connsiteX2" fmla="*/ 7176120 w 7176120"/>
              <a:gd name="connsiteY2" fmla="*/ 1224136 h 1224136"/>
              <a:gd name="connsiteX3" fmla="*/ 612068 w 7176120"/>
              <a:gd name="connsiteY3" fmla="*/ 1224136 h 1224136"/>
              <a:gd name="connsiteX4" fmla="*/ 0 w 7176120"/>
              <a:gd name="connsiteY4" fmla="*/ 612068 h 1224136"/>
              <a:gd name="connsiteX5" fmla="*/ 612068 w 7176120"/>
              <a:gd name="connsiteY5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120" h="1224136">
                <a:moveTo>
                  <a:pt x="612068" y="0"/>
                </a:moveTo>
                <a:lnTo>
                  <a:pt x="7176120" y="0"/>
                </a:lnTo>
                <a:lnTo>
                  <a:pt x="7176120" y="1224136"/>
                </a:lnTo>
                <a:lnTo>
                  <a:pt x="612068" y="1224136"/>
                </a:ln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橢圓 32"/>
          <p:cNvSpPr/>
          <p:nvPr/>
        </p:nvSpPr>
        <p:spPr>
          <a:xfrm>
            <a:off x="5212472" y="4839116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5943258" y="4919126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03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943258" y="5370606"/>
            <a:ext cx="612940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Style </a:t>
            </a:r>
            <a:r>
              <a:rPr lang="en-US" dirty="0" smtClean="0"/>
              <a:t>008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〡</a:t>
            </a:r>
            <a:r>
              <a:rPr lang="en-US" smtClean="0"/>
              <a:t>www.pook.com.tw </a:t>
            </a:r>
            <a:r>
              <a:rPr lang="zh-TW" altLang="en-US" smtClean="0"/>
              <a:t>〡韓明文 講師 〡</a:t>
            </a:r>
            <a:r>
              <a:rPr lang="en-US" smtClean="0"/>
              <a:t>Microsoft PowerPoint MVP</a:t>
            </a:r>
            <a:endParaRPr lang="en-US"/>
          </a:p>
        </p:txBody>
      </p:sp>
      <p:sp>
        <p:nvSpPr>
          <p:cNvPr id="6" name="手繪多邊形 5"/>
          <p:cNvSpPr/>
          <p:nvPr/>
        </p:nvSpPr>
        <p:spPr>
          <a:xfrm>
            <a:off x="5015880" y="1882552"/>
            <a:ext cx="7176120" cy="1224136"/>
          </a:xfrm>
          <a:custGeom>
            <a:avLst/>
            <a:gdLst>
              <a:gd name="connsiteX0" fmla="*/ 612068 w 7176120"/>
              <a:gd name="connsiteY0" fmla="*/ 0 h 1224136"/>
              <a:gd name="connsiteX1" fmla="*/ 7176120 w 7176120"/>
              <a:gd name="connsiteY1" fmla="*/ 0 h 1224136"/>
              <a:gd name="connsiteX2" fmla="*/ 7176120 w 7176120"/>
              <a:gd name="connsiteY2" fmla="*/ 1224136 h 1224136"/>
              <a:gd name="connsiteX3" fmla="*/ 612068 w 7176120"/>
              <a:gd name="connsiteY3" fmla="*/ 1224136 h 1224136"/>
              <a:gd name="connsiteX4" fmla="*/ 0 w 7176120"/>
              <a:gd name="connsiteY4" fmla="*/ 612068 h 1224136"/>
              <a:gd name="connsiteX5" fmla="*/ 612068 w 7176120"/>
              <a:gd name="connsiteY5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120" h="1224136">
                <a:moveTo>
                  <a:pt x="612068" y="0"/>
                </a:moveTo>
                <a:lnTo>
                  <a:pt x="7176120" y="0"/>
                </a:lnTo>
                <a:lnTo>
                  <a:pt x="7176120" y="1224136"/>
                </a:lnTo>
                <a:lnTo>
                  <a:pt x="612068" y="1224136"/>
                </a:ln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5212472" y="1889398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5328978" y="2022865"/>
            <a:ext cx="534612" cy="403030"/>
            <a:chOff x="4355675" y="2117018"/>
            <a:chExt cx="3480650" cy="2623964"/>
          </a:xfrm>
          <a:solidFill>
            <a:schemeClr val="bg1"/>
          </a:solidFill>
        </p:grpSpPr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5383463" y="2978390"/>
              <a:ext cx="1462576" cy="1762592"/>
            </a:xfrm>
            <a:custGeom>
              <a:avLst/>
              <a:gdLst>
                <a:gd name="T0" fmla="*/ 2156 w 5504"/>
                <a:gd name="T1" fmla="*/ 5960 h 6632"/>
                <a:gd name="T2" fmla="*/ 0 w 5504"/>
                <a:gd name="T3" fmla="*/ 3404 h 6632"/>
                <a:gd name="T4" fmla="*/ 802 w 5504"/>
                <a:gd name="T5" fmla="*/ 3365 h 6632"/>
                <a:gd name="T6" fmla="*/ 1642 w 5504"/>
                <a:gd name="T7" fmla="*/ 3326 h 6632"/>
                <a:gd name="T8" fmla="*/ 1679 w 5504"/>
                <a:gd name="T9" fmla="*/ 1647 h 6632"/>
                <a:gd name="T10" fmla="*/ 1679 w 5504"/>
                <a:gd name="T11" fmla="*/ 0 h 6632"/>
                <a:gd name="T12" fmla="*/ 2752 w 5504"/>
                <a:gd name="T13" fmla="*/ 0 h 6632"/>
                <a:gd name="T14" fmla="*/ 3824 w 5504"/>
                <a:gd name="T15" fmla="*/ 0 h 6632"/>
                <a:gd name="T16" fmla="*/ 3824 w 5504"/>
                <a:gd name="T17" fmla="*/ 1647 h 6632"/>
                <a:gd name="T18" fmla="*/ 3862 w 5504"/>
                <a:gd name="T19" fmla="*/ 3326 h 6632"/>
                <a:gd name="T20" fmla="*/ 4702 w 5504"/>
                <a:gd name="T21" fmla="*/ 3365 h 6632"/>
                <a:gd name="T22" fmla="*/ 5504 w 5504"/>
                <a:gd name="T23" fmla="*/ 3404 h 6632"/>
                <a:gd name="T24" fmla="*/ 4135 w 5504"/>
                <a:gd name="T25" fmla="*/ 5038 h 6632"/>
                <a:gd name="T26" fmla="*/ 3390 w 5504"/>
                <a:gd name="T27" fmla="*/ 5907 h 6632"/>
                <a:gd name="T28" fmla="*/ 2752 w 5504"/>
                <a:gd name="T29" fmla="*/ 6632 h 6632"/>
                <a:gd name="T30" fmla="*/ 2156 w 5504"/>
                <a:gd name="T31" fmla="*/ 5960 h 6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4" h="6632">
                  <a:moveTo>
                    <a:pt x="2156" y="5960"/>
                  </a:moveTo>
                  <a:cubicBezTo>
                    <a:pt x="467" y="3987"/>
                    <a:pt x="0" y="3433"/>
                    <a:pt x="0" y="3404"/>
                  </a:cubicBezTo>
                  <a:cubicBezTo>
                    <a:pt x="0" y="3382"/>
                    <a:pt x="230" y="3370"/>
                    <a:pt x="802" y="3365"/>
                  </a:cubicBezTo>
                  <a:cubicBezTo>
                    <a:pt x="1336" y="3360"/>
                    <a:pt x="1617" y="3347"/>
                    <a:pt x="1642" y="3326"/>
                  </a:cubicBezTo>
                  <a:cubicBezTo>
                    <a:pt x="1672" y="3301"/>
                    <a:pt x="1679" y="2986"/>
                    <a:pt x="1679" y="1647"/>
                  </a:cubicBezTo>
                  <a:lnTo>
                    <a:pt x="1679" y="0"/>
                  </a:lnTo>
                  <a:lnTo>
                    <a:pt x="2752" y="0"/>
                  </a:lnTo>
                  <a:lnTo>
                    <a:pt x="3824" y="0"/>
                  </a:lnTo>
                  <a:lnTo>
                    <a:pt x="3824" y="1647"/>
                  </a:lnTo>
                  <a:cubicBezTo>
                    <a:pt x="3824" y="2986"/>
                    <a:pt x="3831" y="3301"/>
                    <a:pt x="3862" y="3326"/>
                  </a:cubicBezTo>
                  <a:cubicBezTo>
                    <a:pt x="3887" y="3347"/>
                    <a:pt x="4167" y="3360"/>
                    <a:pt x="4702" y="3365"/>
                  </a:cubicBezTo>
                  <a:cubicBezTo>
                    <a:pt x="5267" y="3370"/>
                    <a:pt x="5504" y="3382"/>
                    <a:pt x="5504" y="3404"/>
                  </a:cubicBezTo>
                  <a:cubicBezTo>
                    <a:pt x="5504" y="3430"/>
                    <a:pt x="4548" y="4571"/>
                    <a:pt x="4135" y="5038"/>
                  </a:cubicBezTo>
                  <a:cubicBezTo>
                    <a:pt x="4065" y="5116"/>
                    <a:pt x="3730" y="5507"/>
                    <a:pt x="3390" y="5907"/>
                  </a:cubicBezTo>
                  <a:cubicBezTo>
                    <a:pt x="3051" y="6306"/>
                    <a:pt x="2763" y="6632"/>
                    <a:pt x="2752" y="6632"/>
                  </a:cubicBezTo>
                  <a:cubicBezTo>
                    <a:pt x="2740" y="6632"/>
                    <a:pt x="2472" y="6330"/>
                    <a:pt x="2156" y="59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4355675" y="2117018"/>
              <a:ext cx="3480650" cy="2105970"/>
            </a:xfrm>
            <a:custGeom>
              <a:avLst/>
              <a:gdLst>
                <a:gd name="T0" fmla="*/ 2341 w 13095"/>
                <a:gd name="T1" fmla="*/ 7886 h 7920"/>
                <a:gd name="T2" fmla="*/ 509 w 13095"/>
                <a:gd name="T3" fmla="*/ 6449 h 7920"/>
                <a:gd name="T4" fmla="*/ 1245 w 13095"/>
                <a:gd name="T5" fmla="*/ 3297 h 7920"/>
                <a:gd name="T6" fmla="*/ 1995 w 13095"/>
                <a:gd name="T7" fmla="*/ 2896 h 7920"/>
                <a:gd name="T8" fmla="*/ 2200 w 13095"/>
                <a:gd name="T9" fmla="*/ 2842 h 7920"/>
                <a:gd name="T10" fmla="*/ 2505 w 13095"/>
                <a:gd name="T11" fmla="*/ 2787 h 7920"/>
                <a:gd name="T12" fmla="*/ 2736 w 13095"/>
                <a:gd name="T13" fmla="*/ 2728 h 7920"/>
                <a:gd name="T14" fmla="*/ 2809 w 13095"/>
                <a:gd name="T15" fmla="*/ 2535 h 7920"/>
                <a:gd name="T16" fmla="*/ 3268 w 13095"/>
                <a:gd name="T17" fmla="*/ 1472 h 7920"/>
                <a:gd name="T18" fmla="*/ 4100 w 13095"/>
                <a:gd name="T19" fmla="*/ 647 h 7920"/>
                <a:gd name="T20" fmla="*/ 6845 w 13095"/>
                <a:gd name="T21" fmla="*/ 382 h 7920"/>
                <a:gd name="T22" fmla="*/ 7998 w 13095"/>
                <a:gd name="T23" fmla="*/ 1256 h 7920"/>
                <a:gd name="T24" fmla="*/ 8174 w 13095"/>
                <a:gd name="T25" fmla="*/ 1479 h 7920"/>
                <a:gd name="T26" fmla="*/ 8644 w 13095"/>
                <a:gd name="T27" fmla="*/ 1478 h 7920"/>
                <a:gd name="T28" fmla="*/ 9354 w 13095"/>
                <a:gd name="T29" fmla="*/ 1540 h 7920"/>
                <a:gd name="T30" fmla="*/ 10559 w 13095"/>
                <a:gd name="T31" fmla="*/ 2257 h 7920"/>
                <a:gd name="T32" fmla="*/ 11194 w 13095"/>
                <a:gd name="T33" fmla="*/ 3405 h 7920"/>
                <a:gd name="T34" fmla="*/ 11259 w 13095"/>
                <a:gd name="T35" fmla="*/ 3617 h 7920"/>
                <a:gd name="T36" fmla="*/ 11528 w 13095"/>
                <a:gd name="T37" fmla="*/ 3704 h 7920"/>
                <a:gd name="T38" fmla="*/ 11923 w 13095"/>
                <a:gd name="T39" fmla="*/ 3856 h 7920"/>
                <a:gd name="T40" fmla="*/ 13019 w 13095"/>
                <a:gd name="T41" fmla="*/ 5141 h 7920"/>
                <a:gd name="T42" fmla="*/ 13090 w 13095"/>
                <a:gd name="T43" fmla="*/ 5734 h 7920"/>
                <a:gd name="T44" fmla="*/ 12894 w 13095"/>
                <a:gd name="T45" fmla="*/ 6721 h 7920"/>
                <a:gd name="T46" fmla="*/ 11931 w 13095"/>
                <a:gd name="T47" fmla="*/ 7709 h 7920"/>
                <a:gd name="T48" fmla="*/ 10519 w 13095"/>
                <a:gd name="T49" fmla="*/ 7914 h 7920"/>
                <a:gd name="T50" fmla="*/ 9637 w 13095"/>
                <a:gd name="T51" fmla="*/ 7907 h 7920"/>
                <a:gd name="T52" fmla="*/ 10125 w 13095"/>
                <a:gd name="T53" fmla="*/ 7321 h 7920"/>
                <a:gd name="T54" fmla="*/ 10294 w 13095"/>
                <a:gd name="T55" fmla="*/ 7131 h 7920"/>
                <a:gd name="T56" fmla="*/ 10698 w 13095"/>
                <a:gd name="T57" fmla="*/ 7131 h 7920"/>
                <a:gd name="T58" fmla="*/ 11591 w 13095"/>
                <a:gd name="T59" fmla="*/ 6972 h 7920"/>
                <a:gd name="T60" fmla="*/ 12307 w 13095"/>
                <a:gd name="T61" fmla="*/ 5564 h 7920"/>
                <a:gd name="T62" fmla="*/ 11574 w 13095"/>
                <a:gd name="T63" fmla="*/ 4583 h 7920"/>
                <a:gd name="T64" fmla="*/ 10850 w 13095"/>
                <a:gd name="T65" fmla="*/ 4424 h 7920"/>
                <a:gd name="T66" fmla="*/ 10497 w 13095"/>
                <a:gd name="T67" fmla="*/ 4407 h 7920"/>
                <a:gd name="T68" fmla="*/ 10479 w 13095"/>
                <a:gd name="T69" fmla="*/ 4054 h 7920"/>
                <a:gd name="T70" fmla="*/ 9948 w 13095"/>
                <a:gd name="T71" fmla="*/ 2783 h 7920"/>
                <a:gd name="T72" fmla="*/ 8734 w 13095"/>
                <a:gd name="T73" fmla="*/ 2267 h 7920"/>
                <a:gd name="T74" fmla="*/ 8324 w 13095"/>
                <a:gd name="T75" fmla="*/ 2300 h 7920"/>
                <a:gd name="T76" fmla="*/ 8017 w 13095"/>
                <a:gd name="T77" fmla="*/ 2398 h 7920"/>
                <a:gd name="T78" fmla="*/ 7798 w 13095"/>
                <a:gd name="T79" fmla="*/ 2417 h 7920"/>
                <a:gd name="T80" fmla="*/ 7639 w 13095"/>
                <a:gd name="T81" fmla="*/ 2142 h 7920"/>
                <a:gd name="T82" fmla="*/ 6739 w 13095"/>
                <a:gd name="T83" fmla="*/ 1223 h 7920"/>
                <a:gd name="T84" fmla="*/ 5714 w 13095"/>
                <a:gd name="T85" fmla="*/ 950 h 7920"/>
                <a:gd name="T86" fmla="*/ 4994 w 13095"/>
                <a:gd name="T87" fmla="*/ 1080 h 7920"/>
                <a:gd name="T88" fmla="*/ 3725 w 13095"/>
                <a:gd name="T89" fmla="*/ 2264 h 7920"/>
                <a:gd name="T90" fmla="*/ 3505 w 13095"/>
                <a:gd name="T91" fmla="*/ 3476 h 7920"/>
                <a:gd name="T92" fmla="*/ 3498 w 13095"/>
                <a:gd name="T93" fmla="*/ 3645 h 7920"/>
                <a:gd name="T94" fmla="*/ 3372 w 13095"/>
                <a:gd name="T95" fmla="*/ 3635 h 7920"/>
                <a:gd name="T96" fmla="*/ 3180 w 13095"/>
                <a:gd name="T97" fmla="*/ 3600 h 7920"/>
                <a:gd name="T98" fmla="*/ 2406 w 13095"/>
                <a:gd name="T99" fmla="*/ 3614 h 7920"/>
                <a:gd name="T100" fmla="*/ 1551 w 13095"/>
                <a:gd name="T101" fmla="*/ 4102 h 7920"/>
                <a:gd name="T102" fmla="*/ 1101 w 13095"/>
                <a:gd name="T103" fmla="*/ 4899 h 7920"/>
                <a:gd name="T104" fmla="*/ 1098 w 13095"/>
                <a:gd name="T105" fmla="*/ 5790 h 7920"/>
                <a:gd name="T106" fmla="*/ 2021 w 13095"/>
                <a:gd name="T107" fmla="*/ 6931 h 7920"/>
                <a:gd name="T108" fmla="*/ 2794 w 13095"/>
                <a:gd name="T109" fmla="*/ 7130 h 7920"/>
                <a:gd name="T110" fmla="*/ 3036 w 13095"/>
                <a:gd name="T111" fmla="*/ 7236 h 7920"/>
                <a:gd name="T112" fmla="*/ 3580 w 13095"/>
                <a:gd name="T113" fmla="*/ 7886 h 7920"/>
                <a:gd name="T114" fmla="*/ 3027 w 13095"/>
                <a:gd name="T115" fmla="*/ 7917 h 7920"/>
                <a:gd name="T116" fmla="*/ 2341 w 13095"/>
                <a:gd name="T117" fmla="*/ 7886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95" h="7920">
                  <a:moveTo>
                    <a:pt x="2341" y="7886"/>
                  </a:moveTo>
                  <a:cubicBezTo>
                    <a:pt x="1442" y="7663"/>
                    <a:pt x="868" y="7213"/>
                    <a:pt x="509" y="6449"/>
                  </a:cubicBezTo>
                  <a:cubicBezTo>
                    <a:pt x="0" y="5368"/>
                    <a:pt x="321" y="3991"/>
                    <a:pt x="1245" y="3297"/>
                  </a:cubicBezTo>
                  <a:cubicBezTo>
                    <a:pt x="1446" y="3146"/>
                    <a:pt x="1836" y="2937"/>
                    <a:pt x="1995" y="2896"/>
                  </a:cubicBezTo>
                  <a:cubicBezTo>
                    <a:pt x="2046" y="2883"/>
                    <a:pt x="2138" y="2859"/>
                    <a:pt x="2200" y="2842"/>
                  </a:cubicBezTo>
                  <a:cubicBezTo>
                    <a:pt x="2262" y="2826"/>
                    <a:pt x="2399" y="2801"/>
                    <a:pt x="2505" y="2787"/>
                  </a:cubicBezTo>
                  <a:cubicBezTo>
                    <a:pt x="2610" y="2773"/>
                    <a:pt x="2714" y="2746"/>
                    <a:pt x="2736" y="2728"/>
                  </a:cubicBezTo>
                  <a:cubicBezTo>
                    <a:pt x="2758" y="2710"/>
                    <a:pt x="2790" y="2623"/>
                    <a:pt x="2809" y="2535"/>
                  </a:cubicBezTo>
                  <a:cubicBezTo>
                    <a:pt x="2878" y="2201"/>
                    <a:pt x="3060" y="1779"/>
                    <a:pt x="3268" y="1472"/>
                  </a:cubicBezTo>
                  <a:cubicBezTo>
                    <a:pt x="3445" y="1211"/>
                    <a:pt x="3839" y="821"/>
                    <a:pt x="4100" y="647"/>
                  </a:cubicBezTo>
                  <a:cubicBezTo>
                    <a:pt x="4928" y="96"/>
                    <a:pt x="5927" y="0"/>
                    <a:pt x="6845" y="382"/>
                  </a:cubicBezTo>
                  <a:cubicBezTo>
                    <a:pt x="7285" y="566"/>
                    <a:pt x="7705" y="884"/>
                    <a:pt x="7998" y="1256"/>
                  </a:cubicBezTo>
                  <a:lnTo>
                    <a:pt x="8174" y="1479"/>
                  </a:lnTo>
                  <a:lnTo>
                    <a:pt x="8644" y="1478"/>
                  </a:lnTo>
                  <a:cubicBezTo>
                    <a:pt x="9044" y="1477"/>
                    <a:pt x="9150" y="1487"/>
                    <a:pt x="9354" y="1540"/>
                  </a:cubicBezTo>
                  <a:cubicBezTo>
                    <a:pt x="9841" y="1669"/>
                    <a:pt x="10208" y="1888"/>
                    <a:pt x="10559" y="2257"/>
                  </a:cubicBezTo>
                  <a:cubicBezTo>
                    <a:pt x="10859" y="2572"/>
                    <a:pt x="11034" y="2889"/>
                    <a:pt x="11194" y="3405"/>
                  </a:cubicBezTo>
                  <a:lnTo>
                    <a:pt x="11259" y="3617"/>
                  </a:lnTo>
                  <a:lnTo>
                    <a:pt x="11528" y="3704"/>
                  </a:lnTo>
                  <a:cubicBezTo>
                    <a:pt x="11675" y="3752"/>
                    <a:pt x="11853" y="3820"/>
                    <a:pt x="11923" y="3856"/>
                  </a:cubicBezTo>
                  <a:cubicBezTo>
                    <a:pt x="12444" y="4123"/>
                    <a:pt x="12826" y="4570"/>
                    <a:pt x="13019" y="5141"/>
                  </a:cubicBezTo>
                  <a:cubicBezTo>
                    <a:pt x="13076" y="5309"/>
                    <a:pt x="13087" y="5398"/>
                    <a:pt x="13090" y="5734"/>
                  </a:cubicBezTo>
                  <a:cubicBezTo>
                    <a:pt x="13095" y="6205"/>
                    <a:pt x="13062" y="6372"/>
                    <a:pt x="12894" y="6721"/>
                  </a:cubicBezTo>
                  <a:cubicBezTo>
                    <a:pt x="12687" y="7154"/>
                    <a:pt x="12351" y="7498"/>
                    <a:pt x="11931" y="7709"/>
                  </a:cubicBezTo>
                  <a:cubicBezTo>
                    <a:pt x="11557" y="7896"/>
                    <a:pt x="11495" y="7905"/>
                    <a:pt x="10519" y="7914"/>
                  </a:cubicBezTo>
                  <a:cubicBezTo>
                    <a:pt x="10034" y="7919"/>
                    <a:pt x="9637" y="7915"/>
                    <a:pt x="9637" y="7907"/>
                  </a:cubicBezTo>
                  <a:cubicBezTo>
                    <a:pt x="9637" y="7889"/>
                    <a:pt x="9867" y="7613"/>
                    <a:pt x="10125" y="7321"/>
                  </a:cubicBezTo>
                  <a:lnTo>
                    <a:pt x="10294" y="7131"/>
                  </a:lnTo>
                  <a:lnTo>
                    <a:pt x="10698" y="7131"/>
                  </a:lnTo>
                  <a:cubicBezTo>
                    <a:pt x="11169" y="7131"/>
                    <a:pt x="11331" y="7102"/>
                    <a:pt x="11591" y="6972"/>
                  </a:cubicBezTo>
                  <a:cubicBezTo>
                    <a:pt x="12102" y="6715"/>
                    <a:pt x="12406" y="6119"/>
                    <a:pt x="12307" y="5564"/>
                  </a:cubicBezTo>
                  <a:cubicBezTo>
                    <a:pt x="12231" y="5133"/>
                    <a:pt x="11958" y="4767"/>
                    <a:pt x="11574" y="4583"/>
                  </a:cubicBezTo>
                  <a:cubicBezTo>
                    <a:pt x="11308" y="4454"/>
                    <a:pt x="11264" y="4445"/>
                    <a:pt x="10850" y="4424"/>
                  </a:cubicBezTo>
                  <a:lnTo>
                    <a:pt x="10497" y="4407"/>
                  </a:lnTo>
                  <a:lnTo>
                    <a:pt x="10479" y="4054"/>
                  </a:lnTo>
                  <a:cubicBezTo>
                    <a:pt x="10450" y="3485"/>
                    <a:pt x="10307" y="3142"/>
                    <a:pt x="9948" y="2783"/>
                  </a:cubicBezTo>
                  <a:cubicBezTo>
                    <a:pt x="9590" y="2424"/>
                    <a:pt x="9234" y="2272"/>
                    <a:pt x="8734" y="2267"/>
                  </a:cubicBezTo>
                  <a:cubicBezTo>
                    <a:pt x="8564" y="2265"/>
                    <a:pt x="8389" y="2279"/>
                    <a:pt x="8324" y="2300"/>
                  </a:cubicBezTo>
                  <a:cubicBezTo>
                    <a:pt x="8262" y="2319"/>
                    <a:pt x="8124" y="2363"/>
                    <a:pt x="8017" y="2398"/>
                  </a:cubicBezTo>
                  <a:cubicBezTo>
                    <a:pt x="7848" y="2452"/>
                    <a:pt x="7820" y="2454"/>
                    <a:pt x="7798" y="2417"/>
                  </a:cubicBezTo>
                  <a:cubicBezTo>
                    <a:pt x="7784" y="2394"/>
                    <a:pt x="7712" y="2270"/>
                    <a:pt x="7639" y="2142"/>
                  </a:cubicBezTo>
                  <a:cubicBezTo>
                    <a:pt x="7396" y="1715"/>
                    <a:pt x="7131" y="1445"/>
                    <a:pt x="6739" y="1223"/>
                  </a:cubicBezTo>
                  <a:cubicBezTo>
                    <a:pt x="6451" y="1060"/>
                    <a:pt x="6037" y="950"/>
                    <a:pt x="5714" y="950"/>
                  </a:cubicBezTo>
                  <a:cubicBezTo>
                    <a:pt x="5533" y="950"/>
                    <a:pt x="5196" y="1011"/>
                    <a:pt x="4994" y="1080"/>
                  </a:cubicBezTo>
                  <a:cubicBezTo>
                    <a:pt x="4479" y="1257"/>
                    <a:pt x="3938" y="1761"/>
                    <a:pt x="3725" y="2264"/>
                  </a:cubicBezTo>
                  <a:cubicBezTo>
                    <a:pt x="3597" y="2563"/>
                    <a:pt x="3523" y="2971"/>
                    <a:pt x="3505" y="3476"/>
                  </a:cubicBezTo>
                  <a:lnTo>
                    <a:pt x="3498" y="3645"/>
                  </a:lnTo>
                  <a:lnTo>
                    <a:pt x="3372" y="3635"/>
                  </a:lnTo>
                  <a:cubicBezTo>
                    <a:pt x="3303" y="3629"/>
                    <a:pt x="3216" y="3614"/>
                    <a:pt x="3180" y="3600"/>
                  </a:cubicBezTo>
                  <a:cubicBezTo>
                    <a:pt x="3077" y="3561"/>
                    <a:pt x="2573" y="3570"/>
                    <a:pt x="2406" y="3614"/>
                  </a:cubicBezTo>
                  <a:cubicBezTo>
                    <a:pt x="2045" y="3709"/>
                    <a:pt x="1808" y="3844"/>
                    <a:pt x="1551" y="4102"/>
                  </a:cubicBezTo>
                  <a:cubicBezTo>
                    <a:pt x="1355" y="4298"/>
                    <a:pt x="1170" y="4627"/>
                    <a:pt x="1101" y="4899"/>
                  </a:cubicBezTo>
                  <a:cubicBezTo>
                    <a:pt x="1043" y="5133"/>
                    <a:pt x="1041" y="5569"/>
                    <a:pt x="1098" y="5790"/>
                  </a:cubicBezTo>
                  <a:cubicBezTo>
                    <a:pt x="1223" y="6274"/>
                    <a:pt x="1577" y="6712"/>
                    <a:pt x="2021" y="6931"/>
                  </a:cubicBezTo>
                  <a:cubicBezTo>
                    <a:pt x="2272" y="7055"/>
                    <a:pt x="2562" y="7129"/>
                    <a:pt x="2794" y="7130"/>
                  </a:cubicBezTo>
                  <a:cubicBezTo>
                    <a:pt x="2922" y="7131"/>
                    <a:pt x="2947" y="7141"/>
                    <a:pt x="3036" y="7236"/>
                  </a:cubicBezTo>
                  <a:cubicBezTo>
                    <a:pt x="3151" y="7358"/>
                    <a:pt x="3548" y="7833"/>
                    <a:pt x="3580" y="7886"/>
                  </a:cubicBezTo>
                  <a:cubicBezTo>
                    <a:pt x="3596" y="7913"/>
                    <a:pt x="3479" y="7920"/>
                    <a:pt x="3027" y="7917"/>
                  </a:cubicBezTo>
                  <a:cubicBezTo>
                    <a:pt x="2712" y="7915"/>
                    <a:pt x="2403" y="7901"/>
                    <a:pt x="2341" y="78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sp>
        <p:nvSpPr>
          <p:cNvPr id="22" name="Freeform 33"/>
          <p:cNvSpPr>
            <a:spLocks noEditPoints="1"/>
          </p:cNvSpPr>
          <p:nvPr/>
        </p:nvSpPr>
        <p:spPr bwMode="auto">
          <a:xfrm>
            <a:off x="5308244" y="4953742"/>
            <a:ext cx="504286" cy="498368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943258" y="1969408"/>
            <a:ext cx="15060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Title 01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943258" y="2420888"/>
            <a:ext cx="612940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 smtClean="0"/>
              <a:t>The quick brown fox jumps over the lazy dog. The quick brown fox jumps over the lazy dog. 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5387043" y="3496150"/>
            <a:ext cx="389870" cy="390050"/>
            <a:chOff x="5742274" y="7652280"/>
            <a:chExt cx="2973037" cy="2974413"/>
          </a:xfrm>
          <a:solidFill>
            <a:schemeClr val="bg1"/>
          </a:solidFill>
        </p:grpSpPr>
        <p:sp>
          <p:nvSpPr>
            <p:cNvPr id="16" name="手繪多邊形 15"/>
            <p:cNvSpPr>
              <a:spLocks/>
            </p:cNvSpPr>
            <p:nvPr/>
          </p:nvSpPr>
          <p:spPr bwMode="auto">
            <a:xfrm>
              <a:off x="5742274" y="7652280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332951" y="9243161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5750092" y="7659133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87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4533</Words>
  <Application>Microsoft Office PowerPoint</Application>
  <PresentationFormat>自訂</PresentationFormat>
  <Paragraphs>433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6" baseType="lpstr">
      <vt:lpstr>Arial</vt:lpstr>
      <vt:lpstr>新細明體</vt:lpstr>
      <vt:lpstr>Calibri</vt:lpstr>
      <vt:lpstr>微軟正黑體</vt:lpstr>
      <vt:lpstr>Office 佈景主題</vt:lpstr>
      <vt:lpstr>PowerPoint 簡報</vt:lpstr>
      <vt:lpstr>Style 001</vt:lpstr>
      <vt:lpstr>Style 002</vt:lpstr>
      <vt:lpstr>Style 003</vt:lpstr>
      <vt:lpstr>Style 004</vt:lpstr>
      <vt:lpstr>Style 005</vt:lpstr>
      <vt:lpstr>Style 006</vt:lpstr>
      <vt:lpstr>Style 007</vt:lpstr>
      <vt:lpstr>Style 008</vt:lpstr>
      <vt:lpstr>Style 009</vt:lpstr>
      <vt:lpstr>Style 010</vt:lpstr>
      <vt:lpstr>Style 011</vt:lpstr>
      <vt:lpstr>Style 012</vt:lpstr>
      <vt:lpstr>Style 013</vt:lpstr>
      <vt:lpstr>Style 014</vt:lpstr>
      <vt:lpstr>Style 015</vt:lpstr>
      <vt:lpstr>Style 016</vt:lpstr>
      <vt:lpstr>Style 017</vt:lpstr>
      <vt:lpstr>Style 018</vt:lpstr>
      <vt:lpstr>Style 019</vt:lpstr>
      <vt:lpstr>Style 020</vt:lpstr>
      <vt:lpstr>Style 021</vt:lpstr>
      <vt:lpstr>Style 022</vt:lpstr>
      <vt:lpstr>Style 023</vt:lpstr>
      <vt:lpstr>Style 024</vt:lpstr>
      <vt:lpstr>Style 025</vt:lpstr>
      <vt:lpstr>Style 026</vt:lpstr>
      <vt:lpstr>Style 027</vt:lpstr>
      <vt:lpstr>Style 028</vt:lpstr>
      <vt:lpstr>Style 029</vt:lpstr>
      <vt:lpstr>Style 030</vt:lpstr>
      <vt:lpstr>Style 031</vt:lpstr>
      <vt:lpstr>Style 032</vt:lpstr>
      <vt:lpstr>Style 033</vt:lpstr>
      <vt:lpstr>Style 034</vt:lpstr>
      <vt:lpstr>Style 035</vt:lpstr>
      <vt:lpstr>Style 036</vt:lpstr>
      <vt:lpstr>Style 037</vt:lpstr>
      <vt:lpstr>Style 038</vt:lpstr>
      <vt:lpstr>Style 039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143</cp:revision>
  <dcterms:created xsi:type="dcterms:W3CDTF">2019-10-03T05:46:03Z</dcterms:created>
  <dcterms:modified xsi:type="dcterms:W3CDTF">2019-10-04T03:17:33Z</dcterms:modified>
</cp:coreProperties>
</file>