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0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DAC71D-797D-6AB0-92B7-B9A6D22F9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F0F045AD-3E7E-19C4-F258-782AD23A7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78E4E-A2CE-46B7-B36E-E77FFC6A3AC4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BB95903-A609-AF8E-EE55-945ADCCDA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E1E1888-411A-9C57-50EF-D401EE567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D4657-4C12-47DC-8CAB-2982D06320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494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EEECEA5-7147-8B90-A7E1-3D86F93C3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ABBCA9E-DA96-1147-04A4-978931100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A66B38C-7E39-623C-A457-CE3E3DAD80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378E4E-A2CE-46B7-B36E-E77FFC6A3AC4}" type="datetimeFigureOut">
              <a:rPr lang="zh-TW" altLang="en-US" smtClean="0"/>
              <a:t>2026/7/24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F358D7A-1E96-B221-7F91-1E40FA2181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B9F998-CF8F-5324-5583-498AD32045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5D4657-4C12-47DC-8CAB-2982D06320A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1990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A0C88EDB-5600-1901-1497-83A59EBE0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0633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D2624B78-ED51-ABB7-30B0-7AF04BC21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3607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AE17D3D6-29DC-3BC3-68D9-FD0F530C8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1227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1B4FC4D2-FB0B-58DD-5028-1C0DFD1BB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8254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73B7D4A1-BB9C-24FB-61FE-D076464D4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0896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E622960F-D884-987D-8247-E8BB85614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1088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DB949352-E92A-824B-F63F-9365682B0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6539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491150FD-E465-DF4D-BE84-D0B398A20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2035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9610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FD72D0-DFF4-BAB6-05DD-815036BBCA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8212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D348B95C-A311-482E-CF25-FC6FE4708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650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F74C0248-1EDC-4CE5-A32A-E16BA9BF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3846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EC20AB20-8172-F184-E94A-C4C317322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1434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EC714425-4634-2D79-C4D9-D5E2301E7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5454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77988AA4-255F-4410-1916-EEBBD980E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2164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FCE7D93E-7D9A-6778-9F59-20DB158CA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4517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9A41B31E-79D8-6F08-EBCD-E2C14443D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5490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3FBA014F-36C8-478B-EC14-9DA08A24B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4385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寬螢幕</PresentationFormat>
  <Paragraphs>0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Ming Wen Han</dc:creator>
  <cp:lastModifiedBy>明文 韓</cp:lastModifiedBy>
  <cp:revision>6</cp:revision>
  <dcterms:created xsi:type="dcterms:W3CDTF">2024-07-28T01:35:58Z</dcterms:created>
  <dcterms:modified xsi:type="dcterms:W3CDTF">2026-07-24T03:06:49Z</dcterms:modified>
</cp:coreProperties>
</file>